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95" r:id="rId3"/>
  </p:sldMasterIdLst>
  <p:notesMasterIdLst>
    <p:notesMasterId r:id="rId11"/>
  </p:notesMasterIdLst>
  <p:handoutMasterIdLst>
    <p:handoutMasterId r:id="rId12"/>
  </p:handoutMasterIdLst>
  <p:sldIdLst>
    <p:sldId id="256" r:id="rId4"/>
    <p:sldId id="1021" r:id="rId5"/>
    <p:sldId id="1023" r:id="rId6"/>
    <p:sldId id="1019" r:id="rId7"/>
    <p:sldId id="1022" r:id="rId8"/>
    <p:sldId id="1024" r:id="rId9"/>
    <p:sldId id="32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88" autoAdjust="0"/>
  </p:normalViewPr>
  <p:slideViewPr>
    <p:cSldViewPr>
      <p:cViewPr varScale="1">
        <p:scale>
          <a:sx n="63" d="100"/>
          <a:sy n="63" d="100"/>
        </p:scale>
        <p:origin x="140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1D9A5-B3B8-4BC1-B92F-DFDB72090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512C0A-7AC5-4693-9F11-0F946B932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E0906-F2F5-43CD-860B-D165A8B6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FB845-D404-488D-B757-6E9FF62E2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A1EB7-8096-413F-8C74-D41AB83E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670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4B053-F24A-4962-8572-5C71CF9E9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146A3-6024-4EB4-B6C1-C922438A2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961A1-32D5-4071-A43D-E78F44984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20E6C-3B01-42DA-BEBF-DE894F13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48523-1079-4253-BC83-B3B6B465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11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2C626-8367-41C5-B669-C179560F5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42299-EB6E-4C6A-879A-7BADD3529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32454-CB1E-43F1-A0BC-7E0A9E99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D4642-4846-4DFC-805F-661A41AC7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C0005-D820-453C-ABA1-A0181BBD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64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168AC-6A75-47B8-B8CE-7AEA9FAEB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777DB-0FBF-4B60-A438-C3029A679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286A7-F252-4F6D-BC77-F92F76CA5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F26FB-ACCA-4632-A219-481461D95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1EEAE-F075-40CE-8D3D-45230727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02EF4-CD91-467E-8484-8E257A421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71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0A19-6280-4896-A70D-0F62FDBE2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F2700-3E29-4626-AEE6-BC6C6CDE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33850-EA43-42DA-9E21-7140CC4FB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6A579-9A5B-40D0-9A3B-B4A9963E1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B7A64B-153C-4AE1-AC9A-0B7DB228D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0A9177-4191-4F41-BA65-7DD95534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EC572D-F284-4535-93E6-55F027964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D2BB70-350D-4100-8D70-1B8A1443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205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CAC07-9C83-4C48-8DE2-8EA350911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2B31D-6650-4E3C-B2CA-F4DB796B0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0AEA4-945C-40DD-B7A7-56E9A594F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DBD62-B306-4833-9924-FCC784C1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62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3C82B0-B952-4D12-8F8E-8A23F3E4E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F67BF-BA88-48FC-B01E-A6EBB27B2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07D73-6D91-49BD-9A15-DE6343F2A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40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ADE98-59DB-429F-AFC9-D986F4974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234BA-597E-4C7E-B333-52FFC8DFB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6F3832-4327-44AE-AEA3-5F703B2C8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AFA6B-A11C-40CC-8F5E-A8940A1FC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FB8B7-B73E-47A5-BE7C-D82B719F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7BA69-314D-485A-856F-220C59AE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40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7853-42F5-4411-923E-16A9F220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265DEC-9E92-4678-9D52-54D359A104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E7689-BC17-44A9-999B-090E18BB3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E3076-2535-4BDA-8048-83F3B7BC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31838-E0DD-4901-A608-E05FAAE7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14DB1-1158-49FC-A8A0-A049C6DCC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317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DAAE-2114-40D7-962B-A6D97643C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438299-54DB-42A2-A01E-84705895B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A1DD3-8F43-4DA5-BAEA-C0595211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3698E-9BF3-4736-94E0-8D6B51AC0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6591E-1FC0-490B-A745-D2572F74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908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ADF5F9-9EED-478C-BE8A-DA797F0C2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37E064-EF7E-4FAF-B622-2EAA9E18D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3D4B4-5FC1-4B90-AA81-3D6A699AC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195BC-242C-4339-A19C-07DB55EF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A1862-6328-4491-B138-80E8620E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2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058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15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062" dirty="0">
                <a:solidFill>
                  <a:srgbClr val="156734"/>
                </a:solidFill>
              </a:rPr>
              <a:t>africa-rising.net</a:t>
            </a:r>
            <a:endParaRPr lang="en-US" sz="4062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9"/>
            <a:ext cx="6096000" cy="23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923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923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6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821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DEA288-1B46-4512-9C00-18B14C97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57DD0-65C2-4DDA-87EE-381B781CC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DAD84-A1A7-40FC-9E61-30B8D31C4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EB7F8-C2CE-4857-9A46-53DDBCA1901C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49F94-E571-49CC-A695-410C691C35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88E93-B33D-4B9E-8B87-016FCEFE7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55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524000"/>
            <a:ext cx="8083826" cy="1076325"/>
          </a:xfrm>
        </p:spPr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+mn-lt"/>
              </a:rPr>
              <a:t>Planned and ongoing AR activities and studies for 2022 in the Ethiopian highlands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B5C064-4E47-408B-A300-93C3DBB9A968}"/>
              </a:ext>
            </a:extLst>
          </p:cNvPr>
          <p:cNvSpPr txBox="1"/>
          <p:nvPr/>
        </p:nvSpPr>
        <p:spPr>
          <a:xfrm>
            <a:off x="612913" y="3581400"/>
            <a:ext cx="7619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Kindu Mekonnen</a:t>
            </a:r>
          </a:p>
          <a:p>
            <a:endParaRPr lang="en-US" sz="2800" dirty="0"/>
          </a:p>
          <a:p>
            <a:pPr algn="ctr"/>
            <a:r>
              <a:rPr lang="en-US" sz="2800" dirty="0"/>
              <a:t>PCT and Chief Scientists Meeting</a:t>
            </a:r>
          </a:p>
          <a:p>
            <a:endParaRPr lang="en-US" sz="2800" dirty="0"/>
          </a:p>
          <a:p>
            <a:pPr algn="r"/>
            <a:r>
              <a:rPr lang="en-US" sz="2400" dirty="0"/>
              <a:t>30 August 2022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DEB381-C328-45FF-B204-B5F56CE50807}"/>
              </a:ext>
            </a:extLst>
          </p:cNvPr>
          <p:cNvSpPr txBox="1"/>
          <p:nvPr/>
        </p:nvSpPr>
        <p:spPr>
          <a:xfrm>
            <a:off x="647241" y="607397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1. Field activities for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5936B0-84C6-4C87-B5AA-98E08110855C}"/>
              </a:ext>
            </a:extLst>
          </p:cNvPr>
          <p:cNvSpPr txBox="1"/>
          <p:nvPr/>
        </p:nvSpPr>
        <p:spPr>
          <a:xfrm>
            <a:off x="638978" y="1295400"/>
            <a:ext cx="7866044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1.1. Research for Development (R4D)</a:t>
            </a:r>
          </a:p>
          <a:p>
            <a:endParaRPr lang="en-US" sz="2400" dirty="0"/>
          </a:p>
          <a:p>
            <a:r>
              <a:rPr lang="en-US" sz="2400" dirty="0"/>
              <a:t>Livestock feed and forage development related: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err="1"/>
              <a:t>Desho</a:t>
            </a:r>
            <a:r>
              <a:rPr lang="en-US" sz="2400" dirty="0"/>
              <a:t> grass vetch intercropping trials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Feed and food oat variety cutting management trial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Tree lucerne management trial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r>
              <a:rPr lang="en-US" sz="2400" dirty="0"/>
              <a:t>Crop varietal selection and management related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Participatory variety selection (PVS) of released bread wheat varieties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Demonstrating seed treatment using fungicide to manage </a:t>
            </a:r>
            <a:r>
              <a:rPr lang="en-US" sz="2400" dirty="0" err="1"/>
              <a:t>faba</a:t>
            </a:r>
            <a:r>
              <a:rPr lang="en-US" sz="2400" dirty="0"/>
              <a:t> bean gall disease </a:t>
            </a:r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18686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3527E0-430B-429E-AEA5-68DEFAA7FB0F}"/>
              </a:ext>
            </a:extLst>
          </p:cNvPr>
          <p:cNvSpPr txBox="1"/>
          <p:nvPr/>
        </p:nvSpPr>
        <p:spPr>
          <a:xfrm>
            <a:off x="952500" y="1143000"/>
            <a:ext cx="7239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1.2. Scaling – revolving crop and forage seeds</a:t>
            </a:r>
          </a:p>
          <a:p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Facilitating demonstration of  lentil and linseed cultivars in six FTCs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Multiplying and certifying early generation seed of bread wheat varieties by seed unions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Facilitate scaling of forage seeds received from the revolving seed arrangements</a:t>
            </a:r>
          </a:p>
        </p:txBody>
      </p:sp>
    </p:spTree>
    <p:extLst>
      <p:ext uri="{BB962C8B-B14F-4D97-AF65-F5344CB8AC3E}">
        <p14:creationId xmlns:p14="http://schemas.microsoft.com/office/powerpoint/2010/main" val="265698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4351A4-F194-4E01-B600-97BF77BC70CD}"/>
              </a:ext>
            </a:extLst>
          </p:cNvPr>
          <p:cNvSpPr txBox="1"/>
          <p:nvPr/>
        </p:nvSpPr>
        <p:spPr>
          <a:xfrm>
            <a:off x="28575" y="0"/>
            <a:ext cx="7658099" cy="4663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chemeClr val="tx1"/>
                </a:solidFill>
                <a:ea typeface="+mj-ea"/>
                <a:cs typeface="+mj-cs"/>
              </a:rPr>
              <a:t>2. Planned/ongoing/completed studies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2FB1406-1358-4393-8588-79901E451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609723"/>
              </p:ext>
            </p:extLst>
          </p:nvPr>
        </p:nvGraphicFramePr>
        <p:xfrm>
          <a:off x="28575" y="599980"/>
          <a:ext cx="9039226" cy="624849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876425">
                  <a:extLst>
                    <a:ext uri="{9D8B030D-6E8A-4147-A177-3AD203B41FA5}">
                      <a16:colId xmlns:a16="http://schemas.microsoft.com/office/drawing/2014/main" val="4201972704"/>
                    </a:ext>
                  </a:extLst>
                </a:gridCol>
                <a:gridCol w="4814950">
                  <a:extLst>
                    <a:ext uri="{9D8B030D-6E8A-4147-A177-3AD203B41FA5}">
                      <a16:colId xmlns:a16="http://schemas.microsoft.com/office/drawing/2014/main" val="3955822041"/>
                    </a:ext>
                  </a:extLst>
                </a:gridCol>
                <a:gridCol w="2347851">
                  <a:extLst>
                    <a:ext uri="{9D8B030D-6E8A-4147-A177-3AD203B41FA5}">
                      <a16:colId xmlns:a16="http://schemas.microsoft.com/office/drawing/2014/main" val="617708903"/>
                    </a:ext>
                  </a:extLst>
                </a:gridCol>
              </a:tblGrid>
              <a:tr h="92406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SIAF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SIAF assessment of selected crop, livestock and NRM technologies</a:t>
                      </a:r>
                    </a:p>
                  </a:txBody>
                  <a:tcPr marL="92882" marR="131696" marT="26538" marB="199033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started yet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557624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Gender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dynamics and sustainable intensification in Ethiopia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78662"/>
                  </a:ext>
                </a:extLst>
              </a:tr>
              <a:tr h="49716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RHoMIS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RHoMIS</a:t>
                      </a: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survey and analyses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696634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Scaling Assessment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Scaling assessment of Africa RISING innovations 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411512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Spillover Assessment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Suitability studies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Grain quality assessment</a:t>
                      </a: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Understanding diffusion of Africa RISING introduced crop and forage technologies  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Mechanization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Nutrition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001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30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D7C7EE-0961-4A4B-8588-5D5176CC5946}"/>
              </a:ext>
            </a:extLst>
          </p:cNvPr>
          <p:cNvSpPr txBox="1"/>
          <p:nvPr/>
        </p:nvSpPr>
        <p:spPr>
          <a:xfrm>
            <a:off x="680292" y="3048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3. Legacy products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B3A70-3ED1-4DC1-A164-9414639B09CB}"/>
              </a:ext>
            </a:extLst>
          </p:cNvPr>
          <p:cNvSpPr txBox="1"/>
          <p:nvPr/>
        </p:nvSpPr>
        <p:spPr>
          <a:xfrm>
            <a:off x="680292" y="9906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Learning extension manual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Policy briefs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Photo 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Special journal publication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Establish technology parks for livestock feed and forage innovations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3D88FC-89A4-496C-BCB0-67C3150B6E73}"/>
              </a:ext>
            </a:extLst>
          </p:cNvPr>
          <p:cNvSpPr txBox="1"/>
          <p:nvPr/>
        </p:nvSpPr>
        <p:spPr>
          <a:xfrm>
            <a:off x="612354" y="3559077"/>
            <a:ext cx="79192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a typeface="Times New Roman" panose="02020603050405020304" pitchFamily="18" charset="0"/>
              </a:rPr>
              <a:t>4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. Capacity development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Site level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capdev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as part of exit strategies on livestock feed and forage production and utilization (farmers, extension experts, researchers, forage seed producers and media/journalists ) and high value fruit trees(Private entrepreneurs, NGOs, researchers, extension and decision makers)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91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8E0949-C077-4160-AF0D-A1AE6986790C}"/>
              </a:ext>
            </a:extLst>
          </p:cNvPr>
          <p:cNvSpPr txBox="1"/>
          <p:nvPr/>
        </p:nvSpPr>
        <p:spPr>
          <a:xfrm>
            <a:off x="560024" y="5334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5. Broadcasting livestock feed and forage innovations through local radios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3F665D-AE13-4376-AE46-33373C58794D}"/>
              </a:ext>
            </a:extLst>
          </p:cNvPr>
          <p:cNvSpPr txBox="1"/>
          <p:nvPr/>
        </p:nvSpPr>
        <p:spPr>
          <a:xfrm>
            <a:off x="1169624" y="185934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Three languages (Amharic, Hadiyysa, </a:t>
            </a:r>
            <a:r>
              <a:rPr lang="en-US" sz="2400" dirty="0" err="1"/>
              <a:t>Oromifa</a:t>
            </a:r>
            <a:r>
              <a:rPr lang="en-US" sz="24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Eight programs  in Amhara (north Shewa), 12 programs in SNNPR (Hadiya) and 8 programs in Oromia (Bale)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3E6994-5FC8-466F-895E-314CF21F4FBB}"/>
              </a:ext>
            </a:extLst>
          </p:cNvPr>
          <p:cNvSpPr txBox="1"/>
          <p:nvPr/>
        </p:nvSpPr>
        <p:spPr>
          <a:xfrm>
            <a:off x="560024" y="3810000"/>
            <a:ext cx="812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6. AR project closure in Ethiopian highlands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17912-F574-4D4E-A9CD-0A5A17C82E6A}"/>
              </a:ext>
            </a:extLst>
          </p:cNvPr>
          <p:cNvSpPr txBox="1"/>
          <p:nvPr/>
        </p:nvSpPr>
        <p:spPr>
          <a:xfrm>
            <a:off x="1447800" y="464820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Planned for early Feb 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Will be held at headquarters(AA) and three sites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Will engage all who have stake in the project</a:t>
            </a:r>
          </a:p>
        </p:txBody>
      </p:sp>
    </p:spTree>
    <p:extLst>
      <p:ext uri="{BB962C8B-B14F-4D97-AF65-F5344CB8AC3E}">
        <p14:creationId xmlns:p14="http://schemas.microsoft.com/office/powerpoint/2010/main" val="1465804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976" y="2022231"/>
            <a:ext cx="7033846" cy="10550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4246" dirty="0">
                <a:solidFill>
                  <a:srgbClr val="156834"/>
                </a:solidFill>
                <a:latin typeface="Gill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5686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02EBEE9F-C114-4013-8A04-56205B1471E4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9237C390-A9AF-449D-94F5-F4EE1B435E02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15-05-17 FtF Partner Meeting</Template>
  <TotalTime>20757</TotalTime>
  <Words>355</Words>
  <Application>Microsoft Office PowerPoint</Application>
  <PresentationFormat>On-screen Show (4:3)</PresentationFormat>
  <Paragraphs>68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Gill Sans</vt:lpstr>
      <vt:lpstr>Symbol</vt:lpstr>
      <vt:lpstr>Wingdings</vt:lpstr>
      <vt:lpstr>Africa RISING presentation_template</vt:lpstr>
      <vt:lpstr>1_Custom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Mekonnen, Kindu (ILRI)</dc:creator>
  <cp:lastModifiedBy>Seifu, Haimanot (ILRI)</cp:lastModifiedBy>
  <cp:revision>334</cp:revision>
  <cp:lastPrinted>2017-11-08T08:28:00Z</cp:lastPrinted>
  <dcterms:created xsi:type="dcterms:W3CDTF">2015-04-14T18:07:50Z</dcterms:created>
  <dcterms:modified xsi:type="dcterms:W3CDTF">2022-09-02T11:42:52Z</dcterms:modified>
</cp:coreProperties>
</file>