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tmp" ContentType="image/p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5.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6.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7.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8.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9.xml" ContentType="application/vnd.openxmlformats-officedocument.theme+xml"/>
  <Override PartName="/ppt/tags/tag2.xml" ContentType="application/vnd.openxmlformats-officedocument.presentationml.tags+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10.xml" ContentType="application/vnd.openxmlformats-officedocument.theme+xml"/>
  <Override PartName="/ppt/tags/tag3.xml" ContentType="application/vnd.openxmlformats-officedocument.presentationml.tags+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4" r:id="rId2"/>
    <p:sldMasterId id="2147483696" r:id="rId3"/>
    <p:sldMasterId id="2147483742" r:id="rId4"/>
    <p:sldMasterId id="2147483756" r:id="rId5"/>
    <p:sldMasterId id="2147483769" r:id="rId6"/>
    <p:sldMasterId id="2147483781" r:id="rId7"/>
    <p:sldMasterId id="2147483796" r:id="rId8"/>
    <p:sldMasterId id="2147483817" r:id="rId9"/>
    <p:sldMasterId id="2147483842" r:id="rId10"/>
  </p:sldMasterIdLst>
  <p:notesMasterIdLst>
    <p:notesMasterId r:id="rId31"/>
  </p:notesMasterIdLst>
  <p:sldIdLst>
    <p:sldId id="2146847593" r:id="rId11"/>
    <p:sldId id="2146847602" r:id="rId12"/>
    <p:sldId id="2145706053" r:id="rId13"/>
    <p:sldId id="2146847596" r:id="rId14"/>
    <p:sldId id="2146847597" r:id="rId15"/>
    <p:sldId id="1069" r:id="rId16"/>
    <p:sldId id="2146847598" r:id="rId17"/>
    <p:sldId id="379" r:id="rId18"/>
    <p:sldId id="384" r:id="rId19"/>
    <p:sldId id="2145706022" r:id="rId20"/>
    <p:sldId id="4432" r:id="rId21"/>
    <p:sldId id="2146847519" r:id="rId22"/>
    <p:sldId id="257" r:id="rId23"/>
    <p:sldId id="1073" r:id="rId24"/>
    <p:sldId id="2146847600" r:id="rId25"/>
    <p:sldId id="2146847514" r:id="rId26"/>
    <p:sldId id="2145706038" r:id="rId27"/>
    <p:sldId id="2146847599" r:id="rId28"/>
    <p:sldId id="2146847601" r:id="rId29"/>
    <p:sldId id="214684764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77DF"/>
    <a:srgbClr val="305B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3611" autoAdjust="0"/>
  </p:normalViewPr>
  <p:slideViewPr>
    <p:cSldViewPr snapToGrid="0">
      <p:cViewPr varScale="1">
        <p:scale>
          <a:sx n="62" d="100"/>
          <a:sy n="62" d="100"/>
        </p:scale>
        <p:origin x="804" y="52"/>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tableStyles" Target="tableStyles.xml"/><Relationship Id="rId8" Type="http://schemas.openxmlformats.org/officeDocument/2006/relationships/slideMaster" Target="slideMasters/slideMaster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224818965120544"/>
          <c:y val="2.8881411636150354E-2"/>
          <c:w val="0.89733407450142122"/>
          <c:h val="0.74682162985980249"/>
        </c:manualLayout>
      </c:layout>
      <c:barChart>
        <c:barDir val="col"/>
        <c:grouping val="clustered"/>
        <c:varyColors val="0"/>
        <c:ser>
          <c:idx val="0"/>
          <c:order val="0"/>
          <c:tx>
            <c:strRef>
              <c:f>Sheet1!$B$1</c:f>
              <c:strCache>
                <c:ptCount val="1"/>
                <c:pt idx="0">
                  <c:v>2000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Stunting, under 5 years </c:v>
                </c:pt>
                <c:pt idx="1">
                  <c:v>Overweight, Under 5 years</c:v>
                </c:pt>
                <c:pt idx="2">
                  <c:v>Overwieght, girls 5-19 years</c:v>
                </c:pt>
                <c:pt idx="3">
                  <c:v>Overweight, adult women</c:v>
                </c:pt>
              </c:strCache>
            </c:strRef>
          </c:cat>
          <c:val>
            <c:numRef>
              <c:f>Sheet1!$B$2:$B$5</c:f>
              <c:numCache>
                <c:formatCode>General</c:formatCode>
                <c:ptCount val="4"/>
                <c:pt idx="0">
                  <c:v>38</c:v>
                </c:pt>
                <c:pt idx="1">
                  <c:v>5</c:v>
                </c:pt>
                <c:pt idx="2">
                  <c:v>9</c:v>
                </c:pt>
                <c:pt idx="3">
                  <c:v>31</c:v>
                </c:pt>
              </c:numCache>
            </c:numRef>
          </c:val>
          <c:extLst>
            <c:ext xmlns:c16="http://schemas.microsoft.com/office/drawing/2014/chart" uri="{C3380CC4-5D6E-409C-BE32-E72D297353CC}">
              <c16:uniqueId val="{00000000-2A98-41C0-BD76-AB11A0947ED3}"/>
            </c:ext>
          </c:extLst>
        </c:ser>
        <c:ser>
          <c:idx val="1"/>
          <c:order val="1"/>
          <c:tx>
            <c:strRef>
              <c:f>Sheet1!$C$1</c:f>
              <c:strCache>
                <c:ptCount val="1"/>
                <c:pt idx="0">
                  <c:v>2018 (2016 for girls (5-19) &amp; adult women)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Stunting, under 5 years </c:v>
                </c:pt>
                <c:pt idx="1">
                  <c:v>Overweight, Under 5 years</c:v>
                </c:pt>
                <c:pt idx="2">
                  <c:v>Overwieght, girls 5-19 years</c:v>
                </c:pt>
                <c:pt idx="3">
                  <c:v>Overweight, adult women</c:v>
                </c:pt>
              </c:strCache>
            </c:strRef>
          </c:cat>
          <c:val>
            <c:numRef>
              <c:f>Sheet1!$C$2:$C$5</c:f>
              <c:numCache>
                <c:formatCode>General</c:formatCode>
                <c:ptCount val="4"/>
                <c:pt idx="0">
                  <c:v>30</c:v>
                </c:pt>
                <c:pt idx="1">
                  <c:v>5</c:v>
                </c:pt>
                <c:pt idx="2">
                  <c:v>18</c:v>
                </c:pt>
                <c:pt idx="3">
                  <c:v>41</c:v>
                </c:pt>
              </c:numCache>
            </c:numRef>
          </c:val>
          <c:extLst>
            <c:ext xmlns:c16="http://schemas.microsoft.com/office/drawing/2014/chart" uri="{C3380CC4-5D6E-409C-BE32-E72D297353CC}">
              <c16:uniqueId val="{00000001-2A98-41C0-BD76-AB11A0947ED3}"/>
            </c:ext>
          </c:extLst>
        </c:ser>
        <c:dLbls>
          <c:dLblPos val="outEnd"/>
          <c:showLegendKey val="0"/>
          <c:showVal val="1"/>
          <c:showCatName val="0"/>
          <c:showSerName val="0"/>
          <c:showPercent val="0"/>
          <c:showBubbleSize val="0"/>
        </c:dLbls>
        <c:gapWidth val="219"/>
        <c:overlap val="-27"/>
        <c:axId val="561135720"/>
        <c:axId val="561126536"/>
      </c:barChart>
      <c:catAx>
        <c:axId val="561135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561126536"/>
        <c:crosses val="autoZero"/>
        <c:auto val="1"/>
        <c:lblAlgn val="ctr"/>
        <c:lblOffset val="100"/>
        <c:noMultiLvlLbl val="0"/>
      </c:catAx>
      <c:valAx>
        <c:axId val="561126536"/>
        <c:scaling>
          <c:orientation val="minMax"/>
        </c:scaling>
        <c:delete val="0"/>
        <c:axPos val="l"/>
        <c:title>
          <c:tx>
            <c:rich>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r>
                  <a:rPr lang="en-GB" sz="1600" b="1" dirty="0"/>
                  <a:t>Prevalence, % for the given population and year</a:t>
                </a:r>
              </a:p>
            </c:rich>
          </c:tx>
          <c:layout>
            <c:manualLayout>
              <c:xMode val="edge"/>
              <c:yMode val="edge"/>
              <c:x val="0"/>
              <c:y val="0.15506303566458254"/>
            </c:manualLayout>
          </c:layout>
          <c:overlay val="0"/>
          <c:spPr>
            <a:noFill/>
            <a:ln>
              <a:noFill/>
            </a:ln>
            <a:effectLst/>
          </c:spPr>
          <c:txPr>
            <a:bodyPr rot="-54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561135720"/>
        <c:crosses val="autoZero"/>
        <c:crossBetween val="between"/>
      </c:valAx>
      <c:spPr>
        <a:noFill/>
        <a:ln>
          <a:noFill/>
        </a:ln>
        <a:effectLst/>
      </c:spPr>
    </c:plotArea>
    <c:legend>
      <c:legendPos val="b"/>
      <c:layout>
        <c:manualLayout>
          <c:xMode val="edge"/>
          <c:yMode val="edge"/>
          <c:x val="0.1517493872428981"/>
          <c:y val="0.92907978653544243"/>
          <c:w val="0.67164996724720949"/>
          <c:h val="6.8767673379927605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smoothMarker"/>
        <c:varyColors val="0"/>
        <c:ser>
          <c:idx val="0"/>
          <c:order val="0"/>
          <c:tx>
            <c:strRef>
              <c:f>'Maize trade balance'!$B$19</c:f>
              <c:strCache>
                <c:ptCount val="1"/>
                <c:pt idx="0">
                  <c:v>Export </c:v>
                </c:pt>
              </c:strCache>
            </c:strRef>
          </c:tx>
          <c:spPr>
            <a:ln w="19050" cap="rnd">
              <a:solidFill>
                <a:schemeClr val="accent1"/>
              </a:solidFill>
              <a:round/>
            </a:ln>
            <a:effectLst/>
          </c:spPr>
          <c:marker>
            <c:symbol val="none"/>
          </c:marker>
          <c:xVal>
            <c:numRef>
              <c:f>'Maize trade balance'!$A$20:$A$72</c:f>
              <c:numCache>
                <c:formatCode>General</c:formatCode>
                <c:ptCount val="53"/>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numCache>
            </c:numRef>
          </c:xVal>
          <c:yVal>
            <c:numRef>
              <c:f>'Maize trade balance'!$B$20:$B$72</c:f>
              <c:numCache>
                <c:formatCode>General</c:formatCode>
                <c:ptCount val="53"/>
                <c:pt idx="0">
                  <c:v>1.5374570000000001</c:v>
                </c:pt>
                <c:pt idx="1">
                  <c:v>2.680485</c:v>
                </c:pt>
                <c:pt idx="2">
                  <c:v>2.938231</c:v>
                </c:pt>
                <c:pt idx="3">
                  <c:v>1.6521410000000001</c:v>
                </c:pt>
                <c:pt idx="4">
                  <c:v>0.56879000000000002</c:v>
                </c:pt>
                <c:pt idx="5">
                  <c:v>0.44687900000000003</c:v>
                </c:pt>
                <c:pt idx="6">
                  <c:v>2.8688669999999998</c:v>
                </c:pt>
                <c:pt idx="7">
                  <c:v>3.9141319999999999</c:v>
                </c:pt>
                <c:pt idx="8">
                  <c:v>1.5793520000000001</c:v>
                </c:pt>
                <c:pt idx="9">
                  <c:v>1.6869320000000001</c:v>
                </c:pt>
                <c:pt idx="10">
                  <c:v>1.8149189999999999</c:v>
                </c:pt>
                <c:pt idx="11">
                  <c:v>3.881183</c:v>
                </c:pt>
                <c:pt idx="12">
                  <c:v>2.1240860000000001</c:v>
                </c:pt>
                <c:pt idx="13">
                  <c:v>2.7847580000000001</c:v>
                </c:pt>
                <c:pt idx="14">
                  <c:v>4.2273889999999996</c:v>
                </c:pt>
                <c:pt idx="15">
                  <c:v>2.6966990000000002</c:v>
                </c:pt>
                <c:pt idx="16">
                  <c:v>2.3338549999999998</c:v>
                </c:pt>
                <c:pt idx="17">
                  <c:v>3.4519799999999998</c:v>
                </c:pt>
                <c:pt idx="18">
                  <c:v>2.5167079999999999</c:v>
                </c:pt>
                <c:pt idx="19">
                  <c:v>3.3868909999999999</c:v>
                </c:pt>
                <c:pt idx="20">
                  <c:v>4.6446550000000002</c:v>
                </c:pt>
                <c:pt idx="21">
                  <c:v>4.2831029999999997</c:v>
                </c:pt>
                <c:pt idx="22">
                  <c:v>2.08202</c:v>
                </c:pt>
                <c:pt idx="23">
                  <c:v>0.30244900000000002</c:v>
                </c:pt>
                <c:pt idx="24">
                  <c:v>0.73102199999999995</c:v>
                </c:pt>
                <c:pt idx="25">
                  <c:v>2.5876269999999999</c:v>
                </c:pt>
                <c:pt idx="26">
                  <c:v>3.2998370000000001</c:v>
                </c:pt>
                <c:pt idx="27">
                  <c:v>0.96316900000000005</c:v>
                </c:pt>
                <c:pt idx="28">
                  <c:v>3.333491</c:v>
                </c:pt>
                <c:pt idx="29">
                  <c:v>3.0643590000000001</c:v>
                </c:pt>
                <c:pt idx="30">
                  <c:v>0.96606099999999995</c:v>
                </c:pt>
                <c:pt idx="31">
                  <c:v>0.64846999999999999</c:v>
                </c:pt>
                <c:pt idx="32">
                  <c:v>0.73273200000000005</c:v>
                </c:pt>
                <c:pt idx="33">
                  <c:v>5.2663010000000003</c:v>
                </c:pt>
                <c:pt idx="34">
                  <c:v>2.054392</c:v>
                </c:pt>
                <c:pt idx="35">
                  <c:v>2.497166</c:v>
                </c:pt>
                <c:pt idx="36">
                  <c:v>2.184034</c:v>
                </c:pt>
                <c:pt idx="37">
                  <c:v>1.5010460000000001</c:v>
                </c:pt>
                <c:pt idx="38">
                  <c:v>0.645675</c:v>
                </c:pt>
                <c:pt idx="39">
                  <c:v>0.88288599999999995</c:v>
                </c:pt>
                <c:pt idx="40">
                  <c:v>0.83555900000000005</c:v>
                </c:pt>
                <c:pt idx="41">
                  <c:v>1.206145</c:v>
                </c:pt>
                <c:pt idx="42">
                  <c:v>1.166847</c:v>
                </c:pt>
                <c:pt idx="43">
                  <c:v>0.86891700000000005</c:v>
                </c:pt>
                <c:pt idx="44">
                  <c:v>2.3814899999999999</c:v>
                </c:pt>
                <c:pt idx="45">
                  <c:v>0.93168300000000004</c:v>
                </c:pt>
                <c:pt idx="46">
                  <c:v>0.93098199999999998</c:v>
                </c:pt>
                <c:pt idx="47">
                  <c:v>1.3951229999999999</c:v>
                </c:pt>
                <c:pt idx="48">
                  <c:v>1.890768</c:v>
                </c:pt>
                <c:pt idx="49">
                  <c:v>1.6809400000000001</c:v>
                </c:pt>
                <c:pt idx="50">
                  <c:v>3.693975</c:v>
                </c:pt>
                <c:pt idx="51">
                  <c:v>2.3019579999999999</c:v>
                </c:pt>
                <c:pt idx="52">
                  <c:v>3.0943659999999999</c:v>
                </c:pt>
              </c:numCache>
            </c:numRef>
          </c:yVal>
          <c:smooth val="1"/>
          <c:extLst>
            <c:ext xmlns:c16="http://schemas.microsoft.com/office/drawing/2014/chart" uri="{C3380CC4-5D6E-409C-BE32-E72D297353CC}">
              <c16:uniqueId val="{00000000-220B-4853-BC8E-4D436F91BF12}"/>
            </c:ext>
          </c:extLst>
        </c:ser>
        <c:ser>
          <c:idx val="1"/>
          <c:order val="1"/>
          <c:tx>
            <c:strRef>
              <c:f>'Maize trade balance'!$C$19</c:f>
              <c:strCache>
                <c:ptCount val="1"/>
                <c:pt idx="0">
                  <c:v>Import</c:v>
                </c:pt>
              </c:strCache>
            </c:strRef>
          </c:tx>
          <c:spPr>
            <a:ln w="19050" cap="rnd">
              <a:solidFill>
                <a:schemeClr val="accent2"/>
              </a:solidFill>
              <a:round/>
            </a:ln>
            <a:effectLst/>
          </c:spPr>
          <c:marker>
            <c:symbol val="none"/>
          </c:marker>
          <c:xVal>
            <c:numRef>
              <c:f>'Maize trade balance'!$A$20:$A$72</c:f>
              <c:numCache>
                <c:formatCode>General</c:formatCode>
                <c:ptCount val="53"/>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numCache>
            </c:numRef>
          </c:xVal>
          <c:yVal>
            <c:numRef>
              <c:f>'Maize trade balance'!$C$20:$C$72</c:f>
              <c:numCache>
                <c:formatCode>General</c:formatCode>
                <c:ptCount val="53"/>
                <c:pt idx="0">
                  <c:v>0.33329199999999998</c:v>
                </c:pt>
                <c:pt idx="1">
                  <c:v>0.48022599999999999</c:v>
                </c:pt>
                <c:pt idx="2">
                  <c:v>0.38341399999999998</c:v>
                </c:pt>
                <c:pt idx="3">
                  <c:v>0.67166300000000001</c:v>
                </c:pt>
                <c:pt idx="4">
                  <c:v>0.422925</c:v>
                </c:pt>
                <c:pt idx="5">
                  <c:v>0.84610200000000002</c:v>
                </c:pt>
                <c:pt idx="6">
                  <c:v>0.422983</c:v>
                </c:pt>
                <c:pt idx="7">
                  <c:v>0.27601500000000001</c:v>
                </c:pt>
                <c:pt idx="8">
                  <c:v>0.65341300000000002</c:v>
                </c:pt>
                <c:pt idx="9">
                  <c:v>0.65515699999999999</c:v>
                </c:pt>
                <c:pt idx="10">
                  <c:v>0.63936499999999996</c:v>
                </c:pt>
                <c:pt idx="11">
                  <c:v>0.62666900000000003</c:v>
                </c:pt>
                <c:pt idx="12">
                  <c:v>0.54348799999999997</c:v>
                </c:pt>
                <c:pt idx="13">
                  <c:v>1.2090000000000001</c:v>
                </c:pt>
                <c:pt idx="14">
                  <c:v>1.2764899999999999</c:v>
                </c:pt>
                <c:pt idx="15">
                  <c:v>1.1662159999999999</c:v>
                </c:pt>
                <c:pt idx="16">
                  <c:v>1.566004</c:v>
                </c:pt>
                <c:pt idx="17">
                  <c:v>1.8911659999999999</c:v>
                </c:pt>
                <c:pt idx="18">
                  <c:v>1.7767500000000001</c:v>
                </c:pt>
                <c:pt idx="19">
                  <c:v>2.9365389999999998</c:v>
                </c:pt>
                <c:pt idx="20">
                  <c:v>3.6912419999999999</c:v>
                </c:pt>
                <c:pt idx="21">
                  <c:v>3.6908099999999999</c:v>
                </c:pt>
                <c:pt idx="22">
                  <c:v>4.5941169999999998</c:v>
                </c:pt>
                <c:pt idx="23">
                  <c:v>7.1238900000000003</c:v>
                </c:pt>
                <c:pt idx="24">
                  <c:v>5.1571999999999996</c:v>
                </c:pt>
                <c:pt idx="25">
                  <c:v>4.6411809999999996</c:v>
                </c:pt>
                <c:pt idx="26">
                  <c:v>4.728783</c:v>
                </c:pt>
                <c:pt idx="27">
                  <c:v>4.1026720000000001</c:v>
                </c:pt>
                <c:pt idx="28">
                  <c:v>4.3766340000000001</c:v>
                </c:pt>
                <c:pt idx="29">
                  <c:v>4.5496759999999998</c:v>
                </c:pt>
                <c:pt idx="30">
                  <c:v>4.0544359999999999</c:v>
                </c:pt>
                <c:pt idx="31">
                  <c:v>10.945773000000001</c:v>
                </c:pt>
                <c:pt idx="32">
                  <c:v>7.681324</c:v>
                </c:pt>
                <c:pt idx="33">
                  <c:v>6.7255419999999999</c:v>
                </c:pt>
                <c:pt idx="34">
                  <c:v>6.7503719999999996</c:v>
                </c:pt>
                <c:pt idx="35">
                  <c:v>6.1152829999999998</c:v>
                </c:pt>
                <c:pt idx="36">
                  <c:v>7.5796650000000003</c:v>
                </c:pt>
                <c:pt idx="37">
                  <c:v>7.9705159999999999</c:v>
                </c:pt>
                <c:pt idx="38">
                  <c:v>10.548500000000001</c:v>
                </c:pt>
                <c:pt idx="39">
                  <c:v>9.7483620000000002</c:v>
                </c:pt>
                <c:pt idx="40">
                  <c:v>10.162000000000001</c:v>
                </c:pt>
                <c:pt idx="41">
                  <c:v>12.555054</c:v>
                </c:pt>
                <c:pt idx="42">
                  <c:v>10.02045</c:v>
                </c:pt>
                <c:pt idx="43">
                  <c:v>9.0373429999999999</c:v>
                </c:pt>
                <c:pt idx="44">
                  <c:v>12.121233999999999</c:v>
                </c:pt>
                <c:pt idx="45">
                  <c:v>12.014773999999999</c:v>
                </c:pt>
                <c:pt idx="46">
                  <c:v>13.265874</c:v>
                </c:pt>
                <c:pt idx="47">
                  <c:v>11.283624</c:v>
                </c:pt>
                <c:pt idx="48">
                  <c:v>14.105432</c:v>
                </c:pt>
                <c:pt idx="49">
                  <c:v>13.756275</c:v>
                </c:pt>
                <c:pt idx="50">
                  <c:v>14.722906</c:v>
                </c:pt>
                <c:pt idx="51">
                  <c:v>15.126693</c:v>
                </c:pt>
                <c:pt idx="52">
                  <c:v>14.153973000000001</c:v>
                </c:pt>
              </c:numCache>
            </c:numRef>
          </c:yVal>
          <c:smooth val="1"/>
          <c:extLst>
            <c:ext xmlns:c16="http://schemas.microsoft.com/office/drawing/2014/chart" uri="{C3380CC4-5D6E-409C-BE32-E72D297353CC}">
              <c16:uniqueId val="{00000001-220B-4853-BC8E-4D436F91BF12}"/>
            </c:ext>
          </c:extLst>
        </c:ser>
        <c:ser>
          <c:idx val="2"/>
          <c:order val="2"/>
          <c:tx>
            <c:strRef>
              <c:f>'Maize trade balance'!$D$19</c:f>
              <c:strCache>
                <c:ptCount val="1"/>
                <c:pt idx="0">
                  <c:v>Difference</c:v>
                </c:pt>
              </c:strCache>
            </c:strRef>
          </c:tx>
          <c:spPr>
            <a:ln w="19050" cap="rnd">
              <a:solidFill>
                <a:schemeClr val="accent3"/>
              </a:solidFill>
              <a:round/>
            </a:ln>
            <a:effectLst/>
          </c:spPr>
          <c:marker>
            <c:symbol val="none"/>
          </c:marker>
          <c:xVal>
            <c:numRef>
              <c:f>'Maize trade balance'!$A$20:$A$72</c:f>
              <c:numCache>
                <c:formatCode>General</c:formatCode>
                <c:ptCount val="53"/>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numCache>
            </c:numRef>
          </c:xVal>
          <c:yVal>
            <c:numRef>
              <c:f>'Maize trade balance'!$D$20:$D$72</c:f>
              <c:numCache>
                <c:formatCode>General</c:formatCode>
                <c:ptCount val="53"/>
                <c:pt idx="0">
                  <c:v>1.2041650000000002</c:v>
                </c:pt>
                <c:pt idx="1">
                  <c:v>2.200259</c:v>
                </c:pt>
                <c:pt idx="2">
                  <c:v>2.5548169999999999</c:v>
                </c:pt>
                <c:pt idx="3">
                  <c:v>0.98047800000000007</c:v>
                </c:pt>
                <c:pt idx="4">
                  <c:v>0.14586500000000002</c:v>
                </c:pt>
                <c:pt idx="5">
                  <c:v>-0.39922299999999999</c:v>
                </c:pt>
                <c:pt idx="6">
                  <c:v>2.4458839999999999</c:v>
                </c:pt>
                <c:pt idx="7">
                  <c:v>3.6381169999999998</c:v>
                </c:pt>
                <c:pt idx="8">
                  <c:v>0.92593900000000007</c:v>
                </c:pt>
                <c:pt idx="9">
                  <c:v>1.0317750000000001</c:v>
                </c:pt>
                <c:pt idx="10">
                  <c:v>1.175554</c:v>
                </c:pt>
                <c:pt idx="11">
                  <c:v>3.2545139999999999</c:v>
                </c:pt>
                <c:pt idx="12">
                  <c:v>1.5805980000000002</c:v>
                </c:pt>
                <c:pt idx="13">
                  <c:v>1.575758</c:v>
                </c:pt>
                <c:pt idx="14">
                  <c:v>2.9508989999999997</c:v>
                </c:pt>
                <c:pt idx="15">
                  <c:v>1.5304830000000003</c:v>
                </c:pt>
                <c:pt idx="16">
                  <c:v>0.76785099999999984</c:v>
                </c:pt>
                <c:pt idx="17">
                  <c:v>1.5608139999999999</c:v>
                </c:pt>
                <c:pt idx="18">
                  <c:v>0.73995799999999989</c:v>
                </c:pt>
                <c:pt idx="19">
                  <c:v>0.45035200000000009</c:v>
                </c:pt>
                <c:pt idx="20">
                  <c:v>0.95341300000000029</c:v>
                </c:pt>
                <c:pt idx="21">
                  <c:v>0.59229299999999974</c:v>
                </c:pt>
                <c:pt idx="22">
                  <c:v>-2.5120969999999998</c:v>
                </c:pt>
                <c:pt idx="23">
                  <c:v>-6.8214410000000001</c:v>
                </c:pt>
                <c:pt idx="24">
                  <c:v>-4.4261779999999993</c:v>
                </c:pt>
                <c:pt idx="25">
                  <c:v>-2.0535539999999997</c:v>
                </c:pt>
                <c:pt idx="26">
                  <c:v>-1.4289459999999998</c:v>
                </c:pt>
                <c:pt idx="27">
                  <c:v>-3.1395029999999999</c:v>
                </c:pt>
                <c:pt idx="28">
                  <c:v>-1.0431430000000002</c:v>
                </c:pt>
                <c:pt idx="29">
                  <c:v>-1.4853169999999998</c:v>
                </c:pt>
                <c:pt idx="30">
                  <c:v>-3.0883750000000001</c:v>
                </c:pt>
                <c:pt idx="31">
                  <c:v>-10.297303000000001</c:v>
                </c:pt>
                <c:pt idx="32">
                  <c:v>-6.9485919999999997</c:v>
                </c:pt>
                <c:pt idx="33">
                  <c:v>-1.4592409999999996</c:v>
                </c:pt>
                <c:pt idx="34">
                  <c:v>-4.6959799999999996</c:v>
                </c:pt>
                <c:pt idx="35">
                  <c:v>-3.6181169999999998</c:v>
                </c:pt>
                <c:pt idx="36">
                  <c:v>-5.3956309999999998</c:v>
                </c:pt>
                <c:pt idx="37">
                  <c:v>-6.4694699999999994</c:v>
                </c:pt>
                <c:pt idx="38">
                  <c:v>-9.902825</c:v>
                </c:pt>
                <c:pt idx="39">
                  <c:v>-8.865476000000001</c:v>
                </c:pt>
                <c:pt idx="40">
                  <c:v>-9.3264410000000009</c:v>
                </c:pt>
                <c:pt idx="41">
                  <c:v>-11.348909000000001</c:v>
                </c:pt>
                <c:pt idx="42">
                  <c:v>-8.8536029999999997</c:v>
                </c:pt>
                <c:pt idx="43">
                  <c:v>-8.1684260000000002</c:v>
                </c:pt>
                <c:pt idx="44">
                  <c:v>-9.739744</c:v>
                </c:pt>
                <c:pt idx="45">
                  <c:v>-11.083091</c:v>
                </c:pt>
                <c:pt idx="46">
                  <c:v>-12.334892</c:v>
                </c:pt>
                <c:pt idx="47">
                  <c:v>-9.8885009999999998</c:v>
                </c:pt>
                <c:pt idx="48">
                  <c:v>-12.214664000000001</c:v>
                </c:pt>
                <c:pt idx="49">
                  <c:v>-12.075335000000001</c:v>
                </c:pt>
                <c:pt idx="50">
                  <c:v>-11.028931</c:v>
                </c:pt>
                <c:pt idx="51">
                  <c:v>-12.824735</c:v>
                </c:pt>
                <c:pt idx="52">
                  <c:v>-11.059607</c:v>
                </c:pt>
              </c:numCache>
            </c:numRef>
          </c:yVal>
          <c:smooth val="1"/>
          <c:extLst>
            <c:ext xmlns:c16="http://schemas.microsoft.com/office/drawing/2014/chart" uri="{C3380CC4-5D6E-409C-BE32-E72D297353CC}">
              <c16:uniqueId val="{00000002-220B-4853-BC8E-4D436F91BF12}"/>
            </c:ext>
          </c:extLst>
        </c:ser>
        <c:dLbls>
          <c:showLegendKey val="0"/>
          <c:showVal val="0"/>
          <c:showCatName val="0"/>
          <c:showSerName val="0"/>
          <c:showPercent val="0"/>
          <c:showBubbleSize val="0"/>
        </c:dLbls>
        <c:axId val="430195880"/>
        <c:axId val="430195224"/>
      </c:scatterChart>
      <c:valAx>
        <c:axId val="43019588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800" b="1" dirty="0"/>
                  <a:t>A: </a:t>
                </a:r>
                <a:r>
                  <a:rPr lang="en-GB" sz="1800" b="0" dirty="0"/>
                  <a:t>Maize</a:t>
                </a:r>
              </a:p>
            </c:rich>
          </c:tx>
          <c:layout>
            <c:manualLayout>
              <c:xMode val="edge"/>
              <c:yMode val="edge"/>
              <c:x val="0.37575775521104404"/>
              <c:y val="0.8413924257765810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30195224"/>
        <c:crosses val="autoZero"/>
        <c:crossBetween val="midCat"/>
      </c:valAx>
      <c:valAx>
        <c:axId val="4301952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dirty="0"/>
                  <a:t>Metric tons 'millions</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019588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'Rice trade balance'!$B$19</c:f>
              <c:strCache>
                <c:ptCount val="1"/>
                <c:pt idx="0">
                  <c:v>Export </c:v>
                </c:pt>
              </c:strCache>
            </c:strRef>
          </c:tx>
          <c:spPr>
            <a:ln w="19050" cap="rnd">
              <a:solidFill>
                <a:schemeClr val="accent1"/>
              </a:solidFill>
              <a:round/>
            </a:ln>
            <a:effectLst/>
          </c:spPr>
          <c:marker>
            <c:symbol val="none"/>
          </c:marker>
          <c:xVal>
            <c:numRef>
              <c:f>'Rice trade balance'!$A$20:$A$72</c:f>
              <c:numCache>
                <c:formatCode>General</c:formatCode>
                <c:ptCount val="53"/>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numCache>
            </c:numRef>
          </c:xVal>
          <c:yVal>
            <c:numRef>
              <c:f>'Rice trade balance'!$B$20:$B$72</c:f>
              <c:numCache>
                <c:formatCode>General</c:formatCode>
                <c:ptCount val="53"/>
                <c:pt idx="0">
                  <c:v>0.31295699999999999</c:v>
                </c:pt>
                <c:pt idx="1">
                  <c:v>0.22853499999999999</c:v>
                </c:pt>
                <c:pt idx="2">
                  <c:v>0.43420900000000001</c:v>
                </c:pt>
                <c:pt idx="3">
                  <c:v>0.57673099999999999</c:v>
                </c:pt>
                <c:pt idx="4">
                  <c:v>0.359846</c:v>
                </c:pt>
                <c:pt idx="5">
                  <c:v>0.38586399999999998</c:v>
                </c:pt>
                <c:pt idx="6">
                  <c:v>0.49681199999999998</c:v>
                </c:pt>
                <c:pt idx="7">
                  <c:v>0.66146099999999997</c:v>
                </c:pt>
                <c:pt idx="8">
                  <c:v>0.85418799999999995</c:v>
                </c:pt>
                <c:pt idx="9">
                  <c:v>0.74461100000000002</c:v>
                </c:pt>
                <c:pt idx="10">
                  <c:v>0.57408999999999999</c:v>
                </c:pt>
                <c:pt idx="11">
                  <c:v>0.50917699999999999</c:v>
                </c:pt>
                <c:pt idx="12">
                  <c:v>0.34768900000000003</c:v>
                </c:pt>
                <c:pt idx="13">
                  <c:v>0.169207</c:v>
                </c:pt>
                <c:pt idx="14">
                  <c:v>0.122166</c:v>
                </c:pt>
                <c:pt idx="15">
                  <c:v>0.26390799999999998</c:v>
                </c:pt>
                <c:pt idx="16">
                  <c:v>0.26900200000000002</c:v>
                </c:pt>
                <c:pt idx="17">
                  <c:v>0.15887599999999999</c:v>
                </c:pt>
                <c:pt idx="18">
                  <c:v>0.107904</c:v>
                </c:pt>
                <c:pt idx="19">
                  <c:v>0.120684</c:v>
                </c:pt>
                <c:pt idx="20">
                  <c:v>0.112245</c:v>
                </c:pt>
                <c:pt idx="21">
                  <c:v>3.6502E-2</c:v>
                </c:pt>
                <c:pt idx="22">
                  <c:v>2.8171999999999999E-2</c:v>
                </c:pt>
                <c:pt idx="23">
                  <c:v>8.6574999999999999E-2</c:v>
                </c:pt>
                <c:pt idx="24">
                  <c:v>2.8583000000000001E-2</c:v>
                </c:pt>
                <c:pt idx="25">
                  <c:v>4.9234E-2</c:v>
                </c:pt>
                <c:pt idx="26">
                  <c:v>0.108556</c:v>
                </c:pt>
                <c:pt idx="27">
                  <c:v>8.1847000000000003E-2</c:v>
                </c:pt>
                <c:pt idx="28">
                  <c:v>4.2970000000000001E-2</c:v>
                </c:pt>
                <c:pt idx="29">
                  <c:v>0.10080799999999999</c:v>
                </c:pt>
                <c:pt idx="30">
                  <c:v>0.17113100000000001</c:v>
                </c:pt>
                <c:pt idx="31">
                  <c:v>0.37941599999999998</c:v>
                </c:pt>
                <c:pt idx="32">
                  <c:v>0.21506800000000001</c:v>
                </c:pt>
                <c:pt idx="33">
                  <c:v>0.299757</c:v>
                </c:pt>
                <c:pt idx="34">
                  <c:v>0.175839</c:v>
                </c:pt>
                <c:pt idx="35">
                  <c:v>0.37950200000000001</c:v>
                </c:pt>
                <c:pt idx="36">
                  <c:v>0.23783699999999999</c:v>
                </c:pt>
                <c:pt idx="37">
                  <c:v>0.46998800000000002</c:v>
                </c:pt>
                <c:pt idx="38">
                  <c:v>0.34397</c:v>
                </c:pt>
                <c:pt idx="39">
                  <c:v>0.42250599999999999</c:v>
                </c:pt>
                <c:pt idx="40">
                  <c:v>0.72032700000000005</c:v>
                </c:pt>
                <c:pt idx="41">
                  <c:v>0.57989599999999997</c:v>
                </c:pt>
                <c:pt idx="42">
                  <c:v>0.666601</c:v>
                </c:pt>
                <c:pt idx="43">
                  <c:v>0.966978</c:v>
                </c:pt>
                <c:pt idx="44">
                  <c:v>1.1959150000000001</c:v>
                </c:pt>
                <c:pt idx="45">
                  <c:v>1.180442</c:v>
                </c:pt>
                <c:pt idx="46">
                  <c:v>1.3962490000000001</c:v>
                </c:pt>
                <c:pt idx="47">
                  <c:v>0.47236899999999998</c:v>
                </c:pt>
                <c:pt idx="48">
                  <c:v>1.02861</c:v>
                </c:pt>
                <c:pt idx="49">
                  <c:v>1.3860749999999999</c:v>
                </c:pt>
                <c:pt idx="50">
                  <c:v>0.30601800000000001</c:v>
                </c:pt>
                <c:pt idx="51">
                  <c:v>0.48793500000000001</c:v>
                </c:pt>
                <c:pt idx="52">
                  <c:v>0.85790999999999995</c:v>
                </c:pt>
              </c:numCache>
            </c:numRef>
          </c:yVal>
          <c:smooth val="1"/>
          <c:extLst>
            <c:ext xmlns:c16="http://schemas.microsoft.com/office/drawing/2014/chart" uri="{C3380CC4-5D6E-409C-BE32-E72D297353CC}">
              <c16:uniqueId val="{00000000-C5C2-466F-B55C-67471DDCCC91}"/>
            </c:ext>
          </c:extLst>
        </c:ser>
        <c:ser>
          <c:idx val="1"/>
          <c:order val="1"/>
          <c:tx>
            <c:strRef>
              <c:f>'Rice trade balance'!$C$19</c:f>
              <c:strCache>
                <c:ptCount val="1"/>
                <c:pt idx="0">
                  <c:v>Import </c:v>
                </c:pt>
              </c:strCache>
            </c:strRef>
          </c:tx>
          <c:spPr>
            <a:ln w="19050" cap="rnd">
              <a:solidFill>
                <a:schemeClr val="accent2"/>
              </a:solidFill>
              <a:round/>
            </a:ln>
            <a:effectLst/>
          </c:spPr>
          <c:marker>
            <c:symbol val="none"/>
          </c:marker>
          <c:xVal>
            <c:numRef>
              <c:f>'Rice trade balance'!$A$20:$A$72</c:f>
              <c:numCache>
                <c:formatCode>General</c:formatCode>
                <c:ptCount val="53"/>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numCache>
            </c:numRef>
          </c:xVal>
          <c:yVal>
            <c:numRef>
              <c:f>'Rice trade balance'!$C$20:$C$72</c:f>
              <c:numCache>
                <c:formatCode>General</c:formatCode>
                <c:ptCount val="53"/>
                <c:pt idx="0">
                  <c:v>0.48741299999999999</c:v>
                </c:pt>
                <c:pt idx="1">
                  <c:v>0.55254800000000004</c:v>
                </c:pt>
                <c:pt idx="2">
                  <c:v>0.55323999999999995</c:v>
                </c:pt>
                <c:pt idx="3">
                  <c:v>0.64725100000000002</c:v>
                </c:pt>
                <c:pt idx="4">
                  <c:v>0.77818699999999996</c:v>
                </c:pt>
                <c:pt idx="5">
                  <c:v>0.767459</c:v>
                </c:pt>
                <c:pt idx="6">
                  <c:v>0.63573500000000005</c:v>
                </c:pt>
                <c:pt idx="7">
                  <c:v>0.65424499999999997</c:v>
                </c:pt>
                <c:pt idx="8">
                  <c:v>0.69146200000000002</c:v>
                </c:pt>
                <c:pt idx="9">
                  <c:v>0.75163599999999997</c:v>
                </c:pt>
                <c:pt idx="10">
                  <c:v>0.92091699999999999</c:v>
                </c:pt>
                <c:pt idx="11">
                  <c:v>0.84097100000000002</c:v>
                </c:pt>
                <c:pt idx="12">
                  <c:v>1.091502</c:v>
                </c:pt>
                <c:pt idx="13">
                  <c:v>1.0351859999999999</c:v>
                </c:pt>
                <c:pt idx="14">
                  <c:v>0.68995200000000001</c:v>
                </c:pt>
                <c:pt idx="15">
                  <c:v>0.94742300000000002</c:v>
                </c:pt>
                <c:pt idx="16">
                  <c:v>1.704518</c:v>
                </c:pt>
                <c:pt idx="17">
                  <c:v>1.963109</c:v>
                </c:pt>
                <c:pt idx="18">
                  <c:v>2.3648210000000001</c:v>
                </c:pt>
                <c:pt idx="19">
                  <c:v>2.4389189999999998</c:v>
                </c:pt>
                <c:pt idx="20">
                  <c:v>2.7327849999999998</c:v>
                </c:pt>
                <c:pt idx="21">
                  <c:v>3.0442979999999999</c:v>
                </c:pt>
                <c:pt idx="22">
                  <c:v>2.885596</c:v>
                </c:pt>
                <c:pt idx="23">
                  <c:v>2.7507510000000002</c:v>
                </c:pt>
                <c:pt idx="24">
                  <c:v>3.0095149999999999</c:v>
                </c:pt>
                <c:pt idx="25">
                  <c:v>3.117626</c:v>
                </c:pt>
                <c:pt idx="26">
                  <c:v>3.2394379999999998</c:v>
                </c:pt>
                <c:pt idx="27">
                  <c:v>2.7359550000000001</c:v>
                </c:pt>
                <c:pt idx="28">
                  <c:v>3.324074</c:v>
                </c:pt>
                <c:pt idx="29">
                  <c:v>3.134007</c:v>
                </c:pt>
                <c:pt idx="30">
                  <c:v>3.60859</c:v>
                </c:pt>
                <c:pt idx="31">
                  <c:v>4.0157189999999998</c:v>
                </c:pt>
                <c:pt idx="32">
                  <c:v>3.944849</c:v>
                </c:pt>
                <c:pt idx="33">
                  <c:v>4.0539589999999999</c:v>
                </c:pt>
                <c:pt idx="34">
                  <c:v>3.8588930000000001</c:v>
                </c:pt>
                <c:pt idx="35">
                  <c:v>3.8227190000000002</c:v>
                </c:pt>
                <c:pt idx="36">
                  <c:v>4.4682579999999996</c:v>
                </c:pt>
                <c:pt idx="37">
                  <c:v>4.6132759999999999</c:v>
                </c:pt>
                <c:pt idx="38">
                  <c:v>4.8117760000000001</c:v>
                </c:pt>
                <c:pt idx="39">
                  <c:v>4.9897130000000001</c:v>
                </c:pt>
                <c:pt idx="40">
                  <c:v>6.9672039999999997</c:v>
                </c:pt>
                <c:pt idx="41">
                  <c:v>6.993341</c:v>
                </c:pt>
                <c:pt idx="42">
                  <c:v>8.188682</c:v>
                </c:pt>
                <c:pt idx="43">
                  <c:v>8.1596240000000009</c:v>
                </c:pt>
                <c:pt idx="44">
                  <c:v>8.7375050000000005</c:v>
                </c:pt>
                <c:pt idx="45">
                  <c:v>9.0456970000000005</c:v>
                </c:pt>
                <c:pt idx="46">
                  <c:v>9.5250450000000004</c:v>
                </c:pt>
                <c:pt idx="47">
                  <c:v>8.8201769999999993</c:v>
                </c:pt>
                <c:pt idx="48">
                  <c:v>9.1491579999999999</c:v>
                </c:pt>
                <c:pt idx="49">
                  <c:v>9.0676199999999998</c:v>
                </c:pt>
                <c:pt idx="50">
                  <c:v>11.404609000000001</c:v>
                </c:pt>
                <c:pt idx="51">
                  <c:v>13.948561</c:v>
                </c:pt>
                <c:pt idx="52">
                  <c:v>14.137164</c:v>
                </c:pt>
              </c:numCache>
            </c:numRef>
          </c:yVal>
          <c:smooth val="1"/>
          <c:extLst>
            <c:ext xmlns:c16="http://schemas.microsoft.com/office/drawing/2014/chart" uri="{C3380CC4-5D6E-409C-BE32-E72D297353CC}">
              <c16:uniqueId val="{00000001-C5C2-466F-B55C-67471DDCCC91}"/>
            </c:ext>
          </c:extLst>
        </c:ser>
        <c:ser>
          <c:idx val="2"/>
          <c:order val="2"/>
          <c:tx>
            <c:strRef>
              <c:f>'Rice trade balance'!$D$19</c:f>
              <c:strCache>
                <c:ptCount val="1"/>
                <c:pt idx="0">
                  <c:v>Difference</c:v>
                </c:pt>
              </c:strCache>
            </c:strRef>
          </c:tx>
          <c:spPr>
            <a:ln w="19050" cap="rnd">
              <a:solidFill>
                <a:schemeClr val="accent3"/>
              </a:solidFill>
              <a:round/>
            </a:ln>
            <a:effectLst/>
          </c:spPr>
          <c:marker>
            <c:symbol val="none"/>
          </c:marker>
          <c:xVal>
            <c:numRef>
              <c:f>'Rice trade balance'!$A$20:$A$72</c:f>
              <c:numCache>
                <c:formatCode>General</c:formatCode>
                <c:ptCount val="53"/>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numCache>
            </c:numRef>
          </c:xVal>
          <c:yVal>
            <c:numRef>
              <c:f>'Rice trade balance'!$D$20:$D$72</c:f>
              <c:numCache>
                <c:formatCode>General</c:formatCode>
                <c:ptCount val="53"/>
                <c:pt idx="0">
                  <c:v>-0.174456</c:v>
                </c:pt>
                <c:pt idx="1">
                  <c:v>-0.32401300000000005</c:v>
                </c:pt>
                <c:pt idx="2">
                  <c:v>-0.11903099999999994</c:v>
                </c:pt>
                <c:pt idx="3">
                  <c:v>-7.0520000000000027E-2</c:v>
                </c:pt>
                <c:pt idx="4">
                  <c:v>-0.41834099999999996</c:v>
                </c:pt>
                <c:pt idx="5">
                  <c:v>-0.38159500000000002</c:v>
                </c:pt>
                <c:pt idx="6">
                  <c:v>-0.13892300000000007</c:v>
                </c:pt>
                <c:pt idx="7">
                  <c:v>7.2160000000000002E-3</c:v>
                </c:pt>
                <c:pt idx="8">
                  <c:v>0.16272599999999993</c:v>
                </c:pt>
                <c:pt idx="9">
                  <c:v>-7.024999999999948E-3</c:v>
                </c:pt>
                <c:pt idx="10">
                  <c:v>-0.346827</c:v>
                </c:pt>
                <c:pt idx="11">
                  <c:v>-0.33179400000000003</c:v>
                </c:pt>
                <c:pt idx="12">
                  <c:v>-0.74381299999999995</c:v>
                </c:pt>
                <c:pt idx="13">
                  <c:v>-0.86597899999999994</c:v>
                </c:pt>
                <c:pt idx="14">
                  <c:v>-0.56778600000000001</c:v>
                </c:pt>
                <c:pt idx="15">
                  <c:v>-0.68351500000000009</c:v>
                </c:pt>
                <c:pt idx="16">
                  <c:v>-1.435516</c:v>
                </c:pt>
                <c:pt idx="17">
                  <c:v>-1.804233</c:v>
                </c:pt>
                <c:pt idx="18">
                  <c:v>-2.2569170000000001</c:v>
                </c:pt>
                <c:pt idx="19">
                  <c:v>-2.318235</c:v>
                </c:pt>
                <c:pt idx="20">
                  <c:v>-2.6205399999999996</c:v>
                </c:pt>
                <c:pt idx="21">
                  <c:v>-3.0077959999999999</c:v>
                </c:pt>
                <c:pt idx="22">
                  <c:v>-2.857424</c:v>
                </c:pt>
                <c:pt idx="23">
                  <c:v>-2.6641760000000003</c:v>
                </c:pt>
                <c:pt idx="24">
                  <c:v>-2.9809320000000001</c:v>
                </c:pt>
                <c:pt idx="25">
                  <c:v>-3.0683920000000002</c:v>
                </c:pt>
                <c:pt idx="26">
                  <c:v>-3.1308819999999997</c:v>
                </c:pt>
                <c:pt idx="27">
                  <c:v>-2.6541079999999999</c:v>
                </c:pt>
                <c:pt idx="28">
                  <c:v>-3.281104</c:v>
                </c:pt>
                <c:pt idx="29">
                  <c:v>-3.0331990000000002</c:v>
                </c:pt>
                <c:pt idx="30">
                  <c:v>-3.437459</c:v>
                </c:pt>
                <c:pt idx="31">
                  <c:v>-3.6363029999999998</c:v>
                </c:pt>
                <c:pt idx="32">
                  <c:v>-3.729781</c:v>
                </c:pt>
                <c:pt idx="33">
                  <c:v>-3.7542019999999998</c:v>
                </c:pt>
                <c:pt idx="34">
                  <c:v>-3.6830540000000003</c:v>
                </c:pt>
                <c:pt idx="35">
                  <c:v>-3.4432170000000002</c:v>
                </c:pt>
                <c:pt idx="36">
                  <c:v>-4.2304209999999998</c:v>
                </c:pt>
                <c:pt idx="37">
                  <c:v>-4.1432880000000001</c:v>
                </c:pt>
                <c:pt idx="38">
                  <c:v>-4.4678060000000004</c:v>
                </c:pt>
                <c:pt idx="39">
                  <c:v>-4.5672069999999998</c:v>
                </c:pt>
                <c:pt idx="40">
                  <c:v>-6.2468769999999996</c:v>
                </c:pt>
                <c:pt idx="41">
                  <c:v>-6.4134450000000003</c:v>
                </c:pt>
                <c:pt idx="42">
                  <c:v>-7.522081</c:v>
                </c:pt>
                <c:pt idx="43">
                  <c:v>-7.1926460000000008</c:v>
                </c:pt>
                <c:pt idx="44">
                  <c:v>-7.5415900000000002</c:v>
                </c:pt>
                <c:pt idx="45">
                  <c:v>-7.8652550000000003</c:v>
                </c:pt>
                <c:pt idx="46">
                  <c:v>-8.1287960000000012</c:v>
                </c:pt>
                <c:pt idx="47">
                  <c:v>-8.3478079999999988</c:v>
                </c:pt>
                <c:pt idx="48">
                  <c:v>-8.1205479999999994</c:v>
                </c:pt>
                <c:pt idx="49">
                  <c:v>-7.6815449999999998</c:v>
                </c:pt>
                <c:pt idx="50">
                  <c:v>-11.098591000000001</c:v>
                </c:pt>
                <c:pt idx="51">
                  <c:v>-13.460626</c:v>
                </c:pt>
                <c:pt idx="52">
                  <c:v>-13.279254</c:v>
                </c:pt>
              </c:numCache>
            </c:numRef>
          </c:yVal>
          <c:smooth val="1"/>
          <c:extLst>
            <c:ext xmlns:c16="http://schemas.microsoft.com/office/drawing/2014/chart" uri="{C3380CC4-5D6E-409C-BE32-E72D297353CC}">
              <c16:uniqueId val="{00000002-C5C2-466F-B55C-67471DDCCC91}"/>
            </c:ext>
          </c:extLst>
        </c:ser>
        <c:dLbls>
          <c:showLegendKey val="0"/>
          <c:showVal val="0"/>
          <c:showCatName val="0"/>
          <c:showSerName val="0"/>
          <c:showPercent val="0"/>
          <c:showBubbleSize val="0"/>
        </c:dLbls>
        <c:axId val="435506768"/>
        <c:axId val="435505128"/>
      </c:scatterChart>
      <c:valAx>
        <c:axId val="43550676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b="1" dirty="0"/>
                  <a:t>B: </a:t>
                </a:r>
                <a:r>
                  <a:rPr lang="en-GB" sz="1800" dirty="0"/>
                  <a:t>Rice</a:t>
                </a:r>
              </a:p>
            </c:rich>
          </c:tx>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35505128"/>
        <c:crosses val="autoZero"/>
        <c:crossBetween val="midCat"/>
      </c:valAx>
      <c:valAx>
        <c:axId val="4355051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dirty="0"/>
                  <a:t>Metric tons ‘millions</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35506768"/>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8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sz="1800" dirty="0"/>
          </a:p>
          <a:p>
            <a:pPr>
              <a:defRPr sz="1800"/>
            </a:pPr>
            <a:r>
              <a:rPr lang="en-US" sz="1800" b="1" dirty="0"/>
              <a:t>C.</a:t>
            </a:r>
            <a:r>
              <a:rPr lang="en-US" sz="1800" b="1" baseline="0" dirty="0"/>
              <a:t> </a:t>
            </a:r>
            <a:r>
              <a:rPr lang="en-US" sz="1800" dirty="0"/>
              <a:t>Africa Wheat trade balance, million metric tons</a:t>
            </a:r>
          </a:p>
        </c:rich>
      </c:tx>
      <c:layout>
        <c:manualLayout>
          <c:xMode val="edge"/>
          <c:yMode val="edge"/>
          <c:x val="9.6137679146382007E-2"/>
          <c:y val="0.80557205056691628"/>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0794067408240635"/>
          <c:y val="6.1702127659574453E-2"/>
          <c:w val="0.80780006665833437"/>
          <c:h val="0.63416401407270895"/>
        </c:manualLayout>
      </c:layout>
      <c:scatterChart>
        <c:scatterStyle val="smoothMarker"/>
        <c:varyColors val="0"/>
        <c:ser>
          <c:idx val="0"/>
          <c:order val="0"/>
          <c:tx>
            <c:strRef>
              <c:f>'Wheat trade balance'!$B$19</c:f>
              <c:strCache>
                <c:ptCount val="1"/>
                <c:pt idx="0">
                  <c:v>Export </c:v>
                </c:pt>
              </c:strCache>
            </c:strRef>
          </c:tx>
          <c:spPr>
            <a:ln w="19050" cap="rnd">
              <a:solidFill>
                <a:schemeClr val="accent1"/>
              </a:solidFill>
              <a:round/>
            </a:ln>
            <a:effectLst/>
          </c:spPr>
          <c:marker>
            <c:symbol val="none"/>
          </c:marker>
          <c:xVal>
            <c:numRef>
              <c:f>'Wheat trade balance'!$A$20:$A$72</c:f>
              <c:numCache>
                <c:formatCode>General</c:formatCode>
                <c:ptCount val="53"/>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numCache>
            </c:numRef>
          </c:xVal>
          <c:yVal>
            <c:numRef>
              <c:f>'Wheat trade balance'!$B$20:$B$72</c:f>
              <c:numCache>
                <c:formatCode>General</c:formatCode>
                <c:ptCount val="53"/>
                <c:pt idx="0">
                  <c:v>7.5470999999999996E-2</c:v>
                </c:pt>
                <c:pt idx="1">
                  <c:v>0.12865599999999999</c:v>
                </c:pt>
                <c:pt idx="2">
                  <c:v>0.16037199999999999</c:v>
                </c:pt>
                <c:pt idx="3">
                  <c:v>8.8570999999999997E-2</c:v>
                </c:pt>
                <c:pt idx="4">
                  <c:v>0.243446</c:v>
                </c:pt>
                <c:pt idx="5">
                  <c:v>0.13161600000000001</c:v>
                </c:pt>
                <c:pt idx="6">
                  <c:v>5.3961000000000002E-2</c:v>
                </c:pt>
                <c:pt idx="7">
                  <c:v>6.6089999999999996E-2</c:v>
                </c:pt>
                <c:pt idx="8">
                  <c:v>3.8983999999999998E-2</c:v>
                </c:pt>
                <c:pt idx="9">
                  <c:v>5.1660999999999999E-2</c:v>
                </c:pt>
                <c:pt idx="10">
                  <c:v>3.8880999999999999E-2</c:v>
                </c:pt>
                <c:pt idx="11">
                  <c:v>0.11332</c:v>
                </c:pt>
                <c:pt idx="12">
                  <c:v>0.37617299999999998</c:v>
                </c:pt>
                <c:pt idx="13">
                  <c:v>0.38034400000000002</c:v>
                </c:pt>
                <c:pt idx="14">
                  <c:v>1.9404999999999999E-2</c:v>
                </c:pt>
                <c:pt idx="15">
                  <c:v>2.9738000000000001E-2</c:v>
                </c:pt>
                <c:pt idx="16">
                  <c:v>0.18414700000000001</c:v>
                </c:pt>
                <c:pt idx="17">
                  <c:v>0.14416599999999999</c:v>
                </c:pt>
                <c:pt idx="18">
                  <c:v>0.12345</c:v>
                </c:pt>
                <c:pt idx="19">
                  <c:v>0.143627</c:v>
                </c:pt>
                <c:pt idx="20">
                  <c:v>4.9271000000000002E-2</c:v>
                </c:pt>
                <c:pt idx="21">
                  <c:v>3.5540000000000002E-2</c:v>
                </c:pt>
                <c:pt idx="22">
                  <c:v>0.14546400000000001</c:v>
                </c:pt>
                <c:pt idx="23">
                  <c:v>5.2836000000000001E-2</c:v>
                </c:pt>
                <c:pt idx="24">
                  <c:v>7.1458999999999995E-2</c:v>
                </c:pt>
                <c:pt idx="25">
                  <c:v>7.5799999999999999E-4</c:v>
                </c:pt>
                <c:pt idx="26">
                  <c:v>4.3160000000000004E-3</c:v>
                </c:pt>
                <c:pt idx="27">
                  <c:v>0.36744500000000002</c:v>
                </c:pt>
                <c:pt idx="28">
                  <c:v>1.241668</c:v>
                </c:pt>
                <c:pt idx="29">
                  <c:v>0.146809</c:v>
                </c:pt>
                <c:pt idx="30">
                  <c:v>1.6688000000000001E-2</c:v>
                </c:pt>
                <c:pt idx="31">
                  <c:v>9.8988999999999994E-2</c:v>
                </c:pt>
                <c:pt idx="32">
                  <c:v>0.10935499999999999</c:v>
                </c:pt>
                <c:pt idx="33">
                  <c:v>4.1749000000000001E-2</c:v>
                </c:pt>
                <c:pt idx="34">
                  <c:v>0.123958</c:v>
                </c:pt>
                <c:pt idx="35">
                  <c:v>6.2937999999999994E-2</c:v>
                </c:pt>
                <c:pt idx="36">
                  <c:v>0.16985500000000001</c:v>
                </c:pt>
                <c:pt idx="37">
                  <c:v>0.17464499999999999</c:v>
                </c:pt>
                <c:pt idx="38">
                  <c:v>0.17638599999999999</c:v>
                </c:pt>
                <c:pt idx="39">
                  <c:v>0.210202</c:v>
                </c:pt>
                <c:pt idx="40">
                  <c:v>0.37264399999999998</c:v>
                </c:pt>
                <c:pt idx="41">
                  <c:v>0.25728899999999999</c:v>
                </c:pt>
                <c:pt idx="42">
                  <c:v>0.22891600000000001</c:v>
                </c:pt>
                <c:pt idx="43">
                  <c:v>0.18954299999999999</c:v>
                </c:pt>
                <c:pt idx="44">
                  <c:v>4.3881000000000003E-2</c:v>
                </c:pt>
                <c:pt idx="45">
                  <c:v>2.9006000000000001E-2</c:v>
                </c:pt>
                <c:pt idx="46">
                  <c:v>0.176258</c:v>
                </c:pt>
                <c:pt idx="47">
                  <c:v>0.22756199999999999</c:v>
                </c:pt>
                <c:pt idx="48">
                  <c:v>0.114314</c:v>
                </c:pt>
                <c:pt idx="49">
                  <c:v>9.2605000000000007E-2</c:v>
                </c:pt>
                <c:pt idx="50">
                  <c:v>0.132433</c:v>
                </c:pt>
                <c:pt idx="51">
                  <c:v>0.23021800000000001</c:v>
                </c:pt>
                <c:pt idx="52">
                  <c:v>0.28386800000000001</c:v>
                </c:pt>
              </c:numCache>
            </c:numRef>
          </c:yVal>
          <c:smooth val="1"/>
          <c:extLst>
            <c:ext xmlns:c16="http://schemas.microsoft.com/office/drawing/2014/chart" uri="{C3380CC4-5D6E-409C-BE32-E72D297353CC}">
              <c16:uniqueId val="{00000000-55FA-4C8F-B309-CCCEB50763AF}"/>
            </c:ext>
          </c:extLst>
        </c:ser>
        <c:ser>
          <c:idx val="1"/>
          <c:order val="1"/>
          <c:tx>
            <c:strRef>
              <c:f>'Wheat trade balance'!$C$19</c:f>
              <c:strCache>
                <c:ptCount val="1"/>
                <c:pt idx="0">
                  <c:v>Import </c:v>
                </c:pt>
              </c:strCache>
            </c:strRef>
          </c:tx>
          <c:spPr>
            <a:ln w="19050" cap="rnd">
              <a:solidFill>
                <a:schemeClr val="accent2"/>
              </a:solidFill>
              <a:round/>
            </a:ln>
            <a:effectLst/>
          </c:spPr>
          <c:marker>
            <c:symbol val="none"/>
          </c:marker>
          <c:xVal>
            <c:numRef>
              <c:f>'Wheat trade balance'!$A$20:$A$72</c:f>
              <c:numCache>
                <c:formatCode>General</c:formatCode>
                <c:ptCount val="53"/>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numCache>
            </c:numRef>
          </c:xVal>
          <c:yVal>
            <c:numRef>
              <c:f>'Wheat trade balance'!$C$20:$C$72</c:f>
              <c:numCache>
                <c:formatCode>General</c:formatCode>
                <c:ptCount val="53"/>
                <c:pt idx="0">
                  <c:v>2.3040859999999999</c:v>
                </c:pt>
                <c:pt idx="1">
                  <c:v>2.3611629999999999</c:v>
                </c:pt>
                <c:pt idx="2">
                  <c:v>2.3076089999999998</c:v>
                </c:pt>
                <c:pt idx="3">
                  <c:v>2.0719850000000002</c:v>
                </c:pt>
                <c:pt idx="4">
                  <c:v>2.432623</c:v>
                </c:pt>
                <c:pt idx="5">
                  <c:v>4.3702839999999998</c:v>
                </c:pt>
                <c:pt idx="6">
                  <c:v>4.7976999999999999</c:v>
                </c:pt>
                <c:pt idx="7">
                  <c:v>3.7946170000000001</c:v>
                </c:pt>
                <c:pt idx="8">
                  <c:v>2.85493</c:v>
                </c:pt>
                <c:pt idx="9">
                  <c:v>3.3081619999999998</c:v>
                </c:pt>
                <c:pt idx="10">
                  <c:v>4.9595570000000002</c:v>
                </c:pt>
                <c:pt idx="11">
                  <c:v>4.6644610000000002</c:v>
                </c:pt>
                <c:pt idx="12">
                  <c:v>5.1975530000000001</c:v>
                </c:pt>
                <c:pt idx="13">
                  <c:v>7.3911309999999997</c:v>
                </c:pt>
                <c:pt idx="14">
                  <c:v>7.8237990000000002</c:v>
                </c:pt>
                <c:pt idx="15">
                  <c:v>7.5616510000000003</c:v>
                </c:pt>
                <c:pt idx="16">
                  <c:v>8.8459699999999994</c:v>
                </c:pt>
                <c:pt idx="17">
                  <c:v>10.093184000000001</c:v>
                </c:pt>
                <c:pt idx="18">
                  <c:v>9.8295549999999992</c:v>
                </c:pt>
                <c:pt idx="19">
                  <c:v>11.746302999999999</c:v>
                </c:pt>
                <c:pt idx="20">
                  <c:v>11.461601</c:v>
                </c:pt>
                <c:pt idx="21">
                  <c:v>11.575122</c:v>
                </c:pt>
                <c:pt idx="22">
                  <c:v>12.164668000000001</c:v>
                </c:pt>
                <c:pt idx="23">
                  <c:v>13.556861</c:v>
                </c:pt>
                <c:pt idx="24">
                  <c:v>14.374869</c:v>
                </c:pt>
                <c:pt idx="25">
                  <c:v>13.037946</c:v>
                </c:pt>
                <c:pt idx="26">
                  <c:v>12.835715</c:v>
                </c:pt>
                <c:pt idx="27">
                  <c:v>14.396117</c:v>
                </c:pt>
                <c:pt idx="28">
                  <c:v>15.315645</c:v>
                </c:pt>
                <c:pt idx="29">
                  <c:v>14.472365999999999</c:v>
                </c:pt>
                <c:pt idx="30">
                  <c:v>15.098179999999999</c:v>
                </c:pt>
                <c:pt idx="31">
                  <c:v>15.096484999999999</c:v>
                </c:pt>
                <c:pt idx="32">
                  <c:v>15.735438</c:v>
                </c:pt>
                <c:pt idx="33">
                  <c:v>16.892679000000001</c:v>
                </c:pt>
                <c:pt idx="34">
                  <c:v>17.692487</c:v>
                </c:pt>
                <c:pt idx="35">
                  <c:v>16.517796000000001</c:v>
                </c:pt>
                <c:pt idx="36">
                  <c:v>18.651078999999999</c:v>
                </c:pt>
                <c:pt idx="37">
                  <c:v>19.957236999999999</c:v>
                </c:pt>
                <c:pt idx="38">
                  <c:v>18.858353999999999</c:v>
                </c:pt>
                <c:pt idx="39">
                  <c:v>24.095448000000001</c:v>
                </c:pt>
                <c:pt idx="40">
                  <c:v>21.792376999999998</c:v>
                </c:pt>
                <c:pt idx="41">
                  <c:v>26.109258000000001</c:v>
                </c:pt>
                <c:pt idx="42">
                  <c:v>22.649193</c:v>
                </c:pt>
                <c:pt idx="43">
                  <c:v>23.900324999999999</c:v>
                </c:pt>
                <c:pt idx="44">
                  <c:v>28.385590000000001</c:v>
                </c:pt>
                <c:pt idx="45">
                  <c:v>28.594929</c:v>
                </c:pt>
                <c:pt idx="46">
                  <c:v>30.527175</c:v>
                </c:pt>
                <c:pt idx="47">
                  <c:v>33.142716</c:v>
                </c:pt>
                <c:pt idx="48">
                  <c:v>35.725413000000003</c:v>
                </c:pt>
                <c:pt idx="49">
                  <c:v>38.190278999999997</c:v>
                </c:pt>
                <c:pt idx="50">
                  <c:v>40.394449000000002</c:v>
                </c:pt>
                <c:pt idx="51">
                  <c:v>41.327649000000001</c:v>
                </c:pt>
                <c:pt idx="52">
                  <c:v>40.352525</c:v>
                </c:pt>
              </c:numCache>
            </c:numRef>
          </c:yVal>
          <c:smooth val="1"/>
          <c:extLst>
            <c:ext xmlns:c16="http://schemas.microsoft.com/office/drawing/2014/chart" uri="{C3380CC4-5D6E-409C-BE32-E72D297353CC}">
              <c16:uniqueId val="{00000001-55FA-4C8F-B309-CCCEB50763AF}"/>
            </c:ext>
          </c:extLst>
        </c:ser>
        <c:ser>
          <c:idx val="2"/>
          <c:order val="2"/>
          <c:tx>
            <c:strRef>
              <c:f>'Wheat trade balance'!$D$19</c:f>
              <c:strCache>
                <c:ptCount val="1"/>
                <c:pt idx="0">
                  <c:v>Difference</c:v>
                </c:pt>
              </c:strCache>
            </c:strRef>
          </c:tx>
          <c:spPr>
            <a:ln w="19050" cap="rnd">
              <a:solidFill>
                <a:schemeClr val="accent3"/>
              </a:solidFill>
              <a:round/>
            </a:ln>
            <a:effectLst/>
          </c:spPr>
          <c:marker>
            <c:symbol val="none"/>
          </c:marker>
          <c:xVal>
            <c:numRef>
              <c:f>'Wheat trade balance'!$A$20:$A$72</c:f>
              <c:numCache>
                <c:formatCode>General</c:formatCode>
                <c:ptCount val="53"/>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numCache>
            </c:numRef>
          </c:xVal>
          <c:yVal>
            <c:numRef>
              <c:f>'Wheat trade balance'!$D$20:$D$72</c:f>
              <c:numCache>
                <c:formatCode>General</c:formatCode>
                <c:ptCount val="53"/>
                <c:pt idx="0">
                  <c:v>-2.228615</c:v>
                </c:pt>
                <c:pt idx="1">
                  <c:v>-2.232507</c:v>
                </c:pt>
                <c:pt idx="2">
                  <c:v>-2.1472369999999996</c:v>
                </c:pt>
                <c:pt idx="3">
                  <c:v>-1.9834140000000002</c:v>
                </c:pt>
                <c:pt idx="4">
                  <c:v>-2.1891769999999999</c:v>
                </c:pt>
                <c:pt idx="5">
                  <c:v>-4.2386679999999997</c:v>
                </c:pt>
                <c:pt idx="6">
                  <c:v>-4.7437389999999997</c:v>
                </c:pt>
                <c:pt idx="7">
                  <c:v>-3.7285270000000001</c:v>
                </c:pt>
                <c:pt idx="8">
                  <c:v>-2.8159459999999998</c:v>
                </c:pt>
                <c:pt idx="9">
                  <c:v>-3.2565009999999996</c:v>
                </c:pt>
                <c:pt idx="10">
                  <c:v>-4.9206760000000003</c:v>
                </c:pt>
                <c:pt idx="11">
                  <c:v>-4.5511410000000003</c:v>
                </c:pt>
                <c:pt idx="12">
                  <c:v>-4.8213800000000004</c:v>
                </c:pt>
                <c:pt idx="13">
                  <c:v>-7.0107869999999997</c:v>
                </c:pt>
                <c:pt idx="14">
                  <c:v>-7.8043940000000003</c:v>
                </c:pt>
                <c:pt idx="15">
                  <c:v>-7.5319130000000003</c:v>
                </c:pt>
                <c:pt idx="16">
                  <c:v>-8.6618230000000001</c:v>
                </c:pt>
                <c:pt idx="17">
                  <c:v>-9.9490180000000006</c:v>
                </c:pt>
                <c:pt idx="18">
                  <c:v>-9.7061049999999991</c:v>
                </c:pt>
                <c:pt idx="19">
                  <c:v>-11.602675999999999</c:v>
                </c:pt>
                <c:pt idx="20">
                  <c:v>-11.412330000000001</c:v>
                </c:pt>
                <c:pt idx="21">
                  <c:v>-11.539582000000001</c:v>
                </c:pt>
                <c:pt idx="22">
                  <c:v>-12.019204</c:v>
                </c:pt>
                <c:pt idx="23">
                  <c:v>-13.504025</c:v>
                </c:pt>
                <c:pt idx="24">
                  <c:v>-14.30341</c:v>
                </c:pt>
                <c:pt idx="25">
                  <c:v>-13.037188</c:v>
                </c:pt>
                <c:pt idx="26">
                  <c:v>-12.831399000000001</c:v>
                </c:pt>
                <c:pt idx="27">
                  <c:v>-14.028672</c:v>
                </c:pt>
                <c:pt idx="28">
                  <c:v>-14.073976999999999</c:v>
                </c:pt>
                <c:pt idx="29">
                  <c:v>-14.325557</c:v>
                </c:pt>
                <c:pt idx="30">
                  <c:v>-15.081491999999999</c:v>
                </c:pt>
                <c:pt idx="31">
                  <c:v>-14.997496</c:v>
                </c:pt>
                <c:pt idx="32">
                  <c:v>-15.626083</c:v>
                </c:pt>
                <c:pt idx="33">
                  <c:v>-16.850930000000002</c:v>
                </c:pt>
                <c:pt idx="34">
                  <c:v>-17.568529000000002</c:v>
                </c:pt>
                <c:pt idx="35">
                  <c:v>-16.454858000000002</c:v>
                </c:pt>
                <c:pt idx="36">
                  <c:v>-18.481224000000001</c:v>
                </c:pt>
                <c:pt idx="37">
                  <c:v>-19.782591999999998</c:v>
                </c:pt>
                <c:pt idx="38">
                  <c:v>-18.681967999999998</c:v>
                </c:pt>
                <c:pt idx="39">
                  <c:v>-23.885246000000002</c:v>
                </c:pt>
                <c:pt idx="40">
                  <c:v>-21.419732999999997</c:v>
                </c:pt>
                <c:pt idx="41">
                  <c:v>-25.851969</c:v>
                </c:pt>
                <c:pt idx="42">
                  <c:v>-22.420276999999999</c:v>
                </c:pt>
                <c:pt idx="43">
                  <c:v>-23.710781999999998</c:v>
                </c:pt>
                <c:pt idx="44">
                  <c:v>-28.341709000000002</c:v>
                </c:pt>
                <c:pt idx="45">
                  <c:v>-28.565923000000002</c:v>
                </c:pt>
                <c:pt idx="46">
                  <c:v>-30.350916999999999</c:v>
                </c:pt>
                <c:pt idx="47">
                  <c:v>-32.915154000000001</c:v>
                </c:pt>
                <c:pt idx="48">
                  <c:v>-35.611099000000003</c:v>
                </c:pt>
                <c:pt idx="49">
                  <c:v>-38.097673999999998</c:v>
                </c:pt>
                <c:pt idx="50">
                  <c:v>-40.262016000000003</c:v>
                </c:pt>
                <c:pt idx="51">
                  <c:v>-41.097431</c:v>
                </c:pt>
                <c:pt idx="52">
                  <c:v>-40.068657000000002</c:v>
                </c:pt>
              </c:numCache>
            </c:numRef>
          </c:yVal>
          <c:smooth val="1"/>
          <c:extLst>
            <c:ext xmlns:c16="http://schemas.microsoft.com/office/drawing/2014/chart" uri="{C3380CC4-5D6E-409C-BE32-E72D297353CC}">
              <c16:uniqueId val="{00000002-55FA-4C8F-B309-CCCEB50763AF}"/>
            </c:ext>
          </c:extLst>
        </c:ser>
        <c:dLbls>
          <c:showLegendKey val="0"/>
          <c:showVal val="0"/>
          <c:showCatName val="0"/>
          <c:showSerName val="0"/>
          <c:showPercent val="0"/>
          <c:showBubbleSize val="0"/>
        </c:dLbls>
        <c:axId val="290935608"/>
        <c:axId val="290942168"/>
      </c:scatterChart>
      <c:valAx>
        <c:axId val="29093560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b="1" dirty="0"/>
                  <a:t>C:</a:t>
                </a:r>
                <a:r>
                  <a:rPr lang="en-GB" sz="1800" b="0" dirty="0"/>
                  <a:t> </a:t>
                </a:r>
                <a:r>
                  <a:rPr lang="en-GB" sz="1800" dirty="0"/>
                  <a:t>Wheat</a:t>
                </a:r>
              </a:p>
            </c:rich>
          </c:tx>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290942168"/>
        <c:crosses val="autoZero"/>
        <c:crossBetween val="midCat"/>
      </c:valAx>
      <c:valAx>
        <c:axId val="2909421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dirty="0"/>
                  <a:t>Metric tons</a:t>
                </a:r>
                <a:r>
                  <a:rPr lang="en-GB" sz="1800" baseline="0" dirty="0"/>
                  <a:t> 'millions</a:t>
                </a:r>
                <a:endParaRPr lang="en-GB" sz="1800" dirty="0"/>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90935608"/>
        <c:crosses val="autoZero"/>
        <c:crossBetween val="midCat"/>
      </c:valAx>
      <c:spPr>
        <a:noFill/>
        <a:ln>
          <a:noFill/>
        </a:ln>
        <a:effectLst/>
      </c:spPr>
    </c:plotArea>
    <c:legend>
      <c:legendPos val="b"/>
      <c:layout>
        <c:manualLayout>
          <c:xMode val="edge"/>
          <c:yMode val="edge"/>
          <c:x val="5.8818342151675487E-2"/>
          <c:y val="0.76087796206325287"/>
          <c:w val="0.9"/>
          <c:h val="8.545773533627446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8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36</c:v>
                </c:pt>
                <c:pt idx="1">
                  <c:v>31</c:v>
                </c:pt>
                <c:pt idx="2">
                  <c:v>90</c:v>
                </c:pt>
                <c:pt idx="3">
                  <c:v>209</c:v>
                </c:pt>
                <c:pt idx="4">
                  <c:v>9</c:v>
                </c:pt>
              </c:numCache>
            </c:numRef>
          </c:val>
          <c:extLst>
            <c:ext xmlns:c16="http://schemas.microsoft.com/office/drawing/2014/chart" uri="{C3380CC4-5D6E-409C-BE32-E72D297353CC}">
              <c16:uniqueId val="{00000000-7FDD-4AC6-8E77-7609834B66ED}"/>
            </c:ext>
          </c:extLst>
        </c:ser>
        <c:dLbls>
          <c:showLegendKey val="0"/>
          <c:showVal val="0"/>
          <c:showCatName val="0"/>
          <c:showSerName val="0"/>
          <c:showPercent val="0"/>
          <c:showBubbleSize val="0"/>
        </c:dLbls>
        <c:gapWidth val="150"/>
        <c:axId val="333781168"/>
        <c:axId val="383068472"/>
      </c:barChart>
      <c:catAx>
        <c:axId val="33378116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8472"/>
        <c:crosses val="autoZero"/>
        <c:auto val="0"/>
        <c:lblAlgn val="ctr"/>
        <c:lblOffset val="100"/>
        <c:noMultiLvlLbl val="0"/>
      </c:catAx>
      <c:valAx>
        <c:axId val="383068472"/>
        <c:scaling>
          <c:orientation val="minMax"/>
        </c:scaling>
        <c:delete val="0"/>
        <c:axPos val="l"/>
        <c:numFmt formatCode="General" sourceLinked="1"/>
        <c:majorTickMark val="out"/>
        <c:minorTickMark val="none"/>
        <c:tickLblPos val="nextTo"/>
        <c:crossAx val="33378116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146</c:v>
                </c:pt>
                <c:pt idx="1">
                  <c:v>151</c:v>
                </c:pt>
                <c:pt idx="2">
                  <c:v>128</c:v>
                </c:pt>
                <c:pt idx="3">
                  <c:v>160</c:v>
                </c:pt>
                <c:pt idx="4">
                  <c:v>18</c:v>
                </c:pt>
              </c:numCache>
            </c:numRef>
          </c:val>
          <c:extLst>
            <c:ext xmlns:c16="http://schemas.microsoft.com/office/drawing/2014/chart" uri="{C3380CC4-5D6E-409C-BE32-E72D297353CC}">
              <c16:uniqueId val="{00000000-BE2D-402A-8013-A3CDB3E1FE74}"/>
            </c:ext>
          </c:extLst>
        </c:ser>
        <c:dLbls>
          <c:showLegendKey val="0"/>
          <c:showVal val="0"/>
          <c:showCatName val="0"/>
          <c:showSerName val="0"/>
          <c:showPercent val="0"/>
          <c:showBubbleSize val="0"/>
        </c:dLbls>
        <c:gapWidth val="150"/>
        <c:axId val="383069256"/>
        <c:axId val="383069648"/>
      </c:barChart>
      <c:catAx>
        <c:axId val="383069256"/>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69648"/>
        <c:crosses val="autoZero"/>
        <c:auto val="0"/>
        <c:lblAlgn val="ctr"/>
        <c:lblOffset val="100"/>
        <c:noMultiLvlLbl val="0"/>
      </c:catAx>
      <c:valAx>
        <c:axId val="383069648"/>
        <c:scaling>
          <c:orientation val="minMax"/>
          <c:max val="250"/>
        </c:scaling>
        <c:delete val="0"/>
        <c:axPos val="l"/>
        <c:numFmt formatCode="General" sourceLinked="1"/>
        <c:majorTickMark val="out"/>
        <c:minorTickMark val="none"/>
        <c:tickLblPos val="nextTo"/>
        <c:crossAx val="383069256"/>
        <c:crosses val="autoZero"/>
        <c:crossBetween val="between"/>
      </c:valAx>
      <c:spPr>
        <a:noFill/>
        <a:ln w="25400">
          <a:noFill/>
        </a:ln>
      </c:spPr>
    </c:plotArea>
    <c:plotVisOnly val="1"/>
    <c:dispBlanksAs val="gap"/>
    <c:showDLblsOverMax val="0"/>
  </c:chart>
  <c:txPr>
    <a:bodyPr/>
    <a:lstStyle/>
    <a:p>
      <a:pPr>
        <a:defRPr sz="10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5"/>
    </mc:Choice>
    <mc:Fallback>
      <c:style val="25"/>
    </mc:Fallback>
  </mc:AlternateContent>
  <c:chart>
    <c:autoTitleDeleted val="1"/>
    <c:plotArea>
      <c:layout/>
      <c:barChart>
        <c:barDir val="col"/>
        <c:grouping val="clustered"/>
        <c:varyColors val="0"/>
        <c:ser>
          <c:idx val="1"/>
          <c:order val="0"/>
          <c:tx>
            <c:strRef>
              <c:f>Sheet1!$C$1</c:f>
              <c:strCache>
                <c:ptCount val="1"/>
                <c:pt idx="0">
                  <c:v>new</c:v>
                </c:pt>
              </c:strCache>
            </c:strRef>
          </c:tx>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122</c:v>
                </c:pt>
                <c:pt idx="1">
                  <c:v>118</c:v>
                </c:pt>
                <c:pt idx="2">
                  <c:v>343</c:v>
                </c:pt>
                <c:pt idx="3">
                  <c:v>145</c:v>
                </c:pt>
                <c:pt idx="4">
                  <c:v>29</c:v>
                </c:pt>
              </c:numCache>
            </c:numRef>
          </c:val>
          <c:extLst>
            <c:ext xmlns:c16="http://schemas.microsoft.com/office/drawing/2014/chart" uri="{C3380CC4-5D6E-409C-BE32-E72D297353CC}">
              <c16:uniqueId val="{00000000-F8E1-4699-A13B-682FAAD8C2FA}"/>
            </c:ext>
          </c:extLst>
        </c:ser>
        <c:dLbls>
          <c:showLegendKey val="0"/>
          <c:showVal val="0"/>
          <c:showCatName val="0"/>
          <c:showSerName val="0"/>
          <c:showPercent val="0"/>
          <c:showBubbleSize val="0"/>
        </c:dLbls>
        <c:gapWidth val="150"/>
        <c:axId val="383070432"/>
        <c:axId val="383070824"/>
      </c:barChart>
      <c:catAx>
        <c:axId val="383070432"/>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0824"/>
        <c:crosses val="autoZero"/>
        <c:auto val="0"/>
        <c:lblAlgn val="ctr"/>
        <c:lblOffset val="100"/>
        <c:noMultiLvlLbl val="0"/>
      </c:catAx>
      <c:valAx>
        <c:axId val="383070824"/>
        <c:scaling>
          <c:orientation val="minMax"/>
        </c:scaling>
        <c:delete val="0"/>
        <c:axPos val="l"/>
        <c:numFmt formatCode="General" sourceLinked="1"/>
        <c:majorTickMark val="out"/>
        <c:minorTickMark val="none"/>
        <c:tickLblPos val="nextTo"/>
        <c:crossAx val="383070432"/>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barChart>
        <c:barDir val="col"/>
        <c:grouping val="clustered"/>
        <c:varyColors val="0"/>
        <c:ser>
          <c:idx val="1"/>
          <c:order val="0"/>
          <c:tx>
            <c:strRef>
              <c:f>Sheet1!$C$1</c:f>
              <c:strCache>
                <c:ptCount val="1"/>
                <c:pt idx="0">
                  <c:v>new</c:v>
                </c:pt>
              </c:strCache>
            </c:strRef>
          </c:tx>
          <c:spPr>
            <a:solidFill>
              <a:schemeClr val="accent1">
                <a:lumMod val="60000"/>
                <a:lumOff val="40000"/>
              </a:schemeClr>
            </a:solidFill>
          </c:spPr>
          <c:invertIfNegative val="0"/>
          <c:cat>
            <c:strRef>
              <c:f>Sheet1!$A$2:$A$6</c:f>
              <c:strCache>
                <c:ptCount val="5"/>
                <c:pt idx="0">
                  <c:v>E.Asia Pacific</c:v>
                </c:pt>
                <c:pt idx="1">
                  <c:v>China</c:v>
                </c:pt>
                <c:pt idx="2">
                  <c:v>South Asia</c:v>
                </c:pt>
                <c:pt idx="3">
                  <c:v>SSA</c:v>
                </c:pt>
                <c:pt idx="4">
                  <c:v>High income</c:v>
                </c:pt>
              </c:strCache>
            </c:strRef>
          </c:cat>
          <c:val>
            <c:numRef>
              <c:f>Sheet1!$C$2:$C$6</c:f>
              <c:numCache>
                <c:formatCode>General</c:formatCode>
                <c:ptCount val="5"/>
                <c:pt idx="0">
                  <c:v>201</c:v>
                </c:pt>
                <c:pt idx="1">
                  <c:v>253</c:v>
                </c:pt>
                <c:pt idx="2">
                  <c:v>91</c:v>
                </c:pt>
                <c:pt idx="3">
                  <c:v>97</c:v>
                </c:pt>
                <c:pt idx="4">
                  <c:v>15</c:v>
                </c:pt>
              </c:numCache>
            </c:numRef>
          </c:val>
          <c:extLst>
            <c:ext xmlns:c16="http://schemas.microsoft.com/office/drawing/2014/chart" uri="{C3380CC4-5D6E-409C-BE32-E72D297353CC}">
              <c16:uniqueId val="{00000000-2EFB-42EA-8645-F6B53AA4A4B8}"/>
            </c:ext>
          </c:extLst>
        </c:ser>
        <c:dLbls>
          <c:showLegendKey val="0"/>
          <c:showVal val="0"/>
          <c:showCatName val="0"/>
          <c:showSerName val="0"/>
          <c:showPercent val="0"/>
          <c:showBubbleSize val="0"/>
        </c:dLbls>
        <c:gapWidth val="150"/>
        <c:axId val="383071608"/>
        <c:axId val="383072000"/>
      </c:barChart>
      <c:catAx>
        <c:axId val="383071608"/>
        <c:scaling>
          <c:orientation val="minMax"/>
        </c:scaling>
        <c:delete val="0"/>
        <c:axPos val="b"/>
        <c:numFmt formatCode="General" sourceLinked="1"/>
        <c:majorTickMark val="out"/>
        <c:minorTickMark val="none"/>
        <c:tickLblPos val="nextTo"/>
        <c:txPr>
          <a:bodyPr rot="5400000" vert="horz"/>
          <a:lstStyle/>
          <a:p>
            <a:pPr>
              <a:defRPr/>
            </a:pPr>
            <a:endParaRPr lang="en-US"/>
          </a:p>
        </c:txPr>
        <c:crossAx val="383072000"/>
        <c:crosses val="autoZero"/>
        <c:auto val="0"/>
        <c:lblAlgn val="ctr"/>
        <c:lblOffset val="100"/>
        <c:noMultiLvlLbl val="0"/>
      </c:catAx>
      <c:valAx>
        <c:axId val="383072000"/>
        <c:scaling>
          <c:orientation val="minMax"/>
          <c:max val="250"/>
        </c:scaling>
        <c:delete val="0"/>
        <c:axPos val="l"/>
        <c:numFmt formatCode="General" sourceLinked="1"/>
        <c:majorTickMark val="out"/>
        <c:minorTickMark val="none"/>
        <c:tickLblPos val="nextTo"/>
        <c:crossAx val="383071608"/>
        <c:crosses val="autoZero"/>
        <c:crossBetween val="between"/>
      </c:valAx>
      <c:spPr>
        <a:noFill/>
        <a:ln w="16242">
          <a:noFill/>
        </a:ln>
      </c:spPr>
    </c:plotArea>
    <c:plotVisOnly val="1"/>
    <c:dispBlanksAs val="gap"/>
    <c:showDLblsOverMax val="0"/>
  </c:chart>
  <c:txPr>
    <a:bodyPr/>
    <a:lstStyle/>
    <a:p>
      <a:pPr>
        <a:defRPr sz="10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1178A9-E26A-46FF-BF6C-ACB33B8678E7}" type="doc">
      <dgm:prSet loTypeId="urn:microsoft.com/office/officeart/2005/8/layout/gear1" loCatId="process" qsTypeId="urn:microsoft.com/office/officeart/2005/8/quickstyle/simple1" qsCatId="simple" csTypeId="urn:microsoft.com/office/officeart/2005/8/colors/accent1_2" csCatId="accent1" phldr="1"/>
      <dgm:spPr/>
    </dgm:pt>
    <dgm:pt modelId="{01C18AA3-0E37-4EF3-8F39-C7F5F28178CA}">
      <dgm:prSet phldrT="[Text]"/>
      <dgm:spPr/>
      <dgm:t>
        <a:bodyPr/>
        <a:lstStyle/>
        <a:p>
          <a:r>
            <a:rPr lang="en-US" dirty="0"/>
            <a:t>UNFSS 2021</a:t>
          </a:r>
        </a:p>
      </dgm:t>
    </dgm:pt>
    <dgm:pt modelId="{319E920C-08C5-44ED-B7B3-74F01B406747}" type="parTrans" cxnId="{BCB49EDC-15BC-454D-A9B6-9950B6F0E4F5}">
      <dgm:prSet/>
      <dgm:spPr/>
      <dgm:t>
        <a:bodyPr/>
        <a:lstStyle/>
        <a:p>
          <a:endParaRPr lang="en-US"/>
        </a:p>
      </dgm:t>
    </dgm:pt>
    <dgm:pt modelId="{C727E700-80B1-48C7-AE3F-031D4795A09E}" type="sibTrans" cxnId="{BCB49EDC-15BC-454D-A9B6-9950B6F0E4F5}">
      <dgm:prSet/>
      <dgm:spPr/>
      <dgm:t>
        <a:bodyPr/>
        <a:lstStyle/>
        <a:p>
          <a:endParaRPr lang="en-US"/>
        </a:p>
      </dgm:t>
    </dgm:pt>
    <dgm:pt modelId="{DF277E17-F93F-4368-B742-DE2A978F3116}">
      <dgm:prSet phldrT="[Text]"/>
      <dgm:spPr/>
      <dgm:t>
        <a:bodyPr/>
        <a:lstStyle/>
        <a:p>
          <a:r>
            <a:rPr lang="en-US" dirty="0"/>
            <a:t>Country pathways</a:t>
          </a:r>
        </a:p>
      </dgm:t>
    </dgm:pt>
    <dgm:pt modelId="{9718883B-A18F-4E08-9B1D-37050E3A5B39}" type="parTrans" cxnId="{2B239342-487E-47C7-BA1E-5489DB8A1514}">
      <dgm:prSet/>
      <dgm:spPr/>
      <dgm:t>
        <a:bodyPr/>
        <a:lstStyle/>
        <a:p>
          <a:endParaRPr lang="en-US"/>
        </a:p>
      </dgm:t>
    </dgm:pt>
    <dgm:pt modelId="{DAD106B1-E6D5-4616-8067-01FAEC2EE2A2}" type="sibTrans" cxnId="{2B239342-487E-47C7-BA1E-5489DB8A1514}">
      <dgm:prSet/>
      <dgm:spPr/>
      <dgm:t>
        <a:bodyPr/>
        <a:lstStyle/>
        <a:p>
          <a:endParaRPr lang="en-US"/>
        </a:p>
      </dgm:t>
    </dgm:pt>
    <dgm:pt modelId="{57FE6FDB-254A-4906-8AA3-68A0FF63CA01}">
      <dgm:prSet phldrT="[Text]"/>
      <dgm:spPr/>
      <dgm:t>
        <a:bodyPr/>
        <a:lstStyle/>
        <a:p>
          <a:r>
            <a:rPr lang="en-US" dirty="0"/>
            <a:t>Africa common position</a:t>
          </a:r>
        </a:p>
      </dgm:t>
    </dgm:pt>
    <dgm:pt modelId="{A62E8EDA-6F80-4EB0-9726-FB18E07CD7E2}" type="parTrans" cxnId="{A2DE9C0C-FD24-4B7C-A4BF-F75213A4F9FD}">
      <dgm:prSet/>
      <dgm:spPr/>
      <dgm:t>
        <a:bodyPr/>
        <a:lstStyle/>
        <a:p>
          <a:endParaRPr lang="en-US"/>
        </a:p>
      </dgm:t>
    </dgm:pt>
    <dgm:pt modelId="{6EFC4F8C-6821-4C22-B83E-53AF86FF50E5}" type="sibTrans" cxnId="{A2DE9C0C-FD24-4B7C-A4BF-F75213A4F9FD}">
      <dgm:prSet/>
      <dgm:spPr/>
      <dgm:t>
        <a:bodyPr/>
        <a:lstStyle/>
        <a:p>
          <a:endParaRPr lang="en-US"/>
        </a:p>
      </dgm:t>
    </dgm:pt>
    <dgm:pt modelId="{95F181F8-3438-42CC-AE02-65DFA3A0BBFB}" type="pres">
      <dgm:prSet presAssocID="{251178A9-E26A-46FF-BF6C-ACB33B8678E7}" presName="composite" presStyleCnt="0">
        <dgm:presLayoutVars>
          <dgm:chMax val="3"/>
          <dgm:animLvl val="lvl"/>
          <dgm:resizeHandles val="exact"/>
        </dgm:presLayoutVars>
      </dgm:prSet>
      <dgm:spPr/>
    </dgm:pt>
    <dgm:pt modelId="{6C532A8D-A929-491D-93EA-759559AC1BD4}" type="pres">
      <dgm:prSet presAssocID="{01C18AA3-0E37-4EF3-8F39-C7F5F28178CA}" presName="gear1" presStyleLbl="node1" presStyleIdx="0" presStyleCnt="3">
        <dgm:presLayoutVars>
          <dgm:chMax val="1"/>
          <dgm:bulletEnabled val="1"/>
        </dgm:presLayoutVars>
      </dgm:prSet>
      <dgm:spPr/>
    </dgm:pt>
    <dgm:pt modelId="{D8886EB2-6272-4FAB-9AD0-AD7ED6A22F5A}" type="pres">
      <dgm:prSet presAssocID="{01C18AA3-0E37-4EF3-8F39-C7F5F28178CA}" presName="gear1srcNode" presStyleLbl="node1" presStyleIdx="0" presStyleCnt="3"/>
      <dgm:spPr/>
    </dgm:pt>
    <dgm:pt modelId="{013A3928-02CC-49A6-8FFB-E23BFB8C7F6A}" type="pres">
      <dgm:prSet presAssocID="{01C18AA3-0E37-4EF3-8F39-C7F5F28178CA}" presName="gear1dstNode" presStyleLbl="node1" presStyleIdx="0" presStyleCnt="3"/>
      <dgm:spPr/>
    </dgm:pt>
    <dgm:pt modelId="{6C70A11E-53D6-484C-BB65-B12E87A1659C}" type="pres">
      <dgm:prSet presAssocID="{DF277E17-F93F-4368-B742-DE2A978F3116}" presName="gear2" presStyleLbl="node1" presStyleIdx="1" presStyleCnt="3">
        <dgm:presLayoutVars>
          <dgm:chMax val="1"/>
          <dgm:bulletEnabled val="1"/>
        </dgm:presLayoutVars>
      </dgm:prSet>
      <dgm:spPr/>
    </dgm:pt>
    <dgm:pt modelId="{D6415A3B-BEF1-4608-AA6B-D41A88CA84B7}" type="pres">
      <dgm:prSet presAssocID="{DF277E17-F93F-4368-B742-DE2A978F3116}" presName="gear2srcNode" presStyleLbl="node1" presStyleIdx="1" presStyleCnt="3"/>
      <dgm:spPr/>
    </dgm:pt>
    <dgm:pt modelId="{3EA04410-8F2C-49A9-9A12-8353E5A55D8E}" type="pres">
      <dgm:prSet presAssocID="{DF277E17-F93F-4368-B742-DE2A978F3116}" presName="gear2dstNode" presStyleLbl="node1" presStyleIdx="1" presStyleCnt="3"/>
      <dgm:spPr/>
    </dgm:pt>
    <dgm:pt modelId="{59C3BBF9-9457-4D61-9928-4BF4B2B315D0}" type="pres">
      <dgm:prSet presAssocID="{57FE6FDB-254A-4906-8AA3-68A0FF63CA01}" presName="gear3" presStyleLbl="node1" presStyleIdx="2" presStyleCnt="3"/>
      <dgm:spPr/>
    </dgm:pt>
    <dgm:pt modelId="{65ADC32E-776F-424D-ADB1-1CC551942D63}" type="pres">
      <dgm:prSet presAssocID="{57FE6FDB-254A-4906-8AA3-68A0FF63CA01}" presName="gear3tx" presStyleLbl="node1" presStyleIdx="2" presStyleCnt="3">
        <dgm:presLayoutVars>
          <dgm:chMax val="1"/>
          <dgm:bulletEnabled val="1"/>
        </dgm:presLayoutVars>
      </dgm:prSet>
      <dgm:spPr/>
    </dgm:pt>
    <dgm:pt modelId="{3EEC09EE-AF4B-4AD2-87B4-6C589629CD3D}" type="pres">
      <dgm:prSet presAssocID="{57FE6FDB-254A-4906-8AA3-68A0FF63CA01}" presName="gear3srcNode" presStyleLbl="node1" presStyleIdx="2" presStyleCnt="3"/>
      <dgm:spPr/>
    </dgm:pt>
    <dgm:pt modelId="{9BC8B6CE-14E7-416B-9629-D2BF49DCA07D}" type="pres">
      <dgm:prSet presAssocID="{57FE6FDB-254A-4906-8AA3-68A0FF63CA01}" presName="gear3dstNode" presStyleLbl="node1" presStyleIdx="2" presStyleCnt="3"/>
      <dgm:spPr/>
    </dgm:pt>
    <dgm:pt modelId="{CD815D0F-1D5A-44B0-8BAF-20208224667F}" type="pres">
      <dgm:prSet presAssocID="{C727E700-80B1-48C7-AE3F-031D4795A09E}" presName="connector1" presStyleLbl="sibTrans2D1" presStyleIdx="0" presStyleCnt="3"/>
      <dgm:spPr/>
    </dgm:pt>
    <dgm:pt modelId="{7A9E1C3D-3EF4-4824-AF88-1F5EE4115F97}" type="pres">
      <dgm:prSet presAssocID="{DAD106B1-E6D5-4616-8067-01FAEC2EE2A2}" presName="connector2" presStyleLbl="sibTrans2D1" presStyleIdx="1" presStyleCnt="3"/>
      <dgm:spPr/>
    </dgm:pt>
    <dgm:pt modelId="{A3C8DCEE-0574-444A-9F23-AF54C1E8C506}" type="pres">
      <dgm:prSet presAssocID="{6EFC4F8C-6821-4C22-B83E-53AF86FF50E5}" presName="connector3" presStyleLbl="sibTrans2D1" presStyleIdx="2" presStyleCnt="3"/>
      <dgm:spPr/>
    </dgm:pt>
  </dgm:ptLst>
  <dgm:cxnLst>
    <dgm:cxn modelId="{A2DE9C0C-FD24-4B7C-A4BF-F75213A4F9FD}" srcId="{251178A9-E26A-46FF-BF6C-ACB33B8678E7}" destId="{57FE6FDB-254A-4906-8AA3-68A0FF63CA01}" srcOrd="2" destOrd="0" parTransId="{A62E8EDA-6F80-4EB0-9726-FB18E07CD7E2}" sibTransId="{6EFC4F8C-6821-4C22-B83E-53AF86FF50E5}"/>
    <dgm:cxn modelId="{2E846B19-D81B-42CF-BA1C-E2B8940F7383}" type="presOf" srcId="{57FE6FDB-254A-4906-8AA3-68A0FF63CA01}" destId="{3EEC09EE-AF4B-4AD2-87B4-6C589629CD3D}" srcOrd="2" destOrd="0" presId="urn:microsoft.com/office/officeart/2005/8/layout/gear1"/>
    <dgm:cxn modelId="{12CC7922-F09E-4F15-9DD9-EA65FCFEA995}" type="presOf" srcId="{DF277E17-F93F-4368-B742-DE2A978F3116}" destId="{6C70A11E-53D6-484C-BB65-B12E87A1659C}" srcOrd="0" destOrd="0" presId="urn:microsoft.com/office/officeart/2005/8/layout/gear1"/>
    <dgm:cxn modelId="{D81B9137-805B-42BC-96D1-4577787B093D}" type="presOf" srcId="{57FE6FDB-254A-4906-8AA3-68A0FF63CA01}" destId="{59C3BBF9-9457-4D61-9928-4BF4B2B315D0}" srcOrd="0" destOrd="0" presId="urn:microsoft.com/office/officeart/2005/8/layout/gear1"/>
    <dgm:cxn modelId="{8595C23D-CE54-4436-8D97-990D57C5D7AC}" type="presOf" srcId="{57FE6FDB-254A-4906-8AA3-68A0FF63CA01}" destId="{65ADC32E-776F-424D-ADB1-1CC551942D63}" srcOrd="1" destOrd="0" presId="urn:microsoft.com/office/officeart/2005/8/layout/gear1"/>
    <dgm:cxn modelId="{2B239342-487E-47C7-BA1E-5489DB8A1514}" srcId="{251178A9-E26A-46FF-BF6C-ACB33B8678E7}" destId="{DF277E17-F93F-4368-B742-DE2A978F3116}" srcOrd="1" destOrd="0" parTransId="{9718883B-A18F-4E08-9B1D-37050E3A5B39}" sibTransId="{DAD106B1-E6D5-4616-8067-01FAEC2EE2A2}"/>
    <dgm:cxn modelId="{774FB364-5396-42B4-93E7-B84C0F36CFA3}" type="presOf" srcId="{6EFC4F8C-6821-4C22-B83E-53AF86FF50E5}" destId="{A3C8DCEE-0574-444A-9F23-AF54C1E8C506}" srcOrd="0" destOrd="0" presId="urn:microsoft.com/office/officeart/2005/8/layout/gear1"/>
    <dgm:cxn modelId="{63D1C06C-2F60-429A-B7BE-E78D4F2B8DBC}" type="presOf" srcId="{01C18AA3-0E37-4EF3-8F39-C7F5F28178CA}" destId="{D8886EB2-6272-4FAB-9AD0-AD7ED6A22F5A}" srcOrd="1" destOrd="0" presId="urn:microsoft.com/office/officeart/2005/8/layout/gear1"/>
    <dgm:cxn modelId="{05AAC277-0F78-41D5-AA7F-A1DB1885824D}" type="presOf" srcId="{57FE6FDB-254A-4906-8AA3-68A0FF63CA01}" destId="{9BC8B6CE-14E7-416B-9629-D2BF49DCA07D}" srcOrd="3" destOrd="0" presId="urn:microsoft.com/office/officeart/2005/8/layout/gear1"/>
    <dgm:cxn modelId="{86CB759B-A7F0-472E-822A-578ECAE2A407}" type="presOf" srcId="{251178A9-E26A-46FF-BF6C-ACB33B8678E7}" destId="{95F181F8-3438-42CC-AE02-65DFA3A0BBFB}" srcOrd="0" destOrd="0" presId="urn:microsoft.com/office/officeart/2005/8/layout/gear1"/>
    <dgm:cxn modelId="{EDEB61A9-3B38-4736-AFF7-D980CFCB4EB6}" type="presOf" srcId="{01C18AA3-0E37-4EF3-8F39-C7F5F28178CA}" destId="{013A3928-02CC-49A6-8FFB-E23BFB8C7F6A}" srcOrd="2" destOrd="0" presId="urn:microsoft.com/office/officeart/2005/8/layout/gear1"/>
    <dgm:cxn modelId="{B08890B3-8EC5-4A4F-B1B3-429EB658FADC}" type="presOf" srcId="{C727E700-80B1-48C7-AE3F-031D4795A09E}" destId="{CD815D0F-1D5A-44B0-8BAF-20208224667F}" srcOrd="0" destOrd="0" presId="urn:microsoft.com/office/officeart/2005/8/layout/gear1"/>
    <dgm:cxn modelId="{7972E2B5-BCAD-4CA9-9E39-80A381072B38}" type="presOf" srcId="{DF277E17-F93F-4368-B742-DE2A978F3116}" destId="{D6415A3B-BEF1-4608-AA6B-D41A88CA84B7}" srcOrd="1" destOrd="0" presId="urn:microsoft.com/office/officeart/2005/8/layout/gear1"/>
    <dgm:cxn modelId="{BCB49EDC-15BC-454D-A9B6-9950B6F0E4F5}" srcId="{251178A9-E26A-46FF-BF6C-ACB33B8678E7}" destId="{01C18AA3-0E37-4EF3-8F39-C7F5F28178CA}" srcOrd="0" destOrd="0" parTransId="{319E920C-08C5-44ED-B7B3-74F01B406747}" sibTransId="{C727E700-80B1-48C7-AE3F-031D4795A09E}"/>
    <dgm:cxn modelId="{31B458E8-9AB8-4184-A7F7-774E317C267E}" type="presOf" srcId="{01C18AA3-0E37-4EF3-8F39-C7F5F28178CA}" destId="{6C532A8D-A929-491D-93EA-759559AC1BD4}" srcOrd="0" destOrd="0" presId="urn:microsoft.com/office/officeart/2005/8/layout/gear1"/>
    <dgm:cxn modelId="{5AA072EA-DF54-41CA-82C5-AE92D2007DB7}" type="presOf" srcId="{DAD106B1-E6D5-4616-8067-01FAEC2EE2A2}" destId="{7A9E1C3D-3EF4-4824-AF88-1F5EE4115F97}" srcOrd="0" destOrd="0" presId="urn:microsoft.com/office/officeart/2005/8/layout/gear1"/>
    <dgm:cxn modelId="{00424BFF-11BC-4827-949A-12CD21A4FD4B}" type="presOf" srcId="{DF277E17-F93F-4368-B742-DE2A978F3116}" destId="{3EA04410-8F2C-49A9-9A12-8353E5A55D8E}" srcOrd="2" destOrd="0" presId="urn:microsoft.com/office/officeart/2005/8/layout/gear1"/>
    <dgm:cxn modelId="{58D455E0-8990-41FF-94D5-02C0454CC742}" type="presParOf" srcId="{95F181F8-3438-42CC-AE02-65DFA3A0BBFB}" destId="{6C532A8D-A929-491D-93EA-759559AC1BD4}" srcOrd="0" destOrd="0" presId="urn:microsoft.com/office/officeart/2005/8/layout/gear1"/>
    <dgm:cxn modelId="{4DD43A76-F4D9-4E18-87EA-8BDE69AF621A}" type="presParOf" srcId="{95F181F8-3438-42CC-AE02-65DFA3A0BBFB}" destId="{D8886EB2-6272-4FAB-9AD0-AD7ED6A22F5A}" srcOrd="1" destOrd="0" presId="urn:microsoft.com/office/officeart/2005/8/layout/gear1"/>
    <dgm:cxn modelId="{EE988D46-50E4-42BE-AB8B-46970365B80A}" type="presParOf" srcId="{95F181F8-3438-42CC-AE02-65DFA3A0BBFB}" destId="{013A3928-02CC-49A6-8FFB-E23BFB8C7F6A}" srcOrd="2" destOrd="0" presId="urn:microsoft.com/office/officeart/2005/8/layout/gear1"/>
    <dgm:cxn modelId="{6F2A8E02-81A1-493C-9D37-1A537D9A9690}" type="presParOf" srcId="{95F181F8-3438-42CC-AE02-65DFA3A0BBFB}" destId="{6C70A11E-53D6-484C-BB65-B12E87A1659C}" srcOrd="3" destOrd="0" presId="urn:microsoft.com/office/officeart/2005/8/layout/gear1"/>
    <dgm:cxn modelId="{73D6E714-E102-443E-8C6A-5A6B44EF22A3}" type="presParOf" srcId="{95F181F8-3438-42CC-AE02-65DFA3A0BBFB}" destId="{D6415A3B-BEF1-4608-AA6B-D41A88CA84B7}" srcOrd="4" destOrd="0" presId="urn:microsoft.com/office/officeart/2005/8/layout/gear1"/>
    <dgm:cxn modelId="{D33EDE88-DB38-4FEF-9C0F-F0BBF2737C08}" type="presParOf" srcId="{95F181F8-3438-42CC-AE02-65DFA3A0BBFB}" destId="{3EA04410-8F2C-49A9-9A12-8353E5A55D8E}" srcOrd="5" destOrd="0" presId="urn:microsoft.com/office/officeart/2005/8/layout/gear1"/>
    <dgm:cxn modelId="{FC79287E-4499-4749-9060-8838ABFB0CE5}" type="presParOf" srcId="{95F181F8-3438-42CC-AE02-65DFA3A0BBFB}" destId="{59C3BBF9-9457-4D61-9928-4BF4B2B315D0}" srcOrd="6" destOrd="0" presId="urn:microsoft.com/office/officeart/2005/8/layout/gear1"/>
    <dgm:cxn modelId="{2E4FA07F-5FCF-4FFC-B6BC-F5A26E8A0BE8}" type="presParOf" srcId="{95F181F8-3438-42CC-AE02-65DFA3A0BBFB}" destId="{65ADC32E-776F-424D-ADB1-1CC551942D63}" srcOrd="7" destOrd="0" presId="urn:microsoft.com/office/officeart/2005/8/layout/gear1"/>
    <dgm:cxn modelId="{FDD490DF-26E8-4484-BEB9-20893C6C174B}" type="presParOf" srcId="{95F181F8-3438-42CC-AE02-65DFA3A0BBFB}" destId="{3EEC09EE-AF4B-4AD2-87B4-6C589629CD3D}" srcOrd="8" destOrd="0" presId="urn:microsoft.com/office/officeart/2005/8/layout/gear1"/>
    <dgm:cxn modelId="{44F06BD4-CBD8-445B-8822-B26CFEEA7988}" type="presParOf" srcId="{95F181F8-3438-42CC-AE02-65DFA3A0BBFB}" destId="{9BC8B6CE-14E7-416B-9629-D2BF49DCA07D}" srcOrd="9" destOrd="0" presId="urn:microsoft.com/office/officeart/2005/8/layout/gear1"/>
    <dgm:cxn modelId="{8BFC5F31-ABAB-4095-ADCE-88867B3253AF}" type="presParOf" srcId="{95F181F8-3438-42CC-AE02-65DFA3A0BBFB}" destId="{CD815D0F-1D5A-44B0-8BAF-20208224667F}" srcOrd="10" destOrd="0" presId="urn:microsoft.com/office/officeart/2005/8/layout/gear1"/>
    <dgm:cxn modelId="{F5D46436-568C-4871-9A8A-E77706E55FBF}" type="presParOf" srcId="{95F181F8-3438-42CC-AE02-65DFA3A0BBFB}" destId="{7A9E1C3D-3EF4-4824-AF88-1F5EE4115F97}" srcOrd="11" destOrd="0" presId="urn:microsoft.com/office/officeart/2005/8/layout/gear1"/>
    <dgm:cxn modelId="{989A7B4E-0B46-4AA7-9FA3-829FFBD9FBAE}" type="presParOf" srcId="{95F181F8-3438-42CC-AE02-65DFA3A0BBFB}" destId="{A3C8DCEE-0574-444A-9F23-AF54C1E8C506}"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532A8D-A929-491D-93EA-759559AC1BD4}">
      <dsp:nvSpPr>
        <dsp:cNvPr id="0" name=""/>
        <dsp:cNvSpPr/>
      </dsp:nvSpPr>
      <dsp:spPr>
        <a:xfrm>
          <a:off x="4389119" y="2497257"/>
          <a:ext cx="3052204" cy="3052204"/>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UNFSS 2021</a:t>
          </a:r>
        </a:p>
      </dsp:txBody>
      <dsp:txXfrm>
        <a:off x="5002748" y="3212221"/>
        <a:ext cx="1824946" cy="1568896"/>
      </dsp:txXfrm>
    </dsp:sp>
    <dsp:sp modelId="{6C70A11E-53D6-484C-BB65-B12E87A1659C}">
      <dsp:nvSpPr>
        <dsp:cNvPr id="0" name=""/>
        <dsp:cNvSpPr/>
      </dsp:nvSpPr>
      <dsp:spPr>
        <a:xfrm>
          <a:off x="2613291" y="1775827"/>
          <a:ext cx="2219784" cy="2219784"/>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Country pathways</a:t>
          </a:r>
        </a:p>
      </dsp:txBody>
      <dsp:txXfrm>
        <a:off x="3172128" y="2338042"/>
        <a:ext cx="1102110" cy="1095354"/>
      </dsp:txXfrm>
    </dsp:sp>
    <dsp:sp modelId="{59C3BBF9-9457-4D61-9928-4BF4B2B315D0}">
      <dsp:nvSpPr>
        <dsp:cNvPr id="0" name=""/>
        <dsp:cNvSpPr/>
      </dsp:nvSpPr>
      <dsp:spPr>
        <a:xfrm rot="20700000">
          <a:off x="3856597" y="244402"/>
          <a:ext cx="2174936" cy="2174936"/>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Africa common position</a:t>
          </a:r>
        </a:p>
      </dsp:txBody>
      <dsp:txXfrm rot="-20700000">
        <a:off x="4333624" y="721430"/>
        <a:ext cx="1220881" cy="1220881"/>
      </dsp:txXfrm>
    </dsp:sp>
    <dsp:sp modelId="{CD815D0F-1D5A-44B0-8BAF-20208224667F}">
      <dsp:nvSpPr>
        <dsp:cNvPr id="0" name=""/>
        <dsp:cNvSpPr/>
      </dsp:nvSpPr>
      <dsp:spPr>
        <a:xfrm>
          <a:off x="4169584" y="2028013"/>
          <a:ext cx="3906821" cy="3906821"/>
        </a:xfrm>
        <a:prstGeom prst="circularArrow">
          <a:avLst>
            <a:gd name="adj1" fmla="val 4688"/>
            <a:gd name="adj2" fmla="val 299029"/>
            <a:gd name="adj3" fmla="val 2541217"/>
            <a:gd name="adj4" fmla="val 15808330"/>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A9E1C3D-3EF4-4824-AF88-1F5EE4115F97}">
      <dsp:nvSpPr>
        <dsp:cNvPr id="0" name=""/>
        <dsp:cNvSpPr/>
      </dsp:nvSpPr>
      <dsp:spPr>
        <a:xfrm>
          <a:off x="2220171" y="1278857"/>
          <a:ext cx="2838549" cy="2838549"/>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3C8DCEE-0574-444A-9F23-AF54C1E8C506}">
      <dsp:nvSpPr>
        <dsp:cNvPr id="0" name=""/>
        <dsp:cNvSpPr/>
      </dsp:nvSpPr>
      <dsp:spPr>
        <a:xfrm>
          <a:off x="3353512" y="-237805"/>
          <a:ext cx="3060528" cy="3060528"/>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46F205-8D98-3145-8242-EAA6F5FA4F7D}" type="datetimeFigureOut">
              <a:rPr lang="en-US" smtClean="0"/>
              <a:t>10/25/2022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9DB15D-7C9D-534D-98FD-6D4F7176CD88}" type="slidenum">
              <a:rPr lang="en-US" smtClean="0"/>
              <a:t>‹#›</a:t>
            </a:fld>
            <a:endParaRPr lang="en-US" dirty="0"/>
          </a:p>
        </p:txBody>
      </p:sp>
    </p:spTree>
    <p:extLst>
      <p:ext uri="{BB962C8B-B14F-4D97-AF65-F5344CB8AC3E}">
        <p14:creationId xmlns:p14="http://schemas.microsoft.com/office/powerpoint/2010/main" val="3670305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KE" altLang="en-KE"/>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D01CC4C-12AA-4A46-8A38-3357CDFDA867}" type="slidenum">
              <a:rPr kumimoji="0" lang="en-GB" altLang="en-KE" sz="1200" b="0" i="0" u="none" strike="noStrike" kern="1200" cap="none" spc="0" normalizeH="0" baseline="0" noProof="0" smtClean="0">
                <a:ln>
                  <a:noFill/>
                </a:ln>
                <a:solidFill>
                  <a:prstClr val="black"/>
                </a:solidFill>
                <a:effectLst/>
                <a:uLnTx/>
                <a:uFillTx/>
                <a:latin typeface="Calibri" panose="020F0502020204030204" pitchFamily="34" charset="0"/>
                <a:ea typeface="MS PGothic"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altLang="en-KE" sz="1200" b="0" i="0" u="none" strike="noStrike" kern="1200" cap="none" spc="0" normalizeH="0" baseline="0" noProof="0" dirty="0">
              <a:ln>
                <a:noFill/>
              </a:ln>
              <a:solidFill>
                <a:prstClr val="black"/>
              </a:solidFill>
              <a:effectLst/>
              <a:uLnTx/>
              <a:uFillTx/>
              <a:latin typeface="Calibri" panose="020F0502020204030204" pitchFamily="34" charset="0"/>
              <a:ea typeface="MS PGothic" panose="020B0600070205080204" pitchFamily="34" charset="-128"/>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And so equal treatment is not what is always needed</a:t>
            </a:r>
          </a:p>
          <a:p>
            <a:pPr marL="171450" indent="-171450">
              <a:buFont typeface="Arial" panose="020B0604020202020204" pitchFamily="34" charset="0"/>
              <a:buChar char="•"/>
            </a:pPr>
            <a:r>
              <a:rPr lang="en-GB" dirty="0"/>
              <a:t>But within each context lessons that have already been learned can be adopted to chart a more positive direction from what has happened in the global north</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442A49-09FB-4F61-92CD-A445F4BE3EB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8545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9C956F-074B-4A0A-ABDD-D4AF1F8D26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5631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In response to the UNFSS many African countries have developed food systems transformation pathways that recognize the need to address the double burden of malnutrition. </a:t>
            </a:r>
          </a:p>
          <a:p>
            <a:pPr marL="228600" indent="-228600">
              <a:buAutoNum type="arabicPeriod"/>
            </a:pPr>
            <a:r>
              <a:rPr lang="en-US" dirty="0"/>
              <a:t>At the same time the African Union has taken common elements of these the country transformation pathways to develop an Africa Common Position to foster collective food systems transformation momentum across the continent.</a:t>
            </a:r>
          </a:p>
          <a:p>
            <a:pPr marL="228600" indent="-228600">
              <a:buAutoNum type="arabicPeriod"/>
            </a:pPr>
            <a:r>
              <a:rPr lang="en-US" dirty="0"/>
              <a:t>The above two are opportunities to generate synergy across the continent given our common problem of the double burden of malnutrition.</a:t>
            </a:r>
          </a:p>
          <a:p>
            <a:pPr marL="228600" indent="-228600">
              <a:buAutoNum type="arabicPeriod"/>
            </a:pPr>
            <a:r>
              <a:rPr lang="en-US" dirty="0"/>
              <a:t>Only 9 countries have food based dietary guidelines. The opportunity in this is that those countries with no food based dietary guidelines will be developing guidelines within the new context of enhanced attention to food systems transformation.</a:t>
            </a:r>
          </a:p>
          <a:p>
            <a:pPr marL="228600" indent="-228600">
              <a:buAutoNum type="arabicPeriod"/>
            </a:pPr>
            <a:r>
              <a:rPr lang="en-US" dirty="0"/>
              <a:t>In summary all the above present an opportunity to generate synergy and positive momentum at country and regional levels.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9C956F-074B-4A0A-ABDD-D4AF1F8D26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1856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8C91229-E6EC-4DB7-8AE6-29CE2C09B40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3607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5509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9C956F-074B-4A0A-ABDD-D4AF1F8D26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2752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This slide shows that both undernutrition reflected by stunted growth of children under five years old, and overweight and obesity reflected by this in girls 5-19 years old  are high. This is a clear indication of a double burden of malnutrition. </a:t>
            </a:r>
          </a:p>
          <a:p>
            <a:pPr marL="228600" indent="-228600">
              <a:buAutoNum type="arabicPeriod"/>
            </a:pPr>
            <a:r>
              <a:rPr lang="en-US" dirty="0"/>
              <a:t>Stunting is an indicator of affected children being subjected to chronic undernutrition from poor diets as well as other aspects like poor sanitation and health facilities. The decrease seen from 38% in 2000 to 30% in 2018 is just too slow to meet our SDG targets.</a:t>
            </a:r>
          </a:p>
          <a:p>
            <a:pPr marL="228600" indent="-228600">
              <a:buAutoNum type="arabicPeriod"/>
            </a:pPr>
            <a:r>
              <a:rPr lang="en-US" dirty="0"/>
              <a:t>On overweight which includes overweight and obesity, we are seeing a gradual increase across age groups. Higher in adolescents and highest in the adult women. This reflects an increasing magnitude in overweight and obesity faster than the reductions we are seeing in undernutrition at population levels.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9C956F-074B-4A0A-ABDD-D4AF1F8D26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6924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9C956F-074B-4A0A-ABDD-D4AF1F8D266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2929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DFF7E6-BFC6-41B8-AECF-A510AADF5CC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3092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DFF7E6-BFC6-41B8-AECF-A510AADF5CC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4355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8AFA977-9904-44D3-82F8-071A7B51C7F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9564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DD1981-FF1B-4486-8160-E3FE6BA4148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42187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FAO. 2011. Mapping supply and demand for animal-source foods to 2030, by T.P. Robinson &amp; F. Pozzi.</a:t>
            </a:r>
          </a:p>
          <a:p>
            <a:r>
              <a:rPr lang="en-GB" dirty="0"/>
              <a:t>Animal Production and Health Working Paper. No. 2. Rome.</a:t>
            </a:r>
          </a:p>
          <a:p>
            <a:r>
              <a:rPr lang="en-GB" dirty="0"/>
              <a:t>IMPACT results generally</a:t>
            </a:r>
            <a:r>
              <a:rPr lang="en-GB" baseline="0" dirty="0"/>
              <a:t> </a:t>
            </a:r>
            <a:r>
              <a:rPr lang="en-GB" dirty="0"/>
              <a:t>suggested</a:t>
            </a:r>
            <a:r>
              <a:rPr lang="en-GB" baseline="0" dirty="0"/>
              <a:t> smaller changes in demand compared to FAO.  Among other drivers of the results, the observed differences may be related to the underlying assumptions on how future demand will respond to prices and incomes. FAO projections could for example be assuming big shifts to Chicken Meat consumption (e.g., from pork) as incomes grow in Asia. IMPACT makes the same assumption in terms of direction, but with the expected shifts a bit more dampened. </a:t>
            </a:r>
            <a:endParaRPr lang="en-GB" dirty="0"/>
          </a:p>
          <a:p>
            <a:endParaRPr lang="en-GB" dirty="0"/>
          </a:p>
          <a:p>
            <a:r>
              <a:rPr lang="en-GB" dirty="0"/>
              <a:t>High income countries include much of Europe.  In fact, if one looks at individual European</a:t>
            </a:r>
            <a:r>
              <a:rPr lang="en-GB" baseline="0" dirty="0"/>
              <a:t> nations in many cases there is a DECLINE in demand (Switzerland for beef (-22%) and pork  (-14%) for example)</a:t>
            </a:r>
          </a:p>
          <a:p>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mn-lt"/>
                <a:ea typeface="MS PGothic" pitchFamily="34" charset="-128"/>
              </a:rPr>
              <a:t>Figures for meat consumption:  https://data.oecd.org/agroutput/meat-consumption.htm </a:t>
            </a:r>
          </a:p>
          <a:p>
            <a:endParaRPr lang="en-US" baseline="0"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3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GB" sz="1300" b="0" i="0" u="none" strike="noStrike" kern="1200" cap="none" spc="0" normalizeH="0" baseline="0" noProof="0" dirty="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2127163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3.emf"/><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6.png"/><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9.xml"/><Relationship Id="rId4" Type="http://schemas.openxmlformats.org/officeDocument/2006/relationships/image" Target="../media/image20.png"/></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9.xml"/><Relationship Id="rId4" Type="http://schemas.openxmlformats.org/officeDocument/2006/relationships/image" Target="../media/image4.emf"/></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9.xml"/><Relationship Id="rId4" Type="http://schemas.openxmlformats.org/officeDocument/2006/relationships/image" Target="../media/image5.emf"/></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9.xml"/><Relationship Id="rId4" Type="http://schemas.openxmlformats.org/officeDocument/2006/relationships/image" Target="../media/image6.emf"/></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9.xml"/><Relationship Id="rId4" Type="http://schemas.openxmlformats.org/officeDocument/2006/relationships/image" Target="../media/image7.emf"/></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9.xml"/><Relationship Id="rId4" Type="http://schemas.openxmlformats.org/officeDocument/2006/relationships/image" Target="../media/image8.emf"/></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21.png"/></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22.png"/></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3.emf"/><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9.xml"/><Relationship Id="rId1" Type="http://schemas.openxmlformats.org/officeDocument/2006/relationships/tags" Target="../tags/tag2.xml"/><Relationship Id="rId4" Type="http://schemas.openxmlformats.org/officeDocument/2006/relationships/image" Target="../media/image14.emf"/></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0.xml"/><Relationship Id="rId4" Type="http://schemas.openxmlformats.org/officeDocument/2006/relationships/image" Target="../media/image3.png"/></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0.xml"/><Relationship Id="rId4" Type="http://schemas.openxmlformats.org/officeDocument/2006/relationships/image" Target="../media/image4.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0.xml"/><Relationship Id="rId4" Type="http://schemas.openxmlformats.org/officeDocument/2006/relationships/image" Target="../media/image5.emf"/></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0.xml"/><Relationship Id="rId4" Type="http://schemas.openxmlformats.org/officeDocument/2006/relationships/image" Target="../media/image6.emf"/></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0.xml"/><Relationship Id="rId4" Type="http://schemas.openxmlformats.org/officeDocument/2006/relationships/image" Target="../media/image7.emf"/></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0.xml"/><Relationship Id="rId4" Type="http://schemas.openxmlformats.org/officeDocument/2006/relationships/image" Target="../media/image8.emf"/></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10.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10.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10.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10.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10.png"/></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1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10.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0.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0.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0.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10.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3.emf"/><Relationship Id="rId1" Type="http://schemas.openxmlformats.org/officeDocument/2006/relationships/slideMaster" Target="../slideMasters/slideMaster10.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0.xml"/><Relationship Id="rId1" Type="http://schemas.openxmlformats.org/officeDocument/2006/relationships/tags" Target="../tags/tag3.xml"/><Relationship Id="rId4" Type="http://schemas.openxmlformats.org/officeDocument/2006/relationships/image" Target="../media/image14.emf"/></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3.xml"/><Relationship Id="rId4" Type="http://schemas.openxmlformats.org/officeDocument/2006/relationships/image" Target="../media/image4.emf"/></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3.xml"/><Relationship Id="rId4" Type="http://schemas.openxmlformats.org/officeDocument/2006/relationships/image" Target="../media/image5.emf"/></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3.xml"/><Relationship Id="rId4" Type="http://schemas.openxmlformats.org/officeDocument/2006/relationships/image" Target="../media/image6.emf"/></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3.xml"/><Relationship Id="rId4" Type="http://schemas.openxmlformats.org/officeDocument/2006/relationships/image" Target="../media/image7.emf"/></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3.xml"/><Relationship Id="rId4" Type="http://schemas.openxmlformats.org/officeDocument/2006/relationships/image" Target="../media/image8.emf"/></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10.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11.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3.em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3.xml"/><Relationship Id="rId1" Type="http://schemas.openxmlformats.org/officeDocument/2006/relationships/tags" Target="../tags/tag1.xml"/><Relationship Id="rId4" Type="http://schemas.openxmlformats.org/officeDocument/2006/relationships/image" Target="../media/image14.emf"/></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7.xml"/><Relationship Id="rId4" Type="http://schemas.openxmlformats.org/officeDocument/2006/relationships/image" Target="../media/image15.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8.wmf"/><Relationship Id="rId1" Type="http://schemas.openxmlformats.org/officeDocument/2006/relationships/slideMaster" Target="../slideMasters/slideMaster8.xml"/><Relationship Id="rId4" Type="http://schemas.openxmlformats.org/officeDocument/2006/relationships/image" Target="../media/image2.wmf"/></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8.xml"/><Relationship Id="rId4" Type="http://schemas.openxmlformats.org/officeDocument/2006/relationships/image" Target="../media/image4.emf"/></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8.xml"/><Relationship Id="rId4" Type="http://schemas.openxmlformats.org/officeDocument/2006/relationships/image" Target="../media/image5.emf"/></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8.xml"/><Relationship Id="rId4" Type="http://schemas.openxmlformats.org/officeDocument/2006/relationships/image" Target="../media/image6.emf"/></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8.xml"/><Relationship Id="rId4" Type="http://schemas.openxmlformats.org/officeDocument/2006/relationships/image" Target="../media/image7.emf"/></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8.xml"/><Relationship Id="rId4" Type="http://schemas.openxmlformats.org/officeDocument/2006/relationships/image" Target="../media/image8.emf"/></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1664F-46B1-F238-3E67-58211C1A63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1D861FA-E270-DF87-48B9-9280E034F3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63478BF-912F-2E3D-7C96-A7DCD128FFE1}"/>
              </a:ext>
            </a:extLst>
          </p:cNvPr>
          <p:cNvSpPr>
            <a:spLocks noGrp="1"/>
          </p:cNvSpPr>
          <p:nvPr>
            <p:ph type="dt" sz="half" idx="10"/>
          </p:nvPr>
        </p:nvSpPr>
        <p:spPr/>
        <p:txBody>
          <a:bodyPr/>
          <a:lstStyle/>
          <a:p>
            <a:fld id="{A10F832D-19FC-0B4C-9802-405CF06ACC6F}" type="datetimeFigureOut">
              <a:rPr lang="en-US" smtClean="0"/>
              <a:t>10/25/2022</a:t>
            </a:fld>
            <a:endParaRPr lang="en-US" dirty="0"/>
          </a:p>
        </p:txBody>
      </p:sp>
      <p:sp>
        <p:nvSpPr>
          <p:cNvPr id="5" name="Footer Placeholder 4">
            <a:extLst>
              <a:ext uri="{FF2B5EF4-FFF2-40B4-BE49-F238E27FC236}">
                <a16:creationId xmlns:a16="http://schemas.microsoft.com/office/drawing/2014/main" id="{612999DD-1102-AB44-7D81-4A4AA246C5C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4F47001-7C66-C74B-56AD-2298408ECDF6}"/>
              </a:ext>
            </a:extLst>
          </p:cNvPr>
          <p:cNvSpPr>
            <a:spLocks noGrp="1"/>
          </p:cNvSpPr>
          <p:nvPr>
            <p:ph type="sldNum" sz="quarter" idx="12"/>
          </p:nvPr>
        </p:nvSpPr>
        <p:spPr/>
        <p:txBody>
          <a:bodyPr/>
          <a:lstStyle/>
          <a:p>
            <a:fld id="{8165817F-D7BF-BF45-934A-3BBAFFE797E2}" type="slidenum">
              <a:rPr lang="en-US" smtClean="0"/>
              <a:t>‹#›</a:t>
            </a:fld>
            <a:endParaRPr lang="en-US" dirty="0"/>
          </a:p>
        </p:txBody>
      </p:sp>
    </p:spTree>
    <p:extLst>
      <p:ext uri="{BB962C8B-B14F-4D97-AF65-F5344CB8AC3E}">
        <p14:creationId xmlns:p14="http://schemas.microsoft.com/office/powerpoint/2010/main" val="845122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84154-FD47-2EB4-0150-8C14D688A4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3217925-96C2-C878-00D3-F0878F8072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FC88DF-AC5F-029B-95C3-64B16EEF0392}"/>
              </a:ext>
            </a:extLst>
          </p:cNvPr>
          <p:cNvSpPr>
            <a:spLocks noGrp="1"/>
          </p:cNvSpPr>
          <p:nvPr>
            <p:ph type="dt" sz="half" idx="10"/>
          </p:nvPr>
        </p:nvSpPr>
        <p:spPr/>
        <p:txBody>
          <a:bodyPr/>
          <a:lstStyle/>
          <a:p>
            <a:fld id="{A10F832D-19FC-0B4C-9802-405CF06ACC6F}" type="datetimeFigureOut">
              <a:rPr lang="en-US" smtClean="0"/>
              <a:t>10/25/2022</a:t>
            </a:fld>
            <a:endParaRPr lang="en-US" dirty="0"/>
          </a:p>
        </p:txBody>
      </p:sp>
      <p:sp>
        <p:nvSpPr>
          <p:cNvPr id="5" name="Footer Placeholder 4">
            <a:extLst>
              <a:ext uri="{FF2B5EF4-FFF2-40B4-BE49-F238E27FC236}">
                <a16:creationId xmlns:a16="http://schemas.microsoft.com/office/drawing/2014/main" id="{9851461F-CB45-4964-BAD7-6C0FA90AAF1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3C3F952-4DAD-6DE0-5C7B-5FA7700773A7}"/>
              </a:ext>
            </a:extLst>
          </p:cNvPr>
          <p:cNvSpPr>
            <a:spLocks noGrp="1"/>
          </p:cNvSpPr>
          <p:nvPr>
            <p:ph type="sldNum" sz="quarter" idx="12"/>
          </p:nvPr>
        </p:nvSpPr>
        <p:spPr/>
        <p:txBody>
          <a:bodyPr/>
          <a:lstStyle/>
          <a:p>
            <a:fld id="{8165817F-D7BF-BF45-934A-3BBAFFE797E2}" type="slidenum">
              <a:rPr lang="en-US" smtClean="0"/>
              <a:t>‹#›</a:t>
            </a:fld>
            <a:endParaRPr lang="en-US" dirty="0"/>
          </a:p>
        </p:txBody>
      </p:sp>
    </p:spTree>
    <p:extLst>
      <p:ext uri="{BB962C8B-B14F-4D97-AF65-F5344CB8AC3E}">
        <p14:creationId xmlns:p14="http://schemas.microsoft.com/office/powerpoint/2010/main" val="30263843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33589123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US" dirty="0"/>
              <a:t>Click icon to add picture</a:t>
            </a:r>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163173297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US" dirty="0"/>
              <a:t>Click icon to add picture</a:t>
            </a: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58109286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US" dirty="0"/>
              <a:t>Click icon to add picture</a:t>
            </a:r>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US" dirty="0"/>
              <a:t>Click icon to add picture</a:t>
            </a:r>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232937152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211255449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193107369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US" dirty="0"/>
              <a:t>Click icon to add picture</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US" dirty="0"/>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23450934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99876303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244105891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1279073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31157D-FB91-DEE7-943B-3FE01F944A2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C973A98-71CC-A760-6A17-3D7F8DD6FE3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1B9893-809B-81DB-3C14-91E4B1911C6B}"/>
              </a:ext>
            </a:extLst>
          </p:cNvPr>
          <p:cNvSpPr>
            <a:spLocks noGrp="1"/>
          </p:cNvSpPr>
          <p:nvPr>
            <p:ph type="dt" sz="half" idx="10"/>
          </p:nvPr>
        </p:nvSpPr>
        <p:spPr/>
        <p:txBody>
          <a:bodyPr/>
          <a:lstStyle/>
          <a:p>
            <a:fld id="{A10F832D-19FC-0B4C-9802-405CF06ACC6F}" type="datetimeFigureOut">
              <a:rPr lang="en-US" smtClean="0"/>
              <a:t>10/25/2022</a:t>
            </a:fld>
            <a:endParaRPr lang="en-US" dirty="0"/>
          </a:p>
        </p:txBody>
      </p:sp>
      <p:sp>
        <p:nvSpPr>
          <p:cNvPr id="5" name="Footer Placeholder 4">
            <a:extLst>
              <a:ext uri="{FF2B5EF4-FFF2-40B4-BE49-F238E27FC236}">
                <a16:creationId xmlns:a16="http://schemas.microsoft.com/office/drawing/2014/main" id="{3D96097D-72AA-8416-B504-33EB6E9DBEA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6BA11ED-1B91-BA3B-5C8F-6984908D3450}"/>
              </a:ext>
            </a:extLst>
          </p:cNvPr>
          <p:cNvSpPr>
            <a:spLocks noGrp="1"/>
          </p:cNvSpPr>
          <p:nvPr>
            <p:ph type="sldNum" sz="quarter" idx="12"/>
          </p:nvPr>
        </p:nvSpPr>
        <p:spPr/>
        <p:txBody>
          <a:bodyPr/>
          <a:lstStyle/>
          <a:p>
            <a:fld id="{8165817F-D7BF-BF45-934A-3BBAFFE797E2}" type="slidenum">
              <a:rPr lang="en-US" smtClean="0"/>
              <a:t>‹#›</a:t>
            </a:fld>
            <a:endParaRPr lang="en-US" dirty="0"/>
          </a:p>
        </p:txBody>
      </p:sp>
    </p:spTree>
    <p:extLst>
      <p:ext uri="{BB962C8B-B14F-4D97-AF65-F5344CB8AC3E}">
        <p14:creationId xmlns:p14="http://schemas.microsoft.com/office/powerpoint/2010/main" val="269863027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dirty="0"/>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84177144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353350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298909346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095214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969318" y="1744665"/>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221635" y="-99195"/>
            <a:ext cx="2956232" cy="2091508"/>
          </a:xfrm>
          <a:prstGeom prst="rect">
            <a:avLst/>
          </a:prstGeom>
        </p:spPr>
      </p:pic>
    </p:spTree>
    <p:extLst>
      <p:ext uri="{BB962C8B-B14F-4D97-AF65-F5344CB8AC3E}">
        <p14:creationId xmlns:p14="http://schemas.microsoft.com/office/powerpoint/2010/main" val="142764424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402706" y="1246190"/>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80639"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spTree>
    <p:extLst>
      <p:ext uri="{BB962C8B-B14F-4D97-AF65-F5344CB8AC3E}">
        <p14:creationId xmlns:p14="http://schemas.microsoft.com/office/powerpoint/2010/main" val="271689042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402706" y="1246190"/>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5765"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spTree>
    <p:extLst>
      <p:ext uri="{BB962C8B-B14F-4D97-AF65-F5344CB8AC3E}">
        <p14:creationId xmlns:p14="http://schemas.microsoft.com/office/powerpoint/2010/main" val="91569805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402706" y="1246190"/>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8939" y="436565"/>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243581803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402706" y="1246190"/>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1001" y="373065"/>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303337195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402706" y="1246190"/>
            <a:ext cx="131799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75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40"/>
            <a:ext cx="10113963"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4"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67988" y="390527"/>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37260884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B788A03-95AD-486E-85A7-551BC837DE10}" type="datetimeFigureOut">
              <a:rPr lang="en-US" smtClean="0"/>
              <a:t>10/25/2022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dirty="0"/>
          </a:p>
        </p:txBody>
      </p:sp>
    </p:spTree>
    <p:extLst>
      <p:ext uri="{BB962C8B-B14F-4D97-AF65-F5344CB8AC3E}">
        <p14:creationId xmlns:p14="http://schemas.microsoft.com/office/powerpoint/2010/main" val="386221592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1" y="125413"/>
            <a:ext cx="6413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3"/>
            <a:ext cx="109728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265582378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1" y="125413"/>
            <a:ext cx="6413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7" y="3120249"/>
            <a:ext cx="10247633"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GB" noProof="0"/>
              <a:t>Click to edit Master title style</a:t>
            </a:r>
            <a:endParaRPr lang="en-US" noProof="0"/>
          </a:p>
        </p:txBody>
      </p:sp>
      <p:sp>
        <p:nvSpPr>
          <p:cNvPr id="17" name="Content Placeholder 9"/>
          <p:cNvSpPr>
            <a:spLocks noGrp="1"/>
          </p:cNvSpPr>
          <p:nvPr>
            <p:ph sz="quarter" idx="10"/>
          </p:nvPr>
        </p:nvSpPr>
        <p:spPr>
          <a:xfrm>
            <a:off x="1076432" y="3951845"/>
            <a:ext cx="10247633" cy="255208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28179040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1" y="125413"/>
            <a:ext cx="6413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2" y="25401"/>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GB" noProof="0" dirty="0"/>
              <a:t>Click icon to add picture</a:t>
            </a:r>
            <a:endParaRPr lang="en-US" noProof="0" dirty="0"/>
          </a:p>
        </p:txBody>
      </p:sp>
      <p:sp>
        <p:nvSpPr>
          <p:cNvPr id="12" name="Title 1"/>
          <p:cNvSpPr>
            <a:spLocks noGrp="1"/>
          </p:cNvSpPr>
          <p:nvPr>
            <p:ph type="title"/>
          </p:nvPr>
        </p:nvSpPr>
        <p:spPr>
          <a:xfrm>
            <a:off x="599965" y="427833"/>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GB" noProof="0"/>
              <a:t>Click to edit Master title style</a:t>
            </a:r>
            <a:endParaRPr lang="en-US" noProof="0"/>
          </a:p>
        </p:txBody>
      </p:sp>
      <p:sp>
        <p:nvSpPr>
          <p:cNvPr id="13" name="Content Placeholder 9"/>
          <p:cNvSpPr>
            <a:spLocks noGrp="1"/>
          </p:cNvSpPr>
          <p:nvPr>
            <p:ph sz="quarter" idx="11"/>
          </p:nvPr>
        </p:nvSpPr>
        <p:spPr>
          <a:xfrm>
            <a:off x="609600" y="1342716"/>
            <a:ext cx="7238171"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116111036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1" y="125413"/>
            <a:ext cx="6413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9"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3"/>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GB" noProof="0"/>
              <a:t>Click to edit Master title style</a:t>
            </a:r>
            <a:endParaRPr lang="en-US" noProof="0"/>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Picture Placeholder 3"/>
          <p:cNvSpPr>
            <a:spLocks noGrp="1"/>
          </p:cNvSpPr>
          <p:nvPr>
            <p:ph type="pic" sz="quarter" idx="12"/>
          </p:nvPr>
        </p:nvSpPr>
        <p:spPr>
          <a:xfrm>
            <a:off x="2"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GB" noProof="0" dirty="0"/>
              <a:t>Click icon to add picture</a:t>
            </a:r>
            <a:endParaRPr lang="en-US" noProof="0" dirty="0"/>
          </a:p>
        </p:txBody>
      </p:sp>
      <p:sp>
        <p:nvSpPr>
          <p:cNvPr id="9" name="Picture Placeholder 8"/>
          <p:cNvSpPr>
            <a:spLocks noGrp="1"/>
          </p:cNvSpPr>
          <p:nvPr>
            <p:ph type="pic" sz="quarter" idx="13"/>
          </p:nvPr>
        </p:nvSpPr>
        <p:spPr>
          <a:xfrm>
            <a:off x="1"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2020288060"/>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1" y="125413"/>
            <a:ext cx="6413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526"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5" y="1519491"/>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4" name="Title 1"/>
          <p:cNvSpPr>
            <a:spLocks noGrp="1"/>
          </p:cNvSpPr>
          <p:nvPr>
            <p:ph type="title"/>
          </p:nvPr>
        </p:nvSpPr>
        <p:spPr>
          <a:xfrm>
            <a:off x="3195735" y="768057"/>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682622"/>
                </a:solidFill>
              </a:defRPr>
            </a:lvl1pPr>
          </a:lstStyle>
          <a:p>
            <a:pPr lvl="0"/>
            <a:r>
              <a:rPr lang="en-GB" noProof="0"/>
              <a:t>Click to edit Master title style</a:t>
            </a:r>
            <a:endParaRPr lang="en-US" noProof="0"/>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268471998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1" y="125413"/>
            <a:ext cx="6413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39"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4" name="Title 1"/>
          <p:cNvSpPr>
            <a:spLocks noGrp="1"/>
          </p:cNvSpPr>
          <p:nvPr>
            <p:ph type="title"/>
          </p:nvPr>
        </p:nvSpPr>
        <p:spPr>
          <a:xfrm>
            <a:off x="682992" y="768057"/>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712C3D"/>
                </a:solidFill>
              </a:defRPr>
            </a:lvl1pPr>
          </a:lstStyle>
          <a:p>
            <a:pPr lvl="0"/>
            <a:r>
              <a:rPr lang="en-GB"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53806" y="137303"/>
            <a:ext cx="2679445" cy="5633463"/>
          </a:xfrm>
          <a:prstGeom prst="rect">
            <a:avLst/>
          </a:prstGeom>
        </p:spPr>
      </p:pic>
    </p:spTree>
    <p:extLst>
      <p:ext uri="{BB962C8B-B14F-4D97-AF65-F5344CB8AC3E}">
        <p14:creationId xmlns:p14="http://schemas.microsoft.com/office/powerpoint/2010/main" val="215531314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1" y="125413"/>
            <a:ext cx="6413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1" y="1116015"/>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2250"/>
            </a:lvl1pPr>
            <a:lvl2pPr marL="557220" indent="-214315">
              <a:lnSpc>
                <a:spcPct val="100000"/>
              </a:lnSpc>
              <a:spcBef>
                <a:spcPts val="0"/>
              </a:spcBef>
              <a:spcAft>
                <a:spcPts val="0"/>
              </a:spcAft>
              <a:buClr>
                <a:srgbClr val="682622"/>
              </a:buClr>
              <a:buFont typeface="Arial" panose="020B0604020202020204" pitchFamily="34" charset="0"/>
              <a:buChar char="•"/>
              <a:defRPr sz="1950"/>
            </a:lvl2pPr>
            <a:lvl3pPr marL="857261" indent="-171452">
              <a:lnSpc>
                <a:spcPct val="100000"/>
              </a:lnSpc>
              <a:spcBef>
                <a:spcPts val="0"/>
              </a:spcBef>
              <a:spcAft>
                <a:spcPts val="0"/>
              </a:spcAft>
              <a:buClr>
                <a:srgbClr val="682622"/>
              </a:buClr>
              <a:buFont typeface="Courier New" panose="02070309020205020404" pitchFamily="49" charset="0"/>
              <a:buChar char="o"/>
              <a:defRPr sz="165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Picture Placeholder 2"/>
          <p:cNvSpPr>
            <a:spLocks noGrp="1"/>
          </p:cNvSpPr>
          <p:nvPr>
            <p:ph type="pic" sz="quarter" idx="11"/>
          </p:nvPr>
        </p:nvSpPr>
        <p:spPr>
          <a:xfrm>
            <a:off x="9245600" y="6352"/>
            <a:ext cx="2946400" cy="4443731"/>
          </a:xfrm>
          <a:prstGeom prst="rect">
            <a:avLst/>
          </a:prstGeom>
        </p:spPr>
        <p:txBody>
          <a:bodyPr/>
          <a:lstStyle/>
          <a:p>
            <a:pPr lvl="0"/>
            <a:r>
              <a:rPr lang="en-GB" noProof="0" dirty="0"/>
              <a:t>Click icon to add picture</a:t>
            </a:r>
            <a:endParaRPr lang="en-US" noProof="0" dirty="0"/>
          </a:p>
        </p:txBody>
      </p:sp>
      <p:sp>
        <p:nvSpPr>
          <p:cNvPr id="12" name="Picture Placeholder 11"/>
          <p:cNvSpPr>
            <a:spLocks noGrp="1"/>
          </p:cNvSpPr>
          <p:nvPr>
            <p:ph type="pic" sz="quarter" idx="12"/>
          </p:nvPr>
        </p:nvSpPr>
        <p:spPr>
          <a:xfrm>
            <a:off x="9245600" y="4515997"/>
            <a:ext cx="2946400" cy="2297555"/>
          </a:xfrm>
          <a:prstGeom prst="rect">
            <a:avLst/>
          </a:prstGeom>
        </p:spPr>
        <p:txBody>
          <a:bodyPr/>
          <a:lstStyle/>
          <a:p>
            <a:pPr lvl="0"/>
            <a:r>
              <a:rPr lang="en-GB" noProof="0" dirty="0"/>
              <a:t>Click icon to add picture</a:t>
            </a:r>
            <a:endParaRPr lang="en-US" noProof="0" dirty="0"/>
          </a:p>
        </p:txBody>
      </p:sp>
      <p:sp>
        <p:nvSpPr>
          <p:cNvPr id="22" name="Title 1"/>
          <p:cNvSpPr>
            <a:spLocks noGrp="1"/>
          </p:cNvSpPr>
          <p:nvPr>
            <p:ph type="title"/>
          </p:nvPr>
        </p:nvSpPr>
        <p:spPr>
          <a:xfrm>
            <a:off x="599965" y="427833"/>
            <a:ext cx="8102600" cy="677955"/>
          </a:xfrm>
          <a:prstGeom prst="rect">
            <a:avLst/>
          </a:prstGeom>
        </p:spPr>
        <p:txBody>
          <a:bodyPr/>
          <a:lstStyle>
            <a:lvl1pPr marL="0" marR="0" indent="0" algn="l" defTabSz="685808" rtl="0" eaLnBrk="1" fontAlgn="base" latinLnBrk="0" hangingPunct="1">
              <a:lnSpc>
                <a:spcPct val="100000"/>
              </a:lnSpc>
              <a:spcBef>
                <a:spcPct val="0"/>
              </a:spcBef>
              <a:spcAft>
                <a:spcPct val="0"/>
              </a:spcAft>
              <a:tabLst/>
              <a:defRPr sz="2700">
                <a:solidFill>
                  <a:srgbClr val="712C3D"/>
                </a:solidFill>
              </a:defRPr>
            </a:lvl1pPr>
          </a:lstStyle>
          <a:p>
            <a:pPr lvl="0"/>
            <a:r>
              <a:rPr lang="en-GB" noProof="0"/>
              <a:t>Click to edit Master title style</a:t>
            </a:r>
            <a:endParaRPr lang="en-US" noProof="0" dirty="0"/>
          </a:p>
        </p:txBody>
      </p:sp>
    </p:spTree>
    <p:extLst>
      <p:ext uri="{BB962C8B-B14F-4D97-AF65-F5344CB8AC3E}">
        <p14:creationId xmlns:p14="http://schemas.microsoft.com/office/powerpoint/2010/main" val="74920264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1" y="125413"/>
            <a:ext cx="6413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350"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350" dirty="0"/>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723701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1" y="125413"/>
            <a:ext cx="6413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918592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1" y="125413"/>
            <a:ext cx="64135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900">
                <a:solidFill>
                  <a:srgbClr val="762123"/>
                </a:solidFill>
                <a:latin typeface="Calibri" panose="020F0502020204030204" pitchFamily="34" charset="0"/>
                <a:cs typeface="Calibri" panose="020F0502020204030204" pitchFamily="34" charset="0"/>
              </a:rPr>
              <a:pPr algn="r" eaLnBrk="1" hangingPunct="1"/>
              <a:t>‹#›</a:t>
            </a:fld>
            <a:endParaRPr lang="en-GB" altLang="en-KE" sz="900" dirty="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6"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06910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10/25/2022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dirty="0"/>
          </a:p>
        </p:txBody>
      </p:sp>
    </p:spTree>
    <p:extLst>
      <p:ext uri="{BB962C8B-B14F-4D97-AF65-F5344CB8AC3E}">
        <p14:creationId xmlns:p14="http://schemas.microsoft.com/office/powerpoint/2010/main" val="2702835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1"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7" y="322327"/>
            <a:ext cx="11376551" cy="4782551"/>
          </a:xfrm>
          <a:prstGeom prst="rect">
            <a:avLst/>
          </a:pr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368809236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810572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247" y="1718249"/>
            <a:ext cx="11573629"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3414"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1" cy="609600"/>
          </a:xfrm>
          <a:prstGeom prst="rect">
            <a:avLst/>
          </a:prstGeom>
        </p:spPr>
        <p:txBody>
          <a:bodyPr>
            <a:normAutofit/>
          </a:bodyPr>
          <a:lstStyle>
            <a:lvl1pPr marL="0" indent="0" algn="ctr">
              <a:buNone/>
              <a:defRPr sz="2700" b="0" i="0">
                <a:solidFill>
                  <a:schemeClr val="bg1"/>
                </a:solidFill>
                <a:latin typeface="Calibri Light" panose="020F0302020204030204" pitchFamily="34" charset="0"/>
                <a:cs typeface="Calibri Light" panose="020F0302020204030204" pitchFamily="34" charset="0"/>
              </a:defRPr>
            </a:lvl1pPr>
          </a:lstStyle>
          <a:p>
            <a:pPr lvl="0"/>
            <a:r>
              <a:rPr lang="en-GB"/>
              <a:t>Click to edit Master text styles</a:t>
            </a:r>
          </a:p>
        </p:txBody>
      </p:sp>
    </p:spTree>
    <p:extLst>
      <p:ext uri="{BB962C8B-B14F-4D97-AF65-F5344CB8AC3E}">
        <p14:creationId xmlns:p14="http://schemas.microsoft.com/office/powerpoint/2010/main" val="2272290510"/>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1"/>
            <a:ext cx="8229600" cy="3124200"/>
          </a:xfrm>
          <a:prstGeom prst="rect">
            <a:avLst/>
          </a:prstGeom>
        </p:spPr>
        <p:txBody>
          <a:bodyPr/>
          <a:lstStyle>
            <a:lvl1pPr marL="0" marR="0" indent="0" algn="ctr" defTabSz="685808"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GB" noProof="0"/>
              <a:t>Click to edit Master text styles</a:t>
            </a:r>
          </a:p>
        </p:txBody>
      </p:sp>
    </p:spTree>
    <p:extLst>
      <p:ext uri="{BB962C8B-B14F-4D97-AF65-F5344CB8AC3E}">
        <p14:creationId xmlns:p14="http://schemas.microsoft.com/office/powerpoint/2010/main" val="172235701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cSld name="1_Objectives">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1"/>
            </p:custDataLst>
          </p:nvPr>
        </p:nvGraphicFramePr>
        <p:xfrm>
          <a:off x="1965" y="1603"/>
          <a:ext cx="1953"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7" name="Object 6" hidden="1"/>
                      <p:cNvPicPr/>
                      <p:nvPr/>
                    </p:nvPicPr>
                    <p:blipFill>
                      <a:blip r:embed="rId4"/>
                      <a:stretch>
                        <a:fillRect/>
                      </a:stretch>
                    </p:blipFill>
                    <p:spPr>
                      <a:xfrm>
                        <a:off x="1965" y="1603"/>
                        <a:ext cx="1953" cy="1587"/>
                      </a:xfrm>
                      <a:prstGeom prst="rect">
                        <a:avLst/>
                      </a:prstGeom>
                    </p:spPr>
                  </p:pic>
                </p:oleObj>
              </mc:Fallback>
            </mc:AlternateContent>
          </a:graphicData>
        </a:graphic>
      </p:graphicFrame>
      <p:sp>
        <p:nvSpPr>
          <p:cNvPr id="8" name="Text Placeholder 11"/>
          <p:cNvSpPr>
            <a:spLocks noGrp="1"/>
          </p:cNvSpPr>
          <p:nvPr>
            <p:ph type="body" sz="quarter" idx="14" hasCustomPrompt="1"/>
          </p:nvPr>
        </p:nvSpPr>
        <p:spPr>
          <a:xfrm>
            <a:off x="468924" y="311224"/>
            <a:ext cx="11254155" cy="755579"/>
          </a:xfrm>
          <a:prstGeom prst="rect">
            <a:avLst/>
          </a:prstGeom>
        </p:spPr>
        <p:txBody>
          <a:bodyPr lIns="0" tIns="0" rIns="0" bIns="0" anchor="ctr"/>
          <a:lstStyle>
            <a:lvl1pPr marL="0" marR="0" indent="0" algn="l" defTabSz="683282" rtl="0" eaLnBrk="1" fontAlgn="base" latinLnBrk="0" hangingPunct="1">
              <a:lnSpc>
                <a:spcPct val="100000"/>
              </a:lnSpc>
              <a:spcBef>
                <a:spcPts val="0"/>
              </a:spcBef>
              <a:spcAft>
                <a:spcPct val="0"/>
              </a:spcAft>
              <a:buClrTx/>
              <a:buSzTx/>
              <a:buFont typeface="Arial" charset="0"/>
              <a:buNone/>
              <a:tabLst/>
              <a:defRPr sz="1800" b="1" baseline="0">
                <a:solidFill>
                  <a:schemeClr val="tx1"/>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marL="0" marR="0" lvl="0" indent="0" defTabSz="683282" fontAlgn="base">
              <a:lnSpc>
                <a:spcPct val="100000"/>
              </a:lnSpc>
              <a:spcAft>
                <a:spcPct val="0"/>
              </a:spcAft>
              <a:buClrTx/>
              <a:buSzTx/>
              <a:tabLst/>
            </a:pPr>
            <a:r>
              <a:rPr lang="en-US"/>
              <a:t>Click to write the “Objectives of today’s discussion” slide title</a:t>
            </a:r>
          </a:p>
        </p:txBody>
      </p:sp>
      <p:sp>
        <p:nvSpPr>
          <p:cNvPr id="9" name="Text Placeholder 13"/>
          <p:cNvSpPr>
            <a:spLocks noGrp="1"/>
          </p:cNvSpPr>
          <p:nvPr>
            <p:ph type="body" sz="quarter" idx="13" hasCustomPrompt="1"/>
          </p:nvPr>
        </p:nvSpPr>
        <p:spPr>
          <a:xfrm>
            <a:off x="468923" y="1295400"/>
            <a:ext cx="11254155" cy="5257800"/>
          </a:xfrm>
          <a:prstGeom prst="roundRect">
            <a:avLst>
              <a:gd name="adj" fmla="val 0"/>
            </a:avLst>
          </a:prstGeom>
        </p:spPr>
        <p:txBody>
          <a:bodyPr lIns="82058" tIns="41029" rIns="82058" bIns="41029" anchor="t"/>
          <a:lstStyle>
            <a:lvl1pPr marL="175022" indent="-175022">
              <a:buFont typeface="Arial" pitchFamily="34" charset="0"/>
              <a:buChar char="•"/>
              <a:defRPr lang="en-US" sz="1650" b="0" baseline="0" dirty="0">
                <a:solidFill>
                  <a:srgbClr val="000000"/>
                </a:solidFill>
                <a:latin typeface="Calibri" pitchFamily="34" charset="0"/>
                <a:cs typeface="Calibri" pitchFamily="34" charset="0"/>
              </a:defRPr>
            </a:lvl1pPr>
          </a:lstStyle>
          <a:p>
            <a:pPr lvl="0"/>
            <a:r>
              <a:rPr lang="en-US"/>
              <a:t>Click to write objectives (generally less than 5)</a:t>
            </a:r>
          </a:p>
        </p:txBody>
      </p:sp>
    </p:spTree>
    <p:extLst>
      <p:ext uri="{BB962C8B-B14F-4D97-AF65-F5344CB8AC3E}">
        <p14:creationId xmlns:p14="http://schemas.microsoft.com/office/powerpoint/2010/main" val="330042970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9E41C-41CD-46C2-AFEF-F6F7FFE512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FFEB6D-68CC-4BB8-B1A4-BB65FD9FF9B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277008-126B-4AD9-8AEF-7ACD356FF239}"/>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5" name="Footer Placeholder 4">
            <a:extLst>
              <a:ext uri="{FF2B5EF4-FFF2-40B4-BE49-F238E27FC236}">
                <a16:creationId xmlns:a16="http://schemas.microsoft.com/office/drawing/2014/main" id="{32A7E26F-E4F7-46B1-BD87-424E9FBCE29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12CFC1-9DF8-4DDB-81DC-E6A39097CC84}"/>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404738329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EDD41-8823-4D57-9B34-EC21DC915D19}"/>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D2B1E212-13A6-477F-8D8C-F23BF8F4815C}"/>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A7DFCB-FD19-4247-8E5A-D9AB48FA6302}"/>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5E881AD-627D-4AAD-96F6-5D589708C402}"/>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6" name="Footer Placeholder 5">
            <a:extLst>
              <a:ext uri="{FF2B5EF4-FFF2-40B4-BE49-F238E27FC236}">
                <a16:creationId xmlns:a16="http://schemas.microsoft.com/office/drawing/2014/main" id="{6C7825E8-7123-44B0-A939-547BD06BFCE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82FB854-DD67-45E3-8E73-8C7EEF9EF158}"/>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191606468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136CF-D106-499A-9C6D-BD494EF2F16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2B0EB6B-2C10-4398-BE68-7FD5252E3B70}"/>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4" name="Footer Placeholder 3">
            <a:extLst>
              <a:ext uri="{FF2B5EF4-FFF2-40B4-BE49-F238E27FC236}">
                <a16:creationId xmlns:a16="http://schemas.microsoft.com/office/drawing/2014/main" id="{C252F15F-FCCE-4B85-B50A-2490116EB9E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F6FFCE27-D5C1-40CB-83F0-A035EBCAC3EB}"/>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1797944978"/>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107480232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spTree>
    <p:extLst>
      <p:ext uri="{BB962C8B-B14F-4D97-AF65-F5344CB8AC3E}">
        <p14:creationId xmlns:p14="http://schemas.microsoft.com/office/powerpoint/2010/main" val="11185455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788A03-95AD-486E-85A7-551BC837DE10}" type="datetimeFigureOut">
              <a:rPr lang="en-US" smtClean="0"/>
              <a:t>10/25/2022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dirty="0"/>
          </a:p>
        </p:txBody>
      </p:sp>
    </p:spTree>
    <p:extLst>
      <p:ext uri="{BB962C8B-B14F-4D97-AF65-F5344CB8AC3E}">
        <p14:creationId xmlns:p14="http://schemas.microsoft.com/office/powerpoint/2010/main" val="33260014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spTree>
    <p:extLst>
      <p:ext uri="{BB962C8B-B14F-4D97-AF65-F5344CB8AC3E}">
        <p14:creationId xmlns:p14="http://schemas.microsoft.com/office/powerpoint/2010/main" val="68196022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20473600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55684047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411134251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6452846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359533485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GB" noProof="0" dirty="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17351856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GB" noProof="0" dirty="0"/>
              <a:t>Click icon to add picture</a:t>
            </a:r>
            <a:endParaRPr lang="en-US" noProof="0" dirty="0"/>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333032390"/>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405617248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16465131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788A03-95AD-486E-85A7-551BC837DE10}" type="datetimeFigureOut">
              <a:rPr lang="en-US" smtClean="0"/>
              <a:t>10/25/2022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dirty="0"/>
          </a:p>
        </p:txBody>
      </p:sp>
    </p:spTree>
    <p:extLst>
      <p:ext uri="{BB962C8B-B14F-4D97-AF65-F5344CB8AC3E}">
        <p14:creationId xmlns:p14="http://schemas.microsoft.com/office/powerpoint/2010/main" val="351505684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GB" noProof="0" dirty="0"/>
              <a:t>Click icon to add picture</a:t>
            </a:r>
            <a:endParaRPr lang="en-US" noProof="0" dirty="0"/>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GB" noProof="0" dirty="0"/>
              <a:t>Click icon to add picture</a:t>
            </a:r>
            <a:endParaRPr lang="en-US" noProof="0" dirty="0"/>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dirty="0"/>
          </a:p>
        </p:txBody>
      </p:sp>
    </p:spTree>
    <p:extLst>
      <p:ext uri="{BB962C8B-B14F-4D97-AF65-F5344CB8AC3E}">
        <p14:creationId xmlns:p14="http://schemas.microsoft.com/office/powerpoint/2010/main" val="261198317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365231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005103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674203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813174749"/>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3590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246" y="1718247"/>
            <a:ext cx="11573629"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GB"/>
              <a:t>Click to edit Master text styles</a:t>
            </a:r>
          </a:p>
        </p:txBody>
      </p:sp>
    </p:spTree>
    <p:extLst>
      <p:ext uri="{BB962C8B-B14F-4D97-AF65-F5344CB8AC3E}">
        <p14:creationId xmlns:p14="http://schemas.microsoft.com/office/powerpoint/2010/main" val="525597506"/>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1"/>
            <a:ext cx="8229600" cy="3124200"/>
          </a:xfrm>
          <a:prstGeom prst="rect">
            <a:avLst/>
          </a:prstGeom>
        </p:spPr>
        <p:txBody>
          <a:bodyPr/>
          <a:lstStyle>
            <a:lvl1pPr marL="0" marR="0" indent="0" algn="ctr" defTabSz="914411"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GB" noProof="0"/>
              <a:t>Click to edit Master text styles</a:t>
            </a:r>
          </a:p>
        </p:txBody>
      </p:sp>
    </p:spTree>
    <p:extLst>
      <p:ext uri="{BB962C8B-B14F-4D97-AF65-F5344CB8AC3E}">
        <p14:creationId xmlns:p14="http://schemas.microsoft.com/office/powerpoint/2010/main" val="1339152419"/>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cSld name="1_Objectives">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1"/>
            </p:custDataLst>
          </p:nvPr>
        </p:nvGraphicFramePr>
        <p:xfrm>
          <a:off x="1964" y="1601"/>
          <a:ext cx="1953"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7" name="Object 6" hidden="1"/>
                      <p:cNvPicPr/>
                      <p:nvPr/>
                    </p:nvPicPr>
                    <p:blipFill>
                      <a:blip r:embed="rId4"/>
                      <a:stretch>
                        <a:fillRect/>
                      </a:stretch>
                    </p:blipFill>
                    <p:spPr>
                      <a:xfrm>
                        <a:off x="1964" y="1601"/>
                        <a:ext cx="1953" cy="1587"/>
                      </a:xfrm>
                      <a:prstGeom prst="rect">
                        <a:avLst/>
                      </a:prstGeom>
                    </p:spPr>
                  </p:pic>
                </p:oleObj>
              </mc:Fallback>
            </mc:AlternateContent>
          </a:graphicData>
        </a:graphic>
      </p:graphicFrame>
      <p:sp>
        <p:nvSpPr>
          <p:cNvPr id="8" name="Text Placeholder 11"/>
          <p:cNvSpPr>
            <a:spLocks noGrp="1"/>
          </p:cNvSpPr>
          <p:nvPr>
            <p:ph type="body" sz="quarter" idx="14" hasCustomPrompt="1"/>
          </p:nvPr>
        </p:nvSpPr>
        <p:spPr>
          <a:xfrm>
            <a:off x="468924" y="311222"/>
            <a:ext cx="11254154" cy="755579"/>
          </a:xfrm>
          <a:prstGeom prst="rect">
            <a:avLst/>
          </a:prstGeom>
        </p:spPr>
        <p:txBody>
          <a:bodyPr lIns="0" tIns="0" rIns="0" bIns="0" anchor="ctr"/>
          <a:lstStyle>
            <a:lvl1pPr marL="0" marR="0" indent="0" algn="l" defTabSz="911043" rtl="0" eaLnBrk="1" fontAlgn="base" latinLnBrk="0" hangingPunct="1">
              <a:lnSpc>
                <a:spcPct val="100000"/>
              </a:lnSpc>
              <a:spcBef>
                <a:spcPts val="0"/>
              </a:spcBef>
              <a:spcAft>
                <a:spcPct val="0"/>
              </a:spcAft>
              <a:buClrTx/>
              <a:buSzTx/>
              <a:buFont typeface="Arial" charset="0"/>
              <a:buNone/>
              <a:tabLst/>
              <a:defRPr sz="2400" b="1" baseline="0">
                <a:solidFill>
                  <a:schemeClr val="tx1"/>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marL="0" marR="0" lvl="0" indent="0" defTabSz="911043" fontAlgn="base">
              <a:lnSpc>
                <a:spcPct val="100000"/>
              </a:lnSpc>
              <a:spcAft>
                <a:spcPct val="0"/>
              </a:spcAft>
              <a:buClrTx/>
              <a:buSzTx/>
              <a:tabLst/>
            </a:pPr>
            <a:r>
              <a:rPr lang="en-US"/>
              <a:t>Click to write the “Objectives of today’s discussion” slide title</a:t>
            </a:r>
          </a:p>
        </p:txBody>
      </p:sp>
      <p:sp>
        <p:nvSpPr>
          <p:cNvPr id="9" name="Text Placeholder 13"/>
          <p:cNvSpPr>
            <a:spLocks noGrp="1"/>
          </p:cNvSpPr>
          <p:nvPr>
            <p:ph type="body" sz="quarter" idx="13" hasCustomPrompt="1"/>
          </p:nvPr>
        </p:nvSpPr>
        <p:spPr>
          <a:xfrm>
            <a:off x="468923" y="1295400"/>
            <a:ext cx="11254154" cy="5257800"/>
          </a:xfrm>
          <a:prstGeom prst="roundRect">
            <a:avLst>
              <a:gd name="adj" fmla="val 0"/>
            </a:avLst>
          </a:prstGeom>
        </p:spPr>
        <p:txBody>
          <a:bodyPr lIns="82058" tIns="41029" rIns="82058" bIns="41029" anchor="t"/>
          <a:lstStyle>
            <a:lvl1pPr marL="233363" indent="-233363">
              <a:buFont typeface="Arial" pitchFamily="34" charset="0"/>
              <a:buChar char="•"/>
              <a:defRPr lang="en-US" sz="2200" b="0" baseline="0" dirty="0">
                <a:solidFill>
                  <a:srgbClr val="000000"/>
                </a:solidFill>
                <a:latin typeface="Calibri" pitchFamily="34" charset="0"/>
                <a:cs typeface="Calibri" pitchFamily="34" charset="0"/>
              </a:defRPr>
            </a:lvl1pPr>
          </a:lstStyle>
          <a:p>
            <a:pPr lvl="0"/>
            <a:r>
              <a:rPr lang="en-US"/>
              <a:t>Click to write objectives (generally less than 5)</a:t>
            </a:r>
          </a:p>
        </p:txBody>
      </p:sp>
    </p:spTree>
    <p:extLst>
      <p:ext uri="{BB962C8B-B14F-4D97-AF65-F5344CB8AC3E}">
        <p14:creationId xmlns:p14="http://schemas.microsoft.com/office/powerpoint/2010/main" val="1682031538"/>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136CF-D106-499A-9C6D-BD494EF2F16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2B0EB6B-2C10-4398-BE68-7FD5252E3B70}"/>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4" name="Footer Placeholder 3">
            <a:extLst>
              <a:ext uri="{FF2B5EF4-FFF2-40B4-BE49-F238E27FC236}">
                <a16:creationId xmlns:a16="http://schemas.microsoft.com/office/drawing/2014/main" id="{C252F15F-FCCE-4B85-B50A-2490116EB9E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F6FFCE27-D5C1-40CB-83F0-A035EBCAC3EB}"/>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453347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788A03-95AD-486E-85A7-551BC837DE10}" type="datetimeFigureOut">
              <a:rPr lang="en-US" smtClean="0"/>
              <a:t>10/25/2022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A85E49E-8120-4640-85B2-DAC2B9C7BA7D}" type="slidenum">
              <a:rPr lang="en-US" smtClean="0"/>
              <a:t>‹#›</a:t>
            </a:fld>
            <a:endParaRPr lang="en-US" dirty="0"/>
          </a:p>
        </p:txBody>
      </p:sp>
    </p:spTree>
    <p:extLst>
      <p:ext uri="{BB962C8B-B14F-4D97-AF65-F5344CB8AC3E}">
        <p14:creationId xmlns:p14="http://schemas.microsoft.com/office/powerpoint/2010/main" val="2483589912"/>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122A14-EED7-4345-A460-D3E3532E1EF8}"/>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3" name="Footer Placeholder 2">
            <a:extLst>
              <a:ext uri="{FF2B5EF4-FFF2-40B4-BE49-F238E27FC236}">
                <a16:creationId xmlns:a16="http://schemas.microsoft.com/office/drawing/2014/main" id="{20E155EB-6BEA-4FB4-90A1-962AA7D7BE8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FCD2A62-C9FC-4695-893E-C00CF5A0BC17}"/>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465253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788A03-95AD-486E-85A7-551BC837DE10}" type="datetimeFigureOut">
              <a:rPr lang="en-US" smtClean="0"/>
              <a:t>10/25/2022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A85E49E-8120-4640-85B2-DAC2B9C7BA7D}" type="slidenum">
              <a:rPr lang="en-US" smtClean="0"/>
              <a:t>‹#›</a:t>
            </a:fld>
            <a:endParaRPr lang="en-US" dirty="0"/>
          </a:p>
        </p:txBody>
      </p:sp>
    </p:spTree>
    <p:extLst>
      <p:ext uri="{BB962C8B-B14F-4D97-AF65-F5344CB8AC3E}">
        <p14:creationId xmlns:p14="http://schemas.microsoft.com/office/powerpoint/2010/main" val="679320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788A03-95AD-486E-85A7-551BC837DE10}" type="datetimeFigureOut">
              <a:rPr lang="en-US" smtClean="0"/>
              <a:t>10/25/2022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A85E49E-8120-4640-85B2-DAC2B9C7BA7D}" type="slidenum">
              <a:rPr lang="en-US" smtClean="0"/>
              <a:t>‹#›</a:t>
            </a:fld>
            <a:endParaRPr lang="en-US" dirty="0"/>
          </a:p>
        </p:txBody>
      </p:sp>
    </p:spTree>
    <p:extLst>
      <p:ext uri="{BB962C8B-B14F-4D97-AF65-F5344CB8AC3E}">
        <p14:creationId xmlns:p14="http://schemas.microsoft.com/office/powerpoint/2010/main" val="141278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B788A03-95AD-486E-85A7-551BC837DE10}" type="datetimeFigureOut">
              <a:rPr lang="en-US" smtClean="0"/>
              <a:t>10/25/2022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dirty="0"/>
          </a:p>
        </p:txBody>
      </p:sp>
    </p:spTree>
    <p:extLst>
      <p:ext uri="{BB962C8B-B14F-4D97-AF65-F5344CB8AC3E}">
        <p14:creationId xmlns:p14="http://schemas.microsoft.com/office/powerpoint/2010/main" val="3861975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D228D-750E-F222-5F47-DF23E8D495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D6540B-EB32-1FD6-5A18-58A85A422A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EE77D9-69A1-6E7B-50ED-B4CF565A919E}"/>
              </a:ext>
            </a:extLst>
          </p:cNvPr>
          <p:cNvSpPr>
            <a:spLocks noGrp="1"/>
          </p:cNvSpPr>
          <p:nvPr>
            <p:ph type="dt" sz="half" idx="10"/>
          </p:nvPr>
        </p:nvSpPr>
        <p:spPr/>
        <p:txBody>
          <a:bodyPr/>
          <a:lstStyle/>
          <a:p>
            <a:fld id="{A10F832D-19FC-0B4C-9802-405CF06ACC6F}" type="datetimeFigureOut">
              <a:rPr lang="en-US" smtClean="0"/>
              <a:t>10/25/2022</a:t>
            </a:fld>
            <a:endParaRPr lang="en-US" dirty="0"/>
          </a:p>
        </p:txBody>
      </p:sp>
      <p:sp>
        <p:nvSpPr>
          <p:cNvPr id="5" name="Footer Placeholder 4">
            <a:extLst>
              <a:ext uri="{FF2B5EF4-FFF2-40B4-BE49-F238E27FC236}">
                <a16:creationId xmlns:a16="http://schemas.microsoft.com/office/drawing/2014/main" id="{A5AD7E3C-91BC-218B-E3C4-C98A0A9A1D8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692B81B-734A-E26C-D440-DA0D08DE8E42}"/>
              </a:ext>
            </a:extLst>
          </p:cNvPr>
          <p:cNvSpPr>
            <a:spLocks noGrp="1"/>
          </p:cNvSpPr>
          <p:nvPr>
            <p:ph type="sldNum" sz="quarter" idx="12"/>
          </p:nvPr>
        </p:nvSpPr>
        <p:spPr/>
        <p:txBody>
          <a:bodyPr/>
          <a:lstStyle/>
          <a:p>
            <a:fld id="{8165817F-D7BF-BF45-934A-3BBAFFE797E2}" type="slidenum">
              <a:rPr lang="en-US" smtClean="0"/>
              <a:t>‹#›</a:t>
            </a:fld>
            <a:endParaRPr lang="en-US" dirty="0"/>
          </a:p>
        </p:txBody>
      </p:sp>
    </p:spTree>
    <p:extLst>
      <p:ext uri="{BB962C8B-B14F-4D97-AF65-F5344CB8AC3E}">
        <p14:creationId xmlns:p14="http://schemas.microsoft.com/office/powerpoint/2010/main" val="15667628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B788A03-95AD-486E-85A7-551BC837DE10}" type="datetimeFigureOut">
              <a:rPr lang="en-US" smtClean="0"/>
              <a:t>10/25/2022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dirty="0"/>
          </a:p>
        </p:txBody>
      </p:sp>
    </p:spTree>
    <p:extLst>
      <p:ext uri="{BB962C8B-B14F-4D97-AF65-F5344CB8AC3E}">
        <p14:creationId xmlns:p14="http://schemas.microsoft.com/office/powerpoint/2010/main" val="7127575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10/25/2022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dirty="0"/>
          </a:p>
        </p:txBody>
      </p:sp>
    </p:spTree>
    <p:extLst>
      <p:ext uri="{BB962C8B-B14F-4D97-AF65-F5344CB8AC3E}">
        <p14:creationId xmlns:p14="http://schemas.microsoft.com/office/powerpoint/2010/main" val="28949178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10/25/2022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dirty="0"/>
          </a:p>
        </p:txBody>
      </p:sp>
    </p:spTree>
    <p:extLst>
      <p:ext uri="{BB962C8B-B14F-4D97-AF65-F5344CB8AC3E}">
        <p14:creationId xmlns:p14="http://schemas.microsoft.com/office/powerpoint/2010/main" val="30582198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30021396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spTree>
    <p:extLst>
      <p:ext uri="{BB962C8B-B14F-4D97-AF65-F5344CB8AC3E}">
        <p14:creationId xmlns:p14="http://schemas.microsoft.com/office/powerpoint/2010/main" val="5560443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GB"/>
              <a:t>Click to edit Master title style</a:t>
            </a:r>
            <a:endParaRPr lang="en-US" dirty="0"/>
          </a:p>
        </p:txBody>
      </p:sp>
    </p:spTree>
    <p:extLst>
      <p:ext uri="{BB962C8B-B14F-4D97-AF65-F5344CB8AC3E}">
        <p14:creationId xmlns:p14="http://schemas.microsoft.com/office/powerpoint/2010/main" val="32321936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16158373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39703867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GB"/>
              <a:t>Click to edit Master title style</a:t>
            </a:r>
            <a:endParaRPr lang="en-US" dirty="0"/>
          </a:p>
        </p:txBody>
      </p:sp>
    </p:spTree>
    <p:extLst>
      <p:ext uri="{BB962C8B-B14F-4D97-AF65-F5344CB8AC3E}">
        <p14:creationId xmlns:p14="http://schemas.microsoft.com/office/powerpoint/2010/main" val="24817712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765433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B918A-8E45-DA4C-4720-B6A1447FE6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CCF392E-23ED-8ACC-1208-12DE5232F6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F47B4C-345C-9346-09B2-C4F2013D0652}"/>
              </a:ext>
            </a:extLst>
          </p:cNvPr>
          <p:cNvSpPr>
            <a:spLocks noGrp="1"/>
          </p:cNvSpPr>
          <p:nvPr>
            <p:ph type="dt" sz="half" idx="10"/>
          </p:nvPr>
        </p:nvSpPr>
        <p:spPr/>
        <p:txBody>
          <a:bodyPr/>
          <a:lstStyle/>
          <a:p>
            <a:fld id="{A10F832D-19FC-0B4C-9802-405CF06ACC6F}" type="datetimeFigureOut">
              <a:rPr lang="en-US" smtClean="0"/>
              <a:t>10/25/2022</a:t>
            </a:fld>
            <a:endParaRPr lang="en-US" dirty="0"/>
          </a:p>
        </p:txBody>
      </p:sp>
      <p:sp>
        <p:nvSpPr>
          <p:cNvPr id="5" name="Footer Placeholder 4">
            <a:extLst>
              <a:ext uri="{FF2B5EF4-FFF2-40B4-BE49-F238E27FC236}">
                <a16:creationId xmlns:a16="http://schemas.microsoft.com/office/drawing/2014/main" id="{7B0F1561-B08C-D7A4-412B-66706A745DE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57B16BB-F442-AEFA-65E1-2C1373FF265F}"/>
              </a:ext>
            </a:extLst>
          </p:cNvPr>
          <p:cNvSpPr>
            <a:spLocks noGrp="1"/>
          </p:cNvSpPr>
          <p:nvPr>
            <p:ph type="sldNum" sz="quarter" idx="12"/>
          </p:nvPr>
        </p:nvSpPr>
        <p:spPr/>
        <p:txBody>
          <a:bodyPr/>
          <a:lstStyle/>
          <a:p>
            <a:fld id="{8165817F-D7BF-BF45-934A-3BBAFFE797E2}" type="slidenum">
              <a:rPr lang="en-US" smtClean="0"/>
              <a:t>‹#›</a:t>
            </a:fld>
            <a:endParaRPr lang="en-US" dirty="0"/>
          </a:p>
        </p:txBody>
      </p:sp>
    </p:spTree>
    <p:extLst>
      <p:ext uri="{BB962C8B-B14F-4D97-AF65-F5344CB8AC3E}">
        <p14:creationId xmlns:p14="http://schemas.microsoft.com/office/powerpoint/2010/main" val="41184607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28399613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GB" noProof="0" dirty="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4200962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GB" noProof="0" dirty="0"/>
              <a:t>Click icon to add picture</a:t>
            </a:r>
            <a:endParaRPr lang="en-US" noProof="0" dirty="0"/>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128982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33378647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21453897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GB" noProof="0" dirty="0"/>
              <a:t>Click icon to add picture</a:t>
            </a:r>
            <a:endParaRPr lang="en-US" noProof="0" dirty="0"/>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GB" noProof="0" dirty="0"/>
              <a:t>Click icon to add picture</a:t>
            </a:r>
            <a:endParaRPr lang="en-US" noProof="0" dirty="0"/>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dirty="0"/>
          </a:p>
        </p:txBody>
      </p:sp>
    </p:spTree>
    <p:extLst>
      <p:ext uri="{BB962C8B-B14F-4D97-AF65-F5344CB8AC3E}">
        <p14:creationId xmlns:p14="http://schemas.microsoft.com/office/powerpoint/2010/main" val="295223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88036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1890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dirty="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85112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GB" noProof="0" dirty="0"/>
              <a:t>Click icon to add picture</a:t>
            </a:r>
            <a:endParaRPr lang="en-US" noProof="0" dirty="0"/>
          </a:p>
        </p:txBody>
      </p:sp>
    </p:spTree>
    <p:extLst>
      <p:ext uri="{BB962C8B-B14F-4D97-AF65-F5344CB8AC3E}">
        <p14:creationId xmlns:p14="http://schemas.microsoft.com/office/powerpoint/2010/main" val="4199261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B1497-2D0D-8AFB-0E43-32F428F63F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5BBA6AF-BA6C-16FF-F721-3346528DD9B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AC24C11-90DA-3E2A-0786-9376F5972D7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8C1086-74C0-5B7C-705C-DBEADBEE0DFB}"/>
              </a:ext>
            </a:extLst>
          </p:cNvPr>
          <p:cNvSpPr>
            <a:spLocks noGrp="1"/>
          </p:cNvSpPr>
          <p:nvPr>
            <p:ph type="dt" sz="half" idx="10"/>
          </p:nvPr>
        </p:nvSpPr>
        <p:spPr/>
        <p:txBody>
          <a:bodyPr/>
          <a:lstStyle/>
          <a:p>
            <a:fld id="{A10F832D-19FC-0B4C-9802-405CF06ACC6F}" type="datetimeFigureOut">
              <a:rPr lang="en-US" smtClean="0"/>
              <a:t>10/25/2022</a:t>
            </a:fld>
            <a:endParaRPr lang="en-US" dirty="0"/>
          </a:p>
        </p:txBody>
      </p:sp>
      <p:sp>
        <p:nvSpPr>
          <p:cNvPr id="6" name="Footer Placeholder 5">
            <a:extLst>
              <a:ext uri="{FF2B5EF4-FFF2-40B4-BE49-F238E27FC236}">
                <a16:creationId xmlns:a16="http://schemas.microsoft.com/office/drawing/2014/main" id="{B74558D5-A367-2999-3868-6CB2072F123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46BA97C-5E10-A66C-27AA-98866CB32F97}"/>
              </a:ext>
            </a:extLst>
          </p:cNvPr>
          <p:cNvSpPr>
            <a:spLocks noGrp="1"/>
          </p:cNvSpPr>
          <p:nvPr>
            <p:ph type="sldNum" sz="quarter" idx="12"/>
          </p:nvPr>
        </p:nvSpPr>
        <p:spPr/>
        <p:txBody>
          <a:bodyPr/>
          <a:lstStyle/>
          <a:p>
            <a:fld id="{8165817F-D7BF-BF45-934A-3BBAFFE797E2}" type="slidenum">
              <a:rPr lang="en-US" smtClean="0"/>
              <a:t>‹#›</a:t>
            </a:fld>
            <a:endParaRPr lang="en-US" dirty="0"/>
          </a:p>
        </p:txBody>
      </p:sp>
    </p:spTree>
    <p:extLst>
      <p:ext uri="{BB962C8B-B14F-4D97-AF65-F5344CB8AC3E}">
        <p14:creationId xmlns:p14="http://schemas.microsoft.com/office/powerpoint/2010/main" val="47336294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84961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246" y="1718247"/>
            <a:ext cx="11573629"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GB"/>
              <a:t>Click to edit Master text styles</a:t>
            </a:r>
          </a:p>
        </p:txBody>
      </p:sp>
    </p:spTree>
    <p:extLst>
      <p:ext uri="{BB962C8B-B14F-4D97-AF65-F5344CB8AC3E}">
        <p14:creationId xmlns:p14="http://schemas.microsoft.com/office/powerpoint/2010/main" val="427435719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1"/>
            <a:ext cx="8229600" cy="3124200"/>
          </a:xfrm>
          <a:prstGeom prst="rect">
            <a:avLst/>
          </a:prstGeom>
        </p:spPr>
        <p:txBody>
          <a:bodyPr/>
          <a:lstStyle>
            <a:lvl1pPr marL="0" marR="0" indent="0" algn="ctr" defTabSz="914411"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GB" noProof="0"/>
              <a:t>Click to edit Master text styles</a:t>
            </a:r>
          </a:p>
        </p:txBody>
      </p:sp>
    </p:spTree>
    <p:extLst>
      <p:ext uri="{BB962C8B-B14F-4D97-AF65-F5344CB8AC3E}">
        <p14:creationId xmlns:p14="http://schemas.microsoft.com/office/powerpoint/2010/main" val="17250664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1_Objectives">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1"/>
            </p:custDataLst>
          </p:nvPr>
        </p:nvGraphicFramePr>
        <p:xfrm>
          <a:off x="1964" y="1601"/>
          <a:ext cx="1953"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7" name="Object 6" hidden="1"/>
                      <p:cNvPicPr/>
                      <p:nvPr/>
                    </p:nvPicPr>
                    <p:blipFill>
                      <a:blip r:embed="rId4"/>
                      <a:stretch>
                        <a:fillRect/>
                      </a:stretch>
                    </p:blipFill>
                    <p:spPr>
                      <a:xfrm>
                        <a:off x="1964" y="1601"/>
                        <a:ext cx="1953" cy="1587"/>
                      </a:xfrm>
                      <a:prstGeom prst="rect">
                        <a:avLst/>
                      </a:prstGeom>
                    </p:spPr>
                  </p:pic>
                </p:oleObj>
              </mc:Fallback>
            </mc:AlternateContent>
          </a:graphicData>
        </a:graphic>
      </p:graphicFrame>
      <p:sp>
        <p:nvSpPr>
          <p:cNvPr id="8" name="Text Placeholder 11"/>
          <p:cNvSpPr>
            <a:spLocks noGrp="1"/>
          </p:cNvSpPr>
          <p:nvPr>
            <p:ph type="body" sz="quarter" idx="14" hasCustomPrompt="1"/>
          </p:nvPr>
        </p:nvSpPr>
        <p:spPr>
          <a:xfrm>
            <a:off x="468924" y="311222"/>
            <a:ext cx="11254154" cy="755579"/>
          </a:xfrm>
          <a:prstGeom prst="rect">
            <a:avLst/>
          </a:prstGeom>
        </p:spPr>
        <p:txBody>
          <a:bodyPr lIns="0" tIns="0" rIns="0" bIns="0" anchor="ctr"/>
          <a:lstStyle>
            <a:lvl1pPr marL="0" marR="0" indent="0" algn="l" defTabSz="911043" rtl="0" eaLnBrk="1" fontAlgn="base" latinLnBrk="0" hangingPunct="1">
              <a:lnSpc>
                <a:spcPct val="100000"/>
              </a:lnSpc>
              <a:spcBef>
                <a:spcPts val="0"/>
              </a:spcBef>
              <a:spcAft>
                <a:spcPct val="0"/>
              </a:spcAft>
              <a:buClrTx/>
              <a:buSzTx/>
              <a:buFont typeface="Arial" charset="0"/>
              <a:buNone/>
              <a:tabLst/>
              <a:defRPr sz="2400" b="1" baseline="0">
                <a:solidFill>
                  <a:schemeClr val="tx1"/>
                </a:solidFill>
              </a:defRPr>
            </a:lvl1pPr>
            <a:lvl2pPr>
              <a:defRPr>
                <a:solidFill>
                  <a:srgbClr val="000000"/>
                </a:solidFill>
              </a:defRPr>
            </a:lvl2pPr>
            <a:lvl3pPr>
              <a:defRPr>
                <a:solidFill>
                  <a:srgbClr val="000000"/>
                </a:solidFill>
              </a:defRPr>
            </a:lvl3pPr>
            <a:lvl4pPr>
              <a:defRPr>
                <a:solidFill>
                  <a:srgbClr val="000000"/>
                </a:solidFill>
              </a:defRPr>
            </a:lvl4pPr>
            <a:lvl5pPr>
              <a:defRPr>
                <a:solidFill>
                  <a:srgbClr val="000000"/>
                </a:solidFill>
              </a:defRPr>
            </a:lvl5pPr>
          </a:lstStyle>
          <a:p>
            <a:pPr marL="0" marR="0" lvl="0" indent="0" defTabSz="911043" fontAlgn="base">
              <a:lnSpc>
                <a:spcPct val="100000"/>
              </a:lnSpc>
              <a:spcAft>
                <a:spcPct val="0"/>
              </a:spcAft>
              <a:buClrTx/>
              <a:buSzTx/>
              <a:tabLst/>
            </a:pPr>
            <a:r>
              <a:rPr lang="en-US"/>
              <a:t>Click to write the “Objectives of today’s discussion” slide title</a:t>
            </a:r>
          </a:p>
        </p:txBody>
      </p:sp>
      <p:sp>
        <p:nvSpPr>
          <p:cNvPr id="9" name="Text Placeholder 13"/>
          <p:cNvSpPr>
            <a:spLocks noGrp="1"/>
          </p:cNvSpPr>
          <p:nvPr>
            <p:ph type="body" sz="quarter" idx="13" hasCustomPrompt="1"/>
          </p:nvPr>
        </p:nvSpPr>
        <p:spPr>
          <a:xfrm>
            <a:off x="468923" y="1295400"/>
            <a:ext cx="11254154" cy="5257800"/>
          </a:xfrm>
          <a:prstGeom prst="roundRect">
            <a:avLst>
              <a:gd name="adj" fmla="val 0"/>
            </a:avLst>
          </a:prstGeom>
        </p:spPr>
        <p:txBody>
          <a:bodyPr lIns="82058" tIns="41029" rIns="82058" bIns="41029" anchor="t"/>
          <a:lstStyle>
            <a:lvl1pPr marL="233363" indent="-233363">
              <a:buFont typeface="Arial" pitchFamily="34" charset="0"/>
              <a:buChar char="•"/>
              <a:defRPr lang="en-US" sz="2200" b="0" baseline="0" dirty="0">
                <a:solidFill>
                  <a:srgbClr val="000000"/>
                </a:solidFill>
                <a:latin typeface="Calibri" pitchFamily="34" charset="0"/>
                <a:cs typeface="Calibri" pitchFamily="34" charset="0"/>
              </a:defRPr>
            </a:lvl1pPr>
          </a:lstStyle>
          <a:p>
            <a:pPr lvl="0"/>
            <a:r>
              <a:rPr lang="en-US"/>
              <a:t>Click to write objectives (generally less than 5)</a:t>
            </a:r>
          </a:p>
        </p:txBody>
      </p:sp>
    </p:spTree>
    <p:extLst>
      <p:ext uri="{BB962C8B-B14F-4D97-AF65-F5344CB8AC3E}">
        <p14:creationId xmlns:p14="http://schemas.microsoft.com/office/powerpoint/2010/main" val="426092899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9E41C-41CD-46C2-AFEF-F6F7FFE512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FFEB6D-68CC-4BB8-B1A4-BB65FD9FF9B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277008-126B-4AD9-8AEF-7ACD356FF239}"/>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5" name="Footer Placeholder 4">
            <a:extLst>
              <a:ext uri="{FF2B5EF4-FFF2-40B4-BE49-F238E27FC236}">
                <a16:creationId xmlns:a16="http://schemas.microsoft.com/office/drawing/2014/main" id="{32A7E26F-E4F7-46B1-BD87-424E9FBCE29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12CFC1-9DF8-4DDB-81DC-E6A39097CC84}"/>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40932853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136CF-D106-499A-9C6D-BD494EF2F16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2B0EB6B-2C10-4398-BE68-7FD5252E3B70}"/>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4" name="Footer Placeholder 3">
            <a:extLst>
              <a:ext uri="{FF2B5EF4-FFF2-40B4-BE49-F238E27FC236}">
                <a16:creationId xmlns:a16="http://schemas.microsoft.com/office/drawing/2014/main" id="{C252F15F-FCCE-4B85-B50A-2490116EB9E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F6FFCE27-D5C1-40CB-83F0-A035EBCAC3EB}"/>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35308292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C6F2E-899F-4A9C-B74C-AEB516F98E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39126BD-A410-438A-82B3-424CF9E076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02009D3-A296-4ACA-947B-49002A7AD963}"/>
              </a:ext>
            </a:extLst>
          </p:cNvPr>
          <p:cNvSpPr>
            <a:spLocks noGrp="1"/>
          </p:cNvSpPr>
          <p:nvPr>
            <p:ph type="dt" sz="half" idx="10"/>
          </p:nvPr>
        </p:nvSpPr>
        <p:spPr/>
        <p:txBody>
          <a:bodyPr/>
          <a:lstStyle/>
          <a:p>
            <a:fld id="{078EC4A1-366D-4382-801E-C7AB67F8BC3E}" type="datetimeFigureOut">
              <a:rPr lang="en-US" smtClean="0"/>
              <a:t>10/25/2022</a:t>
            </a:fld>
            <a:endParaRPr lang="en-US" dirty="0"/>
          </a:p>
        </p:txBody>
      </p:sp>
      <p:sp>
        <p:nvSpPr>
          <p:cNvPr id="5" name="Footer Placeholder 4">
            <a:extLst>
              <a:ext uri="{FF2B5EF4-FFF2-40B4-BE49-F238E27FC236}">
                <a16:creationId xmlns:a16="http://schemas.microsoft.com/office/drawing/2014/main" id="{DBBD0639-59D0-45D4-A6A0-49C87C31935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5187363-5F0A-46E4-A507-5BEFEE5C31EB}"/>
              </a:ext>
            </a:extLst>
          </p:cNvPr>
          <p:cNvSpPr>
            <a:spLocks noGrp="1"/>
          </p:cNvSpPr>
          <p:nvPr>
            <p:ph type="sldNum" sz="quarter" idx="12"/>
          </p:nvPr>
        </p:nvSpPr>
        <p:spPr/>
        <p:txBody>
          <a:bodyPr/>
          <a:lstStyle/>
          <a:p>
            <a:fld id="{DA6077B2-795C-44C0-88FD-CE3D87EB4288}" type="slidenum">
              <a:rPr lang="en-US" smtClean="0"/>
              <a:t>‹#›</a:t>
            </a:fld>
            <a:endParaRPr lang="en-US" dirty="0"/>
          </a:p>
        </p:txBody>
      </p:sp>
    </p:spTree>
    <p:extLst>
      <p:ext uri="{BB962C8B-B14F-4D97-AF65-F5344CB8AC3E}">
        <p14:creationId xmlns:p14="http://schemas.microsoft.com/office/powerpoint/2010/main" val="32106568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133FC-DA12-414A-B92C-C9692CDE81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7588F5-E2A9-4ACC-8733-CFFDD25A986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267C62-BF32-420D-A9E7-677B4A339A4E}"/>
              </a:ext>
            </a:extLst>
          </p:cNvPr>
          <p:cNvSpPr>
            <a:spLocks noGrp="1"/>
          </p:cNvSpPr>
          <p:nvPr>
            <p:ph type="dt" sz="half" idx="10"/>
          </p:nvPr>
        </p:nvSpPr>
        <p:spPr/>
        <p:txBody>
          <a:bodyPr/>
          <a:lstStyle/>
          <a:p>
            <a:fld id="{078EC4A1-366D-4382-801E-C7AB67F8BC3E}" type="datetimeFigureOut">
              <a:rPr lang="en-US" smtClean="0"/>
              <a:t>10/25/2022</a:t>
            </a:fld>
            <a:endParaRPr lang="en-US" dirty="0"/>
          </a:p>
        </p:txBody>
      </p:sp>
      <p:sp>
        <p:nvSpPr>
          <p:cNvPr id="5" name="Footer Placeholder 4">
            <a:extLst>
              <a:ext uri="{FF2B5EF4-FFF2-40B4-BE49-F238E27FC236}">
                <a16:creationId xmlns:a16="http://schemas.microsoft.com/office/drawing/2014/main" id="{9E5A2273-C569-42D3-8B82-52FAC9CF888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CC6AEBA-F530-40DC-997A-D66E10400513}"/>
              </a:ext>
            </a:extLst>
          </p:cNvPr>
          <p:cNvSpPr>
            <a:spLocks noGrp="1"/>
          </p:cNvSpPr>
          <p:nvPr>
            <p:ph type="sldNum" sz="quarter" idx="12"/>
          </p:nvPr>
        </p:nvSpPr>
        <p:spPr/>
        <p:txBody>
          <a:bodyPr/>
          <a:lstStyle/>
          <a:p>
            <a:fld id="{DA6077B2-795C-44C0-88FD-CE3D87EB4288}" type="slidenum">
              <a:rPr lang="en-US" smtClean="0"/>
              <a:t>‹#›</a:t>
            </a:fld>
            <a:endParaRPr lang="en-US" dirty="0"/>
          </a:p>
        </p:txBody>
      </p:sp>
    </p:spTree>
    <p:extLst>
      <p:ext uri="{BB962C8B-B14F-4D97-AF65-F5344CB8AC3E}">
        <p14:creationId xmlns:p14="http://schemas.microsoft.com/office/powerpoint/2010/main" val="368968697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3FF7F-E326-4539-8209-218C9CDC9D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5A1D37-2F60-458D-A67D-394F66151E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BDAE83D-ECB7-4DD3-9A96-3342E508A3C6}"/>
              </a:ext>
            </a:extLst>
          </p:cNvPr>
          <p:cNvSpPr>
            <a:spLocks noGrp="1"/>
          </p:cNvSpPr>
          <p:nvPr>
            <p:ph type="dt" sz="half" idx="10"/>
          </p:nvPr>
        </p:nvSpPr>
        <p:spPr/>
        <p:txBody>
          <a:bodyPr/>
          <a:lstStyle/>
          <a:p>
            <a:fld id="{078EC4A1-366D-4382-801E-C7AB67F8BC3E}" type="datetimeFigureOut">
              <a:rPr lang="en-US" smtClean="0"/>
              <a:t>10/25/2022</a:t>
            </a:fld>
            <a:endParaRPr lang="en-US" dirty="0"/>
          </a:p>
        </p:txBody>
      </p:sp>
      <p:sp>
        <p:nvSpPr>
          <p:cNvPr id="5" name="Footer Placeholder 4">
            <a:extLst>
              <a:ext uri="{FF2B5EF4-FFF2-40B4-BE49-F238E27FC236}">
                <a16:creationId xmlns:a16="http://schemas.microsoft.com/office/drawing/2014/main" id="{90935A24-7701-4DE7-B5FF-30ED2AD36C0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5666747-749B-49B4-B09D-4178522942DA}"/>
              </a:ext>
            </a:extLst>
          </p:cNvPr>
          <p:cNvSpPr>
            <a:spLocks noGrp="1"/>
          </p:cNvSpPr>
          <p:nvPr>
            <p:ph type="sldNum" sz="quarter" idx="12"/>
          </p:nvPr>
        </p:nvSpPr>
        <p:spPr/>
        <p:txBody>
          <a:bodyPr/>
          <a:lstStyle/>
          <a:p>
            <a:fld id="{DA6077B2-795C-44C0-88FD-CE3D87EB4288}" type="slidenum">
              <a:rPr lang="en-US" smtClean="0"/>
              <a:t>‹#›</a:t>
            </a:fld>
            <a:endParaRPr lang="en-US" dirty="0"/>
          </a:p>
        </p:txBody>
      </p:sp>
    </p:spTree>
    <p:extLst>
      <p:ext uri="{BB962C8B-B14F-4D97-AF65-F5344CB8AC3E}">
        <p14:creationId xmlns:p14="http://schemas.microsoft.com/office/powerpoint/2010/main" val="165095568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04320-2A50-47DE-B1E4-914A96EA3E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90AAB9-D5AD-4C49-9626-215DD709A84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402B9C-3396-47C2-A7FC-0E640CB00B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B1AB97A-4EC6-4B84-B54E-5587A550CFD8}"/>
              </a:ext>
            </a:extLst>
          </p:cNvPr>
          <p:cNvSpPr>
            <a:spLocks noGrp="1"/>
          </p:cNvSpPr>
          <p:nvPr>
            <p:ph type="dt" sz="half" idx="10"/>
          </p:nvPr>
        </p:nvSpPr>
        <p:spPr/>
        <p:txBody>
          <a:bodyPr/>
          <a:lstStyle/>
          <a:p>
            <a:fld id="{078EC4A1-366D-4382-801E-C7AB67F8BC3E}" type="datetimeFigureOut">
              <a:rPr lang="en-US" smtClean="0"/>
              <a:t>10/25/2022</a:t>
            </a:fld>
            <a:endParaRPr lang="en-US" dirty="0"/>
          </a:p>
        </p:txBody>
      </p:sp>
      <p:sp>
        <p:nvSpPr>
          <p:cNvPr id="6" name="Footer Placeholder 5">
            <a:extLst>
              <a:ext uri="{FF2B5EF4-FFF2-40B4-BE49-F238E27FC236}">
                <a16:creationId xmlns:a16="http://schemas.microsoft.com/office/drawing/2014/main" id="{A3A6ACAB-1FC9-4C2D-A951-FF4E68A09FE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106A1F2-49EA-4053-B991-1A616750D8E2}"/>
              </a:ext>
            </a:extLst>
          </p:cNvPr>
          <p:cNvSpPr>
            <a:spLocks noGrp="1"/>
          </p:cNvSpPr>
          <p:nvPr>
            <p:ph type="sldNum" sz="quarter" idx="12"/>
          </p:nvPr>
        </p:nvSpPr>
        <p:spPr/>
        <p:txBody>
          <a:bodyPr/>
          <a:lstStyle/>
          <a:p>
            <a:fld id="{DA6077B2-795C-44C0-88FD-CE3D87EB4288}" type="slidenum">
              <a:rPr lang="en-US" smtClean="0"/>
              <a:t>‹#›</a:t>
            </a:fld>
            <a:endParaRPr lang="en-US" dirty="0"/>
          </a:p>
        </p:txBody>
      </p:sp>
    </p:spTree>
    <p:extLst>
      <p:ext uri="{BB962C8B-B14F-4D97-AF65-F5344CB8AC3E}">
        <p14:creationId xmlns:p14="http://schemas.microsoft.com/office/powerpoint/2010/main" val="1364479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36AF6-4EFD-4D46-9805-19024B12AA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95BB8BC-D897-7956-1401-CFA29C6B98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A32DFFE-7F8E-D846-C3BF-8458ADBC718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F246A74-BAC2-728C-24ED-57DCAE9137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808F2D7-A413-F827-6DE6-355E7D0D32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B5C7B8D-13A1-D51D-7547-BDC53FFE8BA8}"/>
              </a:ext>
            </a:extLst>
          </p:cNvPr>
          <p:cNvSpPr>
            <a:spLocks noGrp="1"/>
          </p:cNvSpPr>
          <p:nvPr>
            <p:ph type="dt" sz="half" idx="10"/>
          </p:nvPr>
        </p:nvSpPr>
        <p:spPr/>
        <p:txBody>
          <a:bodyPr/>
          <a:lstStyle/>
          <a:p>
            <a:fld id="{A10F832D-19FC-0B4C-9802-405CF06ACC6F}" type="datetimeFigureOut">
              <a:rPr lang="en-US" smtClean="0"/>
              <a:t>10/25/2022</a:t>
            </a:fld>
            <a:endParaRPr lang="en-US" dirty="0"/>
          </a:p>
        </p:txBody>
      </p:sp>
      <p:sp>
        <p:nvSpPr>
          <p:cNvPr id="8" name="Footer Placeholder 7">
            <a:extLst>
              <a:ext uri="{FF2B5EF4-FFF2-40B4-BE49-F238E27FC236}">
                <a16:creationId xmlns:a16="http://schemas.microsoft.com/office/drawing/2014/main" id="{27035A2D-A7EE-E52F-3C45-0A44F4E2951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F969A30-F6AB-35C3-AA52-58FC2DE8B684}"/>
              </a:ext>
            </a:extLst>
          </p:cNvPr>
          <p:cNvSpPr>
            <a:spLocks noGrp="1"/>
          </p:cNvSpPr>
          <p:nvPr>
            <p:ph type="sldNum" sz="quarter" idx="12"/>
          </p:nvPr>
        </p:nvSpPr>
        <p:spPr/>
        <p:txBody>
          <a:bodyPr/>
          <a:lstStyle/>
          <a:p>
            <a:fld id="{8165817F-D7BF-BF45-934A-3BBAFFE797E2}" type="slidenum">
              <a:rPr lang="en-US" smtClean="0"/>
              <a:t>‹#›</a:t>
            </a:fld>
            <a:endParaRPr lang="en-US" dirty="0"/>
          </a:p>
        </p:txBody>
      </p:sp>
    </p:spTree>
    <p:extLst>
      <p:ext uri="{BB962C8B-B14F-4D97-AF65-F5344CB8AC3E}">
        <p14:creationId xmlns:p14="http://schemas.microsoft.com/office/powerpoint/2010/main" val="37302268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2B403-31D7-4079-A1FD-073DF72B7F5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D6833D8-F67E-40BC-A863-F549E4C6BC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DE0407-4B5F-41D1-B5E0-579FDA07D96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3FD8021-1EE5-446C-89AD-F9CC2C6C7A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D3EBCD8-B123-4205-A494-176530CA28F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0DDD5D-FDF0-436E-8CF6-47F8D5EDA66B}"/>
              </a:ext>
            </a:extLst>
          </p:cNvPr>
          <p:cNvSpPr>
            <a:spLocks noGrp="1"/>
          </p:cNvSpPr>
          <p:nvPr>
            <p:ph type="dt" sz="half" idx="10"/>
          </p:nvPr>
        </p:nvSpPr>
        <p:spPr/>
        <p:txBody>
          <a:bodyPr/>
          <a:lstStyle/>
          <a:p>
            <a:fld id="{078EC4A1-366D-4382-801E-C7AB67F8BC3E}" type="datetimeFigureOut">
              <a:rPr lang="en-US" smtClean="0"/>
              <a:t>10/25/2022</a:t>
            </a:fld>
            <a:endParaRPr lang="en-US" dirty="0"/>
          </a:p>
        </p:txBody>
      </p:sp>
      <p:sp>
        <p:nvSpPr>
          <p:cNvPr id="8" name="Footer Placeholder 7">
            <a:extLst>
              <a:ext uri="{FF2B5EF4-FFF2-40B4-BE49-F238E27FC236}">
                <a16:creationId xmlns:a16="http://schemas.microsoft.com/office/drawing/2014/main" id="{A01211EC-B963-4EF6-8C80-1A14E4D88049}"/>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1668AE8-C907-4CE6-89B5-917FFBEB9116}"/>
              </a:ext>
            </a:extLst>
          </p:cNvPr>
          <p:cNvSpPr>
            <a:spLocks noGrp="1"/>
          </p:cNvSpPr>
          <p:nvPr>
            <p:ph type="sldNum" sz="quarter" idx="12"/>
          </p:nvPr>
        </p:nvSpPr>
        <p:spPr/>
        <p:txBody>
          <a:bodyPr/>
          <a:lstStyle/>
          <a:p>
            <a:fld id="{DA6077B2-795C-44C0-88FD-CE3D87EB4288}" type="slidenum">
              <a:rPr lang="en-US" smtClean="0"/>
              <a:t>‹#›</a:t>
            </a:fld>
            <a:endParaRPr lang="en-US" dirty="0"/>
          </a:p>
        </p:txBody>
      </p:sp>
    </p:spTree>
    <p:extLst>
      <p:ext uri="{BB962C8B-B14F-4D97-AF65-F5344CB8AC3E}">
        <p14:creationId xmlns:p14="http://schemas.microsoft.com/office/powerpoint/2010/main" val="235614736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D1136-7049-47A8-89E6-5B43984C691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3B4CCC3-C5E0-4D26-970C-C440AED524A5}"/>
              </a:ext>
            </a:extLst>
          </p:cNvPr>
          <p:cNvSpPr>
            <a:spLocks noGrp="1"/>
          </p:cNvSpPr>
          <p:nvPr>
            <p:ph type="dt" sz="half" idx="10"/>
          </p:nvPr>
        </p:nvSpPr>
        <p:spPr/>
        <p:txBody>
          <a:bodyPr/>
          <a:lstStyle/>
          <a:p>
            <a:fld id="{078EC4A1-366D-4382-801E-C7AB67F8BC3E}" type="datetimeFigureOut">
              <a:rPr lang="en-US" smtClean="0"/>
              <a:t>10/25/2022</a:t>
            </a:fld>
            <a:endParaRPr lang="en-US" dirty="0"/>
          </a:p>
        </p:txBody>
      </p:sp>
      <p:sp>
        <p:nvSpPr>
          <p:cNvPr id="4" name="Footer Placeholder 3">
            <a:extLst>
              <a:ext uri="{FF2B5EF4-FFF2-40B4-BE49-F238E27FC236}">
                <a16:creationId xmlns:a16="http://schemas.microsoft.com/office/drawing/2014/main" id="{C266951E-9652-46E3-B4C8-EB5E523D9C4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760D2B2E-E17F-4ADC-B8A3-EEA64DE8AA23}"/>
              </a:ext>
            </a:extLst>
          </p:cNvPr>
          <p:cNvSpPr>
            <a:spLocks noGrp="1"/>
          </p:cNvSpPr>
          <p:nvPr>
            <p:ph type="sldNum" sz="quarter" idx="12"/>
          </p:nvPr>
        </p:nvSpPr>
        <p:spPr/>
        <p:txBody>
          <a:bodyPr/>
          <a:lstStyle/>
          <a:p>
            <a:fld id="{DA6077B2-795C-44C0-88FD-CE3D87EB4288}" type="slidenum">
              <a:rPr lang="en-US" smtClean="0"/>
              <a:t>‹#›</a:t>
            </a:fld>
            <a:endParaRPr lang="en-US" dirty="0"/>
          </a:p>
        </p:txBody>
      </p:sp>
    </p:spTree>
    <p:extLst>
      <p:ext uri="{BB962C8B-B14F-4D97-AF65-F5344CB8AC3E}">
        <p14:creationId xmlns:p14="http://schemas.microsoft.com/office/powerpoint/2010/main" val="283388676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62260E-3E80-4F32-AB82-2506E47D97B4}"/>
              </a:ext>
            </a:extLst>
          </p:cNvPr>
          <p:cNvSpPr>
            <a:spLocks noGrp="1"/>
          </p:cNvSpPr>
          <p:nvPr>
            <p:ph type="dt" sz="half" idx="10"/>
          </p:nvPr>
        </p:nvSpPr>
        <p:spPr/>
        <p:txBody>
          <a:bodyPr/>
          <a:lstStyle/>
          <a:p>
            <a:fld id="{078EC4A1-366D-4382-801E-C7AB67F8BC3E}" type="datetimeFigureOut">
              <a:rPr lang="en-US" smtClean="0"/>
              <a:t>10/25/2022</a:t>
            </a:fld>
            <a:endParaRPr lang="en-US" dirty="0"/>
          </a:p>
        </p:txBody>
      </p:sp>
      <p:sp>
        <p:nvSpPr>
          <p:cNvPr id="3" name="Footer Placeholder 2">
            <a:extLst>
              <a:ext uri="{FF2B5EF4-FFF2-40B4-BE49-F238E27FC236}">
                <a16:creationId xmlns:a16="http://schemas.microsoft.com/office/drawing/2014/main" id="{8AF6D7A8-EBE0-4411-AA72-75C4FA127D4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9156F82-0C80-438F-AFF6-875DCB066EF4}"/>
              </a:ext>
            </a:extLst>
          </p:cNvPr>
          <p:cNvSpPr>
            <a:spLocks noGrp="1"/>
          </p:cNvSpPr>
          <p:nvPr>
            <p:ph type="sldNum" sz="quarter" idx="12"/>
          </p:nvPr>
        </p:nvSpPr>
        <p:spPr/>
        <p:txBody>
          <a:bodyPr/>
          <a:lstStyle/>
          <a:p>
            <a:fld id="{DA6077B2-795C-44C0-88FD-CE3D87EB4288}" type="slidenum">
              <a:rPr lang="en-US" smtClean="0"/>
              <a:t>‹#›</a:t>
            </a:fld>
            <a:endParaRPr lang="en-US" dirty="0"/>
          </a:p>
        </p:txBody>
      </p:sp>
    </p:spTree>
    <p:extLst>
      <p:ext uri="{BB962C8B-B14F-4D97-AF65-F5344CB8AC3E}">
        <p14:creationId xmlns:p14="http://schemas.microsoft.com/office/powerpoint/2010/main" val="37710509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DE6D5-E541-46C0-8578-90C13A16B2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A48271B-0348-4B75-98FD-C05CEF7D12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EEC1DF5-31CD-4FDA-B65F-82E386E752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AC9A07-6B5B-4447-A3E8-CC8EC73B8088}"/>
              </a:ext>
            </a:extLst>
          </p:cNvPr>
          <p:cNvSpPr>
            <a:spLocks noGrp="1"/>
          </p:cNvSpPr>
          <p:nvPr>
            <p:ph type="dt" sz="half" idx="10"/>
          </p:nvPr>
        </p:nvSpPr>
        <p:spPr/>
        <p:txBody>
          <a:bodyPr/>
          <a:lstStyle/>
          <a:p>
            <a:fld id="{078EC4A1-366D-4382-801E-C7AB67F8BC3E}" type="datetimeFigureOut">
              <a:rPr lang="en-US" smtClean="0"/>
              <a:t>10/25/2022</a:t>
            </a:fld>
            <a:endParaRPr lang="en-US" dirty="0"/>
          </a:p>
        </p:txBody>
      </p:sp>
      <p:sp>
        <p:nvSpPr>
          <p:cNvPr id="6" name="Footer Placeholder 5">
            <a:extLst>
              <a:ext uri="{FF2B5EF4-FFF2-40B4-BE49-F238E27FC236}">
                <a16:creationId xmlns:a16="http://schemas.microsoft.com/office/drawing/2014/main" id="{AFB39B9D-77AD-4FB7-AFFD-0F15F9CCEED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350A3C5-93D4-42CE-A861-3CD0F2D6FE2C}"/>
              </a:ext>
            </a:extLst>
          </p:cNvPr>
          <p:cNvSpPr>
            <a:spLocks noGrp="1"/>
          </p:cNvSpPr>
          <p:nvPr>
            <p:ph type="sldNum" sz="quarter" idx="12"/>
          </p:nvPr>
        </p:nvSpPr>
        <p:spPr/>
        <p:txBody>
          <a:bodyPr/>
          <a:lstStyle/>
          <a:p>
            <a:fld id="{DA6077B2-795C-44C0-88FD-CE3D87EB4288}" type="slidenum">
              <a:rPr lang="en-US" smtClean="0"/>
              <a:t>‹#›</a:t>
            </a:fld>
            <a:endParaRPr lang="en-US" dirty="0"/>
          </a:p>
        </p:txBody>
      </p:sp>
    </p:spTree>
    <p:extLst>
      <p:ext uri="{BB962C8B-B14F-4D97-AF65-F5344CB8AC3E}">
        <p14:creationId xmlns:p14="http://schemas.microsoft.com/office/powerpoint/2010/main" val="229539663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4FD93-6A9F-4923-8DAC-4CCDA00CA6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55F60C5-199B-474B-9942-EE1A60516B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73EFF996-3349-48D3-9DB4-F5A34AA883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516AFC-E73A-46FC-98E7-7B488D73C0BD}"/>
              </a:ext>
            </a:extLst>
          </p:cNvPr>
          <p:cNvSpPr>
            <a:spLocks noGrp="1"/>
          </p:cNvSpPr>
          <p:nvPr>
            <p:ph type="dt" sz="half" idx="10"/>
          </p:nvPr>
        </p:nvSpPr>
        <p:spPr/>
        <p:txBody>
          <a:bodyPr/>
          <a:lstStyle/>
          <a:p>
            <a:fld id="{078EC4A1-366D-4382-801E-C7AB67F8BC3E}" type="datetimeFigureOut">
              <a:rPr lang="en-US" smtClean="0"/>
              <a:t>10/25/2022</a:t>
            </a:fld>
            <a:endParaRPr lang="en-US" dirty="0"/>
          </a:p>
        </p:txBody>
      </p:sp>
      <p:sp>
        <p:nvSpPr>
          <p:cNvPr id="6" name="Footer Placeholder 5">
            <a:extLst>
              <a:ext uri="{FF2B5EF4-FFF2-40B4-BE49-F238E27FC236}">
                <a16:creationId xmlns:a16="http://schemas.microsoft.com/office/drawing/2014/main" id="{60ED24D9-CE0C-4C81-9E11-98AB0373689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9CA9F3F-2C00-4DFF-81D5-2E9205568654}"/>
              </a:ext>
            </a:extLst>
          </p:cNvPr>
          <p:cNvSpPr>
            <a:spLocks noGrp="1"/>
          </p:cNvSpPr>
          <p:nvPr>
            <p:ph type="sldNum" sz="quarter" idx="12"/>
          </p:nvPr>
        </p:nvSpPr>
        <p:spPr/>
        <p:txBody>
          <a:bodyPr/>
          <a:lstStyle/>
          <a:p>
            <a:fld id="{DA6077B2-795C-44C0-88FD-CE3D87EB4288}" type="slidenum">
              <a:rPr lang="en-US" smtClean="0"/>
              <a:t>‹#›</a:t>
            </a:fld>
            <a:endParaRPr lang="en-US" dirty="0"/>
          </a:p>
        </p:txBody>
      </p:sp>
    </p:spTree>
    <p:extLst>
      <p:ext uri="{BB962C8B-B14F-4D97-AF65-F5344CB8AC3E}">
        <p14:creationId xmlns:p14="http://schemas.microsoft.com/office/powerpoint/2010/main" val="20103049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39B81-6067-4C3C-A959-5942D89F642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B3EE442-C129-47ED-99E9-23B45D78422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F8D45-E1E8-4921-B4A9-A72BB7929157}"/>
              </a:ext>
            </a:extLst>
          </p:cNvPr>
          <p:cNvSpPr>
            <a:spLocks noGrp="1"/>
          </p:cNvSpPr>
          <p:nvPr>
            <p:ph type="dt" sz="half" idx="10"/>
          </p:nvPr>
        </p:nvSpPr>
        <p:spPr/>
        <p:txBody>
          <a:bodyPr/>
          <a:lstStyle/>
          <a:p>
            <a:fld id="{078EC4A1-366D-4382-801E-C7AB67F8BC3E}" type="datetimeFigureOut">
              <a:rPr lang="en-US" smtClean="0"/>
              <a:t>10/25/2022</a:t>
            </a:fld>
            <a:endParaRPr lang="en-US" dirty="0"/>
          </a:p>
        </p:txBody>
      </p:sp>
      <p:sp>
        <p:nvSpPr>
          <p:cNvPr id="5" name="Footer Placeholder 4">
            <a:extLst>
              <a:ext uri="{FF2B5EF4-FFF2-40B4-BE49-F238E27FC236}">
                <a16:creationId xmlns:a16="http://schemas.microsoft.com/office/drawing/2014/main" id="{9BA1CB8E-F86B-417D-9F75-6F72ECB3A69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BE62FC4-8C99-4742-976B-8B94B6777112}"/>
              </a:ext>
            </a:extLst>
          </p:cNvPr>
          <p:cNvSpPr>
            <a:spLocks noGrp="1"/>
          </p:cNvSpPr>
          <p:nvPr>
            <p:ph type="sldNum" sz="quarter" idx="12"/>
          </p:nvPr>
        </p:nvSpPr>
        <p:spPr/>
        <p:txBody>
          <a:bodyPr/>
          <a:lstStyle/>
          <a:p>
            <a:fld id="{DA6077B2-795C-44C0-88FD-CE3D87EB4288}" type="slidenum">
              <a:rPr lang="en-US" smtClean="0"/>
              <a:t>‹#›</a:t>
            </a:fld>
            <a:endParaRPr lang="en-US" dirty="0"/>
          </a:p>
        </p:txBody>
      </p:sp>
    </p:spTree>
    <p:extLst>
      <p:ext uri="{BB962C8B-B14F-4D97-AF65-F5344CB8AC3E}">
        <p14:creationId xmlns:p14="http://schemas.microsoft.com/office/powerpoint/2010/main" val="39008385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133E6E-52E6-4DF5-97D2-1148C6C0536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E7E1100-72B7-4DF5-8C9F-2CD933889F4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5E963F-74F7-475B-91E5-3C8B9162804E}"/>
              </a:ext>
            </a:extLst>
          </p:cNvPr>
          <p:cNvSpPr>
            <a:spLocks noGrp="1"/>
          </p:cNvSpPr>
          <p:nvPr>
            <p:ph type="dt" sz="half" idx="10"/>
          </p:nvPr>
        </p:nvSpPr>
        <p:spPr/>
        <p:txBody>
          <a:bodyPr/>
          <a:lstStyle/>
          <a:p>
            <a:fld id="{078EC4A1-366D-4382-801E-C7AB67F8BC3E}" type="datetimeFigureOut">
              <a:rPr lang="en-US" smtClean="0"/>
              <a:t>10/25/2022</a:t>
            </a:fld>
            <a:endParaRPr lang="en-US" dirty="0"/>
          </a:p>
        </p:txBody>
      </p:sp>
      <p:sp>
        <p:nvSpPr>
          <p:cNvPr id="5" name="Footer Placeholder 4">
            <a:extLst>
              <a:ext uri="{FF2B5EF4-FFF2-40B4-BE49-F238E27FC236}">
                <a16:creationId xmlns:a16="http://schemas.microsoft.com/office/drawing/2014/main" id="{E2A688BA-DB38-4032-A62B-0F08F0B4B04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5BBF88D-E5D7-423B-8E38-68BC8A461B97}"/>
              </a:ext>
            </a:extLst>
          </p:cNvPr>
          <p:cNvSpPr>
            <a:spLocks noGrp="1"/>
          </p:cNvSpPr>
          <p:nvPr>
            <p:ph type="sldNum" sz="quarter" idx="12"/>
          </p:nvPr>
        </p:nvSpPr>
        <p:spPr/>
        <p:txBody>
          <a:bodyPr/>
          <a:lstStyle/>
          <a:p>
            <a:fld id="{DA6077B2-795C-44C0-88FD-CE3D87EB4288}" type="slidenum">
              <a:rPr lang="en-US" smtClean="0"/>
              <a:t>‹#›</a:t>
            </a:fld>
            <a:endParaRPr lang="en-US" dirty="0"/>
          </a:p>
        </p:txBody>
      </p:sp>
    </p:spTree>
    <p:extLst>
      <p:ext uri="{BB962C8B-B14F-4D97-AF65-F5344CB8AC3E}">
        <p14:creationId xmlns:p14="http://schemas.microsoft.com/office/powerpoint/2010/main" val="113023790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1_Front Cover Slid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A7F3B64-F306-E344-9C9F-4AC1BED59299}"/>
              </a:ext>
            </a:extLst>
          </p:cNvPr>
          <p:cNvSpPr>
            <a:spLocks noGrp="1"/>
          </p:cNvSpPr>
          <p:nvPr>
            <p:ph type="ctrTitle" hasCustomPrompt="1"/>
          </p:nvPr>
        </p:nvSpPr>
        <p:spPr>
          <a:xfrm>
            <a:off x="596098" y="598306"/>
            <a:ext cx="10515600" cy="492443"/>
          </a:xfrm>
          <a:prstGeom prst="rect">
            <a:avLst/>
          </a:prstGeom>
        </p:spPr>
        <p:txBody>
          <a:bodyPr wrap="square" tIns="0" bIns="0" anchor="t">
            <a:spAutoFit/>
          </a:bodyPr>
          <a:lstStyle>
            <a:lvl1pPr algn="l">
              <a:lnSpc>
                <a:spcPct val="100000"/>
              </a:lnSpc>
              <a:defRPr sz="3200" b="0" i="0">
                <a:solidFill>
                  <a:srgbClr val="FF6800"/>
                </a:solidFill>
                <a:latin typeface="+mj-lt"/>
                <a:cs typeface="Arial" panose="020B0604020202020204" pitchFamily="34" charset="0"/>
              </a:defRPr>
            </a:lvl1pPr>
          </a:lstStyle>
          <a:p>
            <a:r>
              <a:rPr lang="en-US"/>
              <a:t>Title</a:t>
            </a:r>
            <a:endParaRPr lang="nb-NO"/>
          </a:p>
        </p:txBody>
      </p:sp>
    </p:spTree>
    <p:extLst>
      <p:ext uri="{BB962C8B-B14F-4D97-AF65-F5344CB8AC3E}">
        <p14:creationId xmlns:p14="http://schemas.microsoft.com/office/powerpoint/2010/main" val="2856648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8CD34-F414-4CE0-AD21-B57AA0CFA2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72D90F1-D4C6-468C-83EA-1077CFD88D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CC90F20-F404-48F1-A966-0811075B8B17}"/>
              </a:ext>
            </a:extLst>
          </p:cNvPr>
          <p:cNvSpPr>
            <a:spLocks noGrp="1"/>
          </p:cNvSpPr>
          <p:nvPr>
            <p:ph type="dt" sz="half" idx="10"/>
          </p:nvPr>
        </p:nvSpPr>
        <p:spPr/>
        <p:txBody>
          <a:bodyPr/>
          <a:lstStyle/>
          <a:p>
            <a:fld id="{9120709B-A334-44C7-80AC-C83E259E07BC}" type="datetimeFigureOut">
              <a:rPr lang="en-US" smtClean="0"/>
              <a:t>10/25/2022</a:t>
            </a:fld>
            <a:endParaRPr lang="en-US" dirty="0"/>
          </a:p>
        </p:txBody>
      </p:sp>
      <p:sp>
        <p:nvSpPr>
          <p:cNvPr id="5" name="Footer Placeholder 4">
            <a:extLst>
              <a:ext uri="{FF2B5EF4-FFF2-40B4-BE49-F238E27FC236}">
                <a16:creationId xmlns:a16="http://schemas.microsoft.com/office/drawing/2014/main" id="{1871FCF4-10D5-499E-81F3-39653D96381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6ABCDB8-2B9E-463C-A24E-C3B30ABFB424}"/>
              </a:ext>
            </a:extLst>
          </p:cNvPr>
          <p:cNvSpPr>
            <a:spLocks noGrp="1"/>
          </p:cNvSpPr>
          <p:nvPr>
            <p:ph type="sldNum" sz="quarter" idx="12"/>
          </p:nvPr>
        </p:nvSpPr>
        <p:spPr/>
        <p:txBody>
          <a:bodyPr/>
          <a:lstStyle/>
          <a:p>
            <a:fld id="{00808D66-0F03-4E4A-A8BE-71FD343A7698}" type="slidenum">
              <a:rPr lang="en-US" smtClean="0"/>
              <a:t>‹#›</a:t>
            </a:fld>
            <a:endParaRPr lang="en-US" dirty="0"/>
          </a:p>
        </p:txBody>
      </p:sp>
    </p:spTree>
    <p:extLst>
      <p:ext uri="{BB962C8B-B14F-4D97-AF65-F5344CB8AC3E}">
        <p14:creationId xmlns:p14="http://schemas.microsoft.com/office/powerpoint/2010/main" val="198558730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F92BF-5AB9-4016-BEA1-3200FC5D82B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23D98AD-FC73-4985-ACD1-8924B104D67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13ADE1-6096-463D-8587-42060ECB447B}"/>
              </a:ext>
            </a:extLst>
          </p:cNvPr>
          <p:cNvSpPr>
            <a:spLocks noGrp="1"/>
          </p:cNvSpPr>
          <p:nvPr>
            <p:ph type="dt" sz="half" idx="10"/>
          </p:nvPr>
        </p:nvSpPr>
        <p:spPr/>
        <p:txBody>
          <a:bodyPr/>
          <a:lstStyle/>
          <a:p>
            <a:fld id="{9120709B-A334-44C7-80AC-C83E259E07BC}" type="datetimeFigureOut">
              <a:rPr lang="en-US" smtClean="0"/>
              <a:t>10/25/2022</a:t>
            </a:fld>
            <a:endParaRPr lang="en-US" dirty="0"/>
          </a:p>
        </p:txBody>
      </p:sp>
      <p:sp>
        <p:nvSpPr>
          <p:cNvPr id="5" name="Footer Placeholder 4">
            <a:extLst>
              <a:ext uri="{FF2B5EF4-FFF2-40B4-BE49-F238E27FC236}">
                <a16:creationId xmlns:a16="http://schemas.microsoft.com/office/drawing/2014/main" id="{389FF5A1-F785-4FFA-918F-69CB5634088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4BF4C7D-E499-42E3-8BB4-DCCE33397CC2}"/>
              </a:ext>
            </a:extLst>
          </p:cNvPr>
          <p:cNvSpPr>
            <a:spLocks noGrp="1"/>
          </p:cNvSpPr>
          <p:nvPr>
            <p:ph type="sldNum" sz="quarter" idx="12"/>
          </p:nvPr>
        </p:nvSpPr>
        <p:spPr/>
        <p:txBody>
          <a:bodyPr/>
          <a:lstStyle/>
          <a:p>
            <a:fld id="{00808D66-0F03-4E4A-A8BE-71FD343A7698}" type="slidenum">
              <a:rPr lang="en-US" smtClean="0"/>
              <a:t>‹#›</a:t>
            </a:fld>
            <a:endParaRPr lang="en-US" dirty="0"/>
          </a:p>
        </p:txBody>
      </p:sp>
    </p:spTree>
    <p:extLst>
      <p:ext uri="{BB962C8B-B14F-4D97-AF65-F5344CB8AC3E}">
        <p14:creationId xmlns:p14="http://schemas.microsoft.com/office/powerpoint/2010/main" val="4164328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766AE-1827-2888-4EEC-413E7E8A9B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A706B69-D183-246F-EBB8-A15F0CDD9C1E}"/>
              </a:ext>
            </a:extLst>
          </p:cNvPr>
          <p:cNvSpPr>
            <a:spLocks noGrp="1"/>
          </p:cNvSpPr>
          <p:nvPr>
            <p:ph type="dt" sz="half" idx="10"/>
          </p:nvPr>
        </p:nvSpPr>
        <p:spPr/>
        <p:txBody>
          <a:bodyPr/>
          <a:lstStyle/>
          <a:p>
            <a:fld id="{A10F832D-19FC-0B4C-9802-405CF06ACC6F}" type="datetimeFigureOut">
              <a:rPr lang="en-US" smtClean="0"/>
              <a:t>10/25/2022</a:t>
            </a:fld>
            <a:endParaRPr lang="en-US" dirty="0"/>
          </a:p>
        </p:txBody>
      </p:sp>
      <p:sp>
        <p:nvSpPr>
          <p:cNvPr id="4" name="Footer Placeholder 3">
            <a:extLst>
              <a:ext uri="{FF2B5EF4-FFF2-40B4-BE49-F238E27FC236}">
                <a16:creationId xmlns:a16="http://schemas.microsoft.com/office/drawing/2014/main" id="{20E49D51-E577-0161-7054-7984B275E85D}"/>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86F770B-A983-A21C-450F-90305D5A6A28}"/>
              </a:ext>
            </a:extLst>
          </p:cNvPr>
          <p:cNvSpPr>
            <a:spLocks noGrp="1"/>
          </p:cNvSpPr>
          <p:nvPr>
            <p:ph type="sldNum" sz="quarter" idx="12"/>
          </p:nvPr>
        </p:nvSpPr>
        <p:spPr/>
        <p:txBody>
          <a:bodyPr/>
          <a:lstStyle/>
          <a:p>
            <a:fld id="{8165817F-D7BF-BF45-934A-3BBAFFE797E2}" type="slidenum">
              <a:rPr lang="en-US" smtClean="0"/>
              <a:t>‹#›</a:t>
            </a:fld>
            <a:endParaRPr lang="en-US" dirty="0"/>
          </a:p>
        </p:txBody>
      </p:sp>
    </p:spTree>
    <p:extLst>
      <p:ext uri="{BB962C8B-B14F-4D97-AF65-F5344CB8AC3E}">
        <p14:creationId xmlns:p14="http://schemas.microsoft.com/office/powerpoint/2010/main" val="14543869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6BE9F-F25A-4262-9975-43259A5475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8EFDE55-DE56-4290-BDB7-45FB934816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171D011-D5FA-4285-9A36-87400E7AA97A}"/>
              </a:ext>
            </a:extLst>
          </p:cNvPr>
          <p:cNvSpPr>
            <a:spLocks noGrp="1"/>
          </p:cNvSpPr>
          <p:nvPr>
            <p:ph type="dt" sz="half" idx="10"/>
          </p:nvPr>
        </p:nvSpPr>
        <p:spPr/>
        <p:txBody>
          <a:bodyPr/>
          <a:lstStyle/>
          <a:p>
            <a:fld id="{9120709B-A334-44C7-80AC-C83E259E07BC}" type="datetimeFigureOut">
              <a:rPr lang="en-US" smtClean="0"/>
              <a:t>10/25/2022</a:t>
            </a:fld>
            <a:endParaRPr lang="en-US" dirty="0"/>
          </a:p>
        </p:txBody>
      </p:sp>
      <p:sp>
        <p:nvSpPr>
          <p:cNvPr id="5" name="Footer Placeholder 4">
            <a:extLst>
              <a:ext uri="{FF2B5EF4-FFF2-40B4-BE49-F238E27FC236}">
                <a16:creationId xmlns:a16="http://schemas.microsoft.com/office/drawing/2014/main" id="{13C7BF23-7AD3-464E-B62C-403B550B53B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2019C83-F2DF-479B-A768-9814DC7B737A}"/>
              </a:ext>
            </a:extLst>
          </p:cNvPr>
          <p:cNvSpPr>
            <a:spLocks noGrp="1"/>
          </p:cNvSpPr>
          <p:nvPr>
            <p:ph type="sldNum" sz="quarter" idx="12"/>
          </p:nvPr>
        </p:nvSpPr>
        <p:spPr/>
        <p:txBody>
          <a:bodyPr/>
          <a:lstStyle/>
          <a:p>
            <a:fld id="{00808D66-0F03-4E4A-A8BE-71FD343A7698}" type="slidenum">
              <a:rPr lang="en-US" smtClean="0"/>
              <a:t>‹#›</a:t>
            </a:fld>
            <a:endParaRPr lang="en-US" dirty="0"/>
          </a:p>
        </p:txBody>
      </p:sp>
    </p:spTree>
    <p:extLst>
      <p:ext uri="{BB962C8B-B14F-4D97-AF65-F5344CB8AC3E}">
        <p14:creationId xmlns:p14="http://schemas.microsoft.com/office/powerpoint/2010/main" val="379397675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AC4C09-E722-484F-B387-94192B3140D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B3EDBB-CE3D-47E7-B059-EC6980E8110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06B6A9B-3B27-455E-937A-655048C4E20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1A6209-EF2C-4022-9BC3-B5C2DDA4ABA4}"/>
              </a:ext>
            </a:extLst>
          </p:cNvPr>
          <p:cNvSpPr>
            <a:spLocks noGrp="1"/>
          </p:cNvSpPr>
          <p:nvPr>
            <p:ph type="dt" sz="half" idx="10"/>
          </p:nvPr>
        </p:nvSpPr>
        <p:spPr/>
        <p:txBody>
          <a:bodyPr/>
          <a:lstStyle/>
          <a:p>
            <a:fld id="{9120709B-A334-44C7-80AC-C83E259E07BC}" type="datetimeFigureOut">
              <a:rPr lang="en-US" smtClean="0"/>
              <a:t>10/25/2022</a:t>
            </a:fld>
            <a:endParaRPr lang="en-US" dirty="0"/>
          </a:p>
        </p:txBody>
      </p:sp>
      <p:sp>
        <p:nvSpPr>
          <p:cNvPr id="6" name="Footer Placeholder 5">
            <a:extLst>
              <a:ext uri="{FF2B5EF4-FFF2-40B4-BE49-F238E27FC236}">
                <a16:creationId xmlns:a16="http://schemas.microsoft.com/office/drawing/2014/main" id="{4A2C7749-7082-4CFF-AB1B-84C6C1B6D6E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0B10A40-DB5D-4AD2-AA14-9121F3CA1808}"/>
              </a:ext>
            </a:extLst>
          </p:cNvPr>
          <p:cNvSpPr>
            <a:spLocks noGrp="1"/>
          </p:cNvSpPr>
          <p:nvPr>
            <p:ph type="sldNum" sz="quarter" idx="12"/>
          </p:nvPr>
        </p:nvSpPr>
        <p:spPr/>
        <p:txBody>
          <a:bodyPr/>
          <a:lstStyle/>
          <a:p>
            <a:fld id="{00808D66-0F03-4E4A-A8BE-71FD343A7698}" type="slidenum">
              <a:rPr lang="en-US" smtClean="0"/>
              <a:t>‹#›</a:t>
            </a:fld>
            <a:endParaRPr lang="en-US" dirty="0"/>
          </a:p>
        </p:txBody>
      </p:sp>
    </p:spTree>
    <p:extLst>
      <p:ext uri="{BB962C8B-B14F-4D97-AF65-F5344CB8AC3E}">
        <p14:creationId xmlns:p14="http://schemas.microsoft.com/office/powerpoint/2010/main" val="34742160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098D4-AB2D-43D4-900D-4EC26BC9A6E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20FBCF9-8950-4605-B4AA-9BB785E525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3C0EC08-7DA7-4429-B1E4-D779434921F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721F493-7F4F-46D9-A93A-9ECFA03B51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3BAD32A-53DB-4DA2-B3FC-0AEE7F16206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0B05F4-3A61-46B1-BDE3-1BAB8A2A9713}"/>
              </a:ext>
            </a:extLst>
          </p:cNvPr>
          <p:cNvSpPr>
            <a:spLocks noGrp="1"/>
          </p:cNvSpPr>
          <p:nvPr>
            <p:ph type="dt" sz="half" idx="10"/>
          </p:nvPr>
        </p:nvSpPr>
        <p:spPr/>
        <p:txBody>
          <a:bodyPr/>
          <a:lstStyle/>
          <a:p>
            <a:fld id="{9120709B-A334-44C7-80AC-C83E259E07BC}" type="datetimeFigureOut">
              <a:rPr lang="en-US" smtClean="0"/>
              <a:t>10/25/2022</a:t>
            </a:fld>
            <a:endParaRPr lang="en-US" dirty="0"/>
          </a:p>
        </p:txBody>
      </p:sp>
      <p:sp>
        <p:nvSpPr>
          <p:cNvPr id="8" name="Footer Placeholder 7">
            <a:extLst>
              <a:ext uri="{FF2B5EF4-FFF2-40B4-BE49-F238E27FC236}">
                <a16:creationId xmlns:a16="http://schemas.microsoft.com/office/drawing/2014/main" id="{2CDF9B99-0201-4073-86B7-D69533E7900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14FDAB9-54E7-496F-B9DF-8BE95FF8A9F2}"/>
              </a:ext>
            </a:extLst>
          </p:cNvPr>
          <p:cNvSpPr>
            <a:spLocks noGrp="1"/>
          </p:cNvSpPr>
          <p:nvPr>
            <p:ph type="sldNum" sz="quarter" idx="12"/>
          </p:nvPr>
        </p:nvSpPr>
        <p:spPr/>
        <p:txBody>
          <a:bodyPr/>
          <a:lstStyle/>
          <a:p>
            <a:fld id="{00808D66-0F03-4E4A-A8BE-71FD343A7698}" type="slidenum">
              <a:rPr lang="en-US" smtClean="0"/>
              <a:t>‹#›</a:t>
            </a:fld>
            <a:endParaRPr lang="en-US" dirty="0"/>
          </a:p>
        </p:txBody>
      </p:sp>
    </p:spTree>
    <p:extLst>
      <p:ext uri="{BB962C8B-B14F-4D97-AF65-F5344CB8AC3E}">
        <p14:creationId xmlns:p14="http://schemas.microsoft.com/office/powerpoint/2010/main" val="11184485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B7D0C-B54F-4B54-BAC8-D0786493A2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1FDAB2-8124-4586-B5A7-CE70B923182E}"/>
              </a:ext>
            </a:extLst>
          </p:cNvPr>
          <p:cNvSpPr>
            <a:spLocks noGrp="1"/>
          </p:cNvSpPr>
          <p:nvPr>
            <p:ph type="dt" sz="half" idx="10"/>
          </p:nvPr>
        </p:nvSpPr>
        <p:spPr/>
        <p:txBody>
          <a:bodyPr/>
          <a:lstStyle/>
          <a:p>
            <a:fld id="{9120709B-A334-44C7-80AC-C83E259E07BC}" type="datetimeFigureOut">
              <a:rPr lang="en-US" smtClean="0"/>
              <a:t>10/25/2022</a:t>
            </a:fld>
            <a:endParaRPr lang="en-US" dirty="0"/>
          </a:p>
        </p:txBody>
      </p:sp>
      <p:sp>
        <p:nvSpPr>
          <p:cNvPr id="4" name="Footer Placeholder 3">
            <a:extLst>
              <a:ext uri="{FF2B5EF4-FFF2-40B4-BE49-F238E27FC236}">
                <a16:creationId xmlns:a16="http://schemas.microsoft.com/office/drawing/2014/main" id="{A9F49FC5-AF8D-48BC-B9C3-A6A824EBE173}"/>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10BE4E5-4774-4AD6-A3DD-6B761626E501}"/>
              </a:ext>
            </a:extLst>
          </p:cNvPr>
          <p:cNvSpPr>
            <a:spLocks noGrp="1"/>
          </p:cNvSpPr>
          <p:nvPr>
            <p:ph type="sldNum" sz="quarter" idx="12"/>
          </p:nvPr>
        </p:nvSpPr>
        <p:spPr/>
        <p:txBody>
          <a:bodyPr/>
          <a:lstStyle/>
          <a:p>
            <a:fld id="{00808D66-0F03-4E4A-A8BE-71FD343A7698}" type="slidenum">
              <a:rPr lang="en-US" smtClean="0"/>
              <a:t>‹#›</a:t>
            </a:fld>
            <a:endParaRPr lang="en-US" dirty="0"/>
          </a:p>
        </p:txBody>
      </p:sp>
    </p:spTree>
    <p:extLst>
      <p:ext uri="{BB962C8B-B14F-4D97-AF65-F5344CB8AC3E}">
        <p14:creationId xmlns:p14="http://schemas.microsoft.com/office/powerpoint/2010/main" val="39431610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7BD77B-CEC9-419C-9F73-03E9F2EC8128}"/>
              </a:ext>
            </a:extLst>
          </p:cNvPr>
          <p:cNvSpPr>
            <a:spLocks noGrp="1"/>
          </p:cNvSpPr>
          <p:nvPr>
            <p:ph type="dt" sz="half" idx="10"/>
          </p:nvPr>
        </p:nvSpPr>
        <p:spPr/>
        <p:txBody>
          <a:bodyPr/>
          <a:lstStyle/>
          <a:p>
            <a:fld id="{9120709B-A334-44C7-80AC-C83E259E07BC}" type="datetimeFigureOut">
              <a:rPr lang="en-US" smtClean="0"/>
              <a:t>10/25/2022</a:t>
            </a:fld>
            <a:endParaRPr lang="en-US" dirty="0"/>
          </a:p>
        </p:txBody>
      </p:sp>
      <p:sp>
        <p:nvSpPr>
          <p:cNvPr id="3" name="Footer Placeholder 2">
            <a:extLst>
              <a:ext uri="{FF2B5EF4-FFF2-40B4-BE49-F238E27FC236}">
                <a16:creationId xmlns:a16="http://schemas.microsoft.com/office/drawing/2014/main" id="{0C3C8069-AC05-4C2B-BE38-76FD19DF503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6F8B331D-007D-49D3-8148-1281AE4A4908}"/>
              </a:ext>
            </a:extLst>
          </p:cNvPr>
          <p:cNvSpPr>
            <a:spLocks noGrp="1"/>
          </p:cNvSpPr>
          <p:nvPr>
            <p:ph type="sldNum" sz="quarter" idx="12"/>
          </p:nvPr>
        </p:nvSpPr>
        <p:spPr/>
        <p:txBody>
          <a:bodyPr/>
          <a:lstStyle/>
          <a:p>
            <a:fld id="{00808D66-0F03-4E4A-A8BE-71FD343A7698}" type="slidenum">
              <a:rPr lang="en-US" smtClean="0"/>
              <a:t>‹#›</a:t>
            </a:fld>
            <a:endParaRPr lang="en-US" dirty="0"/>
          </a:p>
        </p:txBody>
      </p:sp>
    </p:spTree>
    <p:extLst>
      <p:ext uri="{BB962C8B-B14F-4D97-AF65-F5344CB8AC3E}">
        <p14:creationId xmlns:p14="http://schemas.microsoft.com/office/powerpoint/2010/main" val="41088750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86E01-C38E-4624-AE3B-535711A27C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523F1B-73B2-446A-B8C1-CD77714E2A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5CAEDA4-5F74-44C2-B257-8890476ED7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C2E284-6DD7-47E1-9CD9-9BE5FD4B5620}"/>
              </a:ext>
            </a:extLst>
          </p:cNvPr>
          <p:cNvSpPr>
            <a:spLocks noGrp="1"/>
          </p:cNvSpPr>
          <p:nvPr>
            <p:ph type="dt" sz="half" idx="10"/>
          </p:nvPr>
        </p:nvSpPr>
        <p:spPr/>
        <p:txBody>
          <a:bodyPr/>
          <a:lstStyle/>
          <a:p>
            <a:fld id="{9120709B-A334-44C7-80AC-C83E259E07BC}" type="datetimeFigureOut">
              <a:rPr lang="en-US" smtClean="0"/>
              <a:t>10/25/2022</a:t>
            </a:fld>
            <a:endParaRPr lang="en-US" dirty="0"/>
          </a:p>
        </p:txBody>
      </p:sp>
      <p:sp>
        <p:nvSpPr>
          <p:cNvPr id="6" name="Footer Placeholder 5">
            <a:extLst>
              <a:ext uri="{FF2B5EF4-FFF2-40B4-BE49-F238E27FC236}">
                <a16:creationId xmlns:a16="http://schemas.microsoft.com/office/drawing/2014/main" id="{EA815336-7085-4EE6-917E-6202D57CBBE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1A88446-8ED9-4D5C-8281-BEED7A5A6DD2}"/>
              </a:ext>
            </a:extLst>
          </p:cNvPr>
          <p:cNvSpPr>
            <a:spLocks noGrp="1"/>
          </p:cNvSpPr>
          <p:nvPr>
            <p:ph type="sldNum" sz="quarter" idx="12"/>
          </p:nvPr>
        </p:nvSpPr>
        <p:spPr/>
        <p:txBody>
          <a:bodyPr/>
          <a:lstStyle/>
          <a:p>
            <a:fld id="{00808D66-0F03-4E4A-A8BE-71FD343A7698}" type="slidenum">
              <a:rPr lang="en-US" smtClean="0"/>
              <a:t>‹#›</a:t>
            </a:fld>
            <a:endParaRPr lang="en-US" dirty="0"/>
          </a:p>
        </p:txBody>
      </p:sp>
    </p:spTree>
    <p:extLst>
      <p:ext uri="{BB962C8B-B14F-4D97-AF65-F5344CB8AC3E}">
        <p14:creationId xmlns:p14="http://schemas.microsoft.com/office/powerpoint/2010/main" val="126460352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6E7B0-6861-436E-BCE9-A4FBAF4DD6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A1F6FD7-69B6-4F8F-B901-81A95C8C86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1136D7C1-CBCD-41E1-9AB7-28FD2E2327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D1B7DCE-1050-4924-AC6D-2F5CC08B6868}"/>
              </a:ext>
            </a:extLst>
          </p:cNvPr>
          <p:cNvSpPr>
            <a:spLocks noGrp="1"/>
          </p:cNvSpPr>
          <p:nvPr>
            <p:ph type="dt" sz="half" idx="10"/>
          </p:nvPr>
        </p:nvSpPr>
        <p:spPr/>
        <p:txBody>
          <a:bodyPr/>
          <a:lstStyle/>
          <a:p>
            <a:fld id="{9120709B-A334-44C7-80AC-C83E259E07BC}" type="datetimeFigureOut">
              <a:rPr lang="en-US" smtClean="0"/>
              <a:t>10/25/2022</a:t>
            </a:fld>
            <a:endParaRPr lang="en-US" dirty="0"/>
          </a:p>
        </p:txBody>
      </p:sp>
      <p:sp>
        <p:nvSpPr>
          <p:cNvPr id="6" name="Footer Placeholder 5">
            <a:extLst>
              <a:ext uri="{FF2B5EF4-FFF2-40B4-BE49-F238E27FC236}">
                <a16:creationId xmlns:a16="http://schemas.microsoft.com/office/drawing/2014/main" id="{F1E47D1C-0D2A-4474-A7FF-937C1559FDB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6FB3BB4-7FBC-4A4B-BEBF-74F46D3DE774}"/>
              </a:ext>
            </a:extLst>
          </p:cNvPr>
          <p:cNvSpPr>
            <a:spLocks noGrp="1"/>
          </p:cNvSpPr>
          <p:nvPr>
            <p:ph type="sldNum" sz="quarter" idx="12"/>
          </p:nvPr>
        </p:nvSpPr>
        <p:spPr/>
        <p:txBody>
          <a:bodyPr/>
          <a:lstStyle/>
          <a:p>
            <a:fld id="{00808D66-0F03-4E4A-A8BE-71FD343A7698}" type="slidenum">
              <a:rPr lang="en-US" smtClean="0"/>
              <a:t>‹#›</a:t>
            </a:fld>
            <a:endParaRPr lang="en-US" dirty="0"/>
          </a:p>
        </p:txBody>
      </p:sp>
    </p:spTree>
    <p:extLst>
      <p:ext uri="{BB962C8B-B14F-4D97-AF65-F5344CB8AC3E}">
        <p14:creationId xmlns:p14="http://schemas.microsoft.com/office/powerpoint/2010/main" val="149671994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2ED97-DB28-4236-9606-A9A2DA4603F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E6388F4-ADBA-406F-95B9-51007AB22FA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A3A6B6-408B-4F99-A45A-C5E9142569B8}"/>
              </a:ext>
            </a:extLst>
          </p:cNvPr>
          <p:cNvSpPr>
            <a:spLocks noGrp="1"/>
          </p:cNvSpPr>
          <p:nvPr>
            <p:ph type="dt" sz="half" idx="10"/>
          </p:nvPr>
        </p:nvSpPr>
        <p:spPr/>
        <p:txBody>
          <a:bodyPr/>
          <a:lstStyle/>
          <a:p>
            <a:fld id="{9120709B-A334-44C7-80AC-C83E259E07BC}" type="datetimeFigureOut">
              <a:rPr lang="en-US" smtClean="0"/>
              <a:t>10/25/2022</a:t>
            </a:fld>
            <a:endParaRPr lang="en-US" dirty="0"/>
          </a:p>
        </p:txBody>
      </p:sp>
      <p:sp>
        <p:nvSpPr>
          <p:cNvPr id="5" name="Footer Placeholder 4">
            <a:extLst>
              <a:ext uri="{FF2B5EF4-FFF2-40B4-BE49-F238E27FC236}">
                <a16:creationId xmlns:a16="http://schemas.microsoft.com/office/drawing/2014/main" id="{5965E685-191B-40D8-BCBC-80B0EB877F1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0F1ABD8-2A2F-43B1-837F-0435A4F1E55B}"/>
              </a:ext>
            </a:extLst>
          </p:cNvPr>
          <p:cNvSpPr>
            <a:spLocks noGrp="1"/>
          </p:cNvSpPr>
          <p:nvPr>
            <p:ph type="sldNum" sz="quarter" idx="12"/>
          </p:nvPr>
        </p:nvSpPr>
        <p:spPr/>
        <p:txBody>
          <a:bodyPr/>
          <a:lstStyle/>
          <a:p>
            <a:fld id="{00808D66-0F03-4E4A-A8BE-71FD343A7698}" type="slidenum">
              <a:rPr lang="en-US" smtClean="0"/>
              <a:t>‹#›</a:t>
            </a:fld>
            <a:endParaRPr lang="en-US" dirty="0"/>
          </a:p>
        </p:txBody>
      </p:sp>
    </p:spTree>
    <p:extLst>
      <p:ext uri="{BB962C8B-B14F-4D97-AF65-F5344CB8AC3E}">
        <p14:creationId xmlns:p14="http://schemas.microsoft.com/office/powerpoint/2010/main" val="342427212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231542-1EB0-4E94-AE0C-A741207E96C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D69E29-03C5-4BAF-86ED-657D074D6A1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9EA1B9-7D21-4ADE-8B04-F232A4429742}"/>
              </a:ext>
            </a:extLst>
          </p:cNvPr>
          <p:cNvSpPr>
            <a:spLocks noGrp="1"/>
          </p:cNvSpPr>
          <p:nvPr>
            <p:ph type="dt" sz="half" idx="10"/>
          </p:nvPr>
        </p:nvSpPr>
        <p:spPr/>
        <p:txBody>
          <a:bodyPr/>
          <a:lstStyle/>
          <a:p>
            <a:fld id="{9120709B-A334-44C7-80AC-C83E259E07BC}" type="datetimeFigureOut">
              <a:rPr lang="en-US" smtClean="0"/>
              <a:t>10/25/2022</a:t>
            </a:fld>
            <a:endParaRPr lang="en-US" dirty="0"/>
          </a:p>
        </p:txBody>
      </p:sp>
      <p:sp>
        <p:nvSpPr>
          <p:cNvPr id="5" name="Footer Placeholder 4">
            <a:extLst>
              <a:ext uri="{FF2B5EF4-FFF2-40B4-BE49-F238E27FC236}">
                <a16:creationId xmlns:a16="http://schemas.microsoft.com/office/drawing/2014/main" id="{AA16BFA8-7012-4F59-8325-BE5BCDF86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801BD4C-BF7A-4679-9877-0A65406AAE0D}"/>
              </a:ext>
            </a:extLst>
          </p:cNvPr>
          <p:cNvSpPr>
            <a:spLocks noGrp="1"/>
          </p:cNvSpPr>
          <p:nvPr>
            <p:ph type="sldNum" sz="quarter" idx="12"/>
          </p:nvPr>
        </p:nvSpPr>
        <p:spPr/>
        <p:txBody>
          <a:bodyPr/>
          <a:lstStyle/>
          <a:p>
            <a:fld id="{00808D66-0F03-4E4A-A8BE-71FD343A7698}" type="slidenum">
              <a:rPr lang="en-US" smtClean="0"/>
              <a:t>‹#›</a:t>
            </a:fld>
            <a:endParaRPr lang="en-US" dirty="0"/>
          </a:p>
        </p:txBody>
      </p:sp>
    </p:spTree>
    <p:extLst>
      <p:ext uri="{BB962C8B-B14F-4D97-AF65-F5344CB8AC3E}">
        <p14:creationId xmlns:p14="http://schemas.microsoft.com/office/powerpoint/2010/main" val="15765471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2F2BF-4420-4761-9394-2FDCAEC01B4F}"/>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27A3FFA1-8FE8-4002-B8A7-DB52230BEAFA}"/>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29E8FA6-3E21-473E-BD24-765448F1C642}"/>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5" name="Footer Placeholder 4">
            <a:extLst>
              <a:ext uri="{FF2B5EF4-FFF2-40B4-BE49-F238E27FC236}">
                <a16:creationId xmlns:a16="http://schemas.microsoft.com/office/drawing/2014/main" id="{E3A875A3-1BAB-4E3E-8065-F170DE31AEF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21942AD-E134-4050-9F90-775DE55ABE8D}"/>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2309752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4BE0E2-934B-D6D8-C5CF-A042A65A2B60}"/>
              </a:ext>
            </a:extLst>
          </p:cNvPr>
          <p:cNvSpPr>
            <a:spLocks noGrp="1"/>
          </p:cNvSpPr>
          <p:nvPr>
            <p:ph type="dt" sz="half" idx="10"/>
          </p:nvPr>
        </p:nvSpPr>
        <p:spPr/>
        <p:txBody>
          <a:bodyPr/>
          <a:lstStyle/>
          <a:p>
            <a:fld id="{A10F832D-19FC-0B4C-9802-405CF06ACC6F}" type="datetimeFigureOut">
              <a:rPr lang="en-US" smtClean="0"/>
              <a:t>10/25/2022</a:t>
            </a:fld>
            <a:endParaRPr lang="en-US" dirty="0"/>
          </a:p>
        </p:txBody>
      </p:sp>
      <p:sp>
        <p:nvSpPr>
          <p:cNvPr id="3" name="Footer Placeholder 2">
            <a:extLst>
              <a:ext uri="{FF2B5EF4-FFF2-40B4-BE49-F238E27FC236}">
                <a16:creationId xmlns:a16="http://schemas.microsoft.com/office/drawing/2014/main" id="{5A659CFA-B7CE-F826-D166-DCF29239E6B6}"/>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EAC15550-3108-D7ED-1F95-6752B092A46D}"/>
              </a:ext>
            </a:extLst>
          </p:cNvPr>
          <p:cNvSpPr>
            <a:spLocks noGrp="1"/>
          </p:cNvSpPr>
          <p:nvPr>
            <p:ph type="sldNum" sz="quarter" idx="12"/>
          </p:nvPr>
        </p:nvSpPr>
        <p:spPr/>
        <p:txBody>
          <a:bodyPr/>
          <a:lstStyle/>
          <a:p>
            <a:fld id="{8165817F-D7BF-BF45-934A-3BBAFFE797E2}" type="slidenum">
              <a:rPr lang="en-US" smtClean="0"/>
              <a:t>‹#›</a:t>
            </a:fld>
            <a:endParaRPr lang="en-US" dirty="0"/>
          </a:p>
        </p:txBody>
      </p:sp>
    </p:spTree>
    <p:extLst>
      <p:ext uri="{BB962C8B-B14F-4D97-AF65-F5344CB8AC3E}">
        <p14:creationId xmlns:p14="http://schemas.microsoft.com/office/powerpoint/2010/main" val="262368788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9E41C-41CD-46C2-AFEF-F6F7FFE512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1FFEB6D-68CC-4BB8-B1A4-BB65FD9FF9B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277008-126B-4AD9-8AEF-7ACD356FF239}"/>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5" name="Footer Placeholder 4">
            <a:extLst>
              <a:ext uri="{FF2B5EF4-FFF2-40B4-BE49-F238E27FC236}">
                <a16:creationId xmlns:a16="http://schemas.microsoft.com/office/drawing/2014/main" id="{32A7E26F-E4F7-46B1-BD87-424E9FBCE29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E12CFC1-9DF8-4DDB-81DC-E6A39097CC84}"/>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304721886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E37A6-C24F-4819-B52A-D402C097BD71}"/>
              </a:ext>
            </a:extLst>
          </p:cNvPr>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A73A335-79DC-499E-9787-0B3E2EC84442}"/>
              </a:ext>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8C7C9CB-2A14-4BAD-9B43-DD505732FE48}"/>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5" name="Footer Placeholder 4">
            <a:extLst>
              <a:ext uri="{FF2B5EF4-FFF2-40B4-BE49-F238E27FC236}">
                <a16:creationId xmlns:a16="http://schemas.microsoft.com/office/drawing/2014/main" id="{E5C0C3AA-D355-4D40-9073-E2E85B36A11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9B076F8-4D13-43FD-81F9-EB6507691D2F}"/>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377388937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5454C-0624-48C4-A9E3-0AA12A08EC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20FD09-DB9F-430F-AF22-CCC51A6F45D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E6462A0-5B3B-4B94-A19A-4204E09EC3D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DF8A580-2DEB-4E79-9FD0-78EDBAD76083}"/>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6" name="Footer Placeholder 5">
            <a:extLst>
              <a:ext uri="{FF2B5EF4-FFF2-40B4-BE49-F238E27FC236}">
                <a16:creationId xmlns:a16="http://schemas.microsoft.com/office/drawing/2014/main" id="{A5DBF238-5F19-4B61-8748-BA43A7D1DB5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B2EE4F9-88D7-4F0F-81E5-749B5217C957}"/>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178854267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E407A-2408-4186-A204-6FF9A2A4692C}"/>
              </a:ext>
            </a:extLst>
          </p:cNvPr>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6C7A5FF-8F97-492A-996D-36E249A00B26}"/>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31C9F91-1058-4B47-AA87-4586769BA175}"/>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1F68C78-F66E-4881-A9A7-C29594B8EDC2}"/>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5416F0C2-B77A-4F5A-A266-9F6B848E46DB}"/>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F6F1809-1EA9-4B22-9EF6-398259287B1F}"/>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8" name="Footer Placeholder 7">
            <a:extLst>
              <a:ext uri="{FF2B5EF4-FFF2-40B4-BE49-F238E27FC236}">
                <a16:creationId xmlns:a16="http://schemas.microsoft.com/office/drawing/2014/main" id="{EEE2A417-589E-4C6D-A653-93AC98D3E7A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2F18C9B0-4049-487F-9192-3634260F660E}"/>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95500822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136CF-D106-499A-9C6D-BD494EF2F16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2B0EB6B-2C10-4398-BE68-7FD5252E3B70}"/>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4" name="Footer Placeholder 3">
            <a:extLst>
              <a:ext uri="{FF2B5EF4-FFF2-40B4-BE49-F238E27FC236}">
                <a16:creationId xmlns:a16="http://schemas.microsoft.com/office/drawing/2014/main" id="{C252F15F-FCCE-4B85-B50A-2490116EB9E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F6FFCE27-D5C1-40CB-83F0-A035EBCAC3EB}"/>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312165666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F119A3-0612-4166-B382-D50A1F953AC3}"/>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3" name="Footer Placeholder 2">
            <a:extLst>
              <a:ext uri="{FF2B5EF4-FFF2-40B4-BE49-F238E27FC236}">
                <a16:creationId xmlns:a16="http://schemas.microsoft.com/office/drawing/2014/main" id="{A4E04037-7702-4C4C-B6B4-99844522557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3360CC6-AD20-4E54-9AF4-CFF61C7B7E24}"/>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371878639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EDD41-8823-4D57-9B34-EC21DC915D19}"/>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D2B1E212-13A6-477F-8D8C-F23BF8F4815C}"/>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A7DFCB-FD19-4247-8E5A-D9AB48FA6302}"/>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75E881AD-627D-4AAD-96F6-5D589708C402}"/>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6" name="Footer Placeholder 5">
            <a:extLst>
              <a:ext uri="{FF2B5EF4-FFF2-40B4-BE49-F238E27FC236}">
                <a16:creationId xmlns:a16="http://schemas.microsoft.com/office/drawing/2014/main" id="{6C7825E8-7123-44B0-A939-547BD06BFCE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82FB854-DD67-45E3-8E73-8C7EEF9EF158}"/>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243355437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8A344-DA0B-44BA-A488-1DB82D4F04DF}"/>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20C5C428-D969-434F-B9FA-6A6996F991C6}"/>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a:extLst>
              <a:ext uri="{FF2B5EF4-FFF2-40B4-BE49-F238E27FC236}">
                <a16:creationId xmlns:a16="http://schemas.microsoft.com/office/drawing/2014/main" id="{D803EAA5-2D46-44EE-8768-8489054321B9}"/>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7C4D9FC-092E-492D-8408-E8603304EB2E}"/>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6" name="Footer Placeholder 5">
            <a:extLst>
              <a:ext uri="{FF2B5EF4-FFF2-40B4-BE49-F238E27FC236}">
                <a16:creationId xmlns:a16="http://schemas.microsoft.com/office/drawing/2014/main" id="{CD0042D1-F5E7-488B-800B-35EA439F1ED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A8D8910-EDBD-42F3-A001-D610F0A2F0A0}"/>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5536387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1768C-CC31-4B46-AC50-6CBF3066125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E93AC8D-4423-407E-A883-AB94F66D8A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D39A71-5D3B-4819-B8D3-A6AD72F99578}"/>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5" name="Footer Placeholder 4">
            <a:extLst>
              <a:ext uri="{FF2B5EF4-FFF2-40B4-BE49-F238E27FC236}">
                <a16:creationId xmlns:a16="http://schemas.microsoft.com/office/drawing/2014/main" id="{24C6E2FB-1CFB-4BB7-B47C-56AFD85ADFB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6D45DA2-DC4C-4B54-B753-3447A741870D}"/>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372108478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25CA9F-24C6-40C4-9517-2C22A3D8F9A1}"/>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E8178B-BE76-4B2E-BCEC-333F0C76C9B5}"/>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A2A547-5C2F-465A-8118-6F743D21FB1E}"/>
              </a:ext>
            </a:extLst>
          </p:cNvPr>
          <p:cNvSpPr>
            <a:spLocks noGrp="1"/>
          </p:cNvSpPr>
          <p:nvPr>
            <p:ph type="dt" sz="half" idx="10"/>
          </p:nvPr>
        </p:nvSpPr>
        <p:spPr/>
        <p:txBody>
          <a:bodyPr/>
          <a:lstStyle/>
          <a:p>
            <a:fld id="{D7C02A05-B1C9-41E0-8383-7FCC915A6682}" type="datetimeFigureOut">
              <a:rPr lang="en-US" smtClean="0"/>
              <a:t>10/25/2022</a:t>
            </a:fld>
            <a:endParaRPr lang="en-US" dirty="0"/>
          </a:p>
        </p:txBody>
      </p:sp>
      <p:sp>
        <p:nvSpPr>
          <p:cNvPr id="5" name="Footer Placeholder 4">
            <a:extLst>
              <a:ext uri="{FF2B5EF4-FFF2-40B4-BE49-F238E27FC236}">
                <a16:creationId xmlns:a16="http://schemas.microsoft.com/office/drawing/2014/main" id="{73317CB1-A25E-446D-BBD8-CA5F15794EB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B6C4F93-3D1B-4DBE-95B9-01F9C93D6792}"/>
              </a:ext>
            </a:extLst>
          </p:cNvPr>
          <p:cNvSpPr>
            <a:spLocks noGrp="1"/>
          </p:cNvSpPr>
          <p:nvPr>
            <p:ph type="sldNum" sz="quarter" idx="12"/>
          </p:nvPr>
        </p:nvSpPr>
        <p:spPr/>
        <p:txBody>
          <a:bodyPr/>
          <a:lstStyle/>
          <a:p>
            <a:fld id="{17AF8096-43C5-4763-BC9E-01779A590A30}" type="slidenum">
              <a:rPr lang="en-US" smtClean="0"/>
              <a:t>‹#›</a:t>
            </a:fld>
            <a:endParaRPr lang="en-US" dirty="0"/>
          </a:p>
        </p:txBody>
      </p:sp>
    </p:spTree>
    <p:extLst>
      <p:ext uri="{BB962C8B-B14F-4D97-AF65-F5344CB8AC3E}">
        <p14:creationId xmlns:p14="http://schemas.microsoft.com/office/powerpoint/2010/main" val="2709413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1E604-D12E-4FAC-9CCC-FC4FCF872C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160B6B-928B-CE8F-8200-4355845F10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40C1371-F488-37B5-5D9D-CC706B6C225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33B870-25BB-98F2-4C72-514D1059C7C2}"/>
              </a:ext>
            </a:extLst>
          </p:cNvPr>
          <p:cNvSpPr>
            <a:spLocks noGrp="1"/>
          </p:cNvSpPr>
          <p:nvPr>
            <p:ph type="dt" sz="half" idx="10"/>
          </p:nvPr>
        </p:nvSpPr>
        <p:spPr/>
        <p:txBody>
          <a:bodyPr/>
          <a:lstStyle/>
          <a:p>
            <a:fld id="{A10F832D-19FC-0B4C-9802-405CF06ACC6F}" type="datetimeFigureOut">
              <a:rPr lang="en-US" smtClean="0"/>
              <a:t>10/25/2022</a:t>
            </a:fld>
            <a:endParaRPr lang="en-US" dirty="0"/>
          </a:p>
        </p:txBody>
      </p:sp>
      <p:sp>
        <p:nvSpPr>
          <p:cNvPr id="6" name="Footer Placeholder 5">
            <a:extLst>
              <a:ext uri="{FF2B5EF4-FFF2-40B4-BE49-F238E27FC236}">
                <a16:creationId xmlns:a16="http://schemas.microsoft.com/office/drawing/2014/main" id="{C710D061-AEC9-7002-AE53-563B122E6F0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9CC847B-EEC0-6636-EE51-4961E47F9652}"/>
              </a:ext>
            </a:extLst>
          </p:cNvPr>
          <p:cNvSpPr>
            <a:spLocks noGrp="1"/>
          </p:cNvSpPr>
          <p:nvPr>
            <p:ph type="sldNum" sz="quarter" idx="12"/>
          </p:nvPr>
        </p:nvSpPr>
        <p:spPr/>
        <p:txBody>
          <a:bodyPr/>
          <a:lstStyle/>
          <a:p>
            <a:fld id="{8165817F-D7BF-BF45-934A-3BBAFFE797E2}" type="slidenum">
              <a:rPr lang="en-US" smtClean="0"/>
              <a:t>‹#›</a:t>
            </a:fld>
            <a:endParaRPr lang="en-US" dirty="0"/>
          </a:p>
        </p:txBody>
      </p:sp>
    </p:spTree>
    <p:extLst>
      <p:ext uri="{BB962C8B-B14F-4D97-AF65-F5344CB8AC3E}">
        <p14:creationId xmlns:p14="http://schemas.microsoft.com/office/powerpoint/2010/main" val="200327813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414410839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12ABE-1C22-405A-917F-3F30E0D6FAE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53905F5-6703-4BBC-BE28-52CF2679AA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6CF7CEA-2E2C-44CD-8519-5D5038D40B48}"/>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5" name="Footer Placeholder 4">
            <a:extLst>
              <a:ext uri="{FF2B5EF4-FFF2-40B4-BE49-F238E27FC236}">
                <a16:creationId xmlns:a16="http://schemas.microsoft.com/office/drawing/2014/main" id="{98A965A8-FDF3-45C0-A8C5-E1BA74F30A6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321DD13-C242-42E5-86EA-A07DBAD020CC}"/>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327469028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71D70-6B41-42AD-837C-096B9EE4B7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19EED-2898-434F-BAA5-F6134B57F2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844CEB-9952-42AD-9D07-361CC805D2D1}"/>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5" name="Footer Placeholder 4">
            <a:extLst>
              <a:ext uri="{FF2B5EF4-FFF2-40B4-BE49-F238E27FC236}">
                <a16:creationId xmlns:a16="http://schemas.microsoft.com/office/drawing/2014/main" id="{CA969A2E-DF6E-48DC-A408-F2686365E58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81F8652-73AC-430A-9E5F-221CF7566113}"/>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56395421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391DD-5F87-4FDD-8E82-85FE67DC3E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5021BC6-9B70-4D5E-A3DF-F84FE52ED8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4B4BCE-E67C-4FE1-8DBF-FC5A998F9489}"/>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5" name="Footer Placeholder 4">
            <a:extLst>
              <a:ext uri="{FF2B5EF4-FFF2-40B4-BE49-F238E27FC236}">
                <a16:creationId xmlns:a16="http://schemas.microsoft.com/office/drawing/2014/main" id="{C3AF9363-FDA2-4BF0-8992-59CF8418EA2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329EA06-28A3-41DA-8E7A-6E4D3AACE582}"/>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426571334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EF996-2B67-4751-BB87-8CD8B7E87F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037DCB-C380-4AC0-A0B8-264FE0A3BE5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647EBB-B403-4803-9254-5BA72E47B61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D18769A-4217-4935-9B42-CE4B1F46E180}"/>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6" name="Footer Placeholder 5">
            <a:extLst>
              <a:ext uri="{FF2B5EF4-FFF2-40B4-BE49-F238E27FC236}">
                <a16:creationId xmlns:a16="http://schemas.microsoft.com/office/drawing/2014/main" id="{F41360DD-CE9C-4643-9AB2-50DC5EFDFA4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D164C53-E19F-402F-A1D3-58E7CD57034C}"/>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327084933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A726D-6DB6-4B4A-AFF6-9DA705696F2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F829830-EF6A-4140-BCDF-E1522DFA8C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49B10ED-031E-41D5-BD71-5FB6972A238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9B4EC99-4C31-4553-AA5B-0B5CF1BFFA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2BBDF38-B125-4539-A309-CF596A86FFC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0636FF-0AFD-46EB-88E1-717546D11607}"/>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8" name="Footer Placeholder 7">
            <a:extLst>
              <a:ext uri="{FF2B5EF4-FFF2-40B4-BE49-F238E27FC236}">
                <a16:creationId xmlns:a16="http://schemas.microsoft.com/office/drawing/2014/main" id="{8FD7AB13-441C-4D7E-9D86-AB8E045B12B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B4FCFD9B-D851-4F95-A947-19661F30907E}"/>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22237080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20265-6E99-4097-A35E-762843A7006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19F930C-3B77-4903-9E49-D927EB4CE366}"/>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4" name="Footer Placeholder 3">
            <a:extLst>
              <a:ext uri="{FF2B5EF4-FFF2-40B4-BE49-F238E27FC236}">
                <a16:creationId xmlns:a16="http://schemas.microsoft.com/office/drawing/2014/main" id="{C2E5B943-73E9-406C-AE6E-A239CD6B802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80B6A16-F57E-4CC1-AB46-319D872FFA4F}"/>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381347404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122A14-EED7-4345-A460-D3E3532E1EF8}"/>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3" name="Footer Placeholder 2">
            <a:extLst>
              <a:ext uri="{FF2B5EF4-FFF2-40B4-BE49-F238E27FC236}">
                <a16:creationId xmlns:a16="http://schemas.microsoft.com/office/drawing/2014/main" id="{20E155EB-6BEA-4FB4-90A1-962AA7D7BE8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FCD2A62-C9FC-4695-893E-C00CF5A0BC17}"/>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297984088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4003D-29EE-43B6-9AC3-708994FBB6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A15C146-A39F-4DFF-AD91-7BD88F1A2B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687C7D2-420F-42CD-9D64-C7D47BB2E1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A67F3E-D381-45CB-9F9A-210FF486D371}"/>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6" name="Footer Placeholder 5">
            <a:extLst>
              <a:ext uri="{FF2B5EF4-FFF2-40B4-BE49-F238E27FC236}">
                <a16:creationId xmlns:a16="http://schemas.microsoft.com/office/drawing/2014/main" id="{52C6DD8B-0FA4-4E26-BE43-3F573BC901E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6E69827-E69C-419B-A281-0A88982556A9}"/>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87085511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E6379-61A5-4D8A-BE59-09A8021B58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88FEC1C-4D43-4460-9A80-E7C85DF410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D738331D-C24B-4092-8D18-DD3DD9FB48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FA05F7-D94D-4ED6-9499-34C4AC370F29}"/>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6" name="Footer Placeholder 5">
            <a:extLst>
              <a:ext uri="{FF2B5EF4-FFF2-40B4-BE49-F238E27FC236}">
                <a16:creationId xmlns:a16="http://schemas.microsoft.com/office/drawing/2014/main" id="{1CD9EAA2-98D7-4790-87A5-210C71BF0A8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2028B37-37E0-45F9-8FB3-FD62136ED1ED}"/>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4220940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3F073-F791-5444-CC7B-7DB872C1F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13AFE3F-D4A9-C413-B81C-F161501267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9C017980-6C9D-7A86-2E0B-5887456CC9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0E26B6-EEE1-D9A4-EBFD-625307DD9438}"/>
              </a:ext>
            </a:extLst>
          </p:cNvPr>
          <p:cNvSpPr>
            <a:spLocks noGrp="1"/>
          </p:cNvSpPr>
          <p:nvPr>
            <p:ph type="dt" sz="half" idx="10"/>
          </p:nvPr>
        </p:nvSpPr>
        <p:spPr/>
        <p:txBody>
          <a:bodyPr/>
          <a:lstStyle/>
          <a:p>
            <a:fld id="{A10F832D-19FC-0B4C-9802-405CF06ACC6F}" type="datetimeFigureOut">
              <a:rPr lang="en-US" smtClean="0"/>
              <a:t>10/25/2022</a:t>
            </a:fld>
            <a:endParaRPr lang="en-US" dirty="0"/>
          </a:p>
        </p:txBody>
      </p:sp>
      <p:sp>
        <p:nvSpPr>
          <p:cNvPr id="6" name="Footer Placeholder 5">
            <a:extLst>
              <a:ext uri="{FF2B5EF4-FFF2-40B4-BE49-F238E27FC236}">
                <a16:creationId xmlns:a16="http://schemas.microsoft.com/office/drawing/2014/main" id="{E2DB1B11-1185-91B9-FA77-346DBADF600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6DEAB2E-E692-C9FC-A750-7C00038E7513}"/>
              </a:ext>
            </a:extLst>
          </p:cNvPr>
          <p:cNvSpPr>
            <a:spLocks noGrp="1"/>
          </p:cNvSpPr>
          <p:nvPr>
            <p:ph type="sldNum" sz="quarter" idx="12"/>
          </p:nvPr>
        </p:nvSpPr>
        <p:spPr/>
        <p:txBody>
          <a:bodyPr/>
          <a:lstStyle/>
          <a:p>
            <a:fld id="{8165817F-D7BF-BF45-934A-3BBAFFE797E2}" type="slidenum">
              <a:rPr lang="en-US" smtClean="0"/>
              <a:t>‹#›</a:t>
            </a:fld>
            <a:endParaRPr lang="en-US" dirty="0"/>
          </a:p>
        </p:txBody>
      </p:sp>
    </p:spTree>
    <p:extLst>
      <p:ext uri="{BB962C8B-B14F-4D97-AF65-F5344CB8AC3E}">
        <p14:creationId xmlns:p14="http://schemas.microsoft.com/office/powerpoint/2010/main" val="21848476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C80E-C21D-4A25-A234-C0639A92EC2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5C54B8-2E7A-4DDB-9462-B5CE50CF10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FE5E29-C3B9-454D-9FF4-89A3D165E827}"/>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5" name="Footer Placeholder 4">
            <a:extLst>
              <a:ext uri="{FF2B5EF4-FFF2-40B4-BE49-F238E27FC236}">
                <a16:creationId xmlns:a16="http://schemas.microsoft.com/office/drawing/2014/main" id="{F278E789-79A3-453C-9B88-2B47AE33135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A04D8FF-6C57-4258-814C-BF6AE42A5159}"/>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39074020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78A325-1628-40D4-AADF-7F8F1E3958D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72044DE-6C3A-461D-9EF8-B3BFDAD14DF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F6FE0D-077D-40AF-9CD8-14C26CFCF022}"/>
              </a:ext>
            </a:extLst>
          </p:cNvPr>
          <p:cNvSpPr>
            <a:spLocks noGrp="1"/>
          </p:cNvSpPr>
          <p:nvPr>
            <p:ph type="dt" sz="half" idx="10"/>
          </p:nvPr>
        </p:nvSpPr>
        <p:spPr/>
        <p:txBody>
          <a:bodyPr/>
          <a:lstStyle/>
          <a:p>
            <a:fld id="{B516F001-FB6C-479D-BCD6-54882C340A94}" type="datetimeFigureOut">
              <a:rPr lang="en-US" smtClean="0"/>
              <a:t>10/25/2022</a:t>
            </a:fld>
            <a:endParaRPr lang="en-US" dirty="0"/>
          </a:p>
        </p:txBody>
      </p:sp>
      <p:sp>
        <p:nvSpPr>
          <p:cNvPr id="5" name="Footer Placeholder 4">
            <a:extLst>
              <a:ext uri="{FF2B5EF4-FFF2-40B4-BE49-F238E27FC236}">
                <a16:creationId xmlns:a16="http://schemas.microsoft.com/office/drawing/2014/main" id="{62BD46B5-3562-40D2-B3B9-F7429DA957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60ED582-59C2-4382-A225-69A85C54EBF2}"/>
              </a:ext>
            </a:extLst>
          </p:cNvPr>
          <p:cNvSpPr>
            <a:spLocks noGrp="1"/>
          </p:cNvSpPr>
          <p:nvPr>
            <p:ph type="sldNum" sz="quarter" idx="12"/>
          </p:nvPr>
        </p:nvSpPr>
        <p:spPr/>
        <p:txBody>
          <a:bodyPr/>
          <a:lstStyle/>
          <a:p>
            <a:fld id="{74E5BD36-4F44-4FA1-817D-C4B02A77A353}" type="slidenum">
              <a:rPr lang="en-US" smtClean="0"/>
              <a:t>‹#›</a:t>
            </a:fld>
            <a:endParaRPr lang="en-US" dirty="0"/>
          </a:p>
        </p:txBody>
      </p:sp>
    </p:spTree>
    <p:extLst>
      <p:ext uri="{BB962C8B-B14F-4D97-AF65-F5344CB8AC3E}">
        <p14:creationId xmlns:p14="http://schemas.microsoft.com/office/powerpoint/2010/main" val="294055846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dirty="0">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252047971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endParaRPr lang="en-US" noProof="0" dirty="0"/>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8795340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189511565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140007495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292850596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254087395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79660729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2701412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slideLayout" Target="../slideLayouts/slideLayout150.xml"/><Relationship Id="rId18" Type="http://schemas.openxmlformats.org/officeDocument/2006/relationships/slideLayout" Target="../slideLayouts/slideLayout155.xml"/><Relationship Id="rId3" Type="http://schemas.openxmlformats.org/officeDocument/2006/relationships/slideLayout" Target="../slideLayouts/slideLayout140.xml"/><Relationship Id="rId21" Type="http://schemas.openxmlformats.org/officeDocument/2006/relationships/slideLayout" Target="../slideLayouts/slideLayout158.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17" Type="http://schemas.openxmlformats.org/officeDocument/2006/relationships/slideLayout" Target="../slideLayouts/slideLayout154.xml"/><Relationship Id="rId2" Type="http://schemas.openxmlformats.org/officeDocument/2006/relationships/slideLayout" Target="../slideLayouts/slideLayout139.xml"/><Relationship Id="rId16" Type="http://schemas.openxmlformats.org/officeDocument/2006/relationships/slideLayout" Target="../slideLayouts/slideLayout153.xml"/><Relationship Id="rId20" Type="http://schemas.openxmlformats.org/officeDocument/2006/relationships/slideLayout" Target="../slideLayouts/slideLayout157.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24" Type="http://schemas.openxmlformats.org/officeDocument/2006/relationships/theme" Target="../theme/theme10.xml"/><Relationship Id="rId5" Type="http://schemas.openxmlformats.org/officeDocument/2006/relationships/slideLayout" Target="../slideLayouts/slideLayout142.xml"/><Relationship Id="rId15" Type="http://schemas.openxmlformats.org/officeDocument/2006/relationships/slideLayout" Target="../slideLayouts/slideLayout152.xml"/><Relationship Id="rId23" Type="http://schemas.openxmlformats.org/officeDocument/2006/relationships/slideLayout" Target="../slideLayouts/slideLayout160.xml"/><Relationship Id="rId10" Type="http://schemas.openxmlformats.org/officeDocument/2006/relationships/slideLayout" Target="../slideLayouts/slideLayout147.xml"/><Relationship Id="rId19" Type="http://schemas.openxmlformats.org/officeDocument/2006/relationships/slideLayout" Target="../slideLayouts/slideLayout156.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slideLayout" Target="../slideLayouts/slideLayout151.xml"/><Relationship Id="rId22" Type="http://schemas.openxmlformats.org/officeDocument/2006/relationships/slideLayout" Target="../slideLayouts/slideLayout15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theme" Target="../theme/theme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4.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5.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theme" Target="../theme/theme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18" Type="http://schemas.openxmlformats.org/officeDocument/2006/relationships/slideLayout" Target="../slideLayouts/slideLayout111.xml"/><Relationship Id="rId3" Type="http://schemas.openxmlformats.org/officeDocument/2006/relationships/slideLayout" Target="../slideLayouts/slideLayout96.xml"/><Relationship Id="rId21" Type="http://schemas.openxmlformats.org/officeDocument/2006/relationships/theme" Target="../theme/theme8.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17" Type="http://schemas.openxmlformats.org/officeDocument/2006/relationships/slideLayout" Target="../slideLayouts/slideLayout110.xml"/><Relationship Id="rId2" Type="http://schemas.openxmlformats.org/officeDocument/2006/relationships/slideLayout" Target="../slideLayouts/slideLayout95.xml"/><Relationship Id="rId16" Type="http://schemas.openxmlformats.org/officeDocument/2006/relationships/slideLayout" Target="../slideLayouts/slideLayout109.xml"/><Relationship Id="rId20" Type="http://schemas.openxmlformats.org/officeDocument/2006/relationships/slideLayout" Target="../slideLayouts/slideLayout113.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5" Type="http://schemas.openxmlformats.org/officeDocument/2006/relationships/slideLayout" Target="../slideLayouts/slideLayout108.xml"/><Relationship Id="rId10" Type="http://schemas.openxmlformats.org/officeDocument/2006/relationships/slideLayout" Target="../slideLayouts/slideLayout103.xml"/><Relationship Id="rId19" Type="http://schemas.openxmlformats.org/officeDocument/2006/relationships/slideLayout" Target="../slideLayouts/slideLayout112.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1.xml"/><Relationship Id="rId13" Type="http://schemas.openxmlformats.org/officeDocument/2006/relationships/slideLayout" Target="../slideLayouts/slideLayout126.xml"/><Relationship Id="rId18" Type="http://schemas.openxmlformats.org/officeDocument/2006/relationships/slideLayout" Target="../slideLayouts/slideLayout131.xml"/><Relationship Id="rId3" Type="http://schemas.openxmlformats.org/officeDocument/2006/relationships/slideLayout" Target="../slideLayouts/slideLayout116.xml"/><Relationship Id="rId21" Type="http://schemas.openxmlformats.org/officeDocument/2006/relationships/slideLayout" Target="../slideLayouts/slideLayout134.xml"/><Relationship Id="rId7" Type="http://schemas.openxmlformats.org/officeDocument/2006/relationships/slideLayout" Target="../slideLayouts/slideLayout120.xml"/><Relationship Id="rId12" Type="http://schemas.openxmlformats.org/officeDocument/2006/relationships/slideLayout" Target="../slideLayouts/slideLayout125.xml"/><Relationship Id="rId17" Type="http://schemas.openxmlformats.org/officeDocument/2006/relationships/slideLayout" Target="../slideLayouts/slideLayout130.xml"/><Relationship Id="rId25" Type="http://schemas.openxmlformats.org/officeDocument/2006/relationships/theme" Target="../theme/theme9.xml"/><Relationship Id="rId2" Type="http://schemas.openxmlformats.org/officeDocument/2006/relationships/slideLayout" Target="../slideLayouts/slideLayout115.xml"/><Relationship Id="rId16" Type="http://schemas.openxmlformats.org/officeDocument/2006/relationships/slideLayout" Target="../slideLayouts/slideLayout129.xml"/><Relationship Id="rId20" Type="http://schemas.openxmlformats.org/officeDocument/2006/relationships/slideLayout" Target="../slideLayouts/slideLayout133.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24" Type="http://schemas.openxmlformats.org/officeDocument/2006/relationships/slideLayout" Target="../slideLayouts/slideLayout137.xml"/><Relationship Id="rId5" Type="http://schemas.openxmlformats.org/officeDocument/2006/relationships/slideLayout" Target="../slideLayouts/slideLayout118.xml"/><Relationship Id="rId15" Type="http://schemas.openxmlformats.org/officeDocument/2006/relationships/slideLayout" Target="../slideLayouts/slideLayout128.xml"/><Relationship Id="rId23" Type="http://schemas.openxmlformats.org/officeDocument/2006/relationships/slideLayout" Target="../slideLayouts/slideLayout136.xml"/><Relationship Id="rId10" Type="http://schemas.openxmlformats.org/officeDocument/2006/relationships/slideLayout" Target="../slideLayouts/slideLayout123.xml"/><Relationship Id="rId19" Type="http://schemas.openxmlformats.org/officeDocument/2006/relationships/slideLayout" Target="../slideLayouts/slideLayout132.xml"/><Relationship Id="rId4" Type="http://schemas.openxmlformats.org/officeDocument/2006/relationships/slideLayout" Target="../slideLayouts/slideLayout117.xml"/><Relationship Id="rId9" Type="http://schemas.openxmlformats.org/officeDocument/2006/relationships/slideLayout" Target="../slideLayouts/slideLayout122.xml"/><Relationship Id="rId14" Type="http://schemas.openxmlformats.org/officeDocument/2006/relationships/slideLayout" Target="../slideLayouts/slideLayout127.xml"/><Relationship Id="rId22" Type="http://schemas.openxmlformats.org/officeDocument/2006/relationships/slideLayout" Target="../slideLayouts/slideLayout1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081606-3154-349A-B633-409335D38B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D0DADE-0601-93BB-2550-AB8DB3F4A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4B201D-FBCE-741B-D3D3-75F80E8FB6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0F832D-19FC-0B4C-9802-405CF06ACC6F}" type="datetimeFigureOut">
              <a:rPr lang="en-US" smtClean="0"/>
              <a:t>10/25/2022</a:t>
            </a:fld>
            <a:endParaRPr lang="en-US" dirty="0"/>
          </a:p>
        </p:txBody>
      </p:sp>
      <p:sp>
        <p:nvSpPr>
          <p:cNvPr id="5" name="Footer Placeholder 4">
            <a:extLst>
              <a:ext uri="{FF2B5EF4-FFF2-40B4-BE49-F238E27FC236}">
                <a16:creationId xmlns:a16="http://schemas.microsoft.com/office/drawing/2014/main" id="{C9C75860-D908-F5FD-9D50-683C24B24F9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FE6E5EA-1900-719D-6010-952FA82B6F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65817F-D7BF-BF45-934A-3BBAFFE797E2}" type="slidenum">
              <a:rPr lang="en-US" smtClean="0"/>
              <a:t>‹#›</a:t>
            </a:fld>
            <a:endParaRPr lang="en-US" dirty="0"/>
          </a:p>
        </p:txBody>
      </p:sp>
    </p:spTree>
    <p:extLst>
      <p:ext uri="{BB962C8B-B14F-4D97-AF65-F5344CB8AC3E}">
        <p14:creationId xmlns:p14="http://schemas.microsoft.com/office/powerpoint/2010/main" val="1541404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5808397"/>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 id="2147483855" r:id="rId13"/>
    <p:sldLayoutId id="2147483856" r:id="rId14"/>
    <p:sldLayoutId id="2147483857" r:id="rId15"/>
    <p:sldLayoutId id="2147483858" r:id="rId16"/>
    <p:sldLayoutId id="2147483859" r:id="rId17"/>
    <p:sldLayoutId id="2147483860" r:id="rId18"/>
    <p:sldLayoutId id="2147483861" r:id="rId19"/>
    <p:sldLayoutId id="2147483862" r:id="rId20"/>
    <p:sldLayoutId id="2147483863" r:id="rId21"/>
    <p:sldLayoutId id="2147483864" r:id="rId22"/>
    <p:sldLayoutId id="2147483865" r:id="rId23"/>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788A03-95AD-486E-85A7-551BC837DE10}" type="datetimeFigureOut">
              <a:rPr lang="en-US" smtClean="0"/>
              <a:t>10/25/2022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85E49E-8120-4640-85B2-DAC2B9C7BA7D}" type="slidenum">
              <a:rPr lang="en-US" smtClean="0"/>
              <a:t>‹#›</a:t>
            </a:fld>
            <a:endParaRPr lang="en-US" dirty="0"/>
          </a:p>
        </p:txBody>
      </p:sp>
    </p:spTree>
    <p:extLst>
      <p:ext uri="{BB962C8B-B14F-4D97-AF65-F5344CB8AC3E}">
        <p14:creationId xmlns:p14="http://schemas.microsoft.com/office/powerpoint/2010/main" val="286992354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318432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8" r:id="rId21"/>
    <p:sldLayoutId id="2147483719" r:id="rId22"/>
    <p:sldLayoutId id="2147483721" r:id="rId23"/>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4E13C5-0AE9-4944-BFD8-5D211EF855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D0A60DF-18AC-46C7-8875-A7AE12E282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D84716-E1A8-4BF1-B3C2-FA05A29F6F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8EC4A1-366D-4382-801E-C7AB67F8BC3E}" type="datetimeFigureOut">
              <a:rPr lang="en-US" smtClean="0"/>
              <a:t>10/25/2022</a:t>
            </a:fld>
            <a:endParaRPr lang="en-US" dirty="0"/>
          </a:p>
        </p:txBody>
      </p:sp>
      <p:sp>
        <p:nvSpPr>
          <p:cNvPr id="5" name="Footer Placeholder 4">
            <a:extLst>
              <a:ext uri="{FF2B5EF4-FFF2-40B4-BE49-F238E27FC236}">
                <a16:creationId xmlns:a16="http://schemas.microsoft.com/office/drawing/2014/main" id="{298FA330-C757-47A1-81B2-10B50AD910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298466AD-B4DA-4343-B851-1A06C1AEB3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6077B2-795C-44C0-88FD-CE3D87EB4288}" type="slidenum">
              <a:rPr lang="en-US" smtClean="0"/>
              <a:t>‹#›</a:t>
            </a:fld>
            <a:endParaRPr lang="en-US" dirty="0"/>
          </a:p>
        </p:txBody>
      </p:sp>
    </p:spTree>
    <p:extLst>
      <p:ext uri="{BB962C8B-B14F-4D97-AF65-F5344CB8AC3E}">
        <p14:creationId xmlns:p14="http://schemas.microsoft.com/office/powerpoint/2010/main" val="343962992"/>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AFC9F3-388E-46B2-B485-EDAC083A2E9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5503C79-CDB7-4694-B711-B72A035518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1E1560-7EC5-483D-B44F-60E562FA5B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20709B-A334-44C7-80AC-C83E259E07BC}" type="datetimeFigureOut">
              <a:rPr lang="en-US" smtClean="0"/>
              <a:t>10/25/2022</a:t>
            </a:fld>
            <a:endParaRPr lang="en-US" dirty="0"/>
          </a:p>
        </p:txBody>
      </p:sp>
      <p:sp>
        <p:nvSpPr>
          <p:cNvPr id="5" name="Footer Placeholder 4">
            <a:extLst>
              <a:ext uri="{FF2B5EF4-FFF2-40B4-BE49-F238E27FC236}">
                <a16:creationId xmlns:a16="http://schemas.microsoft.com/office/drawing/2014/main" id="{180F2FE4-F580-4642-8A01-9FBF4ECE0D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9AE8AB20-F128-43AF-AA6F-3B7E086953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808D66-0F03-4E4A-A8BE-71FD343A7698}" type="slidenum">
              <a:rPr lang="en-US" smtClean="0"/>
              <a:t>‹#›</a:t>
            </a:fld>
            <a:endParaRPr lang="en-US" dirty="0"/>
          </a:p>
        </p:txBody>
      </p:sp>
    </p:spTree>
    <p:extLst>
      <p:ext uri="{BB962C8B-B14F-4D97-AF65-F5344CB8AC3E}">
        <p14:creationId xmlns:p14="http://schemas.microsoft.com/office/powerpoint/2010/main" val="251531437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3B9A7B-EE61-4A7B-946F-5FDCA8181ADC}"/>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B648D03-A498-40E5-9202-F53E4A0947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80A88D-7030-4895-AA21-21BE68DE2DA1}"/>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7C02A05-B1C9-41E0-8383-7FCC915A6682}" type="datetimeFigureOut">
              <a:rPr lang="en-US" smtClean="0"/>
              <a:t>10/25/2022</a:t>
            </a:fld>
            <a:endParaRPr lang="en-US" dirty="0"/>
          </a:p>
        </p:txBody>
      </p:sp>
      <p:sp>
        <p:nvSpPr>
          <p:cNvPr id="5" name="Footer Placeholder 4">
            <a:extLst>
              <a:ext uri="{FF2B5EF4-FFF2-40B4-BE49-F238E27FC236}">
                <a16:creationId xmlns:a16="http://schemas.microsoft.com/office/drawing/2014/main" id="{7F6BE51A-9D7A-4BA2-8B14-38FDF1FB05E0}"/>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A86CD7B7-F776-4B61-9C3F-6D3483C13580}"/>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AF8096-43C5-4763-BC9E-01779A590A30}" type="slidenum">
              <a:rPr lang="en-US" smtClean="0"/>
              <a:t>‹#›</a:t>
            </a:fld>
            <a:endParaRPr lang="en-US" dirty="0"/>
          </a:p>
        </p:txBody>
      </p:sp>
    </p:spTree>
    <p:extLst>
      <p:ext uri="{BB962C8B-B14F-4D97-AF65-F5344CB8AC3E}">
        <p14:creationId xmlns:p14="http://schemas.microsoft.com/office/powerpoint/2010/main" val="4122583479"/>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866"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F37BEF-D2C0-47AC-9C48-0ACD059377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0BF2BBC-413C-4EC0-877E-B9F9CDFB40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20168A-A895-49A4-AF25-D8BC87F034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16F001-FB6C-479D-BCD6-54882C340A94}" type="datetimeFigureOut">
              <a:rPr lang="en-US" smtClean="0"/>
              <a:t>10/25/2022</a:t>
            </a:fld>
            <a:endParaRPr lang="en-US" dirty="0"/>
          </a:p>
        </p:txBody>
      </p:sp>
      <p:sp>
        <p:nvSpPr>
          <p:cNvPr id="5" name="Footer Placeholder 4">
            <a:extLst>
              <a:ext uri="{FF2B5EF4-FFF2-40B4-BE49-F238E27FC236}">
                <a16:creationId xmlns:a16="http://schemas.microsoft.com/office/drawing/2014/main" id="{0F4F81B5-A30C-49F2-9634-D13CDA53A2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4F1B06FB-8155-49F9-AA2A-EDECAB56BF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E5BD36-4F44-4FA1-817D-C4B02A77A353}" type="slidenum">
              <a:rPr lang="en-US" smtClean="0"/>
              <a:t>‹#›</a:t>
            </a:fld>
            <a:endParaRPr lang="en-US" dirty="0"/>
          </a:p>
        </p:txBody>
      </p:sp>
    </p:spTree>
    <p:extLst>
      <p:ext uri="{BB962C8B-B14F-4D97-AF65-F5344CB8AC3E}">
        <p14:creationId xmlns:p14="http://schemas.microsoft.com/office/powerpoint/2010/main" val="129548013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4" r:id="rId12"/>
    <p:sldLayoutId id="214748379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9491352"/>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 id="2147483813" r:id="rId17"/>
    <p:sldLayoutId id="2147483814" r:id="rId18"/>
    <p:sldLayoutId id="2147483815" r:id="rId19"/>
    <p:sldLayoutId id="2147483816" r:id="rId20"/>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7210398"/>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832" r:id="rId15"/>
    <p:sldLayoutId id="2147483833" r:id="rId16"/>
    <p:sldLayoutId id="2147483834" r:id="rId17"/>
    <p:sldLayoutId id="2147483835" r:id="rId18"/>
    <p:sldLayoutId id="2147483836" r:id="rId19"/>
    <p:sldLayoutId id="2147483837" r:id="rId20"/>
    <p:sldLayoutId id="2147483838" r:id="rId21"/>
    <p:sldLayoutId id="2147483839" r:id="rId22"/>
    <p:sldLayoutId id="2147483840" r:id="rId23"/>
    <p:sldLayoutId id="2147483841" r:id="rId24"/>
  </p:sldLayoutIdLst>
  <p:txStyles>
    <p:titleStyle>
      <a:lvl1pPr algn="ctr" rtl="0" eaLnBrk="1" fontAlgn="base" hangingPunct="1">
        <a:spcBef>
          <a:spcPct val="0"/>
        </a:spcBef>
        <a:spcAft>
          <a:spcPct val="0"/>
        </a:spcAft>
        <a:defRPr sz="33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33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33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33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3300">
          <a:solidFill>
            <a:schemeClr val="tx1"/>
          </a:solidFill>
          <a:latin typeface="Calibri" pitchFamily="34" charset="0"/>
          <a:ea typeface="MS PGothic" pitchFamily="34" charset="-128"/>
          <a:cs typeface="MS PGothic" charset="0"/>
        </a:defRPr>
      </a:lvl5pPr>
      <a:lvl6pPr marL="342905" algn="ctr" rtl="0" eaLnBrk="1" fontAlgn="base" hangingPunct="1">
        <a:spcBef>
          <a:spcPct val="0"/>
        </a:spcBef>
        <a:spcAft>
          <a:spcPct val="0"/>
        </a:spcAft>
        <a:defRPr sz="3300">
          <a:solidFill>
            <a:schemeClr val="tx1"/>
          </a:solidFill>
          <a:latin typeface="Calibri" pitchFamily="34" charset="0"/>
        </a:defRPr>
      </a:lvl6pPr>
      <a:lvl7pPr marL="685808" algn="ctr" rtl="0" eaLnBrk="1" fontAlgn="base" hangingPunct="1">
        <a:spcBef>
          <a:spcPct val="0"/>
        </a:spcBef>
        <a:spcAft>
          <a:spcPct val="0"/>
        </a:spcAft>
        <a:defRPr sz="3300">
          <a:solidFill>
            <a:schemeClr val="tx1"/>
          </a:solidFill>
          <a:latin typeface="Calibri" pitchFamily="34" charset="0"/>
        </a:defRPr>
      </a:lvl7pPr>
      <a:lvl8pPr marL="1028713" algn="ctr" rtl="0" eaLnBrk="1" fontAlgn="base" hangingPunct="1">
        <a:spcBef>
          <a:spcPct val="0"/>
        </a:spcBef>
        <a:spcAft>
          <a:spcPct val="0"/>
        </a:spcAft>
        <a:defRPr sz="3300">
          <a:solidFill>
            <a:schemeClr val="tx1"/>
          </a:solidFill>
          <a:latin typeface="Calibri" pitchFamily="34" charset="0"/>
        </a:defRPr>
      </a:lvl8pPr>
      <a:lvl9pPr marL="1371617" algn="ctr" rtl="0" eaLnBrk="1" fontAlgn="base" hangingPunct="1">
        <a:spcBef>
          <a:spcPct val="0"/>
        </a:spcBef>
        <a:spcAft>
          <a:spcPct val="0"/>
        </a:spcAft>
        <a:defRPr sz="3300">
          <a:solidFill>
            <a:schemeClr val="tx1"/>
          </a:solidFill>
          <a:latin typeface="Calibri" pitchFamily="34" charset="0"/>
        </a:defRPr>
      </a:lvl9pPr>
    </p:titleStyle>
    <p:bodyStyle>
      <a:lvl1pPr marL="257175" indent="-257175"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1pPr>
      <a:lvl2pPr marL="557213" indent="-214313" algn="l" rtl="0" eaLnBrk="1" fontAlgn="base" hangingPunct="1">
        <a:spcBef>
          <a:spcPct val="20000"/>
        </a:spcBef>
        <a:spcAft>
          <a:spcPct val="0"/>
        </a:spcAft>
        <a:buFont typeface="Arial" panose="020B0604020202020204" pitchFamily="34" charset="0"/>
        <a:buChar char="–"/>
        <a:defRPr sz="2100" kern="1200">
          <a:solidFill>
            <a:schemeClr val="tx1"/>
          </a:solidFill>
          <a:latin typeface="+mn-lt"/>
          <a:ea typeface="MS PGothic" pitchFamily="34" charset="-128"/>
          <a:cs typeface="MS PGothic" charset="0"/>
        </a:defRPr>
      </a:lvl2pPr>
      <a:lvl3pPr marL="857250" indent="-171450" algn="l" rtl="0" eaLnBrk="1" fontAlgn="base" hangingPunct="1">
        <a:spcBef>
          <a:spcPct val="20000"/>
        </a:spcBef>
        <a:spcAft>
          <a:spcPct val="0"/>
        </a:spcAft>
        <a:buFont typeface="Arial" panose="020B0604020202020204" pitchFamily="34" charset="0"/>
        <a:buChar char="•"/>
        <a:defRPr sz="1800" kern="1200">
          <a:solidFill>
            <a:schemeClr val="tx1"/>
          </a:solidFill>
          <a:latin typeface="+mn-lt"/>
          <a:ea typeface="MS PGothic" pitchFamily="34" charset="-128"/>
          <a:cs typeface="MS PGothic" charset="0"/>
        </a:defRPr>
      </a:lvl3pPr>
      <a:lvl4pPr marL="1200150" indent="-171450" algn="l" rtl="0" eaLnBrk="1" fontAlgn="base" hangingPunct="1">
        <a:spcBef>
          <a:spcPct val="20000"/>
        </a:spcBef>
        <a:spcAft>
          <a:spcPct val="0"/>
        </a:spcAft>
        <a:buFont typeface="Arial" panose="020B0604020202020204" pitchFamily="34" charset="0"/>
        <a:buChar char="–"/>
        <a:defRPr sz="1500" kern="1200">
          <a:solidFill>
            <a:schemeClr val="tx1"/>
          </a:solidFill>
          <a:latin typeface="+mn-lt"/>
          <a:ea typeface="MS PGothic" pitchFamily="34" charset="-128"/>
          <a:cs typeface="MS PGothic" charset="0"/>
        </a:defRPr>
      </a:lvl4pPr>
      <a:lvl5pPr marL="1543050" indent="-171450" algn="l" rtl="0" eaLnBrk="1" fontAlgn="base" hangingPunct="1">
        <a:spcBef>
          <a:spcPct val="20000"/>
        </a:spcBef>
        <a:spcAft>
          <a:spcPct val="0"/>
        </a:spcAft>
        <a:buFont typeface="Arial" panose="020B0604020202020204" pitchFamily="34" charset="0"/>
        <a:buChar char="»"/>
        <a:defRPr sz="1500" kern="1200">
          <a:solidFill>
            <a:schemeClr val="tx1"/>
          </a:solidFill>
          <a:latin typeface="+mn-lt"/>
          <a:ea typeface="MS PGothic" pitchFamily="34" charset="-128"/>
          <a:cs typeface="MS PGothic" charset="0"/>
        </a:defRPr>
      </a:lvl5pPr>
      <a:lvl6pPr marL="1885974"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78"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82"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86" indent="-171452" algn="l" defTabSz="685808"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8" rtl="0" eaLnBrk="1" latinLnBrk="0" hangingPunct="1">
        <a:defRPr sz="1350" kern="1200">
          <a:solidFill>
            <a:schemeClr val="tx1"/>
          </a:solidFill>
          <a:latin typeface="+mn-lt"/>
          <a:ea typeface="+mn-ea"/>
          <a:cs typeface="+mn-cs"/>
        </a:defRPr>
      </a:lvl1pPr>
      <a:lvl2pPr marL="342905" algn="l" defTabSz="685808" rtl="0" eaLnBrk="1" latinLnBrk="0" hangingPunct="1">
        <a:defRPr sz="1350" kern="1200">
          <a:solidFill>
            <a:schemeClr val="tx1"/>
          </a:solidFill>
          <a:latin typeface="+mn-lt"/>
          <a:ea typeface="+mn-ea"/>
          <a:cs typeface="+mn-cs"/>
        </a:defRPr>
      </a:lvl2pPr>
      <a:lvl3pPr marL="685808" algn="l" defTabSz="685808" rtl="0" eaLnBrk="1" latinLnBrk="0" hangingPunct="1">
        <a:defRPr sz="1350" kern="1200">
          <a:solidFill>
            <a:schemeClr val="tx1"/>
          </a:solidFill>
          <a:latin typeface="+mn-lt"/>
          <a:ea typeface="+mn-ea"/>
          <a:cs typeface="+mn-cs"/>
        </a:defRPr>
      </a:lvl3pPr>
      <a:lvl4pPr marL="1028713" algn="l" defTabSz="685808" rtl="0" eaLnBrk="1" latinLnBrk="0" hangingPunct="1">
        <a:defRPr sz="1350" kern="1200">
          <a:solidFill>
            <a:schemeClr val="tx1"/>
          </a:solidFill>
          <a:latin typeface="+mn-lt"/>
          <a:ea typeface="+mn-ea"/>
          <a:cs typeface="+mn-cs"/>
        </a:defRPr>
      </a:lvl4pPr>
      <a:lvl5pPr marL="1371617" algn="l" defTabSz="685808" rtl="0" eaLnBrk="1" latinLnBrk="0" hangingPunct="1">
        <a:defRPr sz="1350" kern="1200">
          <a:solidFill>
            <a:schemeClr val="tx1"/>
          </a:solidFill>
          <a:latin typeface="+mn-lt"/>
          <a:ea typeface="+mn-ea"/>
          <a:cs typeface="+mn-cs"/>
        </a:defRPr>
      </a:lvl5pPr>
      <a:lvl6pPr marL="1714522" algn="l" defTabSz="685808" rtl="0" eaLnBrk="1" latinLnBrk="0" hangingPunct="1">
        <a:defRPr sz="1350" kern="1200">
          <a:solidFill>
            <a:schemeClr val="tx1"/>
          </a:solidFill>
          <a:latin typeface="+mn-lt"/>
          <a:ea typeface="+mn-ea"/>
          <a:cs typeface="+mn-cs"/>
        </a:defRPr>
      </a:lvl6pPr>
      <a:lvl7pPr marL="2057426" algn="l" defTabSz="685808" rtl="0" eaLnBrk="1" latinLnBrk="0" hangingPunct="1">
        <a:defRPr sz="1350" kern="1200">
          <a:solidFill>
            <a:schemeClr val="tx1"/>
          </a:solidFill>
          <a:latin typeface="+mn-lt"/>
          <a:ea typeface="+mn-ea"/>
          <a:cs typeface="+mn-cs"/>
        </a:defRPr>
      </a:lvl7pPr>
      <a:lvl8pPr marL="2400330" algn="l" defTabSz="685808" rtl="0" eaLnBrk="1" latinLnBrk="0" hangingPunct="1">
        <a:defRPr sz="1350" kern="1200">
          <a:solidFill>
            <a:schemeClr val="tx1"/>
          </a:solidFill>
          <a:latin typeface="+mn-lt"/>
          <a:ea typeface="+mn-ea"/>
          <a:cs typeface="+mn-cs"/>
        </a:defRPr>
      </a:lvl8pPr>
      <a:lvl9pPr marL="2743235" algn="l" defTabSz="685808"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2.xml"/></Relationships>
</file>

<file path=ppt/slides/_rels/slide10.xml.rels><?xml version="1.0" encoding="UTF-8" standalone="yes"?>
<Relationships xmlns="http://schemas.openxmlformats.org/package/2006/relationships"><Relationship Id="rId8" Type="http://schemas.openxmlformats.org/officeDocument/2006/relationships/image" Target="../media/image49.jpeg"/><Relationship Id="rId13" Type="http://schemas.openxmlformats.org/officeDocument/2006/relationships/image" Target="../media/image54.jpeg"/><Relationship Id="rId3" Type="http://schemas.openxmlformats.org/officeDocument/2006/relationships/image" Target="../media/image44.jpeg"/><Relationship Id="rId7" Type="http://schemas.openxmlformats.org/officeDocument/2006/relationships/image" Target="../media/image48.jpeg"/><Relationship Id="rId12" Type="http://schemas.openxmlformats.org/officeDocument/2006/relationships/image" Target="../media/image53.jpeg"/><Relationship Id="rId2" Type="http://schemas.openxmlformats.org/officeDocument/2006/relationships/notesSlide" Target="../notesSlides/notesSlide8.xml"/><Relationship Id="rId1" Type="http://schemas.openxmlformats.org/officeDocument/2006/relationships/slideLayout" Target="../slideLayouts/slideLayout45.xml"/><Relationship Id="rId6" Type="http://schemas.openxmlformats.org/officeDocument/2006/relationships/image" Target="../media/image47.jpeg"/><Relationship Id="rId11" Type="http://schemas.openxmlformats.org/officeDocument/2006/relationships/image" Target="../media/image52.jpeg"/><Relationship Id="rId5" Type="http://schemas.openxmlformats.org/officeDocument/2006/relationships/image" Target="../media/image46.jpeg"/><Relationship Id="rId10" Type="http://schemas.openxmlformats.org/officeDocument/2006/relationships/image" Target="../media/image51.jpeg"/><Relationship Id="rId4" Type="http://schemas.openxmlformats.org/officeDocument/2006/relationships/image" Target="../media/image45.jpeg"/><Relationship Id="rId9" Type="http://schemas.openxmlformats.org/officeDocument/2006/relationships/image" Target="../media/image50.jpeg"/></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7"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100.xml"/><Relationship Id="rId6" Type="http://schemas.openxmlformats.org/officeDocument/2006/relationships/chart" Target="../charts/chart8.xml"/><Relationship Id="rId5" Type="http://schemas.openxmlformats.org/officeDocument/2006/relationships/chart" Target="../charts/chart7.xml"/><Relationship Id="rId4" Type="http://schemas.openxmlformats.org/officeDocument/2006/relationships/chart" Target="../charts/chart6.xml"/></Relationships>
</file>

<file path=ppt/slides/_rels/slide12.xml.rels><?xml version="1.0" encoding="UTF-8" standalone="yes"?>
<Relationships xmlns="http://schemas.openxmlformats.org/package/2006/relationships"><Relationship Id="rId3" Type="http://schemas.openxmlformats.org/officeDocument/2006/relationships/hyperlink" Target="https://pubmed.ncbi.nlm.nih.gov/34558194/" TargetMode="External"/><Relationship Id="rId2" Type="http://schemas.openxmlformats.org/officeDocument/2006/relationships/image" Target="../media/image56.tmp"/><Relationship Id="rId1" Type="http://schemas.openxmlformats.org/officeDocument/2006/relationships/slideLayout" Target="../slideLayouts/slideLayout160.xml"/></Relationships>
</file>

<file path=ppt/slides/_rels/slide1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0.xml"/><Relationship Id="rId1" Type="http://schemas.openxmlformats.org/officeDocument/2006/relationships/slideLayout" Target="../slideLayouts/slideLayout59.xml"/><Relationship Id="rId5" Type="http://schemas.openxmlformats.org/officeDocument/2006/relationships/image" Target="../media/image60.tmp"/><Relationship Id="rId4" Type="http://schemas.openxmlformats.org/officeDocument/2006/relationships/hyperlink" Target="https://www.google.com/search?q=free+images+of+equity+and+equality&amp;rlz=1C1GCEU_enNL820NL820&amp;tbm=isch&amp;source=iu&amp;ictx=1&amp;fir=mWYm2h8znEU9yM%253A%252Cl_B-Nfh6lL-EAM%252C_&amp;vet=1&amp;usg=AI4_-kTwq2RrEtxgL2yyGWWs8nCy2LLybw&amp;sa=X&amp;ved=2ahUKEwjI7bbHh6_hAhXFXrwKHV0-CUsQ9QEwAHoECAkQBA#imgrc=nh3eR9sJQ4PZ0M:&amp;vet=1"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2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3.jpeg"/><Relationship Id="rId4" Type="http://schemas.openxmlformats.org/officeDocument/2006/relationships/image" Target="../media/image6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4.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2.xml"/></Relationships>
</file>

<file path=ppt/slides/_rels/slide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2.xml"/></Relationships>
</file>

<file path=ppt/slides/_rels/slide20.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8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svg"/><Relationship Id="rId3" Type="http://schemas.openxmlformats.org/officeDocument/2006/relationships/chart" Target="../charts/chart1.xml"/><Relationship Id="rId7" Type="http://schemas.openxmlformats.org/officeDocument/2006/relationships/image" Target="../media/image28.svg"/><Relationship Id="rId12"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44.xml"/><Relationship Id="rId6" Type="http://schemas.openxmlformats.org/officeDocument/2006/relationships/image" Target="../media/image27.png"/><Relationship Id="rId11" Type="http://schemas.openxmlformats.org/officeDocument/2006/relationships/image" Target="../media/image32.svg"/><Relationship Id="rId5" Type="http://schemas.openxmlformats.org/officeDocument/2006/relationships/image" Target="../media/image26.sv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 Id="rId9" Type="http://schemas.openxmlformats.org/officeDocument/2006/relationships/image" Target="../media/image41.jpeg"/></Relationships>
</file>

<file path=ppt/slides/_rels/slide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251647" y="1597834"/>
            <a:ext cx="10688637" cy="1390650"/>
          </a:xfrm>
        </p:spPr>
        <p:txBody>
          <a:bodyPr>
            <a:normAutofit/>
          </a:bodyPr>
          <a:lstStyle/>
          <a:p>
            <a:pPr marL="0" marR="0">
              <a:lnSpc>
                <a:spcPct val="107000"/>
              </a:lnSpc>
              <a:spcBef>
                <a:spcPts val="1200"/>
              </a:spcBef>
              <a:spcAft>
                <a:spcPts val="800"/>
              </a:spcAft>
            </a:pPr>
            <a:r>
              <a:rPr lang="en-US" sz="2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Food systems transformation</a:t>
            </a:r>
            <a:br>
              <a:rPr lang="en-US" sz="2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br>
            <a:r>
              <a:rPr lang="en-US" sz="2800" b="1" dirty="0">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An African perspective of where we are and where to next</a:t>
            </a:r>
            <a:endParaRPr lang="en-US"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3554" name="Subtitle 2">
            <a:extLst>
              <a:ext uri="{FF2B5EF4-FFF2-40B4-BE49-F238E27FC236}">
                <a16:creationId xmlns:a16="http://schemas.microsoft.com/office/drawing/2014/main" id="{862B3D89-D228-C441-AC2A-53BC584D2FEE}"/>
              </a:ext>
            </a:extLst>
          </p:cNvPr>
          <p:cNvSpPr txBox="1">
            <a:spLocks noChangeArrowheads="1"/>
          </p:cNvSpPr>
          <p:nvPr/>
        </p:nvSpPr>
        <p:spPr bwMode="auto">
          <a:xfrm>
            <a:off x="538191" y="3359136"/>
            <a:ext cx="9548043"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kumimoji="0" lang="en-US" altLang="en-KE" sz="2400" b="0" i="1" u="none" strike="noStrike" kern="1200" cap="none" spc="0" normalizeH="0" baseline="0" noProof="0" dirty="0">
                <a:ln>
                  <a:noFill/>
                </a:ln>
                <a:solidFill>
                  <a:srgbClr val="292929"/>
                </a:solidFill>
                <a:effectLst/>
                <a:uLnTx/>
                <a:uFillTx/>
                <a:latin typeface="Calibri" panose="020F0502020204030204" pitchFamily="34" charset="0"/>
                <a:ea typeface="+mn-ea"/>
                <a:cs typeface="+mn-cs"/>
              </a:rPr>
              <a:t>Namukolo Covic, Director General’s Representative to Ethiopia</a:t>
            </a:r>
          </a:p>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endParaRPr kumimoji="0" lang="en-US" altLang="en-KE" sz="2400" b="0" i="1" u="none" strike="noStrike" kern="1200" cap="none" spc="0" normalizeH="0" baseline="0" noProof="0" dirty="0">
              <a:ln>
                <a:noFill/>
              </a:ln>
              <a:solidFill>
                <a:srgbClr val="292929"/>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kumimoji="0" lang="en-US" altLang="en-KE" sz="2400" b="0" i="1" u="none" strike="noStrike" kern="1200" cap="none" spc="0" normalizeH="0" baseline="0" noProof="0" dirty="0">
                <a:ln>
                  <a:noFill/>
                </a:ln>
                <a:solidFill>
                  <a:srgbClr val="292929"/>
                </a:solidFill>
                <a:effectLst/>
                <a:uLnTx/>
                <a:uFillTx/>
                <a:latin typeface="Calibri" panose="020F0502020204030204" pitchFamily="34" charset="0"/>
                <a:ea typeface="+mn-ea"/>
                <a:cs typeface="+mn-cs"/>
              </a:rPr>
              <a:t>CGIAR Regional Director, East and Southern Africa</a:t>
            </a:r>
          </a:p>
        </p:txBody>
      </p:sp>
      <p:sp>
        <p:nvSpPr>
          <p:cNvPr id="23555" name="Subtitle 2">
            <a:extLst>
              <a:ext uri="{FF2B5EF4-FFF2-40B4-BE49-F238E27FC236}">
                <a16:creationId xmlns:a16="http://schemas.microsoft.com/office/drawing/2014/main" id="{2487E3FA-17F2-0648-A202-AF4ED38825C9}"/>
              </a:ext>
            </a:extLst>
          </p:cNvPr>
          <p:cNvSpPr txBox="1">
            <a:spLocks noChangeArrowheads="1"/>
          </p:cNvSpPr>
          <p:nvPr/>
        </p:nvSpPr>
        <p:spPr bwMode="auto">
          <a:xfrm>
            <a:off x="538191" y="4750550"/>
            <a:ext cx="9063009"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marL="0" marR="0" lvl="0" indent="0" algn="l" defTabSz="914400" rtl="0" eaLnBrk="1" fontAlgn="auto" latinLnBrk="0" hangingPunct="1">
              <a:lnSpc>
                <a:spcPct val="90000"/>
              </a:lnSpc>
              <a:spcBef>
                <a:spcPts val="400"/>
              </a:spcBef>
              <a:spcAft>
                <a:spcPts val="0"/>
              </a:spcAft>
              <a:buClrTx/>
              <a:buSzTx/>
              <a:buFont typeface="Arial" panose="020B0604020202020204" pitchFamily="34" charset="0"/>
              <a:buNone/>
              <a:tabLst/>
              <a:defRPr/>
            </a:pPr>
            <a:r>
              <a:rPr lang="en-US" altLang="en-KE" sz="2400" dirty="0">
                <a:solidFill>
                  <a:srgbClr val="292929"/>
                </a:solidFill>
                <a:latin typeface="Calibri" panose="020F0502020204030204" pitchFamily="34" charset="0"/>
              </a:rPr>
              <a:t>Uppsala Health Summit </a:t>
            </a:r>
            <a:r>
              <a:rPr kumimoji="0" lang="en-US" altLang="en-KE" sz="2400" b="0" i="0" u="none" strike="noStrike" kern="1200" cap="none" spc="0" normalizeH="0" baseline="0" noProof="0" dirty="0">
                <a:ln>
                  <a:noFill/>
                </a:ln>
                <a:solidFill>
                  <a:srgbClr val="292929"/>
                </a:solidFill>
                <a:effectLst/>
                <a:uLnTx/>
                <a:uFillTx/>
                <a:latin typeface="Calibri" panose="020F0502020204030204" pitchFamily="34" charset="0"/>
                <a:ea typeface="+mn-ea"/>
                <a:cs typeface="+mn-cs"/>
              </a:rPr>
              <a:t>25 October 2022</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Zoom Afrika on Twitter: &amp;quot;Botswana traditional food, Phane.… &amp;quot;">
            <a:extLst>
              <a:ext uri="{FF2B5EF4-FFF2-40B4-BE49-F238E27FC236}">
                <a16:creationId xmlns:a16="http://schemas.microsoft.com/office/drawing/2014/main" id="{F690F8FD-D036-48EF-A09B-A05F4BC001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1413" y="555625"/>
            <a:ext cx="2835275" cy="1490663"/>
          </a:xfrm>
          <a:prstGeom prst="rect">
            <a:avLst/>
          </a:prstGeom>
          <a:extLst>
            <a:ext uri="{909E8E84-426E-40DD-AFC4-6F175D3DCCD1}">
              <a14:hiddenFill xmlns:a14="http://schemas.microsoft.com/office/drawing/2010/main">
                <a:solidFill>
                  <a:srgbClr val="FFFFFF"/>
                </a:solidFill>
              </a14:hiddenFill>
            </a:ext>
          </a:extLst>
        </p:spPr>
      </p:pic>
      <p:pic>
        <p:nvPicPr>
          <p:cNvPr id="9" name="Picture 18" descr="Chibwabwa | Zambian">
            <a:extLst>
              <a:ext uri="{FF2B5EF4-FFF2-40B4-BE49-F238E27FC236}">
                <a16:creationId xmlns:a16="http://schemas.microsoft.com/office/drawing/2014/main" id="{47B4DA7C-C39B-4EC3-B6FF-4D11D033E6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1413" y="2114550"/>
            <a:ext cx="2835275" cy="3070225"/>
          </a:xfrm>
          <a:prstGeom prst="rect">
            <a:avLst/>
          </a:prstGeom>
          <a:extLst>
            <a:ext uri="{909E8E84-426E-40DD-AFC4-6F175D3DCCD1}">
              <a14:hiddenFill xmlns:a14="http://schemas.microsoft.com/office/drawing/2010/main">
                <a:solidFill>
                  <a:srgbClr val="FFFFFF"/>
                </a:solidFill>
              </a14:hiddenFill>
            </a:ext>
          </a:extLst>
        </p:spPr>
      </p:pic>
      <p:pic>
        <p:nvPicPr>
          <p:cNvPr id="8" name="Picture 24" descr="Okra. Zambian food | Haitian food recipes, African food, Food">
            <a:extLst>
              <a:ext uri="{FF2B5EF4-FFF2-40B4-BE49-F238E27FC236}">
                <a16:creationId xmlns:a16="http://schemas.microsoft.com/office/drawing/2014/main" id="{8FB309D1-C06C-4A11-A6BB-50ED2D3988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44950" y="555625"/>
            <a:ext cx="2903538" cy="2903538"/>
          </a:xfrm>
          <a:prstGeom prst="rect">
            <a:avLst/>
          </a:prstGeom>
          <a:extLst>
            <a:ext uri="{909E8E84-426E-40DD-AFC4-6F175D3DCCD1}">
              <a14:hiddenFill xmlns:a14="http://schemas.microsoft.com/office/drawing/2010/main">
                <a:solidFill>
                  <a:srgbClr val="FFFFFF"/>
                </a:solidFill>
              </a14:hiddenFill>
            </a:ext>
          </a:extLst>
        </p:spPr>
      </p:pic>
      <p:pic>
        <p:nvPicPr>
          <p:cNvPr id="12" name="Picture 4" descr="millet-plant-671x403 | Smart Food">
            <a:extLst>
              <a:ext uri="{FF2B5EF4-FFF2-40B4-BE49-F238E27FC236}">
                <a16:creationId xmlns:a16="http://schemas.microsoft.com/office/drawing/2014/main" id="{A44D104F-04AA-4063-BBEE-9C40BE409A7D}"/>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044950" y="3525838"/>
            <a:ext cx="2903538" cy="1658938"/>
          </a:xfrm>
          <a:prstGeom prst="rect">
            <a:avLst/>
          </a:prstGeom>
          <a:extLst>
            <a:ext uri="{909E8E84-426E-40DD-AFC4-6F175D3DCCD1}">
              <a14:hiddenFill xmlns:a14="http://schemas.microsoft.com/office/drawing/2010/main">
                <a:solidFill>
                  <a:srgbClr val="FFFFFF"/>
                </a:solidFill>
              </a14:hiddenFill>
            </a:ext>
          </a:extLst>
        </p:spPr>
      </p:pic>
      <p:pic>
        <p:nvPicPr>
          <p:cNvPr id="11" name="Picture 10" descr="Dry Fish Market - Home | Facebook">
            <a:extLst>
              <a:ext uri="{FF2B5EF4-FFF2-40B4-BE49-F238E27FC236}">
                <a16:creationId xmlns:a16="http://schemas.microsoft.com/office/drawing/2014/main" id="{90C03076-F1B4-4D76-9158-82B1CF3363A7}"/>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015163" y="555625"/>
            <a:ext cx="2346325" cy="1057275"/>
          </a:xfrm>
          <a:prstGeom prst="rect">
            <a:avLst/>
          </a:prstGeom>
          <a:extLst>
            <a:ext uri="{909E8E84-426E-40DD-AFC4-6F175D3DCCD1}">
              <a14:hiddenFill xmlns:a14="http://schemas.microsoft.com/office/drawing/2010/main">
                <a:solidFill>
                  <a:srgbClr val="FFFFFF"/>
                </a:solidFill>
              </a14:hiddenFill>
            </a:ext>
          </a:extLst>
        </p:spPr>
      </p:pic>
      <p:pic>
        <p:nvPicPr>
          <p:cNvPr id="13" name="Picture 16" descr="Masuku: The Fruit | MasukuOnMyMind">
            <a:extLst>
              <a:ext uri="{FF2B5EF4-FFF2-40B4-BE49-F238E27FC236}">
                <a16:creationId xmlns:a16="http://schemas.microsoft.com/office/drawing/2014/main" id="{F19B9272-A7B1-454F-82DE-DB7AA3CF4CE6}"/>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015163" y="1681163"/>
            <a:ext cx="2346325" cy="1706563"/>
          </a:xfrm>
          <a:prstGeom prst="rect">
            <a:avLst/>
          </a:prstGeom>
          <a:extLst>
            <a:ext uri="{909E8E84-426E-40DD-AFC4-6F175D3DCCD1}">
              <a14:hiddenFill xmlns:a14="http://schemas.microsoft.com/office/drawing/2010/main">
                <a:solidFill>
                  <a:srgbClr val="FFFFFF"/>
                </a:solidFill>
              </a14:hiddenFill>
            </a:ext>
          </a:extLst>
        </p:spPr>
      </p:pic>
      <p:pic>
        <p:nvPicPr>
          <p:cNvPr id="14" name="Picture 12" descr="Bondwe - Tigule Zambia">
            <a:extLst>
              <a:ext uri="{FF2B5EF4-FFF2-40B4-BE49-F238E27FC236}">
                <a16:creationId xmlns:a16="http://schemas.microsoft.com/office/drawing/2014/main" id="{B9AE6F7D-B560-44A8-BB35-F64466B030E7}"/>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015163" y="3454400"/>
            <a:ext cx="2346325" cy="1730375"/>
          </a:xfrm>
          <a:prstGeom prst="rect">
            <a:avLst/>
          </a:prstGeom>
          <a:extLst>
            <a:ext uri="{909E8E84-426E-40DD-AFC4-6F175D3DCCD1}">
              <a14:hiddenFill xmlns:a14="http://schemas.microsoft.com/office/drawing/2010/main">
                <a:solidFill>
                  <a:srgbClr val="FFFFFF"/>
                </a:solidFill>
              </a14:hiddenFill>
            </a:ext>
          </a:extLst>
        </p:spPr>
      </p:pic>
      <p:pic>
        <p:nvPicPr>
          <p:cNvPr id="7" name="Picture 26" descr="Inswa. Zambian food | Zambian food, African food, Kenyan food">
            <a:extLst>
              <a:ext uri="{FF2B5EF4-FFF2-40B4-BE49-F238E27FC236}">
                <a16:creationId xmlns:a16="http://schemas.microsoft.com/office/drawing/2014/main" id="{B72F9775-7C45-4F75-AB4F-61981585ADDA}"/>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9428163" y="555625"/>
            <a:ext cx="1620838" cy="1620838"/>
          </a:xfrm>
          <a:prstGeom prst="rect">
            <a:avLst/>
          </a:prstGeom>
          <a:extLst>
            <a:ext uri="{909E8E84-426E-40DD-AFC4-6F175D3DCCD1}">
              <a14:hiddenFill xmlns:a14="http://schemas.microsoft.com/office/drawing/2010/main">
                <a:solidFill>
                  <a:srgbClr val="FFFFFF"/>
                </a:solidFill>
              </a14:hiddenFill>
            </a:ext>
          </a:extLst>
        </p:spPr>
      </p:pic>
      <p:pic>
        <p:nvPicPr>
          <p:cNvPr id="3" name="Picture 2" descr="A picture containing green, outdoor, plant, vegetable&#10;&#10;Description automatically generated">
            <a:extLst>
              <a:ext uri="{FF2B5EF4-FFF2-40B4-BE49-F238E27FC236}">
                <a16:creationId xmlns:a16="http://schemas.microsoft.com/office/drawing/2014/main" id="{CDDECD50-BC32-4BB2-8B12-0FAACF831C07}"/>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428163" y="2244725"/>
            <a:ext cx="1620838" cy="2940050"/>
          </a:xfrm>
          <a:prstGeom prst="rect">
            <a:avLst/>
          </a:prstGeom>
        </p:spPr>
      </p:pic>
      <p:sp>
        <p:nvSpPr>
          <p:cNvPr id="5" name="Title 4">
            <a:extLst>
              <a:ext uri="{FF2B5EF4-FFF2-40B4-BE49-F238E27FC236}">
                <a16:creationId xmlns:a16="http://schemas.microsoft.com/office/drawing/2014/main" id="{D8B7E41F-0B28-4C6E-B39F-278BFD0F868B}"/>
              </a:ext>
            </a:extLst>
          </p:cNvPr>
          <p:cNvSpPr>
            <a:spLocks noGrp="1"/>
          </p:cNvSpPr>
          <p:nvPr>
            <p:ph type="title"/>
          </p:nvPr>
        </p:nvSpPr>
        <p:spPr>
          <a:xfrm>
            <a:off x="836675" y="5477340"/>
            <a:ext cx="10515600" cy="1057275"/>
          </a:xfrm>
          <a:solidFill>
            <a:schemeClr val="accent2">
              <a:lumMod val="50000"/>
            </a:schemeClr>
          </a:solidFill>
        </p:spPr>
        <p:txBody>
          <a:bodyPr vert="horz" lIns="91440" tIns="45720" rIns="91440" bIns="45720" rtlCol="0">
            <a:noAutofit/>
          </a:bodyPr>
          <a:lstStyle/>
          <a:p>
            <a:pPr marR="0" lvl="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have a generally rich food biodiversity, but counter intuitively our diet diversity is low.</a:t>
            </a:r>
          </a:p>
        </p:txBody>
      </p:sp>
      <p:pic>
        <p:nvPicPr>
          <p:cNvPr id="2" name="Picture 2" descr="Zoom Afrika on Twitter: &amp;quot;Botswana traditional food, Phane.… &amp;quot;">
            <a:extLst>
              <a:ext uri="{FF2B5EF4-FFF2-40B4-BE49-F238E27FC236}">
                <a16:creationId xmlns:a16="http://schemas.microsoft.com/office/drawing/2014/main" id="{2B1DECDE-40F0-6FED-A332-5F85D37231C5}"/>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174751" y="525462"/>
            <a:ext cx="2835275" cy="1490663"/>
          </a:xfrm>
          <a:prstGeom prst="rect">
            <a:avLst/>
          </a:prstGeom>
          <a:extLst>
            <a:ext uri="{909E8E84-426E-40DD-AFC4-6F175D3DCCD1}">
              <a14:hiddenFill xmlns:a14="http://schemas.microsoft.com/office/drawing/2010/main">
                <a:solidFill>
                  <a:srgbClr val="FFFFFF"/>
                </a:solidFill>
              </a14:hiddenFill>
            </a:ext>
          </a:extLst>
        </p:spPr>
      </p:pic>
      <p:pic>
        <p:nvPicPr>
          <p:cNvPr id="4" name="Picture 18" descr="Chibwabwa | Zambian">
            <a:extLst>
              <a:ext uri="{FF2B5EF4-FFF2-40B4-BE49-F238E27FC236}">
                <a16:creationId xmlns:a16="http://schemas.microsoft.com/office/drawing/2014/main" id="{8B852800-A03F-87D1-5726-0D78C6787C18}"/>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174751" y="2084387"/>
            <a:ext cx="2835275" cy="3070225"/>
          </a:xfrm>
          <a:prstGeom prst="rect">
            <a:avLst/>
          </a:prstGeom>
          <a:extLst>
            <a:ext uri="{909E8E84-426E-40DD-AFC4-6F175D3DCCD1}">
              <a14:hiddenFill xmlns:a14="http://schemas.microsoft.com/office/drawing/2010/main">
                <a:solidFill>
                  <a:srgbClr val="FFFFFF"/>
                </a:solidFill>
              </a14:hiddenFill>
            </a:ext>
          </a:extLst>
        </p:spPr>
      </p:pic>
      <p:pic>
        <p:nvPicPr>
          <p:cNvPr id="10" name="Picture 24" descr="Okra. Zambian food | Haitian food recipes, African food, Food">
            <a:extLst>
              <a:ext uri="{FF2B5EF4-FFF2-40B4-BE49-F238E27FC236}">
                <a16:creationId xmlns:a16="http://schemas.microsoft.com/office/drawing/2014/main" id="{F6A297BD-1799-9FC2-BEAF-BE7A3BF55EAF}"/>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078288" y="525462"/>
            <a:ext cx="2903538" cy="2903538"/>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8115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4BAF3-0CEF-4AA8-94DD-4A27799F096E}"/>
              </a:ext>
            </a:extLst>
          </p:cNvPr>
          <p:cNvSpPr>
            <a:spLocks noGrp="1"/>
          </p:cNvSpPr>
          <p:nvPr>
            <p:ph type="title"/>
          </p:nvPr>
        </p:nvSpPr>
        <p:spPr>
          <a:xfrm>
            <a:off x="486155" y="192363"/>
            <a:ext cx="7591046" cy="677955"/>
          </a:xfrm>
        </p:spPr>
        <p:txBody>
          <a:bodyPr/>
          <a:lstStyle/>
          <a:p>
            <a:r>
              <a:rPr lang="en-US" sz="2800" dirty="0"/>
              <a:t>% growth in demand for livestock products to 2030</a:t>
            </a:r>
          </a:p>
        </p:txBody>
      </p:sp>
      <p:graphicFrame>
        <p:nvGraphicFramePr>
          <p:cNvPr id="6" name="Content Placeholder 2">
            <a:extLst>
              <a:ext uri="{FF2B5EF4-FFF2-40B4-BE49-F238E27FC236}">
                <a16:creationId xmlns:a16="http://schemas.microsoft.com/office/drawing/2014/main" id="{8D7EAA91-DBC0-48DC-BD98-885E664CE3C7}"/>
              </a:ext>
            </a:extLst>
          </p:cNvPr>
          <p:cNvGraphicFramePr>
            <a:graphicFrameLocks/>
          </p:cNvGraphicFramePr>
          <p:nvPr/>
        </p:nvGraphicFramePr>
        <p:xfrm>
          <a:off x="6515031" y="1344584"/>
          <a:ext cx="5205377" cy="2661047"/>
        </p:xfrm>
        <a:graphic>
          <a:graphicData uri="http://schemas.openxmlformats.org/drawingml/2006/chart">
            <c:chart xmlns:c="http://schemas.openxmlformats.org/drawingml/2006/chart" xmlns:r="http://schemas.openxmlformats.org/officeDocument/2006/relationships" r:id="rId3"/>
          </a:graphicData>
        </a:graphic>
      </p:graphicFrame>
      <p:sp>
        <p:nvSpPr>
          <p:cNvPr id="7" name="Slide Number Placeholder 3">
            <a:extLst>
              <a:ext uri="{FF2B5EF4-FFF2-40B4-BE49-F238E27FC236}">
                <a16:creationId xmlns:a16="http://schemas.microsoft.com/office/drawing/2014/main" id="{0131099F-3A34-4AE3-9712-8DAD0E8C0E5D}"/>
              </a:ext>
            </a:extLst>
          </p:cNvPr>
          <p:cNvSpPr txBox="1">
            <a:spLocks/>
          </p:cNvSpPr>
          <p:nvPr/>
        </p:nvSpPr>
        <p:spPr>
          <a:xfrm>
            <a:off x="8077201" y="6329754"/>
            <a:ext cx="2095500" cy="5492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1pPr>
            <a:lvl2pPr marL="742901" indent="-285732"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2pPr>
            <a:lvl3pPr marL="114292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3pPr>
            <a:lvl4pPr marL="160009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4pPr>
            <a:lvl5pPr marL="2057263" indent="-228584" algn="l" rtl="0" eaLnBrk="0" fontAlgn="base" hangingPunct="0">
              <a:spcBef>
                <a:spcPct val="0"/>
              </a:spcBef>
              <a:spcAft>
                <a:spcPct val="0"/>
              </a:spcAft>
              <a:defRPr sz="2400" kern="1200">
                <a:solidFill>
                  <a:schemeClr val="tx1"/>
                </a:solidFill>
                <a:latin typeface="Times New Roman" pitchFamily="18" charset="0"/>
                <a:ea typeface="MS PGothic" pitchFamily="34" charset="-128"/>
                <a:cs typeface="+mn-cs"/>
              </a:defRPr>
            </a:lvl5pPr>
            <a:lvl6pPr marL="2514432"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6pPr>
            <a:lvl7pPr marL="2971602"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7pPr>
            <a:lvl8pPr marL="3428770"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8pPr>
            <a:lvl9pPr marL="3885940" indent="-228584" algn="l" defTabSz="914400" rtl="0" eaLnBrk="0" fontAlgn="base" latinLnBrk="0" hangingPunct="0">
              <a:spcBef>
                <a:spcPct val="0"/>
              </a:spcBef>
              <a:spcAft>
                <a:spcPct val="0"/>
              </a:spcAft>
              <a:defRPr sz="2400" kern="1200">
                <a:solidFill>
                  <a:schemeClr val="tx1"/>
                </a:solidFill>
                <a:latin typeface="Times New Roman" pitchFamily="18" charset="0"/>
                <a:ea typeface="MS PGothic" pitchFamily="34" charset="-128"/>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fld id="{1685DFD0-4D0F-4122-9E3A-B8287A2513E0}" type="slidenum">
              <a:rPr kumimoji="0" lang="en-US" altLang="en-US" sz="14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l" defTabSz="914400" rtl="0" eaLnBrk="1" fontAlgn="base" latinLnBrk="0" hangingPunct="1">
                <a:lnSpc>
                  <a:spcPct val="100000"/>
                </a:lnSpc>
                <a:spcBef>
                  <a:spcPct val="0"/>
                </a:spcBef>
                <a:spcAft>
                  <a:spcPct val="0"/>
                </a:spcAft>
                <a:buClrTx/>
                <a:buSzTx/>
                <a:buFontTx/>
                <a:buNone/>
                <a:tabLst/>
                <a:defRPr/>
              </a:pPr>
              <a:t>11</a:t>
            </a:fld>
            <a:endParaRPr kumimoji="0" lang="en-US" altLang="en-US" sz="1400" b="0" i="0" u="none" strike="noStrike" kern="1200" cap="none" spc="0" normalizeH="0" baseline="0" noProof="0" dirty="0">
              <a:ln>
                <a:noFill/>
              </a:ln>
              <a:solidFill>
                <a:prstClr val="black"/>
              </a:solidFill>
              <a:effectLst/>
              <a:uLnTx/>
              <a:uFillTx/>
              <a:latin typeface="Calibri" pitchFamily="34" charset="0"/>
              <a:ea typeface="MS PGothic" pitchFamily="34" charset="-128"/>
              <a:cs typeface="Arial" pitchFamily="34" charset="0"/>
            </a:endParaRPr>
          </a:p>
        </p:txBody>
      </p:sp>
      <p:graphicFrame>
        <p:nvGraphicFramePr>
          <p:cNvPr id="8" name="Content Placeholder 2">
            <a:extLst>
              <a:ext uri="{FF2B5EF4-FFF2-40B4-BE49-F238E27FC236}">
                <a16:creationId xmlns:a16="http://schemas.microsoft.com/office/drawing/2014/main" id="{315DC786-F9CF-412E-AF22-C70EEE322714}"/>
              </a:ext>
            </a:extLst>
          </p:cNvPr>
          <p:cNvGraphicFramePr>
            <a:graphicFrameLocks/>
          </p:cNvGraphicFramePr>
          <p:nvPr/>
        </p:nvGraphicFramePr>
        <p:xfrm>
          <a:off x="563960" y="1344584"/>
          <a:ext cx="5205377" cy="26610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ontent Placeholder 2">
            <a:extLst>
              <a:ext uri="{FF2B5EF4-FFF2-40B4-BE49-F238E27FC236}">
                <a16:creationId xmlns:a16="http://schemas.microsoft.com/office/drawing/2014/main" id="{027F2817-13A6-4CA0-8067-326C139AF40E}"/>
              </a:ext>
            </a:extLst>
          </p:cNvPr>
          <p:cNvGraphicFramePr>
            <a:graphicFrameLocks/>
          </p:cNvGraphicFramePr>
          <p:nvPr/>
        </p:nvGraphicFramePr>
        <p:xfrm>
          <a:off x="563960" y="3952079"/>
          <a:ext cx="5205377" cy="266104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ontent Placeholder 2">
            <a:extLst>
              <a:ext uri="{FF2B5EF4-FFF2-40B4-BE49-F238E27FC236}">
                <a16:creationId xmlns:a16="http://schemas.microsoft.com/office/drawing/2014/main" id="{74BE167B-A390-4D1F-95A8-1FC0F8B5819C}"/>
              </a:ext>
            </a:extLst>
          </p:cNvPr>
          <p:cNvGraphicFramePr>
            <a:graphicFrameLocks/>
          </p:cNvGraphicFramePr>
          <p:nvPr/>
        </p:nvGraphicFramePr>
        <p:xfrm>
          <a:off x="6515031" y="3952079"/>
          <a:ext cx="5205377" cy="2661047"/>
        </p:xfrm>
        <a:graphic>
          <a:graphicData uri="http://schemas.openxmlformats.org/drawingml/2006/chart">
            <c:chart xmlns:c="http://schemas.openxmlformats.org/drawingml/2006/chart" xmlns:r="http://schemas.openxmlformats.org/officeDocument/2006/relationships" r:id="rId6"/>
          </a:graphicData>
        </a:graphic>
      </p:graphicFrame>
      <p:sp>
        <p:nvSpPr>
          <p:cNvPr id="11" name="TextBox 10">
            <a:extLst>
              <a:ext uri="{FF2B5EF4-FFF2-40B4-BE49-F238E27FC236}">
                <a16:creationId xmlns:a16="http://schemas.microsoft.com/office/drawing/2014/main" id="{080988D3-5FB5-4C17-8126-15639ADBB7AF}"/>
              </a:ext>
            </a:extLst>
          </p:cNvPr>
          <p:cNvSpPr txBox="1"/>
          <p:nvPr/>
        </p:nvSpPr>
        <p:spPr bwMode="auto">
          <a:xfrm>
            <a:off x="2787374" y="3693453"/>
            <a:ext cx="1067920"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charset="0"/>
                <a:ea typeface="MS PGothic" pitchFamily="34" charset="-128"/>
                <a:cs typeface="+mn-cs"/>
              </a:rPr>
              <a:t>Poultry</a:t>
            </a:r>
          </a:p>
        </p:txBody>
      </p:sp>
      <p:sp>
        <p:nvSpPr>
          <p:cNvPr id="12" name="TextBox 11">
            <a:extLst>
              <a:ext uri="{FF2B5EF4-FFF2-40B4-BE49-F238E27FC236}">
                <a16:creationId xmlns:a16="http://schemas.microsoft.com/office/drawing/2014/main" id="{A1BCBF2F-471F-41EA-8FFB-F00B842156DF}"/>
              </a:ext>
            </a:extLst>
          </p:cNvPr>
          <p:cNvSpPr txBox="1"/>
          <p:nvPr/>
        </p:nvSpPr>
        <p:spPr bwMode="auto">
          <a:xfrm>
            <a:off x="8929649" y="3693453"/>
            <a:ext cx="681597"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charset="0"/>
                <a:ea typeface="MS PGothic" pitchFamily="34" charset="-128"/>
                <a:cs typeface="+mn-cs"/>
              </a:rPr>
              <a:t>Milk</a:t>
            </a:r>
          </a:p>
        </p:txBody>
      </p:sp>
      <p:sp>
        <p:nvSpPr>
          <p:cNvPr id="13" name="TextBox 12">
            <a:extLst>
              <a:ext uri="{FF2B5EF4-FFF2-40B4-BE49-F238E27FC236}">
                <a16:creationId xmlns:a16="http://schemas.microsoft.com/office/drawing/2014/main" id="{63B11F2C-10A0-45C7-A79F-5F84567E0BF9}"/>
              </a:ext>
            </a:extLst>
          </p:cNvPr>
          <p:cNvSpPr txBox="1"/>
          <p:nvPr/>
        </p:nvSpPr>
        <p:spPr bwMode="auto">
          <a:xfrm>
            <a:off x="2950880" y="1042182"/>
            <a:ext cx="740908"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charset="0"/>
                <a:ea typeface="MS PGothic" pitchFamily="34" charset="-128"/>
                <a:cs typeface="+mn-cs"/>
              </a:rPr>
              <a:t>Beef</a:t>
            </a:r>
          </a:p>
        </p:txBody>
      </p:sp>
      <p:sp>
        <p:nvSpPr>
          <p:cNvPr id="14" name="TextBox 13">
            <a:extLst>
              <a:ext uri="{FF2B5EF4-FFF2-40B4-BE49-F238E27FC236}">
                <a16:creationId xmlns:a16="http://schemas.microsoft.com/office/drawing/2014/main" id="{48474B9F-6FC7-411A-B6BB-3CF6E4437905}"/>
              </a:ext>
            </a:extLst>
          </p:cNvPr>
          <p:cNvSpPr txBox="1"/>
          <p:nvPr/>
        </p:nvSpPr>
        <p:spPr bwMode="auto">
          <a:xfrm>
            <a:off x="8855911" y="1042182"/>
            <a:ext cx="755335" cy="458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charset="0"/>
                <a:ea typeface="MS PGothic" pitchFamily="34" charset="-128"/>
                <a:cs typeface="+mn-cs"/>
              </a:rPr>
              <a:t>Pork</a:t>
            </a:r>
          </a:p>
        </p:txBody>
      </p:sp>
      <p:pic>
        <p:nvPicPr>
          <p:cNvPr id="16" name="Picture 15">
            <a:extLst>
              <a:ext uri="{FF2B5EF4-FFF2-40B4-BE49-F238E27FC236}">
                <a16:creationId xmlns:a16="http://schemas.microsoft.com/office/drawing/2014/main" id="{64D390FB-6A14-42AD-A1AF-AA8AD5D83454}"/>
              </a:ext>
            </a:extLst>
          </p:cNvPr>
          <p:cNvPicPr>
            <a:picLocks noChangeAspect="1"/>
          </p:cNvPicPr>
          <p:nvPr/>
        </p:nvPicPr>
        <p:blipFill>
          <a:blip r:embed="rId7"/>
          <a:stretch>
            <a:fillRect/>
          </a:stretch>
        </p:blipFill>
        <p:spPr>
          <a:xfrm>
            <a:off x="8573943" y="67837"/>
            <a:ext cx="3197516" cy="764956"/>
          </a:xfrm>
          <a:prstGeom prst="rect">
            <a:avLst/>
          </a:prstGeom>
          <a:solidFill>
            <a:schemeClr val="bg1">
              <a:lumMod val="75000"/>
            </a:schemeClr>
          </a:solidFill>
          <a:ln>
            <a:solidFill>
              <a:schemeClr val="tx1"/>
            </a:solidFill>
          </a:ln>
        </p:spPr>
      </p:pic>
      <p:sp>
        <p:nvSpPr>
          <p:cNvPr id="15" name="TextBox 14">
            <a:extLst>
              <a:ext uri="{FF2B5EF4-FFF2-40B4-BE49-F238E27FC236}">
                <a16:creationId xmlns:a16="http://schemas.microsoft.com/office/drawing/2014/main" id="{DC684204-B51A-494F-A7D8-15E93E9981AA}"/>
              </a:ext>
            </a:extLst>
          </p:cNvPr>
          <p:cNvSpPr txBox="1"/>
          <p:nvPr/>
        </p:nvSpPr>
        <p:spPr>
          <a:xfrm>
            <a:off x="1199313" y="6478069"/>
            <a:ext cx="7730336" cy="43088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1" u="none" strike="noStrike" kern="1200" cap="none" spc="0" normalizeH="0" baseline="0" noProof="0" dirty="0">
                <a:ln>
                  <a:noFill/>
                </a:ln>
                <a:solidFill>
                  <a:prstClr val="black"/>
                </a:solidFill>
                <a:effectLst/>
                <a:uLnTx/>
                <a:uFillTx/>
                <a:latin typeface="Arial" charset="0"/>
                <a:ea typeface="MS PGothic" pitchFamily="34" charset="-128"/>
                <a:cs typeface="Arial" charset="0"/>
              </a:rPr>
              <a:t>Estimates of the % growth in demand for animal source foods in different World regions, comparing 2005 and 2030.  Estimates were developed using the IMPACT model, courtesy Dolapo Enahoro, ILRI. </a:t>
            </a:r>
          </a:p>
        </p:txBody>
      </p:sp>
    </p:spTree>
    <p:extLst>
      <p:ext uri="{BB962C8B-B14F-4D97-AF65-F5344CB8AC3E}">
        <p14:creationId xmlns:p14="http://schemas.microsoft.com/office/powerpoint/2010/main" val="1189069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raphical user interface, text, application&#10;&#10;Description automatically generated">
            <a:extLst>
              <a:ext uri="{FF2B5EF4-FFF2-40B4-BE49-F238E27FC236}">
                <a16:creationId xmlns:a16="http://schemas.microsoft.com/office/drawing/2014/main" id="{34AE2246-B087-4FCD-0C35-B56DA039F607}"/>
              </a:ext>
            </a:extLst>
          </p:cNvPr>
          <p:cNvPicPr>
            <a:picLocks noChangeAspect="1"/>
          </p:cNvPicPr>
          <p:nvPr/>
        </p:nvPicPr>
        <p:blipFill rotWithShape="1">
          <a:blip r:embed="rId2">
            <a:extLst>
              <a:ext uri="{28A0092B-C50C-407E-A947-70E740481C1C}">
                <a14:useLocalDpi xmlns:a14="http://schemas.microsoft.com/office/drawing/2010/main" val="0"/>
              </a:ext>
            </a:extLst>
          </a:blip>
          <a:srcRect l="28342" t="22000" r="41577" b="60447"/>
          <a:stretch/>
        </p:blipFill>
        <p:spPr>
          <a:xfrm>
            <a:off x="1039353" y="2639425"/>
            <a:ext cx="10076504" cy="3154404"/>
          </a:xfrm>
          <a:prstGeom prst="rect">
            <a:avLst/>
          </a:prstGeom>
        </p:spPr>
      </p:pic>
      <p:sp>
        <p:nvSpPr>
          <p:cNvPr id="9" name="TextBox 8">
            <a:extLst>
              <a:ext uri="{FF2B5EF4-FFF2-40B4-BE49-F238E27FC236}">
                <a16:creationId xmlns:a16="http://schemas.microsoft.com/office/drawing/2014/main" id="{C6C87E4C-9C57-68AE-BA6F-12701D853EF1}"/>
              </a:ext>
            </a:extLst>
          </p:cNvPr>
          <p:cNvSpPr txBox="1"/>
          <p:nvPr/>
        </p:nvSpPr>
        <p:spPr bwMode="auto">
          <a:xfrm>
            <a:off x="852503" y="677917"/>
            <a:ext cx="10263354" cy="13849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Calibri"/>
                <a:ea typeface="+mn-ea"/>
                <a:cs typeface="+mn-cs"/>
              </a:rPr>
              <a:t>This study in Ethiopia used dried egg powder to reduce the cost of the complementary diet by 14%. </a:t>
            </a:r>
            <a:r>
              <a:rPr kumimoji="0" lang="en-US" sz="2800" b="1" i="0" u="none" strike="noStrike" kern="1200" cap="none" spc="0" normalizeH="0" baseline="0" noProof="0" dirty="0">
                <a:ln>
                  <a:noFill/>
                </a:ln>
                <a:solidFill>
                  <a:srgbClr val="000000"/>
                </a:solidFill>
                <a:effectLst/>
                <a:uLnTx/>
                <a:uFillTx/>
                <a:latin typeface="Calibri"/>
                <a:ea typeface="+mn-ea"/>
                <a:cs typeface="+mn-cs"/>
              </a:rPr>
              <a:t>The question is </a:t>
            </a:r>
            <a:r>
              <a:rPr kumimoji="0" lang="en-US" sz="2800" b="0" i="0" u="none" strike="noStrike" kern="1200" cap="none" spc="0" normalizeH="0" baseline="0" noProof="0" dirty="0">
                <a:ln>
                  <a:noFill/>
                </a:ln>
                <a:solidFill>
                  <a:srgbClr val="000000"/>
                </a:solidFill>
                <a:effectLst/>
                <a:uLnTx/>
                <a:uFillTx/>
                <a:latin typeface="Calibri"/>
                <a:ea typeface="+mn-ea"/>
                <a:cs typeface="+mn-cs"/>
              </a:rPr>
              <a:t>– can we be more creative to make nutritious diets more  affordable? </a:t>
            </a:r>
          </a:p>
        </p:txBody>
      </p:sp>
      <p:sp>
        <p:nvSpPr>
          <p:cNvPr id="11" name="TextBox 10">
            <a:extLst>
              <a:ext uri="{FF2B5EF4-FFF2-40B4-BE49-F238E27FC236}">
                <a16:creationId xmlns:a16="http://schemas.microsoft.com/office/drawing/2014/main" id="{335001C2-2B41-A102-A427-B3ADCEC05363}"/>
              </a:ext>
            </a:extLst>
          </p:cNvPr>
          <p:cNvSpPr txBox="1"/>
          <p:nvPr/>
        </p:nvSpPr>
        <p:spPr bwMode="auto">
          <a:xfrm>
            <a:off x="1880695" y="5949250"/>
            <a:ext cx="843061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Calibri"/>
                <a:ea typeface="+mn-ea"/>
                <a:cs typeface="+mn-cs"/>
              </a:rPr>
              <a:t>Baye et. al., 2021  </a:t>
            </a:r>
            <a:r>
              <a:rPr kumimoji="0" lang="en-US" sz="2400" b="0" i="0" u="none" strike="noStrike" kern="1200" cap="none" spc="0" normalizeH="0" baseline="0" noProof="0" dirty="0">
                <a:ln>
                  <a:noFill/>
                </a:ln>
                <a:solidFill>
                  <a:srgbClr val="000000"/>
                </a:solidFill>
                <a:effectLst/>
                <a:uLnTx/>
                <a:uFillTx/>
                <a:latin typeface="Calibri"/>
                <a:ea typeface="+mn-ea"/>
                <a:cs typeface="+mn-cs"/>
                <a:hlinkClick r:id="rId3"/>
              </a:rPr>
              <a:t>https://pubmed.ncbi.nlm.nih.gov/34558194/</a:t>
            </a:r>
            <a:r>
              <a:rPr kumimoji="0" lang="en-US" sz="2400" b="0" i="0" u="none" strike="noStrike" kern="1200" cap="none" spc="0" normalizeH="0" baseline="0" noProof="0" dirty="0">
                <a:ln>
                  <a:noFill/>
                </a:ln>
                <a:solidFill>
                  <a:srgbClr val="000000"/>
                </a:solidFill>
                <a:effectLst/>
                <a:uLnTx/>
                <a:uFillTx/>
                <a:latin typeface="Calibri"/>
                <a:ea typeface="+mn-ea"/>
                <a:cs typeface="+mn-cs"/>
              </a:rPr>
              <a:t> </a:t>
            </a:r>
          </a:p>
        </p:txBody>
      </p:sp>
    </p:spTree>
    <p:extLst>
      <p:ext uri="{BB962C8B-B14F-4D97-AF65-F5344CB8AC3E}">
        <p14:creationId xmlns:p14="http://schemas.microsoft.com/office/powerpoint/2010/main" val="2988761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325166D1-1B21-4128-AC42-61745528E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CFF331F-9DBB-4694-A024-AD442688C46F}"/>
              </a:ext>
            </a:extLst>
          </p:cNvPr>
          <p:cNvSpPr>
            <a:spLocks noGrp="1"/>
          </p:cNvSpPr>
          <p:nvPr>
            <p:ph type="title"/>
          </p:nvPr>
        </p:nvSpPr>
        <p:spPr>
          <a:xfrm>
            <a:off x="6689244" y="484161"/>
            <a:ext cx="4683604" cy="2356316"/>
          </a:xfrm>
        </p:spPr>
        <p:txBody>
          <a:bodyPr vert="horz" lIns="91440" tIns="45720" rIns="91440" bIns="45720" rtlCol="0" anchor="t">
            <a:normAutofit/>
          </a:bodyPr>
          <a:lstStyle/>
          <a:p>
            <a:r>
              <a:rPr lang="en-US" sz="1800" dirty="0">
                <a:solidFill>
                  <a:schemeClr val="bg1"/>
                </a:solidFill>
              </a:rPr>
              <a:t>Digital Events</a:t>
            </a:r>
            <a:br>
              <a:rPr lang="en-US" sz="1800" dirty="0">
                <a:solidFill>
                  <a:schemeClr val="bg1"/>
                </a:solidFill>
              </a:rPr>
            </a:br>
            <a:r>
              <a:rPr lang="en-US" sz="1800" b="1" dirty="0">
                <a:highlight>
                  <a:srgbClr val="FFFF00"/>
                </a:highlight>
              </a:rPr>
              <a:t>@DigitalEventsZM</a:t>
            </a:r>
            <a:br>
              <a:rPr lang="en-US" sz="1800" dirty="0">
                <a:solidFill>
                  <a:schemeClr val="bg1"/>
                </a:solidFill>
              </a:rPr>
            </a:br>
            <a:r>
              <a:rPr lang="en-US" sz="1800" dirty="0">
                <a:solidFill>
                  <a:schemeClr val="bg1"/>
                </a:solidFill>
              </a:rPr>
              <a:t>Who are you coming with at the food market??</a:t>
            </a:r>
            <a:br>
              <a:rPr lang="en-US" sz="1800" dirty="0">
                <a:solidFill>
                  <a:schemeClr val="bg1"/>
                </a:solidFill>
              </a:rPr>
            </a:br>
            <a:br>
              <a:rPr lang="en-US" sz="1800" dirty="0">
                <a:solidFill>
                  <a:schemeClr val="bg1"/>
                </a:solidFill>
              </a:rPr>
            </a:br>
            <a:r>
              <a:rPr lang="en-US" sz="1800" dirty="0">
                <a:solidFill>
                  <a:schemeClr val="bg1"/>
                </a:solidFill>
              </a:rPr>
              <a:t>1st May 2021</a:t>
            </a:r>
            <a:br>
              <a:rPr lang="en-US" sz="1800" dirty="0">
                <a:solidFill>
                  <a:schemeClr val="bg1"/>
                </a:solidFill>
              </a:rPr>
            </a:br>
            <a:r>
              <a:rPr lang="en-US" sz="1800" dirty="0">
                <a:solidFill>
                  <a:schemeClr val="bg1"/>
                </a:solidFill>
              </a:rPr>
              <a:t>RT for awareness. </a:t>
            </a:r>
            <a:br>
              <a:rPr lang="en-US" sz="1800" dirty="0">
                <a:solidFill>
                  <a:schemeClr val="bg1"/>
                </a:solidFill>
              </a:rPr>
            </a:br>
            <a:r>
              <a:rPr lang="en-US" sz="1800" dirty="0">
                <a:solidFill>
                  <a:schemeClr val="bg1"/>
                </a:solidFill>
              </a:rPr>
              <a:t>#ZedTwitter #lskFoodiesMarket.</a:t>
            </a:r>
            <a:br>
              <a:rPr lang="en-US" sz="1800" dirty="0">
                <a:solidFill>
                  <a:schemeClr val="bg1"/>
                </a:solidFill>
              </a:rPr>
            </a:br>
            <a:br>
              <a:rPr lang="en-US" sz="1800" dirty="0">
                <a:solidFill>
                  <a:schemeClr val="bg1"/>
                </a:solidFill>
              </a:rPr>
            </a:br>
            <a:r>
              <a:rPr lang="en-US" sz="1800" dirty="0">
                <a:solidFill>
                  <a:schemeClr val="bg1"/>
                </a:solidFill>
              </a:rPr>
              <a:t>12:38 PM · Apr 21, 2021·Twitter for iPhone</a:t>
            </a:r>
          </a:p>
        </p:txBody>
      </p:sp>
      <p:pic>
        <p:nvPicPr>
          <p:cNvPr id="7" name="Picture Placeholder 6">
            <a:extLst>
              <a:ext uri="{FF2B5EF4-FFF2-40B4-BE49-F238E27FC236}">
                <a16:creationId xmlns:a16="http://schemas.microsoft.com/office/drawing/2014/main" id="{34319A08-652C-48F9-B65D-02DDF00C9075}"/>
              </a:ext>
            </a:extLst>
          </p:cNvPr>
          <p:cNvPicPr>
            <a:picLocks noGrp="1" noChangeAspect="1"/>
          </p:cNvPicPr>
          <p:nvPr>
            <p:ph type="pic" idx="1"/>
          </p:nvPr>
        </p:nvPicPr>
        <p:blipFill rotWithShape="1">
          <a:blip r:embed="rId2" cstate="email">
            <a:extLst>
              <a:ext uri="{28A0092B-C50C-407E-A947-70E740481C1C}">
                <a14:useLocalDpi xmlns:a14="http://schemas.microsoft.com/office/drawing/2010/main"/>
              </a:ext>
            </a:extLst>
          </a:blip>
          <a:srcRect/>
          <a:stretch/>
        </p:blipFill>
        <p:spPr>
          <a:xfrm>
            <a:off x="20" y="2"/>
            <a:ext cx="6186992" cy="6857998"/>
          </a:xfrm>
          <a:custGeom>
            <a:avLst/>
            <a:gdLst/>
            <a:ahLst/>
            <a:cxnLst/>
            <a:rect l="l" t="t" r="r" b="b"/>
            <a:pathLst>
              <a:path w="6187012" h="6857998">
                <a:moveTo>
                  <a:pt x="5434855" y="6118149"/>
                </a:moveTo>
                <a:cubicBezTo>
                  <a:pt x="5441404" y="6124102"/>
                  <a:pt x="5449025" y="6129341"/>
                  <a:pt x="5456075" y="6133723"/>
                </a:cubicBezTo>
                <a:cubicBezTo>
                  <a:pt x="5463218" y="6138152"/>
                  <a:pt x="5468564" y="6143474"/>
                  <a:pt x="5472234" y="6149380"/>
                </a:cubicBezTo>
                <a:lnTo>
                  <a:pt x="5477710" y="6166562"/>
                </a:lnTo>
                <a:lnTo>
                  <a:pt x="5472234" y="6149379"/>
                </a:lnTo>
                <a:cubicBezTo>
                  <a:pt x="5468564" y="6143474"/>
                  <a:pt x="5463218" y="6138152"/>
                  <a:pt x="5456075" y="6133722"/>
                </a:cubicBezTo>
                <a:cubicBezTo>
                  <a:pt x="5449025" y="6129341"/>
                  <a:pt x="5441404" y="6124102"/>
                  <a:pt x="5434855" y="6118149"/>
                </a:cubicBezTo>
                <a:close/>
                <a:moveTo>
                  <a:pt x="5343013" y="4941372"/>
                </a:moveTo>
                <a:lnTo>
                  <a:pt x="5346342" y="4950869"/>
                </a:lnTo>
                <a:lnTo>
                  <a:pt x="5356027" y="4991382"/>
                </a:lnTo>
                <a:lnTo>
                  <a:pt x="5346342" y="4950868"/>
                </a:lnTo>
                <a:close/>
                <a:moveTo>
                  <a:pt x="5346951" y="4749807"/>
                </a:moveTo>
                <a:cubicBezTo>
                  <a:pt x="5334815" y="4762826"/>
                  <a:pt x="5333958" y="4781365"/>
                  <a:pt x="5332244" y="4799797"/>
                </a:cubicBezTo>
                <a:cubicBezTo>
                  <a:pt x="5333958" y="4781365"/>
                  <a:pt x="5334815" y="4762827"/>
                  <a:pt x="5346951" y="4749807"/>
                </a:cubicBezTo>
                <a:close/>
                <a:moveTo>
                  <a:pt x="5364750" y="4543185"/>
                </a:moveTo>
                <a:cubicBezTo>
                  <a:pt x="5365727" y="4548281"/>
                  <a:pt x="5367775" y="4553662"/>
                  <a:pt x="5370156" y="4557092"/>
                </a:cubicBezTo>
                <a:cubicBezTo>
                  <a:pt x="5381776" y="4573618"/>
                  <a:pt x="5390563" y="4588275"/>
                  <a:pt x="5396519" y="4602021"/>
                </a:cubicBezTo>
                <a:cubicBezTo>
                  <a:pt x="5390563" y="4588275"/>
                  <a:pt x="5381776" y="4573618"/>
                  <a:pt x="5370156" y="4557091"/>
                </a:cubicBezTo>
                <a:close/>
                <a:moveTo>
                  <a:pt x="5830968" y="2819253"/>
                </a:moveTo>
                <a:lnTo>
                  <a:pt x="5842611" y="2827484"/>
                </a:lnTo>
                <a:lnTo>
                  <a:pt x="5842613" y="2827486"/>
                </a:lnTo>
                <a:lnTo>
                  <a:pt x="5871116" y="2861156"/>
                </a:lnTo>
                <a:lnTo>
                  <a:pt x="5861462" y="2842392"/>
                </a:lnTo>
                <a:lnTo>
                  <a:pt x="5842613" y="2827486"/>
                </a:lnTo>
                <a:lnTo>
                  <a:pt x="5842611" y="2827483"/>
                </a:lnTo>
                <a:close/>
                <a:moveTo>
                  <a:pt x="5761313" y="1974015"/>
                </a:moveTo>
                <a:lnTo>
                  <a:pt x="5754799" y="1999763"/>
                </a:lnTo>
                <a:cubicBezTo>
                  <a:pt x="5750990" y="2008056"/>
                  <a:pt x="5745310" y="2016020"/>
                  <a:pt x="5737071" y="2023547"/>
                </a:cubicBezTo>
                <a:cubicBezTo>
                  <a:pt x="5753550" y="2008497"/>
                  <a:pt x="5759789" y="1991685"/>
                  <a:pt x="5761313" y="1974015"/>
                </a:cubicBezTo>
                <a:close/>
                <a:moveTo>
                  <a:pt x="5744119" y="1768838"/>
                </a:moveTo>
                <a:cubicBezTo>
                  <a:pt x="5739738" y="1774411"/>
                  <a:pt x="5736975" y="1779948"/>
                  <a:pt x="5735518" y="1785412"/>
                </a:cubicBezTo>
                <a:lnTo>
                  <a:pt x="5734738" y="1801558"/>
                </a:lnTo>
                <a:cubicBezTo>
                  <a:pt x="5733070" y="1790986"/>
                  <a:pt x="5735356" y="1779981"/>
                  <a:pt x="5744119" y="1768838"/>
                </a:cubicBezTo>
                <a:close/>
                <a:moveTo>
                  <a:pt x="5853708" y="520953"/>
                </a:moveTo>
                <a:lnTo>
                  <a:pt x="5846981" y="549926"/>
                </a:lnTo>
                <a:lnTo>
                  <a:pt x="5840726" y="566616"/>
                </a:lnTo>
                <a:lnTo>
                  <a:pt x="5834776" y="581804"/>
                </a:lnTo>
                <a:lnTo>
                  <a:pt x="5834358" y="583595"/>
                </a:lnTo>
                <a:lnTo>
                  <a:pt x="5832183" y="589388"/>
                </a:lnTo>
                <a:cubicBezTo>
                  <a:pt x="5829783" y="597005"/>
                  <a:pt x="5828025" y="604728"/>
                  <a:pt x="5827560" y="612658"/>
                </a:cubicBezTo>
                <a:lnTo>
                  <a:pt x="5834358" y="583595"/>
                </a:lnTo>
                <a:lnTo>
                  <a:pt x="5840674" y="566754"/>
                </a:lnTo>
                <a:lnTo>
                  <a:pt x="5840726" y="566616"/>
                </a:lnTo>
                <a:lnTo>
                  <a:pt x="5846564" y="551717"/>
                </a:lnTo>
                <a:lnTo>
                  <a:pt x="5846981" y="549926"/>
                </a:lnTo>
                <a:lnTo>
                  <a:pt x="5849145" y="544146"/>
                </a:lnTo>
                <a:cubicBezTo>
                  <a:pt x="5851532" y="536547"/>
                  <a:pt x="5853271" y="528850"/>
                  <a:pt x="5853708" y="520953"/>
                </a:cubicBezTo>
                <a:close/>
                <a:moveTo>
                  <a:pt x="5802605" y="268794"/>
                </a:moveTo>
                <a:cubicBezTo>
                  <a:pt x="5800080" y="279176"/>
                  <a:pt x="5798377" y="289296"/>
                  <a:pt x="5797729" y="299164"/>
                </a:cubicBezTo>
                <a:cubicBezTo>
                  <a:pt x="5797080" y="309031"/>
                  <a:pt x="5797485" y="318646"/>
                  <a:pt x="5799176" y="328017"/>
                </a:cubicBezTo>
                <a:close/>
                <a:moveTo>
                  <a:pt x="0" y="0"/>
                </a:moveTo>
                <a:lnTo>
                  <a:pt x="6120021" y="0"/>
                </a:lnTo>
                <a:lnTo>
                  <a:pt x="6115806" y="24480"/>
                </a:lnTo>
                <a:cubicBezTo>
                  <a:pt x="6113321" y="32636"/>
                  <a:pt x="6109559" y="40471"/>
                  <a:pt x="6103795" y="47806"/>
                </a:cubicBezTo>
                <a:cubicBezTo>
                  <a:pt x="6088935" y="66857"/>
                  <a:pt x="6092364" y="85336"/>
                  <a:pt x="6094651" y="105718"/>
                </a:cubicBezTo>
                <a:cubicBezTo>
                  <a:pt x="6096365" y="121150"/>
                  <a:pt x="6095794" y="136963"/>
                  <a:pt x="6095986" y="152584"/>
                </a:cubicBezTo>
                <a:cubicBezTo>
                  <a:pt x="6096555" y="180017"/>
                  <a:pt x="6096746" y="207450"/>
                  <a:pt x="6097699" y="234883"/>
                </a:cubicBezTo>
                <a:cubicBezTo>
                  <a:pt x="6098079" y="243648"/>
                  <a:pt x="6102844" y="252600"/>
                  <a:pt x="6102082" y="261173"/>
                </a:cubicBezTo>
                <a:cubicBezTo>
                  <a:pt x="6098461" y="300800"/>
                  <a:pt x="6092746" y="340425"/>
                  <a:pt x="6089507" y="380050"/>
                </a:cubicBezTo>
                <a:cubicBezTo>
                  <a:pt x="6087603" y="402529"/>
                  <a:pt x="6091220" y="425581"/>
                  <a:pt x="6088555" y="447870"/>
                </a:cubicBezTo>
                <a:cubicBezTo>
                  <a:pt x="6085507" y="473587"/>
                  <a:pt x="6077697" y="498733"/>
                  <a:pt x="6072932" y="524262"/>
                </a:cubicBezTo>
                <a:cubicBezTo>
                  <a:pt x="6071600" y="531310"/>
                  <a:pt x="6073315" y="539121"/>
                  <a:pt x="6073694" y="546552"/>
                </a:cubicBezTo>
                <a:cubicBezTo>
                  <a:pt x="6074076" y="554933"/>
                  <a:pt x="6074838" y="563125"/>
                  <a:pt x="6075029" y="571508"/>
                </a:cubicBezTo>
                <a:cubicBezTo>
                  <a:pt x="6075411" y="597037"/>
                  <a:pt x="6074838" y="622564"/>
                  <a:pt x="6076173" y="648092"/>
                </a:cubicBezTo>
                <a:cubicBezTo>
                  <a:pt x="6076934" y="663713"/>
                  <a:pt x="6084744" y="680096"/>
                  <a:pt x="6081886" y="694576"/>
                </a:cubicBezTo>
                <a:cubicBezTo>
                  <a:pt x="6076363" y="724104"/>
                  <a:pt x="6088745" y="753633"/>
                  <a:pt x="6078459" y="783158"/>
                </a:cubicBezTo>
                <a:cubicBezTo>
                  <a:pt x="6075411" y="792306"/>
                  <a:pt x="6083031" y="804877"/>
                  <a:pt x="6083411" y="815929"/>
                </a:cubicBezTo>
                <a:cubicBezTo>
                  <a:pt x="6084363" y="843552"/>
                  <a:pt x="6084173" y="871173"/>
                  <a:pt x="6083983" y="898797"/>
                </a:cubicBezTo>
                <a:cubicBezTo>
                  <a:pt x="6083793" y="923562"/>
                  <a:pt x="6086459" y="949281"/>
                  <a:pt x="6081125" y="973095"/>
                </a:cubicBezTo>
                <a:cubicBezTo>
                  <a:pt x="6075411" y="998052"/>
                  <a:pt x="6076173" y="1020529"/>
                  <a:pt x="6082649" y="1044725"/>
                </a:cubicBezTo>
                <a:cubicBezTo>
                  <a:pt x="6087031" y="1061298"/>
                  <a:pt x="6087603" y="1078826"/>
                  <a:pt x="6088935" y="1095972"/>
                </a:cubicBezTo>
                <a:cubicBezTo>
                  <a:pt x="6090459" y="1114449"/>
                  <a:pt x="6086459" y="1134834"/>
                  <a:pt x="6092746" y="1151600"/>
                </a:cubicBezTo>
                <a:cubicBezTo>
                  <a:pt x="6111415" y="1201512"/>
                  <a:pt x="6115415" y="1252757"/>
                  <a:pt x="6115415" y="1304955"/>
                </a:cubicBezTo>
                <a:cubicBezTo>
                  <a:pt x="6115415" y="1314483"/>
                  <a:pt x="6112750" y="1324198"/>
                  <a:pt x="6109892" y="1333341"/>
                </a:cubicBezTo>
                <a:cubicBezTo>
                  <a:pt x="6092746" y="1386684"/>
                  <a:pt x="6094269" y="1440216"/>
                  <a:pt x="6104748" y="1494509"/>
                </a:cubicBezTo>
                <a:cubicBezTo>
                  <a:pt x="6107034" y="1505751"/>
                  <a:pt x="6107415" y="1518324"/>
                  <a:pt x="6105130" y="1529563"/>
                </a:cubicBezTo>
                <a:cubicBezTo>
                  <a:pt x="6098461" y="1561189"/>
                  <a:pt x="6087411" y="1591859"/>
                  <a:pt x="6082649" y="1623675"/>
                </a:cubicBezTo>
                <a:cubicBezTo>
                  <a:pt x="6074838" y="1676253"/>
                  <a:pt x="6101126" y="1721785"/>
                  <a:pt x="6118274" y="1768838"/>
                </a:cubicBezTo>
                <a:cubicBezTo>
                  <a:pt x="6134467" y="1813610"/>
                  <a:pt x="6171044" y="1851709"/>
                  <a:pt x="6162851" y="1904673"/>
                </a:cubicBezTo>
                <a:cubicBezTo>
                  <a:pt x="6162090" y="1910004"/>
                  <a:pt x="6167233" y="1915912"/>
                  <a:pt x="6168567" y="1921817"/>
                </a:cubicBezTo>
                <a:cubicBezTo>
                  <a:pt x="6172188" y="1938009"/>
                  <a:pt x="6176566" y="1954202"/>
                  <a:pt x="6178283" y="1970586"/>
                </a:cubicBezTo>
                <a:cubicBezTo>
                  <a:pt x="6180570" y="1990589"/>
                  <a:pt x="6179809" y="2010974"/>
                  <a:pt x="6181713" y="2030977"/>
                </a:cubicBezTo>
                <a:cubicBezTo>
                  <a:pt x="6182856" y="2043835"/>
                  <a:pt x="6184951" y="2056600"/>
                  <a:pt x="6186761" y="2069340"/>
                </a:cubicBezTo>
                <a:lnTo>
                  <a:pt x="6187012" y="2072225"/>
                </a:lnTo>
                <a:lnTo>
                  <a:pt x="6187012" y="2131532"/>
                </a:lnTo>
                <a:lnTo>
                  <a:pt x="6186141" y="2138304"/>
                </a:lnTo>
                <a:cubicBezTo>
                  <a:pt x="6183950" y="2148519"/>
                  <a:pt x="6181332" y="2158712"/>
                  <a:pt x="6179617" y="2168903"/>
                </a:cubicBezTo>
                <a:cubicBezTo>
                  <a:pt x="6174854" y="2197670"/>
                  <a:pt x="6176188" y="2229296"/>
                  <a:pt x="6163995" y="2254633"/>
                </a:cubicBezTo>
                <a:cubicBezTo>
                  <a:pt x="6151041" y="2281683"/>
                  <a:pt x="6145135" y="2307402"/>
                  <a:pt x="6149135" y="2335405"/>
                </a:cubicBezTo>
                <a:cubicBezTo>
                  <a:pt x="6150469" y="2344741"/>
                  <a:pt x="6158471" y="2356744"/>
                  <a:pt x="6166661" y="2360933"/>
                </a:cubicBezTo>
                <a:cubicBezTo>
                  <a:pt x="6184950" y="2370270"/>
                  <a:pt x="6188190" y="2383032"/>
                  <a:pt x="6181902" y="2400369"/>
                </a:cubicBezTo>
                <a:cubicBezTo>
                  <a:pt x="6176566" y="2415420"/>
                  <a:pt x="6173901" y="2433897"/>
                  <a:pt x="6163613" y="2444184"/>
                </a:cubicBezTo>
                <a:cubicBezTo>
                  <a:pt x="6134467" y="2473333"/>
                  <a:pt x="6133515" y="2510483"/>
                  <a:pt x="6125705" y="2546678"/>
                </a:cubicBezTo>
                <a:cubicBezTo>
                  <a:pt x="6120940" y="2568774"/>
                  <a:pt x="6120750" y="2589352"/>
                  <a:pt x="6123988" y="2611450"/>
                </a:cubicBezTo>
                <a:cubicBezTo>
                  <a:pt x="6131227" y="2659455"/>
                  <a:pt x="6120940" y="2706131"/>
                  <a:pt x="6107796" y="2752235"/>
                </a:cubicBezTo>
                <a:cubicBezTo>
                  <a:pt x="6099034" y="2782716"/>
                  <a:pt x="6093699" y="2813958"/>
                  <a:pt x="6084744" y="2844248"/>
                </a:cubicBezTo>
                <a:cubicBezTo>
                  <a:pt x="6077886" y="2866918"/>
                  <a:pt x="6069694" y="2889587"/>
                  <a:pt x="6058646" y="2910353"/>
                </a:cubicBezTo>
                <a:cubicBezTo>
                  <a:pt x="6042452" y="2940455"/>
                  <a:pt x="6018067" y="2966742"/>
                  <a:pt x="6024544" y="3005035"/>
                </a:cubicBezTo>
                <a:cubicBezTo>
                  <a:pt x="6030260" y="3038756"/>
                  <a:pt x="6018259" y="3069235"/>
                  <a:pt x="6006828" y="3100099"/>
                </a:cubicBezTo>
                <a:cubicBezTo>
                  <a:pt x="5998446" y="3122770"/>
                  <a:pt x="5989871" y="3145436"/>
                  <a:pt x="5984537" y="3168870"/>
                </a:cubicBezTo>
                <a:cubicBezTo>
                  <a:pt x="5978251" y="3196686"/>
                  <a:pt x="5980920" y="3228119"/>
                  <a:pt x="5969297" y="3252885"/>
                </a:cubicBezTo>
                <a:cubicBezTo>
                  <a:pt x="5957105" y="3278795"/>
                  <a:pt x="5965297" y="3300319"/>
                  <a:pt x="5968726" y="3323372"/>
                </a:cubicBezTo>
                <a:cubicBezTo>
                  <a:pt x="5974061" y="3360139"/>
                  <a:pt x="5983967" y="3396719"/>
                  <a:pt x="5971395" y="3433866"/>
                </a:cubicBezTo>
                <a:cubicBezTo>
                  <a:pt x="5956153" y="3479015"/>
                  <a:pt x="5939769" y="3523785"/>
                  <a:pt x="5925292" y="3569124"/>
                </a:cubicBezTo>
                <a:cubicBezTo>
                  <a:pt x="5919765" y="3586653"/>
                  <a:pt x="5917479" y="3605509"/>
                  <a:pt x="5915003" y="3623799"/>
                </a:cubicBezTo>
                <a:cubicBezTo>
                  <a:pt x="5912906" y="3641134"/>
                  <a:pt x="5918242" y="3661899"/>
                  <a:pt x="5910241" y="3675238"/>
                </a:cubicBezTo>
                <a:cubicBezTo>
                  <a:pt x="5889667" y="3709529"/>
                  <a:pt x="5879569" y="3744770"/>
                  <a:pt x="5879569" y="3784397"/>
                </a:cubicBezTo>
                <a:cubicBezTo>
                  <a:pt x="5879569" y="3799258"/>
                  <a:pt x="5870996" y="3813737"/>
                  <a:pt x="5869471" y="3828785"/>
                </a:cubicBezTo>
                <a:cubicBezTo>
                  <a:pt x="5867567" y="3849362"/>
                  <a:pt x="5862423" y="3872985"/>
                  <a:pt x="5869664" y="3890891"/>
                </a:cubicBezTo>
                <a:cubicBezTo>
                  <a:pt x="5886809" y="3932993"/>
                  <a:pt x="5872519" y="3967091"/>
                  <a:pt x="5855566" y="4003861"/>
                </a:cubicBezTo>
                <a:cubicBezTo>
                  <a:pt x="5838801" y="4040058"/>
                  <a:pt x="5825466" y="4078159"/>
                  <a:pt x="5814416" y="4116641"/>
                </a:cubicBezTo>
                <a:cubicBezTo>
                  <a:pt x="5810415" y="4131119"/>
                  <a:pt x="5817085" y="4148453"/>
                  <a:pt x="5818417" y="4164458"/>
                </a:cubicBezTo>
                <a:cubicBezTo>
                  <a:pt x="5818798" y="4170174"/>
                  <a:pt x="5819370" y="4176461"/>
                  <a:pt x="5817466" y="4181603"/>
                </a:cubicBezTo>
                <a:cubicBezTo>
                  <a:pt x="5799176" y="4231324"/>
                  <a:pt x="5785269" y="4281810"/>
                  <a:pt x="5794794" y="4335722"/>
                </a:cubicBezTo>
                <a:cubicBezTo>
                  <a:pt x="5795747" y="4340674"/>
                  <a:pt x="5793650" y="4346201"/>
                  <a:pt x="5792317" y="4351154"/>
                </a:cubicBezTo>
                <a:cubicBezTo>
                  <a:pt x="5785461" y="4375349"/>
                  <a:pt x="5774601" y="4398972"/>
                  <a:pt x="5772124" y="4423545"/>
                </a:cubicBezTo>
                <a:cubicBezTo>
                  <a:pt x="5766028" y="4484127"/>
                  <a:pt x="5763550" y="4545086"/>
                  <a:pt x="5759550" y="4606053"/>
                </a:cubicBezTo>
                <a:cubicBezTo>
                  <a:pt x="5759361" y="4609863"/>
                  <a:pt x="5759361" y="4613864"/>
                  <a:pt x="5758027" y="4617291"/>
                </a:cubicBezTo>
                <a:cubicBezTo>
                  <a:pt x="5749834" y="4639772"/>
                  <a:pt x="5752502" y="4659393"/>
                  <a:pt x="5768123" y="4678445"/>
                </a:cubicBezTo>
                <a:cubicBezTo>
                  <a:pt x="5774982" y="4686828"/>
                  <a:pt x="5778601" y="4698258"/>
                  <a:pt x="5782412" y="4708734"/>
                </a:cubicBezTo>
                <a:cubicBezTo>
                  <a:pt x="5788127" y="4724167"/>
                  <a:pt x="5793650" y="4739978"/>
                  <a:pt x="5797271" y="4755980"/>
                </a:cubicBezTo>
                <a:cubicBezTo>
                  <a:pt x="5800700" y="4771793"/>
                  <a:pt x="5805462" y="4788747"/>
                  <a:pt x="5802796" y="4803988"/>
                </a:cubicBezTo>
                <a:cubicBezTo>
                  <a:pt x="5798035" y="4831420"/>
                  <a:pt x="5787366" y="4857522"/>
                  <a:pt x="5780315" y="4884572"/>
                </a:cubicBezTo>
                <a:cubicBezTo>
                  <a:pt x="5777837" y="4893907"/>
                  <a:pt x="5778221" y="4904195"/>
                  <a:pt x="5778030" y="4913909"/>
                </a:cubicBezTo>
                <a:cubicBezTo>
                  <a:pt x="5777459" y="4936201"/>
                  <a:pt x="5782984" y="4959061"/>
                  <a:pt x="5767171" y="4979253"/>
                </a:cubicBezTo>
                <a:cubicBezTo>
                  <a:pt x="5752311" y="4997922"/>
                  <a:pt x="5756692" y="5016785"/>
                  <a:pt x="5767932" y="5036405"/>
                </a:cubicBezTo>
                <a:cubicBezTo>
                  <a:pt x="5775934" y="5050504"/>
                  <a:pt x="5782221" y="5066505"/>
                  <a:pt x="5785269" y="5082317"/>
                </a:cubicBezTo>
                <a:cubicBezTo>
                  <a:pt x="5789460" y="5104036"/>
                  <a:pt x="5791175" y="5125562"/>
                  <a:pt x="5788697" y="5148995"/>
                </a:cubicBezTo>
                <a:cubicBezTo>
                  <a:pt x="5786983" y="5165570"/>
                  <a:pt x="5786221" y="5179097"/>
                  <a:pt x="5776125" y="5192051"/>
                </a:cubicBezTo>
                <a:cubicBezTo>
                  <a:pt x="5774601" y="5194145"/>
                  <a:pt x="5774219" y="5197955"/>
                  <a:pt x="5774412" y="5200813"/>
                </a:cubicBezTo>
                <a:cubicBezTo>
                  <a:pt x="5777649" y="5238343"/>
                  <a:pt x="5775934" y="5275491"/>
                  <a:pt x="5773646" y="5313403"/>
                </a:cubicBezTo>
                <a:cubicBezTo>
                  <a:pt x="5770601" y="5361598"/>
                  <a:pt x="5779553" y="5412276"/>
                  <a:pt x="5811559" y="5453995"/>
                </a:cubicBezTo>
                <a:cubicBezTo>
                  <a:pt x="5816322" y="5460092"/>
                  <a:pt x="5818417" y="5469236"/>
                  <a:pt x="5819562" y="5477239"/>
                </a:cubicBezTo>
                <a:cubicBezTo>
                  <a:pt x="5824514" y="5514957"/>
                  <a:pt x="5827942" y="5552869"/>
                  <a:pt x="5833467" y="5590590"/>
                </a:cubicBezTo>
                <a:cubicBezTo>
                  <a:pt x="5836516" y="5611164"/>
                  <a:pt x="5839182" y="5632691"/>
                  <a:pt x="5847565" y="5651360"/>
                </a:cubicBezTo>
                <a:cubicBezTo>
                  <a:pt x="5855756" y="5669647"/>
                  <a:pt x="5865471" y="5684320"/>
                  <a:pt x="5848327" y="5695178"/>
                </a:cubicBezTo>
                <a:cubicBezTo>
                  <a:pt x="5857471" y="5714607"/>
                  <a:pt x="5865092" y="5731564"/>
                  <a:pt x="5873282" y="5748136"/>
                </a:cubicBezTo>
                <a:cubicBezTo>
                  <a:pt x="5876329" y="5754234"/>
                  <a:pt x="5881284" y="5759378"/>
                  <a:pt x="5884142" y="5765474"/>
                </a:cubicBezTo>
                <a:cubicBezTo>
                  <a:pt x="5887190" y="5771953"/>
                  <a:pt x="5889094" y="5779191"/>
                  <a:pt x="5890620" y="5786239"/>
                </a:cubicBezTo>
                <a:cubicBezTo>
                  <a:pt x="5897477" y="5817674"/>
                  <a:pt x="5903763" y="5849107"/>
                  <a:pt x="5911194" y="5880348"/>
                </a:cubicBezTo>
                <a:cubicBezTo>
                  <a:pt x="5912717" y="5886447"/>
                  <a:pt x="5918813" y="5891590"/>
                  <a:pt x="5922813" y="5897114"/>
                </a:cubicBezTo>
                <a:cubicBezTo>
                  <a:pt x="5925481" y="5900735"/>
                  <a:pt x="5929482" y="5904353"/>
                  <a:pt x="5930054" y="5908355"/>
                </a:cubicBezTo>
                <a:cubicBezTo>
                  <a:pt x="5934626" y="5938836"/>
                  <a:pt x="5939961" y="5969124"/>
                  <a:pt x="5942246" y="5999796"/>
                </a:cubicBezTo>
                <a:cubicBezTo>
                  <a:pt x="5944149" y="6025515"/>
                  <a:pt x="5943580" y="6050282"/>
                  <a:pt x="5976728" y="6056948"/>
                </a:cubicBezTo>
                <a:cubicBezTo>
                  <a:pt x="5982443" y="6058092"/>
                  <a:pt x="5988540" y="6066284"/>
                  <a:pt x="5991396" y="6072569"/>
                </a:cubicBezTo>
                <a:cubicBezTo>
                  <a:pt x="5999589" y="6090477"/>
                  <a:pt x="6005113" y="6109530"/>
                  <a:pt x="6013494" y="6127247"/>
                </a:cubicBezTo>
                <a:cubicBezTo>
                  <a:pt x="6041500" y="6185351"/>
                  <a:pt x="6059217" y="6246121"/>
                  <a:pt x="6055978" y="6311084"/>
                </a:cubicBezTo>
                <a:cubicBezTo>
                  <a:pt x="6055026" y="6331277"/>
                  <a:pt x="6044737" y="6350899"/>
                  <a:pt x="6040926" y="6363664"/>
                </a:cubicBezTo>
                <a:cubicBezTo>
                  <a:pt x="6055978" y="6400429"/>
                  <a:pt x="6070456" y="6431292"/>
                  <a:pt x="6081315" y="6463490"/>
                </a:cubicBezTo>
                <a:cubicBezTo>
                  <a:pt x="6091031" y="6491874"/>
                  <a:pt x="6097127" y="6521593"/>
                  <a:pt x="6104175" y="6550742"/>
                </a:cubicBezTo>
                <a:cubicBezTo>
                  <a:pt x="6106844" y="6561411"/>
                  <a:pt x="6108367" y="6572269"/>
                  <a:pt x="6109702" y="6583128"/>
                </a:cubicBezTo>
                <a:cubicBezTo>
                  <a:pt x="6113892" y="6617036"/>
                  <a:pt x="6103795" y="6652472"/>
                  <a:pt x="6119798" y="6685617"/>
                </a:cubicBezTo>
                <a:cubicBezTo>
                  <a:pt x="6128180" y="6702955"/>
                  <a:pt x="6138276" y="6720103"/>
                  <a:pt x="6142658" y="6738388"/>
                </a:cubicBezTo>
                <a:cubicBezTo>
                  <a:pt x="6147421" y="6758011"/>
                  <a:pt x="6154851" y="6777207"/>
                  <a:pt x="6160162" y="6796804"/>
                </a:cubicBezTo>
                <a:lnTo>
                  <a:pt x="6164933" y="6857457"/>
                </a:lnTo>
                <a:lnTo>
                  <a:pt x="6037694" y="6857457"/>
                </a:lnTo>
                <a:lnTo>
                  <a:pt x="6037694" y="6857998"/>
                </a:lnTo>
                <a:lnTo>
                  <a:pt x="0" y="6857998"/>
                </a:lnTo>
                <a:close/>
              </a:path>
            </a:pathLst>
          </a:custGeom>
          <a:effectLst>
            <a:outerShdw blurRad="381000" dist="152400" algn="tl" rotWithShape="0">
              <a:prstClr val="black">
                <a:alpha val="10000"/>
              </a:prstClr>
            </a:outerShdw>
          </a:effectLst>
        </p:spPr>
      </p:pic>
      <p:grpSp>
        <p:nvGrpSpPr>
          <p:cNvPr id="23" name="Group 22">
            <a:extLst>
              <a:ext uri="{FF2B5EF4-FFF2-40B4-BE49-F238E27FC236}">
                <a16:creationId xmlns:a16="http://schemas.microsoft.com/office/drawing/2014/main" id="{E6517BAC-C80F-4065-90D8-703493E0B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95368" y="0"/>
            <a:ext cx="874718" cy="6857455"/>
            <a:chOff x="5395368" y="0"/>
            <a:chExt cx="874718" cy="6857455"/>
          </a:xfrm>
        </p:grpSpPr>
        <p:sp>
          <p:nvSpPr>
            <p:cNvPr id="24" name="Freeform: Shape 23">
              <a:extLst>
                <a:ext uri="{FF2B5EF4-FFF2-40B4-BE49-F238E27FC236}">
                  <a16:creationId xmlns:a16="http://schemas.microsoft.com/office/drawing/2014/main" id="{984DCDA5-A261-4103-B44C-068DCEA033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4000"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5" name="Freeform: Shape 24">
              <a:extLst>
                <a:ext uri="{FF2B5EF4-FFF2-40B4-BE49-F238E27FC236}">
                  <a16:creationId xmlns:a16="http://schemas.microsoft.com/office/drawing/2014/main" id="{4E59A2A1-1352-47AA-80C2-0FF537594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3998"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4" name="Text Placeholder 3">
            <a:extLst>
              <a:ext uri="{FF2B5EF4-FFF2-40B4-BE49-F238E27FC236}">
                <a16:creationId xmlns:a16="http://schemas.microsoft.com/office/drawing/2014/main" id="{A1081857-C1B6-4349-BD33-1F1F848A8CA8}"/>
              </a:ext>
            </a:extLst>
          </p:cNvPr>
          <p:cNvSpPr>
            <a:spLocks noGrp="1"/>
          </p:cNvSpPr>
          <p:nvPr>
            <p:ph type="body" sz="half" idx="2"/>
          </p:nvPr>
        </p:nvSpPr>
        <p:spPr>
          <a:xfrm>
            <a:off x="6806166" y="2650289"/>
            <a:ext cx="4683605" cy="3723550"/>
          </a:xfrm>
        </p:spPr>
        <p:txBody>
          <a:bodyPr vert="horz" lIns="91440" tIns="45720" rIns="91440" bIns="45720" rtlCol="0">
            <a:normAutofit fontScale="92500" lnSpcReduction="10000"/>
          </a:bodyPr>
          <a:lstStyle/>
          <a:p>
            <a:pPr indent="-228600">
              <a:buFont typeface="Arial" panose="020B0604020202020204" pitchFamily="34" charset="0"/>
              <a:buChar char="•"/>
            </a:pPr>
            <a:endParaRPr lang="en-US" sz="1100" dirty="0">
              <a:solidFill>
                <a:schemeClr val="bg1">
                  <a:alpha val="80000"/>
                </a:schemeClr>
              </a:solidFill>
            </a:endParaRPr>
          </a:p>
          <a:p>
            <a:r>
              <a:rPr lang="en-US" sz="1800" dirty="0">
                <a:solidFill>
                  <a:schemeClr val="bg1">
                    <a:alpha val="80000"/>
                  </a:schemeClr>
                </a:solidFill>
              </a:rPr>
              <a:t>Namukolo Covic</a:t>
            </a:r>
          </a:p>
          <a:p>
            <a:r>
              <a:rPr lang="en-US" sz="1800" b="1" dirty="0">
                <a:solidFill>
                  <a:schemeClr val="tx1">
                    <a:alpha val="80000"/>
                  </a:schemeClr>
                </a:solidFill>
                <a:highlight>
                  <a:srgbClr val="FFFF00"/>
                </a:highlight>
              </a:rPr>
              <a:t>@NamukoloC</a:t>
            </a:r>
          </a:p>
          <a:p>
            <a:r>
              <a:rPr lang="en-US" sz="1800" dirty="0">
                <a:solidFill>
                  <a:schemeClr val="bg1">
                    <a:alpha val="80000"/>
                  </a:schemeClr>
                </a:solidFill>
              </a:rPr>
              <a:t>13h</a:t>
            </a:r>
          </a:p>
          <a:p>
            <a:r>
              <a:rPr lang="en-US" sz="1800" dirty="0">
                <a:solidFill>
                  <a:schemeClr val="bg1">
                    <a:alpha val="80000"/>
                  </a:schemeClr>
                </a:solidFill>
              </a:rPr>
              <a:t>Yummy Food!</a:t>
            </a:r>
          </a:p>
          <a:p>
            <a:r>
              <a:rPr lang="en-US" sz="1800" dirty="0">
                <a:solidFill>
                  <a:schemeClr val="bg1">
                    <a:alpha val="80000"/>
                  </a:schemeClr>
                </a:solidFill>
              </a:rPr>
              <a:t>For better nutrition &amp; health, the amount of space taken by the sausage and fish on this plate should be vegetables. The space taken by vegetables now should be the sausage and fish. That would contribute to shifting to sustainable consumption patterns! </a:t>
            </a:r>
          </a:p>
          <a:p>
            <a:r>
              <a:rPr lang="en-US" sz="1800" dirty="0">
                <a:solidFill>
                  <a:schemeClr val="bg1">
                    <a:alpha val="80000"/>
                  </a:schemeClr>
                </a:solidFill>
              </a:rPr>
              <a:t>@FoodSystems</a:t>
            </a:r>
          </a:p>
          <a:p>
            <a:r>
              <a:rPr lang="en-US" sz="1800" dirty="0">
                <a:solidFill>
                  <a:schemeClr val="bg1">
                    <a:alpha val="80000"/>
                  </a:schemeClr>
                </a:solidFill>
              </a:rPr>
              <a:t>Quote Tweet</a:t>
            </a:r>
          </a:p>
          <a:p>
            <a:pPr indent="-228600">
              <a:buFont typeface="Arial" panose="020B0604020202020204" pitchFamily="34" charset="0"/>
              <a:buChar char="•"/>
            </a:pPr>
            <a:endParaRPr lang="en-US" sz="1100" dirty="0">
              <a:solidFill>
                <a:schemeClr val="bg1">
                  <a:alpha val="80000"/>
                </a:schemeClr>
              </a:solidFill>
            </a:endParaRPr>
          </a:p>
        </p:txBody>
      </p:sp>
      <p:sp>
        <p:nvSpPr>
          <p:cNvPr id="3" name="TextBox 2">
            <a:extLst>
              <a:ext uri="{FF2B5EF4-FFF2-40B4-BE49-F238E27FC236}">
                <a16:creationId xmlns:a16="http://schemas.microsoft.com/office/drawing/2014/main" id="{B9CE3D9D-B057-5731-A011-A228FDFD4ADD}"/>
              </a:ext>
            </a:extLst>
          </p:cNvPr>
          <p:cNvSpPr txBox="1"/>
          <p:nvPr/>
        </p:nvSpPr>
        <p:spPr>
          <a:xfrm flipH="1">
            <a:off x="0" y="-544"/>
            <a:ext cx="6270085" cy="400110"/>
          </a:xfrm>
          <a:prstGeom prst="rect">
            <a:avLst/>
          </a:prstGeom>
          <a:solidFill>
            <a:schemeClr val="accent2">
              <a:lumMod val="75000"/>
            </a:schemeClr>
          </a:solidFill>
        </p:spPr>
        <p:txBody>
          <a:bodyPr wrap="square" rtlCol="0">
            <a:spAutoFit/>
          </a:bodyPr>
          <a:lstStyle/>
          <a:p>
            <a:pPr algn="ctr"/>
            <a:r>
              <a:rPr lang="en-US" sz="2000" dirty="0">
                <a:solidFill>
                  <a:schemeClr val="bg1"/>
                </a:solidFill>
              </a:rPr>
              <a:t>We do have those that are already able to overindulge </a:t>
            </a:r>
          </a:p>
        </p:txBody>
      </p:sp>
    </p:spTree>
    <p:extLst>
      <p:ext uri="{BB962C8B-B14F-4D97-AF65-F5344CB8AC3E}">
        <p14:creationId xmlns:p14="http://schemas.microsoft.com/office/powerpoint/2010/main" val="2862326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12005-D2E6-4270-A1D8-576FD0961423}"/>
              </a:ext>
            </a:extLst>
          </p:cNvPr>
          <p:cNvSpPr>
            <a:spLocks noGrp="1"/>
          </p:cNvSpPr>
          <p:nvPr>
            <p:ph type="title"/>
          </p:nvPr>
        </p:nvSpPr>
        <p:spPr>
          <a:xfrm>
            <a:off x="466639" y="365125"/>
            <a:ext cx="11374093" cy="623017"/>
          </a:xfrm>
        </p:spPr>
        <p:txBody>
          <a:bodyPr>
            <a:noAutofit/>
          </a:bodyPr>
          <a:lstStyle/>
          <a:p>
            <a:r>
              <a:rPr lang="en-GB" sz="3200" dirty="0"/>
              <a:t>Context is important: Equal treatment is not always what is needed!</a:t>
            </a:r>
          </a:p>
        </p:txBody>
      </p:sp>
      <p:pic>
        <p:nvPicPr>
          <p:cNvPr id="1026" name="Picture 2" descr="Image result for free images of equity and equality">
            <a:extLst>
              <a:ext uri="{FF2B5EF4-FFF2-40B4-BE49-F238E27FC236}">
                <a16:creationId xmlns:a16="http://schemas.microsoft.com/office/drawing/2014/main" id="{F6E566FF-DE21-4A5B-8A2B-8F94CD59D89F}"/>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67849" y="1064453"/>
            <a:ext cx="7415078" cy="51164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A15DA23-06AA-43A5-9E62-FB9714BA29F8}"/>
              </a:ext>
            </a:extLst>
          </p:cNvPr>
          <p:cNvSpPr txBox="1"/>
          <p:nvPr/>
        </p:nvSpPr>
        <p:spPr>
          <a:xfrm>
            <a:off x="466639" y="6257167"/>
            <a:ext cx="209602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Free images website</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Speech Bubble: Rectangle with Corners Rounded 3">
            <a:extLst>
              <a:ext uri="{FF2B5EF4-FFF2-40B4-BE49-F238E27FC236}">
                <a16:creationId xmlns:a16="http://schemas.microsoft.com/office/drawing/2014/main" id="{33C7A43C-25FE-4753-BF1D-1C86BC4149E8}"/>
              </a:ext>
            </a:extLst>
          </p:cNvPr>
          <p:cNvSpPr/>
          <p:nvPr/>
        </p:nvSpPr>
        <p:spPr>
          <a:xfrm>
            <a:off x="8079023" y="1172608"/>
            <a:ext cx="3662262" cy="2712266"/>
          </a:xfrm>
          <a:prstGeom prst="wedgeRoundRectCallout">
            <a:avLst>
              <a:gd name="adj1" fmla="val -1897"/>
              <a:gd name="adj2" fmla="val 112111"/>
              <a:gd name="adj3" fmla="val 16667"/>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But lessons should be learned to chart a more positive direction for Africa, avoiding mistakes that have already been made.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And……there are differences across countries and sub-national settings that must be addressed!</a:t>
            </a:r>
          </a:p>
        </p:txBody>
      </p:sp>
      <p:pic>
        <p:nvPicPr>
          <p:cNvPr id="10" name="Picture 9" descr="Document1 - Word">
            <a:extLst>
              <a:ext uri="{FF2B5EF4-FFF2-40B4-BE49-F238E27FC236}">
                <a16:creationId xmlns:a16="http://schemas.microsoft.com/office/drawing/2014/main" id="{D3CCDDB0-331A-4675-BEA6-A43091373B6F}"/>
              </a:ext>
            </a:extLst>
          </p:cNvPr>
          <p:cNvPicPr>
            <a:picLocks noChangeAspect="1"/>
          </p:cNvPicPr>
          <p:nvPr/>
        </p:nvPicPr>
        <p:blipFill rotWithShape="1">
          <a:blip r:embed="rId5">
            <a:extLst>
              <a:ext uri="{28A0092B-C50C-407E-A947-70E740481C1C}">
                <a14:useLocalDpi xmlns:a14="http://schemas.microsoft.com/office/drawing/2010/main" val="0"/>
              </a:ext>
            </a:extLst>
          </a:blip>
          <a:srcRect l="52336" t="48106" r="42387" b="40441"/>
          <a:stretch/>
        </p:blipFill>
        <p:spPr>
          <a:xfrm rot="1163621">
            <a:off x="9882641" y="4661185"/>
            <a:ext cx="1678623" cy="1970089"/>
          </a:xfrm>
          <a:prstGeom prst="rect">
            <a:avLst/>
          </a:prstGeom>
        </p:spPr>
      </p:pic>
    </p:spTree>
    <p:extLst>
      <p:ext uri="{BB962C8B-B14F-4D97-AF65-F5344CB8AC3E}">
        <p14:creationId xmlns:p14="http://schemas.microsoft.com/office/powerpoint/2010/main" val="155148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BADC7-338A-DAA5-871C-69A11DE81181}"/>
              </a:ext>
            </a:extLst>
          </p:cNvPr>
          <p:cNvSpPr>
            <a:spLocks noGrp="1"/>
          </p:cNvSpPr>
          <p:nvPr>
            <p:ph type="body" sz="quarter" idx="10"/>
          </p:nvPr>
        </p:nvSpPr>
        <p:spPr>
          <a:xfrm>
            <a:off x="707924" y="2552025"/>
            <a:ext cx="10638502" cy="1421261"/>
          </a:xfrm>
        </p:spPr>
        <p:txBody>
          <a:bodyPr>
            <a:normAutofit/>
          </a:bodyPr>
          <a:lstStyle/>
          <a:p>
            <a:r>
              <a:rPr lang="en-US" sz="3200" dirty="0"/>
              <a:t>We have some opportunities </a:t>
            </a:r>
          </a:p>
          <a:p>
            <a:r>
              <a:rPr lang="en-US" sz="3200" dirty="0"/>
              <a:t>for positive food systems transformation</a:t>
            </a:r>
          </a:p>
        </p:txBody>
      </p:sp>
    </p:spTree>
    <p:extLst>
      <p:ext uri="{BB962C8B-B14F-4D97-AF65-F5344CB8AC3E}">
        <p14:creationId xmlns:p14="http://schemas.microsoft.com/office/powerpoint/2010/main" val="2669112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13DC9C61-3940-A118-4284-BBB752DAE1A0}"/>
              </a:ext>
            </a:extLst>
          </p:cNvPr>
          <p:cNvGraphicFramePr/>
          <p:nvPr/>
        </p:nvGraphicFramePr>
        <p:xfrm>
          <a:off x="3063767" y="977463"/>
          <a:ext cx="9333185" cy="55494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Explosion: 14 Points 2">
            <a:extLst>
              <a:ext uri="{FF2B5EF4-FFF2-40B4-BE49-F238E27FC236}">
                <a16:creationId xmlns:a16="http://schemas.microsoft.com/office/drawing/2014/main" id="{9174AF39-A745-9683-8A91-28BD14C762EA}"/>
              </a:ext>
            </a:extLst>
          </p:cNvPr>
          <p:cNvSpPr/>
          <p:nvPr/>
        </p:nvSpPr>
        <p:spPr>
          <a:xfrm>
            <a:off x="0" y="1774751"/>
            <a:ext cx="5486400" cy="4367049"/>
          </a:xfrm>
          <a:prstGeom prst="irregularSeal2">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Calibri"/>
                <a:ea typeface="+mn-ea"/>
                <a:cs typeface="+mn-cs"/>
              </a:rPr>
              <a:t>Food Based Dietary Guidelines can help align these Efforts</a:t>
            </a:r>
          </a:p>
        </p:txBody>
      </p:sp>
      <p:sp>
        <p:nvSpPr>
          <p:cNvPr id="4" name="TextBox 3">
            <a:extLst>
              <a:ext uri="{FF2B5EF4-FFF2-40B4-BE49-F238E27FC236}">
                <a16:creationId xmlns:a16="http://schemas.microsoft.com/office/drawing/2014/main" id="{AD957478-6E06-2A1A-E673-D4997D86648F}"/>
              </a:ext>
            </a:extLst>
          </p:cNvPr>
          <p:cNvSpPr txBox="1"/>
          <p:nvPr/>
        </p:nvSpPr>
        <p:spPr bwMode="auto">
          <a:xfrm>
            <a:off x="378372" y="121743"/>
            <a:ext cx="9727325"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Calibri"/>
                <a:ea typeface="+mn-ea"/>
                <a:cs typeface="+mn-cs"/>
              </a:rPr>
              <a:t>There are clear opportunities to align efforts to foster positive and collective momentum across Africa in response to the United Nations Food Systems Summit</a:t>
            </a:r>
          </a:p>
        </p:txBody>
      </p:sp>
      <p:sp>
        <p:nvSpPr>
          <p:cNvPr id="5" name="TextBox 4">
            <a:extLst>
              <a:ext uri="{FF2B5EF4-FFF2-40B4-BE49-F238E27FC236}">
                <a16:creationId xmlns:a16="http://schemas.microsoft.com/office/drawing/2014/main" id="{73E37DA1-0A7A-03A7-F913-F49B1F1682A8}"/>
              </a:ext>
            </a:extLst>
          </p:cNvPr>
          <p:cNvSpPr txBox="1"/>
          <p:nvPr/>
        </p:nvSpPr>
        <p:spPr bwMode="auto">
          <a:xfrm flipH="1">
            <a:off x="1929614" y="5394150"/>
            <a:ext cx="4461353" cy="1015663"/>
          </a:xfrm>
          <a:prstGeom prst="rect">
            <a:avLst/>
          </a:prstGeom>
          <a:solidFill>
            <a:schemeClr val="accent2">
              <a:lumMod val="75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sz="2000" dirty="0">
                <a:solidFill>
                  <a:srgbClr val="FFFFFF"/>
                </a:solidFill>
                <a:latin typeface="+mn-lt"/>
              </a:rPr>
              <a:t>Only 9 countries have Food </a:t>
            </a:r>
            <a:r>
              <a:rPr lang="en-US" sz="2000" dirty="0">
                <a:solidFill>
                  <a:srgbClr val="FFFFFF"/>
                </a:solidFill>
              </a:rPr>
              <a:t>B</a:t>
            </a:r>
            <a:r>
              <a:rPr lang="en-US" sz="2000" dirty="0">
                <a:solidFill>
                  <a:srgbClr val="FFFFFF"/>
                </a:solidFill>
                <a:latin typeface="+mn-lt"/>
              </a:rPr>
              <a:t>ased </a:t>
            </a:r>
            <a:r>
              <a:rPr lang="en-US" sz="2000" dirty="0">
                <a:solidFill>
                  <a:srgbClr val="FFFFFF"/>
                </a:solidFill>
              </a:rPr>
              <a:t>D</a:t>
            </a:r>
            <a:r>
              <a:rPr lang="en-US" sz="2000" dirty="0">
                <a:solidFill>
                  <a:srgbClr val="FFFFFF"/>
                </a:solidFill>
                <a:latin typeface="+mn-lt"/>
              </a:rPr>
              <a:t>ietary </a:t>
            </a:r>
            <a:r>
              <a:rPr lang="en-US" sz="2000" dirty="0">
                <a:solidFill>
                  <a:srgbClr val="FFFFFF"/>
                </a:solidFill>
              </a:rPr>
              <a:t>G</a:t>
            </a:r>
            <a:r>
              <a:rPr lang="en-US" sz="2000" dirty="0">
                <a:solidFill>
                  <a:srgbClr val="FFFFFF"/>
                </a:solidFill>
                <a:latin typeface="+mn-lt"/>
              </a:rPr>
              <a:t>uidelines: an unprecedented opportunity to do better!</a:t>
            </a:r>
          </a:p>
        </p:txBody>
      </p:sp>
    </p:spTree>
    <p:extLst>
      <p:ext uri="{BB962C8B-B14F-4D97-AF65-F5344CB8AC3E}">
        <p14:creationId xmlns:p14="http://schemas.microsoft.com/office/powerpoint/2010/main" val="10648739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njera be wot, traditional Ethiopian Food. Traditional Ethiopian Food, Several types of stew and meat served on Injera royalty free stock image">
            <a:extLst>
              <a:ext uri="{FF2B5EF4-FFF2-40B4-BE49-F238E27FC236}">
                <a16:creationId xmlns:a16="http://schemas.microsoft.com/office/drawing/2014/main" id="{D87F865F-14DD-45FC-BAC2-2EE3A0F8921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090" b="5460"/>
          <a:stretch/>
        </p:blipFill>
        <p:spPr bwMode="auto">
          <a:xfrm>
            <a:off x="7684008" y="4617720"/>
            <a:ext cx="4507992" cy="224028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767DFFE3-AA23-4931-9737-5E6B5C4FB6C7}"/>
              </a:ext>
            </a:extLst>
          </p:cNvPr>
          <p:cNvSpPr>
            <a:spLocks noGrp="1"/>
          </p:cNvSpPr>
          <p:nvPr>
            <p:ph idx="1"/>
          </p:nvPr>
        </p:nvSpPr>
        <p:spPr>
          <a:xfrm>
            <a:off x="0" y="877163"/>
            <a:ext cx="7684008" cy="5980837"/>
          </a:xfrm>
          <a:solidFill>
            <a:schemeClr val="accent2">
              <a:lumMod val="50000"/>
            </a:schemeClr>
          </a:solidFill>
        </p:spPr>
        <p:txBody>
          <a:bodyPr>
            <a:normAutofit/>
          </a:bodyPr>
          <a:lstStyle/>
          <a:p>
            <a:pPr marL="0" indent="0" algn="ctr">
              <a:spcBef>
                <a:spcPts val="0"/>
              </a:spcBef>
              <a:buNone/>
            </a:pPr>
            <a:endParaRPr lang="en-US" sz="2200" i="1" dirty="0"/>
          </a:p>
          <a:p>
            <a:pPr marL="0" indent="0" algn="ctr">
              <a:spcBef>
                <a:spcPts val="0"/>
              </a:spcBef>
              <a:buNone/>
            </a:pPr>
            <a:endParaRPr lang="en-US" sz="3200" i="1" dirty="0">
              <a:solidFill>
                <a:schemeClr val="bg1"/>
              </a:solidFill>
            </a:endParaRPr>
          </a:p>
          <a:p>
            <a:pPr marL="0" indent="0" algn="ctr">
              <a:spcBef>
                <a:spcPts val="0"/>
              </a:spcBef>
              <a:buNone/>
            </a:pPr>
            <a:endParaRPr lang="en-US" sz="2200" i="1" dirty="0">
              <a:solidFill>
                <a:schemeClr val="bg1"/>
              </a:solidFill>
            </a:endParaRPr>
          </a:p>
          <a:p>
            <a:pPr marL="0" indent="0" algn="ctr">
              <a:spcBef>
                <a:spcPts val="0"/>
              </a:spcBef>
              <a:buNone/>
            </a:pPr>
            <a:r>
              <a:rPr lang="en-US" sz="2200" i="1" dirty="0">
                <a:solidFill>
                  <a:schemeClr val="bg1"/>
                </a:solidFill>
              </a:rPr>
              <a:t>“A holistic transformation of Ethiopia’s food systems</a:t>
            </a:r>
          </a:p>
          <a:p>
            <a:pPr marL="0" indent="0" algn="ctr">
              <a:spcBef>
                <a:spcPts val="0"/>
              </a:spcBef>
              <a:buNone/>
            </a:pPr>
            <a:r>
              <a:rPr lang="en-US" sz="2200" i="1" dirty="0">
                <a:solidFill>
                  <a:schemeClr val="bg1"/>
                </a:solidFill>
              </a:rPr>
              <a:t> from production to consumption </a:t>
            </a:r>
          </a:p>
          <a:p>
            <a:pPr marL="0" indent="0" algn="ctr">
              <a:spcBef>
                <a:spcPts val="0"/>
              </a:spcBef>
              <a:buNone/>
            </a:pPr>
            <a:r>
              <a:rPr lang="en-US" sz="2200" i="1" dirty="0">
                <a:solidFill>
                  <a:schemeClr val="bg1"/>
                </a:solidFill>
              </a:rPr>
              <a:t>that promotes enhanced food safety, nutrition  and diets, </a:t>
            </a:r>
          </a:p>
          <a:p>
            <a:pPr marL="0" indent="0" algn="ctr">
              <a:spcBef>
                <a:spcPts val="0"/>
              </a:spcBef>
              <a:buNone/>
            </a:pPr>
            <a:r>
              <a:rPr lang="en-US" sz="2200" i="1" dirty="0">
                <a:solidFill>
                  <a:schemeClr val="bg1"/>
                </a:solidFill>
              </a:rPr>
              <a:t>improved livelihoods, </a:t>
            </a:r>
          </a:p>
          <a:p>
            <a:pPr marL="0" indent="0" algn="ctr">
              <a:spcBef>
                <a:spcPts val="0"/>
              </a:spcBef>
              <a:buNone/>
            </a:pPr>
            <a:r>
              <a:rPr lang="en-US" sz="2200" i="1" dirty="0">
                <a:solidFill>
                  <a:schemeClr val="bg1"/>
                </a:solidFill>
              </a:rPr>
              <a:t>greater land preservation and restoration </a:t>
            </a:r>
          </a:p>
          <a:p>
            <a:pPr marL="0" indent="0" algn="ctr">
              <a:spcBef>
                <a:spcPts val="0"/>
              </a:spcBef>
              <a:buNone/>
            </a:pPr>
            <a:r>
              <a:rPr lang="en-US" sz="2200" i="1" dirty="0">
                <a:solidFill>
                  <a:schemeClr val="bg1"/>
                </a:solidFill>
              </a:rPr>
              <a:t>and greater resilience to shocks and stress.” </a:t>
            </a:r>
          </a:p>
          <a:p>
            <a:pPr marL="0" indent="0" algn="ctr">
              <a:buNone/>
            </a:pPr>
            <a:endParaRPr lang="en-US" sz="2200" i="1" dirty="0">
              <a:solidFill>
                <a:schemeClr val="bg1"/>
              </a:solidFill>
            </a:endParaRPr>
          </a:p>
          <a:p>
            <a:pPr marL="0" indent="0" algn="ctr">
              <a:buNone/>
            </a:pPr>
            <a:endParaRPr lang="en-US" sz="2200" i="1" dirty="0">
              <a:solidFill>
                <a:schemeClr val="bg1"/>
              </a:solidFill>
            </a:endParaRPr>
          </a:p>
          <a:p>
            <a:pPr marL="0" indent="0" algn="ctr">
              <a:spcBef>
                <a:spcPts val="0"/>
              </a:spcBef>
              <a:buNone/>
            </a:pPr>
            <a:r>
              <a:rPr lang="en-US" sz="2200" i="1" dirty="0">
                <a:solidFill>
                  <a:schemeClr val="bg1"/>
                </a:solidFill>
              </a:rPr>
              <a:t>“We seek to transform our food systems using </a:t>
            </a:r>
          </a:p>
          <a:p>
            <a:pPr marL="0" indent="0" algn="ctr">
              <a:spcBef>
                <a:spcPts val="0"/>
              </a:spcBef>
              <a:buNone/>
            </a:pPr>
            <a:r>
              <a:rPr lang="en-US" sz="2200" i="1" dirty="0">
                <a:solidFill>
                  <a:schemeClr val="bg1"/>
                </a:solidFill>
              </a:rPr>
              <a:t> sustainable and healthy diet-centered lens that </a:t>
            </a:r>
          </a:p>
          <a:p>
            <a:pPr marL="0" indent="0" algn="ctr">
              <a:spcBef>
                <a:spcPts val="0"/>
              </a:spcBef>
              <a:buNone/>
            </a:pPr>
            <a:r>
              <a:rPr lang="en-US" sz="2200" i="1" dirty="0">
                <a:solidFill>
                  <a:schemeClr val="bg1"/>
                </a:solidFill>
              </a:rPr>
              <a:t>minimizes tradeoffs through calling for strong collaboration </a:t>
            </a:r>
          </a:p>
          <a:p>
            <a:pPr marL="0" indent="0" algn="ctr">
              <a:spcBef>
                <a:spcPts val="0"/>
              </a:spcBef>
              <a:buNone/>
            </a:pPr>
            <a:r>
              <a:rPr lang="en-US" sz="2200" i="1" dirty="0">
                <a:solidFill>
                  <a:schemeClr val="bg1"/>
                </a:solidFill>
              </a:rPr>
              <a:t>across all food systems actors, </a:t>
            </a:r>
          </a:p>
          <a:p>
            <a:pPr marL="0" indent="0" algn="ctr">
              <a:spcBef>
                <a:spcPts val="0"/>
              </a:spcBef>
              <a:buNone/>
            </a:pPr>
            <a:r>
              <a:rPr lang="en-US" sz="2200" i="1" dirty="0">
                <a:solidFill>
                  <a:schemeClr val="bg1"/>
                </a:solidFill>
              </a:rPr>
              <a:t>uniting around a common goal </a:t>
            </a:r>
          </a:p>
          <a:p>
            <a:pPr marL="0" indent="0" algn="ctr">
              <a:spcBef>
                <a:spcPts val="0"/>
              </a:spcBef>
              <a:buNone/>
            </a:pPr>
            <a:r>
              <a:rPr lang="en-US" sz="2200" i="1" dirty="0">
                <a:solidFill>
                  <a:schemeClr val="bg1"/>
                </a:solidFill>
              </a:rPr>
              <a:t>of heathy and sustainable diets for all.”</a:t>
            </a:r>
          </a:p>
          <a:p>
            <a:pPr marL="0" indent="0">
              <a:buNone/>
            </a:pPr>
            <a:endParaRPr lang="en-US" sz="2200" dirty="0"/>
          </a:p>
        </p:txBody>
      </p:sp>
      <p:pic>
        <p:nvPicPr>
          <p:cNvPr id="13" name="Picture 12" descr="A picture containing outdoor, ground, sky, dirt&#10;&#10;Description automatically generated">
            <a:extLst>
              <a:ext uri="{FF2B5EF4-FFF2-40B4-BE49-F238E27FC236}">
                <a16:creationId xmlns:a16="http://schemas.microsoft.com/office/drawing/2014/main" id="{4ABDD993-1FB2-4A84-B6C9-6E24868841C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684008" y="2298572"/>
            <a:ext cx="4507992" cy="2240280"/>
          </a:xfrm>
          <a:prstGeom prst="rect">
            <a:avLst/>
          </a:prstGeom>
        </p:spPr>
      </p:pic>
      <p:pic>
        <p:nvPicPr>
          <p:cNvPr id="6" name="Picture 2" descr="267 Cows Ethiopia Photos - Free &amp;amp; Royalty-Free Stock Photos from Dreamstime">
            <a:extLst>
              <a:ext uri="{FF2B5EF4-FFF2-40B4-BE49-F238E27FC236}">
                <a16:creationId xmlns:a16="http://schemas.microsoft.com/office/drawing/2014/main" id="{4F999AAF-8650-4E2D-985C-79DCE118357F}"/>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7684008" y="0"/>
            <a:ext cx="4507992" cy="224028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4C40771-6108-465F-B3D1-0489DB44050B}"/>
              </a:ext>
            </a:extLst>
          </p:cNvPr>
          <p:cNvSpPr txBox="1"/>
          <p:nvPr/>
        </p:nvSpPr>
        <p:spPr>
          <a:xfrm>
            <a:off x="0" y="0"/>
            <a:ext cx="7684008" cy="1738938"/>
          </a:xfrm>
          <a:prstGeom prst="rect">
            <a:avLst/>
          </a:prstGeom>
          <a:solidFill>
            <a:schemeClr val="tx1">
              <a:lumMod val="75000"/>
              <a:lumOff val="25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Calibri" panose="020F0502020204030204"/>
                <a:ea typeface="+mn-ea"/>
                <a:cs typeface="+mn-cs"/>
              </a:rPr>
              <a:t>Example: Ethiopia vision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Calibri" panose="020F0502020204030204"/>
                <a:ea typeface="+mn-ea"/>
                <a:cs typeface="+mn-cs"/>
              </a:rPr>
              <a:t>for food systems transformation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Calibri" panose="020F0502020204030204"/>
                <a:ea typeface="+mn-ea"/>
                <a:cs typeface="+mn-cs"/>
              </a:rPr>
              <a:t>could help align efforts</a:t>
            </a:r>
            <a:endParaRPr kumimoji="0" lang="en-US" sz="32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3559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6A982-F6A9-5A47-BAA5-20F58D5F33EE}"/>
              </a:ext>
            </a:extLst>
          </p:cNvPr>
          <p:cNvSpPr>
            <a:spLocks noGrp="1"/>
          </p:cNvSpPr>
          <p:nvPr>
            <p:ph type="title"/>
          </p:nvPr>
        </p:nvSpPr>
        <p:spPr>
          <a:xfrm>
            <a:off x="270189" y="202457"/>
            <a:ext cx="11606466" cy="1054483"/>
          </a:xfrm>
          <a:solidFill>
            <a:schemeClr val="accent2">
              <a:lumMod val="50000"/>
            </a:schemeClr>
          </a:solidFill>
        </p:spPr>
        <p:txBody>
          <a:bodyPr>
            <a:noAutofit/>
          </a:bodyPr>
          <a:lstStyle/>
          <a:p>
            <a:pPr algn="ctr"/>
            <a:r>
              <a:rPr lang="en-US" sz="2300" b="1" dirty="0">
                <a:solidFill>
                  <a:schemeClr val="bg1"/>
                </a:solidFill>
              </a:rPr>
              <a:t>The food systems transformation countdown to 2030 initiative has proposed </a:t>
            </a:r>
            <a:br>
              <a:rPr lang="en-US" sz="2300" b="1" dirty="0">
                <a:solidFill>
                  <a:schemeClr val="bg1"/>
                </a:solidFill>
              </a:rPr>
            </a:br>
            <a:r>
              <a:rPr lang="en-US" sz="2300" b="1" dirty="0">
                <a:solidFill>
                  <a:schemeClr val="bg1"/>
                </a:solidFill>
              </a:rPr>
              <a:t>a monitoring and evaluation framework for food systems transformation </a:t>
            </a:r>
            <a:br>
              <a:rPr lang="en-US" sz="2300" b="1" dirty="0">
                <a:solidFill>
                  <a:schemeClr val="bg1"/>
                </a:solidFill>
              </a:rPr>
            </a:br>
            <a:r>
              <a:rPr lang="en-US" sz="2300" b="1" dirty="0">
                <a:solidFill>
                  <a:schemeClr val="bg1"/>
                </a:solidFill>
              </a:rPr>
              <a:t>with attention to better diets and nutrition outcomes</a:t>
            </a:r>
          </a:p>
        </p:txBody>
      </p:sp>
      <p:grpSp>
        <p:nvGrpSpPr>
          <p:cNvPr id="18" name="Group 17">
            <a:extLst>
              <a:ext uri="{FF2B5EF4-FFF2-40B4-BE49-F238E27FC236}">
                <a16:creationId xmlns:a16="http://schemas.microsoft.com/office/drawing/2014/main" id="{4CFB81E1-F3AD-49B8-8A48-0B4DD7999476}"/>
              </a:ext>
            </a:extLst>
          </p:cNvPr>
          <p:cNvGrpSpPr/>
          <p:nvPr/>
        </p:nvGrpSpPr>
        <p:grpSpPr>
          <a:xfrm>
            <a:off x="270189" y="1576552"/>
            <a:ext cx="6634551" cy="5036393"/>
            <a:chOff x="62754" y="1724150"/>
            <a:chExt cx="5423647" cy="4211757"/>
          </a:xfrm>
        </p:grpSpPr>
        <p:sp>
          <p:nvSpPr>
            <p:cNvPr id="13" name="Rectangle 12">
              <a:extLst>
                <a:ext uri="{FF2B5EF4-FFF2-40B4-BE49-F238E27FC236}">
                  <a16:creationId xmlns:a16="http://schemas.microsoft.com/office/drawing/2014/main" id="{21DCBDD2-B148-0F42-8F5C-A3BA88FDB0D7}"/>
                </a:ext>
              </a:extLst>
            </p:cNvPr>
            <p:cNvSpPr/>
            <p:nvPr/>
          </p:nvSpPr>
          <p:spPr>
            <a:xfrm>
              <a:off x="62754" y="1724150"/>
              <a:ext cx="5423647" cy="4211757"/>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ounded Rectangle 2">
              <a:extLst>
                <a:ext uri="{FF2B5EF4-FFF2-40B4-BE49-F238E27FC236}">
                  <a16:creationId xmlns:a16="http://schemas.microsoft.com/office/drawing/2014/main" id="{232B8690-68ED-DE47-969C-E2AA3A4771AB}"/>
                </a:ext>
              </a:extLst>
            </p:cNvPr>
            <p:cNvSpPr/>
            <p:nvPr/>
          </p:nvSpPr>
          <p:spPr>
            <a:xfrm>
              <a:off x="195162" y="2899806"/>
              <a:ext cx="1612793" cy="2919096"/>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685800" rtl="0" eaLnBrk="1" fontAlgn="auto" latinLnBrk="0" hangingPunct="1">
                <a:lnSpc>
                  <a:spcPct val="100000"/>
                </a:lnSpc>
                <a:spcBef>
                  <a:spcPts val="0"/>
                </a:spcBef>
                <a:spcAft>
                  <a:spcPts val="60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685800" rtl="0" eaLnBrk="1" fontAlgn="auto" latinLnBrk="0" hangingPunct="1">
                <a:lnSpc>
                  <a:spcPct val="100000"/>
                </a:lnSpc>
                <a:spcBef>
                  <a:spcPts val="0"/>
                </a:spcBef>
                <a:spcAft>
                  <a:spcPts val="60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Diet quality</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Food security</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Food environments</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Policies affecting food environments</a:t>
              </a:r>
            </a:p>
          </p:txBody>
        </p:sp>
        <p:sp>
          <p:nvSpPr>
            <p:cNvPr id="4" name="Rounded Rectangle 3">
              <a:extLst>
                <a:ext uri="{FF2B5EF4-FFF2-40B4-BE49-F238E27FC236}">
                  <a16:creationId xmlns:a16="http://schemas.microsoft.com/office/drawing/2014/main" id="{08E4EC55-AB27-6647-A54C-06B3F72071E7}"/>
                </a:ext>
              </a:extLst>
            </p:cNvPr>
            <p:cNvSpPr/>
            <p:nvPr/>
          </p:nvSpPr>
          <p:spPr>
            <a:xfrm>
              <a:off x="1970246" y="2899803"/>
              <a:ext cx="1612793" cy="2919096"/>
            </a:xfrm>
            <a:prstGeom prst="roundRect">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685800" rtl="0" eaLnBrk="1" fontAlgn="auto" latinLnBrk="0" hangingPunct="1">
                <a:lnSpc>
                  <a:spcPct val="100000"/>
                </a:lnSpc>
                <a:spcBef>
                  <a:spcPts val="0"/>
                </a:spcBef>
                <a:spcAft>
                  <a:spcPts val="60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9060" marR="0" lvl="0" indent="-119060" algn="l" defTabSz="685800" rtl="0" eaLnBrk="1" fontAlgn="auto" latinLnBrk="0" hangingPunct="1">
                <a:lnSpc>
                  <a:spcPct val="100000"/>
                </a:lnSpc>
                <a:spcBef>
                  <a:spcPts val="0"/>
                </a:spcBef>
                <a:spcAft>
                  <a:spcPts val="60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Land use</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Greenhouse gas emissions</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Water use</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Pollution</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Biosphere integrity</a:t>
              </a:r>
            </a:p>
          </p:txBody>
        </p:sp>
        <p:sp>
          <p:nvSpPr>
            <p:cNvPr id="5" name="Rounded Rectangle 4">
              <a:extLst>
                <a:ext uri="{FF2B5EF4-FFF2-40B4-BE49-F238E27FC236}">
                  <a16:creationId xmlns:a16="http://schemas.microsoft.com/office/drawing/2014/main" id="{F40C97E7-3282-6C4D-B7D9-82D4DAEAD688}"/>
                </a:ext>
              </a:extLst>
            </p:cNvPr>
            <p:cNvSpPr/>
            <p:nvPr/>
          </p:nvSpPr>
          <p:spPr>
            <a:xfrm>
              <a:off x="3771798" y="2899803"/>
              <a:ext cx="1612793" cy="2919096"/>
            </a:xfrm>
            <a:prstGeom prst="round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685800" rtl="0" eaLnBrk="1" fontAlgn="auto" latinLnBrk="0" hangingPunct="1">
                <a:lnSpc>
                  <a:spcPct val="100000"/>
                </a:lnSpc>
                <a:spcBef>
                  <a:spcPts val="0"/>
                </a:spcBef>
                <a:spcAft>
                  <a:spcPts val="60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685800" rtl="0" eaLnBrk="1" fontAlgn="auto" latinLnBrk="0" hangingPunct="1">
                <a:lnSpc>
                  <a:spcPct val="100000"/>
                </a:lnSpc>
                <a:spcBef>
                  <a:spcPts val="0"/>
                </a:spcBef>
                <a:spcAft>
                  <a:spcPts val="60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Poverty and income</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Employment</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Social protection</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Rights</a:t>
              </a:r>
            </a:p>
          </p:txBody>
        </p:sp>
        <p:sp>
          <p:nvSpPr>
            <p:cNvPr id="8" name="Rounded Rectangle 7">
              <a:extLst>
                <a:ext uri="{FF2B5EF4-FFF2-40B4-BE49-F238E27FC236}">
                  <a16:creationId xmlns:a16="http://schemas.microsoft.com/office/drawing/2014/main" id="{08EAD5CE-D7FD-2242-B350-38D54D045639}"/>
                </a:ext>
              </a:extLst>
            </p:cNvPr>
            <p:cNvSpPr/>
            <p:nvPr/>
          </p:nvSpPr>
          <p:spPr>
            <a:xfrm>
              <a:off x="199641" y="2137453"/>
              <a:ext cx="1612793" cy="1192305"/>
            </a:xfrm>
            <a:prstGeom prst="round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Diets, nutrition, and health </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ounded Rectangle 8">
              <a:extLst>
                <a:ext uri="{FF2B5EF4-FFF2-40B4-BE49-F238E27FC236}">
                  <a16:creationId xmlns:a16="http://schemas.microsoft.com/office/drawing/2014/main" id="{0D6554DD-AA8B-004F-9EE4-7C68C5AE5134}"/>
                </a:ext>
              </a:extLst>
            </p:cNvPr>
            <p:cNvSpPr/>
            <p:nvPr/>
          </p:nvSpPr>
          <p:spPr>
            <a:xfrm>
              <a:off x="1965412" y="2137453"/>
              <a:ext cx="1612793" cy="1192305"/>
            </a:xfrm>
            <a:prstGeom prst="round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Environment and climate</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0" name="Rounded Rectangle 9">
              <a:extLst>
                <a:ext uri="{FF2B5EF4-FFF2-40B4-BE49-F238E27FC236}">
                  <a16:creationId xmlns:a16="http://schemas.microsoft.com/office/drawing/2014/main" id="{CBEAFC9B-C17F-6942-AD33-3722D95202E7}"/>
                </a:ext>
              </a:extLst>
            </p:cNvPr>
            <p:cNvSpPr/>
            <p:nvPr/>
          </p:nvSpPr>
          <p:spPr>
            <a:xfrm>
              <a:off x="3761982" y="2137453"/>
              <a:ext cx="1612793" cy="1192305"/>
            </a:xfrm>
            <a:prstGeom prst="roundRect">
              <a:avLst/>
            </a:prstGeom>
            <a:solidFill>
              <a:schemeClr val="accent4">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Livelihoods, poverty, and equity</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grpSp>
      <p:grpSp>
        <p:nvGrpSpPr>
          <p:cNvPr id="19" name="Group 18">
            <a:extLst>
              <a:ext uri="{FF2B5EF4-FFF2-40B4-BE49-F238E27FC236}">
                <a16:creationId xmlns:a16="http://schemas.microsoft.com/office/drawing/2014/main" id="{7D40C454-B469-4D1F-B8FA-7560148AB522}"/>
              </a:ext>
            </a:extLst>
          </p:cNvPr>
          <p:cNvGrpSpPr/>
          <p:nvPr/>
        </p:nvGrpSpPr>
        <p:grpSpPr>
          <a:xfrm>
            <a:off x="7174929" y="1701217"/>
            <a:ext cx="4721130" cy="4838551"/>
            <a:chOff x="5566094" y="1997940"/>
            <a:chExt cx="3456146" cy="3836288"/>
          </a:xfrm>
        </p:grpSpPr>
        <p:sp>
          <p:nvSpPr>
            <p:cNvPr id="6" name="Rounded Rectangle 5">
              <a:extLst>
                <a:ext uri="{FF2B5EF4-FFF2-40B4-BE49-F238E27FC236}">
                  <a16:creationId xmlns:a16="http://schemas.microsoft.com/office/drawing/2014/main" id="{07BEC418-0A3C-2843-9D0C-D0D5F4D3F7CF}"/>
                </a:ext>
              </a:extLst>
            </p:cNvPr>
            <p:cNvSpPr/>
            <p:nvPr/>
          </p:nvSpPr>
          <p:spPr>
            <a:xfrm>
              <a:off x="5582308" y="1997940"/>
              <a:ext cx="2338535" cy="1908152"/>
            </a:xfrm>
            <a:prstGeom prst="round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Shared vision</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Strategic planning </a:t>
              </a:r>
            </a:p>
            <a:p>
              <a:pPr marL="119060" marR="0" lvl="0" indent="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and policies</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Effective </a:t>
              </a:r>
            </a:p>
            <a:p>
              <a:pPr marL="119060" marR="0" lvl="0" indent="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implementation</a:t>
              </a:r>
            </a:p>
            <a:p>
              <a:pPr marL="119060" marR="0" lvl="0" indent="-11906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Accountability</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Rounded Rectangle 6">
              <a:extLst>
                <a:ext uri="{FF2B5EF4-FFF2-40B4-BE49-F238E27FC236}">
                  <a16:creationId xmlns:a16="http://schemas.microsoft.com/office/drawing/2014/main" id="{4C67988A-B8DA-9048-8098-4CE33D7CDA23}"/>
                </a:ext>
              </a:extLst>
            </p:cNvPr>
            <p:cNvSpPr/>
            <p:nvPr/>
          </p:nvSpPr>
          <p:spPr>
            <a:xfrm>
              <a:off x="5566094" y="3926076"/>
              <a:ext cx="2327653" cy="1908152"/>
            </a:xfrm>
            <a:prstGeom prst="round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Exposure to shocks</a:t>
              </a:r>
            </a:p>
            <a:p>
              <a:pPr marL="0" marR="0" lvl="0" indent="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Resilience capacities</a:t>
              </a:r>
            </a:p>
            <a:p>
              <a:pPr marL="0" marR="0" lvl="0" indent="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Agrobiodiversity</a:t>
              </a:r>
            </a:p>
            <a:p>
              <a:pPr marL="0" marR="0" lvl="0" indent="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Food security stability</a:t>
              </a:r>
            </a:p>
            <a:p>
              <a:pPr marL="0" marR="0" lvl="0" indent="0"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Food system </a:t>
              </a:r>
            </a:p>
            <a:p>
              <a:pPr marL="0" marR="0" lvl="0" indent="225419" algn="l" defTabSz="685800" rtl="0" eaLnBrk="1" fontAlgn="auto" latinLnBrk="0" hangingPunct="1">
                <a:lnSpc>
                  <a:spcPct val="10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sustainability index </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Rounded Rectangle 10">
              <a:extLst>
                <a:ext uri="{FF2B5EF4-FFF2-40B4-BE49-F238E27FC236}">
                  <a16:creationId xmlns:a16="http://schemas.microsoft.com/office/drawing/2014/main" id="{045E1BF6-EFB0-C746-866E-713EDF1FB2C3}"/>
                </a:ext>
              </a:extLst>
            </p:cNvPr>
            <p:cNvSpPr/>
            <p:nvPr/>
          </p:nvSpPr>
          <p:spPr>
            <a:xfrm>
              <a:off x="7402947" y="1997940"/>
              <a:ext cx="1619293" cy="1908152"/>
            </a:xfrm>
            <a:prstGeom prst="round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alibri" panose="020F0502020204030204"/>
                  <a:ea typeface="+mn-ea"/>
                  <a:cs typeface="+mn-cs"/>
                </a:rPr>
                <a:t>Governance</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sp>
          <p:nvSpPr>
            <p:cNvPr id="12" name="Rounded Rectangle 11">
              <a:extLst>
                <a:ext uri="{FF2B5EF4-FFF2-40B4-BE49-F238E27FC236}">
                  <a16:creationId xmlns:a16="http://schemas.microsoft.com/office/drawing/2014/main" id="{CE6BBA15-FCF8-9747-B1C9-47F7DA271063}"/>
                </a:ext>
              </a:extLst>
            </p:cNvPr>
            <p:cNvSpPr/>
            <p:nvPr/>
          </p:nvSpPr>
          <p:spPr>
            <a:xfrm>
              <a:off x="7369891" y="3926076"/>
              <a:ext cx="1619293" cy="1908152"/>
            </a:xfrm>
            <a:prstGeom prst="round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Resilience and sustainability</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 </a:t>
              </a:r>
            </a:p>
          </p:txBody>
        </p:sp>
      </p:grpSp>
      <p:sp>
        <p:nvSpPr>
          <p:cNvPr id="14" name="TextBox 13">
            <a:extLst>
              <a:ext uri="{FF2B5EF4-FFF2-40B4-BE49-F238E27FC236}">
                <a16:creationId xmlns:a16="http://schemas.microsoft.com/office/drawing/2014/main" id="{F2DBF2EC-C57D-2D46-82A6-19502714712A}"/>
              </a:ext>
            </a:extLst>
          </p:cNvPr>
          <p:cNvSpPr txBox="1"/>
          <p:nvPr/>
        </p:nvSpPr>
        <p:spPr>
          <a:xfrm>
            <a:off x="2059975" y="1555957"/>
            <a:ext cx="355578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a:ea typeface="+mn-ea"/>
                <a:cs typeface="+mn-cs"/>
              </a:rPr>
              <a:t>Outcomes of food systems</a:t>
            </a:r>
          </a:p>
        </p:txBody>
      </p:sp>
      <p:sp>
        <p:nvSpPr>
          <p:cNvPr id="15" name="TextBox 14">
            <a:extLst>
              <a:ext uri="{FF2B5EF4-FFF2-40B4-BE49-F238E27FC236}">
                <a16:creationId xmlns:a16="http://schemas.microsoft.com/office/drawing/2014/main" id="{FB183FE2-081D-574C-8E89-57E3F9609619}"/>
              </a:ext>
            </a:extLst>
          </p:cNvPr>
          <p:cNvSpPr txBox="1"/>
          <p:nvPr/>
        </p:nvSpPr>
        <p:spPr>
          <a:xfrm>
            <a:off x="8546705" y="1314114"/>
            <a:ext cx="2188676"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Crosscutting issues</a:t>
            </a:r>
          </a:p>
        </p:txBody>
      </p:sp>
      <p:sp>
        <p:nvSpPr>
          <p:cNvPr id="21" name="TextBox 20">
            <a:extLst>
              <a:ext uri="{FF2B5EF4-FFF2-40B4-BE49-F238E27FC236}">
                <a16:creationId xmlns:a16="http://schemas.microsoft.com/office/drawing/2014/main" id="{E1C15BA1-8DDA-E3C6-DFFF-94CE7E48015D}"/>
              </a:ext>
            </a:extLst>
          </p:cNvPr>
          <p:cNvSpPr txBox="1"/>
          <p:nvPr/>
        </p:nvSpPr>
        <p:spPr>
          <a:xfrm>
            <a:off x="432159" y="6428279"/>
            <a:ext cx="906345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Some of these are being considered to monitor Agriculture Development Programmes</a:t>
            </a:r>
          </a:p>
        </p:txBody>
      </p:sp>
      <p:sp>
        <p:nvSpPr>
          <p:cNvPr id="16" name="TextBox 15">
            <a:extLst>
              <a:ext uri="{FF2B5EF4-FFF2-40B4-BE49-F238E27FC236}">
                <a16:creationId xmlns:a16="http://schemas.microsoft.com/office/drawing/2014/main" id="{E88A5C7A-B1EF-2ADA-D910-CAAC4DAF6E01}"/>
              </a:ext>
            </a:extLst>
          </p:cNvPr>
          <p:cNvSpPr txBox="1"/>
          <p:nvPr/>
        </p:nvSpPr>
        <p:spPr>
          <a:xfrm>
            <a:off x="9975711" y="907310"/>
            <a:ext cx="1875193" cy="369332"/>
          </a:xfrm>
          <a:prstGeom prst="rect">
            <a:avLst/>
          </a:prstGeom>
          <a:noFill/>
        </p:spPr>
        <p:txBody>
          <a:bodyPr wrap="none" rtlCol="0">
            <a:spAutoFit/>
          </a:bodyPr>
          <a:lstStyle/>
          <a:p>
            <a:r>
              <a:rPr lang="en-US" dirty="0">
                <a:solidFill>
                  <a:schemeClr val="bg1"/>
                </a:solidFill>
              </a:rPr>
              <a:t>Fanzo, et al., 2021</a:t>
            </a:r>
          </a:p>
        </p:txBody>
      </p:sp>
    </p:spTree>
    <p:extLst>
      <p:ext uri="{BB962C8B-B14F-4D97-AF65-F5344CB8AC3E}">
        <p14:creationId xmlns:p14="http://schemas.microsoft.com/office/powerpoint/2010/main" val="15263826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0BDA9-A451-0D57-69F6-173AB3F4A266}"/>
              </a:ext>
            </a:extLst>
          </p:cNvPr>
          <p:cNvSpPr>
            <a:spLocks noGrp="1"/>
          </p:cNvSpPr>
          <p:nvPr>
            <p:ph type="title"/>
          </p:nvPr>
        </p:nvSpPr>
        <p:spPr/>
        <p:txBody>
          <a:bodyPr>
            <a:normAutofit/>
          </a:bodyPr>
          <a:lstStyle/>
          <a:p>
            <a:r>
              <a:rPr lang="en-US" sz="4400" b="1" dirty="0"/>
              <a:t>Key messages</a:t>
            </a:r>
          </a:p>
        </p:txBody>
      </p:sp>
      <p:sp>
        <p:nvSpPr>
          <p:cNvPr id="3" name="Content Placeholder 2">
            <a:extLst>
              <a:ext uri="{FF2B5EF4-FFF2-40B4-BE49-F238E27FC236}">
                <a16:creationId xmlns:a16="http://schemas.microsoft.com/office/drawing/2014/main" id="{FA231A99-C398-0FC8-FEE0-28C5F882FE1B}"/>
              </a:ext>
            </a:extLst>
          </p:cNvPr>
          <p:cNvSpPr>
            <a:spLocks noGrp="1"/>
          </p:cNvSpPr>
          <p:nvPr>
            <p:ph sz="half" idx="1"/>
          </p:nvPr>
        </p:nvSpPr>
        <p:spPr/>
        <p:txBody>
          <a:bodyPr>
            <a:normAutofit/>
          </a:bodyPr>
          <a:lstStyle/>
          <a:p>
            <a:r>
              <a:rPr lang="en-US" sz="2400" dirty="0"/>
              <a:t>Africa has multiple food systems challenges</a:t>
            </a:r>
          </a:p>
          <a:p>
            <a:endParaRPr lang="en-US" sz="2400" dirty="0"/>
          </a:p>
          <a:p>
            <a:r>
              <a:rPr lang="en-US" sz="2400" dirty="0"/>
              <a:t>But we also have opportunities we can leverage, such as the current food systems transformation momentum to bring about positive change</a:t>
            </a:r>
          </a:p>
          <a:p>
            <a:endParaRPr lang="en-US" sz="2400" dirty="0"/>
          </a:p>
          <a:p>
            <a:r>
              <a:rPr lang="en-US" sz="2400" dirty="0"/>
              <a:t>But this will take all actors being deliberate about generating synergies for collective momentum</a:t>
            </a:r>
          </a:p>
        </p:txBody>
      </p:sp>
      <p:pic>
        <p:nvPicPr>
          <p:cNvPr id="6" name="Content Placeholder 5">
            <a:extLst>
              <a:ext uri="{FF2B5EF4-FFF2-40B4-BE49-F238E27FC236}">
                <a16:creationId xmlns:a16="http://schemas.microsoft.com/office/drawing/2014/main" id="{11DF727C-D306-C6AB-8D83-51571F369DFF}"/>
              </a:ext>
            </a:extLst>
          </p:cNvPr>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7664142" y="3475142"/>
            <a:ext cx="3794638" cy="3269226"/>
          </a:xfrm>
          <a:prstGeom prst="rect">
            <a:avLst/>
          </a:prstGeom>
        </p:spPr>
      </p:pic>
      <p:pic>
        <p:nvPicPr>
          <p:cNvPr id="5" name="Content Placeholder 3">
            <a:extLst>
              <a:ext uri="{FF2B5EF4-FFF2-40B4-BE49-F238E27FC236}">
                <a16:creationId xmlns:a16="http://schemas.microsoft.com/office/drawing/2014/main" id="{A5D0266F-ED6F-1FF1-E7E1-ABCD4518E69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64142" y="113632"/>
            <a:ext cx="3794638" cy="3315368"/>
          </a:xfrm>
          <a:prstGeom prst="rect">
            <a:avLst/>
          </a:prstGeom>
        </p:spPr>
      </p:pic>
    </p:spTree>
    <p:extLst>
      <p:ext uri="{BB962C8B-B14F-4D97-AF65-F5344CB8AC3E}">
        <p14:creationId xmlns:p14="http://schemas.microsoft.com/office/powerpoint/2010/main" val="1463479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0BDA9-A451-0D57-69F6-173AB3F4A266}"/>
              </a:ext>
            </a:extLst>
          </p:cNvPr>
          <p:cNvSpPr>
            <a:spLocks noGrp="1"/>
          </p:cNvSpPr>
          <p:nvPr>
            <p:ph type="title"/>
          </p:nvPr>
        </p:nvSpPr>
        <p:spPr/>
        <p:txBody>
          <a:bodyPr>
            <a:normAutofit/>
          </a:bodyPr>
          <a:lstStyle/>
          <a:p>
            <a:r>
              <a:rPr lang="en-US" sz="4400" b="1" dirty="0"/>
              <a:t>Key messages</a:t>
            </a:r>
          </a:p>
        </p:txBody>
      </p:sp>
      <p:sp>
        <p:nvSpPr>
          <p:cNvPr id="3" name="Content Placeholder 2">
            <a:extLst>
              <a:ext uri="{FF2B5EF4-FFF2-40B4-BE49-F238E27FC236}">
                <a16:creationId xmlns:a16="http://schemas.microsoft.com/office/drawing/2014/main" id="{FA231A99-C398-0FC8-FEE0-28C5F882FE1B}"/>
              </a:ext>
            </a:extLst>
          </p:cNvPr>
          <p:cNvSpPr>
            <a:spLocks noGrp="1"/>
          </p:cNvSpPr>
          <p:nvPr>
            <p:ph sz="half" idx="1"/>
          </p:nvPr>
        </p:nvSpPr>
        <p:spPr/>
        <p:txBody>
          <a:bodyPr>
            <a:normAutofit/>
          </a:bodyPr>
          <a:lstStyle/>
          <a:p>
            <a:r>
              <a:rPr lang="en-US" sz="2400" dirty="0"/>
              <a:t>Africa has multiple food systems challenges</a:t>
            </a:r>
          </a:p>
          <a:p>
            <a:endParaRPr lang="en-US" sz="2400" dirty="0"/>
          </a:p>
          <a:p>
            <a:r>
              <a:rPr lang="en-US" sz="2400" dirty="0"/>
              <a:t>But we also have opportunities we can leverage, such as the current food systems transformation momentum to bring about positive change</a:t>
            </a:r>
          </a:p>
          <a:p>
            <a:endParaRPr lang="en-US" sz="2400" dirty="0"/>
          </a:p>
          <a:p>
            <a:r>
              <a:rPr lang="en-US" sz="2400" dirty="0"/>
              <a:t>But this will take all actors being deliberate about generating synergies for collective momentum</a:t>
            </a:r>
          </a:p>
        </p:txBody>
      </p:sp>
      <p:pic>
        <p:nvPicPr>
          <p:cNvPr id="6" name="Content Placeholder 5">
            <a:extLst>
              <a:ext uri="{FF2B5EF4-FFF2-40B4-BE49-F238E27FC236}">
                <a16:creationId xmlns:a16="http://schemas.microsoft.com/office/drawing/2014/main" id="{11DF727C-D306-C6AB-8D83-51571F369DFF}"/>
              </a:ext>
            </a:extLst>
          </p:cNvPr>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7664142" y="3475142"/>
            <a:ext cx="3794638" cy="3269226"/>
          </a:xfrm>
          <a:prstGeom prst="rect">
            <a:avLst/>
          </a:prstGeom>
        </p:spPr>
      </p:pic>
      <p:pic>
        <p:nvPicPr>
          <p:cNvPr id="5" name="Content Placeholder 3">
            <a:extLst>
              <a:ext uri="{FF2B5EF4-FFF2-40B4-BE49-F238E27FC236}">
                <a16:creationId xmlns:a16="http://schemas.microsoft.com/office/drawing/2014/main" id="{A5D0266F-ED6F-1FF1-E7E1-ABCD4518E69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64142" y="113632"/>
            <a:ext cx="3794638" cy="3315368"/>
          </a:xfrm>
          <a:prstGeom prst="rect">
            <a:avLst/>
          </a:prstGeom>
        </p:spPr>
      </p:pic>
    </p:spTree>
    <p:extLst>
      <p:ext uri="{BB962C8B-B14F-4D97-AF65-F5344CB8AC3E}">
        <p14:creationId xmlns:p14="http://schemas.microsoft.com/office/powerpoint/2010/main" val="27675655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98304" y="2465735"/>
            <a:ext cx="3338992" cy="769441"/>
          </a:xfrm>
          <a:prstGeom prst="rect">
            <a:avLst/>
          </a:prstGeom>
          <a:noFill/>
        </p:spPr>
        <p:txBody>
          <a:bodyPr wrap="none" rtlCol="0">
            <a:spAutoFit/>
          </a:bodyPr>
          <a:lstStyle/>
          <a:p>
            <a:pPr algn="ctr"/>
            <a:r>
              <a:rPr lang="en-US" sz="4400" spc="300">
                <a:solidFill>
                  <a:schemeClr val="bg1"/>
                </a:solidFill>
                <a:latin typeface="Calibri Light" panose="020F0302020204030204" pitchFamily="34" charset="0"/>
                <a:ea typeface="Calibri" charset="0"/>
                <a:cs typeface="Calibri Light" panose="020F0302020204030204" pitchFamily="34" charset="0"/>
              </a:rPr>
              <a:t>THANK YOU</a:t>
            </a:r>
          </a:p>
        </p:txBody>
      </p:sp>
      <p:pic>
        <p:nvPicPr>
          <p:cNvPr id="7" name="Picture Placeholder 6" descr="A picture containing person, outdoor&#10;&#10;Description automatically generated">
            <a:extLst>
              <a:ext uri="{FF2B5EF4-FFF2-40B4-BE49-F238E27FC236}">
                <a16:creationId xmlns:a16="http://schemas.microsoft.com/office/drawing/2014/main" id="{2297D61C-E3DD-2061-B287-7AB44E74D757}"/>
              </a:ext>
            </a:extLst>
          </p:cNvPr>
          <p:cNvPicPr>
            <a:picLocks noGrp="1" noChangeAspect="1"/>
          </p:cNvPicPr>
          <p:nvPr>
            <p:ph type="pic" sz="quarter" idx="10"/>
          </p:nvPr>
        </p:nvPicPr>
        <p:blipFill>
          <a:blip r:embed="rId2" cstate="email">
            <a:extLst>
              <a:ext uri="{28A0092B-C50C-407E-A947-70E740481C1C}">
                <a14:useLocalDpi xmlns:a14="http://schemas.microsoft.com/office/drawing/2010/main"/>
              </a:ext>
            </a:extLst>
          </a:blip>
          <a:srcRect b="-19"/>
          <a:stretch>
            <a:fillRect/>
          </a:stretch>
        </p:blipFill>
        <p:spPr/>
      </p:pic>
      <p:sp>
        <p:nvSpPr>
          <p:cNvPr id="2" name="TextBox 1">
            <a:extLst>
              <a:ext uri="{FF2B5EF4-FFF2-40B4-BE49-F238E27FC236}">
                <a16:creationId xmlns:a16="http://schemas.microsoft.com/office/drawing/2014/main" id="{CEE5AD12-EF4C-54CF-6129-47CA519BA07A}"/>
              </a:ext>
            </a:extLst>
          </p:cNvPr>
          <p:cNvSpPr txBox="1"/>
          <p:nvPr/>
        </p:nvSpPr>
        <p:spPr bwMode="auto">
          <a:xfrm>
            <a:off x="486294" y="3168031"/>
            <a:ext cx="2428359" cy="521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3600" dirty="0">
                <a:solidFill>
                  <a:srgbClr val="FFFFFF"/>
                </a:solidFill>
                <a:latin typeface="+mj-lt"/>
              </a:rPr>
              <a:t>Thank you!</a:t>
            </a:r>
          </a:p>
        </p:txBody>
      </p:sp>
    </p:spTree>
    <p:extLst>
      <p:ext uri="{BB962C8B-B14F-4D97-AF65-F5344CB8AC3E}">
        <p14:creationId xmlns:p14="http://schemas.microsoft.com/office/powerpoint/2010/main" val="855528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BADC7-338A-DAA5-871C-69A11DE81181}"/>
              </a:ext>
            </a:extLst>
          </p:cNvPr>
          <p:cNvSpPr>
            <a:spLocks noGrp="1"/>
          </p:cNvSpPr>
          <p:nvPr>
            <p:ph type="body" sz="quarter" idx="10"/>
          </p:nvPr>
        </p:nvSpPr>
        <p:spPr>
          <a:xfrm>
            <a:off x="1182955" y="2552025"/>
            <a:ext cx="9826090" cy="1421261"/>
          </a:xfrm>
        </p:spPr>
        <p:txBody>
          <a:bodyPr>
            <a:normAutofit/>
          </a:bodyPr>
          <a:lstStyle/>
          <a:p>
            <a:r>
              <a:rPr lang="en-US" dirty="0"/>
              <a:t>Summit Theme: </a:t>
            </a:r>
          </a:p>
          <a:p>
            <a:r>
              <a:rPr lang="en-US" dirty="0"/>
              <a:t>Healthy Lives from Sustainable Food Systems</a:t>
            </a:r>
          </a:p>
        </p:txBody>
      </p:sp>
    </p:spTree>
    <p:extLst>
      <p:ext uri="{BB962C8B-B14F-4D97-AF65-F5344CB8AC3E}">
        <p14:creationId xmlns:p14="http://schemas.microsoft.com/office/powerpoint/2010/main" val="2505646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91672-AF65-4E56-8BE1-2BEE36C7A637}"/>
              </a:ext>
            </a:extLst>
          </p:cNvPr>
          <p:cNvSpPr>
            <a:spLocks noGrp="1"/>
          </p:cNvSpPr>
          <p:nvPr>
            <p:ph type="title"/>
          </p:nvPr>
        </p:nvSpPr>
        <p:spPr>
          <a:xfrm>
            <a:off x="1524000" y="857251"/>
            <a:ext cx="9144000" cy="907027"/>
          </a:xfrm>
          <a:solidFill>
            <a:schemeClr val="accent1">
              <a:lumMod val="75000"/>
            </a:schemeClr>
          </a:solidFill>
        </p:spPr>
        <p:txBody>
          <a:bodyPr>
            <a:noAutofit/>
          </a:bodyPr>
          <a:lstStyle/>
          <a:p>
            <a:pPr algn="ctr"/>
            <a:r>
              <a:rPr lang="en-GB" sz="2400" dirty="0">
                <a:solidFill>
                  <a:schemeClr val="bg1"/>
                </a:solidFill>
              </a:rPr>
              <a:t>We have multiple burdens of malnutrition</a:t>
            </a:r>
          </a:p>
        </p:txBody>
      </p:sp>
      <p:graphicFrame>
        <p:nvGraphicFramePr>
          <p:cNvPr id="4" name="Content Placeholder 3">
            <a:extLst>
              <a:ext uri="{FF2B5EF4-FFF2-40B4-BE49-F238E27FC236}">
                <a16:creationId xmlns:a16="http://schemas.microsoft.com/office/drawing/2014/main" id="{10DBCA7D-2B4B-43D6-AF09-BF87A6906DDD}"/>
              </a:ext>
            </a:extLst>
          </p:cNvPr>
          <p:cNvGraphicFramePr>
            <a:graphicFrameLocks noGrp="1"/>
          </p:cNvGraphicFramePr>
          <p:nvPr>
            <p:ph idx="1"/>
          </p:nvPr>
        </p:nvGraphicFramePr>
        <p:xfrm>
          <a:off x="981085" y="1318916"/>
          <a:ext cx="9975949" cy="519224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a:extLst>
              <a:ext uri="{FF2B5EF4-FFF2-40B4-BE49-F238E27FC236}">
                <a16:creationId xmlns:a16="http://schemas.microsoft.com/office/drawing/2014/main" id="{062799D3-5C95-4CB7-B820-9B7DBB32B07B}"/>
              </a:ext>
            </a:extLst>
          </p:cNvPr>
          <p:cNvSpPr txBox="1"/>
          <p:nvPr/>
        </p:nvSpPr>
        <p:spPr>
          <a:xfrm>
            <a:off x="9752897" y="6410653"/>
            <a:ext cx="990502" cy="233098"/>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Source, GNR, 2019</a:t>
            </a:r>
          </a:p>
        </p:txBody>
      </p:sp>
      <p:grpSp>
        <p:nvGrpSpPr>
          <p:cNvPr id="6" name="Group 5">
            <a:extLst>
              <a:ext uri="{FF2B5EF4-FFF2-40B4-BE49-F238E27FC236}">
                <a16:creationId xmlns:a16="http://schemas.microsoft.com/office/drawing/2014/main" id="{3FEEBEF4-8930-456C-8495-4088D4328334}"/>
              </a:ext>
            </a:extLst>
          </p:cNvPr>
          <p:cNvGrpSpPr/>
          <p:nvPr/>
        </p:nvGrpSpPr>
        <p:grpSpPr>
          <a:xfrm>
            <a:off x="4379217" y="1422581"/>
            <a:ext cx="4149928" cy="907027"/>
            <a:chOff x="2114719" y="1387365"/>
            <a:chExt cx="8897766" cy="2399616"/>
          </a:xfrm>
          <a:solidFill>
            <a:schemeClr val="accent2">
              <a:lumMod val="50000"/>
            </a:schemeClr>
          </a:solidFill>
          <a:effectLst/>
        </p:grpSpPr>
        <p:pic>
          <p:nvPicPr>
            <p:cNvPr id="7" name="Graphic 6" descr="Baby crawling">
              <a:extLst>
                <a:ext uri="{FF2B5EF4-FFF2-40B4-BE49-F238E27FC236}">
                  <a16:creationId xmlns:a16="http://schemas.microsoft.com/office/drawing/2014/main" id="{005B14CA-F095-485B-835F-8F478E012D2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114719" y="2435430"/>
              <a:ext cx="1351552" cy="1351551"/>
            </a:xfrm>
            <a:prstGeom prst="rect">
              <a:avLst/>
            </a:prstGeom>
          </p:spPr>
        </p:pic>
        <p:pic>
          <p:nvPicPr>
            <p:cNvPr id="8" name="Graphic 7" descr="Child with balloon">
              <a:extLst>
                <a:ext uri="{FF2B5EF4-FFF2-40B4-BE49-F238E27FC236}">
                  <a16:creationId xmlns:a16="http://schemas.microsoft.com/office/drawing/2014/main" id="{844CCC3F-4F09-4C22-A81E-E1D4C2C1649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364945" y="1425315"/>
              <a:ext cx="2111191" cy="2111190"/>
            </a:xfrm>
            <a:prstGeom prst="rect">
              <a:avLst/>
            </a:prstGeom>
          </p:spPr>
        </p:pic>
        <p:pic>
          <p:nvPicPr>
            <p:cNvPr id="9" name="Graphic 8" descr="Pregnant lady">
              <a:extLst>
                <a:ext uri="{FF2B5EF4-FFF2-40B4-BE49-F238E27FC236}">
                  <a16:creationId xmlns:a16="http://schemas.microsoft.com/office/drawing/2014/main" id="{419BBD57-B22A-4734-B2BE-CE6CF9E6C8C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061910" y="1387367"/>
              <a:ext cx="2149140" cy="2149140"/>
            </a:xfrm>
            <a:prstGeom prst="rect">
              <a:avLst/>
            </a:prstGeom>
          </p:spPr>
        </p:pic>
        <p:pic>
          <p:nvPicPr>
            <p:cNvPr id="10" name="Graphic 9" descr="Man">
              <a:extLst>
                <a:ext uri="{FF2B5EF4-FFF2-40B4-BE49-F238E27FC236}">
                  <a16:creationId xmlns:a16="http://schemas.microsoft.com/office/drawing/2014/main" id="{2A5805E8-5532-4BEB-9855-3065AD66696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040379" y="1387365"/>
              <a:ext cx="2149140" cy="2149140"/>
            </a:xfrm>
            <a:prstGeom prst="rect">
              <a:avLst/>
            </a:prstGeom>
          </p:spPr>
        </p:pic>
        <p:pic>
          <p:nvPicPr>
            <p:cNvPr id="11" name="Graphic 10" descr="Man with cane">
              <a:extLst>
                <a:ext uri="{FF2B5EF4-FFF2-40B4-BE49-F238E27FC236}">
                  <a16:creationId xmlns:a16="http://schemas.microsoft.com/office/drawing/2014/main" id="{D201A6FB-26EF-4E9B-AF21-42C853CB9CE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050777" y="1682306"/>
              <a:ext cx="1961708" cy="1961708"/>
            </a:xfrm>
            <a:prstGeom prst="rect">
              <a:avLst/>
            </a:prstGeom>
          </p:spPr>
        </p:pic>
      </p:grpSp>
      <p:sp>
        <p:nvSpPr>
          <p:cNvPr id="12" name="TextBox 11">
            <a:extLst>
              <a:ext uri="{FF2B5EF4-FFF2-40B4-BE49-F238E27FC236}">
                <a16:creationId xmlns:a16="http://schemas.microsoft.com/office/drawing/2014/main" id="{C40DB4C0-329B-486D-9A05-440C5895A86D}"/>
              </a:ext>
            </a:extLst>
          </p:cNvPr>
          <p:cNvSpPr txBox="1"/>
          <p:nvPr/>
        </p:nvSpPr>
        <p:spPr bwMode="auto">
          <a:xfrm>
            <a:off x="981085" y="528298"/>
            <a:ext cx="10345011"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B65033">
                    <a:lumMod val="75000"/>
                  </a:srgbClr>
                </a:solidFill>
                <a:effectLst/>
                <a:uLnTx/>
                <a:uFillTx/>
                <a:latin typeface="Calibri"/>
                <a:ea typeface="+mn-ea"/>
                <a:cs typeface="+mn-cs"/>
              </a:rPr>
              <a:t>Africa’s current food systems is leading to a clear double burden of malnutrition</a:t>
            </a:r>
          </a:p>
        </p:txBody>
      </p:sp>
    </p:spTree>
    <p:extLst>
      <p:ext uri="{BB962C8B-B14F-4D97-AF65-F5344CB8AC3E}">
        <p14:creationId xmlns:p14="http://schemas.microsoft.com/office/powerpoint/2010/main" val="3083828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EBBADC7-338A-DAA5-871C-69A11DE81181}"/>
              </a:ext>
            </a:extLst>
          </p:cNvPr>
          <p:cNvSpPr>
            <a:spLocks noGrp="1"/>
          </p:cNvSpPr>
          <p:nvPr>
            <p:ph type="body" sz="quarter" idx="10"/>
          </p:nvPr>
        </p:nvSpPr>
        <p:spPr>
          <a:xfrm>
            <a:off x="707924" y="2552025"/>
            <a:ext cx="10638502" cy="1421261"/>
          </a:xfrm>
        </p:spPr>
        <p:txBody>
          <a:bodyPr>
            <a:normAutofit/>
          </a:bodyPr>
          <a:lstStyle/>
          <a:p>
            <a:r>
              <a:rPr lang="en-US" sz="3200" dirty="0"/>
              <a:t>Africa’s food systems is characterized by multiple challenges </a:t>
            </a:r>
          </a:p>
          <a:p>
            <a:r>
              <a:rPr lang="en-US" sz="3200" dirty="0"/>
              <a:t>But also strengths we should seek to leverage</a:t>
            </a:r>
          </a:p>
        </p:txBody>
      </p:sp>
    </p:spTree>
    <p:extLst>
      <p:ext uri="{BB962C8B-B14F-4D97-AF65-F5344CB8AC3E}">
        <p14:creationId xmlns:p14="http://schemas.microsoft.com/office/powerpoint/2010/main" val="122611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a:extLst>
              <a:ext uri="{FF2B5EF4-FFF2-40B4-BE49-F238E27FC236}">
                <a16:creationId xmlns:a16="http://schemas.microsoft.com/office/drawing/2014/main" id="{145790EC-E10A-45C9-ADAC-FFE07BF80E1A}"/>
              </a:ext>
            </a:extLst>
          </p:cNvPr>
          <p:cNvSpPr txBox="1">
            <a:spLocks noChangeArrowheads="1"/>
          </p:cNvSpPr>
          <p:nvPr/>
        </p:nvSpPr>
        <p:spPr bwMode="auto">
          <a:xfrm>
            <a:off x="1035966" y="248591"/>
            <a:ext cx="10398370" cy="83099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Africa’s balance of trade for Maize (A) and Rice (B)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Abera et al., 2019; Covic et al., 2019; Karimov et al., 2019</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Based on FAOstat data</a:t>
            </a:r>
          </a:p>
        </p:txBody>
      </p:sp>
      <p:graphicFrame>
        <p:nvGraphicFramePr>
          <p:cNvPr id="4" name="Chart 3">
            <a:extLst>
              <a:ext uri="{FF2B5EF4-FFF2-40B4-BE49-F238E27FC236}">
                <a16:creationId xmlns:a16="http://schemas.microsoft.com/office/drawing/2014/main" id="{D20773D6-8F64-442E-AC70-316F72F39E73}"/>
              </a:ext>
            </a:extLst>
          </p:cNvPr>
          <p:cNvGraphicFramePr/>
          <p:nvPr/>
        </p:nvGraphicFramePr>
        <p:xfrm>
          <a:off x="428893" y="1350742"/>
          <a:ext cx="5268522" cy="48155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7772DC62-57C8-46AB-9681-AD36C8FF6B64}"/>
              </a:ext>
            </a:extLst>
          </p:cNvPr>
          <p:cNvGraphicFramePr/>
          <p:nvPr/>
        </p:nvGraphicFramePr>
        <p:xfrm>
          <a:off x="6323074" y="1268680"/>
          <a:ext cx="5111262" cy="481559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65881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a:extLst>
              <a:ext uri="{FF2B5EF4-FFF2-40B4-BE49-F238E27FC236}">
                <a16:creationId xmlns:a16="http://schemas.microsoft.com/office/drawing/2014/main" id="{145790EC-E10A-45C9-ADAC-FFE07BF80E1A}"/>
              </a:ext>
            </a:extLst>
          </p:cNvPr>
          <p:cNvSpPr txBox="1">
            <a:spLocks noChangeArrowheads="1"/>
          </p:cNvSpPr>
          <p:nvPr/>
        </p:nvSpPr>
        <p:spPr bwMode="auto">
          <a:xfrm>
            <a:off x="1035966" y="248591"/>
            <a:ext cx="10398370" cy="83099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Africa’s balance of trade for Wheat (C)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Abera et al., 2019; Covic et al., 2019; Karimov et al., 2019</a:t>
            </a:r>
            <a:r>
              <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rPr>
              <a:t>) Based on FAOstat data</a:t>
            </a:r>
          </a:p>
        </p:txBody>
      </p:sp>
      <p:graphicFrame>
        <p:nvGraphicFramePr>
          <p:cNvPr id="7" name="Chart 6">
            <a:extLst>
              <a:ext uri="{FF2B5EF4-FFF2-40B4-BE49-F238E27FC236}">
                <a16:creationId xmlns:a16="http://schemas.microsoft.com/office/drawing/2014/main" id="{9930BF0D-A6F2-4929-A9D1-0025FC3F2591}"/>
              </a:ext>
            </a:extLst>
          </p:cNvPr>
          <p:cNvGraphicFramePr/>
          <p:nvPr/>
        </p:nvGraphicFramePr>
        <p:xfrm>
          <a:off x="2700643" y="1485973"/>
          <a:ext cx="6607480" cy="450451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23581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608C3-39EC-4282-9E57-F5E4CAF8DE78}"/>
              </a:ext>
            </a:extLst>
          </p:cNvPr>
          <p:cNvSpPr>
            <a:spLocks noGrp="1"/>
          </p:cNvSpPr>
          <p:nvPr>
            <p:ph type="title"/>
          </p:nvPr>
        </p:nvSpPr>
        <p:spPr>
          <a:xfrm>
            <a:off x="-19208" y="0"/>
            <a:ext cx="12211208" cy="1009570"/>
          </a:xfrm>
          <a:solidFill>
            <a:schemeClr val="accent2">
              <a:lumMod val="50000"/>
            </a:schemeClr>
          </a:solidFill>
        </p:spPr>
        <p:txBody>
          <a:bodyPr>
            <a:normAutofit/>
          </a:bodyPr>
          <a:lstStyle/>
          <a:p>
            <a:pPr algn="ctr"/>
            <a:r>
              <a:rPr lang="en-US" sz="2933" dirty="0">
                <a:solidFill>
                  <a:schemeClr val="bg1"/>
                </a:solidFill>
              </a:rPr>
              <a:t>The transition to produce more food is on a path to other challenges </a:t>
            </a:r>
          </a:p>
        </p:txBody>
      </p:sp>
      <p:pic>
        <p:nvPicPr>
          <p:cNvPr id="5" name="Content Placeholder 4">
            <a:extLst>
              <a:ext uri="{FF2B5EF4-FFF2-40B4-BE49-F238E27FC236}">
                <a16:creationId xmlns:a16="http://schemas.microsoft.com/office/drawing/2014/main" id="{CF504C20-0123-4B18-B295-7210E6685DF6}"/>
              </a:ext>
            </a:extLst>
          </p:cNvPr>
          <p:cNvPicPr>
            <a:picLocks noGrp="1" noChangeAspect="1"/>
          </p:cNvPicPr>
          <p:nvPr>
            <p:ph sz="half" idx="2"/>
          </p:nvPr>
        </p:nvPicPr>
        <p:blipFill>
          <a:blip r:embed="rId3"/>
          <a:stretch>
            <a:fillRect/>
          </a:stretch>
        </p:blipFill>
        <p:spPr>
          <a:xfrm>
            <a:off x="5181848" y="1375878"/>
            <a:ext cx="2634959" cy="1973675"/>
          </a:xfrm>
          <a:prstGeom prst="rect">
            <a:avLst/>
          </a:prstGeom>
        </p:spPr>
      </p:pic>
      <p:pic>
        <p:nvPicPr>
          <p:cNvPr id="6" name="Picture 5">
            <a:extLst>
              <a:ext uri="{FF2B5EF4-FFF2-40B4-BE49-F238E27FC236}">
                <a16:creationId xmlns:a16="http://schemas.microsoft.com/office/drawing/2014/main" id="{4A8AE4A0-06EA-415A-AFA6-D1F0F744E6B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33263" y="1310045"/>
            <a:ext cx="2369269" cy="2471989"/>
          </a:xfrm>
          <a:prstGeom prst="rect">
            <a:avLst/>
          </a:prstGeom>
        </p:spPr>
      </p:pic>
      <p:sp>
        <p:nvSpPr>
          <p:cNvPr id="7" name="Arrow: Right 6">
            <a:extLst>
              <a:ext uri="{FF2B5EF4-FFF2-40B4-BE49-F238E27FC236}">
                <a16:creationId xmlns:a16="http://schemas.microsoft.com/office/drawing/2014/main" id="{42D4FB37-CA67-4AE8-AAA2-5554339475E8}"/>
              </a:ext>
            </a:extLst>
          </p:cNvPr>
          <p:cNvSpPr/>
          <p:nvPr/>
        </p:nvSpPr>
        <p:spPr>
          <a:xfrm>
            <a:off x="3439397" y="3494591"/>
            <a:ext cx="911884" cy="614909"/>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17C77E32-9C13-4C3B-AA23-3C8E0A34A0FF}"/>
              </a:ext>
            </a:extLst>
          </p:cNvPr>
          <p:cNvSpPr txBox="1"/>
          <p:nvPr/>
        </p:nvSpPr>
        <p:spPr>
          <a:xfrm>
            <a:off x="9654453" y="1582200"/>
            <a:ext cx="1837233" cy="646331"/>
          </a:xfrm>
          <a:prstGeom prst="rect">
            <a:avLst/>
          </a:prstGeom>
          <a:solidFill>
            <a:schemeClr val="accent3">
              <a:lumMod val="40000"/>
              <a:lumOff val="60000"/>
            </a:scheme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rPr>
              <a:t>Residues</a:t>
            </a:r>
          </a:p>
        </p:txBody>
      </p:sp>
      <p:sp>
        <p:nvSpPr>
          <p:cNvPr id="9" name="TextBox 8">
            <a:extLst>
              <a:ext uri="{FF2B5EF4-FFF2-40B4-BE49-F238E27FC236}">
                <a16:creationId xmlns:a16="http://schemas.microsoft.com/office/drawing/2014/main" id="{445AD0F4-B0BC-450B-80C3-468114DA8F6D}"/>
              </a:ext>
            </a:extLst>
          </p:cNvPr>
          <p:cNvSpPr txBox="1"/>
          <p:nvPr/>
        </p:nvSpPr>
        <p:spPr>
          <a:xfrm>
            <a:off x="2879268" y="1755778"/>
            <a:ext cx="2106959" cy="1200329"/>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Monoculture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Fertilizer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Pesticides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8A75148D-ED82-416D-84C6-859475847031}"/>
              </a:ext>
            </a:extLst>
          </p:cNvPr>
          <p:cNvSpPr txBox="1"/>
          <p:nvPr/>
        </p:nvSpPr>
        <p:spPr>
          <a:xfrm>
            <a:off x="1" y="6369013"/>
            <a:ext cx="12191999" cy="420564"/>
          </a:xfrm>
          <a:prstGeom prst="rect">
            <a:avLst/>
          </a:prstGeom>
          <a:solidFill>
            <a:schemeClr val="accent2">
              <a:lumMod val="5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white"/>
                </a:solidFill>
                <a:effectLst/>
                <a:uLnTx/>
                <a:uFillTx/>
                <a:latin typeface="Calibri" panose="020F0502020204030204"/>
                <a:ea typeface="+mn-ea"/>
                <a:cs typeface="+mn-cs"/>
              </a:rPr>
              <a:t>We need policies, regulatory instruments, surveillance, &amp; One Health approach to manage and mitigate</a:t>
            </a:r>
          </a:p>
        </p:txBody>
      </p:sp>
      <p:pic>
        <p:nvPicPr>
          <p:cNvPr id="13" name="Picture 12">
            <a:extLst>
              <a:ext uri="{FF2B5EF4-FFF2-40B4-BE49-F238E27FC236}">
                <a16:creationId xmlns:a16="http://schemas.microsoft.com/office/drawing/2014/main" id="{F11B4C69-D6B1-44A4-83AB-9BD8C9CF7FC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13015" y="4060599"/>
            <a:ext cx="2389517" cy="1968490"/>
          </a:xfrm>
          <a:prstGeom prst="rect">
            <a:avLst/>
          </a:prstGeom>
        </p:spPr>
      </p:pic>
      <p:pic>
        <p:nvPicPr>
          <p:cNvPr id="14" name="Content Placeholder 14">
            <a:extLst>
              <a:ext uri="{FF2B5EF4-FFF2-40B4-BE49-F238E27FC236}">
                <a16:creationId xmlns:a16="http://schemas.microsoft.com/office/drawing/2014/main" id="{096E9F7C-65D6-4C10-9B81-B14E57CBA77E}"/>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156958" y="3790803"/>
            <a:ext cx="2581646" cy="2195293"/>
          </a:xfrm>
          <a:prstGeom prst="rect">
            <a:avLst/>
          </a:prstGeom>
        </p:spPr>
      </p:pic>
      <p:sp>
        <p:nvSpPr>
          <p:cNvPr id="15" name="TextBox 14">
            <a:extLst>
              <a:ext uri="{FF2B5EF4-FFF2-40B4-BE49-F238E27FC236}">
                <a16:creationId xmlns:a16="http://schemas.microsoft.com/office/drawing/2014/main" id="{F3B2BF55-7A56-4F73-8BB4-69A51F6CDBFD}"/>
              </a:ext>
            </a:extLst>
          </p:cNvPr>
          <p:cNvSpPr txBox="1"/>
          <p:nvPr/>
        </p:nvSpPr>
        <p:spPr>
          <a:xfrm>
            <a:off x="2879268" y="4888450"/>
            <a:ext cx="2069990" cy="830997"/>
          </a:xfrm>
          <a:prstGeom prst="rect">
            <a:avLst/>
          </a:prstGeom>
          <a:solidFill>
            <a:schemeClr val="accent4">
              <a:lumMod val="20000"/>
              <a:lumOff val="80000"/>
            </a:scheme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Anti-microbials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Pesticides </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1F47E44C-CBFE-4C51-B266-BD785FE80191}"/>
              </a:ext>
            </a:extLst>
          </p:cNvPr>
          <p:cNvSpPr txBox="1"/>
          <p:nvPr/>
        </p:nvSpPr>
        <p:spPr>
          <a:xfrm>
            <a:off x="10182879" y="3166585"/>
            <a:ext cx="1106713" cy="400110"/>
          </a:xfrm>
          <a:prstGeom prst="rect">
            <a:avLst/>
          </a:prstGeom>
          <a:solidFill>
            <a:schemeClr val="accent3">
              <a:lumMod val="40000"/>
              <a:lumOff val="60000"/>
            </a:scheme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Residues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Arrow: Right 17">
            <a:extLst>
              <a:ext uri="{FF2B5EF4-FFF2-40B4-BE49-F238E27FC236}">
                <a16:creationId xmlns:a16="http://schemas.microsoft.com/office/drawing/2014/main" id="{476CBF46-2136-4513-A633-A60F0065C3DD}"/>
              </a:ext>
            </a:extLst>
          </p:cNvPr>
          <p:cNvSpPr/>
          <p:nvPr/>
        </p:nvSpPr>
        <p:spPr>
          <a:xfrm>
            <a:off x="8018284" y="3202650"/>
            <a:ext cx="911884" cy="614909"/>
          </a:xfrm>
          <a:prstGeom prst="rightArrow">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9" name="Content Placeholder 3" descr="Open bags of varieties grain seeds">
            <a:extLst>
              <a:ext uri="{FF2B5EF4-FFF2-40B4-BE49-F238E27FC236}">
                <a16:creationId xmlns:a16="http://schemas.microsoft.com/office/drawing/2014/main" id="{F861FB7A-F7FB-4A94-A7AE-B7C67CF91440}"/>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r="-20782"/>
          <a:stretch/>
        </p:blipFill>
        <p:spPr>
          <a:xfrm>
            <a:off x="9463026" y="1089596"/>
            <a:ext cx="2995252" cy="1999272"/>
          </a:xfrm>
          <a:prstGeom prst="rect">
            <a:avLst/>
          </a:prstGeom>
        </p:spPr>
      </p:pic>
      <p:sp>
        <p:nvSpPr>
          <p:cNvPr id="20" name="TextBox 19">
            <a:extLst>
              <a:ext uri="{FF2B5EF4-FFF2-40B4-BE49-F238E27FC236}">
                <a16:creationId xmlns:a16="http://schemas.microsoft.com/office/drawing/2014/main" id="{69B4C6B6-4F88-4962-BAF9-9044BC28CD2B}"/>
              </a:ext>
            </a:extLst>
          </p:cNvPr>
          <p:cNvSpPr txBox="1"/>
          <p:nvPr/>
        </p:nvSpPr>
        <p:spPr>
          <a:xfrm>
            <a:off x="9686933" y="2879791"/>
            <a:ext cx="490193"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89D76336-926B-4D01-9458-A402399F08D5}"/>
              </a:ext>
            </a:extLst>
          </p:cNvPr>
          <p:cNvSpPr txBox="1"/>
          <p:nvPr/>
        </p:nvSpPr>
        <p:spPr>
          <a:xfrm>
            <a:off x="9700794" y="3160294"/>
            <a:ext cx="490193"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prstClr val="black"/>
                </a:solidFill>
                <a:effectLst/>
                <a:uLnTx/>
                <a:uFillTx/>
                <a:latin typeface="Calibri" panose="020F0502020204030204"/>
                <a:ea typeface="+mn-ea"/>
                <a:cs typeface="+mn-cs"/>
              </a:rPr>
              <a:t>-</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C269E1AD-888A-4B70-83C3-7709C5E59CE7}"/>
              </a:ext>
            </a:extLst>
          </p:cNvPr>
          <p:cNvPicPr>
            <a:picLocks noChangeAspect="1"/>
          </p:cNvPicPr>
          <p:nvPr/>
        </p:nvPicPr>
        <p:blipFill rotWithShape="1">
          <a:blip r:embed="rId8"/>
          <a:srcRect l="23232" t="30982" r="13245" b="62183"/>
          <a:stretch/>
        </p:blipFill>
        <p:spPr>
          <a:xfrm rot="10800000">
            <a:off x="9463026" y="1088547"/>
            <a:ext cx="2448429" cy="345133"/>
          </a:xfrm>
          <a:prstGeom prst="rect">
            <a:avLst/>
          </a:prstGeom>
        </p:spPr>
      </p:pic>
      <p:sp>
        <p:nvSpPr>
          <p:cNvPr id="25" name="TextBox 24">
            <a:extLst>
              <a:ext uri="{FF2B5EF4-FFF2-40B4-BE49-F238E27FC236}">
                <a16:creationId xmlns:a16="http://schemas.microsoft.com/office/drawing/2014/main" id="{92BF833F-F778-4EC2-8F8D-DD548A847BBE}"/>
              </a:ext>
            </a:extLst>
          </p:cNvPr>
          <p:cNvSpPr txBox="1"/>
          <p:nvPr/>
        </p:nvSpPr>
        <p:spPr>
          <a:xfrm>
            <a:off x="10216477" y="3716036"/>
            <a:ext cx="1089914" cy="400110"/>
          </a:xfrm>
          <a:prstGeom prst="rect">
            <a:avLst/>
          </a:prstGeom>
          <a:solidFill>
            <a:schemeClr val="accent3">
              <a:lumMod val="40000"/>
              <a:lumOff val="60000"/>
            </a:schemeClr>
          </a:solid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Diversity</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1" name="Picture 2" descr="Injera be wot, traditional Ethiopian Food. Traditional Ethiopian Food, Several types of stew and meat served on Injera royalty free stock image">
            <a:extLst>
              <a:ext uri="{FF2B5EF4-FFF2-40B4-BE49-F238E27FC236}">
                <a16:creationId xmlns:a16="http://schemas.microsoft.com/office/drawing/2014/main" id="{5B24B0C2-6D79-D041-1951-20625547749E}"/>
              </a:ext>
            </a:extLst>
          </p:cNvPr>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a:stretch/>
        </p:blipFill>
        <p:spPr bwMode="auto">
          <a:xfrm>
            <a:off x="8345723" y="4317802"/>
            <a:ext cx="3662805" cy="1820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6942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6A91968-253B-304B-A32B-3121998F563E}"/>
              </a:ext>
            </a:extLst>
          </p:cNvPr>
          <p:cNvPicPr>
            <a:picLocks noChangeAspect="1"/>
          </p:cNvPicPr>
          <p:nvPr/>
        </p:nvPicPr>
        <p:blipFill>
          <a:blip r:embed="rId2"/>
          <a:stretch>
            <a:fillRect/>
          </a:stretch>
        </p:blipFill>
        <p:spPr>
          <a:xfrm>
            <a:off x="3792957" y="-402185"/>
            <a:ext cx="9192769" cy="6985466"/>
          </a:xfrm>
          <a:prstGeom prst="rect">
            <a:avLst/>
          </a:prstGeom>
        </p:spPr>
      </p:pic>
      <p:pic>
        <p:nvPicPr>
          <p:cNvPr id="8" name="Picture 7">
            <a:extLst>
              <a:ext uri="{FF2B5EF4-FFF2-40B4-BE49-F238E27FC236}">
                <a16:creationId xmlns:a16="http://schemas.microsoft.com/office/drawing/2014/main" id="{9C0E4CED-32E3-BB43-B70B-8E69368887FB}"/>
              </a:ext>
            </a:extLst>
          </p:cNvPr>
          <p:cNvPicPr>
            <a:picLocks noChangeAspect="1"/>
          </p:cNvPicPr>
          <p:nvPr/>
        </p:nvPicPr>
        <p:blipFill>
          <a:blip r:embed="rId3"/>
          <a:stretch>
            <a:fillRect/>
          </a:stretch>
        </p:blipFill>
        <p:spPr>
          <a:xfrm>
            <a:off x="353580" y="3784600"/>
            <a:ext cx="4440094" cy="2648008"/>
          </a:xfrm>
          <a:prstGeom prst="rect">
            <a:avLst/>
          </a:prstGeom>
        </p:spPr>
      </p:pic>
      <p:sp>
        <p:nvSpPr>
          <p:cNvPr id="9" name="Title 1">
            <a:extLst>
              <a:ext uri="{FF2B5EF4-FFF2-40B4-BE49-F238E27FC236}">
                <a16:creationId xmlns:a16="http://schemas.microsoft.com/office/drawing/2014/main" id="{D48B80FE-F9F2-6D45-A8A2-7B761E2F0B38}"/>
              </a:ext>
            </a:extLst>
          </p:cNvPr>
          <p:cNvSpPr>
            <a:spLocks noGrp="1"/>
          </p:cNvSpPr>
          <p:nvPr>
            <p:ph type="ctrTitle"/>
          </p:nvPr>
        </p:nvSpPr>
        <p:spPr>
          <a:xfrm>
            <a:off x="596098" y="598305"/>
            <a:ext cx="10515600" cy="1600438"/>
          </a:xfrm>
        </p:spPr>
        <p:txBody>
          <a:bodyPr/>
          <a:lstStyle/>
          <a:p>
            <a:r>
              <a:rPr lang="en-US" sz="3600" b="1" dirty="0"/>
              <a:t>This is the African context</a:t>
            </a:r>
            <a:br>
              <a:rPr lang="en-US" sz="3600" b="1" dirty="0"/>
            </a:br>
            <a:r>
              <a:rPr lang="en-US" sz="3600" b="1" dirty="0"/>
              <a:t>C</a:t>
            </a:r>
            <a:r>
              <a:rPr lang="en-US" b="1" dirty="0">
                <a:latin typeface="+mj-lt"/>
              </a:rPr>
              <a:t>urrent Intakes vs</a:t>
            </a:r>
            <a:br>
              <a:rPr lang="en-US" b="1" dirty="0">
                <a:latin typeface="+mj-lt"/>
              </a:rPr>
            </a:br>
            <a:r>
              <a:rPr lang="en-US" b="1" dirty="0">
                <a:latin typeface="+mj-lt"/>
              </a:rPr>
              <a:t>Planetary Health Diet</a:t>
            </a:r>
            <a:endParaRPr lang="en-US" sz="3600" b="1" dirty="0"/>
          </a:p>
        </p:txBody>
      </p:sp>
      <p:sp>
        <p:nvSpPr>
          <p:cNvPr id="6" name="Rectangle 5">
            <a:extLst>
              <a:ext uri="{FF2B5EF4-FFF2-40B4-BE49-F238E27FC236}">
                <a16:creationId xmlns:a16="http://schemas.microsoft.com/office/drawing/2014/main" id="{CBCA5E14-6AE4-42F0-B4B3-A35FCA4879E8}"/>
              </a:ext>
            </a:extLst>
          </p:cNvPr>
          <p:cNvSpPr/>
          <p:nvPr/>
        </p:nvSpPr>
        <p:spPr>
          <a:xfrm>
            <a:off x="8389342" y="6398615"/>
            <a:ext cx="3627147"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Light" panose="020F0302020204030204"/>
                <a:ea typeface="+mn-ea"/>
                <a:cs typeface="+mn-cs"/>
              </a:rPr>
              <a:t>Source: EAT Lancet Commission, 2019</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7A5AC58F-BCFF-4009-B3C2-37ECBD9DF5FF}"/>
              </a:ext>
            </a:extLst>
          </p:cNvPr>
          <p:cNvSpPr txBox="1"/>
          <p:nvPr/>
        </p:nvSpPr>
        <p:spPr>
          <a:xfrm flipH="1">
            <a:off x="5708340" y="5051394"/>
            <a:ext cx="613008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To do better on these consumption patterns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for better nutrition and health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obtained from sustainable production patterns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soil health is a must!</a:t>
            </a:r>
          </a:p>
        </p:txBody>
      </p:sp>
    </p:spTree>
    <p:extLst>
      <p:ext uri="{BB962C8B-B14F-4D97-AF65-F5344CB8AC3E}">
        <p14:creationId xmlns:p14="http://schemas.microsoft.com/office/powerpoint/2010/main" val="10841557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2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7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3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presentation-template-2020" id="{09A534A2-3839-4C4F-B0F0-2DCD10AFC39C}" vid="{EB064C96-A503-4F32-9FC3-84563E441D78}"/>
    </a:ext>
  </a:extLst>
</a:theme>
</file>

<file path=ppt/theme/theme9.xml><?xml version="1.0" encoding="utf-8"?>
<a:theme xmlns:a="http://schemas.openxmlformats.org/drawingml/2006/main" name="1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556</TotalTime>
  <Words>1454</Words>
  <Application>Microsoft Office PowerPoint</Application>
  <PresentationFormat>Widescreen</PresentationFormat>
  <Paragraphs>179</Paragraphs>
  <Slides>20</Slides>
  <Notes>14</Notes>
  <HiddenSlides>0</HiddenSlides>
  <MMClips>0</MMClips>
  <ScaleCrop>false</ScaleCrop>
  <HeadingPairs>
    <vt:vector size="8" baseType="variant">
      <vt:variant>
        <vt:lpstr>Fonts Used</vt:lpstr>
      </vt:variant>
      <vt:variant>
        <vt:i4>5</vt:i4>
      </vt:variant>
      <vt:variant>
        <vt:lpstr>Theme</vt:lpstr>
      </vt:variant>
      <vt:variant>
        <vt:i4>10</vt:i4>
      </vt:variant>
      <vt:variant>
        <vt:lpstr>Embedded OLE Servers</vt:lpstr>
      </vt:variant>
      <vt:variant>
        <vt:i4>1</vt:i4>
      </vt:variant>
      <vt:variant>
        <vt:lpstr>Slide Titles</vt:lpstr>
      </vt:variant>
      <vt:variant>
        <vt:i4>20</vt:i4>
      </vt:variant>
    </vt:vector>
  </HeadingPairs>
  <TitlesOfParts>
    <vt:vector size="36" baseType="lpstr">
      <vt:lpstr>Arial</vt:lpstr>
      <vt:lpstr>Calibri</vt:lpstr>
      <vt:lpstr>Calibri Light</vt:lpstr>
      <vt:lpstr>Courier New</vt:lpstr>
      <vt:lpstr>Wingdings</vt:lpstr>
      <vt:lpstr>Office Theme</vt:lpstr>
      <vt:lpstr>2_Office Theme</vt:lpstr>
      <vt:lpstr>ilri_powerpoint_template_apr2013</vt:lpstr>
      <vt:lpstr>4_Office Theme</vt:lpstr>
      <vt:lpstr>5_Office Theme</vt:lpstr>
      <vt:lpstr>6_Office Theme</vt:lpstr>
      <vt:lpstr>7_Office Theme</vt:lpstr>
      <vt:lpstr>3_ilri_powerpoint_template_apr2013</vt:lpstr>
      <vt:lpstr>1_ilri_powerpoint_template_apr2013</vt:lpstr>
      <vt:lpstr>2_ilri_powerpoint_template_apr2013</vt:lpstr>
      <vt:lpstr>think-cell Slide</vt:lpstr>
      <vt:lpstr>Food systems transformation An African perspective of where we are and where to next</vt:lpstr>
      <vt:lpstr>Key messages</vt:lpstr>
      <vt:lpstr>PowerPoint Presentation</vt:lpstr>
      <vt:lpstr>We have multiple burdens of malnutrition</vt:lpstr>
      <vt:lpstr>PowerPoint Presentation</vt:lpstr>
      <vt:lpstr>PowerPoint Presentation</vt:lpstr>
      <vt:lpstr>PowerPoint Presentation</vt:lpstr>
      <vt:lpstr>The transition to produce more food is on a path to other challenges </vt:lpstr>
      <vt:lpstr>This is the African context Current Intakes vs Planetary Health Diet</vt:lpstr>
      <vt:lpstr>We have a generally rich food biodiversity, but counter intuitively our diet diversity is low.</vt:lpstr>
      <vt:lpstr>% growth in demand for livestock products to 2030</vt:lpstr>
      <vt:lpstr>PowerPoint Presentation</vt:lpstr>
      <vt:lpstr>Digital Events @DigitalEventsZM Who are you coming with at the food market??  1st May 2021 RT for awareness.  #ZedTwitter #lskFoodiesMarket.  12:38 PM · Apr 21, 2021·Twitter for iPhone</vt:lpstr>
      <vt:lpstr>Context is important: Equal treatment is not always what is needed!</vt:lpstr>
      <vt:lpstr>PowerPoint Presentation</vt:lpstr>
      <vt:lpstr>PowerPoint Presentation</vt:lpstr>
      <vt:lpstr>PowerPoint Presentation</vt:lpstr>
      <vt:lpstr>The food systems transformation countdown to 2030 initiative has proposed  a monitoring and evaluation framework for food systems transformation  with attention to better diets and nutrition outcomes</vt:lpstr>
      <vt:lpstr>Key messages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MacMillan, Susan (ILRI)</dc:creator>
  <cp:lastModifiedBy>Mulat, Bizuwork (ILRI)</cp:lastModifiedBy>
  <cp:revision>8</cp:revision>
  <dcterms:created xsi:type="dcterms:W3CDTF">2022-10-16T06:55:16Z</dcterms:created>
  <dcterms:modified xsi:type="dcterms:W3CDTF">2022-10-25T11:33:59Z</dcterms:modified>
</cp:coreProperties>
</file>