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ags/tag2.xml" ContentType="application/vnd.openxmlformats-officedocument.presentationml.tags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tags/tag152.xml" ContentType="application/vnd.openxmlformats-officedocument.presentationml.tag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  <p:sldMasterId id="2147483709" r:id="rId6"/>
  </p:sldMasterIdLst>
  <p:notesMasterIdLst>
    <p:notesMasterId r:id="rId29"/>
  </p:notesMasterIdLst>
  <p:handoutMasterIdLst>
    <p:handoutMasterId r:id="rId30"/>
  </p:handoutMasterIdLst>
  <p:sldIdLst>
    <p:sldId id="754" r:id="rId7"/>
    <p:sldId id="6020" r:id="rId8"/>
    <p:sldId id="6048" r:id="rId9"/>
    <p:sldId id="6033" r:id="rId10"/>
    <p:sldId id="1033" r:id="rId11"/>
    <p:sldId id="6036" r:id="rId12"/>
    <p:sldId id="6037" r:id="rId13"/>
    <p:sldId id="6040" r:id="rId14"/>
    <p:sldId id="6041" r:id="rId15"/>
    <p:sldId id="6021" r:id="rId16"/>
    <p:sldId id="6042" r:id="rId17"/>
    <p:sldId id="6023" r:id="rId18"/>
    <p:sldId id="6024" r:id="rId19"/>
    <p:sldId id="6030" r:id="rId20"/>
    <p:sldId id="6043" r:id="rId21"/>
    <p:sldId id="6044" r:id="rId22"/>
    <p:sldId id="6045" r:id="rId23"/>
    <p:sldId id="6046" r:id="rId24"/>
    <p:sldId id="6025" r:id="rId25"/>
    <p:sldId id="6047" r:id="rId26"/>
    <p:sldId id="6032" r:id="rId27"/>
    <p:sldId id="257" r:id="rId28"/>
  </p:sldIdLst>
  <p:sldSz cx="9144000" cy="6858000" type="screen4x3"/>
  <p:notesSz cx="7010400" cy="92964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156734"/>
    <a:srgbClr val="009147"/>
    <a:srgbClr val="C8A36B"/>
    <a:srgbClr val="A6D2B3"/>
    <a:srgbClr val="8AC49B"/>
    <a:srgbClr val="625641"/>
    <a:srgbClr val="F2CECF"/>
    <a:srgbClr val="762123"/>
    <a:srgbClr val="F7C9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3342" autoAdjust="0"/>
  </p:normalViewPr>
  <p:slideViewPr>
    <p:cSldViewPr>
      <p:cViewPr varScale="1">
        <p:scale>
          <a:sx n="110" d="100"/>
          <a:sy n="110" d="100"/>
        </p:scale>
        <p:origin x="168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283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hart%20in%20Microsoft%20PowerPoint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295384951881014"/>
          <c:y val="5.7060373008481338E-2"/>
          <c:w val="0.75065726159230084"/>
          <c:h val="0.67381680490267259"/>
        </c:manualLayout>
      </c:layout>
      <c:lineChart>
        <c:grouping val="standard"/>
        <c:varyColors val="0"/>
        <c:ser>
          <c:idx val="0"/>
          <c:order val="0"/>
          <c:tx>
            <c:strRef>
              <c:f>'[Chart in Microsoft PowerPoint]Sheet1'!$C$5</c:f>
              <c:strCache>
                <c:ptCount val="1"/>
                <c:pt idx="0">
                  <c:v>Targeted (T)</c:v>
                </c:pt>
              </c:strCache>
            </c:strRef>
          </c:tx>
          <c:spPr>
            <a:ln w="158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'[Chart in Microsoft PowerPoint]Sheet1'!$D$4:$I$4</c:f>
              <c:numCache>
                <c:formatCode>General</c:formatCod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  <c:extLst/>
            </c:numRef>
          </c:cat>
          <c:val>
            <c:numRef>
              <c:f>'[Chart in Microsoft PowerPoint]Sheet1'!$D$5:$I$5</c:f>
              <c:numCache>
                <c:formatCode>General</c:formatCode>
                <c:ptCount val="5"/>
                <c:pt idx="0">
                  <c:v>54823</c:v>
                </c:pt>
                <c:pt idx="1">
                  <c:v>87183</c:v>
                </c:pt>
                <c:pt idx="2">
                  <c:v>138097</c:v>
                </c:pt>
                <c:pt idx="3">
                  <c:v>195190</c:v>
                </c:pt>
                <c:pt idx="4">
                  <c:v>225073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0-0C8A-46C8-BB22-CD18F1ED5C4C}"/>
            </c:ext>
          </c:extLst>
        </c:ser>
        <c:ser>
          <c:idx val="1"/>
          <c:order val="1"/>
          <c:tx>
            <c:strRef>
              <c:f>'[Chart in Microsoft PowerPoint]Sheet1'!$C$6</c:f>
              <c:strCache>
                <c:ptCount val="1"/>
                <c:pt idx="0">
                  <c:v>Reached (R)</c:v>
                </c:pt>
              </c:strCache>
            </c:strRef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'[Chart in Microsoft PowerPoint]Sheet1'!$D$4:$I$4</c:f>
              <c:numCache>
                <c:formatCode>General</c:formatCod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  <c:extLst/>
            </c:numRef>
          </c:cat>
          <c:val>
            <c:numRef>
              <c:f>'[Chart in Microsoft PowerPoint]Sheet1'!$D$6:$I$6</c:f>
              <c:numCache>
                <c:formatCode>General</c:formatCode>
                <c:ptCount val="5"/>
                <c:pt idx="0">
                  <c:v>60392</c:v>
                </c:pt>
                <c:pt idx="1">
                  <c:v>75971</c:v>
                </c:pt>
                <c:pt idx="2">
                  <c:v>70172</c:v>
                </c:pt>
                <c:pt idx="3">
                  <c:v>98267</c:v>
                </c:pt>
                <c:pt idx="4">
                  <c:v>55746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1-0C8A-46C8-BB22-CD18F1ED5C4C}"/>
            </c:ext>
          </c:extLst>
        </c:ser>
        <c:ser>
          <c:idx val="2"/>
          <c:order val="2"/>
          <c:tx>
            <c:strRef>
              <c:f>'[Chart in Microsoft PowerPoint]Sheet1'!$C$7</c:f>
              <c:strCache>
                <c:ptCount val="1"/>
                <c:pt idx="0">
                  <c:v>Difference</c:v>
                </c:pt>
              </c:strCache>
            </c:strRef>
          </c:tx>
          <c:spPr>
            <a:ln w="158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'[Chart in Microsoft PowerPoint]Sheet1'!$D$4:$I$4</c:f>
              <c:numCache>
                <c:formatCode>General</c:formatCod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numCache>
              <c:extLst/>
            </c:numRef>
          </c:cat>
          <c:val>
            <c:numRef>
              <c:f>'[Chart in Microsoft PowerPoint]Sheet1'!$D$7:$I$7</c:f>
              <c:numCache>
                <c:formatCode>General</c:formatCode>
                <c:ptCount val="5"/>
                <c:pt idx="0">
                  <c:v>5569</c:v>
                </c:pt>
                <c:pt idx="1">
                  <c:v>11212</c:v>
                </c:pt>
                <c:pt idx="2">
                  <c:v>67925</c:v>
                </c:pt>
                <c:pt idx="3">
                  <c:v>96923</c:v>
                </c:pt>
                <c:pt idx="4">
                  <c:v>169327</c:v>
                </c:pt>
              </c:numCache>
              <c:extLst/>
            </c:numRef>
          </c:val>
          <c:smooth val="0"/>
          <c:extLst>
            <c:ext xmlns:c16="http://schemas.microsoft.com/office/drawing/2014/chart" uri="{C3380CC4-5D6E-409C-BE32-E72D297353CC}">
              <c16:uniqueId val="{00000002-0C8A-46C8-BB22-CD18F1ED5C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1346688"/>
        <c:axId val="764402696"/>
      </c:lineChart>
      <c:catAx>
        <c:axId val="33134668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Years</a:t>
                </a:r>
              </a:p>
            </c:rich>
          </c:tx>
          <c:layout>
            <c:manualLayout>
              <c:xMode val="edge"/>
              <c:yMode val="edge"/>
              <c:x val="0.54913670166229223"/>
              <c:y val="0.8742891513560805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KE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764402696"/>
        <c:crosses val="autoZero"/>
        <c:auto val="1"/>
        <c:lblAlgn val="ctr"/>
        <c:lblOffset val="100"/>
        <c:noMultiLvlLbl val="0"/>
      </c:catAx>
      <c:valAx>
        <c:axId val="764402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331346688"/>
        <c:crosses val="autoZero"/>
        <c:crossBetween val="between"/>
        <c:majorUnit val="50000"/>
        <c:minorUnit val="50000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0.27677311169437152"/>
          <c:y val="6.7697054841472981E-2"/>
          <c:w val="0.59136100174978123"/>
          <c:h val="0.212610713648400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KE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 sz="1200"/>
      </a:pPr>
      <a:endParaRPr lang="en-KE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413648293963253"/>
          <c:y val="3.3540807408140395E-2"/>
          <c:w val="0.7597524059492563"/>
          <c:h val="0.715541283006277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'Capdev achiev'!$B$4</c:f>
              <c:strCache>
                <c:ptCount val="1"/>
                <c:pt idx="0">
                  <c:v>Number of beneficaries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'Capdev achiev'!$A$5:$A$10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</c:numCache>
            </c:numRef>
          </c:cat>
          <c:val>
            <c:numRef>
              <c:f>'Capdev achiev'!$B$5:$B$10</c:f>
              <c:numCache>
                <c:formatCode>General</c:formatCode>
                <c:ptCount val="6"/>
                <c:pt idx="0">
                  <c:v>7958</c:v>
                </c:pt>
                <c:pt idx="1">
                  <c:v>7325</c:v>
                </c:pt>
                <c:pt idx="2">
                  <c:v>4835</c:v>
                </c:pt>
                <c:pt idx="3">
                  <c:v>3264</c:v>
                </c:pt>
                <c:pt idx="4">
                  <c:v>6899</c:v>
                </c:pt>
                <c:pt idx="5">
                  <c:v>7691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9E-4C1F-947C-81BEEA1535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3"/>
        <c:overlap val="-30"/>
        <c:axId val="895390272"/>
        <c:axId val="895392352"/>
      </c:barChart>
      <c:catAx>
        <c:axId val="895390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895392352"/>
        <c:crosses val="autoZero"/>
        <c:auto val="1"/>
        <c:lblAlgn val="ctr"/>
        <c:lblOffset val="100"/>
        <c:noMultiLvlLbl val="0"/>
      </c:catAx>
      <c:valAx>
        <c:axId val="89539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895390272"/>
        <c:crosses val="autoZero"/>
        <c:crossBetween val="between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KE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0.01389</cdr:x>
      <cdr:y>0.04426</cdr:y>
    </cdr:from>
    <cdr:to>
      <cdr:x>0.09722</cdr:x>
      <cdr:y>0.69602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3FCC2E13-2382-73E7-3CD1-12452FF68E09}"/>
            </a:ext>
          </a:extLst>
        </cdr:cNvPr>
        <cdr:cNvSpPr txBox="1"/>
      </cdr:nvSpPr>
      <cdr:spPr>
        <a:xfrm xmlns:a="http://schemas.openxmlformats.org/drawingml/2006/main">
          <a:off x="76200" y="126729"/>
          <a:ext cx="457200" cy="18663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US" sz="1400" dirty="0"/>
            <a:t>Number of beneficiaries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0.01582</cdr:x>
      <cdr:y>0.09201</cdr:y>
    </cdr:from>
    <cdr:to>
      <cdr:x>0.08748</cdr:x>
      <cdr:y>0.67256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DE481C3A-608A-8DBA-E0E9-25F139F7181D}"/>
            </a:ext>
          </a:extLst>
        </cdr:cNvPr>
        <cdr:cNvSpPr txBox="1"/>
      </cdr:nvSpPr>
      <cdr:spPr>
        <a:xfrm xmlns:a="http://schemas.openxmlformats.org/drawingml/2006/main">
          <a:off x="95250" y="355212"/>
          <a:ext cx="431379" cy="22411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vert="vert270" wrap="square" rtlCol="0"/>
        <a:lstStyle xmlns:a="http://schemas.openxmlformats.org/drawingml/2006/main"/>
        <a:p xmlns:a="http://schemas.openxmlformats.org/drawingml/2006/main">
          <a:r>
            <a:rPr lang="en-US" sz="1600" dirty="0"/>
            <a:t>Number of beneficiaries</a:t>
          </a:r>
        </a:p>
      </cdr:txBody>
    </cdr:sp>
  </cdr:relSizeAnchor>
  <cdr:relSizeAnchor xmlns:cdr="http://schemas.openxmlformats.org/drawingml/2006/chartDrawing">
    <cdr:from>
      <cdr:x>0.56369</cdr:x>
      <cdr:y>0.86887</cdr:y>
    </cdr:from>
    <cdr:to>
      <cdr:x>0.76661</cdr:x>
      <cdr:y>0.96105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5EC79B5A-E76B-D356-4012-FB8C72DB2209}"/>
            </a:ext>
          </a:extLst>
        </cdr:cNvPr>
        <cdr:cNvSpPr txBox="1"/>
      </cdr:nvSpPr>
      <cdr:spPr>
        <a:xfrm xmlns:a="http://schemas.openxmlformats.org/drawingml/2006/main">
          <a:off x="3221475" y="3354189"/>
          <a:ext cx="1159693" cy="3558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/>
            <a:t>Year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2/23/2023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3.png"/><Relationship Id="rId5" Type="http://schemas.openxmlformats.org/officeDocument/2006/relationships/image" Target="../media/image10.png"/><Relationship Id="rId4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5" Type="http://schemas.openxmlformats.org/officeDocument/2006/relationships/image" Target="../media/image3.png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3300" baseline="0">
                <a:solidFill>
                  <a:schemeClr val="tx1"/>
                </a:solidFill>
                <a:latin typeface="Gill Sans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58596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5156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63552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2"/>
            <a:ext cx="9144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3300" dirty="0">
                <a:solidFill>
                  <a:srgbClr val="156734"/>
                </a:solidFill>
              </a:rPr>
              <a:t>africa-rising.net</a:t>
            </a:r>
            <a:endParaRPr lang="en-US" sz="33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2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70"/>
            <a:ext cx="6096000" cy="207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75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75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3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34540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2"/>
            <a:ext cx="91440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3300" dirty="0">
                <a:solidFill>
                  <a:srgbClr val="156734"/>
                </a:solidFill>
              </a:rPr>
              <a:t>africa-rising.net</a:t>
            </a:r>
            <a:endParaRPr lang="en-US" sz="33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2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6"/>
            <a:ext cx="7686540" cy="221211"/>
            <a:chOff x="1066800" y="6543986"/>
            <a:chExt cx="7305540" cy="220311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195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675" i="1" dirty="0">
                  <a:latin typeface="+mj-lt"/>
                </a:rPr>
                <a:t>The presentation has a Creative Commons </a:t>
              </a:r>
              <a:r>
                <a:rPr lang="en-US" sz="675" i="1" dirty="0" err="1">
                  <a:latin typeface="+mj-lt"/>
                </a:rPr>
                <a:t>licence</a:t>
              </a:r>
              <a:r>
                <a:rPr lang="en-US" sz="675" i="1" dirty="0">
                  <a:latin typeface="+mj-lt"/>
                </a:rPr>
                <a:t>. You are free to re-use or distribute this work, provided credit is given to ILRI.</a:t>
              </a:r>
              <a:endParaRPr lang="en-US" sz="675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7209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0104442-2495-480F-C13A-CC1A1FF4CFAF}"/>
              </a:ext>
            </a:extLst>
          </p:cNvPr>
          <p:cNvSpPr/>
          <p:nvPr userDrawn="1"/>
        </p:nvSpPr>
        <p:spPr>
          <a:xfrm>
            <a:off x="0" y="1065671"/>
            <a:ext cx="9149620" cy="78205"/>
          </a:xfrm>
          <a:prstGeom prst="rect">
            <a:avLst/>
          </a:prstGeom>
          <a:solidFill>
            <a:srgbClr val="1567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slideLayout" Target="../slideLayouts/slideLayout8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slideLayout" Target="../slideLayouts/slideLayout13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>
            <a:extLst>
              <a:ext uri="{FF2B5EF4-FFF2-40B4-BE49-F238E27FC236}">
                <a16:creationId xmlns:a16="http://schemas.microsoft.com/office/drawing/2014/main" id="{3192A878-E947-C5A6-EAF7-FB12EE81147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17169052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395" imgH="396" progId="TCLayout.ActiveDocument.1">
                  <p:embed/>
                </p:oleObj>
              </mc:Choice>
              <mc:Fallback>
                <p:oleObj name="think-cell Slide" r:id="rId8" imgW="395" imgH="396" progId="TCLayout.ActiveDocument.1">
                  <p:embed/>
                  <p:pic>
                    <p:nvPicPr>
                      <p:cNvPr id="2" name="Object 1" hidden="1">
                        <a:extLst>
                          <a:ext uri="{FF2B5EF4-FFF2-40B4-BE49-F238E27FC236}">
                            <a16:creationId xmlns:a16="http://schemas.microsoft.com/office/drawing/2014/main" id="{3192A878-E947-C5A6-EAF7-FB12EE81147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66265E5D-8BED-2668-F9F6-B9026D7D4D8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169168824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395" imgH="396" progId="TCLayout.ActiveDocument.1">
                  <p:embed/>
                </p:oleObj>
              </mc:Choice>
              <mc:Fallback>
                <p:oleObj name="think-cell Slide" r:id="rId8" imgW="395" imgH="39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66265E5D-8BED-2668-F9F6-B9026D7D4D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C5723E49-A5F9-314E-52E3-8452781FB5B4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7"/>
            </p:custDataLst>
            <p:extLst>
              <p:ext uri="{D42A27DB-BD31-4B8C-83A1-F6EECF244321}">
                <p14:modId xmlns:p14="http://schemas.microsoft.com/office/powerpoint/2010/main" val="39678330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395" imgH="396" progId="TCLayout.ActiveDocument.1">
                  <p:embed/>
                </p:oleObj>
              </mc:Choice>
              <mc:Fallback>
                <p:oleObj name="think-cell Slide" r:id="rId8" imgW="395" imgH="396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C5723E49-A5F9-314E-52E3-8452781FB5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0214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oleObject" Target="../embeddings/oleObject8.bin"/><Relationship Id="rId7" Type="http://schemas.openxmlformats.org/officeDocument/2006/relationships/image" Target="../media/image49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1.xml"/><Relationship Id="rId6" Type="http://schemas.openxmlformats.org/officeDocument/2006/relationships/image" Target="../media/image48.emf"/><Relationship Id="rId11" Type="http://schemas.openxmlformats.org/officeDocument/2006/relationships/image" Target="../media/image53.png"/><Relationship Id="rId5" Type="http://schemas.openxmlformats.org/officeDocument/2006/relationships/image" Target="../media/image47.png"/><Relationship Id="rId10" Type="http://schemas.openxmlformats.org/officeDocument/2006/relationships/image" Target="../media/image52.png"/><Relationship Id="rId4" Type="http://schemas.openxmlformats.org/officeDocument/2006/relationships/image" Target="../media/image2.emf"/><Relationship Id="rId9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jpeg"/><Relationship Id="rId7" Type="http://schemas.openxmlformats.org/officeDocument/2006/relationships/image" Target="../media/image59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png"/><Relationship Id="rId7" Type="http://schemas.openxmlformats.org/officeDocument/2006/relationships/image" Target="../media/image66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5.jpeg"/><Relationship Id="rId5" Type="http://schemas.openxmlformats.org/officeDocument/2006/relationships/image" Target="../media/image64.png"/><Relationship Id="rId4" Type="http://schemas.openxmlformats.org/officeDocument/2006/relationships/image" Target="../media/image63.png"/><Relationship Id="rId9" Type="http://schemas.openxmlformats.org/officeDocument/2006/relationships/image" Target="../media/image6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.xml"/><Relationship Id="rId5" Type="http://schemas.openxmlformats.org/officeDocument/2006/relationships/image" Target="../media/image81.png"/><Relationship Id="rId4" Type="http://schemas.openxmlformats.org/officeDocument/2006/relationships/image" Target="../media/image7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7" Type="http://schemas.openxmlformats.org/officeDocument/2006/relationships/chart" Target="../charts/chart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3.xml"/><Relationship Id="rId4" Type="http://schemas.openxmlformats.org/officeDocument/2006/relationships/image" Target="../media/image2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oleObject" Target="../embeddings/oleObject11.bin"/><Relationship Id="rId7" Type="http://schemas.openxmlformats.org/officeDocument/2006/relationships/image" Target="../media/image84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4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oleObject" Target="../embeddings/oleObject4.bin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2.png"/><Relationship Id="rId18" Type="http://schemas.openxmlformats.org/officeDocument/2006/relationships/image" Target="../media/image107.jpeg"/><Relationship Id="rId26" Type="http://schemas.openxmlformats.org/officeDocument/2006/relationships/image" Target="../media/image115.jpeg"/><Relationship Id="rId39" Type="http://schemas.openxmlformats.org/officeDocument/2006/relationships/image" Target="../media/image128.jpeg"/><Relationship Id="rId21" Type="http://schemas.openxmlformats.org/officeDocument/2006/relationships/image" Target="../media/image110.jpg"/><Relationship Id="rId34" Type="http://schemas.openxmlformats.org/officeDocument/2006/relationships/image" Target="../media/image123.png"/><Relationship Id="rId7" Type="http://schemas.openxmlformats.org/officeDocument/2006/relationships/image" Target="../media/image96.png"/><Relationship Id="rId12" Type="http://schemas.openxmlformats.org/officeDocument/2006/relationships/image" Target="../media/image101.png"/><Relationship Id="rId17" Type="http://schemas.openxmlformats.org/officeDocument/2006/relationships/image" Target="../media/image106.png"/><Relationship Id="rId25" Type="http://schemas.openxmlformats.org/officeDocument/2006/relationships/image" Target="../media/image114.png"/><Relationship Id="rId33" Type="http://schemas.openxmlformats.org/officeDocument/2006/relationships/image" Target="../media/image122.png"/><Relationship Id="rId38" Type="http://schemas.openxmlformats.org/officeDocument/2006/relationships/image" Target="../media/image127.jpg"/><Relationship Id="rId2" Type="http://schemas.openxmlformats.org/officeDocument/2006/relationships/image" Target="../media/image91.jpeg"/><Relationship Id="rId16" Type="http://schemas.openxmlformats.org/officeDocument/2006/relationships/image" Target="../media/image105.png"/><Relationship Id="rId20" Type="http://schemas.openxmlformats.org/officeDocument/2006/relationships/image" Target="../media/image109.png"/><Relationship Id="rId29" Type="http://schemas.openxmlformats.org/officeDocument/2006/relationships/image" Target="../media/image1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jpeg"/><Relationship Id="rId11" Type="http://schemas.openxmlformats.org/officeDocument/2006/relationships/image" Target="../media/image100.png"/><Relationship Id="rId24" Type="http://schemas.openxmlformats.org/officeDocument/2006/relationships/image" Target="../media/image113.png"/><Relationship Id="rId32" Type="http://schemas.openxmlformats.org/officeDocument/2006/relationships/image" Target="../media/image121.png"/><Relationship Id="rId37" Type="http://schemas.openxmlformats.org/officeDocument/2006/relationships/image" Target="../media/image126.emf"/><Relationship Id="rId40" Type="http://schemas.openxmlformats.org/officeDocument/2006/relationships/image" Target="../media/image129.jpg"/><Relationship Id="rId5" Type="http://schemas.openxmlformats.org/officeDocument/2006/relationships/image" Target="../media/image94.png"/><Relationship Id="rId15" Type="http://schemas.openxmlformats.org/officeDocument/2006/relationships/image" Target="../media/image104.png"/><Relationship Id="rId23" Type="http://schemas.openxmlformats.org/officeDocument/2006/relationships/image" Target="../media/image112.png"/><Relationship Id="rId28" Type="http://schemas.openxmlformats.org/officeDocument/2006/relationships/image" Target="../media/image117.jpeg"/><Relationship Id="rId36" Type="http://schemas.openxmlformats.org/officeDocument/2006/relationships/image" Target="../media/image125.png"/><Relationship Id="rId10" Type="http://schemas.openxmlformats.org/officeDocument/2006/relationships/image" Target="../media/image99.png"/><Relationship Id="rId19" Type="http://schemas.openxmlformats.org/officeDocument/2006/relationships/image" Target="../media/image108.png"/><Relationship Id="rId31" Type="http://schemas.openxmlformats.org/officeDocument/2006/relationships/image" Target="../media/image120.png"/><Relationship Id="rId4" Type="http://schemas.openxmlformats.org/officeDocument/2006/relationships/image" Target="../media/image93.jpeg"/><Relationship Id="rId9" Type="http://schemas.openxmlformats.org/officeDocument/2006/relationships/image" Target="../media/image98.png"/><Relationship Id="rId14" Type="http://schemas.openxmlformats.org/officeDocument/2006/relationships/image" Target="../media/image103.jpeg"/><Relationship Id="rId22" Type="http://schemas.openxmlformats.org/officeDocument/2006/relationships/image" Target="../media/image111.png"/><Relationship Id="rId27" Type="http://schemas.openxmlformats.org/officeDocument/2006/relationships/image" Target="../media/image116.jpeg"/><Relationship Id="rId30" Type="http://schemas.openxmlformats.org/officeDocument/2006/relationships/image" Target="../media/image119.jpeg"/><Relationship Id="rId35" Type="http://schemas.openxmlformats.org/officeDocument/2006/relationships/image" Target="../media/image124.svg"/><Relationship Id="rId8" Type="http://schemas.openxmlformats.org/officeDocument/2006/relationships/image" Target="../media/image97.png"/><Relationship Id="rId3" Type="http://schemas.openxmlformats.org/officeDocument/2006/relationships/image" Target="../media/image92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3" Type="http://schemas.openxmlformats.org/officeDocument/2006/relationships/image" Target="../media/image131.png"/><Relationship Id="rId7" Type="http://schemas.openxmlformats.org/officeDocument/2006/relationships/image" Target="../media/image135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4.png"/><Relationship Id="rId5" Type="http://schemas.openxmlformats.org/officeDocument/2006/relationships/image" Target="../media/image133.png"/><Relationship Id="rId4" Type="http://schemas.openxmlformats.org/officeDocument/2006/relationships/image" Target="../media/image132.jpeg"/><Relationship Id="rId9" Type="http://schemas.openxmlformats.org/officeDocument/2006/relationships/image" Target="../media/image1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6" Type="http://schemas.openxmlformats.org/officeDocument/2006/relationships/tags" Target="../tags/tag31.xml"/><Relationship Id="rId21" Type="http://schemas.openxmlformats.org/officeDocument/2006/relationships/tags" Target="../tags/tag26.xml"/><Relationship Id="rId42" Type="http://schemas.openxmlformats.org/officeDocument/2006/relationships/tags" Target="../tags/tag47.xml"/><Relationship Id="rId47" Type="http://schemas.openxmlformats.org/officeDocument/2006/relationships/tags" Target="../tags/tag52.xml"/><Relationship Id="rId63" Type="http://schemas.openxmlformats.org/officeDocument/2006/relationships/tags" Target="../tags/tag68.xml"/><Relationship Id="rId68" Type="http://schemas.openxmlformats.org/officeDocument/2006/relationships/tags" Target="../tags/tag73.xml"/><Relationship Id="rId7" Type="http://schemas.openxmlformats.org/officeDocument/2006/relationships/tags" Target="../tags/tag12.xml"/><Relationship Id="rId71" Type="http://schemas.openxmlformats.org/officeDocument/2006/relationships/tags" Target="../tags/tag76.xml"/><Relationship Id="rId2" Type="http://schemas.openxmlformats.org/officeDocument/2006/relationships/tags" Target="../tags/tag7.xml"/><Relationship Id="rId16" Type="http://schemas.openxmlformats.org/officeDocument/2006/relationships/tags" Target="../tags/tag21.xml"/><Relationship Id="rId29" Type="http://schemas.openxmlformats.org/officeDocument/2006/relationships/tags" Target="../tags/tag34.xml"/><Relationship Id="rId11" Type="http://schemas.openxmlformats.org/officeDocument/2006/relationships/tags" Target="../tags/tag16.xml"/><Relationship Id="rId24" Type="http://schemas.openxmlformats.org/officeDocument/2006/relationships/tags" Target="../tags/tag29.xml"/><Relationship Id="rId32" Type="http://schemas.openxmlformats.org/officeDocument/2006/relationships/tags" Target="../tags/tag37.xml"/><Relationship Id="rId37" Type="http://schemas.openxmlformats.org/officeDocument/2006/relationships/tags" Target="../tags/tag42.xml"/><Relationship Id="rId40" Type="http://schemas.openxmlformats.org/officeDocument/2006/relationships/tags" Target="../tags/tag45.xml"/><Relationship Id="rId45" Type="http://schemas.openxmlformats.org/officeDocument/2006/relationships/tags" Target="../tags/tag50.xml"/><Relationship Id="rId53" Type="http://schemas.openxmlformats.org/officeDocument/2006/relationships/tags" Target="../tags/tag58.xml"/><Relationship Id="rId58" Type="http://schemas.openxmlformats.org/officeDocument/2006/relationships/tags" Target="../tags/tag63.xml"/><Relationship Id="rId66" Type="http://schemas.openxmlformats.org/officeDocument/2006/relationships/tags" Target="../tags/tag71.xml"/><Relationship Id="rId5" Type="http://schemas.openxmlformats.org/officeDocument/2006/relationships/tags" Target="../tags/tag10.xml"/><Relationship Id="rId61" Type="http://schemas.openxmlformats.org/officeDocument/2006/relationships/tags" Target="../tags/tag66.xml"/><Relationship Id="rId19" Type="http://schemas.openxmlformats.org/officeDocument/2006/relationships/tags" Target="../tags/tag24.xml"/><Relationship Id="rId14" Type="http://schemas.openxmlformats.org/officeDocument/2006/relationships/tags" Target="../tags/tag19.xml"/><Relationship Id="rId22" Type="http://schemas.openxmlformats.org/officeDocument/2006/relationships/tags" Target="../tags/tag27.xml"/><Relationship Id="rId27" Type="http://schemas.openxmlformats.org/officeDocument/2006/relationships/tags" Target="../tags/tag32.xml"/><Relationship Id="rId30" Type="http://schemas.openxmlformats.org/officeDocument/2006/relationships/tags" Target="../tags/tag35.xml"/><Relationship Id="rId35" Type="http://schemas.openxmlformats.org/officeDocument/2006/relationships/tags" Target="../tags/tag40.xml"/><Relationship Id="rId43" Type="http://schemas.openxmlformats.org/officeDocument/2006/relationships/tags" Target="../tags/tag48.xml"/><Relationship Id="rId48" Type="http://schemas.openxmlformats.org/officeDocument/2006/relationships/tags" Target="../tags/tag53.xml"/><Relationship Id="rId56" Type="http://schemas.openxmlformats.org/officeDocument/2006/relationships/tags" Target="../tags/tag61.xml"/><Relationship Id="rId64" Type="http://schemas.openxmlformats.org/officeDocument/2006/relationships/tags" Target="../tags/tag69.xml"/><Relationship Id="rId69" Type="http://schemas.openxmlformats.org/officeDocument/2006/relationships/tags" Target="../tags/tag74.xml"/><Relationship Id="rId8" Type="http://schemas.openxmlformats.org/officeDocument/2006/relationships/tags" Target="../tags/tag13.xml"/><Relationship Id="rId51" Type="http://schemas.openxmlformats.org/officeDocument/2006/relationships/tags" Target="../tags/tag56.xml"/><Relationship Id="rId72" Type="http://schemas.openxmlformats.org/officeDocument/2006/relationships/slideLayout" Target="../slideLayouts/slideLayout4.xml"/><Relationship Id="rId3" Type="http://schemas.openxmlformats.org/officeDocument/2006/relationships/tags" Target="../tags/tag8.xml"/><Relationship Id="rId12" Type="http://schemas.openxmlformats.org/officeDocument/2006/relationships/tags" Target="../tags/tag17.xml"/><Relationship Id="rId17" Type="http://schemas.openxmlformats.org/officeDocument/2006/relationships/tags" Target="../tags/tag22.xml"/><Relationship Id="rId25" Type="http://schemas.openxmlformats.org/officeDocument/2006/relationships/tags" Target="../tags/tag30.xml"/><Relationship Id="rId33" Type="http://schemas.openxmlformats.org/officeDocument/2006/relationships/tags" Target="../tags/tag38.xml"/><Relationship Id="rId38" Type="http://schemas.openxmlformats.org/officeDocument/2006/relationships/tags" Target="../tags/tag43.xml"/><Relationship Id="rId46" Type="http://schemas.openxmlformats.org/officeDocument/2006/relationships/tags" Target="../tags/tag51.xml"/><Relationship Id="rId59" Type="http://schemas.openxmlformats.org/officeDocument/2006/relationships/tags" Target="../tags/tag64.xml"/><Relationship Id="rId67" Type="http://schemas.openxmlformats.org/officeDocument/2006/relationships/tags" Target="../tags/tag72.xml"/><Relationship Id="rId20" Type="http://schemas.openxmlformats.org/officeDocument/2006/relationships/tags" Target="../tags/tag25.xml"/><Relationship Id="rId41" Type="http://schemas.openxmlformats.org/officeDocument/2006/relationships/tags" Target="../tags/tag46.xml"/><Relationship Id="rId54" Type="http://schemas.openxmlformats.org/officeDocument/2006/relationships/tags" Target="../tags/tag59.xml"/><Relationship Id="rId62" Type="http://schemas.openxmlformats.org/officeDocument/2006/relationships/tags" Target="../tags/tag67.xml"/><Relationship Id="rId70" Type="http://schemas.openxmlformats.org/officeDocument/2006/relationships/tags" Target="../tags/tag75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5" Type="http://schemas.openxmlformats.org/officeDocument/2006/relationships/tags" Target="../tags/tag20.xml"/><Relationship Id="rId23" Type="http://schemas.openxmlformats.org/officeDocument/2006/relationships/tags" Target="../tags/tag28.xml"/><Relationship Id="rId28" Type="http://schemas.openxmlformats.org/officeDocument/2006/relationships/tags" Target="../tags/tag33.xml"/><Relationship Id="rId36" Type="http://schemas.openxmlformats.org/officeDocument/2006/relationships/tags" Target="../tags/tag41.xml"/><Relationship Id="rId49" Type="http://schemas.openxmlformats.org/officeDocument/2006/relationships/tags" Target="../tags/tag54.xml"/><Relationship Id="rId57" Type="http://schemas.openxmlformats.org/officeDocument/2006/relationships/tags" Target="../tags/tag62.xml"/><Relationship Id="rId10" Type="http://schemas.openxmlformats.org/officeDocument/2006/relationships/tags" Target="../tags/tag15.xml"/><Relationship Id="rId31" Type="http://schemas.openxmlformats.org/officeDocument/2006/relationships/tags" Target="../tags/tag36.xml"/><Relationship Id="rId44" Type="http://schemas.openxmlformats.org/officeDocument/2006/relationships/tags" Target="../tags/tag49.xml"/><Relationship Id="rId52" Type="http://schemas.openxmlformats.org/officeDocument/2006/relationships/tags" Target="../tags/tag57.xml"/><Relationship Id="rId60" Type="http://schemas.openxmlformats.org/officeDocument/2006/relationships/tags" Target="../tags/tag65.xml"/><Relationship Id="rId65" Type="http://schemas.openxmlformats.org/officeDocument/2006/relationships/tags" Target="../tags/tag70.xml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3" Type="http://schemas.openxmlformats.org/officeDocument/2006/relationships/tags" Target="../tags/tag18.xml"/><Relationship Id="rId18" Type="http://schemas.openxmlformats.org/officeDocument/2006/relationships/tags" Target="../tags/tag23.xml"/><Relationship Id="rId39" Type="http://schemas.openxmlformats.org/officeDocument/2006/relationships/tags" Target="../tags/tag44.xml"/><Relationship Id="rId34" Type="http://schemas.openxmlformats.org/officeDocument/2006/relationships/tags" Target="../tags/tag39.xml"/><Relationship Id="rId50" Type="http://schemas.openxmlformats.org/officeDocument/2006/relationships/tags" Target="../tags/tag55.xml"/><Relationship Id="rId55" Type="http://schemas.openxmlformats.org/officeDocument/2006/relationships/tags" Target="../tags/tag60.xml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tags" Target="../tags/tag102.xml"/><Relationship Id="rId21" Type="http://schemas.openxmlformats.org/officeDocument/2006/relationships/tags" Target="../tags/tag97.xml"/><Relationship Id="rId42" Type="http://schemas.openxmlformats.org/officeDocument/2006/relationships/tags" Target="../tags/tag118.xml"/><Relationship Id="rId47" Type="http://schemas.openxmlformats.org/officeDocument/2006/relationships/tags" Target="../tags/tag123.xml"/><Relationship Id="rId63" Type="http://schemas.openxmlformats.org/officeDocument/2006/relationships/tags" Target="../tags/tag139.xml"/><Relationship Id="rId68" Type="http://schemas.openxmlformats.org/officeDocument/2006/relationships/tags" Target="../tags/tag144.xml"/><Relationship Id="rId16" Type="http://schemas.openxmlformats.org/officeDocument/2006/relationships/tags" Target="../tags/tag92.xml"/><Relationship Id="rId11" Type="http://schemas.openxmlformats.org/officeDocument/2006/relationships/tags" Target="../tags/tag87.xml"/><Relationship Id="rId24" Type="http://schemas.openxmlformats.org/officeDocument/2006/relationships/tags" Target="../tags/tag100.xml"/><Relationship Id="rId32" Type="http://schemas.openxmlformats.org/officeDocument/2006/relationships/tags" Target="../tags/tag108.xml"/><Relationship Id="rId37" Type="http://schemas.openxmlformats.org/officeDocument/2006/relationships/tags" Target="../tags/tag113.xml"/><Relationship Id="rId40" Type="http://schemas.openxmlformats.org/officeDocument/2006/relationships/tags" Target="../tags/tag116.xml"/><Relationship Id="rId45" Type="http://schemas.openxmlformats.org/officeDocument/2006/relationships/tags" Target="../tags/tag121.xml"/><Relationship Id="rId53" Type="http://schemas.openxmlformats.org/officeDocument/2006/relationships/tags" Target="../tags/tag129.xml"/><Relationship Id="rId58" Type="http://schemas.openxmlformats.org/officeDocument/2006/relationships/tags" Target="../tags/tag134.xml"/><Relationship Id="rId66" Type="http://schemas.openxmlformats.org/officeDocument/2006/relationships/tags" Target="../tags/tag142.xml"/><Relationship Id="rId74" Type="http://schemas.openxmlformats.org/officeDocument/2006/relationships/oleObject" Target="../embeddings/oleObject5.bin"/><Relationship Id="rId79" Type="http://schemas.openxmlformats.org/officeDocument/2006/relationships/image" Target="../media/image18.png"/><Relationship Id="rId5" Type="http://schemas.openxmlformats.org/officeDocument/2006/relationships/tags" Target="../tags/tag81.xml"/><Relationship Id="rId61" Type="http://schemas.openxmlformats.org/officeDocument/2006/relationships/tags" Target="../tags/tag137.xml"/><Relationship Id="rId19" Type="http://schemas.openxmlformats.org/officeDocument/2006/relationships/tags" Target="../tags/tag95.xml"/><Relationship Id="rId14" Type="http://schemas.openxmlformats.org/officeDocument/2006/relationships/tags" Target="../tags/tag90.xml"/><Relationship Id="rId22" Type="http://schemas.openxmlformats.org/officeDocument/2006/relationships/tags" Target="../tags/tag98.xml"/><Relationship Id="rId27" Type="http://schemas.openxmlformats.org/officeDocument/2006/relationships/tags" Target="../tags/tag103.xml"/><Relationship Id="rId30" Type="http://schemas.openxmlformats.org/officeDocument/2006/relationships/tags" Target="../tags/tag106.xml"/><Relationship Id="rId35" Type="http://schemas.openxmlformats.org/officeDocument/2006/relationships/tags" Target="../tags/tag111.xml"/><Relationship Id="rId43" Type="http://schemas.openxmlformats.org/officeDocument/2006/relationships/tags" Target="../tags/tag119.xml"/><Relationship Id="rId48" Type="http://schemas.openxmlformats.org/officeDocument/2006/relationships/tags" Target="../tags/tag124.xml"/><Relationship Id="rId56" Type="http://schemas.openxmlformats.org/officeDocument/2006/relationships/tags" Target="../tags/tag132.xml"/><Relationship Id="rId64" Type="http://schemas.openxmlformats.org/officeDocument/2006/relationships/tags" Target="../tags/tag140.xml"/><Relationship Id="rId69" Type="http://schemas.openxmlformats.org/officeDocument/2006/relationships/tags" Target="../tags/tag145.xml"/><Relationship Id="rId77" Type="http://schemas.openxmlformats.org/officeDocument/2006/relationships/image" Target="../media/image16.png"/><Relationship Id="rId8" Type="http://schemas.openxmlformats.org/officeDocument/2006/relationships/tags" Target="../tags/tag84.xml"/><Relationship Id="rId51" Type="http://schemas.openxmlformats.org/officeDocument/2006/relationships/tags" Target="../tags/tag127.xml"/><Relationship Id="rId72" Type="http://schemas.openxmlformats.org/officeDocument/2006/relationships/tags" Target="../tags/tag148.xml"/><Relationship Id="rId3" Type="http://schemas.openxmlformats.org/officeDocument/2006/relationships/tags" Target="../tags/tag79.xml"/><Relationship Id="rId12" Type="http://schemas.openxmlformats.org/officeDocument/2006/relationships/tags" Target="../tags/tag88.xml"/><Relationship Id="rId17" Type="http://schemas.openxmlformats.org/officeDocument/2006/relationships/tags" Target="../tags/tag93.xml"/><Relationship Id="rId25" Type="http://schemas.openxmlformats.org/officeDocument/2006/relationships/tags" Target="../tags/tag101.xml"/><Relationship Id="rId33" Type="http://schemas.openxmlformats.org/officeDocument/2006/relationships/tags" Target="../tags/tag109.xml"/><Relationship Id="rId38" Type="http://schemas.openxmlformats.org/officeDocument/2006/relationships/tags" Target="../tags/tag114.xml"/><Relationship Id="rId46" Type="http://schemas.openxmlformats.org/officeDocument/2006/relationships/tags" Target="../tags/tag122.xml"/><Relationship Id="rId59" Type="http://schemas.openxmlformats.org/officeDocument/2006/relationships/tags" Target="../tags/tag135.xml"/><Relationship Id="rId67" Type="http://schemas.openxmlformats.org/officeDocument/2006/relationships/tags" Target="../tags/tag143.xml"/><Relationship Id="rId20" Type="http://schemas.openxmlformats.org/officeDocument/2006/relationships/tags" Target="../tags/tag96.xml"/><Relationship Id="rId41" Type="http://schemas.openxmlformats.org/officeDocument/2006/relationships/tags" Target="../tags/tag117.xml"/><Relationship Id="rId54" Type="http://schemas.openxmlformats.org/officeDocument/2006/relationships/tags" Target="../tags/tag130.xml"/><Relationship Id="rId62" Type="http://schemas.openxmlformats.org/officeDocument/2006/relationships/tags" Target="../tags/tag138.xml"/><Relationship Id="rId70" Type="http://schemas.openxmlformats.org/officeDocument/2006/relationships/tags" Target="../tags/tag146.xml"/><Relationship Id="rId75" Type="http://schemas.openxmlformats.org/officeDocument/2006/relationships/image" Target="../media/image2.emf"/><Relationship Id="rId1" Type="http://schemas.openxmlformats.org/officeDocument/2006/relationships/tags" Target="../tags/tag77.xml"/><Relationship Id="rId6" Type="http://schemas.openxmlformats.org/officeDocument/2006/relationships/tags" Target="../tags/tag82.xml"/><Relationship Id="rId15" Type="http://schemas.openxmlformats.org/officeDocument/2006/relationships/tags" Target="../tags/tag91.xml"/><Relationship Id="rId23" Type="http://schemas.openxmlformats.org/officeDocument/2006/relationships/tags" Target="../tags/tag99.xml"/><Relationship Id="rId28" Type="http://schemas.openxmlformats.org/officeDocument/2006/relationships/tags" Target="../tags/tag104.xml"/><Relationship Id="rId36" Type="http://schemas.openxmlformats.org/officeDocument/2006/relationships/tags" Target="../tags/tag112.xml"/><Relationship Id="rId49" Type="http://schemas.openxmlformats.org/officeDocument/2006/relationships/tags" Target="../tags/tag125.xml"/><Relationship Id="rId57" Type="http://schemas.openxmlformats.org/officeDocument/2006/relationships/tags" Target="../tags/tag133.xml"/><Relationship Id="rId10" Type="http://schemas.openxmlformats.org/officeDocument/2006/relationships/tags" Target="../tags/tag86.xml"/><Relationship Id="rId31" Type="http://schemas.openxmlformats.org/officeDocument/2006/relationships/tags" Target="../tags/tag107.xml"/><Relationship Id="rId44" Type="http://schemas.openxmlformats.org/officeDocument/2006/relationships/tags" Target="../tags/tag120.xml"/><Relationship Id="rId52" Type="http://schemas.openxmlformats.org/officeDocument/2006/relationships/tags" Target="../tags/tag128.xml"/><Relationship Id="rId60" Type="http://schemas.openxmlformats.org/officeDocument/2006/relationships/tags" Target="../tags/tag136.xml"/><Relationship Id="rId65" Type="http://schemas.openxmlformats.org/officeDocument/2006/relationships/tags" Target="../tags/tag141.xml"/><Relationship Id="rId73" Type="http://schemas.openxmlformats.org/officeDocument/2006/relationships/slideLayout" Target="../slideLayouts/slideLayout4.xml"/><Relationship Id="rId78" Type="http://schemas.openxmlformats.org/officeDocument/2006/relationships/image" Target="../media/image17.png"/><Relationship Id="rId4" Type="http://schemas.openxmlformats.org/officeDocument/2006/relationships/tags" Target="../tags/tag80.xml"/><Relationship Id="rId9" Type="http://schemas.openxmlformats.org/officeDocument/2006/relationships/tags" Target="../tags/tag85.xml"/><Relationship Id="rId13" Type="http://schemas.openxmlformats.org/officeDocument/2006/relationships/tags" Target="../tags/tag89.xml"/><Relationship Id="rId18" Type="http://schemas.openxmlformats.org/officeDocument/2006/relationships/tags" Target="../tags/tag94.xml"/><Relationship Id="rId39" Type="http://schemas.openxmlformats.org/officeDocument/2006/relationships/tags" Target="../tags/tag115.xml"/><Relationship Id="rId34" Type="http://schemas.openxmlformats.org/officeDocument/2006/relationships/tags" Target="../tags/tag110.xml"/><Relationship Id="rId50" Type="http://schemas.openxmlformats.org/officeDocument/2006/relationships/tags" Target="../tags/tag126.xml"/><Relationship Id="rId55" Type="http://schemas.openxmlformats.org/officeDocument/2006/relationships/tags" Target="../tags/tag131.xml"/><Relationship Id="rId76" Type="http://schemas.openxmlformats.org/officeDocument/2006/relationships/image" Target="../media/image15.png"/><Relationship Id="rId7" Type="http://schemas.openxmlformats.org/officeDocument/2006/relationships/tags" Target="../tags/tag83.xml"/><Relationship Id="rId71" Type="http://schemas.openxmlformats.org/officeDocument/2006/relationships/tags" Target="../tags/tag147.xml"/><Relationship Id="rId2" Type="http://schemas.openxmlformats.org/officeDocument/2006/relationships/tags" Target="../tags/tag78.xml"/><Relationship Id="rId29" Type="http://schemas.openxmlformats.org/officeDocument/2006/relationships/tags" Target="../tags/tag10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microsoft.com/office/2007/relationships/hdphoto" Target="../media/hdphoto6.wdp"/><Relationship Id="rId18" Type="http://schemas.openxmlformats.org/officeDocument/2006/relationships/image" Target="../media/image28.png"/><Relationship Id="rId3" Type="http://schemas.microsoft.com/office/2007/relationships/hdphoto" Target="../media/hdphoto1.wdp"/><Relationship Id="rId21" Type="http://schemas.microsoft.com/office/2007/relationships/hdphoto" Target="../media/hdphoto10.wdp"/><Relationship Id="rId7" Type="http://schemas.microsoft.com/office/2007/relationships/hdphoto" Target="../media/hdphoto3.wdp"/><Relationship Id="rId12" Type="http://schemas.openxmlformats.org/officeDocument/2006/relationships/image" Target="../media/image25.png"/><Relationship Id="rId17" Type="http://schemas.microsoft.com/office/2007/relationships/hdphoto" Target="../media/hdphoto8.wdp"/><Relationship Id="rId2" Type="http://schemas.openxmlformats.org/officeDocument/2006/relationships/image" Target="../media/image20.png"/><Relationship Id="rId16" Type="http://schemas.openxmlformats.org/officeDocument/2006/relationships/image" Target="../media/image27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23" Type="http://schemas.microsoft.com/office/2007/relationships/hdphoto" Target="../media/hdphoto11.wdp"/><Relationship Id="rId10" Type="http://schemas.openxmlformats.org/officeDocument/2006/relationships/image" Target="../media/image24.png"/><Relationship Id="rId19" Type="http://schemas.microsoft.com/office/2007/relationships/hdphoto" Target="../media/hdphoto9.wdp"/><Relationship Id="rId4" Type="http://schemas.openxmlformats.org/officeDocument/2006/relationships/image" Target="../media/image21.png"/><Relationship Id="rId9" Type="http://schemas.microsoft.com/office/2007/relationships/hdphoto" Target="../media/hdphoto4.wdp"/><Relationship Id="rId14" Type="http://schemas.openxmlformats.org/officeDocument/2006/relationships/image" Target="../media/image26.png"/><Relationship Id="rId22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oleObject" Target="../embeddings/oleObject6.bin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9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2.emf"/><Relationship Id="rId9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oleObject" Target="../embeddings/oleObject7.bin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0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10" Type="http://schemas.openxmlformats.org/officeDocument/2006/relationships/image" Target="../media/image46.jpeg"/><Relationship Id="rId4" Type="http://schemas.openxmlformats.org/officeDocument/2006/relationships/image" Target="../media/image2.emf"/><Relationship Id="rId9" Type="http://schemas.openxmlformats.org/officeDocument/2006/relationships/image" Target="../media/image4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284413" y="3025541"/>
            <a:ext cx="4575175" cy="914400"/>
          </a:xfrm>
        </p:spPr>
        <p:txBody>
          <a:bodyPr/>
          <a:lstStyle/>
          <a:p>
            <a:pPr marL="0"/>
            <a:r>
              <a:rPr lang="en-US" sz="2800" b="1" dirty="0">
                <a:solidFill>
                  <a:srgbClr val="EC821C"/>
                </a:solidFill>
                <a:latin typeface="+mn-lt"/>
              </a:rPr>
              <a:t>Kindu Mekonnen and Peter Thorne (ILRI)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6567D4-3B66-AB4D-A4A5-9C1E45086A78}"/>
              </a:ext>
            </a:extLst>
          </p:cNvPr>
          <p:cNvSpPr txBox="1"/>
          <p:nvPr/>
        </p:nvSpPr>
        <p:spPr>
          <a:xfrm>
            <a:off x="838200" y="1524000"/>
            <a:ext cx="739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156734"/>
                </a:solidFill>
                <a:ea typeface="Times New Roman" panose="02020603050405020304" pitchFamily="18" charset="0"/>
              </a:rPr>
              <a:t>Africa RISING project implementation and contribution in Ethiopia</a:t>
            </a:r>
            <a:endParaRPr lang="en-US" sz="3200" b="1" dirty="0">
              <a:solidFill>
                <a:srgbClr val="156734"/>
              </a:solidFill>
              <a:cs typeface="Calibri" panose="020F0502020204030204" pitchFamily="34" charset="0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0ECDCDD-5026-4513-B5CA-FB15191AF268}"/>
              </a:ext>
            </a:extLst>
          </p:cNvPr>
          <p:cNvSpPr txBox="1">
            <a:spLocks/>
          </p:cNvSpPr>
          <p:nvPr/>
        </p:nvSpPr>
        <p:spPr>
          <a:xfrm>
            <a:off x="2284413" y="4364264"/>
            <a:ext cx="4575175" cy="1148443"/>
          </a:xfrm>
          <a:prstGeom prst="rect">
            <a:avLst/>
          </a:prstGeom>
        </p:spPr>
        <p:txBody>
          <a:bodyPr/>
          <a:lstStyle>
            <a:lvl1pPr marL="85725" indent="0" algn="ctr" defTabSz="6858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5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308610" indent="0" algn="l" defTabSz="6858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82930" indent="0" algn="l" defTabSz="6858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88670" indent="0" algn="l" defTabSz="6858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65860" indent="-171450" algn="l" defTabSz="6858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0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03020" indent="-137160" algn="l" defTabSz="6858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0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defTabSz="6858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77340" indent="-137160" algn="l" defTabSz="6858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14500" indent="-137160" algn="l" defTabSz="6858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0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defTabSz="914400"/>
            <a:r>
              <a:rPr lang="en-US" sz="2000" b="1" dirty="0">
                <a:solidFill>
                  <a:srgbClr val="762123"/>
                </a:solidFill>
                <a:latin typeface="+mn-lt"/>
              </a:rPr>
              <a:t>Africa RISING close out event</a:t>
            </a:r>
          </a:p>
          <a:p>
            <a:pPr marL="0" defTabSz="914400"/>
            <a:r>
              <a:rPr lang="en-US" sz="2000" b="1" dirty="0">
                <a:solidFill>
                  <a:srgbClr val="762123"/>
                </a:solidFill>
                <a:latin typeface="+mn-lt"/>
              </a:rPr>
              <a:t>24-25 January 2023</a:t>
            </a:r>
          </a:p>
          <a:p>
            <a:pPr marL="0" defTabSz="914400"/>
            <a:r>
              <a:rPr lang="en-US" sz="2000" b="1" dirty="0">
                <a:solidFill>
                  <a:srgbClr val="762123"/>
                </a:solidFill>
                <a:latin typeface="+mn-lt"/>
              </a:rPr>
              <a:t>ILRI campus- Addis Ababa, Ethiopia</a:t>
            </a:r>
          </a:p>
        </p:txBody>
      </p:sp>
    </p:spTree>
    <p:extLst>
      <p:ext uri="{BB962C8B-B14F-4D97-AF65-F5344CB8AC3E}">
        <p14:creationId xmlns:p14="http://schemas.microsoft.com/office/powerpoint/2010/main" val="2310954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" name="Object 59" hidden="1">
            <a:extLst>
              <a:ext uri="{FF2B5EF4-FFF2-40B4-BE49-F238E27FC236}">
                <a16:creationId xmlns:a16="http://schemas.microsoft.com/office/drawing/2014/main" id="{A046172E-43FF-165B-26EC-1FB8CBE6434D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002506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60" name="Object 59" hidden="1">
                        <a:extLst>
                          <a:ext uri="{FF2B5EF4-FFF2-40B4-BE49-F238E27FC236}">
                            <a16:creationId xmlns:a16="http://schemas.microsoft.com/office/drawing/2014/main" id="{A046172E-43FF-165B-26EC-1FB8CBE643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Rectangle 57">
            <a:extLst>
              <a:ext uri="{FF2B5EF4-FFF2-40B4-BE49-F238E27FC236}">
                <a16:creationId xmlns:a16="http://schemas.microsoft.com/office/drawing/2014/main" id="{D63F19A8-2AE0-8414-9F93-E540F3117F57}"/>
              </a:ext>
            </a:extLst>
          </p:cNvPr>
          <p:cNvSpPr/>
          <p:nvPr/>
        </p:nvSpPr>
        <p:spPr>
          <a:xfrm>
            <a:off x="3170305" y="2495131"/>
            <a:ext cx="2557395" cy="1615339"/>
          </a:xfrm>
          <a:prstGeom prst="rect">
            <a:avLst/>
          </a:prstGeom>
          <a:solidFill>
            <a:srgbClr val="F7C99B"/>
          </a:solidFill>
          <a:ln w="3175" cap="flat" cmpd="sng" algn="ctr">
            <a:noFill/>
            <a:prstDash val="solid"/>
          </a:ln>
          <a:effectLst/>
        </p:spPr>
        <p:txBody>
          <a:bodyPr lIns="0" rIns="0" rtlCol="0" anchor="t">
            <a:noAutofit/>
          </a:bodyPr>
          <a:lstStyle/>
          <a:p>
            <a:pPr marL="1143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Validation</a:t>
            </a:r>
          </a:p>
          <a:p>
            <a:pPr marL="228600" marR="0" indent="-1651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i="1" kern="0" dirty="0">
                <a:solidFill>
                  <a:srgbClr val="000000"/>
                </a:solidFill>
              </a:rPr>
              <a:t>Validated the right nutrient sources and rates and ISFM practices for wheat production using a Decision Support Tool (DST).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DB07F1F-3A1F-9574-A8D3-93660838AB5D}"/>
              </a:ext>
            </a:extLst>
          </p:cNvPr>
          <p:cNvSpPr/>
          <p:nvPr/>
        </p:nvSpPr>
        <p:spPr>
          <a:xfrm>
            <a:off x="6049526" y="2495131"/>
            <a:ext cx="2557395" cy="1615339"/>
          </a:xfrm>
          <a:prstGeom prst="rect">
            <a:avLst/>
          </a:prstGeom>
          <a:solidFill>
            <a:srgbClr val="F2CECF"/>
          </a:solidFill>
          <a:ln w="3175" cap="flat" cmpd="sng" algn="ctr">
            <a:noFill/>
            <a:prstDash val="solid"/>
          </a:ln>
          <a:effectLst/>
        </p:spPr>
        <p:txBody>
          <a:bodyPr lIns="0" rIns="0" rtlCol="0" anchor="t">
            <a:noAutofit/>
          </a:bodyPr>
          <a:lstStyle/>
          <a:p>
            <a:pPr marL="114300">
              <a:spcAft>
                <a:spcPts val="600"/>
              </a:spcAft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Catalyzation and Impact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en-US" sz="1400" b="1" i="1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marL="228600" marR="0" indent="-16510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i="1" kern="0" dirty="0">
                <a:solidFill>
                  <a:srgbClr val="000000"/>
                </a:solidFill>
              </a:rPr>
              <a:t>This research has catalyzed a new national initiative to fine-tune previous fertilizer recommendations.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C94206D-A3A0-E80D-DCB0-98F61CA950A1}"/>
              </a:ext>
            </a:extLst>
          </p:cNvPr>
          <p:cNvSpPr/>
          <p:nvPr/>
        </p:nvSpPr>
        <p:spPr>
          <a:xfrm>
            <a:off x="306245" y="2495131"/>
            <a:ext cx="2557395" cy="1615339"/>
          </a:xfrm>
          <a:prstGeom prst="rect">
            <a:avLst/>
          </a:prstGeom>
          <a:solidFill>
            <a:srgbClr val="B6F0CC"/>
          </a:solidFill>
          <a:ln w="3175" cap="flat" cmpd="sng" algn="ctr">
            <a:noFill/>
            <a:prstDash val="solid"/>
          </a:ln>
          <a:effectLst/>
        </p:spPr>
        <p:txBody>
          <a:bodyPr lIns="0" rIns="0" rtlCol="0" anchor="t">
            <a:noAutofit/>
          </a:bodyPr>
          <a:lstStyle/>
          <a:p>
            <a:pPr marL="1143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Field trials </a:t>
            </a:r>
            <a:endParaRPr kumimoji="0" lang="en-US" b="1" i="1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228600" indent="-1651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i="1" kern="0" dirty="0">
                <a:solidFill>
                  <a:srgbClr val="000000"/>
                </a:solidFill>
              </a:rPr>
              <a:t>Conducted landscape based on-farm fertilizer trials and identified site-specific nutrient sources and rates for wheat following the 5R principles of nutrient stewardship.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7998DC0-55FD-4EB8-CE3F-4D8F429033FC}"/>
              </a:ext>
            </a:extLst>
          </p:cNvPr>
          <p:cNvSpPr/>
          <p:nvPr/>
        </p:nvSpPr>
        <p:spPr>
          <a:xfrm flipV="1">
            <a:off x="235089" y="2312187"/>
            <a:ext cx="2933351" cy="566801"/>
          </a:xfrm>
          <a:custGeom>
            <a:avLst/>
            <a:gdLst>
              <a:gd name="connsiteX0" fmla="*/ 1972258 w 2438400"/>
              <a:gd name="connsiteY0" fmla="*/ 0 h 562208"/>
              <a:gd name="connsiteX1" fmla="*/ 2223738 w 2438400"/>
              <a:gd name="connsiteY1" fmla="*/ 0 h 562208"/>
              <a:gd name="connsiteX2" fmla="*/ 2438400 w 2438400"/>
              <a:gd name="connsiteY2" fmla="*/ 214662 h 562208"/>
              <a:gd name="connsiteX3" fmla="*/ 2090854 w 2438400"/>
              <a:gd name="connsiteY3" fmla="*/ 562208 h 562208"/>
              <a:gd name="connsiteX4" fmla="*/ 0 w 2438400"/>
              <a:gd name="connsiteY4" fmla="*/ 562208 h 562208"/>
              <a:gd name="connsiteX5" fmla="*/ 161460 w 2438400"/>
              <a:gd name="connsiteY5" fmla="*/ 400748 h 562208"/>
              <a:gd name="connsiteX6" fmla="*/ 838200 w 2438400"/>
              <a:gd name="connsiteY6" fmla="*/ 400748 h 562208"/>
              <a:gd name="connsiteX7" fmla="*/ 1524466 w 2438400"/>
              <a:gd name="connsiteY7" fmla="*/ 400748 h 562208"/>
              <a:gd name="connsiteX8" fmla="*/ 1972258 w 2438400"/>
              <a:gd name="connsiteY8" fmla="*/ 400748 h 562208"/>
              <a:gd name="connsiteX9" fmla="*/ 2172632 w 2438400"/>
              <a:gd name="connsiteY9" fmla="*/ 200374 h 56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8400" h="562208">
                <a:moveTo>
                  <a:pt x="1972258" y="0"/>
                </a:moveTo>
                <a:lnTo>
                  <a:pt x="2223738" y="0"/>
                </a:lnTo>
                <a:lnTo>
                  <a:pt x="2438400" y="214662"/>
                </a:lnTo>
                <a:lnTo>
                  <a:pt x="2090854" y="562208"/>
                </a:lnTo>
                <a:lnTo>
                  <a:pt x="0" y="562208"/>
                </a:lnTo>
                <a:lnTo>
                  <a:pt x="161460" y="400748"/>
                </a:lnTo>
                <a:lnTo>
                  <a:pt x="838200" y="400748"/>
                </a:lnTo>
                <a:lnTo>
                  <a:pt x="1524466" y="400748"/>
                </a:lnTo>
                <a:lnTo>
                  <a:pt x="1972258" y="400748"/>
                </a:lnTo>
                <a:lnTo>
                  <a:pt x="2172632" y="200374"/>
                </a:lnTo>
                <a:close/>
              </a:path>
            </a:pathLst>
          </a:custGeom>
          <a:solidFill>
            <a:srgbClr val="156734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err="1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B83C0F6-541A-EF2A-B417-F0B0AFFA66F3}"/>
              </a:ext>
            </a:extLst>
          </p:cNvPr>
          <p:cNvGrpSpPr/>
          <p:nvPr/>
        </p:nvGrpSpPr>
        <p:grpSpPr>
          <a:xfrm>
            <a:off x="1059975" y="1190172"/>
            <a:ext cx="1001752" cy="1246141"/>
            <a:chOff x="3276604" y="2247907"/>
            <a:chExt cx="1219192" cy="1479728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7007862-43FD-2940-36A7-1A078F98FA6A}"/>
                </a:ext>
              </a:extLst>
            </p:cNvPr>
            <p:cNvSpPr/>
            <p:nvPr/>
          </p:nvSpPr>
          <p:spPr>
            <a:xfrm rot="10800000">
              <a:off x="3276604" y="2247907"/>
              <a:ext cx="1219192" cy="1219192"/>
            </a:xfrm>
            <a:prstGeom prst="ellipse">
              <a:avLst/>
            </a:prstGeom>
            <a:solidFill>
              <a:srgbClr val="15673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D7C4D8B-D39A-7B36-C914-541FE8EB4EE7}"/>
                </a:ext>
              </a:extLst>
            </p:cNvPr>
            <p:cNvSpPr/>
            <p:nvPr/>
          </p:nvSpPr>
          <p:spPr>
            <a:xfrm rot="10800000">
              <a:off x="3838808" y="3632851"/>
              <a:ext cx="94784" cy="9478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ED691E6-7598-B0D5-A047-13E52985C6C9}"/>
                </a:ext>
              </a:extLst>
            </p:cNvPr>
            <p:cNvCxnSpPr/>
            <p:nvPr/>
          </p:nvCxnSpPr>
          <p:spPr>
            <a:xfrm rot="10800000">
              <a:off x="3886200" y="3247321"/>
              <a:ext cx="0" cy="385530"/>
            </a:xfrm>
            <a:prstGeom prst="line">
              <a:avLst/>
            </a:prstGeom>
            <a:noFill/>
            <a:ln w="19050" cap="flat" cmpd="sng" algn="ctr">
              <a:solidFill>
                <a:srgbClr val="7AAB56"/>
              </a:solidFill>
              <a:prstDash val="solid"/>
            </a:ln>
            <a:effectLst/>
          </p:spPr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61363E49-71DB-F7BB-EDF5-5D7164EDFC58}"/>
                </a:ext>
              </a:extLst>
            </p:cNvPr>
            <p:cNvSpPr/>
            <p:nvPr/>
          </p:nvSpPr>
          <p:spPr>
            <a:xfrm rot="10800000">
              <a:off x="3428996" y="2400299"/>
              <a:ext cx="914408" cy="91440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35" name="Picture 2" descr="diagnostics Icon 802179">
            <a:extLst>
              <a:ext uri="{FF2B5EF4-FFF2-40B4-BE49-F238E27FC236}">
                <a16:creationId xmlns:a16="http://schemas.microsoft.com/office/drawing/2014/main" id="{50B22AD1-9A79-A3B1-7FB3-EDCB93F49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869" y="1486819"/>
            <a:ext cx="461962" cy="46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534F0813-1F82-299A-C043-DA227A8980E1}"/>
              </a:ext>
            </a:extLst>
          </p:cNvPr>
          <p:cNvSpPr/>
          <p:nvPr/>
        </p:nvSpPr>
        <p:spPr>
          <a:xfrm flipV="1">
            <a:off x="3099149" y="2312187"/>
            <a:ext cx="2933351" cy="566801"/>
          </a:xfrm>
          <a:custGeom>
            <a:avLst/>
            <a:gdLst>
              <a:gd name="connsiteX0" fmla="*/ 1972258 w 2438400"/>
              <a:gd name="connsiteY0" fmla="*/ 0 h 562208"/>
              <a:gd name="connsiteX1" fmla="*/ 2223738 w 2438400"/>
              <a:gd name="connsiteY1" fmla="*/ 0 h 562208"/>
              <a:gd name="connsiteX2" fmla="*/ 2438400 w 2438400"/>
              <a:gd name="connsiteY2" fmla="*/ 214662 h 562208"/>
              <a:gd name="connsiteX3" fmla="*/ 2090854 w 2438400"/>
              <a:gd name="connsiteY3" fmla="*/ 562208 h 562208"/>
              <a:gd name="connsiteX4" fmla="*/ 0 w 2438400"/>
              <a:gd name="connsiteY4" fmla="*/ 562208 h 562208"/>
              <a:gd name="connsiteX5" fmla="*/ 161460 w 2438400"/>
              <a:gd name="connsiteY5" fmla="*/ 400748 h 562208"/>
              <a:gd name="connsiteX6" fmla="*/ 838200 w 2438400"/>
              <a:gd name="connsiteY6" fmla="*/ 400748 h 562208"/>
              <a:gd name="connsiteX7" fmla="*/ 1524466 w 2438400"/>
              <a:gd name="connsiteY7" fmla="*/ 400748 h 562208"/>
              <a:gd name="connsiteX8" fmla="*/ 1972258 w 2438400"/>
              <a:gd name="connsiteY8" fmla="*/ 400748 h 562208"/>
              <a:gd name="connsiteX9" fmla="*/ 2172632 w 2438400"/>
              <a:gd name="connsiteY9" fmla="*/ 200374 h 56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8400" h="562208">
                <a:moveTo>
                  <a:pt x="1972258" y="0"/>
                </a:moveTo>
                <a:lnTo>
                  <a:pt x="2223738" y="0"/>
                </a:lnTo>
                <a:lnTo>
                  <a:pt x="2438400" y="214662"/>
                </a:lnTo>
                <a:lnTo>
                  <a:pt x="2090854" y="562208"/>
                </a:lnTo>
                <a:lnTo>
                  <a:pt x="0" y="562208"/>
                </a:lnTo>
                <a:lnTo>
                  <a:pt x="161460" y="400748"/>
                </a:lnTo>
                <a:lnTo>
                  <a:pt x="838200" y="400748"/>
                </a:lnTo>
                <a:lnTo>
                  <a:pt x="1524466" y="400748"/>
                </a:lnTo>
                <a:lnTo>
                  <a:pt x="1972258" y="400748"/>
                </a:lnTo>
                <a:lnTo>
                  <a:pt x="2172632" y="200374"/>
                </a:lnTo>
                <a:close/>
              </a:path>
            </a:pathLst>
          </a:custGeom>
          <a:solidFill>
            <a:srgbClr val="EC821C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D445E21-79CC-D098-A260-AAF0C1BB1B16}"/>
              </a:ext>
            </a:extLst>
          </p:cNvPr>
          <p:cNvSpPr/>
          <p:nvPr/>
        </p:nvSpPr>
        <p:spPr>
          <a:xfrm flipV="1">
            <a:off x="5949391" y="2312187"/>
            <a:ext cx="2933351" cy="566801"/>
          </a:xfrm>
          <a:custGeom>
            <a:avLst/>
            <a:gdLst>
              <a:gd name="connsiteX0" fmla="*/ 1972258 w 2438400"/>
              <a:gd name="connsiteY0" fmla="*/ 0 h 562208"/>
              <a:gd name="connsiteX1" fmla="*/ 2223738 w 2438400"/>
              <a:gd name="connsiteY1" fmla="*/ 0 h 562208"/>
              <a:gd name="connsiteX2" fmla="*/ 2438400 w 2438400"/>
              <a:gd name="connsiteY2" fmla="*/ 214662 h 562208"/>
              <a:gd name="connsiteX3" fmla="*/ 2090854 w 2438400"/>
              <a:gd name="connsiteY3" fmla="*/ 562208 h 562208"/>
              <a:gd name="connsiteX4" fmla="*/ 0 w 2438400"/>
              <a:gd name="connsiteY4" fmla="*/ 562208 h 562208"/>
              <a:gd name="connsiteX5" fmla="*/ 161460 w 2438400"/>
              <a:gd name="connsiteY5" fmla="*/ 400748 h 562208"/>
              <a:gd name="connsiteX6" fmla="*/ 838200 w 2438400"/>
              <a:gd name="connsiteY6" fmla="*/ 400748 h 562208"/>
              <a:gd name="connsiteX7" fmla="*/ 1524466 w 2438400"/>
              <a:gd name="connsiteY7" fmla="*/ 400748 h 562208"/>
              <a:gd name="connsiteX8" fmla="*/ 1972258 w 2438400"/>
              <a:gd name="connsiteY8" fmla="*/ 400748 h 562208"/>
              <a:gd name="connsiteX9" fmla="*/ 2172632 w 2438400"/>
              <a:gd name="connsiteY9" fmla="*/ 200374 h 56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38400" h="562208">
                <a:moveTo>
                  <a:pt x="1972258" y="0"/>
                </a:moveTo>
                <a:lnTo>
                  <a:pt x="2223738" y="0"/>
                </a:lnTo>
                <a:lnTo>
                  <a:pt x="2438400" y="214662"/>
                </a:lnTo>
                <a:lnTo>
                  <a:pt x="2090854" y="562208"/>
                </a:lnTo>
                <a:lnTo>
                  <a:pt x="0" y="562208"/>
                </a:lnTo>
                <a:lnTo>
                  <a:pt x="161460" y="400748"/>
                </a:lnTo>
                <a:lnTo>
                  <a:pt x="838200" y="400748"/>
                </a:lnTo>
                <a:lnTo>
                  <a:pt x="1524466" y="400748"/>
                </a:lnTo>
                <a:lnTo>
                  <a:pt x="1972258" y="400748"/>
                </a:lnTo>
                <a:lnTo>
                  <a:pt x="2172632" y="200374"/>
                </a:lnTo>
                <a:close/>
              </a:path>
            </a:pathLst>
          </a:custGeom>
          <a:solidFill>
            <a:srgbClr val="762123"/>
          </a:soli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t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43B6CF8-7F58-3781-F601-E36B1888ABC4}"/>
              </a:ext>
            </a:extLst>
          </p:cNvPr>
          <p:cNvGrpSpPr/>
          <p:nvPr/>
        </p:nvGrpSpPr>
        <p:grpSpPr>
          <a:xfrm>
            <a:off x="3988748" y="1190172"/>
            <a:ext cx="1001752" cy="1246141"/>
            <a:chOff x="3276604" y="2247907"/>
            <a:chExt cx="1219192" cy="1479728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BA268F6-DAF9-F179-C027-EED80BEFA552}"/>
                </a:ext>
              </a:extLst>
            </p:cNvPr>
            <p:cNvSpPr/>
            <p:nvPr/>
          </p:nvSpPr>
          <p:spPr>
            <a:xfrm rot="10800000">
              <a:off x="3276604" y="2247907"/>
              <a:ext cx="1219192" cy="1219192"/>
            </a:xfrm>
            <a:prstGeom prst="ellipse">
              <a:avLst/>
            </a:prstGeom>
            <a:solidFill>
              <a:srgbClr val="EC821C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1C05C75-522A-A4D2-7BAD-C0331273E3CE}"/>
                </a:ext>
              </a:extLst>
            </p:cNvPr>
            <p:cNvSpPr/>
            <p:nvPr/>
          </p:nvSpPr>
          <p:spPr>
            <a:xfrm rot="10800000">
              <a:off x="3838808" y="3632851"/>
              <a:ext cx="94784" cy="9478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5CA1D0E8-98F8-7668-6836-4C180928040E}"/>
                </a:ext>
              </a:extLst>
            </p:cNvPr>
            <p:cNvCxnSpPr/>
            <p:nvPr/>
          </p:nvCxnSpPr>
          <p:spPr>
            <a:xfrm rot="10800000">
              <a:off x="3886200" y="3247321"/>
              <a:ext cx="0" cy="385530"/>
            </a:xfrm>
            <a:prstGeom prst="line">
              <a:avLst/>
            </a:prstGeom>
            <a:noFill/>
            <a:ln w="19050" cap="flat" cmpd="sng" algn="ctr">
              <a:solidFill>
                <a:srgbClr val="7AAB56"/>
              </a:solidFill>
              <a:prstDash val="solid"/>
            </a:ln>
            <a:effectLst/>
          </p:spPr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55FD2B5F-E689-93F2-075A-457D69E76B2B}"/>
                </a:ext>
              </a:extLst>
            </p:cNvPr>
            <p:cNvSpPr/>
            <p:nvPr/>
          </p:nvSpPr>
          <p:spPr>
            <a:xfrm rot="10800000">
              <a:off x="3428996" y="2400299"/>
              <a:ext cx="914408" cy="91440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0E39C57-2CC7-E279-9CCC-72F0691A920E}"/>
              </a:ext>
            </a:extLst>
          </p:cNvPr>
          <p:cNvGrpSpPr/>
          <p:nvPr/>
        </p:nvGrpSpPr>
        <p:grpSpPr>
          <a:xfrm>
            <a:off x="6900671" y="1190172"/>
            <a:ext cx="1001752" cy="1246141"/>
            <a:chOff x="3276604" y="2247907"/>
            <a:chExt cx="1219192" cy="1479728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EDA8795-F349-C33C-4103-B21F821BC0B6}"/>
                </a:ext>
              </a:extLst>
            </p:cNvPr>
            <p:cNvSpPr/>
            <p:nvPr/>
          </p:nvSpPr>
          <p:spPr>
            <a:xfrm rot="10800000">
              <a:off x="3276604" y="2247907"/>
              <a:ext cx="1219192" cy="1219192"/>
            </a:xfrm>
            <a:prstGeom prst="ellipse">
              <a:avLst/>
            </a:prstGeom>
            <a:solidFill>
              <a:srgbClr val="76212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87E87CE0-B6A5-64FF-204B-B78C39AC07F5}"/>
                </a:ext>
              </a:extLst>
            </p:cNvPr>
            <p:cNvSpPr/>
            <p:nvPr/>
          </p:nvSpPr>
          <p:spPr>
            <a:xfrm rot="10800000">
              <a:off x="3838808" y="3632851"/>
              <a:ext cx="94784" cy="94784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BBDC42C-9474-D9FF-D632-4B8884229390}"/>
                </a:ext>
              </a:extLst>
            </p:cNvPr>
            <p:cNvCxnSpPr/>
            <p:nvPr/>
          </p:nvCxnSpPr>
          <p:spPr>
            <a:xfrm rot="10800000">
              <a:off x="3886200" y="3247321"/>
              <a:ext cx="0" cy="385530"/>
            </a:xfrm>
            <a:prstGeom prst="line">
              <a:avLst/>
            </a:prstGeom>
            <a:noFill/>
            <a:ln w="19050" cap="flat" cmpd="sng" algn="ctr">
              <a:solidFill>
                <a:srgbClr val="7AAB56"/>
              </a:solidFill>
              <a:prstDash val="solid"/>
            </a:ln>
            <a:effectLst/>
          </p:spPr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AC28AE15-C568-BC39-B87E-6190301BA722}"/>
                </a:ext>
              </a:extLst>
            </p:cNvPr>
            <p:cNvSpPr/>
            <p:nvPr/>
          </p:nvSpPr>
          <p:spPr>
            <a:xfrm rot="10800000">
              <a:off x="3428996" y="2400299"/>
              <a:ext cx="914408" cy="91440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t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2EF92CFD-70E3-925E-47E1-F359EC6F4A39}"/>
              </a:ext>
            </a:extLst>
          </p:cNvPr>
          <p:cNvCxnSpPr>
            <a:cxnSpLocks/>
          </p:cNvCxnSpPr>
          <p:nvPr/>
        </p:nvCxnSpPr>
        <p:spPr>
          <a:xfrm flipH="1">
            <a:off x="293145" y="4274459"/>
            <a:ext cx="8371832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86">
            <a:extLst>
              <a:ext uri="{FF2B5EF4-FFF2-40B4-BE49-F238E27FC236}">
                <a16:creationId xmlns:a16="http://schemas.microsoft.com/office/drawing/2014/main" id="{82B6DC2F-7408-4627-D953-FB0A091CFD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2500" y="4438449"/>
            <a:ext cx="2559260" cy="209841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8" name="Picture 2" descr="H:\Sinana Photos\Yield Gap (ICRISAT).JPG">
            <a:extLst>
              <a:ext uri="{FF2B5EF4-FFF2-40B4-BE49-F238E27FC236}">
                <a16:creationId xmlns:a16="http://schemas.microsoft.com/office/drawing/2014/main" id="{151779D5-5E5D-D536-44E9-3879025149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971"/>
          <a:stretch/>
        </p:blipFill>
        <p:spPr bwMode="auto">
          <a:xfrm>
            <a:off x="3210925" y="4493216"/>
            <a:ext cx="2557396" cy="209255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06A01E27-52A6-75E0-971A-46A888F5CE75}"/>
              </a:ext>
            </a:extLst>
          </p:cNvPr>
          <p:cNvSpPr/>
          <p:nvPr/>
        </p:nvSpPr>
        <p:spPr>
          <a:xfrm>
            <a:off x="228600" y="304800"/>
            <a:ext cx="8534400" cy="4251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en-US" sz="2400" b="1" dirty="0">
                <a:solidFill>
                  <a:schemeClr val="dk1"/>
                </a:solidFill>
                <a:cs typeface="Calibri"/>
              </a:rPr>
              <a:t>Soil fertility management </a:t>
            </a: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CCD5695F-00C4-F702-5B35-7C173D26632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5726"/>
          <a:stretch/>
        </p:blipFill>
        <p:spPr>
          <a:xfrm>
            <a:off x="4092785" y="1382416"/>
            <a:ext cx="819077" cy="690271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1AD8B4F9-0F6C-0A67-8555-AA1A089B7EF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384" t="338" r="5689" b="18008"/>
          <a:stretch/>
        </p:blipFill>
        <p:spPr>
          <a:xfrm>
            <a:off x="7103596" y="1408137"/>
            <a:ext cx="624938" cy="60800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03A560D-FAE7-D6FE-B87D-99E28B10E222}"/>
              </a:ext>
            </a:extLst>
          </p:cNvPr>
          <p:cNvGrpSpPr/>
          <p:nvPr/>
        </p:nvGrpSpPr>
        <p:grpSpPr>
          <a:xfrm>
            <a:off x="228600" y="4492430"/>
            <a:ext cx="2865875" cy="2146277"/>
            <a:chOff x="28666" y="2"/>
            <a:chExt cx="5456625" cy="261401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BC8F482-8B92-0568-3AAA-77DDD3343552}"/>
                </a:ext>
              </a:extLst>
            </p:cNvPr>
            <p:cNvGrpSpPr/>
            <p:nvPr/>
          </p:nvGrpSpPr>
          <p:grpSpPr>
            <a:xfrm>
              <a:off x="28666" y="2"/>
              <a:ext cx="5456625" cy="2614014"/>
              <a:chOff x="28666" y="2"/>
              <a:chExt cx="5456625" cy="2614014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E5542706-E8FC-55B5-5DBA-CA5576B6B4F3}"/>
                  </a:ext>
                </a:extLst>
              </p:cNvPr>
              <p:cNvGrpSpPr/>
              <p:nvPr/>
            </p:nvGrpSpPr>
            <p:grpSpPr>
              <a:xfrm>
                <a:off x="28666" y="2"/>
                <a:ext cx="5456625" cy="2614014"/>
                <a:chOff x="39007" y="2"/>
                <a:chExt cx="7425040" cy="2667555"/>
              </a:xfrm>
            </p:grpSpPr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3007FE2C-DAA9-59AF-AEBB-2154A4D17B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856785" y="2"/>
                  <a:ext cx="3607262" cy="2667439"/>
                </a:xfrm>
                <a:prstGeom prst="rect">
                  <a:avLst/>
                </a:prstGeom>
              </p:spPr>
            </p:pic>
            <p:grpSp>
              <p:nvGrpSpPr>
                <p:cNvPr id="8" name="Group 7">
                  <a:extLst>
                    <a:ext uri="{FF2B5EF4-FFF2-40B4-BE49-F238E27FC236}">
                      <a16:creationId xmlns:a16="http://schemas.microsoft.com/office/drawing/2014/main" id="{8047B105-264C-8844-2FD1-4B9830244D93}"/>
                    </a:ext>
                  </a:extLst>
                </p:cNvPr>
                <p:cNvGrpSpPr/>
                <p:nvPr/>
              </p:nvGrpSpPr>
              <p:grpSpPr>
                <a:xfrm>
                  <a:off x="39007" y="2"/>
                  <a:ext cx="3992779" cy="2667555"/>
                  <a:chOff x="42752" y="1"/>
                  <a:chExt cx="4376122" cy="3270060"/>
                </a:xfrm>
              </p:grpSpPr>
              <p:pic>
                <p:nvPicPr>
                  <p:cNvPr id="9" name="Picture 8">
                    <a:extLst>
                      <a:ext uri="{FF2B5EF4-FFF2-40B4-BE49-F238E27FC236}">
                        <a16:creationId xmlns:a16="http://schemas.microsoft.com/office/drawing/2014/main" id="{53E4D46A-087F-064A-E256-419DB3AE4FE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1"/>
                  <a:srcRect b="29292"/>
                  <a:stretch/>
                </p:blipFill>
                <p:spPr>
                  <a:xfrm>
                    <a:off x="42752" y="1"/>
                    <a:ext cx="4227292" cy="3270060"/>
                  </a:xfrm>
                  <a:prstGeom prst="rect">
                    <a:avLst/>
                  </a:prstGeom>
                </p:spPr>
              </p:pic>
              <p:sp>
                <p:nvSpPr>
                  <p:cNvPr id="10" name="TextBox 9">
                    <a:extLst>
                      <a:ext uri="{FF2B5EF4-FFF2-40B4-BE49-F238E27FC236}">
                        <a16:creationId xmlns:a16="http://schemas.microsoft.com/office/drawing/2014/main" id="{BCB19F9C-9C2F-E8C9-310D-7FB0ED271C50}"/>
                      </a:ext>
                    </a:extLst>
                  </p:cNvPr>
                  <p:cNvSpPr txBox="1"/>
                  <p:nvPr/>
                </p:nvSpPr>
                <p:spPr>
                  <a:xfrm>
                    <a:off x="263232" y="284458"/>
                    <a:ext cx="4155642" cy="464848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noAutofit/>
                  </a:bodyPr>
                  <a:lstStyle/>
                  <a:p>
                    <a:pPr marL="0" marR="0">
                      <a:lnSpc>
                        <a:spcPct val="107000"/>
                      </a:lnSpc>
                      <a:spcBef>
                        <a:spcPts val="0"/>
                      </a:spcBef>
                      <a:spcAft>
                        <a:spcPts val="800"/>
                      </a:spcAft>
                    </a:pPr>
                    <a:r>
                      <a:rPr lang="en-US" sz="1600" b="1" kern="1200" dirty="0">
                        <a:solidFill>
                          <a:srgbClr val="FFFF00"/>
                        </a:solidFill>
                        <a:effectLst/>
                        <a:latin typeface="Calibri-Bold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Hillslope (&gt; 15%)</a:t>
                    </a:r>
                    <a:r>
                      <a:rPr lang="en-US" sz="1700" b="1" kern="1200" dirty="0">
                        <a:solidFill>
                          <a:srgbClr val="FFFF00"/>
                        </a:solidFill>
                        <a:effectLst/>
                        <a:latin typeface="Calibri-Bold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endParaRPr lang="en-US" sz="1100" dirty="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</p:grp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49331C5-167E-C98C-1ED7-16EF7DDEB776}"/>
                  </a:ext>
                </a:extLst>
              </p:cNvPr>
              <p:cNvSpPr txBox="1"/>
              <p:nvPr/>
            </p:nvSpPr>
            <p:spPr>
              <a:xfrm>
                <a:off x="208579" y="1010211"/>
                <a:ext cx="3026647" cy="611412"/>
              </a:xfrm>
              <a:prstGeom prst="rect">
                <a:avLst/>
              </a:prstGeom>
              <a:noFill/>
            </p:spPr>
            <p:txBody>
              <a:bodyPr wrap="square">
                <a:noAutofit/>
              </a:bodyPr>
              <a:lstStyle/>
              <a:p>
                <a:pPr marL="0" marR="0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600" b="1" kern="1200" dirty="0">
                    <a:solidFill>
                      <a:srgbClr val="FFFF00"/>
                    </a:solidFill>
                    <a:effectLst/>
                    <a:latin typeface="Calibri-Bold"/>
                    <a:ea typeface="Calibri" panose="020F0502020204030204" pitchFamily="34" charset="0"/>
                    <a:cs typeface="Times New Roman" panose="02020603050405020304" pitchFamily="18" charset="0"/>
                  </a:rPr>
                  <a:t>Mid-slope (5-15%)</a:t>
                </a:r>
                <a:endParaRPr lang="en-US" sz="1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ctr">
                  <a:lnSpc>
                    <a:spcPct val="107000"/>
                  </a:lnSpc>
                  <a:spcBef>
                    <a:spcPts val="0"/>
                  </a:spcBef>
                  <a:spcAft>
                    <a:spcPts val="800"/>
                  </a:spcAft>
                </a:pPr>
                <a:r>
                  <a:rPr lang="en-US" sz="1700" b="1" kern="1200" dirty="0">
                    <a:solidFill>
                      <a:srgbClr val="FFFF00"/>
                    </a:solidFill>
                    <a:effectLst/>
                    <a:latin typeface="Calibri-Bold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  <a:endParaRPr lang="en-US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" name="TextBox 9">
              <a:extLst>
                <a:ext uri="{FF2B5EF4-FFF2-40B4-BE49-F238E27FC236}">
                  <a16:creationId xmlns:a16="http://schemas.microsoft.com/office/drawing/2014/main" id="{EE4E2CDC-6349-0C0A-62D1-83CF619EADC7}"/>
                </a:ext>
              </a:extLst>
            </p:cNvPr>
            <p:cNvSpPr txBox="1"/>
            <p:nvPr/>
          </p:nvSpPr>
          <p:spPr>
            <a:xfrm>
              <a:off x="208579" y="1807214"/>
              <a:ext cx="2973571" cy="621095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US" sz="1600" b="1" kern="1200" dirty="0">
                  <a:solidFill>
                    <a:srgbClr val="FFFF00"/>
                  </a:solidFill>
                  <a:effectLst/>
                  <a:latin typeface="Calibri-Bold"/>
                  <a:ea typeface="Calibri" panose="020F0502020204030204" pitchFamily="34" charset="0"/>
                  <a:cs typeface="Times New Roman" panose="02020603050405020304" pitchFamily="18" charset="0"/>
                </a:rPr>
                <a:t>Foot slope (&lt;5%)</a:t>
              </a:r>
              <a:endPara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72972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>
            <a:extLst>
              <a:ext uri="{FF2B5EF4-FFF2-40B4-BE49-F238E27FC236}">
                <a16:creationId xmlns:a16="http://schemas.microsoft.com/office/drawing/2014/main" id="{341435C9-14FC-C652-F335-A48F157B710C}"/>
              </a:ext>
            </a:extLst>
          </p:cNvPr>
          <p:cNvSpPr/>
          <p:nvPr/>
        </p:nvSpPr>
        <p:spPr>
          <a:xfrm>
            <a:off x="228600" y="304800"/>
            <a:ext cx="8534400" cy="3025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dk1"/>
                </a:solidFill>
                <a:cs typeface="Calibri"/>
              </a:rPr>
              <a:t>Small-scale based mechanization options</a:t>
            </a:r>
          </a:p>
        </p:txBody>
      </p:sp>
      <p:pic>
        <p:nvPicPr>
          <p:cNvPr id="15" name="Picture 14" descr="A picture containing grass, outdoor, person, tree&#10;&#10;Description automatically generated">
            <a:extLst>
              <a:ext uri="{FF2B5EF4-FFF2-40B4-BE49-F238E27FC236}">
                <a16:creationId xmlns:a16="http://schemas.microsoft.com/office/drawing/2014/main" id="{181FDC45-5B17-D494-F416-9E2583B676A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40" y="2353486"/>
            <a:ext cx="2810464" cy="2107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FBEA3A4-AF85-61DF-308F-06593E815B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272797"/>
            <a:ext cx="2914560" cy="2185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2D3A66E-16F5-367E-4CCC-BB08199A14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584" y="2316465"/>
            <a:ext cx="2831036" cy="2185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E49A0B44-CCE0-D4B3-0D87-3D2B61266B2B}"/>
              </a:ext>
            </a:extLst>
          </p:cNvPr>
          <p:cNvSpPr>
            <a:spLocks noChangeAspect="1"/>
          </p:cNvSpPr>
          <p:nvPr/>
        </p:nvSpPr>
        <p:spPr>
          <a:xfrm>
            <a:off x="247237" y="1289463"/>
            <a:ext cx="898970" cy="898970"/>
          </a:xfrm>
          <a:prstGeom prst="ellipse">
            <a:avLst/>
          </a:prstGeom>
          <a:solidFill>
            <a:srgbClr val="FFFFFF"/>
          </a:solidFill>
          <a:ln w="76200" cap="flat" cmpd="sng" algn="ctr">
            <a:solidFill>
              <a:srgbClr val="156734"/>
            </a:solidFill>
            <a:prstDash val="solid"/>
          </a:ln>
          <a:effectLst/>
        </p:spPr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429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2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A9D6D6B-62F4-23E0-8990-E936570CF1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358" t="13792" r="9148" b="31746"/>
          <a:stretch/>
        </p:blipFill>
        <p:spPr>
          <a:xfrm>
            <a:off x="342500" y="1401857"/>
            <a:ext cx="779417" cy="59374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662DE68-AD89-1CEF-57E3-8FE3D48BCA23}"/>
              </a:ext>
            </a:extLst>
          </p:cNvPr>
          <p:cNvSpPr/>
          <p:nvPr/>
        </p:nvSpPr>
        <p:spPr>
          <a:xfrm>
            <a:off x="76200" y="5482864"/>
            <a:ext cx="2559191" cy="8569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>
              <a:spcBef>
                <a:spcPts val="0"/>
              </a:spcBef>
              <a:spcAft>
                <a:spcPts val="0"/>
              </a:spcAft>
            </a:pPr>
            <a:r>
              <a:rPr lang="en-ZW" sz="14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Introduced t</a:t>
            </a:r>
            <a:r>
              <a:rPr lang="en-ZW" sz="1400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wo-wheel tractor and accessories (plough, planter, reaper, thresher, sheller, water pump and trailers)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A484E8D-86E9-638F-BFE3-7B175099A7BC}"/>
              </a:ext>
            </a:extLst>
          </p:cNvPr>
          <p:cNvSpPr/>
          <p:nvPr/>
        </p:nvSpPr>
        <p:spPr>
          <a:xfrm>
            <a:off x="2989982" y="5406495"/>
            <a:ext cx="2831036" cy="12556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W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Reduced cost of farm operations as compared to conventional farm practices- Example: Cost for w</a:t>
            </a:r>
            <a:r>
              <a:rPr lang="en-US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heat thresher = USD 200 ha</a:t>
            </a:r>
            <a:r>
              <a:rPr lang="en-US" sz="1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-1</a:t>
            </a:r>
            <a:r>
              <a:rPr lang="en-US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 without mechanization vs 90 ha</a:t>
            </a:r>
            <a:r>
              <a:rPr lang="en-US" sz="1400" baseline="30000" dirty="0">
                <a:solidFill>
                  <a:srgbClr val="000000"/>
                </a:solidFill>
                <a:cs typeface="Times New Roman" panose="02020603050405020304" pitchFamily="18" charset="0"/>
              </a:rPr>
              <a:t>-1</a:t>
            </a:r>
            <a:r>
              <a:rPr lang="en-US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 with mechanization</a:t>
            </a:r>
            <a:r>
              <a:rPr lang="en-ZW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CFE2AA2-9790-28CA-896E-AC99211F97BE}"/>
              </a:ext>
            </a:extLst>
          </p:cNvPr>
          <p:cNvSpPr/>
          <p:nvPr/>
        </p:nvSpPr>
        <p:spPr>
          <a:xfrm>
            <a:off x="6096000" y="5326977"/>
            <a:ext cx="2514600" cy="78493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rgbClr val="000000"/>
                </a:solidFill>
                <a:cs typeface="Times New Roman" panose="02020603050405020304" pitchFamily="18" charset="0"/>
              </a:rPr>
              <a:t>Created jobs for service providers in Africa RISING operational areas</a:t>
            </a:r>
            <a:endParaRPr lang="en-ZW" sz="140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D4D04E3-9D3B-D576-2B2C-B66BCD6ED80A}"/>
              </a:ext>
            </a:extLst>
          </p:cNvPr>
          <p:cNvSpPr/>
          <p:nvPr/>
        </p:nvSpPr>
        <p:spPr>
          <a:xfrm>
            <a:off x="279539" y="4648283"/>
            <a:ext cx="723208" cy="724345"/>
          </a:xfrm>
          <a:prstGeom prst="ellipse">
            <a:avLst/>
          </a:prstGeom>
          <a:solidFill>
            <a:srgbClr val="FFFFFF"/>
          </a:solidFill>
          <a:ln w="38100" cap="flat" cmpd="sng" algn="ctr">
            <a:solidFill>
              <a:srgbClr val="625640">
                <a:lumMod val="60000"/>
                <a:lumOff val="4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7867AC7-A243-F474-B1C7-A635C28BF3F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410" b="16535"/>
          <a:stretch/>
        </p:blipFill>
        <p:spPr>
          <a:xfrm>
            <a:off x="375982" y="4735356"/>
            <a:ext cx="626765" cy="564995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39418F66-5C8D-CBD5-3AB7-8313F4FAAB4F}"/>
              </a:ext>
            </a:extLst>
          </p:cNvPr>
          <p:cNvGrpSpPr/>
          <p:nvPr/>
        </p:nvGrpSpPr>
        <p:grpSpPr>
          <a:xfrm>
            <a:off x="3120729" y="4576006"/>
            <a:ext cx="853766" cy="724345"/>
            <a:chOff x="228600" y="3406104"/>
            <a:chExt cx="853766" cy="724345"/>
          </a:xfrm>
        </p:grpSpPr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B51A8F32-1BDB-229B-0406-E7A0F3FDECCA}"/>
                </a:ext>
              </a:extLst>
            </p:cNvPr>
            <p:cNvSpPr/>
            <p:nvPr/>
          </p:nvSpPr>
          <p:spPr>
            <a:xfrm rot="5400000">
              <a:off x="844796" y="3687516"/>
              <a:ext cx="313621" cy="161518"/>
            </a:xfrm>
            <a:prstGeom prst="triangle">
              <a:avLst/>
            </a:prstGeom>
            <a:solidFill>
              <a:srgbClr val="AD9D81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3286011C-CF5B-ED67-8762-6DF260884388}"/>
                </a:ext>
              </a:extLst>
            </p:cNvPr>
            <p:cNvSpPr/>
            <p:nvPr/>
          </p:nvSpPr>
          <p:spPr>
            <a:xfrm>
              <a:off x="228600" y="3406104"/>
              <a:ext cx="723208" cy="724345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62564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AD940489-6331-3304-1E59-0C86A591F16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15322"/>
          <a:stretch/>
        </p:blipFill>
        <p:spPr>
          <a:xfrm>
            <a:off x="3253966" y="4770478"/>
            <a:ext cx="508583" cy="430657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C72F40AC-7B6E-06CA-4E48-8D2808C76116}"/>
              </a:ext>
            </a:extLst>
          </p:cNvPr>
          <p:cNvGrpSpPr/>
          <p:nvPr/>
        </p:nvGrpSpPr>
        <p:grpSpPr>
          <a:xfrm>
            <a:off x="6343365" y="4579113"/>
            <a:ext cx="853766" cy="724345"/>
            <a:chOff x="228600" y="4559516"/>
            <a:chExt cx="853766" cy="724345"/>
          </a:xfrm>
        </p:grpSpPr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750F9143-855E-A783-BC68-006D3EE2EA4D}"/>
                </a:ext>
              </a:extLst>
            </p:cNvPr>
            <p:cNvSpPr/>
            <p:nvPr/>
          </p:nvSpPr>
          <p:spPr>
            <a:xfrm rot="5400000">
              <a:off x="844796" y="4838627"/>
              <a:ext cx="313621" cy="161518"/>
            </a:xfrm>
            <a:prstGeom prst="triangle">
              <a:avLst/>
            </a:prstGeom>
            <a:solidFill>
              <a:srgbClr val="AD9D81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80E54C15-887E-F225-E38A-C8D4DD7F4D9C}"/>
                </a:ext>
              </a:extLst>
            </p:cNvPr>
            <p:cNvSpPr/>
            <p:nvPr/>
          </p:nvSpPr>
          <p:spPr>
            <a:xfrm>
              <a:off x="228600" y="4559516"/>
              <a:ext cx="723208" cy="724345"/>
            </a:xfrm>
            <a:prstGeom prst="ellipse">
              <a:avLst/>
            </a:prstGeom>
            <a:solidFill>
              <a:srgbClr val="FFFFFF"/>
            </a:solidFill>
            <a:ln w="38100" cap="flat" cmpd="sng" algn="ctr">
              <a:solidFill>
                <a:srgbClr val="625640">
                  <a:lumMod val="60000"/>
                  <a:lumOff val="4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F0CD669F-05CF-B2B7-5101-88882769F27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6336"/>
          <a:stretch/>
        </p:blipFill>
        <p:spPr>
          <a:xfrm>
            <a:off x="6349475" y="4680748"/>
            <a:ext cx="615385" cy="51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849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BDF9BE-FD1C-8B8B-8DCD-709091FE5ACE}"/>
              </a:ext>
            </a:extLst>
          </p:cNvPr>
          <p:cNvCxnSpPr/>
          <p:nvPr/>
        </p:nvCxnSpPr>
        <p:spPr>
          <a:xfrm>
            <a:off x="204850" y="3009088"/>
            <a:ext cx="422175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4E7AE74-03AC-30E6-33F7-19AF2A20BC49}"/>
              </a:ext>
            </a:extLst>
          </p:cNvPr>
          <p:cNvCxnSpPr/>
          <p:nvPr/>
        </p:nvCxnSpPr>
        <p:spPr>
          <a:xfrm>
            <a:off x="204850" y="3991584"/>
            <a:ext cx="422175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AD894C4-DC06-DA33-CD4E-F7BD83C132A3}"/>
              </a:ext>
            </a:extLst>
          </p:cNvPr>
          <p:cNvCxnSpPr/>
          <p:nvPr/>
        </p:nvCxnSpPr>
        <p:spPr>
          <a:xfrm>
            <a:off x="195360" y="4953000"/>
            <a:ext cx="4221758" cy="0"/>
          </a:xfrm>
          <a:prstGeom prst="line">
            <a:avLst/>
          </a:prstGeom>
          <a:ln w="1905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55A62BCC-72F7-3C89-2DEA-A88F7C8C8C42}"/>
              </a:ext>
            </a:extLst>
          </p:cNvPr>
          <p:cNvSpPr/>
          <p:nvPr/>
        </p:nvSpPr>
        <p:spPr>
          <a:xfrm>
            <a:off x="228600" y="304800"/>
            <a:ext cx="8534400" cy="4571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en-GB" sz="2400" b="1" dirty="0">
                <a:solidFill>
                  <a:schemeClr val="dk1"/>
                </a:solidFill>
                <a:cs typeface="Calibri"/>
              </a:rPr>
              <a:t>Water management and application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1C042C-6CEB-F398-927E-2BD2498859D5}"/>
              </a:ext>
            </a:extLst>
          </p:cNvPr>
          <p:cNvSpPr txBox="1"/>
          <p:nvPr/>
        </p:nvSpPr>
        <p:spPr>
          <a:xfrm>
            <a:off x="835960" y="3980083"/>
            <a:ext cx="3486385" cy="73152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0">
            <a:noAutofit/>
          </a:bodyPr>
          <a:lstStyle/>
          <a:p>
            <a:pPr marL="168275" indent="-168275" defTabSz="742950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dirty="0"/>
              <a:t>Water lifting technologies </a:t>
            </a:r>
            <a:r>
              <a:rPr lang="en-US" sz="1400" dirty="0"/>
              <a:t>have enhanced farmers capacity to </a:t>
            </a:r>
            <a:r>
              <a:rPr lang="en-US" sz="1400" b="1" dirty="0"/>
              <a:t>irrigate high value crops.</a:t>
            </a:r>
            <a:r>
              <a:rPr lang="en-US" sz="1400" dirty="0"/>
              <a:t>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1F418D4-4E65-CB1B-D94F-313E04141069}"/>
              </a:ext>
            </a:extLst>
          </p:cNvPr>
          <p:cNvSpPr txBox="1"/>
          <p:nvPr/>
        </p:nvSpPr>
        <p:spPr>
          <a:xfrm>
            <a:off x="835960" y="2980203"/>
            <a:ext cx="3486385" cy="73152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0">
            <a:noAutofit/>
          </a:bodyPr>
          <a:lstStyle/>
          <a:p>
            <a:pPr marL="168275" indent="-168275" defTabSz="742950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Rainwater </a:t>
            </a:r>
            <a:r>
              <a:rPr lang="en-US" sz="1400" b="1" dirty="0"/>
              <a:t>harvesting ponds attracted farmers </a:t>
            </a:r>
            <a:r>
              <a:rPr lang="en-US" sz="1400" dirty="0"/>
              <a:t>to </a:t>
            </a:r>
            <a:r>
              <a:rPr lang="en-US" sz="1400" b="1" dirty="0"/>
              <a:t>diversify high value crops </a:t>
            </a:r>
            <a:r>
              <a:rPr lang="en-US" sz="1400" dirty="0"/>
              <a:t>around home- gardens.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7E34AAD-3E69-B127-0A9E-93085726E89C}"/>
              </a:ext>
            </a:extLst>
          </p:cNvPr>
          <p:cNvSpPr txBox="1"/>
          <p:nvPr/>
        </p:nvSpPr>
        <p:spPr>
          <a:xfrm>
            <a:off x="838503" y="1907848"/>
            <a:ext cx="3486385" cy="73152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0">
            <a:noAutofit/>
          </a:bodyPr>
          <a:lstStyle/>
          <a:p>
            <a:pPr marL="168275" indent="-168275" defTabSz="742950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Introduced and validated </a:t>
            </a:r>
            <a:r>
              <a:rPr lang="en-US" sz="1400" b="1" dirty="0"/>
              <a:t>water harvesting</a:t>
            </a:r>
            <a:r>
              <a:rPr lang="en-US" sz="1400" dirty="0"/>
              <a:t>, </a:t>
            </a:r>
            <a:r>
              <a:rPr lang="en-US" sz="1400" b="1" dirty="0"/>
              <a:t>lifting </a:t>
            </a:r>
            <a:r>
              <a:rPr lang="en-US" sz="1400" dirty="0"/>
              <a:t>and </a:t>
            </a:r>
            <a:r>
              <a:rPr lang="en-US" sz="1400" b="1" dirty="0"/>
              <a:t>delivery technologies </a:t>
            </a:r>
            <a:r>
              <a:rPr lang="en-US" sz="1400" dirty="0"/>
              <a:t>in AR project sites.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F969187-BD88-6B0B-3C35-09A4B8670F88}"/>
              </a:ext>
            </a:extLst>
          </p:cNvPr>
          <p:cNvSpPr txBox="1"/>
          <p:nvPr/>
        </p:nvSpPr>
        <p:spPr>
          <a:xfrm>
            <a:off x="811871" y="5029200"/>
            <a:ext cx="3486385" cy="73152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0">
            <a:noAutofit/>
          </a:bodyPr>
          <a:lstStyle/>
          <a:p>
            <a:pPr marL="168275" indent="-168275" defTabSz="742950" fontAlgn="base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Farmers guided by </a:t>
            </a:r>
            <a:r>
              <a:rPr lang="en-US" sz="1400" b="1" dirty="0"/>
              <a:t>wetting front detectors </a:t>
            </a:r>
            <a:r>
              <a:rPr lang="en-US" sz="1400" dirty="0"/>
              <a:t>able to </a:t>
            </a:r>
            <a:r>
              <a:rPr lang="en-US" sz="1400" b="1" dirty="0"/>
              <a:t>increase irrigated fodder dry biomass </a:t>
            </a:r>
            <a:r>
              <a:rPr lang="en-US" sz="1400" dirty="0"/>
              <a:t>by </a:t>
            </a:r>
            <a:r>
              <a:rPr lang="en-US" sz="1400" b="1" dirty="0"/>
              <a:t>14%.</a:t>
            </a:r>
            <a:endParaRPr lang="en-GB" sz="1400" b="1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1B624B3-643B-42C1-B016-2D12B6B810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577"/>
          <a:stretch/>
        </p:blipFill>
        <p:spPr>
          <a:xfrm>
            <a:off x="107367" y="1841983"/>
            <a:ext cx="744615" cy="59884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3D807710-9AF1-1FDD-13D7-F5122774C91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056"/>
          <a:stretch/>
        </p:blipFill>
        <p:spPr>
          <a:xfrm>
            <a:off x="34364" y="2936702"/>
            <a:ext cx="819077" cy="671183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0590166D-43A0-E42A-F723-0E524B2A22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296" t="5711" r="8168" b="21555"/>
          <a:stretch/>
        </p:blipFill>
        <p:spPr>
          <a:xfrm>
            <a:off x="104408" y="4035262"/>
            <a:ext cx="837821" cy="72086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7BCB6F0-8D1E-2F4E-9DB7-1D84DC847C0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821" r="21047" b="23275"/>
          <a:stretch/>
        </p:blipFill>
        <p:spPr>
          <a:xfrm>
            <a:off x="55203" y="4909323"/>
            <a:ext cx="872539" cy="1113315"/>
          </a:xfrm>
          <a:prstGeom prst="rect">
            <a:avLst/>
          </a:prstGeom>
        </p:spPr>
      </p:pic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558ABB98-091B-A1AB-42A8-ED74EB493DCF}"/>
              </a:ext>
            </a:extLst>
          </p:cNvPr>
          <p:cNvSpPr/>
          <p:nvPr/>
        </p:nvSpPr>
        <p:spPr>
          <a:xfrm rot="5400000">
            <a:off x="3082350" y="3352481"/>
            <a:ext cx="2909455" cy="510808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9741317E-9FC6-3314-4615-4B0C0A546BF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956" y="3742304"/>
            <a:ext cx="2153148" cy="1530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CD1AC45-CE62-DA62-5C04-648A8D9F766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3607885"/>
            <a:ext cx="1796652" cy="1796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4E74BBB-710B-9E4E-771E-C1E5EE86637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114" y="1934544"/>
            <a:ext cx="2099827" cy="118115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D383E4A-AAEC-4576-8B17-8AB9868A6EA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064" y="1841983"/>
            <a:ext cx="1879723" cy="140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412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D576FBBB-D5F1-45BA-DC29-73DFF75B2429}"/>
              </a:ext>
            </a:extLst>
          </p:cNvPr>
          <p:cNvSpPr/>
          <p:nvPr/>
        </p:nvSpPr>
        <p:spPr>
          <a:xfrm>
            <a:off x="244349" y="2221478"/>
            <a:ext cx="240790" cy="240790"/>
          </a:xfrm>
          <a:prstGeom prst="ellipse">
            <a:avLst/>
          </a:prstGeom>
          <a:solidFill>
            <a:srgbClr val="625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5176925-35D0-E45B-C748-CAFE3B527F57}"/>
              </a:ext>
            </a:extLst>
          </p:cNvPr>
          <p:cNvCxnSpPr/>
          <p:nvPr/>
        </p:nvCxnSpPr>
        <p:spPr>
          <a:xfrm>
            <a:off x="365285" y="1916678"/>
            <a:ext cx="0" cy="3886200"/>
          </a:xfrm>
          <a:prstGeom prst="line">
            <a:avLst/>
          </a:prstGeom>
          <a:ln w="38100">
            <a:solidFill>
              <a:srgbClr val="62564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18D3855F-2212-F38C-B844-B0042684DCFA}"/>
              </a:ext>
            </a:extLst>
          </p:cNvPr>
          <p:cNvSpPr/>
          <p:nvPr/>
        </p:nvSpPr>
        <p:spPr>
          <a:xfrm>
            <a:off x="244349" y="3663183"/>
            <a:ext cx="240790" cy="240790"/>
          </a:xfrm>
          <a:prstGeom prst="ellipse">
            <a:avLst/>
          </a:prstGeom>
          <a:solidFill>
            <a:srgbClr val="625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9A103F0-E563-4FBA-5A7D-0F72FB82C332}"/>
              </a:ext>
            </a:extLst>
          </p:cNvPr>
          <p:cNvSpPr/>
          <p:nvPr/>
        </p:nvSpPr>
        <p:spPr>
          <a:xfrm>
            <a:off x="244349" y="5104888"/>
            <a:ext cx="240790" cy="240790"/>
          </a:xfrm>
          <a:prstGeom prst="ellipse">
            <a:avLst/>
          </a:prstGeom>
          <a:solidFill>
            <a:srgbClr val="6256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28E4C5-C14C-D1FF-CDC3-D15F2F6B9145}"/>
              </a:ext>
            </a:extLst>
          </p:cNvPr>
          <p:cNvSpPr txBox="1"/>
          <p:nvPr/>
        </p:nvSpPr>
        <p:spPr>
          <a:xfrm>
            <a:off x="552215" y="1984858"/>
            <a:ext cx="3486385" cy="73152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0">
            <a:noAutofit/>
          </a:bodyPr>
          <a:lstStyle/>
          <a:p>
            <a:pPr defTabSz="742950" fontAlgn="base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600" dirty="0"/>
              <a:t>Implementation of </a:t>
            </a:r>
            <a:r>
              <a:rPr lang="en-US" sz="1600" b="1" dirty="0"/>
              <a:t>integrated SWC practices </a:t>
            </a:r>
            <a:r>
              <a:rPr lang="en-US" sz="1600" dirty="0"/>
              <a:t>at landscape scale have </a:t>
            </a:r>
            <a:r>
              <a:rPr lang="en-US" sz="1600" b="1" dirty="0"/>
              <a:t>reduced soil loss </a:t>
            </a:r>
            <a:r>
              <a:rPr lang="en-US" sz="1600" dirty="0"/>
              <a:t>by </a:t>
            </a:r>
            <a:r>
              <a:rPr lang="en-US" sz="1600" b="1" dirty="0"/>
              <a:t>over 75% </a:t>
            </a:r>
            <a:r>
              <a:rPr lang="en-US" sz="1600" dirty="0"/>
              <a:t>in the AR watersheds.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B450E77-7766-0065-6F6A-91A76892DA22}"/>
              </a:ext>
            </a:extLst>
          </p:cNvPr>
          <p:cNvSpPr txBox="1"/>
          <p:nvPr/>
        </p:nvSpPr>
        <p:spPr>
          <a:xfrm>
            <a:off x="552215" y="3417818"/>
            <a:ext cx="3486385" cy="73152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0">
            <a:noAutofit/>
          </a:bodyPr>
          <a:lstStyle/>
          <a:p>
            <a:pPr defTabSz="742950" fontAlgn="base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600" b="1" dirty="0"/>
              <a:t>Management practices </a:t>
            </a:r>
            <a:r>
              <a:rPr lang="en-US" sz="1600" dirty="0"/>
              <a:t>implemented in cultivated fields have </a:t>
            </a:r>
            <a:r>
              <a:rPr lang="en-US" sz="1600" b="1" dirty="0"/>
              <a:t>reduced soil loss </a:t>
            </a:r>
            <a:r>
              <a:rPr lang="en-US" sz="1600" dirty="0"/>
              <a:t>by </a:t>
            </a:r>
            <a:r>
              <a:rPr lang="en-US" sz="1600" b="1" dirty="0"/>
              <a:t>87% </a:t>
            </a:r>
            <a:r>
              <a:rPr lang="en-US" sz="1600" dirty="0"/>
              <a:t>as compared to non-treated fields.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A415AF-3896-4F94-81B6-ACE399195FE0}"/>
              </a:ext>
            </a:extLst>
          </p:cNvPr>
          <p:cNvSpPr txBox="1"/>
          <p:nvPr/>
        </p:nvSpPr>
        <p:spPr>
          <a:xfrm>
            <a:off x="552215" y="4859523"/>
            <a:ext cx="3486385" cy="73152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 anchorCtr="0">
            <a:noAutofit/>
          </a:bodyPr>
          <a:lstStyle/>
          <a:p>
            <a:pPr defTabSz="742950" fontAlgn="base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1600" dirty="0"/>
              <a:t>A </a:t>
            </a:r>
            <a:r>
              <a:rPr lang="en-US" sz="1600" b="1" dirty="0"/>
              <a:t>treated landscape in </a:t>
            </a:r>
            <a:r>
              <a:rPr lang="en-US" sz="1600" b="1" dirty="0" err="1"/>
              <a:t>Basona</a:t>
            </a:r>
            <a:r>
              <a:rPr lang="en-US" sz="1600" b="1" dirty="0"/>
              <a:t> AR site </a:t>
            </a:r>
            <a:r>
              <a:rPr lang="en-US" sz="1600" dirty="0"/>
              <a:t>has shown an </a:t>
            </a:r>
            <a:r>
              <a:rPr lang="en-US" sz="1600" b="1" dirty="0"/>
              <a:t>increase in baseflow </a:t>
            </a:r>
            <a:r>
              <a:rPr lang="en-US" sz="1600" dirty="0"/>
              <a:t>by </a:t>
            </a:r>
            <a:r>
              <a:rPr lang="en-US" sz="1600" b="1" dirty="0"/>
              <a:t>up to 35%, </a:t>
            </a:r>
            <a:r>
              <a:rPr lang="en-US" sz="1600" dirty="0"/>
              <a:t>which improves irrigation in downstream locations.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ECA0630-5EF9-E348-B1EB-1B60B8FA9327}"/>
              </a:ext>
            </a:extLst>
          </p:cNvPr>
          <p:cNvSpPr/>
          <p:nvPr/>
        </p:nvSpPr>
        <p:spPr>
          <a:xfrm>
            <a:off x="228600" y="304800"/>
            <a:ext cx="8534400" cy="3992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en-US" sz="2400" b="1" dirty="0">
                <a:solidFill>
                  <a:schemeClr val="dk1"/>
                </a:solidFill>
                <a:cs typeface="Calibri"/>
              </a:rPr>
              <a:t>Landscape/watershed management</a:t>
            </a: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A1E93538-CF4F-87CA-CEFC-31C1B452999F}"/>
              </a:ext>
            </a:extLst>
          </p:cNvPr>
          <p:cNvSpPr/>
          <p:nvPr/>
        </p:nvSpPr>
        <p:spPr>
          <a:xfrm rot="5400000">
            <a:off x="2743097" y="3548677"/>
            <a:ext cx="2909455" cy="291151"/>
          </a:xfrm>
          <a:prstGeom prst="triangl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 descr="A group of people in a field&#10;&#10;Description automatically generated with medium confidence">
            <a:extLst>
              <a:ext uri="{FF2B5EF4-FFF2-40B4-BE49-F238E27FC236}">
                <a16:creationId xmlns:a16="http://schemas.microsoft.com/office/drawing/2014/main" id="{17A9360E-1F4E-845F-C030-F15BA2AACF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40493"/>
            <a:ext cx="2189439" cy="1642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" name="Picture 39" descr="A picture containing outdoor, sky, ground, field&#10;&#10;Description automatically generated">
            <a:extLst>
              <a:ext uri="{FF2B5EF4-FFF2-40B4-BE49-F238E27FC236}">
                <a16:creationId xmlns:a16="http://schemas.microsoft.com/office/drawing/2014/main" id="{8BCEE503-B096-7764-DD7D-13C3863DA3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2450" y="1905000"/>
            <a:ext cx="2250771" cy="16880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2AC5EFB-4012-A3DE-724F-A6FB0D7105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261" y="3663184"/>
            <a:ext cx="2713738" cy="1999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3F2C8EA4-BA11-E4E7-A45C-050EBA63C0DA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91706" y="3663183"/>
            <a:ext cx="1797940" cy="19999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661095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5E8EC553-0E69-F123-4D69-B0AF4CED18D8}"/>
              </a:ext>
            </a:extLst>
          </p:cNvPr>
          <p:cNvGraphicFramePr>
            <a:graphicFrameLocks noGrp="1"/>
          </p:cNvGraphicFramePr>
          <p:nvPr/>
        </p:nvGraphicFramePr>
        <p:xfrm>
          <a:off x="609936" y="1371601"/>
          <a:ext cx="8153064" cy="5105400"/>
        </p:xfrm>
        <a:graphic>
          <a:graphicData uri="http://schemas.openxmlformats.org/drawingml/2006/table">
            <a:tbl>
              <a:tblPr firstRow="1" bandRow="1"/>
              <a:tblGrid>
                <a:gridCol w="1909479">
                  <a:extLst>
                    <a:ext uri="{9D8B030D-6E8A-4147-A177-3AD203B41FA5}">
                      <a16:colId xmlns:a16="http://schemas.microsoft.com/office/drawing/2014/main" val="2194583209"/>
                    </a:ext>
                  </a:extLst>
                </a:gridCol>
                <a:gridCol w="6243585">
                  <a:extLst>
                    <a:ext uri="{9D8B030D-6E8A-4147-A177-3AD203B41FA5}">
                      <a16:colId xmlns:a16="http://schemas.microsoft.com/office/drawing/2014/main" val="1044569216"/>
                    </a:ext>
                  </a:extLst>
                </a:gridCol>
              </a:tblGrid>
              <a:tr h="818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395" rtl="0" eaLnBrk="1" latinLnBrk="0" hangingPunct="1"/>
                      <a:endParaRPr lang="en-US" sz="18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b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74295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Value chain studies on livestock and crop commodities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5117150"/>
                  </a:ext>
                </a:extLst>
              </a:tr>
              <a:tr h="101376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395" rtl="0" eaLnBrk="1" latinLnBrk="0" hangingPunct="1"/>
                      <a:endParaRPr lang="en-US" sz="18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b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74295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Nutrition (contribution of nutrition education and project interventions) studies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114587"/>
                  </a:ext>
                </a:extLst>
              </a:tr>
              <a:tr h="818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395" rtl="0" eaLnBrk="1" latinLnBrk="0" hangingPunct="1"/>
                      <a:endParaRPr lang="en-US" sz="18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b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74295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</a:t>
                      </a:r>
                      <a:r>
                        <a:rPr lang="en-US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ender studies 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5831733"/>
                  </a:ext>
                </a:extLst>
              </a:tr>
              <a:tr h="818327">
                <a:tc>
                  <a:txBody>
                    <a:bodyPr/>
                    <a:lstStyle/>
                    <a:p>
                      <a:pPr marL="0" algn="ctr" defTabSz="914395" rtl="0" eaLnBrk="1" latinLnBrk="0" hangingPunct="1"/>
                      <a:endParaRPr lang="en-US" sz="1800" b="1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5720" marR="45720" anchor="b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74295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noProof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RHoMIS</a:t>
                      </a:r>
                      <a:r>
                        <a:rPr lang="en-US" sz="1800" b="1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(Rural Household Multi-Indicator Survey)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8568167"/>
                  </a:ext>
                </a:extLst>
              </a:tr>
              <a:tr h="818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45720" marR="45720" anchor="b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lvl="0" indent="-285750" algn="l" defTabSz="74295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Scaling studies (scaling scan, spillover)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4513892"/>
                  </a:ext>
                </a:extLst>
              </a:tr>
              <a:tr h="818327">
                <a:tc>
                  <a:txBody>
                    <a:bodyPr/>
                    <a:lstStyle/>
                    <a:p>
                      <a:pPr marL="0" marR="0" lvl="0" indent="0" algn="ctr" defTabSz="9143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45720" marR="45720" anchor="b">
                    <a:lnL w="12700" cmpd="sng">
                      <a:noFill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742950" rtl="0" eaLnBrk="1" fontAlgn="base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Innovations diffusion studies</a:t>
                      </a:r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FFFFFF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3743578"/>
                  </a:ext>
                </a:extLst>
              </a:tr>
            </a:tbl>
          </a:graphicData>
        </a:graphic>
      </p:graphicFrame>
      <p:sp>
        <p:nvSpPr>
          <p:cNvPr id="4" name="Oval 3">
            <a:extLst>
              <a:ext uri="{FF2B5EF4-FFF2-40B4-BE49-F238E27FC236}">
                <a16:creationId xmlns:a16="http://schemas.microsoft.com/office/drawing/2014/main" id="{AE4725C0-92BB-5E79-1AC0-C521E9391013}"/>
              </a:ext>
            </a:extLst>
          </p:cNvPr>
          <p:cNvSpPr/>
          <p:nvPr/>
        </p:nvSpPr>
        <p:spPr>
          <a:xfrm>
            <a:off x="396576" y="1584960"/>
            <a:ext cx="365760" cy="36576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173B02F-209F-9F09-464B-AA0DC8D7ADA3}"/>
              </a:ext>
            </a:extLst>
          </p:cNvPr>
          <p:cNvSpPr/>
          <p:nvPr/>
        </p:nvSpPr>
        <p:spPr>
          <a:xfrm>
            <a:off x="396576" y="2428240"/>
            <a:ext cx="365760" cy="36576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3953FF0-6549-599D-FA9D-B9F87B30A461}"/>
              </a:ext>
            </a:extLst>
          </p:cNvPr>
          <p:cNvSpPr/>
          <p:nvPr/>
        </p:nvSpPr>
        <p:spPr>
          <a:xfrm>
            <a:off x="396576" y="3426325"/>
            <a:ext cx="365760" cy="36576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9B388A3-D5EE-67BD-B183-45A042DA4AAA}"/>
              </a:ext>
            </a:extLst>
          </p:cNvPr>
          <p:cNvSpPr/>
          <p:nvPr/>
        </p:nvSpPr>
        <p:spPr>
          <a:xfrm>
            <a:off x="396576" y="4232175"/>
            <a:ext cx="365760" cy="36576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6A73EF6-A6EC-E4F1-0C79-D79FA31B4446}"/>
              </a:ext>
            </a:extLst>
          </p:cNvPr>
          <p:cNvSpPr/>
          <p:nvPr/>
        </p:nvSpPr>
        <p:spPr>
          <a:xfrm>
            <a:off x="228600" y="304800"/>
            <a:ext cx="8534400" cy="4872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rgbClr val="0070C0"/>
                </a:solidFill>
                <a:latin typeface="Gill Sans"/>
              </a:rPr>
              <a:t>3.2.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Studies to evaluate SI in systems orientation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A9D62BB-B8E7-4820-8DE3-D6BF2623118E}"/>
              </a:ext>
            </a:extLst>
          </p:cNvPr>
          <p:cNvSpPr/>
          <p:nvPr/>
        </p:nvSpPr>
        <p:spPr>
          <a:xfrm>
            <a:off x="396576" y="5049520"/>
            <a:ext cx="365760" cy="36576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rgbClr val="FFFFFF"/>
                </a:solidFill>
                <a:latin typeface="Calibri"/>
              </a:rPr>
              <a:t>5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8DEA482-05E5-01A4-EE58-00FFC80AB33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rgbClr val="009147">
                <a:shade val="45000"/>
                <a:satMod val="135000"/>
              </a:srgbClr>
              <a:prstClr val="white"/>
            </a:duotone>
          </a:blip>
          <a:srcRect l="7667" t="6863" r="9507" b="27914"/>
          <a:stretch/>
        </p:blipFill>
        <p:spPr>
          <a:xfrm>
            <a:off x="1182507" y="1405906"/>
            <a:ext cx="820876" cy="646414"/>
          </a:xfrm>
          <a:prstGeom prst="rect">
            <a:avLst/>
          </a:prstGeom>
          <a:noFill/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0EFB229-4D3E-3F99-F7EF-FBD658F00E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rgbClr val="009147">
                <a:shade val="45000"/>
                <a:satMod val="135000"/>
              </a:srgbClr>
              <a:prstClr val="white"/>
            </a:duotone>
          </a:blip>
          <a:srcRect l="4822" r="4822" b="16535"/>
          <a:stretch/>
        </p:blipFill>
        <p:spPr>
          <a:xfrm>
            <a:off x="1222903" y="2325262"/>
            <a:ext cx="740084" cy="683643"/>
          </a:xfrm>
          <a:prstGeom prst="rect">
            <a:avLst/>
          </a:prstGeom>
          <a:noFill/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369D9E6-CF89-2298-9717-C5C072F6342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rgbClr val="009147">
                <a:shade val="45000"/>
                <a:satMod val="135000"/>
              </a:srgbClr>
              <a:prstClr val="white"/>
            </a:duotone>
          </a:blip>
          <a:srcRect b="17217"/>
          <a:stretch/>
        </p:blipFill>
        <p:spPr>
          <a:xfrm>
            <a:off x="1220638" y="3271520"/>
            <a:ext cx="744615" cy="616415"/>
          </a:xfrm>
          <a:prstGeom prst="rect">
            <a:avLst/>
          </a:prstGeom>
          <a:noFill/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9A047DFC-C5A2-D902-B7B5-68832834872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rgbClr val="009147">
                <a:shade val="45000"/>
                <a:satMod val="135000"/>
              </a:srgbClr>
              <a:prstClr val="white"/>
            </a:duotone>
          </a:blip>
          <a:srcRect l="10450" t="7408" r="13492" b="21594"/>
          <a:stretch/>
        </p:blipFill>
        <p:spPr>
          <a:xfrm>
            <a:off x="1216051" y="4899977"/>
            <a:ext cx="753789" cy="703641"/>
          </a:xfrm>
          <a:prstGeom prst="rect">
            <a:avLst/>
          </a:prstGeom>
          <a:noFill/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7B91F32-6150-C922-3751-1D9C78669AD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rgbClr val="009147">
                <a:shade val="45000"/>
                <a:satMod val="135000"/>
              </a:srgbClr>
              <a:prstClr val="white"/>
            </a:duotone>
          </a:blip>
          <a:srcRect l="10451" r="18056" b="21594"/>
          <a:stretch/>
        </p:blipFill>
        <p:spPr>
          <a:xfrm>
            <a:off x="1270872" y="5694381"/>
            <a:ext cx="644146" cy="706419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248E57-3546-36D5-822F-80EB873C965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rgbClr val="009147">
                <a:shade val="45000"/>
                <a:satMod val="135000"/>
              </a:srgbClr>
              <a:prstClr val="white"/>
            </a:duotone>
          </a:blip>
          <a:srcRect l="8387" r="9175" b="20636"/>
          <a:stretch/>
        </p:blipFill>
        <p:spPr>
          <a:xfrm>
            <a:off x="1243216" y="4136703"/>
            <a:ext cx="675231" cy="650055"/>
          </a:xfrm>
          <a:prstGeom prst="rect">
            <a:avLst/>
          </a:prstGeom>
          <a:noFill/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20B1FE6-1E3F-F3FD-9882-0550E59A9038}"/>
              </a:ext>
            </a:extLst>
          </p:cNvPr>
          <p:cNvSpPr/>
          <p:nvPr/>
        </p:nvSpPr>
        <p:spPr>
          <a:xfrm>
            <a:off x="396576" y="5877025"/>
            <a:ext cx="365760" cy="36576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kern="0" dirty="0">
                <a:solidFill>
                  <a:srgbClr val="FFFFFF"/>
                </a:solidFill>
                <a:latin typeface="Calibri"/>
              </a:rPr>
              <a:t>6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94155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6A73EF6-A6EC-E4F1-0C79-D79FA31B4446}"/>
              </a:ext>
            </a:extLst>
          </p:cNvPr>
          <p:cNvSpPr/>
          <p:nvPr/>
        </p:nvSpPr>
        <p:spPr>
          <a:xfrm>
            <a:off x="228600" y="304800"/>
            <a:ext cx="8534400" cy="4851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l" defTabSz="9144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3.3. Scaling of validated innovations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7DD574-3C5F-E8EE-5DF9-D6C22D05BA50}"/>
              </a:ext>
            </a:extLst>
          </p:cNvPr>
          <p:cNvCxnSpPr>
            <a:cxnSpLocks/>
          </p:cNvCxnSpPr>
          <p:nvPr/>
        </p:nvCxnSpPr>
        <p:spPr>
          <a:xfrm flipH="1">
            <a:off x="293145" y="4114800"/>
            <a:ext cx="8371832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1C1ECFD-6B2F-6978-891C-142C0891F1AA}"/>
              </a:ext>
            </a:extLst>
          </p:cNvPr>
          <p:cNvSpPr txBox="1"/>
          <p:nvPr/>
        </p:nvSpPr>
        <p:spPr>
          <a:xfrm>
            <a:off x="609600" y="4333728"/>
            <a:ext cx="383458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b="1" dirty="0">
                <a:solidFill>
                  <a:schemeClr val="dk1"/>
                </a:solidFill>
                <a:cs typeface="Calibri"/>
              </a:rPr>
              <a:t>Phase II target= 700,366 beneficiaries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AF73F9-9758-C19E-63AB-226509429C68}"/>
              </a:ext>
            </a:extLst>
          </p:cNvPr>
          <p:cNvSpPr txBox="1"/>
          <p:nvPr/>
        </p:nvSpPr>
        <p:spPr>
          <a:xfrm>
            <a:off x="609600" y="5029813"/>
            <a:ext cx="38345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dk1"/>
                </a:solidFill>
                <a:cs typeface="Calibri"/>
              </a:rPr>
              <a:t>Reached through AR validated innovations = 396,479 beneficiaries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4D2138-8D35-8557-D4C4-F6CD838BEA0D}"/>
              </a:ext>
            </a:extLst>
          </p:cNvPr>
          <p:cNvSpPr txBox="1"/>
          <p:nvPr/>
        </p:nvSpPr>
        <p:spPr>
          <a:xfrm>
            <a:off x="609600" y="5941341"/>
            <a:ext cx="383458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chemeClr val="dk1"/>
                </a:solidFill>
                <a:cs typeface="Calibri"/>
              </a:rPr>
              <a:t>Reached through spillover, farmers to farmer and private sector  agents = 19,014 beneficiaries and from R4D=2,183 beneficiaries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A1CDB00-750E-D80B-8038-2B56DCA8EF58}"/>
              </a:ext>
            </a:extLst>
          </p:cNvPr>
          <p:cNvSpPr txBox="1"/>
          <p:nvPr/>
        </p:nvSpPr>
        <p:spPr>
          <a:xfrm>
            <a:off x="5105400" y="4333728"/>
            <a:ext cx="38345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b="1" dirty="0">
                <a:solidFill>
                  <a:schemeClr val="dk1"/>
                </a:solidFill>
                <a:cs typeface="Calibri"/>
              </a:rPr>
              <a:t>Total beneficiaries from </a:t>
            </a:r>
            <a:r>
              <a:rPr lang="en-US" sz="1400" b="1" dirty="0" err="1">
                <a:solidFill>
                  <a:schemeClr val="dk1"/>
                </a:solidFill>
                <a:cs typeface="Calibri"/>
              </a:rPr>
              <a:t>capdev</a:t>
            </a:r>
            <a:r>
              <a:rPr lang="en-US" sz="1400" b="1" dirty="0">
                <a:solidFill>
                  <a:schemeClr val="dk1"/>
                </a:solidFill>
                <a:cs typeface="Calibri"/>
              </a:rPr>
              <a:t>, scaling and others= &gt; 455,648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747BEB1-DC5F-1DC5-8889-BE7158BBAD99}"/>
              </a:ext>
            </a:extLst>
          </p:cNvPr>
          <p:cNvSpPr txBox="1"/>
          <p:nvPr/>
        </p:nvSpPr>
        <p:spPr>
          <a:xfrm>
            <a:off x="5105400" y="5029813"/>
            <a:ext cx="38345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b="1" dirty="0">
                <a:solidFill>
                  <a:schemeClr val="dk1"/>
                </a:solidFill>
                <a:cs typeface="Calibri"/>
              </a:rPr>
              <a:t>So far, we managed to achieve over 65% of our phase II target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55787447-3024-FA7A-BC80-36D182322D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rgbClr val="009147">
                <a:shade val="45000"/>
                <a:satMod val="135000"/>
              </a:srgbClr>
              <a:prstClr val="white"/>
            </a:duotone>
          </a:blip>
          <a:srcRect l="11029" t="4743" r="12285" b="23590"/>
          <a:stretch/>
        </p:blipFill>
        <p:spPr>
          <a:xfrm>
            <a:off x="90497" y="4260543"/>
            <a:ext cx="519103" cy="485132"/>
          </a:xfrm>
          <a:prstGeom prst="rect">
            <a:avLst/>
          </a:prstGeom>
          <a:noFill/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CA17E753-14E3-79F7-9795-E314FC5136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rgbClr val="009147">
                <a:shade val="45000"/>
                <a:satMod val="135000"/>
              </a:srgbClr>
              <a:prstClr val="white"/>
            </a:duotone>
          </a:blip>
          <a:srcRect l="4366" b="18044"/>
          <a:stretch/>
        </p:blipFill>
        <p:spPr>
          <a:xfrm>
            <a:off x="26363" y="4933414"/>
            <a:ext cx="647369" cy="554779"/>
          </a:xfrm>
          <a:prstGeom prst="rect">
            <a:avLst/>
          </a:prstGeom>
          <a:noFill/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D6ECE8DE-857C-DF02-F8EA-A7C411D8803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duotone>
              <a:srgbClr val="009147">
                <a:shade val="45000"/>
                <a:satMod val="135000"/>
              </a:srgbClr>
              <a:prstClr val="white"/>
            </a:duotone>
          </a:blip>
          <a:srcRect l="10451" r="18056" b="21594"/>
          <a:stretch/>
        </p:blipFill>
        <p:spPr>
          <a:xfrm>
            <a:off x="46218" y="5964300"/>
            <a:ext cx="532352" cy="583817"/>
          </a:xfrm>
          <a:prstGeom prst="rect">
            <a:avLst/>
          </a:prstGeom>
          <a:noFill/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BC8A8F1-FA9D-7770-1A82-3C375C7D91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rgbClr val="009147">
                <a:shade val="45000"/>
                <a:satMod val="135000"/>
              </a:srgbClr>
              <a:prstClr val="white"/>
            </a:duotone>
          </a:blip>
          <a:srcRect l="4366" b="18044"/>
          <a:stretch/>
        </p:blipFill>
        <p:spPr>
          <a:xfrm>
            <a:off x="4481763" y="4321631"/>
            <a:ext cx="647369" cy="554779"/>
          </a:xfrm>
          <a:prstGeom prst="rect">
            <a:avLst/>
          </a:prstGeom>
          <a:noFill/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8424E457-FB14-E46F-9BD0-95F31D75D7E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rgbClr val="009147">
                <a:shade val="45000"/>
                <a:satMod val="135000"/>
              </a:srgbClr>
              <a:prstClr val="white"/>
            </a:duotone>
          </a:blip>
          <a:srcRect b="18044"/>
          <a:stretch/>
        </p:blipFill>
        <p:spPr>
          <a:xfrm>
            <a:off x="4486351" y="5058255"/>
            <a:ext cx="615385" cy="504345"/>
          </a:xfrm>
          <a:prstGeom prst="rect">
            <a:avLst/>
          </a:prstGeom>
          <a:noFill/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25C7CB3-9A61-46FB-9516-8B9018119F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3083769"/>
              </p:ext>
            </p:extLst>
          </p:nvPr>
        </p:nvGraphicFramePr>
        <p:xfrm>
          <a:off x="1066800" y="1229265"/>
          <a:ext cx="5486400" cy="28635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68872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1982A2E2-5BDE-C0CA-270B-ED7AC94C1C8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512912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1982A2E2-5BDE-C0CA-270B-ED7AC94C1C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26A73EF6-A6EC-E4F1-0C79-D79FA31B4446}"/>
              </a:ext>
            </a:extLst>
          </p:cNvPr>
          <p:cNvSpPr/>
          <p:nvPr/>
        </p:nvSpPr>
        <p:spPr>
          <a:xfrm>
            <a:off x="228600" y="304800"/>
            <a:ext cx="8534400" cy="380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07000"/>
              </a:lnSpc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3.4. Capacity development - </a:t>
            </a:r>
            <a:r>
              <a:rPr lang="en-US" sz="2400" i="1" dirty="0">
                <a:solidFill>
                  <a:srgbClr val="0070C0"/>
                </a:solidFill>
                <a:latin typeface="Gill Sans" panose="020B0502020104020203"/>
              </a:rPr>
              <a:t>Short-term </a:t>
            </a:r>
            <a:r>
              <a:rPr lang="en-US" sz="2400" i="1" dirty="0" err="1">
                <a:solidFill>
                  <a:srgbClr val="0070C0"/>
                </a:solidFill>
                <a:latin typeface="Gill Sans" panose="020B0502020104020203"/>
              </a:rPr>
              <a:t>capdev</a:t>
            </a:r>
            <a:r>
              <a:rPr lang="en-US" sz="2400" i="1" dirty="0">
                <a:solidFill>
                  <a:srgbClr val="0070C0"/>
                </a:solidFill>
                <a:latin typeface="Gill Sans" panose="020B0502020104020203"/>
              </a:rPr>
              <a:t> initiatives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97DD574-3C5F-E8EE-5DF9-D6C22D05BA50}"/>
              </a:ext>
            </a:extLst>
          </p:cNvPr>
          <p:cNvCxnSpPr>
            <a:cxnSpLocks/>
          </p:cNvCxnSpPr>
          <p:nvPr/>
        </p:nvCxnSpPr>
        <p:spPr>
          <a:xfrm flipH="1">
            <a:off x="309884" y="5105400"/>
            <a:ext cx="8371832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1C1ECFD-6B2F-6978-891C-142C0891F1AA}"/>
              </a:ext>
            </a:extLst>
          </p:cNvPr>
          <p:cNvSpPr txBox="1"/>
          <p:nvPr/>
        </p:nvSpPr>
        <p:spPr>
          <a:xfrm>
            <a:off x="711195" y="5322469"/>
            <a:ext cx="36821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b="1" dirty="0">
                <a:solidFill>
                  <a:schemeClr val="dk1"/>
                </a:solidFill>
                <a:cs typeface="Calibri"/>
              </a:rPr>
              <a:t>Documented over 37,972 beneficiaries from the project short-term </a:t>
            </a:r>
            <a:r>
              <a:rPr lang="en-US" sz="1400" b="1" dirty="0" err="1">
                <a:solidFill>
                  <a:schemeClr val="dk1"/>
                </a:solidFill>
                <a:cs typeface="Calibri"/>
              </a:rPr>
              <a:t>capdev</a:t>
            </a:r>
            <a:r>
              <a:rPr lang="en-US" sz="1400" b="1" dirty="0">
                <a:solidFill>
                  <a:schemeClr val="dk1"/>
                </a:solidFill>
                <a:cs typeface="Calibri"/>
              </a:rPr>
              <a:t> initiatives. 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A1CDB00-750E-D80B-8038-2B56DCA8EF58}"/>
              </a:ext>
            </a:extLst>
          </p:cNvPr>
          <p:cNvSpPr txBox="1"/>
          <p:nvPr/>
        </p:nvSpPr>
        <p:spPr>
          <a:xfrm>
            <a:off x="5050275" y="5288255"/>
            <a:ext cx="3834586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400" b="1" dirty="0">
                <a:solidFill>
                  <a:schemeClr val="dk1"/>
                </a:solidFill>
                <a:cs typeface="Calibri"/>
              </a:rPr>
              <a:t>The </a:t>
            </a:r>
            <a:r>
              <a:rPr lang="en-US" sz="1400" b="1" dirty="0" err="1">
                <a:solidFill>
                  <a:schemeClr val="dk1"/>
                </a:solidFill>
                <a:cs typeface="Calibri"/>
              </a:rPr>
              <a:t>capdev</a:t>
            </a:r>
            <a:r>
              <a:rPr lang="en-US" sz="1400" b="1" dirty="0">
                <a:solidFill>
                  <a:schemeClr val="dk1"/>
                </a:solidFill>
                <a:cs typeface="Calibri"/>
              </a:rPr>
              <a:t> program included short-term trainings, field days, visits, workshops, surveys and meetings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55787447-3024-FA7A-BC80-36D182322DA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srgbClr val="009147">
                <a:shade val="45000"/>
                <a:satMod val="135000"/>
              </a:srgbClr>
              <a:prstClr val="white"/>
            </a:duotone>
          </a:blip>
          <a:srcRect l="11029" t="4743" r="12285" b="23590"/>
          <a:stretch/>
        </p:blipFill>
        <p:spPr>
          <a:xfrm>
            <a:off x="4402906" y="5341513"/>
            <a:ext cx="519103" cy="485132"/>
          </a:xfrm>
          <a:prstGeom prst="rect">
            <a:avLst/>
          </a:prstGeom>
          <a:noFill/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BC8A8F1-FA9D-7770-1A82-3C375C7D91D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srgbClr val="009147">
                <a:shade val="45000"/>
                <a:satMod val="135000"/>
              </a:srgbClr>
              <a:prstClr val="white"/>
            </a:duotone>
          </a:blip>
          <a:srcRect l="4366" b="18044"/>
          <a:stretch/>
        </p:blipFill>
        <p:spPr>
          <a:xfrm>
            <a:off x="63826" y="5290910"/>
            <a:ext cx="647369" cy="554779"/>
          </a:xfrm>
          <a:prstGeom prst="rect">
            <a:avLst/>
          </a:prstGeom>
          <a:noFill/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972739D-8C99-5BFD-3751-5E769E5E05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3508020"/>
              </p:ext>
            </p:extLst>
          </p:nvPr>
        </p:nvGraphicFramePr>
        <p:xfrm>
          <a:off x="1524000" y="1244998"/>
          <a:ext cx="6019800" cy="3860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879314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1982A2E2-5BDE-C0CA-270B-ED7AC94C1C8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1982A2E2-5BDE-C0CA-270B-ED7AC94C1C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26A73EF6-A6EC-E4F1-0C79-D79FA31B4446}"/>
              </a:ext>
            </a:extLst>
          </p:cNvPr>
          <p:cNvSpPr/>
          <p:nvPr/>
        </p:nvSpPr>
        <p:spPr>
          <a:xfrm>
            <a:off x="228600" y="304800"/>
            <a:ext cx="85344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lnSpc>
                <a:spcPct val="107000"/>
              </a:lnSpc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ill Sans"/>
                <a:ea typeface="Calibri" panose="020F0502020204030204" pitchFamily="34" charset="0"/>
                <a:cs typeface="Times New Roman" panose="02020603050405020304" pitchFamily="18" charset="0"/>
              </a:rPr>
              <a:t>3.4. Capacity development - </a:t>
            </a:r>
            <a:r>
              <a:rPr lang="en-US" sz="2400" i="1" dirty="0">
                <a:solidFill>
                  <a:srgbClr val="0070C0"/>
                </a:solidFill>
                <a:latin typeface="Gill Sans" panose="020B0502020104020203"/>
              </a:rPr>
              <a:t>Long-term </a:t>
            </a:r>
            <a:r>
              <a:rPr lang="en-US" sz="2400" i="1" dirty="0" err="1">
                <a:solidFill>
                  <a:srgbClr val="0070C0"/>
                </a:solidFill>
                <a:latin typeface="Gill Sans" panose="020B0502020104020203"/>
              </a:rPr>
              <a:t>capdev</a:t>
            </a:r>
            <a:r>
              <a:rPr lang="en-US" sz="2400" i="1" dirty="0">
                <a:solidFill>
                  <a:srgbClr val="0070C0"/>
                </a:solidFill>
                <a:latin typeface="Gill Sans" panose="020B0502020104020203"/>
              </a:rPr>
              <a:t> initiatives </a:t>
            </a:r>
            <a:endParaRPr kumimoji="0" lang="en-US" sz="2400" b="0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graphicFrame>
        <p:nvGraphicFramePr>
          <p:cNvPr id="5" name="Table 6">
            <a:extLst>
              <a:ext uri="{FF2B5EF4-FFF2-40B4-BE49-F238E27FC236}">
                <a16:creationId xmlns:a16="http://schemas.microsoft.com/office/drawing/2014/main" id="{2CCD3BA3-9826-92C3-2A2F-77DE8CD5FE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950270"/>
              </p:ext>
            </p:extLst>
          </p:nvPr>
        </p:nvGraphicFramePr>
        <p:xfrm>
          <a:off x="228598" y="1423623"/>
          <a:ext cx="8534401" cy="3978313"/>
        </p:xfrm>
        <a:graphic>
          <a:graphicData uri="http://schemas.openxmlformats.org/drawingml/2006/table">
            <a:tbl>
              <a:tblPr firstRow="1" bandRow="1"/>
              <a:tblGrid>
                <a:gridCol w="2094771">
                  <a:extLst>
                    <a:ext uri="{9D8B030D-6E8A-4147-A177-3AD203B41FA5}">
                      <a16:colId xmlns:a16="http://schemas.microsoft.com/office/drawing/2014/main" val="1057748891"/>
                    </a:ext>
                  </a:extLst>
                </a:gridCol>
                <a:gridCol w="2159263">
                  <a:extLst>
                    <a:ext uri="{9D8B030D-6E8A-4147-A177-3AD203B41FA5}">
                      <a16:colId xmlns:a16="http://schemas.microsoft.com/office/drawing/2014/main" val="425216856"/>
                    </a:ext>
                  </a:extLst>
                </a:gridCol>
                <a:gridCol w="1426789">
                  <a:extLst>
                    <a:ext uri="{9D8B030D-6E8A-4147-A177-3AD203B41FA5}">
                      <a16:colId xmlns:a16="http://schemas.microsoft.com/office/drawing/2014/main" val="4097787399"/>
                    </a:ext>
                  </a:extLst>
                </a:gridCol>
                <a:gridCol w="1426789">
                  <a:extLst>
                    <a:ext uri="{9D8B030D-6E8A-4147-A177-3AD203B41FA5}">
                      <a16:colId xmlns:a16="http://schemas.microsoft.com/office/drawing/2014/main" val="1380411131"/>
                    </a:ext>
                  </a:extLst>
                </a:gridCol>
                <a:gridCol w="1426789">
                  <a:extLst>
                    <a:ext uri="{9D8B030D-6E8A-4147-A177-3AD203B41FA5}">
                      <a16:colId xmlns:a16="http://schemas.microsoft.com/office/drawing/2014/main" val="4082251779"/>
                    </a:ext>
                  </a:extLst>
                </a:gridCol>
              </a:tblGrid>
              <a:tr h="45280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AR Phase </a:t>
                      </a:r>
                    </a:p>
                  </a:txBody>
                  <a:tcPr marL="6350" marR="6350" marT="6350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567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47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Gill Sans"/>
                        </a:rPr>
                        <a:t>Degree type </a:t>
                      </a:r>
                    </a:p>
                  </a:txBody>
                  <a:tcPr marL="6350" marR="6350" marT="635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47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Gill Sans"/>
                        </a:rPr>
                        <a:t>Men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47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Gill Sans"/>
                        </a:rPr>
                        <a:t>Female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47">
                        <a:lumMod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chemeClr val="bg1"/>
                          </a:solidFill>
                          <a:effectLst/>
                          <a:latin typeface="Gill Sans"/>
                        </a:rPr>
                        <a:t>Total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47">
                        <a:lumMod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8489977"/>
                  </a:ext>
                </a:extLst>
              </a:tr>
              <a:tr h="402736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Gill Sans"/>
                        </a:rPr>
                        <a:t>Phase I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D2B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MSc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18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571655"/>
                  </a:ext>
                </a:extLst>
              </a:tr>
              <a:tr h="504358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AC49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PhD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748172"/>
                  </a:ext>
                </a:extLst>
              </a:tr>
              <a:tr h="4961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8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Phase I Total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600" b="1" i="0" u="sng" strike="noStrike" kern="1200" dirty="0">
                        <a:solidFill>
                          <a:srgbClr val="000000"/>
                        </a:solidFill>
                        <a:effectLst/>
                        <a:latin typeface="Gill Sans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i="0" u="sng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i="0" u="sng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9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i="0" u="sng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5843782"/>
                  </a:ext>
                </a:extLst>
              </a:tr>
              <a:tr h="40273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Phase II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D2B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MA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7598127"/>
                  </a:ext>
                </a:extLst>
              </a:tr>
              <a:tr h="402736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Agrochemical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MSc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455838"/>
                  </a:ext>
                </a:extLst>
              </a:tr>
              <a:tr h="504358">
                <a:tc v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Mechanization – O &amp; M</a:t>
                      </a:r>
                      <a:r>
                        <a:rPr lang="en-US" sz="1400" b="1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US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1F8F3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PhD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6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23753"/>
                  </a:ext>
                </a:extLst>
              </a:tr>
              <a:tr h="44247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rtl="0" fontAlgn="ctr"/>
                      <a:r>
                        <a:rPr lang="en-US" sz="1800" b="1" i="1" u="none" strike="noStrike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Phase II Total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Gill Sans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i="0" u="sng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i="0" u="sng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8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i="0" u="sng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25933470"/>
                  </a:ext>
                </a:extLst>
              </a:tr>
              <a:tr h="3699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</a:rPr>
                        <a:t>Grand Total</a:t>
                      </a:r>
                    </a:p>
                  </a:txBody>
                  <a:tcPr marL="6350" marR="6350" marT="6350" marB="0"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5EBB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D2B3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600" b="1" i="0" u="none" strike="noStrike" kern="1200" dirty="0">
                        <a:solidFill>
                          <a:srgbClr val="000000"/>
                        </a:solidFill>
                        <a:effectLst/>
                        <a:latin typeface="Gill Sans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i="0" u="sng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42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i="0" u="sng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17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800" b="1" i="0" u="sng" strike="noStrike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ill Sans"/>
                          <a:ea typeface="+mn-ea"/>
                          <a:cs typeface="+mn-cs"/>
                        </a:rPr>
                        <a:t>59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D5EB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7700698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432D4BB7-BE25-BB75-A892-B2F0B918753E}"/>
              </a:ext>
            </a:extLst>
          </p:cNvPr>
          <p:cNvSpPr/>
          <p:nvPr/>
        </p:nvSpPr>
        <p:spPr>
          <a:xfrm>
            <a:off x="0" y="5867400"/>
            <a:ext cx="9144000" cy="838200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-285750" font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</a:rPr>
              <a:t>In phase I and II, AR project of the Ethiopian highlands supported 36 MSc and 23 PhD students.</a:t>
            </a:r>
          </a:p>
          <a:p>
            <a:pPr marR="0" lvl="0" indent="-285750" font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dirty="0">
                <a:solidFill>
                  <a:schemeClr val="bg1"/>
                </a:solidFill>
                <a:latin typeface="Calibri" panose="020F0502020204030204" pitchFamily="34" charset="0"/>
              </a:rPr>
              <a:t>From the total attached students – 29% were female students.</a:t>
            </a:r>
          </a:p>
        </p:txBody>
      </p:sp>
    </p:spTree>
    <p:extLst>
      <p:ext uri="{BB962C8B-B14F-4D97-AF65-F5344CB8AC3E}">
        <p14:creationId xmlns:p14="http://schemas.microsoft.com/office/powerpoint/2010/main" val="23563548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>
            <a:extLst>
              <a:ext uri="{FF2B5EF4-FFF2-40B4-BE49-F238E27FC236}">
                <a16:creationId xmlns:a16="http://schemas.microsoft.com/office/drawing/2014/main" id="{1982A2E2-5BDE-C0CA-270B-ED7AC94C1C8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3" name="Object 2" hidden="1">
                        <a:extLst>
                          <a:ext uri="{FF2B5EF4-FFF2-40B4-BE49-F238E27FC236}">
                            <a16:creationId xmlns:a16="http://schemas.microsoft.com/office/drawing/2014/main" id="{1982A2E2-5BDE-C0CA-270B-ED7AC94C1C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26A73EF6-A6EC-E4F1-0C79-D79FA31B4446}"/>
              </a:ext>
            </a:extLst>
          </p:cNvPr>
          <p:cNvSpPr/>
          <p:nvPr/>
        </p:nvSpPr>
        <p:spPr>
          <a:xfrm>
            <a:off x="228600" y="304800"/>
            <a:ext cx="8534400" cy="4852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Gill Sans" panose="020B0502020104020203"/>
                <a:ea typeface="+mn-ea"/>
                <a:cs typeface="+mn-cs"/>
              </a:rPr>
              <a:t>3.5 Publications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ill Sans" panose="020B0502020104020203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43885B-5D5F-E00A-5ADA-9DB8D1B0FF5E}"/>
              </a:ext>
            </a:extLst>
          </p:cNvPr>
          <p:cNvSpPr txBox="1"/>
          <p:nvPr/>
        </p:nvSpPr>
        <p:spPr>
          <a:xfrm>
            <a:off x="914400" y="1615182"/>
            <a:ext cx="7848600" cy="618154"/>
          </a:xfrm>
          <a:prstGeom prst="rect">
            <a:avLst/>
          </a:prstGeom>
          <a:solidFill>
            <a:srgbClr val="156734"/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pPr marL="342900" indent="-285750">
              <a:buFont typeface="Wingdings" panose="05000000000000000000" pitchFamily="2" charset="2"/>
              <a:buChar char="§"/>
              <a:defRPr/>
            </a:pPr>
            <a:r>
              <a:rPr lang="en-US" b="1" dirty="0">
                <a:solidFill>
                  <a:schemeClr val="bg1"/>
                </a:solidFill>
                <a:cs typeface="Calibri"/>
              </a:rPr>
              <a:t>Over 600 project outputs have been produced since 2012, of which  51 are journal articles.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DA51570-0764-7622-64E1-250732796185}"/>
              </a:ext>
            </a:extLst>
          </p:cNvPr>
          <p:cNvSpPr>
            <a:spLocks noChangeAspect="1"/>
          </p:cNvSpPr>
          <p:nvPr/>
        </p:nvSpPr>
        <p:spPr>
          <a:xfrm>
            <a:off x="267907" y="1425505"/>
            <a:ext cx="898970" cy="898970"/>
          </a:xfrm>
          <a:prstGeom prst="ellipse">
            <a:avLst/>
          </a:prstGeom>
          <a:solidFill>
            <a:srgbClr val="FFFFFF"/>
          </a:solidFill>
          <a:ln w="76200" cap="flat" cmpd="sng" algn="ctr">
            <a:solidFill>
              <a:srgbClr val="156734"/>
            </a:solidFill>
            <a:prstDash val="solid"/>
          </a:ln>
          <a:effectLst/>
        </p:spPr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429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2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A3F9CC-ACD6-6B3B-DE24-F27BDB0145A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0286"/>
          <a:stretch/>
        </p:blipFill>
        <p:spPr>
          <a:xfrm>
            <a:off x="378930" y="1615984"/>
            <a:ext cx="676923" cy="539605"/>
          </a:xfrm>
          <a:prstGeom prst="rect">
            <a:avLst/>
          </a:prstGeom>
        </p:spPr>
      </p:pic>
      <p:sp>
        <p:nvSpPr>
          <p:cNvPr id="11" name="Nom4">
            <a:extLst>
              <a:ext uri="{FF2B5EF4-FFF2-40B4-BE49-F238E27FC236}">
                <a16:creationId xmlns:a16="http://schemas.microsoft.com/office/drawing/2014/main" id="{330D5FDA-DDFE-E149-D514-FEE61CD60816}"/>
              </a:ext>
            </a:extLst>
          </p:cNvPr>
          <p:cNvSpPr/>
          <p:nvPr/>
        </p:nvSpPr>
        <p:spPr>
          <a:xfrm>
            <a:off x="838200" y="2944146"/>
            <a:ext cx="1087401" cy="694892"/>
          </a:xfrm>
          <a:prstGeom prst="homePlate">
            <a:avLst>
              <a:gd name="adj" fmla="val 32294"/>
            </a:avLst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742950">
              <a:defRPr/>
            </a:pPr>
            <a:endParaRPr lang="en-US" sz="1200" b="1" kern="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4" name="Nom4">
            <a:extLst>
              <a:ext uri="{FF2B5EF4-FFF2-40B4-BE49-F238E27FC236}">
                <a16:creationId xmlns:a16="http://schemas.microsoft.com/office/drawing/2014/main" id="{3B85A8F6-B485-3538-66C7-CBEF35BDF3C5}"/>
              </a:ext>
            </a:extLst>
          </p:cNvPr>
          <p:cNvSpPr/>
          <p:nvPr/>
        </p:nvSpPr>
        <p:spPr>
          <a:xfrm>
            <a:off x="838200" y="4096439"/>
            <a:ext cx="1087401" cy="694892"/>
          </a:xfrm>
          <a:prstGeom prst="homePlate">
            <a:avLst>
              <a:gd name="adj" fmla="val 32294"/>
            </a:avLst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742950">
              <a:defRPr/>
            </a:pPr>
            <a:endParaRPr lang="en-US" sz="1200" b="1" kern="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7" name="Nom4">
            <a:extLst>
              <a:ext uri="{FF2B5EF4-FFF2-40B4-BE49-F238E27FC236}">
                <a16:creationId xmlns:a16="http://schemas.microsoft.com/office/drawing/2014/main" id="{A3BA14C8-5501-681A-6FB1-95CFC08B42F6}"/>
              </a:ext>
            </a:extLst>
          </p:cNvPr>
          <p:cNvSpPr/>
          <p:nvPr/>
        </p:nvSpPr>
        <p:spPr>
          <a:xfrm>
            <a:off x="838200" y="5373076"/>
            <a:ext cx="1087401" cy="694892"/>
          </a:xfrm>
          <a:prstGeom prst="homePlate">
            <a:avLst>
              <a:gd name="adj" fmla="val 32294"/>
            </a:avLst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 defTabSz="742950">
              <a:defRPr/>
            </a:pPr>
            <a:endParaRPr lang="en-US" sz="1200" b="1" kern="0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9CB97A4-19A9-6AB2-6CAC-67A777E7681D}"/>
              </a:ext>
            </a:extLst>
          </p:cNvPr>
          <p:cNvSpPr txBox="1"/>
          <p:nvPr/>
        </p:nvSpPr>
        <p:spPr>
          <a:xfrm>
            <a:off x="477599" y="2362200"/>
            <a:ext cx="73710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800" b="0" i="1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" panose="020B0502020104020203"/>
                <a:ea typeface="+mn-ea"/>
                <a:cs typeface="+mn-cs"/>
              </a:rPr>
              <a:t>Examples of peer reviewed and highest profile journal publications: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A2C761B-9549-EDD1-76E4-1889F328754A}"/>
              </a:ext>
            </a:extLst>
          </p:cNvPr>
          <p:cNvSpPr txBox="1"/>
          <p:nvPr/>
        </p:nvSpPr>
        <p:spPr>
          <a:xfrm>
            <a:off x="2059806" y="2971800"/>
            <a:ext cx="64745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7150">
              <a:defRPr/>
            </a:pPr>
            <a:r>
              <a:rPr lang="en-US" dirty="0">
                <a:cs typeface="Calibri"/>
              </a:rPr>
              <a:t>Assessing smallholder sustainable intensification in the Ethiopian highlands (Hammond et al. 2021, Agricultural Systems)</a:t>
            </a:r>
            <a:endParaRPr lang="en-GB" dirty="0">
              <a:cs typeface="Calibri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60A39F-4753-848F-EF60-7B160FF05CEE}"/>
              </a:ext>
            </a:extLst>
          </p:cNvPr>
          <p:cNvSpPr txBox="1"/>
          <p:nvPr/>
        </p:nvSpPr>
        <p:spPr>
          <a:xfrm>
            <a:off x="2059806" y="4003315"/>
            <a:ext cx="64745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cs typeface="Calibri"/>
              </a:rPr>
              <a:t>Feed and forage development in mixed crop–livestock systems of the Ethiopian highlands: Africa RISING project research experience (Mekonnen et al. 2021, Agronomy Journal).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9C659C-83E2-BBB4-9670-B272CAD6D477}"/>
              </a:ext>
            </a:extLst>
          </p:cNvPr>
          <p:cNvSpPr txBox="1"/>
          <p:nvPr/>
        </p:nvSpPr>
        <p:spPr>
          <a:xfrm>
            <a:off x="2059806" y="5324375"/>
            <a:ext cx="647459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cs typeface="Calibri"/>
              </a:rPr>
              <a:t>Multilevel innovation platforms for development of smallholder livestock systems: How effective are they? (Lema et al. 2021, Agricultural Systems).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A497C43-ED24-DAAA-5A9B-6F62142114B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322" t="3143" r="8857" b="23220"/>
          <a:stretch/>
        </p:blipFill>
        <p:spPr>
          <a:xfrm>
            <a:off x="993562" y="2962975"/>
            <a:ext cx="710165" cy="66345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580A799-675A-5191-8413-865236B0F6E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9002" t="9898" r="7132" b="28301"/>
          <a:stretch/>
        </p:blipFill>
        <p:spPr>
          <a:xfrm>
            <a:off x="875900" y="4117222"/>
            <a:ext cx="914305" cy="673753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DE90F6B-0621-D388-146E-DF381F0ECEC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20093"/>
          <a:stretch/>
        </p:blipFill>
        <p:spPr>
          <a:xfrm>
            <a:off x="939106" y="5393271"/>
            <a:ext cx="819076" cy="65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3292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0">
            <a:extLst>
              <a:ext uri="{FF2B5EF4-FFF2-40B4-BE49-F238E27FC236}">
                <a16:creationId xmlns:a16="http://schemas.microsoft.com/office/drawing/2014/main" id="{0AE00488-2471-506D-FE99-891C2CE80A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484516"/>
              </p:ext>
            </p:extLst>
          </p:nvPr>
        </p:nvGraphicFramePr>
        <p:xfrm>
          <a:off x="3328025" y="1513445"/>
          <a:ext cx="5587375" cy="5209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87375">
                  <a:extLst>
                    <a:ext uri="{9D8B030D-6E8A-4147-A177-3AD203B41FA5}">
                      <a16:colId xmlns:a16="http://schemas.microsoft.com/office/drawing/2014/main" val="909010247"/>
                    </a:ext>
                  </a:extLst>
                </a:gridCol>
              </a:tblGrid>
              <a:tr h="1019918"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 requires integrated research approaches including co- identification of priority farming system issues, co-designing of protocols, co-implementation of interventions, and systematic evaluation (synergies and tradeoffs) of innovations at scale.</a:t>
                      </a:r>
                    </a:p>
                  </a:txBody>
                  <a:tcPr anchor="ctr"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42648"/>
                  </a:ext>
                </a:extLst>
              </a:tr>
              <a:tr h="1086794"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Organizing cross learning events (exchange visits, trainings, field days, monthly meetings, review and planning workshops) are useful to speed up implementation of plans and bring visible impact.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8106487"/>
                  </a:ext>
                </a:extLst>
              </a:tr>
              <a:tr h="1086794"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Identification of committed scaling partners and equipping them with knowledge /skill through </a:t>
                      </a:r>
                      <a:r>
                        <a:rPr lang="en-US" sz="14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capdev</a:t>
                      </a: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schemes ensures wider dissemination of SI innovations. 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0904412"/>
                  </a:ext>
                </a:extLst>
              </a:tr>
              <a:tr h="1009166"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spcAft>
                          <a:spcPts val="6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Well planned M&amp;E scheme, data repository system, reporting and presentation templates helps to simplify documentations, communications and performance of projects.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2019111"/>
                  </a:ext>
                </a:extLst>
              </a:tr>
              <a:tr h="1006468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4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Site level project coordinators are instrumental to facilitate communication with local partners, strengthen partnership and properly implement project plans.</a:t>
                      </a:r>
                    </a:p>
                  </a:txBody>
                  <a:tcPr anchor="ctr"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323359"/>
                  </a:ext>
                </a:extLst>
              </a:tr>
            </a:tbl>
          </a:graphicData>
        </a:graphic>
      </p:graphicFrame>
      <p:sp>
        <p:nvSpPr>
          <p:cNvPr id="7" name="Arrow: Pentagon 6">
            <a:extLst>
              <a:ext uri="{FF2B5EF4-FFF2-40B4-BE49-F238E27FC236}">
                <a16:creationId xmlns:a16="http://schemas.microsoft.com/office/drawing/2014/main" id="{E4E6A3F8-9A29-72A7-1041-0104506FB0C4}"/>
              </a:ext>
            </a:extLst>
          </p:cNvPr>
          <p:cNvSpPr/>
          <p:nvPr/>
        </p:nvSpPr>
        <p:spPr>
          <a:xfrm>
            <a:off x="381002" y="1513444"/>
            <a:ext cx="2163160" cy="999767"/>
          </a:xfrm>
          <a:prstGeom prst="homePlate">
            <a:avLst>
              <a:gd name="adj" fmla="val 22285"/>
            </a:avLst>
          </a:prstGeom>
          <a:solidFill>
            <a:srgbClr val="0092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Need for </a:t>
            </a:r>
            <a:r>
              <a:rPr lang="en-US" b="1" dirty="0">
                <a:solidFill>
                  <a:schemeClr val="bg1"/>
                </a:solidFill>
                <a:latin typeface="Calibri"/>
              </a:rPr>
              <a:t>i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ntegration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Arrow: Pentagon 7">
            <a:extLst>
              <a:ext uri="{FF2B5EF4-FFF2-40B4-BE49-F238E27FC236}">
                <a16:creationId xmlns:a16="http://schemas.microsoft.com/office/drawing/2014/main" id="{F0FFDFF8-FAF1-189F-5EC6-5E76C68AF7A6}"/>
              </a:ext>
            </a:extLst>
          </p:cNvPr>
          <p:cNvSpPr/>
          <p:nvPr/>
        </p:nvSpPr>
        <p:spPr>
          <a:xfrm>
            <a:off x="381002" y="2565787"/>
            <a:ext cx="2163160" cy="999767"/>
          </a:xfrm>
          <a:prstGeom prst="homePlate">
            <a:avLst>
              <a:gd name="adj" fmla="val 22285"/>
            </a:avLst>
          </a:prstGeom>
          <a:solidFill>
            <a:srgbClr val="0092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Cross learning</a:t>
            </a: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438E0F34-4E2E-787E-7429-A01F87EAF180}"/>
              </a:ext>
            </a:extLst>
          </p:cNvPr>
          <p:cNvSpPr/>
          <p:nvPr/>
        </p:nvSpPr>
        <p:spPr>
          <a:xfrm>
            <a:off x="381002" y="3618130"/>
            <a:ext cx="2163160" cy="999767"/>
          </a:xfrm>
          <a:prstGeom prst="homePlate">
            <a:avLst>
              <a:gd name="adj" fmla="val 22285"/>
            </a:avLst>
          </a:prstGeom>
          <a:solidFill>
            <a:srgbClr val="0092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Committed scaling partners</a:t>
            </a:r>
          </a:p>
        </p:txBody>
      </p:sp>
      <p:sp>
        <p:nvSpPr>
          <p:cNvPr id="12" name="Arrow: Pentagon 11">
            <a:extLst>
              <a:ext uri="{FF2B5EF4-FFF2-40B4-BE49-F238E27FC236}">
                <a16:creationId xmlns:a16="http://schemas.microsoft.com/office/drawing/2014/main" id="{5378A10C-8B10-0CA1-6DFA-76ED07DFE3B5}"/>
              </a:ext>
            </a:extLst>
          </p:cNvPr>
          <p:cNvSpPr/>
          <p:nvPr/>
        </p:nvSpPr>
        <p:spPr>
          <a:xfrm>
            <a:off x="381002" y="4670473"/>
            <a:ext cx="2163160" cy="999767"/>
          </a:xfrm>
          <a:prstGeom prst="homePlate">
            <a:avLst>
              <a:gd name="adj" fmla="val 22285"/>
            </a:avLst>
          </a:prstGeom>
          <a:solidFill>
            <a:srgbClr val="0092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Learning from M&amp;E</a:t>
            </a:r>
          </a:p>
        </p:txBody>
      </p:sp>
      <p:sp>
        <p:nvSpPr>
          <p:cNvPr id="15" name="Arrow: Pentagon 14">
            <a:extLst>
              <a:ext uri="{FF2B5EF4-FFF2-40B4-BE49-F238E27FC236}">
                <a16:creationId xmlns:a16="http://schemas.microsoft.com/office/drawing/2014/main" id="{5E009CB1-DC73-2544-F357-9152825CA51B}"/>
              </a:ext>
            </a:extLst>
          </p:cNvPr>
          <p:cNvSpPr/>
          <p:nvPr/>
        </p:nvSpPr>
        <p:spPr>
          <a:xfrm>
            <a:off x="381002" y="5722818"/>
            <a:ext cx="2163160" cy="999767"/>
          </a:xfrm>
          <a:prstGeom prst="homePlate">
            <a:avLst>
              <a:gd name="adj" fmla="val 22285"/>
            </a:avLst>
          </a:prstGeom>
          <a:solidFill>
            <a:srgbClr val="0092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Project coordination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FE222D-6F35-9CAE-6B67-A69C094EB3EA}"/>
              </a:ext>
            </a:extLst>
          </p:cNvPr>
          <p:cNvSpPr/>
          <p:nvPr/>
        </p:nvSpPr>
        <p:spPr>
          <a:xfrm>
            <a:off x="228600" y="304800"/>
            <a:ext cx="8534400" cy="448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2400" dirty="0">
                <a:solidFill>
                  <a:srgbClr val="0070C0"/>
                </a:solidFill>
                <a:latin typeface="Gill Sans"/>
                <a:cs typeface="Arial" panose="020B0604020202020204" pitchFamily="34" charset="0"/>
              </a:rPr>
              <a:t>5. Key lessons/messages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24E1D5B-6A4C-3F8B-6A6F-159DABCF4C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474"/>
          <a:stretch/>
        </p:blipFill>
        <p:spPr>
          <a:xfrm>
            <a:off x="2506236" y="1628400"/>
            <a:ext cx="819076" cy="6677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913119F-46A6-771E-02BA-C2C21959BF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897" b="20960"/>
          <a:stretch/>
        </p:blipFill>
        <p:spPr>
          <a:xfrm>
            <a:off x="2571687" y="2713626"/>
            <a:ext cx="738013" cy="64739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B8C203F-C7BF-DB5B-9388-3B9EC3721F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47" r="6594" b="23893"/>
          <a:stretch/>
        </p:blipFill>
        <p:spPr>
          <a:xfrm>
            <a:off x="2509618" y="3767885"/>
            <a:ext cx="812310" cy="68570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32CB59F-6B0E-38D7-9DF9-8E5EEDE5AC8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8169" b="19881"/>
          <a:stretch/>
        </p:blipFill>
        <p:spPr>
          <a:xfrm>
            <a:off x="2468627" y="4774952"/>
            <a:ext cx="827386" cy="72185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AD27855-1440-17A6-4966-742FA5BF186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7373" b="16535"/>
          <a:stretch/>
        </p:blipFill>
        <p:spPr>
          <a:xfrm>
            <a:off x="2448307" y="5809097"/>
            <a:ext cx="918015" cy="827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61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Object 18" hidden="1">
            <a:extLst>
              <a:ext uri="{FF2B5EF4-FFF2-40B4-BE49-F238E27FC236}">
                <a16:creationId xmlns:a16="http://schemas.microsoft.com/office/drawing/2014/main" id="{32868596-6C7A-97F0-454A-CC991358EE0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728243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19" name="Object 18" hidden="1">
                        <a:extLst>
                          <a:ext uri="{FF2B5EF4-FFF2-40B4-BE49-F238E27FC236}">
                            <a16:creationId xmlns:a16="http://schemas.microsoft.com/office/drawing/2014/main" id="{32868596-6C7A-97F0-454A-CC991358EE0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4D5375C6-9F2C-A661-244C-3B4BE16C3742}"/>
              </a:ext>
            </a:extLst>
          </p:cNvPr>
          <p:cNvSpPr/>
          <p:nvPr/>
        </p:nvSpPr>
        <p:spPr>
          <a:xfrm>
            <a:off x="533401" y="1600200"/>
            <a:ext cx="8153400" cy="767814"/>
          </a:xfrm>
          <a:prstGeom prst="rect">
            <a:avLst/>
          </a:prstGeom>
          <a:noFill/>
          <a:ln>
            <a:solidFill>
              <a:srgbClr val="15673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66738" indent="57150" algn="ctr">
              <a:spcBef>
                <a:spcPts val="0"/>
              </a:spcBef>
              <a:defRPr/>
            </a:pPr>
            <a:r>
              <a:rPr lang="en-US" sz="1800" b="1" kern="1200" dirty="0">
                <a:solidFill>
                  <a:schemeClr val="dk1"/>
                </a:solidFill>
                <a:latin typeface="+mn-lt"/>
                <a:ea typeface="+mn-ea"/>
                <a:cs typeface="Calibri"/>
              </a:rPr>
              <a:t>Africa RISING- Africa Research In Sustainable Intensification for the Next Generation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4BA4EF4-5E51-28BB-35D2-301D36D11A23}"/>
              </a:ext>
            </a:extLst>
          </p:cNvPr>
          <p:cNvGrpSpPr/>
          <p:nvPr/>
        </p:nvGrpSpPr>
        <p:grpSpPr>
          <a:xfrm>
            <a:off x="209413" y="1600200"/>
            <a:ext cx="787254" cy="767814"/>
            <a:chOff x="2132210" y="972053"/>
            <a:chExt cx="952576" cy="92905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9C1F74A0-3A89-55D5-7DA9-02AB471C7EF0}"/>
                </a:ext>
              </a:extLst>
            </p:cNvPr>
            <p:cNvSpPr/>
            <p:nvPr/>
          </p:nvSpPr>
          <p:spPr>
            <a:xfrm>
              <a:off x="2132210" y="972053"/>
              <a:ext cx="952576" cy="929054"/>
            </a:xfrm>
            <a:prstGeom prst="ellipse">
              <a:avLst/>
            </a:prstGeom>
            <a:solidFill>
              <a:srgbClr val="FFFFFF"/>
            </a:solidFill>
            <a:ln w="76200" cap="flat" cmpd="sng" algn="ctr">
              <a:solidFill>
                <a:srgbClr val="15673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026" name="Picture 2" descr="Africa RISING – Africa Research In Sustainable Intensification for the Next  Generation">
              <a:extLst>
                <a:ext uri="{FF2B5EF4-FFF2-40B4-BE49-F238E27FC236}">
                  <a16:creationId xmlns:a16="http://schemas.microsoft.com/office/drawing/2014/main" id="{B2BE235E-F10C-227D-7AC1-DA1894B233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9800" y="1049102"/>
              <a:ext cx="797396" cy="7973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5AB8CE7C-BA83-2DFF-F0B1-09ECBA05AF76}"/>
              </a:ext>
            </a:extLst>
          </p:cNvPr>
          <p:cNvSpPr/>
          <p:nvPr/>
        </p:nvSpPr>
        <p:spPr>
          <a:xfrm>
            <a:off x="228600" y="304800"/>
            <a:ext cx="8534400" cy="5421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66738" indent="-566738">
              <a:defRPr/>
            </a:pPr>
            <a:r>
              <a:rPr lang="en-US" sz="2400" dirty="0">
                <a:solidFill>
                  <a:srgbClr val="0070C0"/>
                </a:solidFill>
                <a:cs typeface="Calibri"/>
              </a:rPr>
              <a:t>1. Introduction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8B3A930C-14C9-CC7E-78E2-AA55364FC946}"/>
              </a:ext>
            </a:extLst>
          </p:cNvPr>
          <p:cNvGrpSpPr/>
          <p:nvPr/>
        </p:nvGrpSpPr>
        <p:grpSpPr>
          <a:xfrm>
            <a:off x="1600200" y="2685650"/>
            <a:ext cx="7239001" cy="788260"/>
            <a:chOff x="1600200" y="2685650"/>
            <a:chExt cx="7239001" cy="78826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38A9DF7-E554-DE33-781B-245BEDCEF9FE}"/>
                </a:ext>
              </a:extLst>
            </p:cNvPr>
            <p:cNvSpPr/>
            <p:nvPr/>
          </p:nvSpPr>
          <p:spPr>
            <a:xfrm flipH="1">
              <a:off x="1600200" y="2685650"/>
              <a:ext cx="58393" cy="788260"/>
            </a:xfrm>
            <a:prstGeom prst="rect">
              <a:avLst/>
            </a:prstGeom>
            <a:solidFill>
              <a:srgbClr val="00924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86CACF2-4AD9-FFCE-B02F-578AC9FB05D6}"/>
                </a:ext>
              </a:extLst>
            </p:cNvPr>
            <p:cNvSpPr/>
            <p:nvPr/>
          </p:nvSpPr>
          <p:spPr>
            <a:xfrm>
              <a:off x="1777913" y="2695873"/>
              <a:ext cx="7061288" cy="76781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en-GB" sz="2000" dirty="0">
                  <a:solidFill>
                    <a:schemeClr val="tx1"/>
                  </a:solidFill>
                  <a:latin typeface="Gill Sans"/>
                  <a:cs typeface="Arial" panose="020B0604020202020204" pitchFamily="34" charset="0"/>
                </a:rPr>
                <a:t>One Program with four Projects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49A90D3-66A0-4A8F-6C94-E758A3EF3FB1}"/>
              </a:ext>
            </a:extLst>
          </p:cNvPr>
          <p:cNvGrpSpPr/>
          <p:nvPr/>
        </p:nvGrpSpPr>
        <p:grpSpPr>
          <a:xfrm>
            <a:off x="1600200" y="3959356"/>
            <a:ext cx="7239001" cy="788260"/>
            <a:chOff x="1600200" y="3945706"/>
            <a:chExt cx="7239001" cy="78826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9A471C8-AE26-9514-E2C0-86F34A3F3275}"/>
                </a:ext>
              </a:extLst>
            </p:cNvPr>
            <p:cNvSpPr/>
            <p:nvPr/>
          </p:nvSpPr>
          <p:spPr>
            <a:xfrm>
              <a:off x="1777913" y="3955929"/>
              <a:ext cx="7061288" cy="76781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en-US" sz="2000" dirty="0">
                  <a:solidFill>
                    <a:schemeClr val="tx1"/>
                  </a:solidFill>
                  <a:latin typeface="Gill Sans"/>
                  <a:cs typeface="Arial" panose="020B0604020202020204" pitchFamily="34" charset="0"/>
                </a:rPr>
                <a:t>Funded by USAID through the </a:t>
              </a:r>
              <a:r>
                <a:rPr lang="en-US" sz="2000" dirty="0" err="1">
                  <a:solidFill>
                    <a:schemeClr val="tx1"/>
                  </a:solidFill>
                  <a:latin typeface="Gill Sans"/>
                  <a:cs typeface="Arial" panose="020B0604020202020204" pitchFamily="34" charset="0"/>
                </a:rPr>
                <a:t>FtF</a:t>
              </a:r>
              <a:r>
                <a:rPr lang="en-US" sz="2000" dirty="0">
                  <a:solidFill>
                    <a:schemeClr val="tx1"/>
                  </a:solidFill>
                  <a:latin typeface="Gill Sans"/>
                  <a:cs typeface="Arial" panose="020B0604020202020204" pitchFamily="34" charset="0"/>
                </a:rPr>
                <a:t> initiative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66685FF-394B-5F50-F0E5-F7D74FE49C36}"/>
                </a:ext>
              </a:extLst>
            </p:cNvPr>
            <p:cNvSpPr/>
            <p:nvPr/>
          </p:nvSpPr>
          <p:spPr>
            <a:xfrm flipH="1">
              <a:off x="1600200" y="3945706"/>
              <a:ext cx="58393" cy="788260"/>
            </a:xfrm>
            <a:prstGeom prst="rect">
              <a:avLst/>
            </a:prstGeom>
            <a:solidFill>
              <a:srgbClr val="00924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D042E34-D690-359B-98C8-C0B7B2B52F45}"/>
              </a:ext>
            </a:extLst>
          </p:cNvPr>
          <p:cNvGrpSpPr/>
          <p:nvPr/>
        </p:nvGrpSpPr>
        <p:grpSpPr>
          <a:xfrm>
            <a:off x="1600200" y="5233062"/>
            <a:ext cx="7239001" cy="788260"/>
            <a:chOff x="1600200" y="5233062"/>
            <a:chExt cx="7239001" cy="7882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1AEBF04-0670-ACF4-E25B-EFCDFF566120}"/>
                </a:ext>
              </a:extLst>
            </p:cNvPr>
            <p:cNvSpPr/>
            <p:nvPr/>
          </p:nvSpPr>
          <p:spPr>
            <a:xfrm>
              <a:off x="1777913" y="5243285"/>
              <a:ext cx="7061288" cy="76781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defRPr/>
              </a:pPr>
              <a:r>
                <a:rPr lang="en-US" sz="2000" dirty="0">
                  <a:solidFill>
                    <a:schemeClr val="tx1"/>
                  </a:solidFill>
                  <a:latin typeface="Gill Sans"/>
                  <a:cs typeface="Arial" panose="020B0604020202020204" pitchFamily="34" charset="0"/>
                </a:rPr>
                <a:t>Sustainable Intensification (SI), multi-disciplinary action research and  facilitation of wider scaling are the core research for development agendas of the program.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3202379-5C63-2922-00DC-2953E346B104}"/>
                </a:ext>
              </a:extLst>
            </p:cNvPr>
            <p:cNvSpPr/>
            <p:nvPr/>
          </p:nvSpPr>
          <p:spPr>
            <a:xfrm flipH="1">
              <a:off x="1600200" y="5233062"/>
              <a:ext cx="58393" cy="788260"/>
            </a:xfrm>
            <a:prstGeom prst="rect">
              <a:avLst/>
            </a:prstGeom>
            <a:solidFill>
              <a:srgbClr val="009247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C16BF86F-F0DB-D40D-C8D4-F8D4DCA156A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056" b="22572"/>
          <a:stretch/>
        </p:blipFill>
        <p:spPr>
          <a:xfrm>
            <a:off x="547106" y="2684738"/>
            <a:ext cx="911241" cy="76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4A35ECA-29D9-03E7-D119-65306B893A3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7198" b="18000"/>
          <a:stretch/>
        </p:blipFill>
        <p:spPr>
          <a:xfrm>
            <a:off x="609368" y="3917773"/>
            <a:ext cx="919739" cy="812686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35D577C-39BF-ABF6-82EA-F91BE353E5C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163" r="9733" b="22572"/>
          <a:stretch/>
        </p:blipFill>
        <p:spPr>
          <a:xfrm>
            <a:off x="618504" y="5196114"/>
            <a:ext cx="862377" cy="84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4554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ECFE222D-6F35-9CAE-6B67-A69C094EB3EA}"/>
              </a:ext>
            </a:extLst>
          </p:cNvPr>
          <p:cNvSpPr/>
          <p:nvPr/>
        </p:nvSpPr>
        <p:spPr>
          <a:xfrm>
            <a:off x="228600" y="304800"/>
            <a:ext cx="8534400" cy="476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2400" dirty="0">
                <a:solidFill>
                  <a:srgbClr val="0070C0"/>
                </a:solidFill>
                <a:latin typeface="Gill Sans"/>
                <a:cs typeface="Arial" panose="020B0604020202020204" pitchFamily="34" charset="0"/>
              </a:rPr>
              <a:t>6. Partners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7645400-80B3-0AD9-4DE5-BF1E5A7AADF2}"/>
              </a:ext>
            </a:extLst>
          </p:cNvPr>
          <p:cNvGrpSpPr/>
          <p:nvPr/>
        </p:nvGrpSpPr>
        <p:grpSpPr>
          <a:xfrm>
            <a:off x="381000" y="1352456"/>
            <a:ext cx="8069755" cy="5316809"/>
            <a:chOff x="22725" y="707556"/>
            <a:chExt cx="8876730" cy="5848491"/>
          </a:xfrm>
        </p:grpSpPr>
        <p:grpSp>
          <p:nvGrpSpPr>
            <p:cNvPr id="10" name="Group 4">
              <a:extLst>
                <a:ext uri="{FF2B5EF4-FFF2-40B4-BE49-F238E27FC236}">
                  <a16:creationId xmlns:a16="http://schemas.microsoft.com/office/drawing/2014/main" id="{DA791E07-8BDA-68AA-A6AA-2C8A334836A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44544" y="707556"/>
              <a:ext cx="8654911" cy="5551700"/>
              <a:chOff x="528" y="1057"/>
              <a:chExt cx="4521" cy="2900"/>
            </a:xfrm>
          </p:grpSpPr>
          <p:sp>
            <p:nvSpPr>
              <p:cNvPr id="44" name="Rectangle 5">
                <a:extLst>
                  <a:ext uri="{FF2B5EF4-FFF2-40B4-BE49-F238E27FC236}">
                    <a16:creationId xmlns:a16="http://schemas.microsoft.com/office/drawing/2014/main" id="{8968291F-8E2D-B87E-C468-B8DEB1EE8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2" y="1908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5" name="Rectangle 6">
                <a:extLst>
                  <a:ext uri="{FF2B5EF4-FFF2-40B4-BE49-F238E27FC236}">
                    <a16:creationId xmlns:a16="http://schemas.microsoft.com/office/drawing/2014/main" id="{887A394A-5E89-00E3-7BA4-78D9CEF6B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3" y="1857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6" name="Rectangle 7">
                <a:extLst>
                  <a:ext uri="{FF2B5EF4-FFF2-40B4-BE49-F238E27FC236}">
                    <a16:creationId xmlns:a16="http://schemas.microsoft.com/office/drawing/2014/main" id="{38D94937-A8BE-4242-5F09-3088D2D96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9" y="1857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28F95785-54A5-4271-F4A0-015C384355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4" y="1812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14DC260F-2143-3B81-E33F-7D15FC5CF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6" y="1860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49" name="Rectangle 11">
                <a:extLst>
                  <a:ext uri="{FF2B5EF4-FFF2-40B4-BE49-F238E27FC236}">
                    <a16:creationId xmlns:a16="http://schemas.microsoft.com/office/drawing/2014/main" id="{F016DCBF-6ACD-DB17-4314-2A8398462F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1" y="196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0" name="Rectangle 13">
                <a:extLst>
                  <a:ext uri="{FF2B5EF4-FFF2-40B4-BE49-F238E27FC236}">
                    <a16:creationId xmlns:a16="http://schemas.microsoft.com/office/drawing/2014/main" id="{E8D508AE-0539-825A-DE06-F435E90F9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7" y="196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1" name="Rectangle 15">
                <a:extLst>
                  <a:ext uri="{FF2B5EF4-FFF2-40B4-BE49-F238E27FC236}">
                    <a16:creationId xmlns:a16="http://schemas.microsoft.com/office/drawing/2014/main" id="{E3567648-714A-227A-1534-259B8F6FE9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7" y="196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2" name="Rectangle 17">
                <a:extLst>
                  <a:ext uri="{FF2B5EF4-FFF2-40B4-BE49-F238E27FC236}">
                    <a16:creationId xmlns:a16="http://schemas.microsoft.com/office/drawing/2014/main" id="{1DA755A1-EB5C-13B8-0041-09F83B1E9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7" y="196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3" name="Rectangle 19">
                <a:extLst>
                  <a:ext uri="{FF2B5EF4-FFF2-40B4-BE49-F238E27FC236}">
                    <a16:creationId xmlns:a16="http://schemas.microsoft.com/office/drawing/2014/main" id="{7E426294-2FB3-0109-784B-51CA89D3A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9" y="196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4" name="Rectangle 20">
                <a:extLst>
                  <a:ext uri="{FF2B5EF4-FFF2-40B4-BE49-F238E27FC236}">
                    <a16:creationId xmlns:a16="http://schemas.microsoft.com/office/drawing/2014/main" id="{C3471FFD-0F03-5FE6-C30A-6816702F4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3" y="2537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5" name="Rectangle 21">
                <a:extLst>
                  <a:ext uri="{FF2B5EF4-FFF2-40B4-BE49-F238E27FC236}">
                    <a16:creationId xmlns:a16="http://schemas.microsoft.com/office/drawing/2014/main" id="{276FF523-8789-3BD0-7B73-4CBBA32C8E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3" y="2532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6" name="Rectangle 22">
                <a:extLst>
                  <a:ext uri="{FF2B5EF4-FFF2-40B4-BE49-F238E27FC236}">
                    <a16:creationId xmlns:a16="http://schemas.microsoft.com/office/drawing/2014/main" id="{25240E1C-1339-A74D-CBF6-50F9A87F2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4" y="2510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7" name="Rectangle 23">
                <a:extLst>
                  <a:ext uri="{FF2B5EF4-FFF2-40B4-BE49-F238E27FC236}">
                    <a16:creationId xmlns:a16="http://schemas.microsoft.com/office/drawing/2014/main" id="{65813EC2-45C5-77F4-3E8C-9CF15454F3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4" y="2434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8" name="Rectangle 24">
                <a:extLst>
                  <a:ext uri="{FF2B5EF4-FFF2-40B4-BE49-F238E27FC236}">
                    <a16:creationId xmlns:a16="http://schemas.microsoft.com/office/drawing/2014/main" id="{5383424E-FAFF-D370-F75B-11E5CACC8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06" y="252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59" name="Rectangle 27">
                <a:extLst>
                  <a:ext uri="{FF2B5EF4-FFF2-40B4-BE49-F238E27FC236}">
                    <a16:creationId xmlns:a16="http://schemas.microsoft.com/office/drawing/2014/main" id="{014EF2C7-D590-EBDC-234F-5CAE718C7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7" y="259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0" name="Rectangle 30">
                <a:extLst>
                  <a:ext uri="{FF2B5EF4-FFF2-40B4-BE49-F238E27FC236}">
                    <a16:creationId xmlns:a16="http://schemas.microsoft.com/office/drawing/2014/main" id="{4BAE8A88-7D31-84D0-ED91-29F348574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2" y="2659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1" name="Rectangle 32">
                <a:extLst>
                  <a:ext uri="{FF2B5EF4-FFF2-40B4-BE49-F238E27FC236}">
                    <a16:creationId xmlns:a16="http://schemas.microsoft.com/office/drawing/2014/main" id="{73A549D8-5D5B-4357-296E-7CD928D269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1" y="259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2" name="Rectangle 37">
                <a:extLst>
                  <a:ext uri="{FF2B5EF4-FFF2-40B4-BE49-F238E27FC236}">
                    <a16:creationId xmlns:a16="http://schemas.microsoft.com/office/drawing/2014/main" id="{DF201A39-DC76-902D-7E50-3148A4B4E7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5" y="2659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3" name="Rectangle 39">
                <a:extLst>
                  <a:ext uri="{FF2B5EF4-FFF2-40B4-BE49-F238E27FC236}">
                    <a16:creationId xmlns:a16="http://schemas.microsoft.com/office/drawing/2014/main" id="{561C12E3-0B6C-B1E9-C660-3892C202D2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0" y="259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4" name="Rectangle 44">
                <a:extLst>
                  <a:ext uri="{FF2B5EF4-FFF2-40B4-BE49-F238E27FC236}">
                    <a16:creationId xmlns:a16="http://schemas.microsoft.com/office/drawing/2014/main" id="{0F722F3B-D32D-997D-707D-2446B88AD6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2" y="2659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5" name="Rectangle 51">
                <a:extLst>
                  <a:ext uri="{FF2B5EF4-FFF2-40B4-BE49-F238E27FC236}">
                    <a16:creationId xmlns:a16="http://schemas.microsoft.com/office/drawing/2014/main" id="{D073529E-74F2-67B9-27D5-259BEED37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1" y="2659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6" name="Rectangle 54">
                <a:extLst>
                  <a:ext uri="{FF2B5EF4-FFF2-40B4-BE49-F238E27FC236}">
                    <a16:creationId xmlns:a16="http://schemas.microsoft.com/office/drawing/2014/main" id="{756A8D56-A7E0-3AFE-1DF2-D6F90C54CE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07" y="259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7" name="Rectangle 56">
                <a:extLst>
                  <a:ext uri="{FF2B5EF4-FFF2-40B4-BE49-F238E27FC236}">
                    <a16:creationId xmlns:a16="http://schemas.microsoft.com/office/drawing/2014/main" id="{3A080225-B8CA-FC4E-56C0-B968B74E4D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2659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8" name="Rectangle 58">
                <a:extLst>
                  <a:ext uri="{FF2B5EF4-FFF2-40B4-BE49-F238E27FC236}">
                    <a16:creationId xmlns:a16="http://schemas.microsoft.com/office/drawing/2014/main" id="{727A83E7-0DB2-577E-6387-60706C3DCD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07" y="2659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69" name="Rectangle 59">
                <a:extLst>
                  <a:ext uri="{FF2B5EF4-FFF2-40B4-BE49-F238E27FC236}">
                    <a16:creationId xmlns:a16="http://schemas.microsoft.com/office/drawing/2014/main" id="{CD8A5B94-4659-880F-29CF-7BE9C38CA5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0" y="3182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0" name="Rectangle 60">
                <a:extLst>
                  <a:ext uri="{FF2B5EF4-FFF2-40B4-BE49-F238E27FC236}">
                    <a16:creationId xmlns:a16="http://schemas.microsoft.com/office/drawing/2014/main" id="{FB99F83C-B9AB-7F0F-0380-112CA4F3A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7" y="3182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1" name="Rectangle 61">
                <a:extLst>
                  <a:ext uri="{FF2B5EF4-FFF2-40B4-BE49-F238E27FC236}">
                    <a16:creationId xmlns:a16="http://schemas.microsoft.com/office/drawing/2014/main" id="{0379ED18-1721-1FB9-6B5B-16C3161C75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0" y="3098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2" name="Rectangle 62">
                <a:extLst>
                  <a:ext uri="{FF2B5EF4-FFF2-40B4-BE49-F238E27FC236}">
                    <a16:creationId xmlns:a16="http://schemas.microsoft.com/office/drawing/2014/main" id="{2588672C-68A0-DF72-31E4-0C8B300AE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0" y="306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3" name="Rectangle 66">
                <a:extLst>
                  <a:ext uri="{FF2B5EF4-FFF2-40B4-BE49-F238E27FC236}">
                    <a16:creationId xmlns:a16="http://schemas.microsoft.com/office/drawing/2014/main" id="{8329071C-8C3B-DA88-CB29-9DF66664C0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52" y="2888"/>
                <a:ext cx="61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4" name="Rectangle 67">
                <a:extLst>
                  <a:ext uri="{FF2B5EF4-FFF2-40B4-BE49-F238E27FC236}">
                    <a16:creationId xmlns:a16="http://schemas.microsoft.com/office/drawing/2014/main" id="{95DF4F69-BD7E-AC9C-34C7-81629760E5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2982"/>
                <a:ext cx="0" cy="1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5" name="Rectangle 72">
                <a:extLst>
                  <a:ext uri="{FF2B5EF4-FFF2-40B4-BE49-F238E27FC236}">
                    <a16:creationId xmlns:a16="http://schemas.microsoft.com/office/drawing/2014/main" id="{533C0B1E-5CAB-730B-7B67-34C0812E1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3" y="3270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6" name="Rectangle 74">
                <a:extLst>
                  <a:ext uri="{FF2B5EF4-FFF2-40B4-BE49-F238E27FC236}">
                    <a16:creationId xmlns:a16="http://schemas.microsoft.com/office/drawing/2014/main" id="{8A69E149-ECDA-E096-6F8D-809086A81A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5" y="3270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D9A99CE5-D346-E1C4-DAA1-D0855B997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3270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8" name="Rectangle 78">
                <a:extLst>
                  <a:ext uri="{FF2B5EF4-FFF2-40B4-BE49-F238E27FC236}">
                    <a16:creationId xmlns:a16="http://schemas.microsoft.com/office/drawing/2014/main" id="{77A4D11A-E950-8273-C35B-F63CC16EF1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3" y="3270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79" name="Rectangle 82">
                <a:extLst>
                  <a:ext uri="{FF2B5EF4-FFF2-40B4-BE49-F238E27FC236}">
                    <a16:creationId xmlns:a16="http://schemas.microsoft.com/office/drawing/2014/main" id="{E0979AE5-85B9-AE7C-7BA0-FB634C411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7" y="3305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0" name="Rectangle 83">
                <a:extLst>
                  <a:ext uri="{FF2B5EF4-FFF2-40B4-BE49-F238E27FC236}">
                    <a16:creationId xmlns:a16="http://schemas.microsoft.com/office/drawing/2014/main" id="{BD608999-23CD-F617-DBA8-0B161656A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6" y="3270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1" name="Rectangle 84">
                <a:extLst>
                  <a:ext uri="{FF2B5EF4-FFF2-40B4-BE49-F238E27FC236}">
                    <a16:creationId xmlns:a16="http://schemas.microsoft.com/office/drawing/2014/main" id="{F60E2803-FE18-73E0-A75A-97299F0A3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2" y="3374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2" name="Rectangle 85">
                <a:extLst>
                  <a:ext uri="{FF2B5EF4-FFF2-40B4-BE49-F238E27FC236}">
                    <a16:creationId xmlns:a16="http://schemas.microsoft.com/office/drawing/2014/main" id="{67611506-4BD7-8FA2-15D4-4DC9CE42E2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3" y="3374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3" name="Rectangle 86">
                <a:extLst>
                  <a:ext uri="{FF2B5EF4-FFF2-40B4-BE49-F238E27FC236}">
                    <a16:creationId xmlns:a16="http://schemas.microsoft.com/office/drawing/2014/main" id="{C044EEC3-5B3B-FFEA-80C4-096692E156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0" y="3374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4" name="Rectangle 87">
                <a:extLst>
                  <a:ext uri="{FF2B5EF4-FFF2-40B4-BE49-F238E27FC236}">
                    <a16:creationId xmlns:a16="http://schemas.microsoft.com/office/drawing/2014/main" id="{17733855-6E39-6ACB-0AA2-8C637C825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4" y="3374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5" name="Rectangle 88">
                <a:extLst>
                  <a:ext uri="{FF2B5EF4-FFF2-40B4-BE49-F238E27FC236}">
                    <a16:creationId xmlns:a16="http://schemas.microsoft.com/office/drawing/2014/main" id="{67D19CBA-56DC-3E26-599E-927636BF2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6" y="3374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6" name="Rectangle 93">
                <a:extLst>
                  <a:ext uri="{FF2B5EF4-FFF2-40B4-BE49-F238E27FC236}">
                    <a16:creationId xmlns:a16="http://schemas.microsoft.com/office/drawing/2014/main" id="{D0985ECB-9A05-84D6-9720-F5EA6952F8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4" y="3443"/>
                <a:ext cx="61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7" name="Rectangle 95">
                <a:extLst>
                  <a:ext uri="{FF2B5EF4-FFF2-40B4-BE49-F238E27FC236}">
                    <a16:creationId xmlns:a16="http://schemas.microsoft.com/office/drawing/2014/main" id="{6A7ED9FB-EB38-7F77-CB9E-E6E597B218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5" y="3443"/>
                <a:ext cx="61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8" name="Rectangle 97">
                <a:extLst>
                  <a:ext uri="{FF2B5EF4-FFF2-40B4-BE49-F238E27FC236}">
                    <a16:creationId xmlns:a16="http://schemas.microsoft.com/office/drawing/2014/main" id="{98159E26-9BC6-9DD9-77CB-6E4464AB94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7" y="3443"/>
                <a:ext cx="61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89" name="Rectangle 99">
                <a:extLst>
                  <a:ext uri="{FF2B5EF4-FFF2-40B4-BE49-F238E27FC236}">
                    <a16:creationId xmlns:a16="http://schemas.microsoft.com/office/drawing/2014/main" id="{FF3B874E-F36E-90F3-5C28-905677CC6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8" y="3443"/>
                <a:ext cx="61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0" name="Rectangle 100">
                <a:extLst>
                  <a:ext uri="{FF2B5EF4-FFF2-40B4-BE49-F238E27FC236}">
                    <a16:creationId xmlns:a16="http://schemas.microsoft.com/office/drawing/2014/main" id="{E6CD56EF-1493-CB84-D2A1-3660305FDB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2" y="3537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1" name="Rectangle 101">
                <a:extLst>
                  <a:ext uri="{FF2B5EF4-FFF2-40B4-BE49-F238E27FC236}">
                    <a16:creationId xmlns:a16="http://schemas.microsoft.com/office/drawing/2014/main" id="{205615C3-DB91-73FF-811F-2D48D8980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3" y="3537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2" name="Rectangle 102">
                <a:extLst>
                  <a:ext uri="{FF2B5EF4-FFF2-40B4-BE49-F238E27FC236}">
                    <a16:creationId xmlns:a16="http://schemas.microsoft.com/office/drawing/2014/main" id="{9FADB482-E1DB-E461-C12F-45E232B81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0" y="3537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3" name="Rectangle 103">
                <a:extLst>
                  <a:ext uri="{FF2B5EF4-FFF2-40B4-BE49-F238E27FC236}">
                    <a16:creationId xmlns:a16="http://schemas.microsoft.com/office/drawing/2014/main" id="{4820A094-20DD-4DB0-12CB-CC3ACBB88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4" y="3537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4" name="Rectangle 104">
                <a:extLst>
                  <a:ext uri="{FF2B5EF4-FFF2-40B4-BE49-F238E27FC236}">
                    <a16:creationId xmlns:a16="http://schemas.microsoft.com/office/drawing/2014/main" id="{EB0AD4BB-19BA-8B5C-8FA5-7D69505DCE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6" y="3537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5" name="Rectangle 109">
                <a:extLst>
                  <a:ext uri="{FF2B5EF4-FFF2-40B4-BE49-F238E27FC236}">
                    <a16:creationId xmlns:a16="http://schemas.microsoft.com/office/drawing/2014/main" id="{1F48B9F0-5BC2-3DB9-0326-51D7F3BE85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9" y="3606"/>
                <a:ext cx="61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6" name="Rectangle 111">
                <a:extLst>
                  <a:ext uri="{FF2B5EF4-FFF2-40B4-BE49-F238E27FC236}">
                    <a16:creationId xmlns:a16="http://schemas.microsoft.com/office/drawing/2014/main" id="{C6704406-BF0A-87DA-1492-6BF328F19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4" y="3606"/>
                <a:ext cx="61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7" name="Rectangle 113">
                <a:extLst>
                  <a:ext uri="{FF2B5EF4-FFF2-40B4-BE49-F238E27FC236}">
                    <a16:creationId xmlns:a16="http://schemas.microsoft.com/office/drawing/2014/main" id="{749B7B35-F605-96A0-0BE8-0E31E0E71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6" y="3606"/>
                <a:ext cx="61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8" name="Rectangle 115">
                <a:extLst>
                  <a:ext uri="{FF2B5EF4-FFF2-40B4-BE49-F238E27FC236}">
                    <a16:creationId xmlns:a16="http://schemas.microsoft.com/office/drawing/2014/main" id="{23790E12-3C76-3A0C-618D-B85BA72F4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88" y="3606"/>
                <a:ext cx="61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1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99" name="Rectangle 116">
                <a:extLst>
                  <a:ext uri="{FF2B5EF4-FFF2-40B4-BE49-F238E27FC236}">
                    <a16:creationId xmlns:a16="http://schemas.microsoft.com/office/drawing/2014/main" id="{3A66F7E0-B0D8-3FB6-6FF4-18C14C866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2" y="370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0" name="Rectangle 117">
                <a:extLst>
                  <a:ext uri="{FF2B5EF4-FFF2-40B4-BE49-F238E27FC236}">
                    <a16:creationId xmlns:a16="http://schemas.microsoft.com/office/drawing/2014/main" id="{3EBE1514-71EB-5659-670F-23BC451E8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3" y="370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1" name="Rectangle 118">
                <a:extLst>
                  <a:ext uri="{FF2B5EF4-FFF2-40B4-BE49-F238E27FC236}">
                    <a16:creationId xmlns:a16="http://schemas.microsoft.com/office/drawing/2014/main" id="{4A40A3E1-A381-C779-2AEB-35657B1F4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0" y="370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2" name="Rectangle 119">
                <a:extLst>
                  <a:ext uri="{FF2B5EF4-FFF2-40B4-BE49-F238E27FC236}">
                    <a16:creationId xmlns:a16="http://schemas.microsoft.com/office/drawing/2014/main" id="{89439EAA-6883-B294-055D-2EEFD1AA83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4" y="370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3" name="Rectangle 120">
                <a:extLst>
                  <a:ext uri="{FF2B5EF4-FFF2-40B4-BE49-F238E27FC236}">
                    <a16:creationId xmlns:a16="http://schemas.microsoft.com/office/drawing/2014/main" id="{0A44F463-92D1-B2AB-F3E1-478D0E6A5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6" y="3701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4" name="Rectangle 121">
                <a:extLst>
                  <a:ext uri="{FF2B5EF4-FFF2-40B4-BE49-F238E27FC236}">
                    <a16:creationId xmlns:a16="http://schemas.microsoft.com/office/drawing/2014/main" id="{E70CE49F-8165-E9F6-23ED-E88651D7E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02" y="3769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5" name="Rectangle 122">
                <a:extLst>
                  <a:ext uri="{FF2B5EF4-FFF2-40B4-BE49-F238E27FC236}">
                    <a16:creationId xmlns:a16="http://schemas.microsoft.com/office/drawing/2014/main" id="{F50B00AC-2C88-FFA1-A0CF-6968E3298E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3" y="3769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6" name="Rectangle 123">
                <a:extLst>
                  <a:ext uri="{FF2B5EF4-FFF2-40B4-BE49-F238E27FC236}">
                    <a16:creationId xmlns:a16="http://schemas.microsoft.com/office/drawing/2014/main" id="{258B2C79-AA50-8429-888B-C1C51E842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0" y="3769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7" name="Rectangle 124">
                <a:extLst>
                  <a:ext uri="{FF2B5EF4-FFF2-40B4-BE49-F238E27FC236}">
                    <a16:creationId xmlns:a16="http://schemas.microsoft.com/office/drawing/2014/main" id="{8B679EFC-28A4-9F62-362A-2280CCC25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4" y="3769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8" name="Rectangle 125">
                <a:extLst>
                  <a:ext uri="{FF2B5EF4-FFF2-40B4-BE49-F238E27FC236}">
                    <a16:creationId xmlns:a16="http://schemas.microsoft.com/office/drawing/2014/main" id="{D1F1B817-3C76-EC5B-DF61-38321E3DF4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26" y="3769"/>
                <a:ext cx="42" cy="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sp>
            <p:nvSpPr>
              <p:cNvPr id="109" name="Rectangle 126">
                <a:extLst>
                  <a:ext uri="{FF2B5EF4-FFF2-40B4-BE49-F238E27FC236}">
                    <a16:creationId xmlns:a16="http://schemas.microsoft.com/office/drawing/2014/main" id="{6AE81479-9EE7-39E5-3B65-B346D22444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" y="3839"/>
                <a:ext cx="60" cy="1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anose="020F0502020204030204" pitchFamily="34" charset="0"/>
                  </a:rPr>
                  <a:t> </a:t>
                </a:r>
                <a:endParaRPr kumimoji="0" lang="en-US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  <p:pic>
            <p:nvPicPr>
              <p:cNvPr id="110" name="Picture 127">
                <a:extLst>
                  <a:ext uri="{FF2B5EF4-FFF2-40B4-BE49-F238E27FC236}">
                    <a16:creationId xmlns:a16="http://schemas.microsoft.com/office/drawing/2014/main" id="{3FCAC718-FEAF-4850-D806-18B74B2F4DA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8" y="1086"/>
                <a:ext cx="493" cy="4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1" name="Picture 128">
                <a:extLst>
                  <a:ext uri="{FF2B5EF4-FFF2-40B4-BE49-F238E27FC236}">
                    <a16:creationId xmlns:a16="http://schemas.microsoft.com/office/drawing/2014/main" id="{F35E549F-B8E6-D4EE-6854-B3FC90DFA4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74" y="1251"/>
                <a:ext cx="659" cy="6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3" name="Picture 131">
                <a:extLst>
                  <a:ext uri="{FF2B5EF4-FFF2-40B4-BE49-F238E27FC236}">
                    <a16:creationId xmlns:a16="http://schemas.microsoft.com/office/drawing/2014/main" id="{ED43E3AE-C751-6B53-068B-5B53F719157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80" y="1105"/>
                <a:ext cx="542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4" name="Picture 132">
                <a:extLst>
                  <a:ext uri="{FF2B5EF4-FFF2-40B4-BE49-F238E27FC236}">
                    <a16:creationId xmlns:a16="http://schemas.microsoft.com/office/drawing/2014/main" id="{8CDB7577-3B49-E56B-4358-AA7145A66F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62" y="1063"/>
                <a:ext cx="493" cy="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5" name="Picture 133">
                <a:extLst>
                  <a:ext uri="{FF2B5EF4-FFF2-40B4-BE49-F238E27FC236}">
                    <a16:creationId xmlns:a16="http://schemas.microsoft.com/office/drawing/2014/main" id="{420FB91D-A6B3-FAF6-4A89-BA5AD111B0E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50" y="1090"/>
                <a:ext cx="424" cy="3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6" name="Picture 134">
                <a:extLst>
                  <a:ext uri="{FF2B5EF4-FFF2-40B4-BE49-F238E27FC236}">
                    <a16:creationId xmlns:a16="http://schemas.microsoft.com/office/drawing/2014/main" id="{AF919806-2B18-E5B1-B7C5-2AA60E60DEF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68" y="1077"/>
                <a:ext cx="423" cy="4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7" name="Picture 135">
                <a:extLst>
                  <a:ext uri="{FF2B5EF4-FFF2-40B4-BE49-F238E27FC236}">
                    <a16:creationId xmlns:a16="http://schemas.microsoft.com/office/drawing/2014/main" id="{B6F9D5C1-6062-6B24-22A8-190CF8835A5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1" y="1656"/>
                <a:ext cx="620" cy="4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8" name="Picture 136">
                <a:extLst>
                  <a:ext uri="{FF2B5EF4-FFF2-40B4-BE49-F238E27FC236}">
                    <a16:creationId xmlns:a16="http://schemas.microsoft.com/office/drawing/2014/main" id="{03F2D803-7031-959D-8068-2010D5C9068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86" y="1696"/>
                <a:ext cx="667" cy="3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9" name="Picture 137">
                <a:extLst>
                  <a:ext uri="{FF2B5EF4-FFF2-40B4-BE49-F238E27FC236}">
                    <a16:creationId xmlns:a16="http://schemas.microsoft.com/office/drawing/2014/main" id="{0B8B7E50-F5A0-5707-14D7-C8694C7F711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45" y="1057"/>
                <a:ext cx="437" cy="4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0" name="Picture 138">
                <a:extLst>
                  <a:ext uri="{FF2B5EF4-FFF2-40B4-BE49-F238E27FC236}">
                    <a16:creationId xmlns:a16="http://schemas.microsoft.com/office/drawing/2014/main" id="{F0B9CC12-8011-AD12-A69B-126A127526A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91" y="2047"/>
                <a:ext cx="336" cy="5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1" name="Picture 139">
                <a:extLst>
                  <a:ext uri="{FF2B5EF4-FFF2-40B4-BE49-F238E27FC236}">
                    <a16:creationId xmlns:a16="http://schemas.microsoft.com/office/drawing/2014/main" id="{EDB5848B-172C-97F6-B1D1-756A19784C0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3" y="1679"/>
                <a:ext cx="357" cy="35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2" name="Picture 140">
                <a:extLst>
                  <a:ext uri="{FF2B5EF4-FFF2-40B4-BE49-F238E27FC236}">
                    <a16:creationId xmlns:a16="http://schemas.microsoft.com/office/drawing/2014/main" id="{FF2262E5-F295-0B34-CAB5-E9EA96B6490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7" y="1675"/>
                <a:ext cx="691" cy="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Picture 10" descr="No photo description available.">
              <a:extLst>
                <a:ext uri="{FF2B5EF4-FFF2-40B4-BE49-F238E27FC236}">
                  <a16:creationId xmlns:a16="http://schemas.microsoft.com/office/drawing/2014/main" id="{FCD9BDE8-6D8A-4F3E-9B66-E05372307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5567" y="814819"/>
              <a:ext cx="946813" cy="9468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Picture 12" descr="Logo&#10;&#10;Description automatically generated with medium confidence">
              <a:extLst>
                <a:ext uri="{FF2B5EF4-FFF2-40B4-BE49-F238E27FC236}">
                  <a16:creationId xmlns:a16="http://schemas.microsoft.com/office/drawing/2014/main" id="{0E1465F6-6B26-0B9C-7115-400C96B270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97299" y="3157328"/>
              <a:ext cx="1592552" cy="500403"/>
            </a:xfrm>
            <a:prstGeom prst="rect">
              <a:avLst/>
            </a:prstGeom>
          </p:spPr>
        </p:pic>
        <p:pic>
          <p:nvPicPr>
            <p:cNvPr id="14" name="Picture 13" descr="Logo&#10;&#10;Description automatically generated">
              <a:extLst>
                <a:ext uri="{FF2B5EF4-FFF2-40B4-BE49-F238E27FC236}">
                  <a16:creationId xmlns:a16="http://schemas.microsoft.com/office/drawing/2014/main" id="{2B22E641-73D9-FDC9-85BF-E0EDCE211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9754" y="2645765"/>
              <a:ext cx="1958153" cy="600125"/>
            </a:xfrm>
            <a:prstGeom prst="rect">
              <a:avLst/>
            </a:prstGeom>
          </p:spPr>
        </p:pic>
        <p:pic>
          <p:nvPicPr>
            <p:cNvPr id="17" name="Picture 16" descr="Logo, company name&#10;&#10;Description automatically generated">
              <a:extLst>
                <a:ext uri="{FF2B5EF4-FFF2-40B4-BE49-F238E27FC236}">
                  <a16:creationId xmlns:a16="http://schemas.microsoft.com/office/drawing/2014/main" id="{2B847A89-0C36-94E3-49C7-33C00CE7A4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9810" y="1868836"/>
              <a:ext cx="1943791" cy="1012520"/>
            </a:xfrm>
            <a:prstGeom prst="rect">
              <a:avLst/>
            </a:prstGeom>
          </p:spPr>
        </p:pic>
        <p:pic>
          <p:nvPicPr>
            <p:cNvPr id="19" name="Picture 18" descr="Logo, company name&#10;&#10;Description automatically generated">
              <a:extLst>
                <a:ext uri="{FF2B5EF4-FFF2-40B4-BE49-F238E27FC236}">
                  <a16:creationId xmlns:a16="http://schemas.microsoft.com/office/drawing/2014/main" id="{715BE021-B93F-8B32-82F2-BF26867E7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5521" y="2526252"/>
              <a:ext cx="857536" cy="843244"/>
            </a:xfrm>
            <a:prstGeom prst="rect">
              <a:avLst/>
            </a:prstGeom>
          </p:spPr>
        </p:pic>
        <p:pic>
          <p:nvPicPr>
            <p:cNvPr id="21" name="Picture 20" descr="Logo, company name&#10;&#10;Description automatically generated">
              <a:extLst>
                <a:ext uri="{FF2B5EF4-FFF2-40B4-BE49-F238E27FC236}">
                  <a16:creationId xmlns:a16="http://schemas.microsoft.com/office/drawing/2014/main" id="{FFCE044C-5389-C7CE-9068-1962694FC3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3075" y="2697645"/>
              <a:ext cx="1565708" cy="868682"/>
            </a:xfrm>
            <a:prstGeom prst="rect">
              <a:avLst/>
            </a:prstGeom>
          </p:spPr>
        </p:pic>
        <p:pic>
          <p:nvPicPr>
            <p:cNvPr id="23" name="Picture 22" descr="Logo, company name&#10;&#10;Description automatically generated">
              <a:extLst>
                <a:ext uri="{FF2B5EF4-FFF2-40B4-BE49-F238E27FC236}">
                  <a16:creationId xmlns:a16="http://schemas.microsoft.com/office/drawing/2014/main" id="{FB926C33-A9B9-FB3F-7178-6B307A1A6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725" y="3303752"/>
              <a:ext cx="1544425" cy="794416"/>
            </a:xfrm>
            <a:prstGeom prst="rect">
              <a:avLst/>
            </a:prstGeom>
          </p:spPr>
        </p:pic>
        <p:pic>
          <p:nvPicPr>
            <p:cNvPr id="25" name="Picture 24" descr="A picture containing logo&#10;&#10;Description automatically generated">
              <a:extLst>
                <a:ext uri="{FF2B5EF4-FFF2-40B4-BE49-F238E27FC236}">
                  <a16:creationId xmlns:a16="http://schemas.microsoft.com/office/drawing/2014/main" id="{DE1909D7-A69D-8CDC-2AF0-8EBC69CDD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7406" y="3944910"/>
              <a:ext cx="1316703" cy="923657"/>
            </a:xfrm>
            <a:prstGeom prst="rect">
              <a:avLst/>
            </a:prstGeom>
          </p:spPr>
        </p:pic>
        <p:pic>
          <p:nvPicPr>
            <p:cNvPr id="27" name="Picture 26" descr="Logo&#10;&#10;Description automatically generated">
              <a:extLst>
                <a:ext uri="{FF2B5EF4-FFF2-40B4-BE49-F238E27FC236}">
                  <a16:creationId xmlns:a16="http://schemas.microsoft.com/office/drawing/2014/main" id="{F3916074-DD8F-DB68-65DA-D5607E733D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2663" y="3449393"/>
              <a:ext cx="1634173" cy="759965"/>
            </a:xfrm>
            <a:prstGeom prst="rect">
              <a:avLst/>
            </a:prstGeom>
          </p:spPr>
        </p:pic>
        <p:pic>
          <p:nvPicPr>
            <p:cNvPr id="28" name="Picture 27" descr="Text&#10;&#10;Description automatically generated with low confidence">
              <a:extLst>
                <a:ext uri="{FF2B5EF4-FFF2-40B4-BE49-F238E27FC236}">
                  <a16:creationId xmlns:a16="http://schemas.microsoft.com/office/drawing/2014/main" id="{35DFA68A-1A62-3ED9-6CB8-128229DCDE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5258" y="3512370"/>
              <a:ext cx="1290033" cy="966280"/>
            </a:xfrm>
            <a:prstGeom prst="rect">
              <a:avLst/>
            </a:prstGeom>
          </p:spPr>
        </p:pic>
        <p:pic>
          <p:nvPicPr>
            <p:cNvPr id="29" name="Picture 28" descr="Logo&#10;&#10;Description automatically generated with medium confidence">
              <a:extLst>
                <a:ext uri="{FF2B5EF4-FFF2-40B4-BE49-F238E27FC236}">
                  <a16:creationId xmlns:a16="http://schemas.microsoft.com/office/drawing/2014/main" id="{69C0FF48-499B-BEAC-7920-38A6A6D54C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18241" y="3644167"/>
              <a:ext cx="869857" cy="869857"/>
            </a:xfrm>
            <a:prstGeom prst="rect">
              <a:avLst/>
            </a:prstGeom>
          </p:spPr>
        </p:pic>
        <p:pic>
          <p:nvPicPr>
            <p:cNvPr id="30" name="Picture 2">
              <a:extLst>
                <a:ext uri="{FF2B5EF4-FFF2-40B4-BE49-F238E27FC236}">
                  <a16:creationId xmlns:a16="http://schemas.microsoft.com/office/drawing/2014/main" id="{B4B29418-4F51-D6DE-765F-6F3F6BEDE3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9331" y="4661118"/>
              <a:ext cx="1377851" cy="4896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1" name="Picture 11" descr="P:\logos\c\cimmyt\CIMMYT Logo.jpg">
              <a:extLst>
                <a:ext uri="{FF2B5EF4-FFF2-40B4-BE49-F238E27FC236}">
                  <a16:creationId xmlns:a16="http://schemas.microsoft.com/office/drawing/2014/main" id="{367368BC-D951-638D-5E83-82B1FD1694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7708" y="4697332"/>
              <a:ext cx="945256" cy="7273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12" descr="P:\logos\i\ifpri\IFPRI_Logo_Standard.jpg">
              <a:extLst>
                <a:ext uri="{FF2B5EF4-FFF2-40B4-BE49-F238E27FC236}">
                  <a16:creationId xmlns:a16="http://schemas.microsoft.com/office/drawing/2014/main" id="{14139109-DB0A-04D0-529C-A7775D157E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7003" y="5429683"/>
              <a:ext cx="400684" cy="7450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8A2CF38C-D3D3-DFAC-D200-C847CC9FC5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3167" y="4608647"/>
              <a:ext cx="1817440" cy="519839"/>
            </a:xfrm>
            <a:prstGeom prst="rect">
              <a:avLst/>
            </a:prstGeom>
          </p:spPr>
        </p:pic>
        <p:pic>
          <p:nvPicPr>
            <p:cNvPr id="34" name="Picture 2">
              <a:extLst>
                <a:ext uri="{FF2B5EF4-FFF2-40B4-BE49-F238E27FC236}">
                  <a16:creationId xmlns:a16="http://schemas.microsoft.com/office/drawing/2014/main" id="{CD44243D-BD5F-1FF5-AAB2-BB7A8C6ECE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3362" y="4041038"/>
              <a:ext cx="636544" cy="7214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5" name="Picture 10" descr="P:\logos\c\CIP\CIP_Logo.jpg">
              <a:extLst>
                <a:ext uri="{FF2B5EF4-FFF2-40B4-BE49-F238E27FC236}">
                  <a16:creationId xmlns:a16="http://schemas.microsoft.com/office/drawing/2014/main" id="{22BFC412-3013-D40A-5FAA-89D8089CEB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7276" y="4945944"/>
              <a:ext cx="704144" cy="6413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9">
              <a:extLst>
                <a:ext uri="{FF2B5EF4-FFF2-40B4-BE49-F238E27FC236}">
                  <a16:creationId xmlns:a16="http://schemas.microsoft.com/office/drawing/2014/main" id="{546D310F-C1DC-2195-B586-AD1C1DA988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2912" y="4768463"/>
              <a:ext cx="885507" cy="637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7" name="Picture 3">
              <a:extLst>
                <a:ext uri="{FF2B5EF4-FFF2-40B4-BE49-F238E27FC236}">
                  <a16:creationId xmlns:a16="http://schemas.microsoft.com/office/drawing/2014/main" id="{C4507DBE-CA04-6497-1956-3A021DF4C3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6714" y="3493935"/>
              <a:ext cx="747114" cy="7665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8" name="Picture 37" descr="Graphical user interface, logo, company name&#10;&#10;Description automatically generated">
              <a:extLst>
                <a:ext uri="{FF2B5EF4-FFF2-40B4-BE49-F238E27FC236}">
                  <a16:creationId xmlns:a16="http://schemas.microsoft.com/office/drawing/2014/main" id="{F0727485-AA9C-2E96-87C6-59F33F35A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1281" y="5346343"/>
              <a:ext cx="2117688" cy="1209704"/>
            </a:xfrm>
            <a:prstGeom prst="rect">
              <a:avLst/>
            </a:prstGeom>
          </p:spPr>
        </p:pic>
        <p:pic>
          <p:nvPicPr>
            <p:cNvPr id="39" name="Graphic 38">
              <a:extLst>
                <a:ext uri="{FF2B5EF4-FFF2-40B4-BE49-F238E27FC236}">
                  <a16:creationId xmlns:a16="http://schemas.microsoft.com/office/drawing/2014/main" id="{B7A013AE-20B8-62D3-BF22-E177F59F77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6346729" y="6029838"/>
              <a:ext cx="1137123" cy="454849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75748CA7-4866-C735-88EA-43A62729C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4551" y="5428015"/>
              <a:ext cx="766113" cy="76611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1E8E9529-9314-6CCF-B314-110E6014A616}"/>
                </a:ext>
              </a:extLst>
            </p:cNvPr>
            <p:cNvPicPr>
              <a:picLocks noChangeAspect="1"/>
            </p:cNvPicPr>
            <p:nvPr/>
          </p:nvPicPr>
          <p:blipFill>
            <a:blip r:embed="rId3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395" y="5896636"/>
              <a:ext cx="896672" cy="65000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2287F9A7-162E-FDAF-7671-4A01C009E3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53822" y="2264509"/>
              <a:ext cx="1020891" cy="1020891"/>
            </a:xfrm>
            <a:prstGeom prst="rect">
              <a:avLst/>
            </a:prstGeom>
          </p:spPr>
        </p:pic>
        <p:pic>
          <p:nvPicPr>
            <p:cNvPr id="43" name="Picture 42" descr="Logo&#10;&#10;Description automatically generated">
              <a:extLst>
                <a:ext uri="{FF2B5EF4-FFF2-40B4-BE49-F238E27FC236}">
                  <a16:creationId xmlns:a16="http://schemas.microsoft.com/office/drawing/2014/main" id="{CA015443-0A57-BF68-7F77-12E2BD093E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42912" y="5609773"/>
              <a:ext cx="918378" cy="918378"/>
            </a:xfrm>
            <a:prstGeom prst="rect">
              <a:avLst/>
            </a:prstGeom>
          </p:spPr>
        </p:pic>
      </p:grp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3657948D-A463-60A8-5A16-D60A93D0384E}"/>
              </a:ext>
            </a:extLst>
          </p:cNvPr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131" y="224631"/>
            <a:ext cx="562208" cy="794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44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CB731833-80BD-E0C9-A51F-6305EB52A2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913263"/>
              </p:ext>
            </p:extLst>
          </p:nvPr>
        </p:nvGraphicFramePr>
        <p:xfrm>
          <a:off x="228600" y="1261363"/>
          <a:ext cx="8686800" cy="383137"/>
        </p:xfrm>
        <a:graphic>
          <a:graphicData uri="http://schemas.openxmlformats.org/drawingml/2006/table">
            <a:tbl>
              <a:tblPr firstRow="1" bandRow="1"/>
              <a:tblGrid>
                <a:gridCol w="4322934">
                  <a:extLst>
                    <a:ext uri="{9D8B030D-6E8A-4147-A177-3AD203B41FA5}">
                      <a16:colId xmlns:a16="http://schemas.microsoft.com/office/drawing/2014/main" val="2984248217"/>
                    </a:ext>
                  </a:extLst>
                </a:gridCol>
                <a:gridCol w="4363866">
                  <a:extLst>
                    <a:ext uri="{9D8B030D-6E8A-4147-A177-3AD203B41FA5}">
                      <a16:colId xmlns:a16="http://schemas.microsoft.com/office/drawing/2014/main" val="1894497172"/>
                    </a:ext>
                  </a:extLst>
                </a:gridCol>
              </a:tblGrid>
              <a:tr h="38313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800" dirty="0"/>
                        <a:t>                 </a:t>
                      </a:r>
                    </a:p>
                  </a:txBody>
                  <a:tcPr anchor="ctr">
                    <a:lnL w="9525" cap="flat" cmpd="sng" algn="ctr">
                      <a:solidFill>
                        <a:srgbClr val="009147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009147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9147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47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en-GB" sz="1800" dirty="0"/>
                        <a:t>          </a:t>
                      </a:r>
                    </a:p>
                  </a:txBody>
                  <a:tcPr anchor="ctr">
                    <a:lnL>
                      <a:noFill/>
                    </a:lnL>
                    <a:lnR w="9525" cap="flat" cmpd="sng" algn="ctr">
                      <a:solidFill>
                        <a:srgbClr val="009147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009147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009147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914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533835"/>
                  </a:ext>
                </a:extLst>
              </a:tr>
            </a:tbl>
          </a:graphicData>
        </a:graphic>
      </p:graphicFrame>
      <p:sp>
        <p:nvSpPr>
          <p:cNvPr id="5" name="Oval 4">
            <a:extLst>
              <a:ext uri="{FF2B5EF4-FFF2-40B4-BE49-F238E27FC236}">
                <a16:creationId xmlns:a16="http://schemas.microsoft.com/office/drawing/2014/main" id="{89F0ECC0-1102-8FCC-AE8E-BE709F2D97FF}"/>
              </a:ext>
            </a:extLst>
          </p:cNvPr>
          <p:cNvSpPr/>
          <p:nvPr/>
        </p:nvSpPr>
        <p:spPr>
          <a:xfrm>
            <a:off x="395352" y="1894351"/>
            <a:ext cx="197340" cy="19734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00914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95F4C1E-EC1C-ABDD-8617-1ADBAAF1E922}"/>
              </a:ext>
            </a:extLst>
          </p:cNvPr>
          <p:cNvSpPr/>
          <p:nvPr/>
        </p:nvSpPr>
        <p:spPr>
          <a:xfrm>
            <a:off x="395352" y="2552191"/>
            <a:ext cx="197340" cy="19734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00914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E3A6F2E-977A-DF98-DC2E-2528A4E267E5}"/>
              </a:ext>
            </a:extLst>
          </p:cNvPr>
          <p:cNvSpPr/>
          <p:nvPr/>
        </p:nvSpPr>
        <p:spPr>
          <a:xfrm>
            <a:off x="395352" y="3210031"/>
            <a:ext cx="197340" cy="19734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00914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7E1D229-1604-1D69-477A-BEDC3EB201A0}"/>
              </a:ext>
            </a:extLst>
          </p:cNvPr>
          <p:cNvSpPr/>
          <p:nvPr/>
        </p:nvSpPr>
        <p:spPr>
          <a:xfrm>
            <a:off x="395352" y="3867871"/>
            <a:ext cx="197340" cy="19734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00914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2DABEA6-B0E7-16F6-9D0D-F64401F4A743}"/>
              </a:ext>
            </a:extLst>
          </p:cNvPr>
          <p:cNvSpPr/>
          <p:nvPr/>
        </p:nvSpPr>
        <p:spPr>
          <a:xfrm>
            <a:off x="1305648" y="4406504"/>
            <a:ext cx="3104111" cy="389843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rgbClr val="009147"/>
                </a:solidFill>
                <a:latin typeface="Calibri"/>
              </a:rPr>
              <a:t>CGIAR centers</a:t>
            </a:r>
            <a:endParaRPr lang="en-GB" sz="1600" b="1" kern="0" dirty="0">
              <a:solidFill>
                <a:srgbClr val="009147"/>
              </a:solidFill>
              <a:latin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358C656-E276-B839-6972-098494D6559D}"/>
              </a:ext>
            </a:extLst>
          </p:cNvPr>
          <p:cNvSpPr/>
          <p:nvPr/>
        </p:nvSpPr>
        <p:spPr>
          <a:xfrm>
            <a:off x="1305649" y="5735337"/>
            <a:ext cx="3058316" cy="407002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rgbClr val="009147"/>
                </a:solidFill>
                <a:latin typeface="Calibri"/>
              </a:rPr>
              <a:t>AR sister projects</a:t>
            </a:r>
            <a:endParaRPr lang="en-GB" sz="1600" b="1" kern="0" dirty="0">
              <a:solidFill>
                <a:srgbClr val="009147"/>
              </a:solidFill>
              <a:latin typeface="Calibri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618A78A-E846-8FFE-0A27-D658AE30D66A}"/>
              </a:ext>
            </a:extLst>
          </p:cNvPr>
          <p:cNvSpPr/>
          <p:nvPr/>
        </p:nvSpPr>
        <p:spPr>
          <a:xfrm>
            <a:off x="1305648" y="3667636"/>
            <a:ext cx="3104111" cy="45444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1600" b="1" kern="0" dirty="0">
                <a:solidFill>
                  <a:srgbClr val="009147"/>
                </a:solidFill>
                <a:latin typeface="Calibri"/>
              </a:rPr>
              <a:t>Local Partners </a:t>
            </a:r>
            <a:endParaRPr lang="en-GB" sz="1600" b="1" kern="0" dirty="0">
              <a:solidFill>
                <a:srgbClr val="009147"/>
              </a:solidFill>
              <a:latin typeface="Calibri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C15A3DA-5A17-6E49-6444-BD33E771B164}"/>
              </a:ext>
            </a:extLst>
          </p:cNvPr>
          <p:cNvSpPr/>
          <p:nvPr/>
        </p:nvSpPr>
        <p:spPr>
          <a:xfrm>
            <a:off x="1315490" y="2508360"/>
            <a:ext cx="3104110" cy="27305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1600" b="1" kern="0" dirty="0">
                <a:solidFill>
                  <a:srgbClr val="009147"/>
                </a:solidFill>
                <a:latin typeface="Calibri"/>
              </a:rPr>
              <a:t>AR site coordinators and drivers</a:t>
            </a:r>
            <a:endParaRPr lang="en-GB" sz="1600" b="1" kern="0" dirty="0">
              <a:solidFill>
                <a:srgbClr val="009147"/>
              </a:solidFill>
              <a:latin typeface="Calibri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19C935-D0C8-6A08-16FB-DC9EDA830233}"/>
              </a:ext>
            </a:extLst>
          </p:cNvPr>
          <p:cNvSpPr/>
          <p:nvPr/>
        </p:nvSpPr>
        <p:spPr>
          <a:xfrm>
            <a:off x="4460184" y="4395426"/>
            <a:ext cx="3954243" cy="412000"/>
          </a:xfrm>
          <a:prstGeom prst="rect">
            <a:avLst/>
          </a:prstGeom>
          <a:noFill/>
          <a:ln>
            <a:noFill/>
          </a:ln>
          <a:effectLst/>
        </p:spPr>
        <p:txBody>
          <a:bodyPr lIns="91440" tIns="45720" rIns="91440" bIns="45720" rtlCol="0" anchor="ctr"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For their collaboration and leading the action research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E3D0109-442A-3883-E169-F5CBAEEF386E}"/>
              </a:ext>
            </a:extLst>
          </p:cNvPr>
          <p:cNvSpPr/>
          <p:nvPr/>
        </p:nvSpPr>
        <p:spPr>
          <a:xfrm>
            <a:off x="4460184" y="5705475"/>
            <a:ext cx="4035409" cy="46672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Experience sharing and joint planning of program level events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7777FC8-BBD5-5D5F-9F98-4171F67EF210}"/>
              </a:ext>
            </a:extLst>
          </p:cNvPr>
          <p:cNvSpPr/>
          <p:nvPr/>
        </p:nvSpPr>
        <p:spPr>
          <a:xfrm>
            <a:off x="4460184" y="3659966"/>
            <a:ext cx="3954243" cy="469784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 Engagement and support during implementation of the project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2D378BD-FABF-364E-E2A9-13E60FD50B20}"/>
              </a:ext>
            </a:extLst>
          </p:cNvPr>
          <p:cNvSpPr/>
          <p:nvPr/>
        </p:nvSpPr>
        <p:spPr>
          <a:xfrm>
            <a:off x="4460184" y="2457839"/>
            <a:ext cx="4035409" cy="364747"/>
          </a:xfrm>
          <a:prstGeom prst="rect">
            <a:avLst/>
          </a:prstGeom>
          <a:noFill/>
          <a:ln>
            <a:noFill/>
          </a:ln>
          <a:effectLst/>
        </p:spPr>
        <p:txBody>
          <a:bodyPr lIns="91440" tIns="45720" rIns="91440" bIns="45720" rtlCol="0" anchor="ctr"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Handling all the groundwork and facilitating partnership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A23551F-28F6-9C59-0832-CA7323C57186}"/>
              </a:ext>
            </a:extLst>
          </p:cNvPr>
          <p:cNvSpPr/>
          <p:nvPr/>
        </p:nvSpPr>
        <p:spPr>
          <a:xfrm>
            <a:off x="395352" y="4525711"/>
            <a:ext cx="198438" cy="19685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00914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5674830-ADC8-D7AE-0095-A037F65EA9C2}"/>
              </a:ext>
            </a:extLst>
          </p:cNvPr>
          <p:cNvSpPr/>
          <p:nvPr/>
        </p:nvSpPr>
        <p:spPr>
          <a:xfrm>
            <a:off x="1305648" y="1796413"/>
            <a:ext cx="3110011" cy="393216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rgbClr val="009147"/>
                </a:solidFill>
                <a:latin typeface="Calibri"/>
              </a:rPr>
              <a:t>USAID</a:t>
            </a:r>
            <a:endParaRPr lang="en-GB" sz="1600" b="1" kern="0" dirty="0">
              <a:solidFill>
                <a:srgbClr val="009147"/>
              </a:solidFill>
              <a:latin typeface="Calibri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3985474-C7C5-BAAB-58A4-8C9BA1BF23CD}"/>
              </a:ext>
            </a:extLst>
          </p:cNvPr>
          <p:cNvSpPr/>
          <p:nvPr/>
        </p:nvSpPr>
        <p:spPr>
          <a:xfrm>
            <a:off x="4460183" y="1829831"/>
            <a:ext cx="4289673" cy="364880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Funding the two phases of AR program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7C5CBBA-5BCA-0B13-FBF4-253721B814B9}"/>
              </a:ext>
            </a:extLst>
          </p:cNvPr>
          <p:cNvSpPr/>
          <p:nvPr/>
        </p:nvSpPr>
        <p:spPr>
          <a:xfrm>
            <a:off x="395352" y="5183061"/>
            <a:ext cx="198438" cy="19685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00914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542FC0A-1261-33D5-132E-DE922AC1C9E2}"/>
              </a:ext>
            </a:extLst>
          </p:cNvPr>
          <p:cNvSpPr/>
          <p:nvPr/>
        </p:nvSpPr>
        <p:spPr>
          <a:xfrm>
            <a:off x="1300191" y="3103185"/>
            <a:ext cx="3104110" cy="383138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b="1" kern="0" dirty="0">
                <a:solidFill>
                  <a:srgbClr val="009147"/>
                </a:solidFill>
                <a:latin typeface="Calibri"/>
              </a:rPr>
              <a:t>ILRI</a:t>
            </a:r>
            <a:endParaRPr lang="en-GB" sz="1600" b="1" kern="0" dirty="0">
              <a:solidFill>
                <a:srgbClr val="009147"/>
              </a:solidFill>
              <a:latin typeface="Calibri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FC10A8C-9CBB-98C9-7D1C-5BE98577455C}"/>
              </a:ext>
            </a:extLst>
          </p:cNvPr>
          <p:cNvSpPr>
            <a:spLocks/>
          </p:cNvSpPr>
          <p:nvPr/>
        </p:nvSpPr>
        <p:spPr>
          <a:xfrm>
            <a:off x="4459981" y="2988843"/>
            <a:ext cx="4035409" cy="559529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Managing the project and providing all the services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991CA64-AC21-5F7F-65BB-C3EA30D781A2}"/>
              </a:ext>
            </a:extLst>
          </p:cNvPr>
          <p:cNvSpPr/>
          <p:nvPr/>
        </p:nvSpPr>
        <p:spPr>
          <a:xfrm>
            <a:off x="395352" y="5840413"/>
            <a:ext cx="198438" cy="19685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00914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7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1FECDE1-25DC-597D-4E32-DFDCE175E951}"/>
              </a:ext>
            </a:extLst>
          </p:cNvPr>
          <p:cNvSpPr/>
          <p:nvPr/>
        </p:nvSpPr>
        <p:spPr>
          <a:xfrm>
            <a:off x="4419601" y="4980421"/>
            <a:ext cx="4289672" cy="570843"/>
          </a:xfrm>
          <a:prstGeom prst="rect">
            <a:avLst/>
          </a:prstGeom>
          <a:noFill/>
          <a:ln>
            <a:noFill/>
          </a:ln>
          <a:effectLst/>
        </p:spPr>
        <p:txBody>
          <a:bodyPr lIns="91440" tIns="45720" rIns="91440" bIns="45720" rtlCol="0" anchor="ctr"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Smoothly running the project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3BB83DD-9E2D-5CAB-8FC9-AA5C89FECE99}"/>
              </a:ext>
            </a:extLst>
          </p:cNvPr>
          <p:cNvCxnSpPr>
            <a:cxnSpLocks/>
          </p:cNvCxnSpPr>
          <p:nvPr/>
        </p:nvCxnSpPr>
        <p:spPr>
          <a:xfrm>
            <a:off x="451022" y="5628369"/>
            <a:ext cx="8309250" cy="0"/>
          </a:xfrm>
          <a:prstGeom prst="line">
            <a:avLst/>
          </a:prstGeom>
          <a:noFill/>
          <a:ln w="19050" cap="flat" cmpd="sng" algn="ctr">
            <a:solidFill>
              <a:srgbClr val="90AC3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572D921A-4121-9BE4-F250-FFC8ADEFD171}"/>
              </a:ext>
            </a:extLst>
          </p:cNvPr>
          <p:cNvSpPr/>
          <p:nvPr/>
        </p:nvSpPr>
        <p:spPr>
          <a:xfrm>
            <a:off x="1305649" y="5060261"/>
            <a:ext cx="3058316" cy="411163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1600" b="1" kern="0" dirty="0">
                <a:solidFill>
                  <a:srgbClr val="009147"/>
                </a:solidFill>
                <a:latin typeface="Calibri"/>
              </a:rPr>
              <a:t>AR coordination team</a:t>
            </a:r>
            <a:endParaRPr lang="en-GB" sz="1600" b="1" kern="0" dirty="0">
              <a:solidFill>
                <a:srgbClr val="009147"/>
              </a:solidFill>
              <a:latin typeface="Calibri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CBA3DB0-D83B-4665-2574-FF24C7E1C119}"/>
              </a:ext>
            </a:extLst>
          </p:cNvPr>
          <p:cNvSpPr/>
          <p:nvPr/>
        </p:nvSpPr>
        <p:spPr>
          <a:xfrm>
            <a:off x="771105" y="2447900"/>
            <a:ext cx="428605" cy="39397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914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EA992F6-049E-1EF2-8367-268BC70FA55B}"/>
              </a:ext>
            </a:extLst>
          </p:cNvPr>
          <p:cNvSpPr/>
          <p:nvPr/>
        </p:nvSpPr>
        <p:spPr>
          <a:xfrm>
            <a:off x="771105" y="5089991"/>
            <a:ext cx="428605" cy="39397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914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41C0B70-B83C-7A26-9B5D-2AFF81C06ADB}"/>
              </a:ext>
            </a:extLst>
          </p:cNvPr>
          <p:cNvSpPr/>
          <p:nvPr/>
        </p:nvSpPr>
        <p:spPr>
          <a:xfrm>
            <a:off x="771105" y="1796036"/>
            <a:ext cx="428605" cy="39397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914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B6D79C7D-7442-1696-AAAE-F981F7A514EB}"/>
              </a:ext>
            </a:extLst>
          </p:cNvPr>
          <p:cNvSpPr/>
          <p:nvPr/>
        </p:nvSpPr>
        <p:spPr>
          <a:xfrm>
            <a:off x="771105" y="3099764"/>
            <a:ext cx="428605" cy="39397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914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B4F709A1-4416-BA91-91F4-919A7A55A5B3}"/>
              </a:ext>
            </a:extLst>
          </p:cNvPr>
          <p:cNvSpPr/>
          <p:nvPr/>
        </p:nvSpPr>
        <p:spPr>
          <a:xfrm>
            <a:off x="771106" y="3772693"/>
            <a:ext cx="428605" cy="39397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914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3AE7D1C-AC87-7C1B-29E0-8CC0530A27AF}"/>
              </a:ext>
            </a:extLst>
          </p:cNvPr>
          <p:cNvSpPr/>
          <p:nvPr/>
        </p:nvSpPr>
        <p:spPr>
          <a:xfrm>
            <a:off x="771105" y="4438127"/>
            <a:ext cx="428605" cy="39397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914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57F7580-AE72-F211-38BD-A886B4409839}"/>
              </a:ext>
            </a:extLst>
          </p:cNvPr>
          <p:cNvSpPr/>
          <p:nvPr/>
        </p:nvSpPr>
        <p:spPr>
          <a:xfrm>
            <a:off x="771105" y="5741853"/>
            <a:ext cx="428605" cy="39397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914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085B1A4-EC0E-B896-EEDF-54CE4DA8F337}"/>
              </a:ext>
            </a:extLst>
          </p:cNvPr>
          <p:cNvSpPr/>
          <p:nvPr/>
        </p:nvSpPr>
        <p:spPr>
          <a:xfrm>
            <a:off x="228600" y="304800"/>
            <a:ext cx="8534400" cy="515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2400" dirty="0">
                <a:solidFill>
                  <a:srgbClr val="0070C0"/>
                </a:solidFill>
                <a:latin typeface="Gill Sans"/>
                <a:cs typeface="Arial" panose="020B0604020202020204" pitchFamily="34" charset="0"/>
              </a:rPr>
              <a:t>7. Acknowledgements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CE0377B-A679-5F7E-9B94-A22CAB56EFBB}"/>
              </a:ext>
            </a:extLst>
          </p:cNvPr>
          <p:cNvSpPr/>
          <p:nvPr/>
        </p:nvSpPr>
        <p:spPr>
          <a:xfrm>
            <a:off x="1305649" y="6344937"/>
            <a:ext cx="3058316" cy="407002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>
              <a:defRPr/>
            </a:pPr>
            <a:r>
              <a:rPr lang="en-US" sz="1600" b="1" kern="0" dirty="0">
                <a:solidFill>
                  <a:srgbClr val="009147"/>
                </a:solidFill>
                <a:latin typeface="Calibri"/>
              </a:rPr>
              <a:t>Program Coordination Team (PCT)</a:t>
            </a:r>
            <a:endParaRPr lang="en-GB" sz="1600" b="1" kern="0" dirty="0">
              <a:solidFill>
                <a:srgbClr val="009147"/>
              </a:solidFill>
              <a:latin typeface="Calibri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D6A61DF-A69F-D4FB-1533-302665F03426}"/>
              </a:ext>
            </a:extLst>
          </p:cNvPr>
          <p:cNvSpPr/>
          <p:nvPr/>
        </p:nvSpPr>
        <p:spPr>
          <a:xfrm>
            <a:off x="4460184" y="6315075"/>
            <a:ext cx="4035409" cy="466725"/>
          </a:xfrm>
          <a:prstGeom prst="rect">
            <a:avLst/>
          </a:prstGeom>
          <a:noFill/>
          <a:ln>
            <a:noFill/>
          </a:ln>
          <a:effectLst/>
        </p:spPr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ea typeface="+mn-lt"/>
                <a:cs typeface="Calibri"/>
              </a:rPr>
              <a:t>Providing directions to AR program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3313CB0E-9CF9-BFAF-8764-6E9A0A1FD127}"/>
              </a:ext>
            </a:extLst>
          </p:cNvPr>
          <p:cNvSpPr/>
          <p:nvPr/>
        </p:nvSpPr>
        <p:spPr>
          <a:xfrm>
            <a:off x="395352" y="6450013"/>
            <a:ext cx="198438" cy="196850"/>
          </a:xfrm>
          <a:prstGeom prst="ellipse">
            <a:avLst/>
          </a:prstGeom>
          <a:solidFill>
            <a:srgbClr val="009147"/>
          </a:solidFill>
          <a:ln w="25400" cap="flat" cmpd="sng" algn="ctr">
            <a:solidFill>
              <a:srgbClr val="00914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kern="0" dirty="0">
                <a:solidFill>
                  <a:srgbClr val="FFFFFF"/>
                </a:solidFill>
                <a:latin typeface="Calibri"/>
              </a:rPr>
              <a:t>8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D48BA982-83E6-283B-C815-8430FDAE59AC}"/>
              </a:ext>
            </a:extLst>
          </p:cNvPr>
          <p:cNvCxnSpPr>
            <a:cxnSpLocks/>
          </p:cNvCxnSpPr>
          <p:nvPr/>
        </p:nvCxnSpPr>
        <p:spPr>
          <a:xfrm>
            <a:off x="451022" y="6251929"/>
            <a:ext cx="8309250" cy="0"/>
          </a:xfrm>
          <a:prstGeom prst="line">
            <a:avLst/>
          </a:prstGeom>
          <a:noFill/>
          <a:ln w="19050" cap="flat" cmpd="sng" algn="ctr">
            <a:solidFill>
              <a:srgbClr val="90AC3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2" name="Rectangle 71">
            <a:extLst>
              <a:ext uri="{FF2B5EF4-FFF2-40B4-BE49-F238E27FC236}">
                <a16:creationId xmlns:a16="http://schemas.microsoft.com/office/drawing/2014/main" id="{CC2E3E36-E42D-0922-54FD-8B6356A4B225}"/>
              </a:ext>
            </a:extLst>
          </p:cNvPr>
          <p:cNvSpPr/>
          <p:nvPr/>
        </p:nvSpPr>
        <p:spPr>
          <a:xfrm>
            <a:off x="771105" y="6351453"/>
            <a:ext cx="428605" cy="393970"/>
          </a:xfrm>
          <a:prstGeom prst="rect">
            <a:avLst/>
          </a:prstGeom>
          <a:solidFill>
            <a:srgbClr val="FFFFFF"/>
          </a:solidFill>
          <a:ln w="25400" cap="flat" cmpd="sng" algn="ctr">
            <a:solidFill>
              <a:srgbClr val="009147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E77963BB-7D9C-B36B-FB6A-224CAF9991A2}"/>
              </a:ext>
            </a:extLst>
          </p:cNvPr>
          <p:cNvCxnSpPr>
            <a:cxnSpLocks/>
          </p:cNvCxnSpPr>
          <p:nvPr/>
        </p:nvCxnSpPr>
        <p:spPr>
          <a:xfrm>
            <a:off x="451022" y="4980421"/>
            <a:ext cx="8309250" cy="0"/>
          </a:xfrm>
          <a:prstGeom prst="line">
            <a:avLst/>
          </a:prstGeom>
          <a:noFill/>
          <a:ln w="19050" cap="flat" cmpd="sng" algn="ctr">
            <a:solidFill>
              <a:srgbClr val="90AC3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912A771A-EE98-E74B-E9C9-9F80FA624D3B}"/>
              </a:ext>
            </a:extLst>
          </p:cNvPr>
          <p:cNvCxnSpPr>
            <a:cxnSpLocks/>
          </p:cNvCxnSpPr>
          <p:nvPr/>
        </p:nvCxnSpPr>
        <p:spPr>
          <a:xfrm>
            <a:off x="451022" y="4309520"/>
            <a:ext cx="8309250" cy="0"/>
          </a:xfrm>
          <a:prstGeom prst="line">
            <a:avLst/>
          </a:prstGeom>
          <a:noFill/>
          <a:ln w="19050" cap="flat" cmpd="sng" algn="ctr">
            <a:solidFill>
              <a:srgbClr val="90AC3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2F0D2EDF-B775-C11A-7CD5-400D6886B1B6}"/>
              </a:ext>
            </a:extLst>
          </p:cNvPr>
          <p:cNvCxnSpPr>
            <a:cxnSpLocks/>
          </p:cNvCxnSpPr>
          <p:nvPr/>
        </p:nvCxnSpPr>
        <p:spPr>
          <a:xfrm>
            <a:off x="451022" y="3613150"/>
            <a:ext cx="8309250" cy="0"/>
          </a:xfrm>
          <a:prstGeom prst="line">
            <a:avLst/>
          </a:prstGeom>
          <a:noFill/>
          <a:ln w="19050" cap="flat" cmpd="sng" algn="ctr">
            <a:solidFill>
              <a:srgbClr val="90AC3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9A60492-DFF1-AA27-CD7B-EF32AFA90C69}"/>
              </a:ext>
            </a:extLst>
          </p:cNvPr>
          <p:cNvCxnSpPr>
            <a:cxnSpLocks/>
          </p:cNvCxnSpPr>
          <p:nvPr/>
        </p:nvCxnSpPr>
        <p:spPr>
          <a:xfrm>
            <a:off x="451022" y="2979218"/>
            <a:ext cx="8309250" cy="0"/>
          </a:xfrm>
          <a:prstGeom prst="line">
            <a:avLst/>
          </a:prstGeom>
          <a:noFill/>
          <a:ln w="19050" cap="flat" cmpd="sng" algn="ctr">
            <a:solidFill>
              <a:srgbClr val="90AC3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B0DFEC3D-15AF-110A-0D3E-F2EF779E59ED}"/>
              </a:ext>
            </a:extLst>
          </p:cNvPr>
          <p:cNvCxnSpPr>
            <a:cxnSpLocks/>
          </p:cNvCxnSpPr>
          <p:nvPr/>
        </p:nvCxnSpPr>
        <p:spPr>
          <a:xfrm>
            <a:off x="451022" y="2310142"/>
            <a:ext cx="8309250" cy="0"/>
          </a:xfrm>
          <a:prstGeom prst="line">
            <a:avLst/>
          </a:prstGeom>
          <a:noFill/>
          <a:ln w="19050" cap="flat" cmpd="sng" algn="ctr">
            <a:solidFill>
              <a:srgbClr val="90AC34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pic>
        <p:nvPicPr>
          <p:cNvPr id="82" name="Picture 81">
            <a:extLst>
              <a:ext uri="{FF2B5EF4-FFF2-40B4-BE49-F238E27FC236}">
                <a16:creationId xmlns:a16="http://schemas.microsoft.com/office/drawing/2014/main" id="{E83D3623-BC59-DC75-6F6C-8D979B37DD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959" b="17015"/>
          <a:stretch/>
        </p:blipFill>
        <p:spPr>
          <a:xfrm>
            <a:off x="783639" y="2446033"/>
            <a:ext cx="430173" cy="383677"/>
          </a:xfrm>
          <a:prstGeom prst="rect">
            <a:avLst/>
          </a:prstGeom>
        </p:spPr>
      </p:pic>
      <p:pic>
        <p:nvPicPr>
          <p:cNvPr id="4098" name="Picture 2" descr="International Livestock Research Institute | better lives through livestock">
            <a:extLst>
              <a:ext uri="{FF2B5EF4-FFF2-40B4-BE49-F238E27FC236}">
                <a16:creationId xmlns:a16="http://schemas.microsoft.com/office/drawing/2014/main" id="{E2D006D2-EE2D-F1FF-CDB5-D20FD213C3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8" t="14180" r="5126" b="48502"/>
          <a:stretch/>
        </p:blipFill>
        <p:spPr bwMode="auto">
          <a:xfrm>
            <a:off x="771105" y="3138693"/>
            <a:ext cx="433030" cy="259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USAID Ethiopia (@USAIDEthiopia) / Twitter">
            <a:extLst>
              <a:ext uri="{FF2B5EF4-FFF2-40B4-BE49-F238E27FC236}">
                <a16:creationId xmlns:a16="http://schemas.microsoft.com/office/drawing/2014/main" id="{E9AEEF28-0034-C12C-5637-EA7C4374A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36" y="1794041"/>
            <a:ext cx="386814" cy="386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819E7E08-932F-AB1B-A8B4-7AFF72EF3A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366" t="7685" r="12139" b="31405"/>
          <a:stretch/>
        </p:blipFill>
        <p:spPr>
          <a:xfrm>
            <a:off x="800786" y="3814790"/>
            <a:ext cx="373779" cy="309775"/>
          </a:xfrm>
          <a:prstGeom prst="rect">
            <a:avLst/>
          </a:prstGeom>
        </p:spPr>
      </p:pic>
      <p:pic>
        <p:nvPicPr>
          <p:cNvPr id="4102" name="Picture 6" descr="CGIAR - Wikipedia">
            <a:extLst>
              <a:ext uri="{FF2B5EF4-FFF2-40B4-BE49-F238E27FC236}">
                <a16:creationId xmlns:a16="http://schemas.microsoft.com/office/drawing/2014/main" id="{01C472E7-D0C3-CD06-E01E-6E8AADAF6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735" y="4419600"/>
            <a:ext cx="336615" cy="393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85">
            <a:extLst>
              <a:ext uri="{FF2B5EF4-FFF2-40B4-BE49-F238E27FC236}">
                <a16:creationId xmlns:a16="http://schemas.microsoft.com/office/drawing/2014/main" id="{BF555C1B-ED00-64CE-E284-40D6328CE70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1347" t="-3864" r="13189" b="27373"/>
          <a:stretch/>
        </p:blipFill>
        <p:spPr>
          <a:xfrm>
            <a:off x="760092" y="5065132"/>
            <a:ext cx="422175" cy="427919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1DEB0BA3-75AC-5FBD-9B89-66270C49377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803" t="10602" r="19301" b="28206"/>
          <a:stretch/>
        </p:blipFill>
        <p:spPr>
          <a:xfrm>
            <a:off x="775666" y="5765154"/>
            <a:ext cx="391026" cy="342330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E8DA568C-CC3B-9A6D-BB4A-8C50A40E4597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0827" t="336" r="11532" b="20524"/>
          <a:stretch/>
        </p:blipFill>
        <p:spPr>
          <a:xfrm>
            <a:off x="798044" y="6352080"/>
            <a:ext cx="358969" cy="3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02103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map_africa">
            <a:extLst>
              <a:ext uri="{FF2B5EF4-FFF2-40B4-BE49-F238E27FC236}">
                <a16:creationId xmlns:a16="http://schemas.microsoft.com/office/drawing/2014/main" id="{9B8F389B-2D19-52FB-CA6F-326CD31C8E34}"/>
              </a:ext>
            </a:extLst>
          </p:cNvPr>
          <p:cNvGrpSpPr/>
          <p:nvPr/>
        </p:nvGrpSpPr>
        <p:grpSpPr>
          <a:xfrm>
            <a:off x="1634407" y="1652313"/>
            <a:ext cx="4994993" cy="4531820"/>
            <a:chOff x="1570485" y="1246189"/>
            <a:chExt cx="5569565" cy="4840287"/>
          </a:xfrm>
          <a:solidFill>
            <a:srgbClr val="D8CEB8"/>
          </a:solidFill>
        </p:grpSpPr>
        <p:sp>
          <p:nvSpPr>
            <p:cNvPr id="88" name="Freeform 5">
              <a:extLst>
                <a:ext uri="{FF2B5EF4-FFF2-40B4-BE49-F238E27FC236}">
                  <a16:creationId xmlns:a16="http://schemas.microsoft.com/office/drawing/2014/main" id="{9E6EAAC6-F47A-9E9C-8DA4-F1D21D972115}"/>
                </a:ext>
              </a:extLst>
            </p:cNvPr>
            <p:cNvSpPr>
              <a:spLocks noChangeAspect="1"/>
            </p:cNvSpPr>
            <p:nvPr>
              <p:custDataLst>
                <p:tags r:id="rId1"/>
              </p:custDataLst>
            </p:nvPr>
          </p:nvSpPr>
          <p:spPr bwMode="gray">
            <a:xfrm>
              <a:off x="2445045" y="2079626"/>
              <a:ext cx="1109469" cy="987425"/>
            </a:xfrm>
            <a:custGeom>
              <a:avLst/>
              <a:gdLst>
                <a:gd name="T0" fmla="*/ 17 w 822"/>
                <a:gd name="T1" fmla="*/ 355 h 732"/>
                <a:gd name="T2" fmla="*/ 26 w 822"/>
                <a:gd name="T3" fmla="*/ 334 h 732"/>
                <a:gd name="T4" fmla="*/ 48 w 822"/>
                <a:gd name="T5" fmla="*/ 351 h 732"/>
                <a:gd name="T6" fmla="*/ 60 w 822"/>
                <a:gd name="T7" fmla="*/ 342 h 732"/>
                <a:gd name="T8" fmla="*/ 91 w 822"/>
                <a:gd name="T9" fmla="*/ 342 h 732"/>
                <a:gd name="T10" fmla="*/ 139 w 822"/>
                <a:gd name="T11" fmla="*/ 338 h 732"/>
                <a:gd name="T12" fmla="*/ 225 w 822"/>
                <a:gd name="T13" fmla="*/ 338 h 732"/>
                <a:gd name="T14" fmla="*/ 235 w 822"/>
                <a:gd name="T15" fmla="*/ 256 h 732"/>
                <a:gd name="T16" fmla="*/ 225 w 822"/>
                <a:gd name="T17" fmla="*/ 165 h 732"/>
                <a:gd name="T18" fmla="*/ 213 w 822"/>
                <a:gd name="T19" fmla="*/ 56 h 732"/>
                <a:gd name="T20" fmla="*/ 299 w 822"/>
                <a:gd name="T21" fmla="*/ 17 h 732"/>
                <a:gd name="T22" fmla="*/ 442 w 822"/>
                <a:gd name="T23" fmla="*/ 113 h 732"/>
                <a:gd name="T24" fmla="*/ 499 w 822"/>
                <a:gd name="T25" fmla="*/ 156 h 732"/>
                <a:gd name="T26" fmla="*/ 508 w 822"/>
                <a:gd name="T27" fmla="*/ 169 h 732"/>
                <a:gd name="T28" fmla="*/ 529 w 822"/>
                <a:gd name="T29" fmla="*/ 173 h 732"/>
                <a:gd name="T30" fmla="*/ 555 w 822"/>
                <a:gd name="T31" fmla="*/ 182 h 732"/>
                <a:gd name="T32" fmla="*/ 555 w 822"/>
                <a:gd name="T33" fmla="*/ 200 h 732"/>
                <a:gd name="T34" fmla="*/ 594 w 822"/>
                <a:gd name="T35" fmla="*/ 208 h 732"/>
                <a:gd name="T36" fmla="*/ 582 w 822"/>
                <a:gd name="T37" fmla="*/ 329 h 732"/>
                <a:gd name="T38" fmla="*/ 568 w 822"/>
                <a:gd name="T39" fmla="*/ 347 h 732"/>
                <a:gd name="T40" fmla="*/ 469 w 822"/>
                <a:gd name="T41" fmla="*/ 359 h 732"/>
                <a:gd name="T42" fmla="*/ 447 w 822"/>
                <a:gd name="T43" fmla="*/ 359 h 732"/>
                <a:gd name="T44" fmla="*/ 404 w 822"/>
                <a:gd name="T45" fmla="*/ 364 h 732"/>
                <a:gd name="T46" fmla="*/ 365 w 822"/>
                <a:gd name="T47" fmla="*/ 386 h 732"/>
                <a:gd name="T48" fmla="*/ 338 w 822"/>
                <a:gd name="T49" fmla="*/ 403 h 732"/>
                <a:gd name="T50" fmla="*/ 326 w 822"/>
                <a:gd name="T51" fmla="*/ 403 h 732"/>
                <a:gd name="T52" fmla="*/ 316 w 822"/>
                <a:gd name="T53" fmla="*/ 425 h 732"/>
                <a:gd name="T54" fmla="*/ 295 w 822"/>
                <a:gd name="T55" fmla="*/ 416 h 732"/>
                <a:gd name="T56" fmla="*/ 287 w 822"/>
                <a:gd name="T57" fmla="*/ 429 h 732"/>
                <a:gd name="T58" fmla="*/ 278 w 822"/>
                <a:gd name="T59" fmla="*/ 442 h 732"/>
                <a:gd name="T60" fmla="*/ 273 w 822"/>
                <a:gd name="T61" fmla="*/ 459 h 732"/>
                <a:gd name="T62" fmla="*/ 252 w 822"/>
                <a:gd name="T63" fmla="*/ 468 h 732"/>
                <a:gd name="T64" fmla="*/ 252 w 822"/>
                <a:gd name="T65" fmla="*/ 477 h 732"/>
                <a:gd name="T66" fmla="*/ 252 w 822"/>
                <a:gd name="T67" fmla="*/ 485 h 732"/>
                <a:gd name="T68" fmla="*/ 247 w 822"/>
                <a:gd name="T69" fmla="*/ 507 h 732"/>
                <a:gd name="T70" fmla="*/ 230 w 822"/>
                <a:gd name="T71" fmla="*/ 520 h 732"/>
                <a:gd name="T72" fmla="*/ 221 w 822"/>
                <a:gd name="T73" fmla="*/ 524 h 732"/>
                <a:gd name="T74" fmla="*/ 217 w 822"/>
                <a:gd name="T75" fmla="*/ 516 h 732"/>
                <a:gd name="T76" fmla="*/ 213 w 822"/>
                <a:gd name="T77" fmla="*/ 516 h 732"/>
                <a:gd name="T78" fmla="*/ 204 w 822"/>
                <a:gd name="T79" fmla="*/ 520 h 732"/>
                <a:gd name="T80" fmla="*/ 178 w 822"/>
                <a:gd name="T81" fmla="*/ 529 h 732"/>
                <a:gd name="T82" fmla="*/ 165 w 822"/>
                <a:gd name="T83" fmla="*/ 520 h 732"/>
                <a:gd name="T84" fmla="*/ 147 w 822"/>
                <a:gd name="T85" fmla="*/ 524 h 732"/>
                <a:gd name="T86" fmla="*/ 143 w 822"/>
                <a:gd name="T87" fmla="*/ 498 h 732"/>
                <a:gd name="T88" fmla="*/ 134 w 822"/>
                <a:gd name="T89" fmla="*/ 494 h 732"/>
                <a:gd name="T90" fmla="*/ 130 w 822"/>
                <a:gd name="T91" fmla="*/ 477 h 732"/>
                <a:gd name="T92" fmla="*/ 122 w 822"/>
                <a:gd name="T93" fmla="*/ 459 h 732"/>
                <a:gd name="T94" fmla="*/ 104 w 822"/>
                <a:gd name="T95" fmla="*/ 446 h 732"/>
                <a:gd name="T96" fmla="*/ 99 w 822"/>
                <a:gd name="T97" fmla="*/ 455 h 732"/>
                <a:gd name="T98" fmla="*/ 87 w 822"/>
                <a:gd name="T99" fmla="*/ 459 h 732"/>
                <a:gd name="T100" fmla="*/ 70 w 822"/>
                <a:gd name="T101" fmla="*/ 459 h 732"/>
                <a:gd name="T102" fmla="*/ 52 w 822"/>
                <a:gd name="T103" fmla="*/ 464 h 732"/>
                <a:gd name="T104" fmla="*/ 39 w 822"/>
                <a:gd name="T105" fmla="*/ 459 h 732"/>
                <a:gd name="T106" fmla="*/ 31 w 822"/>
                <a:gd name="T107" fmla="*/ 450 h 732"/>
                <a:gd name="T108" fmla="*/ 31 w 822"/>
                <a:gd name="T109" fmla="*/ 429 h 732"/>
                <a:gd name="T110" fmla="*/ 13 w 822"/>
                <a:gd name="T111" fmla="*/ 416 h 732"/>
                <a:gd name="T112" fmla="*/ 9 w 822"/>
                <a:gd name="T113" fmla="*/ 390 h 732"/>
                <a:gd name="T114" fmla="*/ 4 w 822"/>
                <a:gd name="T115" fmla="*/ 372 h 73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2"/>
                <a:gd name="T175" fmla="*/ 0 h 732"/>
                <a:gd name="T176" fmla="*/ 822 w 822"/>
                <a:gd name="T177" fmla="*/ 732 h 73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2" h="732">
                  <a:moveTo>
                    <a:pt x="0" y="504"/>
                  </a:moveTo>
                  <a:lnTo>
                    <a:pt x="6" y="504"/>
                  </a:lnTo>
                  <a:lnTo>
                    <a:pt x="12" y="510"/>
                  </a:lnTo>
                  <a:lnTo>
                    <a:pt x="12" y="504"/>
                  </a:lnTo>
                  <a:lnTo>
                    <a:pt x="18" y="504"/>
                  </a:lnTo>
                  <a:lnTo>
                    <a:pt x="24" y="498"/>
                  </a:lnTo>
                  <a:lnTo>
                    <a:pt x="24" y="492"/>
                  </a:lnTo>
                  <a:lnTo>
                    <a:pt x="24" y="486"/>
                  </a:lnTo>
                  <a:lnTo>
                    <a:pt x="24" y="480"/>
                  </a:lnTo>
                  <a:lnTo>
                    <a:pt x="24" y="474"/>
                  </a:lnTo>
                  <a:lnTo>
                    <a:pt x="24" y="468"/>
                  </a:lnTo>
                  <a:lnTo>
                    <a:pt x="30" y="468"/>
                  </a:lnTo>
                  <a:lnTo>
                    <a:pt x="36" y="468"/>
                  </a:lnTo>
                  <a:lnTo>
                    <a:pt x="36" y="462"/>
                  </a:lnTo>
                  <a:lnTo>
                    <a:pt x="42" y="462"/>
                  </a:lnTo>
                  <a:lnTo>
                    <a:pt x="48" y="468"/>
                  </a:lnTo>
                  <a:lnTo>
                    <a:pt x="48" y="474"/>
                  </a:lnTo>
                  <a:lnTo>
                    <a:pt x="54" y="474"/>
                  </a:lnTo>
                  <a:lnTo>
                    <a:pt x="60" y="480"/>
                  </a:lnTo>
                  <a:lnTo>
                    <a:pt x="66" y="480"/>
                  </a:lnTo>
                  <a:lnTo>
                    <a:pt x="66" y="486"/>
                  </a:lnTo>
                  <a:lnTo>
                    <a:pt x="66" y="492"/>
                  </a:lnTo>
                  <a:lnTo>
                    <a:pt x="66" y="486"/>
                  </a:lnTo>
                  <a:lnTo>
                    <a:pt x="72" y="486"/>
                  </a:lnTo>
                  <a:lnTo>
                    <a:pt x="72" y="480"/>
                  </a:lnTo>
                  <a:lnTo>
                    <a:pt x="78" y="480"/>
                  </a:lnTo>
                  <a:lnTo>
                    <a:pt x="78" y="474"/>
                  </a:lnTo>
                  <a:lnTo>
                    <a:pt x="84" y="474"/>
                  </a:lnTo>
                  <a:lnTo>
                    <a:pt x="90" y="474"/>
                  </a:lnTo>
                  <a:lnTo>
                    <a:pt x="96" y="474"/>
                  </a:lnTo>
                  <a:lnTo>
                    <a:pt x="102" y="474"/>
                  </a:lnTo>
                  <a:lnTo>
                    <a:pt x="108" y="474"/>
                  </a:lnTo>
                  <a:lnTo>
                    <a:pt x="114" y="474"/>
                  </a:lnTo>
                  <a:lnTo>
                    <a:pt x="120" y="474"/>
                  </a:lnTo>
                  <a:lnTo>
                    <a:pt x="126" y="474"/>
                  </a:lnTo>
                  <a:lnTo>
                    <a:pt x="144" y="474"/>
                  </a:lnTo>
                  <a:lnTo>
                    <a:pt x="138" y="462"/>
                  </a:lnTo>
                  <a:lnTo>
                    <a:pt x="144" y="462"/>
                  </a:lnTo>
                  <a:lnTo>
                    <a:pt x="150" y="462"/>
                  </a:lnTo>
                  <a:lnTo>
                    <a:pt x="144" y="468"/>
                  </a:lnTo>
                  <a:lnTo>
                    <a:pt x="180" y="468"/>
                  </a:lnTo>
                  <a:lnTo>
                    <a:pt x="192" y="468"/>
                  </a:lnTo>
                  <a:lnTo>
                    <a:pt x="198" y="468"/>
                  </a:lnTo>
                  <a:lnTo>
                    <a:pt x="216" y="468"/>
                  </a:lnTo>
                  <a:lnTo>
                    <a:pt x="228" y="468"/>
                  </a:lnTo>
                  <a:lnTo>
                    <a:pt x="252" y="468"/>
                  </a:lnTo>
                  <a:lnTo>
                    <a:pt x="258" y="468"/>
                  </a:lnTo>
                  <a:lnTo>
                    <a:pt x="276" y="468"/>
                  </a:lnTo>
                  <a:lnTo>
                    <a:pt x="312" y="468"/>
                  </a:lnTo>
                  <a:lnTo>
                    <a:pt x="330" y="468"/>
                  </a:lnTo>
                  <a:lnTo>
                    <a:pt x="336" y="468"/>
                  </a:lnTo>
                  <a:lnTo>
                    <a:pt x="348" y="426"/>
                  </a:lnTo>
                  <a:lnTo>
                    <a:pt x="330" y="420"/>
                  </a:lnTo>
                  <a:lnTo>
                    <a:pt x="330" y="396"/>
                  </a:lnTo>
                  <a:lnTo>
                    <a:pt x="324" y="372"/>
                  </a:lnTo>
                  <a:lnTo>
                    <a:pt x="324" y="354"/>
                  </a:lnTo>
                  <a:lnTo>
                    <a:pt x="324" y="348"/>
                  </a:lnTo>
                  <a:lnTo>
                    <a:pt x="318" y="282"/>
                  </a:lnTo>
                  <a:lnTo>
                    <a:pt x="312" y="270"/>
                  </a:lnTo>
                  <a:lnTo>
                    <a:pt x="312" y="252"/>
                  </a:lnTo>
                  <a:lnTo>
                    <a:pt x="312" y="246"/>
                  </a:lnTo>
                  <a:lnTo>
                    <a:pt x="312" y="240"/>
                  </a:lnTo>
                  <a:lnTo>
                    <a:pt x="312" y="228"/>
                  </a:lnTo>
                  <a:lnTo>
                    <a:pt x="306" y="192"/>
                  </a:lnTo>
                  <a:lnTo>
                    <a:pt x="300" y="138"/>
                  </a:lnTo>
                  <a:lnTo>
                    <a:pt x="300" y="114"/>
                  </a:lnTo>
                  <a:lnTo>
                    <a:pt x="294" y="96"/>
                  </a:lnTo>
                  <a:lnTo>
                    <a:pt x="294" y="90"/>
                  </a:lnTo>
                  <a:lnTo>
                    <a:pt x="294" y="84"/>
                  </a:lnTo>
                  <a:lnTo>
                    <a:pt x="294" y="78"/>
                  </a:lnTo>
                  <a:lnTo>
                    <a:pt x="294" y="66"/>
                  </a:lnTo>
                  <a:lnTo>
                    <a:pt x="288" y="48"/>
                  </a:lnTo>
                  <a:lnTo>
                    <a:pt x="282" y="6"/>
                  </a:lnTo>
                  <a:lnTo>
                    <a:pt x="282" y="0"/>
                  </a:lnTo>
                  <a:lnTo>
                    <a:pt x="360" y="0"/>
                  </a:lnTo>
                  <a:lnTo>
                    <a:pt x="372" y="0"/>
                  </a:lnTo>
                  <a:lnTo>
                    <a:pt x="414" y="24"/>
                  </a:lnTo>
                  <a:lnTo>
                    <a:pt x="438" y="36"/>
                  </a:lnTo>
                  <a:lnTo>
                    <a:pt x="444" y="48"/>
                  </a:lnTo>
                  <a:lnTo>
                    <a:pt x="462" y="54"/>
                  </a:lnTo>
                  <a:lnTo>
                    <a:pt x="528" y="96"/>
                  </a:lnTo>
                  <a:lnTo>
                    <a:pt x="600" y="144"/>
                  </a:lnTo>
                  <a:lnTo>
                    <a:pt x="612" y="150"/>
                  </a:lnTo>
                  <a:lnTo>
                    <a:pt x="612" y="156"/>
                  </a:lnTo>
                  <a:lnTo>
                    <a:pt x="666" y="192"/>
                  </a:lnTo>
                  <a:lnTo>
                    <a:pt x="666" y="198"/>
                  </a:lnTo>
                  <a:lnTo>
                    <a:pt x="666" y="210"/>
                  </a:lnTo>
                  <a:lnTo>
                    <a:pt x="672" y="210"/>
                  </a:lnTo>
                  <a:lnTo>
                    <a:pt x="678" y="210"/>
                  </a:lnTo>
                  <a:lnTo>
                    <a:pt x="684" y="216"/>
                  </a:lnTo>
                  <a:lnTo>
                    <a:pt x="690" y="216"/>
                  </a:lnTo>
                  <a:lnTo>
                    <a:pt x="690" y="222"/>
                  </a:lnTo>
                  <a:lnTo>
                    <a:pt x="690" y="228"/>
                  </a:lnTo>
                  <a:lnTo>
                    <a:pt x="696" y="228"/>
                  </a:lnTo>
                  <a:lnTo>
                    <a:pt x="702" y="228"/>
                  </a:lnTo>
                  <a:lnTo>
                    <a:pt x="702" y="234"/>
                  </a:lnTo>
                  <a:lnTo>
                    <a:pt x="702" y="228"/>
                  </a:lnTo>
                  <a:lnTo>
                    <a:pt x="702" y="234"/>
                  </a:lnTo>
                  <a:lnTo>
                    <a:pt x="708" y="234"/>
                  </a:lnTo>
                  <a:lnTo>
                    <a:pt x="714" y="234"/>
                  </a:lnTo>
                  <a:lnTo>
                    <a:pt x="720" y="234"/>
                  </a:lnTo>
                  <a:lnTo>
                    <a:pt x="726" y="234"/>
                  </a:lnTo>
                  <a:lnTo>
                    <a:pt x="726" y="240"/>
                  </a:lnTo>
                  <a:lnTo>
                    <a:pt x="732" y="246"/>
                  </a:lnTo>
                  <a:lnTo>
                    <a:pt x="732" y="240"/>
                  </a:lnTo>
                  <a:lnTo>
                    <a:pt x="732" y="246"/>
                  </a:lnTo>
                  <a:lnTo>
                    <a:pt x="738" y="246"/>
                  </a:lnTo>
                  <a:lnTo>
                    <a:pt x="744" y="246"/>
                  </a:lnTo>
                  <a:lnTo>
                    <a:pt x="750" y="246"/>
                  </a:lnTo>
                  <a:lnTo>
                    <a:pt x="756" y="246"/>
                  </a:lnTo>
                  <a:lnTo>
                    <a:pt x="762" y="252"/>
                  </a:lnTo>
                  <a:lnTo>
                    <a:pt x="768" y="252"/>
                  </a:lnTo>
                  <a:lnTo>
                    <a:pt x="768" y="258"/>
                  </a:lnTo>
                  <a:lnTo>
                    <a:pt x="768" y="264"/>
                  </a:lnTo>
                  <a:lnTo>
                    <a:pt x="768" y="270"/>
                  </a:lnTo>
                  <a:lnTo>
                    <a:pt x="774" y="270"/>
                  </a:lnTo>
                  <a:lnTo>
                    <a:pt x="768" y="270"/>
                  </a:lnTo>
                  <a:lnTo>
                    <a:pt x="774" y="276"/>
                  </a:lnTo>
                  <a:lnTo>
                    <a:pt x="768" y="276"/>
                  </a:lnTo>
                  <a:lnTo>
                    <a:pt x="768" y="282"/>
                  </a:lnTo>
                  <a:lnTo>
                    <a:pt x="768" y="288"/>
                  </a:lnTo>
                  <a:lnTo>
                    <a:pt x="762" y="288"/>
                  </a:lnTo>
                  <a:lnTo>
                    <a:pt x="768" y="294"/>
                  </a:lnTo>
                  <a:lnTo>
                    <a:pt x="774" y="294"/>
                  </a:lnTo>
                  <a:lnTo>
                    <a:pt x="774" y="300"/>
                  </a:lnTo>
                  <a:lnTo>
                    <a:pt x="822" y="288"/>
                  </a:lnTo>
                  <a:lnTo>
                    <a:pt x="822" y="396"/>
                  </a:lnTo>
                  <a:lnTo>
                    <a:pt x="810" y="402"/>
                  </a:lnTo>
                  <a:lnTo>
                    <a:pt x="810" y="414"/>
                  </a:lnTo>
                  <a:lnTo>
                    <a:pt x="810" y="426"/>
                  </a:lnTo>
                  <a:lnTo>
                    <a:pt x="810" y="444"/>
                  </a:lnTo>
                  <a:lnTo>
                    <a:pt x="804" y="450"/>
                  </a:lnTo>
                  <a:lnTo>
                    <a:pt x="804" y="456"/>
                  </a:lnTo>
                  <a:lnTo>
                    <a:pt x="804" y="462"/>
                  </a:lnTo>
                  <a:lnTo>
                    <a:pt x="798" y="462"/>
                  </a:lnTo>
                  <a:lnTo>
                    <a:pt x="792" y="462"/>
                  </a:lnTo>
                  <a:lnTo>
                    <a:pt x="792" y="468"/>
                  </a:lnTo>
                  <a:lnTo>
                    <a:pt x="786" y="468"/>
                  </a:lnTo>
                  <a:lnTo>
                    <a:pt x="786" y="474"/>
                  </a:lnTo>
                  <a:lnTo>
                    <a:pt x="786" y="480"/>
                  </a:lnTo>
                  <a:lnTo>
                    <a:pt x="762" y="480"/>
                  </a:lnTo>
                  <a:lnTo>
                    <a:pt x="738" y="474"/>
                  </a:lnTo>
                  <a:lnTo>
                    <a:pt x="702" y="480"/>
                  </a:lnTo>
                  <a:lnTo>
                    <a:pt x="678" y="480"/>
                  </a:lnTo>
                  <a:lnTo>
                    <a:pt x="672" y="480"/>
                  </a:lnTo>
                  <a:lnTo>
                    <a:pt x="660" y="498"/>
                  </a:lnTo>
                  <a:lnTo>
                    <a:pt x="648" y="498"/>
                  </a:lnTo>
                  <a:lnTo>
                    <a:pt x="642" y="498"/>
                  </a:lnTo>
                  <a:lnTo>
                    <a:pt x="636" y="498"/>
                  </a:lnTo>
                  <a:lnTo>
                    <a:pt x="636" y="492"/>
                  </a:lnTo>
                  <a:lnTo>
                    <a:pt x="630" y="498"/>
                  </a:lnTo>
                  <a:lnTo>
                    <a:pt x="624" y="492"/>
                  </a:lnTo>
                  <a:lnTo>
                    <a:pt x="618" y="492"/>
                  </a:lnTo>
                  <a:lnTo>
                    <a:pt x="618" y="498"/>
                  </a:lnTo>
                  <a:lnTo>
                    <a:pt x="612" y="498"/>
                  </a:lnTo>
                  <a:lnTo>
                    <a:pt x="612" y="492"/>
                  </a:lnTo>
                  <a:lnTo>
                    <a:pt x="600" y="492"/>
                  </a:lnTo>
                  <a:lnTo>
                    <a:pt x="588" y="492"/>
                  </a:lnTo>
                  <a:lnTo>
                    <a:pt x="576" y="492"/>
                  </a:lnTo>
                  <a:lnTo>
                    <a:pt x="564" y="498"/>
                  </a:lnTo>
                  <a:lnTo>
                    <a:pt x="558" y="504"/>
                  </a:lnTo>
                  <a:lnTo>
                    <a:pt x="546" y="510"/>
                  </a:lnTo>
                  <a:lnTo>
                    <a:pt x="528" y="516"/>
                  </a:lnTo>
                  <a:lnTo>
                    <a:pt x="522" y="522"/>
                  </a:lnTo>
                  <a:lnTo>
                    <a:pt x="516" y="522"/>
                  </a:lnTo>
                  <a:lnTo>
                    <a:pt x="510" y="522"/>
                  </a:lnTo>
                  <a:lnTo>
                    <a:pt x="510" y="534"/>
                  </a:lnTo>
                  <a:lnTo>
                    <a:pt x="504" y="534"/>
                  </a:lnTo>
                  <a:lnTo>
                    <a:pt x="498" y="534"/>
                  </a:lnTo>
                  <a:lnTo>
                    <a:pt x="486" y="528"/>
                  </a:lnTo>
                  <a:lnTo>
                    <a:pt x="480" y="540"/>
                  </a:lnTo>
                  <a:lnTo>
                    <a:pt x="468" y="540"/>
                  </a:lnTo>
                  <a:lnTo>
                    <a:pt x="468" y="546"/>
                  </a:lnTo>
                  <a:lnTo>
                    <a:pt x="468" y="552"/>
                  </a:lnTo>
                  <a:lnTo>
                    <a:pt x="468" y="558"/>
                  </a:lnTo>
                  <a:lnTo>
                    <a:pt x="462" y="564"/>
                  </a:lnTo>
                  <a:lnTo>
                    <a:pt x="462" y="558"/>
                  </a:lnTo>
                  <a:lnTo>
                    <a:pt x="456" y="564"/>
                  </a:lnTo>
                  <a:lnTo>
                    <a:pt x="456" y="558"/>
                  </a:lnTo>
                  <a:lnTo>
                    <a:pt x="450" y="558"/>
                  </a:lnTo>
                  <a:lnTo>
                    <a:pt x="444" y="558"/>
                  </a:lnTo>
                  <a:lnTo>
                    <a:pt x="450" y="558"/>
                  </a:lnTo>
                  <a:lnTo>
                    <a:pt x="450" y="564"/>
                  </a:lnTo>
                  <a:lnTo>
                    <a:pt x="444" y="570"/>
                  </a:lnTo>
                  <a:lnTo>
                    <a:pt x="450" y="570"/>
                  </a:lnTo>
                  <a:lnTo>
                    <a:pt x="450" y="576"/>
                  </a:lnTo>
                  <a:lnTo>
                    <a:pt x="450" y="582"/>
                  </a:lnTo>
                  <a:lnTo>
                    <a:pt x="438" y="582"/>
                  </a:lnTo>
                  <a:lnTo>
                    <a:pt x="438" y="588"/>
                  </a:lnTo>
                  <a:lnTo>
                    <a:pt x="432" y="582"/>
                  </a:lnTo>
                  <a:lnTo>
                    <a:pt x="426" y="582"/>
                  </a:lnTo>
                  <a:lnTo>
                    <a:pt x="420" y="576"/>
                  </a:lnTo>
                  <a:lnTo>
                    <a:pt x="414" y="576"/>
                  </a:lnTo>
                  <a:lnTo>
                    <a:pt x="414" y="570"/>
                  </a:lnTo>
                  <a:lnTo>
                    <a:pt x="408" y="570"/>
                  </a:lnTo>
                  <a:lnTo>
                    <a:pt x="408" y="576"/>
                  </a:lnTo>
                  <a:lnTo>
                    <a:pt x="402" y="576"/>
                  </a:lnTo>
                  <a:lnTo>
                    <a:pt x="402" y="582"/>
                  </a:lnTo>
                  <a:lnTo>
                    <a:pt x="396" y="582"/>
                  </a:lnTo>
                  <a:lnTo>
                    <a:pt x="402" y="582"/>
                  </a:lnTo>
                  <a:lnTo>
                    <a:pt x="396" y="582"/>
                  </a:lnTo>
                  <a:lnTo>
                    <a:pt x="396" y="588"/>
                  </a:lnTo>
                  <a:lnTo>
                    <a:pt x="396" y="594"/>
                  </a:lnTo>
                  <a:lnTo>
                    <a:pt x="402" y="594"/>
                  </a:lnTo>
                  <a:lnTo>
                    <a:pt x="402" y="600"/>
                  </a:lnTo>
                  <a:lnTo>
                    <a:pt x="402" y="606"/>
                  </a:lnTo>
                  <a:lnTo>
                    <a:pt x="396" y="606"/>
                  </a:lnTo>
                  <a:lnTo>
                    <a:pt x="390" y="606"/>
                  </a:lnTo>
                  <a:lnTo>
                    <a:pt x="384" y="606"/>
                  </a:lnTo>
                  <a:lnTo>
                    <a:pt x="384" y="612"/>
                  </a:lnTo>
                  <a:lnTo>
                    <a:pt x="390" y="612"/>
                  </a:lnTo>
                  <a:lnTo>
                    <a:pt x="390" y="618"/>
                  </a:lnTo>
                  <a:lnTo>
                    <a:pt x="390" y="624"/>
                  </a:lnTo>
                  <a:lnTo>
                    <a:pt x="390" y="630"/>
                  </a:lnTo>
                  <a:lnTo>
                    <a:pt x="384" y="630"/>
                  </a:lnTo>
                  <a:lnTo>
                    <a:pt x="384" y="636"/>
                  </a:lnTo>
                  <a:lnTo>
                    <a:pt x="378" y="636"/>
                  </a:lnTo>
                  <a:lnTo>
                    <a:pt x="378" y="642"/>
                  </a:lnTo>
                  <a:lnTo>
                    <a:pt x="372" y="642"/>
                  </a:lnTo>
                  <a:lnTo>
                    <a:pt x="366" y="642"/>
                  </a:lnTo>
                  <a:lnTo>
                    <a:pt x="360" y="642"/>
                  </a:lnTo>
                  <a:lnTo>
                    <a:pt x="354" y="642"/>
                  </a:lnTo>
                  <a:lnTo>
                    <a:pt x="354" y="648"/>
                  </a:lnTo>
                  <a:lnTo>
                    <a:pt x="348" y="648"/>
                  </a:lnTo>
                  <a:lnTo>
                    <a:pt x="348" y="654"/>
                  </a:lnTo>
                  <a:lnTo>
                    <a:pt x="348" y="648"/>
                  </a:lnTo>
                  <a:lnTo>
                    <a:pt x="348" y="654"/>
                  </a:lnTo>
                  <a:lnTo>
                    <a:pt x="348" y="648"/>
                  </a:lnTo>
                  <a:lnTo>
                    <a:pt x="342" y="654"/>
                  </a:lnTo>
                  <a:lnTo>
                    <a:pt x="348" y="654"/>
                  </a:lnTo>
                  <a:lnTo>
                    <a:pt x="348" y="660"/>
                  </a:lnTo>
                  <a:lnTo>
                    <a:pt x="348" y="666"/>
                  </a:lnTo>
                  <a:lnTo>
                    <a:pt x="354" y="666"/>
                  </a:lnTo>
                  <a:lnTo>
                    <a:pt x="348" y="666"/>
                  </a:lnTo>
                  <a:lnTo>
                    <a:pt x="354" y="666"/>
                  </a:lnTo>
                  <a:lnTo>
                    <a:pt x="348" y="672"/>
                  </a:lnTo>
                  <a:lnTo>
                    <a:pt x="354" y="672"/>
                  </a:lnTo>
                  <a:lnTo>
                    <a:pt x="348" y="672"/>
                  </a:lnTo>
                  <a:lnTo>
                    <a:pt x="348" y="678"/>
                  </a:lnTo>
                  <a:lnTo>
                    <a:pt x="348" y="684"/>
                  </a:lnTo>
                  <a:lnTo>
                    <a:pt x="342" y="684"/>
                  </a:lnTo>
                  <a:lnTo>
                    <a:pt x="342" y="690"/>
                  </a:lnTo>
                  <a:lnTo>
                    <a:pt x="336" y="690"/>
                  </a:lnTo>
                  <a:lnTo>
                    <a:pt x="336" y="696"/>
                  </a:lnTo>
                  <a:lnTo>
                    <a:pt x="342" y="702"/>
                  </a:lnTo>
                  <a:lnTo>
                    <a:pt x="336" y="702"/>
                  </a:lnTo>
                  <a:lnTo>
                    <a:pt x="336" y="708"/>
                  </a:lnTo>
                  <a:lnTo>
                    <a:pt x="336" y="714"/>
                  </a:lnTo>
                  <a:lnTo>
                    <a:pt x="336" y="720"/>
                  </a:lnTo>
                  <a:lnTo>
                    <a:pt x="330" y="720"/>
                  </a:lnTo>
                  <a:lnTo>
                    <a:pt x="324" y="720"/>
                  </a:lnTo>
                  <a:lnTo>
                    <a:pt x="318" y="720"/>
                  </a:lnTo>
                  <a:lnTo>
                    <a:pt x="318" y="726"/>
                  </a:lnTo>
                  <a:lnTo>
                    <a:pt x="312" y="726"/>
                  </a:lnTo>
                  <a:lnTo>
                    <a:pt x="312" y="732"/>
                  </a:lnTo>
                  <a:lnTo>
                    <a:pt x="306" y="732"/>
                  </a:lnTo>
                  <a:lnTo>
                    <a:pt x="300" y="732"/>
                  </a:lnTo>
                  <a:lnTo>
                    <a:pt x="300" y="726"/>
                  </a:lnTo>
                  <a:lnTo>
                    <a:pt x="306" y="726"/>
                  </a:lnTo>
                  <a:lnTo>
                    <a:pt x="300" y="726"/>
                  </a:lnTo>
                  <a:lnTo>
                    <a:pt x="300" y="720"/>
                  </a:lnTo>
                  <a:lnTo>
                    <a:pt x="306" y="720"/>
                  </a:lnTo>
                  <a:lnTo>
                    <a:pt x="300" y="720"/>
                  </a:lnTo>
                  <a:lnTo>
                    <a:pt x="306" y="720"/>
                  </a:lnTo>
                  <a:lnTo>
                    <a:pt x="300" y="720"/>
                  </a:lnTo>
                  <a:lnTo>
                    <a:pt x="300" y="714"/>
                  </a:lnTo>
                  <a:lnTo>
                    <a:pt x="300" y="720"/>
                  </a:lnTo>
                  <a:lnTo>
                    <a:pt x="300" y="714"/>
                  </a:lnTo>
                  <a:lnTo>
                    <a:pt x="300" y="708"/>
                  </a:lnTo>
                  <a:lnTo>
                    <a:pt x="294" y="708"/>
                  </a:lnTo>
                  <a:lnTo>
                    <a:pt x="288" y="708"/>
                  </a:lnTo>
                  <a:lnTo>
                    <a:pt x="288" y="714"/>
                  </a:lnTo>
                  <a:lnTo>
                    <a:pt x="294" y="714"/>
                  </a:lnTo>
                  <a:lnTo>
                    <a:pt x="288" y="714"/>
                  </a:lnTo>
                  <a:lnTo>
                    <a:pt x="282" y="714"/>
                  </a:lnTo>
                  <a:lnTo>
                    <a:pt x="282" y="708"/>
                  </a:lnTo>
                  <a:lnTo>
                    <a:pt x="282" y="714"/>
                  </a:lnTo>
                  <a:lnTo>
                    <a:pt x="276" y="714"/>
                  </a:lnTo>
                  <a:lnTo>
                    <a:pt x="276" y="720"/>
                  </a:lnTo>
                  <a:lnTo>
                    <a:pt x="282" y="720"/>
                  </a:lnTo>
                  <a:lnTo>
                    <a:pt x="276" y="726"/>
                  </a:lnTo>
                  <a:lnTo>
                    <a:pt x="270" y="726"/>
                  </a:lnTo>
                  <a:lnTo>
                    <a:pt x="264" y="726"/>
                  </a:lnTo>
                  <a:lnTo>
                    <a:pt x="264" y="732"/>
                  </a:lnTo>
                  <a:lnTo>
                    <a:pt x="258" y="732"/>
                  </a:lnTo>
                  <a:lnTo>
                    <a:pt x="252" y="732"/>
                  </a:lnTo>
                  <a:lnTo>
                    <a:pt x="246" y="732"/>
                  </a:lnTo>
                  <a:lnTo>
                    <a:pt x="246" y="726"/>
                  </a:lnTo>
                  <a:lnTo>
                    <a:pt x="246" y="732"/>
                  </a:lnTo>
                  <a:lnTo>
                    <a:pt x="246" y="726"/>
                  </a:lnTo>
                  <a:lnTo>
                    <a:pt x="240" y="726"/>
                  </a:lnTo>
                  <a:lnTo>
                    <a:pt x="240" y="720"/>
                  </a:lnTo>
                  <a:lnTo>
                    <a:pt x="234" y="720"/>
                  </a:lnTo>
                  <a:lnTo>
                    <a:pt x="228" y="720"/>
                  </a:lnTo>
                  <a:lnTo>
                    <a:pt x="228" y="726"/>
                  </a:lnTo>
                  <a:lnTo>
                    <a:pt x="222" y="726"/>
                  </a:lnTo>
                  <a:lnTo>
                    <a:pt x="222" y="732"/>
                  </a:lnTo>
                  <a:lnTo>
                    <a:pt x="216" y="732"/>
                  </a:lnTo>
                  <a:lnTo>
                    <a:pt x="216" y="726"/>
                  </a:lnTo>
                  <a:lnTo>
                    <a:pt x="210" y="726"/>
                  </a:lnTo>
                  <a:lnTo>
                    <a:pt x="204" y="726"/>
                  </a:lnTo>
                  <a:lnTo>
                    <a:pt x="204" y="720"/>
                  </a:lnTo>
                  <a:lnTo>
                    <a:pt x="198" y="720"/>
                  </a:lnTo>
                  <a:lnTo>
                    <a:pt x="198" y="714"/>
                  </a:lnTo>
                  <a:lnTo>
                    <a:pt x="198" y="708"/>
                  </a:lnTo>
                  <a:lnTo>
                    <a:pt x="198" y="702"/>
                  </a:lnTo>
                  <a:lnTo>
                    <a:pt x="198" y="696"/>
                  </a:lnTo>
                  <a:lnTo>
                    <a:pt x="198" y="690"/>
                  </a:lnTo>
                  <a:lnTo>
                    <a:pt x="192" y="690"/>
                  </a:lnTo>
                  <a:lnTo>
                    <a:pt x="186" y="690"/>
                  </a:lnTo>
                  <a:lnTo>
                    <a:pt x="186" y="696"/>
                  </a:lnTo>
                  <a:lnTo>
                    <a:pt x="180" y="696"/>
                  </a:lnTo>
                  <a:lnTo>
                    <a:pt x="180" y="690"/>
                  </a:lnTo>
                  <a:lnTo>
                    <a:pt x="180" y="684"/>
                  </a:lnTo>
                  <a:lnTo>
                    <a:pt x="186" y="684"/>
                  </a:lnTo>
                  <a:lnTo>
                    <a:pt x="186" y="678"/>
                  </a:lnTo>
                  <a:lnTo>
                    <a:pt x="192" y="678"/>
                  </a:lnTo>
                  <a:lnTo>
                    <a:pt x="192" y="672"/>
                  </a:lnTo>
                  <a:lnTo>
                    <a:pt x="186" y="672"/>
                  </a:lnTo>
                  <a:lnTo>
                    <a:pt x="180" y="672"/>
                  </a:lnTo>
                  <a:lnTo>
                    <a:pt x="180" y="666"/>
                  </a:lnTo>
                  <a:lnTo>
                    <a:pt x="180" y="660"/>
                  </a:lnTo>
                  <a:lnTo>
                    <a:pt x="174" y="660"/>
                  </a:lnTo>
                  <a:lnTo>
                    <a:pt x="168" y="660"/>
                  </a:lnTo>
                  <a:lnTo>
                    <a:pt x="174" y="654"/>
                  </a:lnTo>
                  <a:lnTo>
                    <a:pt x="174" y="648"/>
                  </a:lnTo>
                  <a:lnTo>
                    <a:pt x="174" y="642"/>
                  </a:lnTo>
                  <a:lnTo>
                    <a:pt x="168" y="642"/>
                  </a:lnTo>
                  <a:lnTo>
                    <a:pt x="168" y="636"/>
                  </a:lnTo>
                  <a:lnTo>
                    <a:pt x="162" y="636"/>
                  </a:lnTo>
                  <a:lnTo>
                    <a:pt x="162" y="630"/>
                  </a:lnTo>
                  <a:lnTo>
                    <a:pt x="162" y="624"/>
                  </a:lnTo>
                  <a:lnTo>
                    <a:pt x="156" y="624"/>
                  </a:lnTo>
                  <a:lnTo>
                    <a:pt x="156" y="618"/>
                  </a:lnTo>
                  <a:lnTo>
                    <a:pt x="150" y="618"/>
                  </a:lnTo>
                  <a:lnTo>
                    <a:pt x="144" y="618"/>
                  </a:lnTo>
                  <a:lnTo>
                    <a:pt x="144" y="624"/>
                  </a:lnTo>
                  <a:lnTo>
                    <a:pt x="144" y="618"/>
                  </a:lnTo>
                  <a:lnTo>
                    <a:pt x="144" y="624"/>
                  </a:lnTo>
                  <a:lnTo>
                    <a:pt x="150" y="624"/>
                  </a:lnTo>
                  <a:lnTo>
                    <a:pt x="150" y="630"/>
                  </a:lnTo>
                  <a:lnTo>
                    <a:pt x="144" y="630"/>
                  </a:lnTo>
                  <a:lnTo>
                    <a:pt x="138" y="630"/>
                  </a:lnTo>
                  <a:lnTo>
                    <a:pt x="138" y="636"/>
                  </a:lnTo>
                  <a:lnTo>
                    <a:pt x="132" y="636"/>
                  </a:lnTo>
                  <a:lnTo>
                    <a:pt x="126" y="636"/>
                  </a:lnTo>
                  <a:lnTo>
                    <a:pt x="132" y="642"/>
                  </a:lnTo>
                  <a:lnTo>
                    <a:pt x="126" y="642"/>
                  </a:lnTo>
                  <a:lnTo>
                    <a:pt x="120" y="642"/>
                  </a:lnTo>
                  <a:lnTo>
                    <a:pt x="120" y="636"/>
                  </a:lnTo>
                  <a:lnTo>
                    <a:pt x="114" y="636"/>
                  </a:lnTo>
                  <a:lnTo>
                    <a:pt x="108" y="636"/>
                  </a:lnTo>
                  <a:lnTo>
                    <a:pt x="102" y="636"/>
                  </a:lnTo>
                  <a:lnTo>
                    <a:pt x="102" y="630"/>
                  </a:lnTo>
                  <a:lnTo>
                    <a:pt x="96" y="636"/>
                  </a:lnTo>
                  <a:lnTo>
                    <a:pt x="96" y="630"/>
                  </a:lnTo>
                  <a:lnTo>
                    <a:pt x="96" y="636"/>
                  </a:lnTo>
                  <a:lnTo>
                    <a:pt x="90" y="636"/>
                  </a:lnTo>
                  <a:lnTo>
                    <a:pt x="90" y="642"/>
                  </a:lnTo>
                  <a:lnTo>
                    <a:pt x="84" y="642"/>
                  </a:lnTo>
                  <a:lnTo>
                    <a:pt x="84" y="648"/>
                  </a:lnTo>
                  <a:lnTo>
                    <a:pt x="78" y="648"/>
                  </a:lnTo>
                  <a:lnTo>
                    <a:pt x="78" y="642"/>
                  </a:lnTo>
                  <a:lnTo>
                    <a:pt x="72" y="642"/>
                  </a:lnTo>
                  <a:lnTo>
                    <a:pt x="72" y="636"/>
                  </a:lnTo>
                  <a:lnTo>
                    <a:pt x="66" y="636"/>
                  </a:lnTo>
                  <a:lnTo>
                    <a:pt x="66" y="630"/>
                  </a:lnTo>
                  <a:lnTo>
                    <a:pt x="60" y="636"/>
                  </a:lnTo>
                  <a:lnTo>
                    <a:pt x="60" y="630"/>
                  </a:lnTo>
                  <a:lnTo>
                    <a:pt x="60" y="636"/>
                  </a:lnTo>
                  <a:lnTo>
                    <a:pt x="54" y="636"/>
                  </a:lnTo>
                  <a:lnTo>
                    <a:pt x="54" y="642"/>
                  </a:lnTo>
                  <a:lnTo>
                    <a:pt x="48" y="642"/>
                  </a:lnTo>
                  <a:lnTo>
                    <a:pt x="42" y="636"/>
                  </a:lnTo>
                  <a:lnTo>
                    <a:pt x="36" y="636"/>
                  </a:lnTo>
                  <a:lnTo>
                    <a:pt x="36" y="630"/>
                  </a:lnTo>
                  <a:lnTo>
                    <a:pt x="42" y="630"/>
                  </a:lnTo>
                  <a:lnTo>
                    <a:pt x="42" y="624"/>
                  </a:lnTo>
                  <a:lnTo>
                    <a:pt x="48" y="618"/>
                  </a:lnTo>
                  <a:lnTo>
                    <a:pt x="42" y="618"/>
                  </a:lnTo>
                  <a:lnTo>
                    <a:pt x="42" y="612"/>
                  </a:lnTo>
                  <a:lnTo>
                    <a:pt x="42" y="606"/>
                  </a:lnTo>
                  <a:lnTo>
                    <a:pt x="42" y="600"/>
                  </a:lnTo>
                  <a:lnTo>
                    <a:pt x="48" y="594"/>
                  </a:lnTo>
                  <a:lnTo>
                    <a:pt x="42" y="594"/>
                  </a:lnTo>
                  <a:lnTo>
                    <a:pt x="42" y="588"/>
                  </a:lnTo>
                  <a:lnTo>
                    <a:pt x="36" y="588"/>
                  </a:lnTo>
                  <a:lnTo>
                    <a:pt x="36" y="582"/>
                  </a:lnTo>
                  <a:lnTo>
                    <a:pt x="36" y="576"/>
                  </a:lnTo>
                  <a:lnTo>
                    <a:pt x="30" y="576"/>
                  </a:lnTo>
                  <a:lnTo>
                    <a:pt x="24" y="576"/>
                  </a:lnTo>
                  <a:lnTo>
                    <a:pt x="18" y="576"/>
                  </a:lnTo>
                  <a:lnTo>
                    <a:pt x="18" y="570"/>
                  </a:lnTo>
                  <a:lnTo>
                    <a:pt x="12" y="564"/>
                  </a:lnTo>
                  <a:lnTo>
                    <a:pt x="12" y="558"/>
                  </a:lnTo>
                  <a:lnTo>
                    <a:pt x="18" y="552"/>
                  </a:lnTo>
                  <a:lnTo>
                    <a:pt x="18" y="546"/>
                  </a:lnTo>
                  <a:lnTo>
                    <a:pt x="12" y="546"/>
                  </a:lnTo>
                  <a:lnTo>
                    <a:pt x="12" y="540"/>
                  </a:lnTo>
                  <a:lnTo>
                    <a:pt x="12" y="534"/>
                  </a:lnTo>
                  <a:lnTo>
                    <a:pt x="12" y="528"/>
                  </a:lnTo>
                  <a:lnTo>
                    <a:pt x="6" y="528"/>
                  </a:lnTo>
                  <a:lnTo>
                    <a:pt x="6" y="522"/>
                  </a:lnTo>
                  <a:lnTo>
                    <a:pt x="0" y="522"/>
                  </a:lnTo>
                  <a:lnTo>
                    <a:pt x="0" y="516"/>
                  </a:lnTo>
                  <a:lnTo>
                    <a:pt x="6" y="516"/>
                  </a:lnTo>
                  <a:lnTo>
                    <a:pt x="6" y="510"/>
                  </a:lnTo>
                  <a:lnTo>
                    <a:pt x="0" y="510"/>
                  </a:lnTo>
                  <a:lnTo>
                    <a:pt x="0" y="504"/>
                  </a:lnTo>
                  <a:close/>
                </a:path>
              </a:pathLst>
            </a:custGeom>
            <a:solidFill>
              <a:srgbClr val="156734"/>
            </a:solidFill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Freeform 6">
              <a:extLst>
                <a:ext uri="{FF2B5EF4-FFF2-40B4-BE49-F238E27FC236}">
                  <a16:creationId xmlns:a16="http://schemas.microsoft.com/office/drawing/2014/main" id="{B1129C50-8D00-E4A3-C587-D38817939060}"/>
                </a:ext>
              </a:extLst>
            </p:cNvPr>
            <p:cNvSpPr>
              <a:spLocks noChangeAspect="1"/>
            </p:cNvSpPr>
            <p:nvPr>
              <p:custDataLst>
                <p:tags r:id="rId2"/>
              </p:custDataLst>
            </p:nvPr>
          </p:nvSpPr>
          <p:spPr bwMode="gray">
            <a:xfrm>
              <a:off x="2387905" y="1343026"/>
              <a:ext cx="809484" cy="558800"/>
            </a:xfrm>
            <a:custGeom>
              <a:avLst/>
              <a:gdLst>
                <a:gd name="T0" fmla="*/ 8 w 600"/>
                <a:gd name="T1" fmla="*/ 287 h 414"/>
                <a:gd name="T2" fmla="*/ 31 w 600"/>
                <a:gd name="T3" fmla="*/ 282 h 414"/>
                <a:gd name="T4" fmla="*/ 48 w 600"/>
                <a:gd name="T5" fmla="*/ 277 h 414"/>
                <a:gd name="T6" fmla="*/ 65 w 600"/>
                <a:gd name="T7" fmla="*/ 269 h 414"/>
                <a:gd name="T8" fmla="*/ 74 w 600"/>
                <a:gd name="T9" fmla="*/ 256 h 414"/>
                <a:gd name="T10" fmla="*/ 95 w 600"/>
                <a:gd name="T11" fmla="*/ 247 h 414"/>
                <a:gd name="T12" fmla="*/ 104 w 600"/>
                <a:gd name="T13" fmla="*/ 234 h 414"/>
                <a:gd name="T14" fmla="*/ 113 w 600"/>
                <a:gd name="T15" fmla="*/ 221 h 414"/>
                <a:gd name="T16" fmla="*/ 126 w 600"/>
                <a:gd name="T17" fmla="*/ 204 h 414"/>
                <a:gd name="T18" fmla="*/ 117 w 600"/>
                <a:gd name="T19" fmla="*/ 190 h 414"/>
                <a:gd name="T20" fmla="*/ 117 w 600"/>
                <a:gd name="T21" fmla="*/ 169 h 414"/>
                <a:gd name="T22" fmla="*/ 122 w 600"/>
                <a:gd name="T23" fmla="*/ 156 h 414"/>
                <a:gd name="T24" fmla="*/ 134 w 600"/>
                <a:gd name="T25" fmla="*/ 139 h 414"/>
                <a:gd name="T26" fmla="*/ 139 w 600"/>
                <a:gd name="T27" fmla="*/ 122 h 414"/>
                <a:gd name="T28" fmla="*/ 156 w 600"/>
                <a:gd name="T29" fmla="*/ 109 h 414"/>
                <a:gd name="T30" fmla="*/ 169 w 600"/>
                <a:gd name="T31" fmla="*/ 95 h 414"/>
                <a:gd name="T32" fmla="*/ 186 w 600"/>
                <a:gd name="T33" fmla="*/ 87 h 414"/>
                <a:gd name="T34" fmla="*/ 204 w 600"/>
                <a:gd name="T35" fmla="*/ 78 h 414"/>
                <a:gd name="T36" fmla="*/ 221 w 600"/>
                <a:gd name="T37" fmla="*/ 74 h 414"/>
                <a:gd name="T38" fmla="*/ 234 w 600"/>
                <a:gd name="T39" fmla="*/ 60 h 414"/>
                <a:gd name="T40" fmla="*/ 243 w 600"/>
                <a:gd name="T41" fmla="*/ 43 h 414"/>
                <a:gd name="T42" fmla="*/ 252 w 600"/>
                <a:gd name="T43" fmla="*/ 22 h 414"/>
                <a:gd name="T44" fmla="*/ 260 w 600"/>
                <a:gd name="T45" fmla="*/ 4 h 414"/>
                <a:gd name="T46" fmla="*/ 277 w 600"/>
                <a:gd name="T47" fmla="*/ 0 h 414"/>
                <a:gd name="T48" fmla="*/ 286 w 600"/>
                <a:gd name="T49" fmla="*/ 13 h 414"/>
                <a:gd name="T50" fmla="*/ 299 w 600"/>
                <a:gd name="T51" fmla="*/ 26 h 414"/>
                <a:gd name="T52" fmla="*/ 316 w 600"/>
                <a:gd name="T53" fmla="*/ 26 h 414"/>
                <a:gd name="T54" fmla="*/ 338 w 600"/>
                <a:gd name="T55" fmla="*/ 26 h 414"/>
                <a:gd name="T56" fmla="*/ 355 w 600"/>
                <a:gd name="T57" fmla="*/ 26 h 414"/>
                <a:gd name="T58" fmla="*/ 368 w 600"/>
                <a:gd name="T59" fmla="*/ 26 h 414"/>
                <a:gd name="T60" fmla="*/ 364 w 600"/>
                <a:gd name="T61" fmla="*/ 26 h 414"/>
                <a:gd name="T62" fmla="*/ 368 w 600"/>
                <a:gd name="T63" fmla="*/ 26 h 414"/>
                <a:gd name="T64" fmla="*/ 386 w 600"/>
                <a:gd name="T65" fmla="*/ 31 h 414"/>
                <a:gd name="T66" fmla="*/ 399 w 600"/>
                <a:gd name="T67" fmla="*/ 39 h 414"/>
                <a:gd name="T68" fmla="*/ 407 w 600"/>
                <a:gd name="T69" fmla="*/ 52 h 414"/>
                <a:gd name="T70" fmla="*/ 412 w 600"/>
                <a:gd name="T71" fmla="*/ 74 h 414"/>
                <a:gd name="T72" fmla="*/ 412 w 600"/>
                <a:gd name="T73" fmla="*/ 87 h 414"/>
                <a:gd name="T74" fmla="*/ 416 w 600"/>
                <a:gd name="T75" fmla="*/ 104 h 414"/>
                <a:gd name="T76" fmla="*/ 433 w 600"/>
                <a:gd name="T77" fmla="*/ 126 h 414"/>
                <a:gd name="T78" fmla="*/ 429 w 600"/>
                <a:gd name="T79" fmla="*/ 139 h 414"/>
                <a:gd name="T80" fmla="*/ 416 w 600"/>
                <a:gd name="T81" fmla="*/ 134 h 414"/>
                <a:gd name="T82" fmla="*/ 394 w 600"/>
                <a:gd name="T83" fmla="*/ 134 h 414"/>
                <a:gd name="T84" fmla="*/ 368 w 600"/>
                <a:gd name="T85" fmla="*/ 139 h 414"/>
                <a:gd name="T86" fmla="*/ 368 w 600"/>
                <a:gd name="T87" fmla="*/ 152 h 414"/>
                <a:gd name="T88" fmla="*/ 343 w 600"/>
                <a:gd name="T89" fmla="*/ 156 h 414"/>
                <a:gd name="T90" fmla="*/ 334 w 600"/>
                <a:gd name="T91" fmla="*/ 169 h 414"/>
                <a:gd name="T92" fmla="*/ 343 w 600"/>
                <a:gd name="T93" fmla="*/ 182 h 414"/>
                <a:gd name="T94" fmla="*/ 320 w 600"/>
                <a:gd name="T95" fmla="*/ 186 h 414"/>
                <a:gd name="T96" fmla="*/ 303 w 600"/>
                <a:gd name="T97" fmla="*/ 190 h 414"/>
                <a:gd name="T98" fmla="*/ 295 w 600"/>
                <a:gd name="T99" fmla="*/ 204 h 414"/>
                <a:gd name="T100" fmla="*/ 281 w 600"/>
                <a:gd name="T101" fmla="*/ 213 h 414"/>
                <a:gd name="T102" fmla="*/ 264 w 600"/>
                <a:gd name="T103" fmla="*/ 221 h 414"/>
                <a:gd name="T104" fmla="*/ 243 w 600"/>
                <a:gd name="T105" fmla="*/ 225 h 414"/>
                <a:gd name="T106" fmla="*/ 225 w 600"/>
                <a:gd name="T107" fmla="*/ 225 h 414"/>
                <a:gd name="T108" fmla="*/ 208 w 600"/>
                <a:gd name="T109" fmla="*/ 230 h 414"/>
                <a:gd name="T110" fmla="*/ 195 w 600"/>
                <a:gd name="T111" fmla="*/ 239 h 414"/>
                <a:gd name="T112" fmla="*/ 178 w 600"/>
                <a:gd name="T113" fmla="*/ 247 h 414"/>
                <a:gd name="T114" fmla="*/ 161 w 600"/>
                <a:gd name="T115" fmla="*/ 260 h 414"/>
                <a:gd name="T116" fmla="*/ 0 w 600"/>
                <a:gd name="T117" fmla="*/ 295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00"/>
                <a:gd name="T178" fmla="*/ 0 h 414"/>
                <a:gd name="T179" fmla="*/ 600 w 600"/>
                <a:gd name="T180" fmla="*/ 414 h 41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00" h="414">
                  <a:moveTo>
                    <a:pt x="0" y="408"/>
                  </a:moveTo>
                  <a:lnTo>
                    <a:pt x="6" y="408"/>
                  </a:lnTo>
                  <a:lnTo>
                    <a:pt x="6" y="402"/>
                  </a:lnTo>
                  <a:lnTo>
                    <a:pt x="6" y="396"/>
                  </a:lnTo>
                  <a:lnTo>
                    <a:pt x="12" y="396"/>
                  </a:lnTo>
                  <a:lnTo>
                    <a:pt x="18" y="396"/>
                  </a:lnTo>
                  <a:lnTo>
                    <a:pt x="24" y="396"/>
                  </a:lnTo>
                  <a:lnTo>
                    <a:pt x="30" y="396"/>
                  </a:lnTo>
                  <a:lnTo>
                    <a:pt x="36" y="390"/>
                  </a:lnTo>
                  <a:lnTo>
                    <a:pt x="42" y="390"/>
                  </a:lnTo>
                  <a:lnTo>
                    <a:pt x="42" y="396"/>
                  </a:lnTo>
                  <a:lnTo>
                    <a:pt x="42" y="390"/>
                  </a:lnTo>
                  <a:lnTo>
                    <a:pt x="54" y="390"/>
                  </a:lnTo>
                  <a:lnTo>
                    <a:pt x="60" y="384"/>
                  </a:lnTo>
                  <a:lnTo>
                    <a:pt x="66" y="384"/>
                  </a:lnTo>
                  <a:lnTo>
                    <a:pt x="72" y="384"/>
                  </a:lnTo>
                  <a:lnTo>
                    <a:pt x="78" y="378"/>
                  </a:lnTo>
                  <a:lnTo>
                    <a:pt x="84" y="378"/>
                  </a:lnTo>
                  <a:lnTo>
                    <a:pt x="84" y="372"/>
                  </a:lnTo>
                  <a:lnTo>
                    <a:pt x="90" y="372"/>
                  </a:lnTo>
                  <a:lnTo>
                    <a:pt x="90" y="366"/>
                  </a:lnTo>
                  <a:lnTo>
                    <a:pt x="96" y="366"/>
                  </a:lnTo>
                  <a:lnTo>
                    <a:pt x="96" y="360"/>
                  </a:lnTo>
                  <a:lnTo>
                    <a:pt x="102" y="360"/>
                  </a:lnTo>
                  <a:lnTo>
                    <a:pt x="102" y="354"/>
                  </a:lnTo>
                  <a:lnTo>
                    <a:pt x="114" y="354"/>
                  </a:lnTo>
                  <a:lnTo>
                    <a:pt x="120" y="348"/>
                  </a:lnTo>
                  <a:lnTo>
                    <a:pt x="126" y="348"/>
                  </a:lnTo>
                  <a:lnTo>
                    <a:pt x="126" y="342"/>
                  </a:lnTo>
                  <a:lnTo>
                    <a:pt x="132" y="342"/>
                  </a:lnTo>
                  <a:lnTo>
                    <a:pt x="132" y="336"/>
                  </a:lnTo>
                  <a:lnTo>
                    <a:pt x="138" y="336"/>
                  </a:lnTo>
                  <a:lnTo>
                    <a:pt x="138" y="330"/>
                  </a:lnTo>
                  <a:lnTo>
                    <a:pt x="144" y="330"/>
                  </a:lnTo>
                  <a:lnTo>
                    <a:pt x="144" y="324"/>
                  </a:lnTo>
                  <a:lnTo>
                    <a:pt x="150" y="324"/>
                  </a:lnTo>
                  <a:lnTo>
                    <a:pt x="150" y="318"/>
                  </a:lnTo>
                  <a:lnTo>
                    <a:pt x="156" y="318"/>
                  </a:lnTo>
                  <a:lnTo>
                    <a:pt x="156" y="312"/>
                  </a:lnTo>
                  <a:lnTo>
                    <a:pt x="156" y="306"/>
                  </a:lnTo>
                  <a:lnTo>
                    <a:pt x="162" y="306"/>
                  </a:lnTo>
                  <a:lnTo>
                    <a:pt x="168" y="300"/>
                  </a:lnTo>
                  <a:lnTo>
                    <a:pt x="168" y="294"/>
                  </a:lnTo>
                  <a:lnTo>
                    <a:pt x="174" y="288"/>
                  </a:lnTo>
                  <a:lnTo>
                    <a:pt x="174" y="282"/>
                  </a:lnTo>
                  <a:lnTo>
                    <a:pt x="174" y="276"/>
                  </a:lnTo>
                  <a:lnTo>
                    <a:pt x="174" y="270"/>
                  </a:lnTo>
                  <a:lnTo>
                    <a:pt x="168" y="270"/>
                  </a:lnTo>
                  <a:lnTo>
                    <a:pt x="168" y="264"/>
                  </a:lnTo>
                  <a:lnTo>
                    <a:pt x="162" y="264"/>
                  </a:lnTo>
                  <a:lnTo>
                    <a:pt x="162" y="258"/>
                  </a:lnTo>
                  <a:lnTo>
                    <a:pt x="162" y="252"/>
                  </a:lnTo>
                  <a:lnTo>
                    <a:pt x="162" y="246"/>
                  </a:lnTo>
                  <a:lnTo>
                    <a:pt x="162" y="240"/>
                  </a:lnTo>
                  <a:lnTo>
                    <a:pt x="162" y="234"/>
                  </a:lnTo>
                  <a:lnTo>
                    <a:pt x="168" y="228"/>
                  </a:lnTo>
                  <a:lnTo>
                    <a:pt x="162" y="228"/>
                  </a:lnTo>
                  <a:lnTo>
                    <a:pt x="162" y="222"/>
                  </a:lnTo>
                  <a:lnTo>
                    <a:pt x="168" y="222"/>
                  </a:lnTo>
                  <a:lnTo>
                    <a:pt x="168" y="216"/>
                  </a:lnTo>
                  <a:lnTo>
                    <a:pt x="174" y="210"/>
                  </a:lnTo>
                  <a:lnTo>
                    <a:pt x="174" y="204"/>
                  </a:lnTo>
                  <a:lnTo>
                    <a:pt x="180" y="204"/>
                  </a:lnTo>
                  <a:lnTo>
                    <a:pt x="186" y="198"/>
                  </a:lnTo>
                  <a:lnTo>
                    <a:pt x="186" y="192"/>
                  </a:lnTo>
                  <a:lnTo>
                    <a:pt x="192" y="192"/>
                  </a:lnTo>
                  <a:lnTo>
                    <a:pt x="192" y="186"/>
                  </a:lnTo>
                  <a:lnTo>
                    <a:pt x="192" y="180"/>
                  </a:lnTo>
                  <a:lnTo>
                    <a:pt x="192" y="174"/>
                  </a:lnTo>
                  <a:lnTo>
                    <a:pt x="192" y="168"/>
                  </a:lnTo>
                  <a:lnTo>
                    <a:pt x="198" y="162"/>
                  </a:lnTo>
                  <a:lnTo>
                    <a:pt x="204" y="156"/>
                  </a:lnTo>
                  <a:lnTo>
                    <a:pt x="210" y="156"/>
                  </a:lnTo>
                  <a:lnTo>
                    <a:pt x="210" y="150"/>
                  </a:lnTo>
                  <a:lnTo>
                    <a:pt x="216" y="150"/>
                  </a:lnTo>
                  <a:lnTo>
                    <a:pt x="216" y="144"/>
                  </a:lnTo>
                  <a:lnTo>
                    <a:pt x="222" y="144"/>
                  </a:lnTo>
                  <a:lnTo>
                    <a:pt x="222" y="138"/>
                  </a:lnTo>
                  <a:lnTo>
                    <a:pt x="228" y="132"/>
                  </a:lnTo>
                  <a:lnTo>
                    <a:pt x="234" y="132"/>
                  </a:lnTo>
                  <a:lnTo>
                    <a:pt x="240" y="132"/>
                  </a:lnTo>
                  <a:lnTo>
                    <a:pt x="240" y="126"/>
                  </a:lnTo>
                  <a:lnTo>
                    <a:pt x="246" y="126"/>
                  </a:lnTo>
                  <a:lnTo>
                    <a:pt x="252" y="120"/>
                  </a:lnTo>
                  <a:lnTo>
                    <a:pt x="258" y="120"/>
                  </a:lnTo>
                  <a:lnTo>
                    <a:pt x="264" y="120"/>
                  </a:lnTo>
                  <a:lnTo>
                    <a:pt x="270" y="114"/>
                  </a:lnTo>
                  <a:lnTo>
                    <a:pt x="276" y="114"/>
                  </a:lnTo>
                  <a:lnTo>
                    <a:pt x="282" y="114"/>
                  </a:lnTo>
                  <a:lnTo>
                    <a:pt x="282" y="108"/>
                  </a:lnTo>
                  <a:lnTo>
                    <a:pt x="288" y="108"/>
                  </a:lnTo>
                  <a:lnTo>
                    <a:pt x="294" y="108"/>
                  </a:lnTo>
                  <a:lnTo>
                    <a:pt x="294" y="102"/>
                  </a:lnTo>
                  <a:lnTo>
                    <a:pt x="300" y="102"/>
                  </a:lnTo>
                  <a:lnTo>
                    <a:pt x="306" y="102"/>
                  </a:lnTo>
                  <a:lnTo>
                    <a:pt x="312" y="96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18" y="84"/>
                  </a:lnTo>
                  <a:lnTo>
                    <a:pt x="324" y="84"/>
                  </a:lnTo>
                  <a:lnTo>
                    <a:pt x="318" y="84"/>
                  </a:lnTo>
                  <a:lnTo>
                    <a:pt x="324" y="78"/>
                  </a:lnTo>
                  <a:lnTo>
                    <a:pt x="330" y="72"/>
                  </a:lnTo>
                  <a:lnTo>
                    <a:pt x="336" y="66"/>
                  </a:lnTo>
                  <a:lnTo>
                    <a:pt x="336" y="60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2" y="42"/>
                  </a:lnTo>
                  <a:lnTo>
                    <a:pt x="348" y="36"/>
                  </a:lnTo>
                  <a:lnTo>
                    <a:pt x="348" y="30"/>
                  </a:lnTo>
                  <a:lnTo>
                    <a:pt x="348" y="24"/>
                  </a:lnTo>
                  <a:lnTo>
                    <a:pt x="354" y="24"/>
                  </a:lnTo>
                  <a:lnTo>
                    <a:pt x="354" y="18"/>
                  </a:lnTo>
                  <a:lnTo>
                    <a:pt x="354" y="12"/>
                  </a:lnTo>
                  <a:lnTo>
                    <a:pt x="360" y="6"/>
                  </a:lnTo>
                  <a:lnTo>
                    <a:pt x="366" y="6"/>
                  </a:lnTo>
                  <a:lnTo>
                    <a:pt x="372" y="6"/>
                  </a:lnTo>
                  <a:lnTo>
                    <a:pt x="378" y="6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84" y="6"/>
                  </a:lnTo>
                  <a:lnTo>
                    <a:pt x="384" y="12"/>
                  </a:lnTo>
                  <a:lnTo>
                    <a:pt x="390" y="12"/>
                  </a:lnTo>
                  <a:lnTo>
                    <a:pt x="390" y="18"/>
                  </a:lnTo>
                  <a:lnTo>
                    <a:pt x="396" y="18"/>
                  </a:lnTo>
                  <a:lnTo>
                    <a:pt x="396" y="24"/>
                  </a:lnTo>
                  <a:lnTo>
                    <a:pt x="402" y="24"/>
                  </a:lnTo>
                  <a:lnTo>
                    <a:pt x="402" y="30"/>
                  </a:lnTo>
                  <a:lnTo>
                    <a:pt x="408" y="30"/>
                  </a:lnTo>
                  <a:lnTo>
                    <a:pt x="414" y="36"/>
                  </a:lnTo>
                  <a:lnTo>
                    <a:pt x="420" y="36"/>
                  </a:lnTo>
                  <a:lnTo>
                    <a:pt x="426" y="36"/>
                  </a:lnTo>
                  <a:lnTo>
                    <a:pt x="432" y="36"/>
                  </a:lnTo>
                  <a:lnTo>
                    <a:pt x="438" y="42"/>
                  </a:lnTo>
                  <a:lnTo>
                    <a:pt x="438" y="36"/>
                  </a:lnTo>
                  <a:lnTo>
                    <a:pt x="444" y="36"/>
                  </a:lnTo>
                  <a:lnTo>
                    <a:pt x="450" y="36"/>
                  </a:lnTo>
                  <a:lnTo>
                    <a:pt x="456" y="36"/>
                  </a:lnTo>
                  <a:lnTo>
                    <a:pt x="462" y="36"/>
                  </a:lnTo>
                  <a:lnTo>
                    <a:pt x="468" y="36"/>
                  </a:lnTo>
                  <a:lnTo>
                    <a:pt x="468" y="30"/>
                  </a:lnTo>
                  <a:lnTo>
                    <a:pt x="474" y="36"/>
                  </a:lnTo>
                  <a:lnTo>
                    <a:pt x="480" y="36"/>
                  </a:lnTo>
                  <a:lnTo>
                    <a:pt x="486" y="36"/>
                  </a:lnTo>
                  <a:lnTo>
                    <a:pt x="492" y="36"/>
                  </a:lnTo>
                  <a:lnTo>
                    <a:pt x="498" y="36"/>
                  </a:lnTo>
                  <a:lnTo>
                    <a:pt x="498" y="30"/>
                  </a:lnTo>
                  <a:lnTo>
                    <a:pt x="504" y="24"/>
                  </a:lnTo>
                  <a:lnTo>
                    <a:pt x="504" y="30"/>
                  </a:lnTo>
                  <a:lnTo>
                    <a:pt x="510" y="36"/>
                  </a:lnTo>
                  <a:lnTo>
                    <a:pt x="504" y="36"/>
                  </a:lnTo>
                  <a:lnTo>
                    <a:pt x="504" y="30"/>
                  </a:lnTo>
                  <a:lnTo>
                    <a:pt x="504" y="36"/>
                  </a:lnTo>
                  <a:lnTo>
                    <a:pt x="510" y="36"/>
                  </a:lnTo>
                  <a:lnTo>
                    <a:pt x="504" y="36"/>
                  </a:lnTo>
                  <a:lnTo>
                    <a:pt x="510" y="36"/>
                  </a:lnTo>
                  <a:lnTo>
                    <a:pt x="510" y="42"/>
                  </a:lnTo>
                  <a:lnTo>
                    <a:pt x="516" y="42"/>
                  </a:lnTo>
                  <a:lnTo>
                    <a:pt x="516" y="36"/>
                  </a:lnTo>
                  <a:lnTo>
                    <a:pt x="510" y="36"/>
                  </a:lnTo>
                  <a:lnTo>
                    <a:pt x="516" y="42"/>
                  </a:lnTo>
                  <a:lnTo>
                    <a:pt x="522" y="42"/>
                  </a:lnTo>
                  <a:lnTo>
                    <a:pt x="528" y="42"/>
                  </a:lnTo>
                  <a:lnTo>
                    <a:pt x="534" y="36"/>
                  </a:lnTo>
                  <a:lnTo>
                    <a:pt x="534" y="42"/>
                  </a:lnTo>
                  <a:lnTo>
                    <a:pt x="540" y="42"/>
                  </a:lnTo>
                  <a:lnTo>
                    <a:pt x="546" y="42"/>
                  </a:lnTo>
                  <a:lnTo>
                    <a:pt x="546" y="48"/>
                  </a:lnTo>
                  <a:lnTo>
                    <a:pt x="552" y="48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64" y="60"/>
                  </a:lnTo>
                  <a:lnTo>
                    <a:pt x="558" y="66"/>
                  </a:lnTo>
                  <a:lnTo>
                    <a:pt x="564" y="66"/>
                  </a:lnTo>
                  <a:lnTo>
                    <a:pt x="564" y="72"/>
                  </a:lnTo>
                  <a:lnTo>
                    <a:pt x="570" y="72"/>
                  </a:lnTo>
                  <a:lnTo>
                    <a:pt x="564" y="78"/>
                  </a:lnTo>
                  <a:lnTo>
                    <a:pt x="570" y="90"/>
                  </a:lnTo>
                  <a:lnTo>
                    <a:pt x="570" y="96"/>
                  </a:lnTo>
                  <a:lnTo>
                    <a:pt x="570" y="102"/>
                  </a:lnTo>
                  <a:lnTo>
                    <a:pt x="570" y="108"/>
                  </a:lnTo>
                  <a:lnTo>
                    <a:pt x="564" y="108"/>
                  </a:lnTo>
                  <a:lnTo>
                    <a:pt x="564" y="114"/>
                  </a:lnTo>
                  <a:lnTo>
                    <a:pt x="570" y="114"/>
                  </a:lnTo>
                  <a:lnTo>
                    <a:pt x="570" y="120"/>
                  </a:lnTo>
                  <a:lnTo>
                    <a:pt x="570" y="126"/>
                  </a:lnTo>
                  <a:lnTo>
                    <a:pt x="570" y="132"/>
                  </a:lnTo>
                  <a:lnTo>
                    <a:pt x="570" y="138"/>
                  </a:lnTo>
                  <a:lnTo>
                    <a:pt x="576" y="138"/>
                  </a:lnTo>
                  <a:lnTo>
                    <a:pt x="576" y="144"/>
                  </a:lnTo>
                  <a:lnTo>
                    <a:pt x="576" y="150"/>
                  </a:lnTo>
                  <a:lnTo>
                    <a:pt x="582" y="156"/>
                  </a:lnTo>
                  <a:lnTo>
                    <a:pt x="588" y="162"/>
                  </a:lnTo>
                  <a:lnTo>
                    <a:pt x="600" y="168"/>
                  </a:lnTo>
                  <a:lnTo>
                    <a:pt x="600" y="174"/>
                  </a:lnTo>
                  <a:lnTo>
                    <a:pt x="594" y="174"/>
                  </a:lnTo>
                  <a:lnTo>
                    <a:pt x="588" y="180"/>
                  </a:lnTo>
                  <a:lnTo>
                    <a:pt x="588" y="186"/>
                  </a:lnTo>
                  <a:lnTo>
                    <a:pt x="594" y="186"/>
                  </a:lnTo>
                  <a:lnTo>
                    <a:pt x="594" y="192"/>
                  </a:lnTo>
                  <a:lnTo>
                    <a:pt x="588" y="192"/>
                  </a:lnTo>
                  <a:lnTo>
                    <a:pt x="582" y="192"/>
                  </a:lnTo>
                  <a:lnTo>
                    <a:pt x="582" y="186"/>
                  </a:lnTo>
                  <a:lnTo>
                    <a:pt x="576" y="192"/>
                  </a:lnTo>
                  <a:lnTo>
                    <a:pt x="576" y="186"/>
                  </a:lnTo>
                  <a:lnTo>
                    <a:pt x="570" y="192"/>
                  </a:lnTo>
                  <a:lnTo>
                    <a:pt x="564" y="186"/>
                  </a:lnTo>
                  <a:lnTo>
                    <a:pt x="558" y="186"/>
                  </a:lnTo>
                  <a:lnTo>
                    <a:pt x="552" y="186"/>
                  </a:lnTo>
                  <a:lnTo>
                    <a:pt x="546" y="186"/>
                  </a:lnTo>
                  <a:lnTo>
                    <a:pt x="540" y="186"/>
                  </a:lnTo>
                  <a:lnTo>
                    <a:pt x="534" y="186"/>
                  </a:lnTo>
                  <a:lnTo>
                    <a:pt x="528" y="186"/>
                  </a:lnTo>
                  <a:lnTo>
                    <a:pt x="522" y="192"/>
                  </a:lnTo>
                  <a:lnTo>
                    <a:pt x="510" y="192"/>
                  </a:lnTo>
                  <a:lnTo>
                    <a:pt x="504" y="192"/>
                  </a:lnTo>
                  <a:lnTo>
                    <a:pt x="504" y="198"/>
                  </a:lnTo>
                  <a:lnTo>
                    <a:pt x="510" y="198"/>
                  </a:lnTo>
                  <a:lnTo>
                    <a:pt x="510" y="204"/>
                  </a:lnTo>
                  <a:lnTo>
                    <a:pt x="510" y="210"/>
                  </a:lnTo>
                  <a:lnTo>
                    <a:pt x="504" y="210"/>
                  </a:lnTo>
                  <a:lnTo>
                    <a:pt x="498" y="210"/>
                  </a:lnTo>
                  <a:lnTo>
                    <a:pt x="492" y="210"/>
                  </a:lnTo>
                  <a:lnTo>
                    <a:pt x="486" y="210"/>
                  </a:lnTo>
                  <a:lnTo>
                    <a:pt x="474" y="216"/>
                  </a:lnTo>
                  <a:lnTo>
                    <a:pt x="468" y="216"/>
                  </a:lnTo>
                  <a:lnTo>
                    <a:pt x="468" y="222"/>
                  </a:lnTo>
                  <a:lnTo>
                    <a:pt x="468" y="228"/>
                  </a:lnTo>
                  <a:lnTo>
                    <a:pt x="462" y="228"/>
                  </a:lnTo>
                  <a:lnTo>
                    <a:pt x="462" y="234"/>
                  </a:lnTo>
                  <a:lnTo>
                    <a:pt x="462" y="240"/>
                  </a:lnTo>
                  <a:lnTo>
                    <a:pt x="468" y="240"/>
                  </a:lnTo>
                  <a:lnTo>
                    <a:pt x="474" y="240"/>
                  </a:lnTo>
                  <a:lnTo>
                    <a:pt x="474" y="246"/>
                  </a:lnTo>
                  <a:lnTo>
                    <a:pt x="474" y="252"/>
                  </a:lnTo>
                  <a:lnTo>
                    <a:pt x="468" y="252"/>
                  </a:lnTo>
                  <a:lnTo>
                    <a:pt x="462" y="252"/>
                  </a:lnTo>
                  <a:lnTo>
                    <a:pt x="456" y="252"/>
                  </a:lnTo>
                  <a:lnTo>
                    <a:pt x="450" y="252"/>
                  </a:lnTo>
                  <a:lnTo>
                    <a:pt x="444" y="258"/>
                  </a:lnTo>
                  <a:lnTo>
                    <a:pt x="438" y="258"/>
                  </a:lnTo>
                  <a:lnTo>
                    <a:pt x="432" y="258"/>
                  </a:lnTo>
                  <a:lnTo>
                    <a:pt x="426" y="258"/>
                  </a:lnTo>
                  <a:lnTo>
                    <a:pt x="420" y="258"/>
                  </a:lnTo>
                  <a:lnTo>
                    <a:pt x="420" y="264"/>
                  </a:lnTo>
                  <a:lnTo>
                    <a:pt x="414" y="264"/>
                  </a:lnTo>
                  <a:lnTo>
                    <a:pt x="408" y="264"/>
                  </a:lnTo>
                  <a:lnTo>
                    <a:pt x="408" y="270"/>
                  </a:lnTo>
                  <a:lnTo>
                    <a:pt x="408" y="276"/>
                  </a:lnTo>
                  <a:lnTo>
                    <a:pt x="408" y="282"/>
                  </a:lnTo>
                  <a:lnTo>
                    <a:pt x="402" y="282"/>
                  </a:lnTo>
                  <a:lnTo>
                    <a:pt x="402" y="288"/>
                  </a:lnTo>
                  <a:lnTo>
                    <a:pt x="402" y="294"/>
                  </a:lnTo>
                  <a:lnTo>
                    <a:pt x="396" y="294"/>
                  </a:lnTo>
                  <a:lnTo>
                    <a:pt x="390" y="294"/>
                  </a:lnTo>
                  <a:lnTo>
                    <a:pt x="390" y="300"/>
                  </a:lnTo>
                  <a:lnTo>
                    <a:pt x="384" y="300"/>
                  </a:lnTo>
                  <a:lnTo>
                    <a:pt x="378" y="300"/>
                  </a:lnTo>
                  <a:lnTo>
                    <a:pt x="372" y="306"/>
                  </a:lnTo>
                  <a:lnTo>
                    <a:pt x="366" y="306"/>
                  </a:lnTo>
                  <a:lnTo>
                    <a:pt x="360" y="306"/>
                  </a:lnTo>
                  <a:lnTo>
                    <a:pt x="354" y="306"/>
                  </a:lnTo>
                  <a:lnTo>
                    <a:pt x="348" y="312"/>
                  </a:lnTo>
                  <a:lnTo>
                    <a:pt x="342" y="312"/>
                  </a:lnTo>
                  <a:lnTo>
                    <a:pt x="336" y="312"/>
                  </a:lnTo>
                  <a:lnTo>
                    <a:pt x="330" y="312"/>
                  </a:lnTo>
                  <a:lnTo>
                    <a:pt x="330" y="318"/>
                  </a:lnTo>
                  <a:lnTo>
                    <a:pt x="324" y="318"/>
                  </a:lnTo>
                  <a:lnTo>
                    <a:pt x="318" y="318"/>
                  </a:lnTo>
                  <a:lnTo>
                    <a:pt x="312" y="312"/>
                  </a:lnTo>
                  <a:lnTo>
                    <a:pt x="306" y="312"/>
                  </a:lnTo>
                  <a:lnTo>
                    <a:pt x="300" y="312"/>
                  </a:lnTo>
                  <a:lnTo>
                    <a:pt x="294" y="312"/>
                  </a:lnTo>
                  <a:lnTo>
                    <a:pt x="294" y="318"/>
                  </a:lnTo>
                  <a:lnTo>
                    <a:pt x="288" y="318"/>
                  </a:lnTo>
                  <a:lnTo>
                    <a:pt x="288" y="324"/>
                  </a:lnTo>
                  <a:lnTo>
                    <a:pt x="282" y="324"/>
                  </a:lnTo>
                  <a:lnTo>
                    <a:pt x="276" y="324"/>
                  </a:lnTo>
                  <a:lnTo>
                    <a:pt x="270" y="324"/>
                  </a:lnTo>
                  <a:lnTo>
                    <a:pt x="270" y="330"/>
                  </a:lnTo>
                  <a:lnTo>
                    <a:pt x="264" y="330"/>
                  </a:lnTo>
                  <a:lnTo>
                    <a:pt x="264" y="336"/>
                  </a:lnTo>
                  <a:lnTo>
                    <a:pt x="258" y="336"/>
                  </a:lnTo>
                  <a:lnTo>
                    <a:pt x="252" y="342"/>
                  </a:lnTo>
                  <a:lnTo>
                    <a:pt x="246" y="342"/>
                  </a:lnTo>
                  <a:lnTo>
                    <a:pt x="240" y="348"/>
                  </a:lnTo>
                  <a:lnTo>
                    <a:pt x="234" y="348"/>
                  </a:lnTo>
                  <a:lnTo>
                    <a:pt x="234" y="354"/>
                  </a:lnTo>
                  <a:lnTo>
                    <a:pt x="228" y="354"/>
                  </a:lnTo>
                  <a:lnTo>
                    <a:pt x="222" y="360"/>
                  </a:lnTo>
                  <a:lnTo>
                    <a:pt x="222" y="414"/>
                  </a:lnTo>
                  <a:lnTo>
                    <a:pt x="150" y="408"/>
                  </a:lnTo>
                  <a:lnTo>
                    <a:pt x="78" y="408"/>
                  </a:lnTo>
                  <a:lnTo>
                    <a:pt x="66" y="408"/>
                  </a:lnTo>
                  <a:lnTo>
                    <a:pt x="0" y="40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Freeform 7">
              <a:extLst>
                <a:ext uri="{FF2B5EF4-FFF2-40B4-BE49-F238E27FC236}">
                  <a16:creationId xmlns:a16="http://schemas.microsoft.com/office/drawing/2014/main" id="{43F033D6-1CB8-0011-FFA5-3E9A348F4441}"/>
                </a:ext>
              </a:extLst>
            </p:cNvPr>
            <p:cNvSpPr>
              <a:spLocks noChangeAspect="1"/>
            </p:cNvSpPr>
            <p:nvPr>
              <p:custDataLst>
                <p:tags r:id="rId3"/>
              </p:custDataLst>
            </p:nvPr>
          </p:nvSpPr>
          <p:spPr bwMode="gray">
            <a:xfrm>
              <a:off x="2121251" y="1925639"/>
              <a:ext cx="825356" cy="842962"/>
            </a:xfrm>
            <a:custGeom>
              <a:avLst/>
              <a:gdLst>
                <a:gd name="T0" fmla="*/ 403 w 612"/>
                <a:gd name="T1" fmla="*/ 56 h 624"/>
                <a:gd name="T2" fmla="*/ 377 w 612"/>
                <a:gd name="T3" fmla="*/ 83 h 624"/>
                <a:gd name="T4" fmla="*/ 386 w 612"/>
                <a:gd name="T5" fmla="*/ 139 h 624"/>
                <a:gd name="T6" fmla="*/ 390 w 612"/>
                <a:gd name="T7" fmla="*/ 165 h 624"/>
                <a:gd name="T8" fmla="*/ 398 w 612"/>
                <a:gd name="T9" fmla="*/ 256 h 624"/>
                <a:gd name="T10" fmla="*/ 403 w 612"/>
                <a:gd name="T11" fmla="*/ 287 h 624"/>
                <a:gd name="T12" fmla="*/ 411 w 612"/>
                <a:gd name="T13" fmla="*/ 369 h 624"/>
                <a:gd name="T14" fmla="*/ 411 w 612"/>
                <a:gd name="T15" fmla="*/ 421 h 624"/>
                <a:gd name="T16" fmla="*/ 355 w 612"/>
                <a:gd name="T17" fmla="*/ 421 h 624"/>
                <a:gd name="T18" fmla="*/ 312 w 612"/>
                <a:gd name="T19" fmla="*/ 421 h 624"/>
                <a:gd name="T20" fmla="*/ 277 w 612"/>
                <a:gd name="T21" fmla="*/ 417 h 624"/>
                <a:gd name="T22" fmla="*/ 260 w 612"/>
                <a:gd name="T23" fmla="*/ 425 h 624"/>
                <a:gd name="T24" fmla="*/ 242 w 612"/>
                <a:gd name="T25" fmla="*/ 425 h 624"/>
                <a:gd name="T26" fmla="*/ 229 w 612"/>
                <a:gd name="T27" fmla="*/ 430 h 624"/>
                <a:gd name="T28" fmla="*/ 221 w 612"/>
                <a:gd name="T29" fmla="*/ 439 h 624"/>
                <a:gd name="T30" fmla="*/ 212 w 612"/>
                <a:gd name="T31" fmla="*/ 425 h 624"/>
                <a:gd name="T32" fmla="*/ 200 w 612"/>
                <a:gd name="T33" fmla="*/ 417 h 624"/>
                <a:gd name="T34" fmla="*/ 190 w 612"/>
                <a:gd name="T35" fmla="*/ 425 h 624"/>
                <a:gd name="T36" fmla="*/ 190 w 612"/>
                <a:gd name="T37" fmla="*/ 443 h 624"/>
                <a:gd name="T38" fmla="*/ 178 w 612"/>
                <a:gd name="T39" fmla="*/ 448 h 624"/>
                <a:gd name="T40" fmla="*/ 165 w 612"/>
                <a:gd name="T41" fmla="*/ 443 h 624"/>
                <a:gd name="T42" fmla="*/ 151 w 612"/>
                <a:gd name="T43" fmla="*/ 435 h 624"/>
                <a:gd name="T44" fmla="*/ 147 w 612"/>
                <a:gd name="T45" fmla="*/ 425 h 624"/>
                <a:gd name="T46" fmla="*/ 138 w 612"/>
                <a:gd name="T47" fmla="*/ 417 h 624"/>
                <a:gd name="T48" fmla="*/ 130 w 612"/>
                <a:gd name="T49" fmla="*/ 400 h 624"/>
                <a:gd name="T50" fmla="*/ 117 w 612"/>
                <a:gd name="T51" fmla="*/ 396 h 624"/>
                <a:gd name="T52" fmla="*/ 108 w 612"/>
                <a:gd name="T53" fmla="*/ 386 h 624"/>
                <a:gd name="T54" fmla="*/ 95 w 612"/>
                <a:gd name="T55" fmla="*/ 382 h 624"/>
                <a:gd name="T56" fmla="*/ 78 w 612"/>
                <a:gd name="T57" fmla="*/ 382 h 624"/>
                <a:gd name="T58" fmla="*/ 74 w 612"/>
                <a:gd name="T59" fmla="*/ 378 h 624"/>
                <a:gd name="T60" fmla="*/ 70 w 612"/>
                <a:gd name="T61" fmla="*/ 382 h 624"/>
                <a:gd name="T62" fmla="*/ 60 w 612"/>
                <a:gd name="T63" fmla="*/ 382 h 624"/>
                <a:gd name="T64" fmla="*/ 48 w 612"/>
                <a:gd name="T65" fmla="*/ 386 h 624"/>
                <a:gd name="T66" fmla="*/ 35 w 612"/>
                <a:gd name="T67" fmla="*/ 382 h 624"/>
                <a:gd name="T68" fmla="*/ 26 w 612"/>
                <a:gd name="T69" fmla="*/ 391 h 624"/>
                <a:gd name="T70" fmla="*/ 21 w 612"/>
                <a:gd name="T71" fmla="*/ 400 h 624"/>
                <a:gd name="T72" fmla="*/ 21 w 612"/>
                <a:gd name="T73" fmla="*/ 391 h 624"/>
                <a:gd name="T74" fmla="*/ 26 w 612"/>
                <a:gd name="T75" fmla="*/ 374 h 624"/>
                <a:gd name="T76" fmla="*/ 39 w 612"/>
                <a:gd name="T77" fmla="*/ 343 h 624"/>
                <a:gd name="T78" fmla="*/ 39 w 612"/>
                <a:gd name="T79" fmla="*/ 326 h 624"/>
                <a:gd name="T80" fmla="*/ 35 w 612"/>
                <a:gd name="T81" fmla="*/ 309 h 624"/>
                <a:gd name="T82" fmla="*/ 26 w 612"/>
                <a:gd name="T83" fmla="*/ 291 h 624"/>
                <a:gd name="T84" fmla="*/ 26 w 612"/>
                <a:gd name="T85" fmla="*/ 283 h 624"/>
                <a:gd name="T86" fmla="*/ 26 w 612"/>
                <a:gd name="T87" fmla="*/ 283 h 624"/>
                <a:gd name="T88" fmla="*/ 26 w 612"/>
                <a:gd name="T89" fmla="*/ 274 h 624"/>
                <a:gd name="T90" fmla="*/ 31 w 612"/>
                <a:gd name="T91" fmla="*/ 260 h 624"/>
                <a:gd name="T92" fmla="*/ 31 w 612"/>
                <a:gd name="T93" fmla="*/ 248 h 624"/>
                <a:gd name="T94" fmla="*/ 21 w 612"/>
                <a:gd name="T95" fmla="*/ 239 h 624"/>
                <a:gd name="T96" fmla="*/ 17 w 612"/>
                <a:gd name="T97" fmla="*/ 235 h 624"/>
                <a:gd name="T98" fmla="*/ 8 w 612"/>
                <a:gd name="T99" fmla="*/ 226 h 624"/>
                <a:gd name="T100" fmla="*/ 8 w 612"/>
                <a:gd name="T101" fmla="*/ 221 h 624"/>
                <a:gd name="T102" fmla="*/ 8 w 612"/>
                <a:gd name="T103" fmla="*/ 221 h 624"/>
                <a:gd name="T104" fmla="*/ 8 w 612"/>
                <a:gd name="T105" fmla="*/ 213 h 624"/>
                <a:gd name="T106" fmla="*/ 4 w 612"/>
                <a:gd name="T107" fmla="*/ 226 h 624"/>
                <a:gd name="T108" fmla="*/ 0 w 612"/>
                <a:gd name="T109" fmla="*/ 235 h 624"/>
                <a:gd name="T110" fmla="*/ 4 w 612"/>
                <a:gd name="T111" fmla="*/ 221 h 624"/>
                <a:gd name="T112" fmla="*/ 78 w 612"/>
                <a:gd name="T113" fmla="*/ 213 h 624"/>
                <a:gd name="T114" fmla="*/ 143 w 612"/>
                <a:gd name="T115" fmla="*/ 191 h 624"/>
                <a:gd name="T116" fmla="*/ 147 w 612"/>
                <a:gd name="T117" fmla="*/ 148 h 624"/>
                <a:gd name="T118" fmla="*/ 156 w 612"/>
                <a:gd name="T119" fmla="*/ 139 h 624"/>
                <a:gd name="T120" fmla="*/ 182 w 612"/>
                <a:gd name="T121" fmla="*/ 43 h 6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2"/>
                <a:gd name="T184" fmla="*/ 0 h 624"/>
                <a:gd name="T185" fmla="*/ 612 w 612"/>
                <a:gd name="T186" fmla="*/ 624 h 62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2" h="624">
                  <a:moveTo>
                    <a:pt x="420" y="0"/>
                  </a:moveTo>
                  <a:lnTo>
                    <a:pt x="474" y="30"/>
                  </a:lnTo>
                  <a:lnTo>
                    <a:pt x="504" y="42"/>
                  </a:lnTo>
                  <a:lnTo>
                    <a:pt x="558" y="78"/>
                  </a:lnTo>
                  <a:lnTo>
                    <a:pt x="582" y="96"/>
                  </a:lnTo>
                  <a:lnTo>
                    <a:pt x="612" y="114"/>
                  </a:lnTo>
                  <a:lnTo>
                    <a:pt x="600" y="114"/>
                  </a:lnTo>
                  <a:lnTo>
                    <a:pt x="522" y="114"/>
                  </a:lnTo>
                  <a:lnTo>
                    <a:pt x="522" y="120"/>
                  </a:lnTo>
                  <a:lnTo>
                    <a:pt x="528" y="162"/>
                  </a:lnTo>
                  <a:lnTo>
                    <a:pt x="534" y="180"/>
                  </a:lnTo>
                  <a:lnTo>
                    <a:pt x="534" y="192"/>
                  </a:lnTo>
                  <a:lnTo>
                    <a:pt x="534" y="198"/>
                  </a:lnTo>
                  <a:lnTo>
                    <a:pt x="534" y="204"/>
                  </a:lnTo>
                  <a:lnTo>
                    <a:pt x="534" y="210"/>
                  </a:lnTo>
                  <a:lnTo>
                    <a:pt x="540" y="228"/>
                  </a:lnTo>
                  <a:lnTo>
                    <a:pt x="540" y="252"/>
                  </a:lnTo>
                  <a:lnTo>
                    <a:pt x="546" y="306"/>
                  </a:lnTo>
                  <a:lnTo>
                    <a:pt x="552" y="342"/>
                  </a:lnTo>
                  <a:lnTo>
                    <a:pt x="552" y="354"/>
                  </a:lnTo>
                  <a:lnTo>
                    <a:pt x="552" y="360"/>
                  </a:lnTo>
                  <a:lnTo>
                    <a:pt x="552" y="366"/>
                  </a:lnTo>
                  <a:lnTo>
                    <a:pt x="552" y="384"/>
                  </a:lnTo>
                  <a:lnTo>
                    <a:pt x="558" y="396"/>
                  </a:lnTo>
                  <a:lnTo>
                    <a:pt x="564" y="462"/>
                  </a:lnTo>
                  <a:lnTo>
                    <a:pt x="564" y="468"/>
                  </a:lnTo>
                  <a:lnTo>
                    <a:pt x="564" y="486"/>
                  </a:lnTo>
                  <a:lnTo>
                    <a:pt x="570" y="510"/>
                  </a:lnTo>
                  <a:lnTo>
                    <a:pt x="570" y="534"/>
                  </a:lnTo>
                  <a:lnTo>
                    <a:pt x="588" y="540"/>
                  </a:lnTo>
                  <a:lnTo>
                    <a:pt x="576" y="582"/>
                  </a:lnTo>
                  <a:lnTo>
                    <a:pt x="570" y="582"/>
                  </a:lnTo>
                  <a:lnTo>
                    <a:pt x="552" y="582"/>
                  </a:lnTo>
                  <a:lnTo>
                    <a:pt x="516" y="582"/>
                  </a:lnTo>
                  <a:lnTo>
                    <a:pt x="498" y="582"/>
                  </a:lnTo>
                  <a:lnTo>
                    <a:pt x="492" y="582"/>
                  </a:lnTo>
                  <a:lnTo>
                    <a:pt x="468" y="582"/>
                  </a:lnTo>
                  <a:lnTo>
                    <a:pt x="456" y="582"/>
                  </a:lnTo>
                  <a:lnTo>
                    <a:pt x="438" y="582"/>
                  </a:lnTo>
                  <a:lnTo>
                    <a:pt x="432" y="582"/>
                  </a:lnTo>
                  <a:lnTo>
                    <a:pt x="420" y="582"/>
                  </a:lnTo>
                  <a:lnTo>
                    <a:pt x="384" y="582"/>
                  </a:lnTo>
                  <a:lnTo>
                    <a:pt x="390" y="576"/>
                  </a:lnTo>
                  <a:lnTo>
                    <a:pt x="384" y="576"/>
                  </a:lnTo>
                  <a:lnTo>
                    <a:pt x="378" y="576"/>
                  </a:lnTo>
                  <a:lnTo>
                    <a:pt x="384" y="588"/>
                  </a:lnTo>
                  <a:lnTo>
                    <a:pt x="366" y="588"/>
                  </a:lnTo>
                  <a:lnTo>
                    <a:pt x="360" y="588"/>
                  </a:lnTo>
                  <a:lnTo>
                    <a:pt x="354" y="588"/>
                  </a:lnTo>
                  <a:lnTo>
                    <a:pt x="348" y="588"/>
                  </a:lnTo>
                  <a:lnTo>
                    <a:pt x="342" y="588"/>
                  </a:lnTo>
                  <a:lnTo>
                    <a:pt x="336" y="588"/>
                  </a:lnTo>
                  <a:lnTo>
                    <a:pt x="330" y="588"/>
                  </a:lnTo>
                  <a:lnTo>
                    <a:pt x="324" y="588"/>
                  </a:lnTo>
                  <a:lnTo>
                    <a:pt x="318" y="588"/>
                  </a:lnTo>
                  <a:lnTo>
                    <a:pt x="318" y="594"/>
                  </a:lnTo>
                  <a:lnTo>
                    <a:pt x="312" y="594"/>
                  </a:lnTo>
                  <a:lnTo>
                    <a:pt x="312" y="600"/>
                  </a:lnTo>
                  <a:lnTo>
                    <a:pt x="306" y="600"/>
                  </a:lnTo>
                  <a:lnTo>
                    <a:pt x="306" y="606"/>
                  </a:lnTo>
                  <a:lnTo>
                    <a:pt x="306" y="600"/>
                  </a:lnTo>
                  <a:lnTo>
                    <a:pt x="306" y="594"/>
                  </a:lnTo>
                  <a:lnTo>
                    <a:pt x="300" y="594"/>
                  </a:lnTo>
                  <a:lnTo>
                    <a:pt x="294" y="588"/>
                  </a:lnTo>
                  <a:lnTo>
                    <a:pt x="288" y="588"/>
                  </a:lnTo>
                  <a:lnTo>
                    <a:pt x="288" y="582"/>
                  </a:lnTo>
                  <a:lnTo>
                    <a:pt x="282" y="576"/>
                  </a:lnTo>
                  <a:lnTo>
                    <a:pt x="276" y="576"/>
                  </a:lnTo>
                  <a:lnTo>
                    <a:pt x="276" y="582"/>
                  </a:lnTo>
                  <a:lnTo>
                    <a:pt x="270" y="582"/>
                  </a:lnTo>
                  <a:lnTo>
                    <a:pt x="264" y="582"/>
                  </a:lnTo>
                  <a:lnTo>
                    <a:pt x="264" y="588"/>
                  </a:lnTo>
                  <a:lnTo>
                    <a:pt x="264" y="594"/>
                  </a:lnTo>
                  <a:lnTo>
                    <a:pt x="264" y="600"/>
                  </a:lnTo>
                  <a:lnTo>
                    <a:pt x="264" y="606"/>
                  </a:lnTo>
                  <a:lnTo>
                    <a:pt x="264" y="612"/>
                  </a:lnTo>
                  <a:lnTo>
                    <a:pt x="258" y="618"/>
                  </a:lnTo>
                  <a:lnTo>
                    <a:pt x="252" y="618"/>
                  </a:lnTo>
                  <a:lnTo>
                    <a:pt x="252" y="624"/>
                  </a:lnTo>
                  <a:lnTo>
                    <a:pt x="246" y="618"/>
                  </a:lnTo>
                  <a:lnTo>
                    <a:pt x="240" y="618"/>
                  </a:lnTo>
                  <a:lnTo>
                    <a:pt x="234" y="618"/>
                  </a:lnTo>
                  <a:lnTo>
                    <a:pt x="234" y="612"/>
                  </a:lnTo>
                  <a:lnTo>
                    <a:pt x="228" y="612"/>
                  </a:lnTo>
                  <a:lnTo>
                    <a:pt x="228" y="606"/>
                  </a:lnTo>
                  <a:lnTo>
                    <a:pt x="222" y="606"/>
                  </a:lnTo>
                  <a:lnTo>
                    <a:pt x="216" y="600"/>
                  </a:lnTo>
                  <a:lnTo>
                    <a:pt x="210" y="600"/>
                  </a:lnTo>
                  <a:lnTo>
                    <a:pt x="210" y="594"/>
                  </a:lnTo>
                  <a:lnTo>
                    <a:pt x="204" y="588"/>
                  </a:lnTo>
                  <a:lnTo>
                    <a:pt x="210" y="588"/>
                  </a:lnTo>
                  <a:lnTo>
                    <a:pt x="204" y="588"/>
                  </a:lnTo>
                  <a:lnTo>
                    <a:pt x="204" y="582"/>
                  </a:lnTo>
                  <a:lnTo>
                    <a:pt x="198" y="582"/>
                  </a:lnTo>
                  <a:lnTo>
                    <a:pt x="198" y="576"/>
                  </a:lnTo>
                  <a:lnTo>
                    <a:pt x="192" y="576"/>
                  </a:lnTo>
                  <a:lnTo>
                    <a:pt x="192" y="570"/>
                  </a:lnTo>
                  <a:lnTo>
                    <a:pt x="186" y="564"/>
                  </a:lnTo>
                  <a:lnTo>
                    <a:pt x="186" y="558"/>
                  </a:lnTo>
                  <a:lnTo>
                    <a:pt x="180" y="552"/>
                  </a:lnTo>
                  <a:lnTo>
                    <a:pt x="174" y="552"/>
                  </a:lnTo>
                  <a:lnTo>
                    <a:pt x="168" y="552"/>
                  </a:lnTo>
                  <a:lnTo>
                    <a:pt x="162" y="552"/>
                  </a:lnTo>
                  <a:lnTo>
                    <a:pt x="162" y="546"/>
                  </a:lnTo>
                  <a:lnTo>
                    <a:pt x="156" y="546"/>
                  </a:lnTo>
                  <a:lnTo>
                    <a:pt x="156" y="540"/>
                  </a:lnTo>
                  <a:lnTo>
                    <a:pt x="150" y="540"/>
                  </a:lnTo>
                  <a:lnTo>
                    <a:pt x="150" y="534"/>
                  </a:lnTo>
                  <a:lnTo>
                    <a:pt x="144" y="534"/>
                  </a:lnTo>
                  <a:lnTo>
                    <a:pt x="144" y="528"/>
                  </a:lnTo>
                  <a:lnTo>
                    <a:pt x="138" y="528"/>
                  </a:lnTo>
                  <a:lnTo>
                    <a:pt x="132" y="528"/>
                  </a:lnTo>
                  <a:lnTo>
                    <a:pt x="126" y="528"/>
                  </a:lnTo>
                  <a:lnTo>
                    <a:pt x="120" y="528"/>
                  </a:lnTo>
                  <a:lnTo>
                    <a:pt x="114" y="528"/>
                  </a:lnTo>
                  <a:lnTo>
                    <a:pt x="108" y="528"/>
                  </a:lnTo>
                  <a:lnTo>
                    <a:pt x="108" y="522"/>
                  </a:lnTo>
                  <a:lnTo>
                    <a:pt x="102" y="522"/>
                  </a:lnTo>
                  <a:lnTo>
                    <a:pt x="102" y="528"/>
                  </a:lnTo>
                  <a:lnTo>
                    <a:pt x="102" y="522"/>
                  </a:lnTo>
                  <a:lnTo>
                    <a:pt x="102" y="528"/>
                  </a:lnTo>
                  <a:lnTo>
                    <a:pt x="96" y="528"/>
                  </a:lnTo>
                  <a:lnTo>
                    <a:pt x="102" y="528"/>
                  </a:lnTo>
                  <a:lnTo>
                    <a:pt x="96" y="528"/>
                  </a:lnTo>
                  <a:lnTo>
                    <a:pt x="90" y="528"/>
                  </a:lnTo>
                  <a:lnTo>
                    <a:pt x="84" y="528"/>
                  </a:lnTo>
                  <a:lnTo>
                    <a:pt x="84" y="534"/>
                  </a:lnTo>
                  <a:lnTo>
                    <a:pt x="84" y="528"/>
                  </a:lnTo>
                  <a:lnTo>
                    <a:pt x="78" y="528"/>
                  </a:lnTo>
                  <a:lnTo>
                    <a:pt x="78" y="534"/>
                  </a:lnTo>
                  <a:lnTo>
                    <a:pt x="72" y="534"/>
                  </a:lnTo>
                  <a:lnTo>
                    <a:pt x="66" y="534"/>
                  </a:lnTo>
                  <a:lnTo>
                    <a:pt x="60" y="534"/>
                  </a:lnTo>
                  <a:lnTo>
                    <a:pt x="54" y="534"/>
                  </a:lnTo>
                  <a:lnTo>
                    <a:pt x="48" y="534"/>
                  </a:lnTo>
                  <a:lnTo>
                    <a:pt x="48" y="528"/>
                  </a:lnTo>
                  <a:lnTo>
                    <a:pt x="48" y="534"/>
                  </a:lnTo>
                  <a:lnTo>
                    <a:pt x="42" y="534"/>
                  </a:lnTo>
                  <a:lnTo>
                    <a:pt x="42" y="540"/>
                  </a:lnTo>
                  <a:lnTo>
                    <a:pt x="36" y="540"/>
                  </a:lnTo>
                  <a:lnTo>
                    <a:pt x="36" y="546"/>
                  </a:lnTo>
                  <a:lnTo>
                    <a:pt x="30" y="552"/>
                  </a:lnTo>
                  <a:lnTo>
                    <a:pt x="36" y="552"/>
                  </a:lnTo>
                  <a:lnTo>
                    <a:pt x="30" y="552"/>
                  </a:lnTo>
                  <a:lnTo>
                    <a:pt x="30" y="558"/>
                  </a:lnTo>
                  <a:lnTo>
                    <a:pt x="30" y="552"/>
                  </a:lnTo>
                  <a:lnTo>
                    <a:pt x="30" y="546"/>
                  </a:lnTo>
                  <a:lnTo>
                    <a:pt x="30" y="540"/>
                  </a:lnTo>
                  <a:lnTo>
                    <a:pt x="30" y="534"/>
                  </a:lnTo>
                  <a:lnTo>
                    <a:pt x="36" y="528"/>
                  </a:lnTo>
                  <a:lnTo>
                    <a:pt x="36" y="522"/>
                  </a:lnTo>
                  <a:lnTo>
                    <a:pt x="36" y="516"/>
                  </a:lnTo>
                  <a:lnTo>
                    <a:pt x="48" y="498"/>
                  </a:lnTo>
                  <a:lnTo>
                    <a:pt x="48" y="486"/>
                  </a:lnTo>
                  <a:lnTo>
                    <a:pt x="54" y="480"/>
                  </a:lnTo>
                  <a:lnTo>
                    <a:pt x="54" y="474"/>
                  </a:lnTo>
                  <a:lnTo>
                    <a:pt x="54" y="468"/>
                  </a:lnTo>
                  <a:lnTo>
                    <a:pt x="54" y="462"/>
                  </a:lnTo>
                  <a:lnTo>
                    <a:pt x="54" y="456"/>
                  </a:lnTo>
                  <a:lnTo>
                    <a:pt x="54" y="450"/>
                  </a:lnTo>
                  <a:lnTo>
                    <a:pt x="54" y="444"/>
                  </a:lnTo>
                  <a:lnTo>
                    <a:pt x="54" y="438"/>
                  </a:lnTo>
                  <a:lnTo>
                    <a:pt x="48" y="432"/>
                  </a:lnTo>
                  <a:lnTo>
                    <a:pt x="48" y="426"/>
                  </a:lnTo>
                  <a:lnTo>
                    <a:pt x="48" y="420"/>
                  </a:lnTo>
                  <a:lnTo>
                    <a:pt x="48" y="414"/>
                  </a:lnTo>
                  <a:lnTo>
                    <a:pt x="42" y="408"/>
                  </a:lnTo>
                  <a:lnTo>
                    <a:pt x="36" y="402"/>
                  </a:lnTo>
                  <a:lnTo>
                    <a:pt x="36" y="396"/>
                  </a:lnTo>
                  <a:lnTo>
                    <a:pt x="30" y="396"/>
                  </a:lnTo>
                  <a:lnTo>
                    <a:pt x="30" y="390"/>
                  </a:lnTo>
                  <a:lnTo>
                    <a:pt x="36" y="390"/>
                  </a:lnTo>
                  <a:lnTo>
                    <a:pt x="36" y="384"/>
                  </a:lnTo>
                  <a:lnTo>
                    <a:pt x="42" y="384"/>
                  </a:lnTo>
                  <a:lnTo>
                    <a:pt x="36" y="384"/>
                  </a:lnTo>
                  <a:lnTo>
                    <a:pt x="36" y="390"/>
                  </a:lnTo>
                  <a:lnTo>
                    <a:pt x="30" y="390"/>
                  </a:lnTo>
                  <a:lnTo>
                    <a:pt x="30" y="384"/>
                  </a:lnTo>
                  <a:lnTo>
                    <a:pt x="36" y="384"/>
                  </a:lnTo>
                  <a:lnTo>
                    <a:pt x="36" y="378"/>
                  </a:lnTo>
                  <a:lnTo>
                    <a:pt x="42" y="378"/>
                  </a:lnTo>
                  <a:lnTo>
                    <a:pt x="42" y="372"/>
                  </a:lnTo>
                  <a:lnTo>
                    <a:pt x="42" y="366"/>
                  </a:lnTo>
                  <a:lnTo>
                    <a:pt x="42" y="360"/>
                  </a:lnTo>
                  <a:lnTo>
                    <a:pt x="42" y="354"/>
                  </a:lnTo>
                  <a:lnTo>
                    <a:pt x="48" y="348"/>
                  </a:lnTo>
                  <a:lnTo>
                    <a:pt x="42" y="348"/>
                  </a:lnTo>
                  <a:lnTo>
                    <a:pt x="42" y="342"/>
                  </a:lnTo>
                  <a:lnTo>
                    <a:pt x="36" y="342"/>
                  </a:lnTo>
                  <a:lnTo>
                    <a:pt x="36" y="336"/>
                  </a:lnTo>
                  <a:lnTo>
                    <a:pt x="36" y="330"/>
                  </a:lnTo>
                  <a:lnTo>
                    <a:pt x="30" y="330"/>
                  </a:lnTo>
                  <a:lnTo>
                    <a:pt x="30" y="324"/>
                  </a:lnTo>
                  <a:lnTo>
                    <a:pt x="30" y="330"/>
                  </a:lnTo>
                  <a:lnTo>
                    <a:pt x="24" y="330"/>
                  </a:lnTo>
                  <a:lnTo>
                    <a:pt x="24" y="324"/>
                  </a:lnTo>
                  <a:lnTo>
                    <a:pt x="18" y="324"/>
                  </a:lnTo>
                  <a:lnTo>
                    <a:pt x="18" y="318"/>
                  </a:lnTo>
                  <a:lnTo>
                    <a:pt x="18" y="312"/>
                  </a:lnTo>
                  <a:lnTo>
                    <a:pt x="12" y="312"/>
                  </a:lnTo>
                  <a:lnTo>
                    <a:pt x="12" y="306"/>
                  </a:lnTo>
                  <a:lnTo>
                    <a:pt x="18" y="312"/>
                  </a:lnTo>
                  <a:lnTo>
                    <a:pt x="18" y="306"/>
                  </a:lnTo>
                  <a:lnTo>
                    <a:pt x="12" y="306"/>
                  </a:lnTo>
                  <a:lnTo>
                    <a:pt x="18" y="306"/>
                  </a:lnTo>
                  <a:lnTo>
                    <a:pt x="12" y="306"/>
                  </a:lnTo>
                  <a:lnTo>
                    <a:pt x="12" y="300"/>
                  </a:lnTo>
                  <a:lnTo>
                    <a:pt x="12" y="306"/>
                  </a:lnTo>
                  <a:lnTo>
                    <a:pt x="12" y="300"/>
                  </a:lnTo>
                  <a:lnTo>
                    <a:pt x="12" y="294"/>
                  </a:lnTo>
                  <a:lnTo>
                    <a:pt x="12" y="300"/>
                  </a:lnTo>
                  <a:lnTo>
                    <a:pt x="12" y="294"/>
                  </a:lnTo>
                  <a:lnTo>
                    <a:pt x="12" y="300"/>
                  </a:lnTo>
                  <a:lnTo>
                    <a:pt x="6" y="300"/>
                  </a:lnTo>
                  <a:lnTo>
                    <a:pt x="6" y="306"/>
                  </a:lnTo>
                  <a:lnTo>
                    <a:pt x="6" y="312"/>
                  </a:lnTo>
                  <a:lnTo>
                    <a:pt x="0" y="318"/>
                  </a:lnTo>
                  <a:lnTo>
                    <a:pt x="6" y="318"/>
                  </a:lnTo>
                  <a:lnTo>
                    <a:pt x="6" y="324"/>
                  </a:lnTo>
                  <a:lnTo>
                    <a:pt x="0" y="324"/>
                  </a:lnTo>
                  <a:lnTo>
                    <a:pt x="0" y="318"/>
                  </a:lnTo>
                  <a:lnTo>
                    <a:pt x="0" y="312"/>
                  </a:lnTo>
                  <a:lnTo>
                    <a:pt x="6" y="312"/>
                  </a:lnTo>
                  <a:lnTo>
                    <a:pt x="6" y="306"/>
                  </a:lnTo>
                  <a:lnTo>
                    <a:pt x="6" y="294"/>
                  </a:lnTo>
                  <a:lnTo>
                    <a:pt x="12" y="294"/>
                  </a:lnTo>
                  <a:lnTo>
                    <a:pt x="60" y="294"/>
                  </a:lnTo>
                  <a:lnTo>
                    <a:pt x="108" y="294"/>
                  </a:lnTo>
                  <a:lnTo>
                    <a:pt x="162" y="294"/>
                  </a:lnTo>
                  <a:lnTo>
                    <a:pt x="204" y="294"/>
                  </a:lnTo>
                  <a:lnTo>
                    <a:pt x="204" y="276"/>
                  </a:lnTo>
                  <a:lnTo>
                    <a:pt x="198" y="264"/>
                  </a:lnTo>
                  <a:lnTo>
                    <a:pt x="198" y="222"/>
                  </a:lnTo>
                  <a:lnTo>
                    <a:pt x="198" y="210"/>
                  </a:lnTo>
                  <a:lnTo>
                    <a:pt x="204" y="210"/>
                  </a:lnTo>
                  <a:lnTo>
                    <a:pt x="204" y="204"/>
                  </a:lnTo>
                  <a:lnTo>
                    <a:pt x="204" y="198"/>
                  </a:lnTo>
                  <a:lnTo>
                    <a:pt x="210" y="198"/>
                  </a:lnTo>
                  <a:lnTo>
                    <a:pt x="210" y="192"/>
                  </a:lnTo>
                  <a:lnTo>
                    <a:pt x="216" y="192"/>
                  </a:lnTo>
                  <a:lnTo>
                    <a:pt x="246" y="186"/>
                  </a:lnTo>
                  <a:lnTo>
                    <a:pt x="252" y="186"/>
                  </a:lnTo>
                  <a:lnTo>
                    <a:pt x="252" y="120"/>
                  </a:lnTo>
                  <a:lnTo>
                    <a:pt x="252" y="60"/>
                  </a:lnTo>
                  <a:lnTo>
                    <a:pt x="420" y="60"/>
                  </a:lnTo>
                  <a:lnTo>
                    <a:pt x="420" y="6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Freeform 8">
              <a:extLst>
                <a:ext uri="{FF2B5EF4-FFF2-40B4-BE49-F238E27FC236}">
                  <a16:creationId xmlns:a16="http://schemas.microsoft.com/office/drawing/2014/main" id="{FE3639D6-B4E7-A3DC-494D-52CF05860B2C}"/>
                </a:ext>
              </a:extLst>
            </p:cNvPr>
            <p:cNvSpPr>
              <a:spLocks noChangeAspect="1"/>
            </p:cNvSpPr>
            <p:nvPr>
              <p:custDataLst>
                <p:tags r:id="rId4"/>
              </p:custDataLst>
            </p:nvPr>
          </p:nvSpPr>
          <p:spPr bwMode="gray">
            <a:xfrm>
              <a:off x="2121251" y="1893889"/>
              <a:ext cx="566639" cy="469900"/>
            </a:xfrm>
            <a:custGeom>
              <a:avLst/>
              <a:gdLst>
                <a:gd name="T0" fmla="*/ 190 w 420"/>
                <a:gd name="T1" fmla="*/ 0 h 348"/>
                <a:gd name="T2" fmla="*/ 252 w 420"/>
                <a:gd name="T3" fmla="*/ 0 h 348"/>
                <a:gd name="T4" fmla="*/ 303 w 420"/>
                <a:gd name="T5" fmla="*/ 17 h 348"/>
                <a:gd name="T6" fmla="*/ 303 w 420"/>
                <a:gd name="T7" fmla="*/ 60 h 348"/>
                <a:gd name="T8" fmla="*/ 182 w 420"/>
                <a:gd name="T9" fmla="*/ 104 h 348"/>
                <a:gd name="T10" fmla="*/ 178 w 420"/>
                <a:gd name="T11" fmla="*/ 152 h 348"/>
                <a:gd name="T12" fmla="*/ 152 w 420"/>
                <a:gd name="T13" fmla="*/ 157 h 348"/>
                <a:gd name="T14" fmla="*/ 147 w 420"/>
                <a:gd name="T15" fmla="*/ 161 h 348"/>
                <a:gd name="T16" fmla="*/ 147 w 420"/>
                <a:gd name="T17" fmla="*/ 169 h 348"/>
                <a:gd name="T18" fmla="*/ 143 w 420"/>
                <a:gd name="T19" fmla="*/ 178 h 348"/>
                <a:gd name="T20" fmla="*/ 147 w 420"/>
                <a:gd name="T21" fmla="*/ 217 h 348"/>
                <a:gd name="T22" fmla="*/ 117 w 420"/>
                <a:gd name="T23" fmla="*/ 230 h 348"/>
                <a:gd name="T24" fmla="*/ 43 w 420"/>
                <a:gd name="T25" fmla="*/ 230 h 348"/>
                <a:gd name="T26" fmla="*/ 4 w 420"/>
                <a:gd name="T27" fmla="*/ 230 h 348"/>
                <a:gd name="T28" fmla="*/ 4 w 420"/>
                <a:gd name="T29" fmla="*/ 243 h 348"/>
                <a:gd name="T30" fmla="*/ 0 w 420"/>
                <a:gd name="T31" fmla="*/ 248 h 348"/>
                <a:gd name="T32" fmla="*/ 0 w 420"/>
                <a:gd name="T33" fmla="*/ 248 h 348"/>
                <a:gd name="T34" fmla="*/ 0 w 420"/>
                <a:gd name="T35" fmla="*/ 239 h 348"/>
                <a:gd name="T36" fmla="*/ 4 w 420"/>
                <a:gd name="T37" fmla="*/ 230 h 348"/>
                <a:gd name="T38" fmla="*/ 4 w 420"/>
                <a:gd name="T39" fmla="*/ 221 h 348"/>
                <a:gd name="T40" fmla="*/ 4 w 420"/>
                <a:gd name="T41" fmla="*/ 213 h 348"/>
                <a:gd name="T42" fmla="*/ 9 w 420"/>
                <a:gd name="T43" fmla="*/ 204 h 348"/>
                <a:gd name="T44" fmla="*/ 13 w 420"/>
                <a:gd name="T45" fmla="*/ 200 h 348"/>
                <a:gd name="T46" fmla="*/ 17 w 420"/>
                <a:gd name="T47" fmla="*/ 196 h 348"/>
                <a:gd name="T48" fmla="*/ 21 w 420"/>
                <a:gd name="T49" fmla="*/ 191 h 348"/>
                <a:gd name="T50" fmla="*/ 26 w 420"/>
                <a:gd name="T51" fmla="*/ 182 h 348"/>
                <a:gd name="T52" fmla="*/ 31 w 420"/>
                <a:gd name="T53" fmla="*/ 178 h 348"/>
                <a:gd name="T54" fmla="*/ 35 w 420"/>
                <a:gd name="T55" fmla="*/ 174 h 348"/>
                <a:gd name="T56" fmla="*/ 35 w 420"/>
                <a:gd name="T57" fmla="*/ 165 h 348"/>
                <a:gd name="T58" fmla="*/ 35 w 420"/>
                <a:gd name="T59" fmla="*/ 165 h 348"/>
                <a:gd name="T60" fmla="*/ 39 w 420"/>
                <a:gd name="T61" fmla="*/ 161 h 348"/>
                <a:gd name="T62" fmla="*/ 43 w 420"/>
                <a:gd name="T63" fmla="*/ 152 h 348"/>
                <a:gd name="T64" fmla="*/ 43 w 420"/>
                <a:gd name="T65" fmla="*/ 152 h 348"/>
                <a:gd name="T66" fmla="*/ 48 w 420"/>
                <a:gd name="T67" fmla="*/ 143 h 348"/>
                <a:gd name="T68" fmla="*/ 52 w 420"/>
                <a:gd name="T69" fmla="*/ 139 h 348"/>
                <a:gd name="T70" fmla="*/ 52 w 420"/>
                <a:gd name="T71" fmla="*/ 139 h 348"/>
                <a:gd name="T72" fmla="*/ 43 w 420"/>
                <a:gd name="T73" fmla="*/ 139 h 348"/>
                <a:gd name="T74" fmla="*/ 43 w 420"/>
                <a:gd name="T75" fmla="*/ 148 h 348"/>
                <a:gd name="T76" fmla="*/ 39 w 420"/>
                <a:gd name="T77" fmla="*/ 143 h 348"/>
                <a:gd name="T78" fmla="*/ 43 w 420"/>
                <a:gd name="T79" fmla="*/ 139 h 348"/>
                <a:gd name="T80" fmla="*/ 52 w 420"/>
                <a:gd name="T81" fmla="*/ 134 h 348"/>
                <a:gd name="T82" fmla="*/ 56 w 420"/>
                <a:gd name="T83" fmla="*/ 130 h 348"/>
                <a:gd name="T84" fmla="*/ 60 w 420"/>
                <a:gd name="T85" fmla="*/ 126 h 348"/>
                <a:gd name="T86" fmla="*/ 65 w 420"/>
                <a:gd name="T87" fmla="*/ 117 h 348"/>
                <a:gd name="T88" fmla="*/ 74 w 420"/>
                <a:gd name="T89" fmla="*/ 113 h 348"/>
                <a:gd name="T90" fmla="*/ 78 w 420"/>
                <a:gd name="T91" fmla="*/ 109 h 348"/>
                <a:gd name="T92" fmla="*/ 82 w 420"/>
                <a:gd name="T93" fmla="*/ 100 h 348"/>
                <a:gd name="T94" fmla="*/ 82 w 420"/>
                <a:gd name="T95" fmla="*/ 91 h 348"/>
                <a:gd name="T96" fmla="*/ 82 w 420"/>
                <a:gd name="T97" fmla="*/ 83 h 348"/>
                <a:gd name="T98" fmla="*/ 87 w 420"/>
                <a:gd name="T99" fmla="*/ 74 h 348"/>
                <a:gd name="T100" fmla="*/ 91 w 420"/>
                <a:gd name="T101" fmla="*/ 70 h 348"/>
                <a:gd name="T102" fmla="*/ 95 w 420"/>
                <a:gd name="T103" fmla="*/ 60 h 348"/>
                <a:gd name="T104" fmla="*/ 95 w 420"/>
                <a:gd name="T105" fmla="*/ 52 h 348"/>
                <a:gd name="T106" fmla="*/ 104 w 420"/>
                <a:gd name="T107" fmla="*/ 48 h 348"/>
                <a:gd name="T108" fmla="*/ 113 w 420"/>
                <a:gd name="T109" fmla="*/ 43 h 348"/>
                <a:gd name="T110" fmla="*/ 126 w 420"/>
                <a:gd name="T111" fmla="*/ 39 h 348"/>
                <a:gd name="T112" fmla="*/ 130 w 420"/>
                <a:gd name="T113" fmla="*/ 35 h 348"/>
                <a:gd name="T114" fmla="*/ 130 w 420"/>
                <a:gd name="T115" fmla="*/ 22 h 348"/>
                <a:gd name="T116" fmla="*/ 134 w 420"/>
                <a:gd name="T117" fmla="*/ 17 h 348"/>
                <a:gd name="T118" fmla="*/ 139 w 420"/>
                <a:gd name="T119" fmla="*/ 13 h 348"/>
                <a:gd name="T120" fmla="*/ 139 w 420"/>
                <a:gd name="T121" fmla="*/ 13 h 348"/>
                <a:gd name="T122" fmla="*/ 139 w 420"/>
                <a:gd name="T123" fmla="*/ 4 h 348"/>
                <a:gd name="T124" fmla="*/ 143 w 420"/>
                <a:gd name="T125" fmla="*/ 0 h 34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20"/>
                <a:gd name="T190" fmla="*/ 0 h 348"/>
                <a:gd name="T191" fmla="*/ 420 w 420"/>
                <a:gd name="T192" fmla="*/ 348 h 34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20" h="348">
                  <a:moveTo>
                    <a:pt x="198" y="0"/>
                  </a:moveTo>
                  <a:lnTo>
                    <a:pt x="264" y="0"/>
                  </a:lnTo>
                  <a:lnTo>
                    <a:pt x="276" y="0"/>
                  </a:lnTo>
                  <a:lnTo>
                    <a:pt x="348" y="0"/>
                  </a:lnTo>
                  <a:lnTo>
                    <a:pt x="420" y="6"/>
                  </a:lnTo>
                  <a:lnTo>
                    <a:pt x="420" y="24"/>
                  </a:lnTo>
                  <a:lnTo>
                    <a:pt x="420" y="30"/>
                  </a:lnTo>
                  <a:lnTo>
                    <a:pt x="420" y="84"/>
                  </a:lnTo>
                  <a:lnTo>
                    <a:pt x="252" y="84"/>
                  </a:lnTo>
                  <a:lnTo>
                    <a:pt x="252" y="144"/>
                  </a:lnTo>
                  <a:lnTo>
                    <a:pt x="252" y="210"/>
                  </a:lnTo>
                  <a:lnTo>
                    <a:pt x="246" y="210"/>
                  </a:lnTo>
                  <a:lnTo>
                    <a:pt x="216" y="216"/>
                  </a:lnTo>
                  <a:lnTo>
                    <a:pt x="210" y="216"/>
                  </a:lnTo>
                  <a:lnTo>
                    <a:pt x="210" y="222"/>
                  </a:lnTo>
                  <a:lnTo>
                    <a:pt x="204" y="222"/>
                  </a:lnTo>
                  <a:lnTo>
                    <a:pt x="204" y="228"/>
                  </a:lnTo>
                  <a:lnTo>
                    <a:pt x="204" y="234"/>
                  </a:lnTo>
                  <a:lnTo>
                    <a:pt x="198" y="234"/>
                  </a:lnTo>
                  <a:lnTo>
                    <a:pt x="198" y="246"/>
                  </a:lnTo>
                  <a:lnTo>
                    <a:pt x="198" y="288"/>
                  </a:lnTo>
                  <a:lnTo>
                    <a:pt x="204" y="300"/>
                  </a:lnTo>
                  <a:lnTo>
                    <a:pt x="204" y="318"/>
                  </a:lnTo>
                  <a:lnTo>
                    <a:pt x="162" y="318"/>
                  </a:lnTo>
                  <a:lnTo>
                    <a:pt x="108" y="318"/>
                  </a:lnTo>
                  <a:lnTo>
                    <a:pt x="60" y="318"/>
                  </a:lnTo>
                  <a:lnTo>
                    <a:pt x="12" y="318"/>
                  </a:lnTo>
                  <a:lnTo>
                    <a:pt x="6" y="318"/>
                  </a:lnTo>
                  <a:lnTo>
                    <a:pt x="6" y="330"/>
                  </a:lnTo>
                  <a:lnTo>
                    <a:pt x="6" y="336"/>
                  </a:lnTo>
                  <a:lnTo>
                    <a:pt x="0" y="336"/>
                  </a:lnTo>
                  <a:lnTo>
                    <a:pt x="0" y="342"/>
                  </a:lnTo>
                  <a:lnTo>
                    <a:pt x="0" y="348"/>
                  </a:lnTo>
                  <a:lnTo>
                    <a:pt x="0" y="342"/>
                  </a:lnTo>
                  <a:lnTo>
                    <a:pt x="0" y="336"/>
                  </a:lnTo>
                  <a:lnTo>
                    <a:pt x="0" y="330"/>
                  </a:lnTo>
                  <a:lnTo>
                    <a:pt x="6" y="324"/>
                  </a:lnTo>
                  <a:lnTo>
                    <a:pt x="6" y="318"/>
                  </a:lnTo>
                  <a:lnTo>
                    <a:pt x="6" y="312"/>
                  </a:lnTo>
                  <a:lnTo>
                    <a:pt x="6" y="306"/>
                  </a:lnTo>
                  <a:lnTo>
                    <a:pt x="6" y="300"/>
                  </a:lnTo>
                  <a:lnTo>
                    <a:pt x="6" y="294"/>
                  </a:lnTo>
                  <a:lnTo>
                    <a:pt x="12" y="288"/>
                  </a:lnTo>
                  <a:lnTo>
                    <a:pt x="12" y="282"/>
                  </a:lnTo>
                  <a:lnTo>
                    <a:pt x="12" y="276"/>
                  </a:lnTo>
                  <a:lnTo>
                    <a:pt x="18" y="276"/>
                  </a:lnTo>
                  <a:lnTo>
                    <a:pt x="18" y="270"/>
                  </a:lnTo>
                  <a:lnTo>
                    <a:pt x="24" y="270"/>
                  </a:lnTo>
                  <a:lnTo>
                    <a:pt x="30" y="270"/>
                  </a:lnTo>
                  <a:lnTo>
                    <a:pt x="30" y="264"/>
                  </a:lnTo>
                  <a:lnTo>
                    <a:pt x="36" y="258"/>
                  </a:lnTo>
                  <a:lnTo>
                    <a:pt x="36" y="252"/>
                  </a:lnTo>
                  <a:lnTo>
                    <a:pt x="36" y="246"/>
                  </a:lnTo>
                  <a:lnTo>
                    <a:pt x="42" y="246"/>
                  </a:lnTo>
                  <a:lnTo>
                    <a:pt x="42" y="240"/>
                  </a:lnTo>
                  <a:lnTo>
                    <a:pt x="48" y="240"/>
                  </a:lnTo>
                  <a:lnTo>
                    <a:pt x="48" y="234"/>
                  </a:lnTo>
                  <a:lnTo>
                    <a:pt x="48" y="228"/>
                  </a:lnTo>
                  <a:lnTo>
                    <a:pt x="42" y="228"/>
                  </a:lnTo>
                  <a:lnTo>
                    <a:pt x="48" y="228"/>
                  </a:lnTo>
                  <a:lnTo>
                    <a:pt x="48" y="222"/>
                  </a:lnTo>
                  <a:lnTo>
                    <a:pt x="54" y="222"/>
                  </a:lnTo>
                  <a:lnTo>
                    <a:pt x="54" y="216"/>
                  </a:lnTo>
                  <a:lnTo>
                    <a:pt x="60" y="210"/>
                  </a:lnTo>
                  <a:lnTo>
                    <a:pt x="54" y="210"/>
                  </a:lnTo>
                  <a:lnTo>
                    <a:pt x="60" y="210"/>
                  </a:lnTo>
                  <a:lnTo>
                    <a:pt x="60" y="204"/>
                  </a:lnTo>
                  <a:lnTo>
                    <a:pt x="66" y="198"/>
                  </a:lnTo>
                  <a:lnTo>
                    <a:pt x="66" y="192"/>
                  </a:lnTo>
                  <a:lnTo>
                    <a:pt x="72" y="192"/>
                  </a:lnTo>
                  <a:lnTo>
                    <a:pt x="66" y="192"/>
                  </a:lnTo>
                  <a:lnTo>
                    <a:pt x="72" y="192"/>
                  </a:lnTo>
                  <a:lnTo>
                    <a:pt x="66" y="192"/>
                  </a:lnTo>
                  <a:lnTo>
                    <a:pt x="60" y="192"/>
                  </a:lnTo>
                  <a:lnTo>
                    <a:pt x="60" y="198"/>
                  </a:lnTo>
                  <a:lnTo>
                    <a:pt x="60" y="204"/>
                  </a:lnTo>
                  <a:lnTo>
                    <a:pt x="54" y="204"/>
                  </a:lnTo>
                  <a:lnTo>
                    <a:pt x="54" y="198"/>
                  </a:lnTo>
                  <a:lnTo>
                    <a:pt x="60" y="198"/>
                  </a:lnTo>
                  <a:lnTo>
                    <a:pt x="60" y="192"/>
                  </a:lnTo>
                  <a:lnTo>
                    <a:pt x="66" y="186"/>
                  </a:lnTo>
                  <a:lnTo>
                    <a:pt x="72" y="186"/>
                  </a:lnTo>
                  <a:lnTo>
                    <a:pt x="72" y="180"/>
                  </a:lnTo>
                  <a:lnTo>
                    <a:pt x="78" y="180"/>
                  </a:lnTo>
                  <a:lnTo>
                    <a:pt x="78" y="174"/>
                  </a:lnTo>
                  <a:lnTo>
                    <a:pt x="84" y="174"/>
                  </a:lnTo>
                  <a:lnTo>
                    <a:pt x="90" y="168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56"/>
                  </a:lnTo>
                  <a:lnTo>
                    <a:pt x="108" y="156"/>
                  </a:lnTo>
                  <a:lnTo>
                    <a:pt x="108" y="150"/>
                  </a:lnTo>
                  <a:lnTo>
                    <a:pt x="114" y="144"/>
                  </a:lnTo>
                  <a:lnTo>
                    <a:pt x="114" y="138"/>
                  </a:lnTo>
                  <a:lnTo>
                    <a:pt x="114" y="132"/>
                  </a:lnTo>
                  <a:lnTo>
                    <a:pt x="114" y="126"/>
                  </a:lnTo>
                  <a:lnTo>
                    <a:pt x="114" y="120"/>
                  </a:lnTo>
                  <a:lnTo>
                    <a:pt x="114" y="114"/>
                  </a:lnTo>
                  <a:lnTo>
                    <a:pt x="120" y="108"/>
                  </a:lnTo>
                  <a:lnTo>
                    <a:pt x="120" y="102"/>
                  </a:lnTo>
                  <a:lnTo>
                    <a:pt x="120" y="96"/>
                  </a:lnTo>
                  <a:lnTo>
                    <a:pt x="126" y="96"/>
                  </a:lnTo>
                  <a:lnTo>
                    <a:pt x="126" y="90"/>
                  </a:lnTo>
                  <a:lnTo>
                    <a:pt x="132" y="84"/>
                  </a:lnTo>
                  <a:lnTo>
                    <a:pt x="132" y="78"/>
                  </a:lnTo>
                  <a:lnTo>
                    <a:pt x="132" y="72"/>
                  </a:lnTo>
                  <a:lnTo>
                    <a:pt x="138" y="72"/>
                  </a:lnTo>
                  <a:lnTo>
                    <a:pt x="144" y="66"/>
                  </a:lnTo>
                  <a:lnTo>
                    <a:pt x="150" y="66"/>
                  </a:lnTo>
                  <a:lnTo>
                    <a:pt x="156" y="60"/>
                  </a:lnTo>
                  <a:lnTo>
                    <a:pt x="168" y="54"/>
                  </a:lnTo>
                  <a:lnTo>
                    <a:pt x="174" y="54"/>
                  </a:lnTo>
                  <a:lnTo>
                    <a:pt x="174" y="48"/>
                  </a:lnTo>
                  <a:lnTo>
                    <a:pt x="180" y="48"/>
                  </a:lnTo>
                  <a:lnTo>
                    <a:pt x="180" y="42"/>
                  </a:lnTo>
                  <a:lnTo>
                    <a:pt x="180" y="30"/>
                  </a:lnTo>
                  <a:lnTo>
                    <a:pt x="186" y="30"/>
                  </a:lnTo>
                  <a:lnTo>
                    <a:pt x="186" y="24"/>
                  </a:lnTo>
                  <a:lnTo>
                    <a:pt x="186" y="18"/>
                  </a:lnTo>
                  <a:lnTo>
                    <a:pt x="192" y="18"/>
                  </a:lnTo>
                  <a:lnTo>
                    <a:pt x="186" y="18"/>
                  </a:lnTo>
                  <a:lnTo>
                    <a:pt x="192" y="18"/>
                  </a:lnTo>
                  <a:lnTo>
                    <a:pt x="192" y="12"/>
                  </a:lnTo>
                  <a:lnTo>
                    <a:pt x="192" y="6"/>
                  </a:lnTo>
                  <a:lnTo>
                    <a:pt x="198" y="6"/>
                  </a:lnTo>
                  <a:lnTo>
                    <a:pt x="198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Freeform 9">
              <a:extLst>
                <a:ext uri="{FF2B5EF4-FFF2-40B4-BE49-F238E27FC236}">
                  <a16:creationId xmlns:a16="http://schemas.microsoft.com/office/drawing/2014/main" id="{746F1013-3D0F-C368-21E8-B8DA0E585AF5}"/>
                </a:ext>
              </a:extLst>
            </p:cNvPr>
            <p:cNvSpPr>
              <a:spLocks noChangeAspect="1"/>
            </p:cNvSpPr>
            <p:nvPr>
              <p:custDataLst>
                <p:tags r:id="rId5"/>
              </p:custDataLst>
            </p:nvPr>
          </p:nvSpPr>
          <p:spPr bwMode="gray">
            <a:xfrm>
              <a:off x="2687890" y="1262064"/>
              <a:ext cx="1384058" cy="1222375"/>
            </a:xfrm>
            <a:custGeom>
              <a:avLst/>
              <a:gdLst>
                <a:gd name="T0" fmla="*/ 13 w 1026"/>
                <a:gd name="T1" fmla="*/ 295 h 906"/>
                <a:gd name="T2" fmla="*/ 35 w 1026"/>
                <a:gd name="T3" fmla="*/ 277 h 906"/>
                <a:gd name="T4" fmla="*/ 56 w 1026"/>
                <a:gd name="T5" fmla="*/ 269 h 906"/>
                <a:gd name="T6" fmla="*/ 82 w 1026"/>
                <a:gd name="T7" fmla="*/ 269 h 906"/>
                <a:gd name="T8" fmla="*/ 113 w 1026"/>
                <a:gd name="T9" fmla="*/ 260 h 906"/>
                <a:gd name="T10" fmla="*/ 130 w 1026"/>
                <a:gd name="T11" fmla="*/ 247 h 906"/>
                <a:gd name="T12" fmla="*/ 143 w 1026"/>
                <a:gd name="T13" fmla="*/ 229 h 906"/>
                <a:gd name="T14" fmla="*/ 173 w 1026"/>
                <a:gd name="T15" fmla="*/ 225 h 906"/>
                <a:gd name="T16" fmla="*/ 173 w 1026"/>
                <a:gd name="T17" fmla="*/ 212 h 906"/>
                <a:gd name="T18" fmla="*/ 195 w 1026"/>
                <a:gd name="T19" fmla="*/ 195 h 906"/>
                <a:gd name="T20" fmla="*/ 204 w 1026"/>
                <a:gd name="T21" fmla="*/ 182 h 906"/>
                <a:gd name="T22" fmla="*/ 238 w 1026"/>
                <a:gd name="T23" fmla="*/ 178 h 906"/>
                <a:gd name="T24" fmla="*/ 260 w 1026"/>
                <a:gd name="T25" fmla="*/ 182 h 906"/>
                <a:gd name="T26" fmla="*/ 273 w 1026"/>
                <a:gd name="T27" fmla="*/ 169 h 906"/>
                <a:gd name="T28" fmla="*/ 252 w 1026"/>
                <a:gd name="T29" fmla="*/ 143 h 906"/>
                <a:gd name="T30" fmla="*/ 252 w 1026"/>
                <a:gd name="T31" fmla="*/ 122 h 906"/>
                <a:gd name="T32" fmla="*/ 247 w 1026"/>
                <a:gd name="T33" fmla="*/ 91 h 906"/>
                <a:gd name="T34" fmla="*/ 234 w 1026"/>
                <a:gd name="T35" fmla="*/ 74 h 906"/>
                <a:gd name="T36" fmla="*/ 256 w 1026"/>
                <a:gd name="T37" fmla="*/ 70 h 906"/>
                <a:gd name="T38" fmla="*/ 273 w 1026"/>
                <a:gd name="T39" fmla="*/ 52 h 906"/>
                <a:gd name="T40" fmla="*/ 291 w 1026"/>
                <a:gd name="T41" fmla="*/ 48 h 906"/>
                <a:gd name="T42" fmla="*/ 312 w 1026"/>
                <a:gd name="T43" fmla="*/ 48 h 906"/>
                <a:gd name="T44" fmla="*/ 330 w 1026"/>
                <a:gd name="T45" fmla="*/ 31 h 906"/>
                <a:gd name="T46" fmla="*/ 355 w 1026"/>
                <a:gd name="T47" fmla="*/ 21 h 906"/>
                <a:gd name="T48" fmla="*/ 386 w 1026"/>
                <a:gd name="T49" fmla="*/ 21 h 906"/>
                <a:gd name="T50" fmla="*/ 407 w 1026"/>
                <a:gd name="T51" fmla="*/ 17 h 906"/>
                <a:gd name="T52" fmla="*/ 433 w 1026"/>
                <a:gd name="T53" fmla="*/ 13 h 906"/>
                <a:gd name="T54" fmla="*/ 460 w 1026"/>
                <a:gd name="T55" fmla="*/ 8 h 906"/>
                <a:gd name="T56" fmla="*/ 490 w 1026"/>
                <a:gd name="T57" fmla="*/ 13 h 906"/>
                <a:gd name="T58" fmla="*/ 512 w 1026"/>
                <a:gd name="T59" fmla="*/ 13 h 906"/>
                <a:gd name="T60" fmla="*/ 537 w 1026"/>
                <a:gd name="T61" fmla="*/ 4 h 906"/>
                <a:gd name="T62" fmla="*/ 551 w 1026"/>
                <a:gd name="T63" fmla="*/ 4 h 906"/>
                <a:gd name="T64" fmla="*/ 568 w 1026"/>
                <a:gd name="T65" fmla="*/ 8 h 906"/>
                <a:gd name="T66" fmla="*/ 576 w 1026"/>
                <a:gd name="T67" fmla="*/ 4 h 906"/>
                <a:gd name="T68" fmla="*/ 594 w 1026"/>
                <a:gd name="T69" fmla="*/ 8 h 906"/>
                <a:gd name="T70" fmla="*/ 615 w 1026"/>
                <a:gd name="T71" fmla="*/ 13 h 906"/>
                <a:gd name="T72" fmla="*/ 603 w 1026"/>
                <a:gd name="T73" fmla="*/ 21 h 906"/>
                <a:gd name="T74" fmla="*/ 611 w 1026"/>
                <a:gd name="T75" fmla="*/ 35 h 906"/>
                <a:gd name="T76" fmla="*/ 611 w 1026"/>
                <a:gd name="T77" fmla="*/ 56 h 906"/>
                <a:gd name="T78" fmla="*/ 611 w 1026"/>
                <a:gd name="T79" fmla="*/ 74 h 906"/>
                <a:gd name="T80" fmla="*/ 603 w 1026"/>
                <a:gd name="T81" fmla="*/ 95 h 906"/>
                <a:gd name="T82" fmla="*/ 580 w 1026"/>
                <a:gd name="T83" fmla="*/ 113 h 906"/>
                <a:gd name="T84" fmla="*/ 590 w 1026"/>
                <a:gd name="T85" fmla="*/ 143 h 906"/>
                <a:gd name="T86" fmla="*/ 637 w 1026"/>
                <a:gd name="T87" fmla="*/ 182 h 906"/>
                <a:gd name="T88" fmla="*/ 650 w 1026"/>
                <a:gd name="T89" fmla="*/ 247 h 906"/>
                <a:gd name="T90" fmla="*/ 663 w 1026"/>
                <a:gd name="T91" fmla="*/ 295 h 906"/>
                <a:gd name="T92" fmla="*/ 663 w 1026"/>
                <a:gd name="T93" fmla="*/ 325 h 906"/>
                <a:gd name="T94" fmla="*/ 663 w 1026"/>
                <a:gd name="T95" fmla="*/ 355 h 906"/>
                <a:gd name="T96" fmla="*/ 663 w 1026"/>
                <a:gd name="T97" fmla="*/ 382 h 906"/>
                <a:gd name="T98" fmla="*/ 663 w 1026"/>
                <a:gd name="T99" fmla="*/ 411 h 906"/>
                <a:gd name="T100" fmla="*/ 689 w 1026"/>
                <a:gd name="T101" fmla="*/ 450 h 906"/>
                <a:gd name="T102" fmla="*/ 728 w 1026"/>
                <a:gd name="T103" fmla="*/ 464 h 906"/>
                <a:gd name="T104" fmla="*/ 568 w 1026"/>
                <a:gd name="T105" fmla="*/ 594 h 906"/>
                <a:gd name="T106" fmla="*/ 429 w 1026"/>
                <a:gd name="T107" fmla="*/ 650 h 906"/>
                <a:gd name="T108" fmla="*/ 425 w 1026"/>
                <a:gd name="T109" fmla="*/ 633 h 906"/>
                <a:gd name="T110" fmla="*/ 416 w 1026"/>
                <a:gd name="T111" fmla="*/ 615 h 906"/>
                <a:gd name="T112" fmla="*/ 394 w 1026"/>
                <a:gd name="T113" fmla="*/ 611 h 906"/>
                <a:gd name="T114" fmla="*/ 377 w 1026"/>
                <a:gd name="T115" fmla="*/ 607 h 906"/>
                <a:gd name="T116" fmla="*/ 360 w 1026"/>
                <a:gd name="T117" fmla="*/ 590 h 906"/>
                <a:gd name="T118" fmla="*/ 303 w 1026"/>
                <a:gd name="T119" fmla="*/ 541 h 906"/>
                <a:gd name="T120" fmla="*/ 117 w 1026"/>
                <a:gd name="T121" fmla="*/ 425 h 9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26"/>
                <a:gd name="T184" fmla="*/ 0 h 906"/>
                <a:gd name="T185" fmla="*/ 1026 w 1026"/>
                <a:gd name="T186" fmla="*/ 906 h 9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26" h="906">
                  <a:moveTo>
                    <a:pt x="0" y="492"/>
                  </a:moveTo>
                  <a:lnTo>
                    <a:pt x="0" y="474"/>
                  </a:lnTo>
                  <a:lnTo>
                    <a:pt x="0" y="420"/>
                  </a:lnTo>
                  <a:lnTo>
                    <a:pt x="6" y="414"/>
                  </a:lnTo>
                  <a:lnTo>
                    <a:pt x="12" y="414"/>
                  </a:lnTo>
                  <a:lnTo>
                    <a:pt x="12" y="408"/>
                  </a:lnTo>
                  <a:lnTo>
                    <a:pt x="18" y="408"/>
                  </a:lnTo>
                  <a:lnTo>
                    <a:pt x="24" y="402"/>
                  </a:lnTo>
                  <a:lnTo>
                    <a:pt x="30" y="402"/>
                  </a:lnTo>
                  <a:lnTo>
                    <a:pt x="36" y="396"/>
                  </a:lnTo>
                  <a:lnTo>
                    <a:pt x="42" y="396"/>
                  </a:lnTo>
                  <a:lnTo>
                    <a:pt x="42" y="390"/>
                  </a:lnTo>
                  <a:lnTo>
                    <a:pt x="48" y="390"/>
                  </a:lnTo>
                  <a:lnTo>
                    <a:pt x="48" y="384"/>
                  </a:lnTo>
                  <a:lnTo>
                    <a:pt x="54" y="384"/>
                  </a:lnTo>
                  <a:lnTo>
                    <a:pt x="60" y="384"/>
                  </a:lnTo>
                  <a:lnTo>
                    <a:pt x="66" y="384"/>
                  </a:lnTo>
                  <a:lnTo>
                    <a:pt x="66" y="378"/>
                  </a:lnTo>
                  <a:lnTo>
                    <a:pt x="72" y="378"/>
                  </a:lnTo>
                  <a:lnTo>
                    <a:pt x="72" y="372"/>
                  </a:lnTo>
                  <a:lnTo>
                    <a:pt x="78" y="372"/>
                  </a:lnTo>
                  <a:lnTo>
                    <a:pt x="84" y="372"/>
                  </a:lnTo>
                  <a:lnTo>
                    <a:pt x="90" y="372"/>
                  </a:lnTo>
                  <a:lnTo>
                    <a:pt x="96" y="378"/>
                  </a:lnTo>
                  <a:lnTo>
                    <a:pt x="102" y="378"/>
                  </a:lnTo>
                  <a:lnTo>
                    <a:pt x="108" y="378"/>
                  </a:lnTo>
                  <a:lnTo>
                    <a:pt x="108" y="372"/>
                  </a:lnTo>
                  <a:lnTo>
                    <a:pt x="114" y="372"/>
                  </a:lnTo>
                  <a:lnTo>
                    <a:pt x="120" y="372"/>
                  </a:lnTo>
                  <a:lnTo>
                    <a:pt x="126" y="372"/>
                  </a:lnTo>
                  <a:lnTo>
                    <a:pt x="132" y="366"/>
                  </a:lnTo>
                  <a:lnTo>
                    <a:pt x="138" y="366"/>
                  </a:lnTo>
                  <a:lnTo>
                    <a:pt x="144" y="366"/>
                  </a:lnTo>
                  <a:lnTo>
                    <a:pt x="150" y="366"/>
                  </a:lnTo>
                  <a:lnTo>
                    <a:pt x="156" y="360"/>
                  </a:lnTo>
                  <a:lnTo>
                    <a:pt x="162" y="360"/>
                  </a:lnTo>
                  <a:lnTo>
                    <a:pt x="168" y="360"/>
                  </a:lnTo>
                  <a:lnTo>
                    <a:pt x="168" y="354"/>
                  </a:lnTo>
                  <a:lnTo>
                    <a:pt x="174" y="354"/>
                  </a:lnTo>
                  <a:lnTo>
                    <a:pt x="180" y="354"/>
                  </a:lnTo>
                  <a:lnTo>
                    <a:pt x="180" y="348"/>
                  </a:lnTo>
                  <a:lnTo>
                    <a:pt x="180" y="342"/>
                  </a:lnTo>
                  <a:lnTo>
                    <a:pt x="186" y="342"/>
                  </a:lnTo>
                  <a:lnTo>
                    <a:pt x="186" y="336"/>
                  </a:lnTo>
                  <a:lnTo>
                    <a:pt x="186" y="330"/>
                  </a:lnTo>
                  <a:lnTo>
                    <a:pt x="186" y="324"/>
                  </a:lnTo>
                  <a:lnTo>
                    <a:pt x="192" y="324"/>
                  </a:lnTo>
                  <a:lnTo>
                    <a:pt x="198" y="324"/>
                  </a:lnTo>
                  <a:lnTo>
                    <a:pt x="198" y="318"/>
                  </a:lnTo>
                  <a:lnTo>
                    <a:pt x="204" y="318"/>
                  </a:lnTo>
                  <a:lnTo>
                    <a:pt x="210" y="318"/>
                  </a:lnTo>
                  <a:lnTo>
                    <a:pt x="216" y="318"/>
                  </a:lnTo>
                  <a:lnTo>
                    <a:pt x="222" y="318"/>
                  </a:lnTo>
                  <a:lnTo>
                    <a:pt x="228" y="312"/>
                  </a:lnTo>
                  <a:lnTo>
                    <a:pt x="234" y="312"/>
                  </a:lnTo>
                  <a:lnTo>
                    <a:pt x="240" y="312"/>
                  </a:lnTo>
                  <a:lnTo>
                    <a:pt x="246" y="312"/>
                  </a:lnTo>
                  <a:lnTo>
                    <a:pt x="252" y="312"/>
                  </a:lnTo>
                  <a:lnTo>
                    <a:pt x="252" y="306"/>
                  </a:lnTo>
                  <a:lnTo>
                    <a:pt x="252" y="300"/>
                  </a:lnTo>
                  <a:lnTo>
                    <a:pt x="246" y="300"/>
                  </a:lnTo>
                  <a:lnTo>
                    <a:pt x="240" y="300"/>
                  </a:lnTo>
                  <a:lnTo>
                    <a:pt x="240" y="294"/>
                  </a:lnTo>
                  <a:lnTo>
                    <a:pt x="240" y="288"/>
                  </a:lnTo>
                  <a:lnTo>
                    <a:pt x="246" y="288"/>
                  </a:lnTo>
                  <a:lnTo>
                    <a:pt x="246" y="282"/>
                  </a:lnTo>
                  <a:lnTo>
                    <a:pt x="246" y="276"/>
                  </a:lnTo>
                  <a:lnTo>
                    <a:pt x="252" y="276"/>
                  </a:lnTo>
                  <a:lnTo>
                    <a:pt x="264" y="270"/>
                  </a:lnTo>
                  <a:lnTo>
                    <a:pt x="270" y="270"/>
                  </a:lnTo>
                  <a:lnTo>
                    <a:pt x="276" y="270"/>
                  </a:lnTo>
                  <a:lnTo>
                    <a:pt x="282" y="270"/>
                  </a:lnTo>
                  <a:lnTo>
                    <a:pt x="288" y="270"/>
                  </a:lnTo>
                  <a:lnTo>
                    <a:pt x="288" y="264"/>
                  </a:lnTo>
                  <a:lnTo>
                    <a:pt x="288" y="258"/>
                  </a:lnTo>
                  <a:lnTo>
                    <a:pt x="282" y="258"/>
                  </a:lnTo>
                  <a:lnTo>
                    <a:pt x="282" y="252"/>
                  </a:lnTo>
                  <a:lnTo>
                    <a:pt x="288" y="252"/>
                  </a:lnTo>
                  <a:lnTo>
                    <a:pt x="300" y="252"/>
                  </a:lnTo>
                  <a:lnTo>
                    <a:pt x="306" y="246"/>
                  </a:lnTo>
                  <a:lnTo>
                    <a:pt x="312" y="246"/>
                  </a:lnTo>
                  <a:lnTo>
                    <a:pt x="318" y="246"/>
                  </a:lnTo>
                  <a:lnTo>
                    <a:pt x="324" y="246"/>
                  </a:lnTo>
                  <a:lnTo>
                    <a:pt x="330" y="246"/>
                  </a:lnTo>
                  <a:lnTo>
                    <a:pt x="336" y="246"/>
                  </a:lnTo>
                  <a:lnTo>
                    <a:pt x="342" y="246"/>
                  </a:lnTo>
                  <a:lnTo>
                    <a:pt x="348" y="252"/>
                  </a:lnTo>
                  <a:lnTo>
                    <a:pt x="354" y="246"/>
                  </a:lnTo>
                  <a:lnTo>
                    <a:pt x="354" y="252"/>
                  </a:lnTo>
                  <a:lnTo>
                    <a:pt x="360" y="246"/>
                  </a:lnTo>
                  <a:lnTo>
                    <a:pt x="360" y="252"/>
                  </a:lnTo>
                  <a:lnTo>
                    <a:pt x="366" y="252"/>
                  </a:lnTo>
                  <a:lnTo>
                    <a:pt x="372" y="252"/>
                  </a:lnTo>
                  <a:lnTo>
                    <a:pt x="372" y="246"/>
                  </a:lnTo>
                  <a:lnTo>
                    <a:pt x="366" y="246"/>
                  </a:lnTo>
                  <a:lnTo>
                    <a:pt x="366" y="240"/>
                  </a:lnTo>
                  <a:lnTo>
                    <a:pt x="372" y="234"/>
                  </a:lnTo>
                  <a:lnTo>
                    <a:pt x="378" y="234"/>
                  </a:lnTo>
                  <a:lnTo>
                    <a:pt x="378" y="228"/>
                  </a:lnTo>
                  <a:lnTo>
                    <a:pt x="366" y="222"/>
                  </a:lnTo>
                  <a:lnTo>
                    <a:pt x="360" y="216"/>
                  </a:lnTo>
                  <a:lnTo>
                    <a:pt x="354" y="210"/>
                  </a:lnTo>
                  <a:lnTo>
                    <a:pt x="354" y="204"/>
                  </a:lnTo>
                  <a:lnTo>
                    <a:pt x="354" y="198"/>
                  </a:lnTo>
                  <a:lnTo>
                    <a:pt x="348" y="198"/>
                  </a:lnTo>
                  <a:lnTo>
                    <a:pt x="348" y="192"/>
                  </a:lnTo>
                  <a:lnTo>
                    <a:pt x="348" y="186"/>
                  </a:lnTo>
                  <a:lnTo>
                    <a:pt x="348" y="180"/>
                  </a:lnTo>
                  <a:lnTo>
                    <a:pt x="348" y="174"/>
                  </a:lnTo>
                  <a:lnTo>
                    <a:pt x="342" y="174"/>
                  </a:lnTo>
                  <a:lnTo>
                    <a:pt x="342" y="168"/>
                  </a:lnTo>
                  <a:lnTo>
                    <a:pt x="348" y="168"/>
                  </a:lnTo>
                  <a:lnTo>
                    <a:pt x="348" y="162"/>
                  </a:lnTo>
                  <a:lnTo>
                    <a:pt x="348" y="156"/>
                  </a:lnTo>
                  <a:lnTo>
                    <a:pt x="348" y="150"/>
                  </a:lnTo>
                  <a:lnTo>
                    <a:pt x="342" y="138"/>
                  </a:lnTo>
                  <a:lnTo>
                    <a:pt x="348" y="132"/>
                  </a:lnTo>
                  <a:lnTo>
                    <a:pt x="342" y="132"/>
                  </a:lnTo>
                  <a:lnTo>
                    <a:pt x="342" y="126"/>
                  </a:lnTo>
                  <a:lnTo>
                    <a:pt x="336" y="126"/>
                  </a:lnTo>
                  <a:lnTo>
                    <a:pt x="342" y="120"/>
                  </a:lnTo>
                  <a:lnTo>
                    <a:pt x="336" y="114"/>
                  </a:lnTo>
                  <a:lnTo>
                    <a:pt x="330" y="114"/>
                  </a:lnTo>
                  <a:lnTo>
                    <a:pt x="330" y="108"/>
                  </a:lnTo>
                  <a:lnTo>
                    <a:pt x="324" y="108"/>
                  </a:lnTo>
                  <a:lnTo>
                    <a:pt x="324" y="102"/>
                  </a:lnTo>
                  <a:lnTo>
                    <a:pt x="318" y="102"/>
                  </a:lnTo>
                  <a:lnTo>
                    <a:pt x="324" y="102"/>
                  </a:lnTo>
                  <a:lnTo>
                    <a:pt x="330" y="102"/>
                  </a:lnTo>
                  <a:lnTo>
                    <a:pt x="336" y="102"/>
                  </a:lnTo>
                  <a:lnTo>
                    <a:pt x="342" y="102"/>
                  </a:lnTo>
                  <a:lnTo>
                    <a:pt x="348" y="96"/>
                  </a:lnTo>
                  <a:lnTo>
                    <a:pt x="354" y="96"/>
                  </a:lnTo>
                  <a:lnTo>
                    <a:pt x="354" y="90"/>
                  </a:lnTo>
                  <a:lnTo>
                    <a:pt x="360" y="90"/>
                  </a:lnTo>
                  <a:lnTo>
                    <a:pt x="366" y="90"/>
                  </a:lnTo>
                  <a:lnTo>
                    <a:pt x="366" y="84"/>
                  </a:lnTo>
                  <a:lnTo>
                    <a:pt x="372" y="78"/>
                  </a:lnTo>
                  <a:lnTo>
                    <a:pt x="378" y="78"/>
                  </a:lnTo>
                  <a:lnTo>
                    <a:pt x="378" y="72"/>
                  </a:lnTo>
                  <a:lnTo>
                    <a:pt x="384" y="72"/>
                  </a:lnTo>
                  <a:lnTo>
                    <a:pt x="390" y="72"/>
                  </a:lnTo>
                  <a:lnTo>
                    <a:pt x="390" y="66"/>
                  </a:lnTo>
                  <a:lnTo>
                    <a:pt x="390" y="72"/>
                  </a:lnTo>
                  <a:lnTo>
                    <a:pt x="396" y="72"/>
                  </a:lnTo>
                  <a:lnTo>
                    <a:pt x="402" y="72"/>
                  </a:lnTo>
                  <a:lnTo>
                    <a:pt x="402" y="66"/>
                  </a:lnTo>
                  <a:lnTo>
                    <a:pt x="408" y="66"/>
                  </a:lnTo>
                  <a:lnTo>
                    <a:pt x="408" y="60"/>
                  </a:lnTo>
                  <a:lnTo>
                    <a:pt x="414" y="60"/>
                  </a:lnTo>
                  <a:lnTo>
                    <a:pt x="414" y="66"/>
                  </a:lnTo>
                  <a:lnTo>
                    <a:pt x="420" y="66"/>
                  </a:lnTo>
                  <a:lnTo>
                    <a:pt x="426" y="66"/>
                  </a:lnTo>
                  <a:lnTo>
                    <a:pt x="432" y="66"/>
                  </a:lnTo>
                  <a:lnTo>
                    <a:pt x="432" y="60"/>
                  </a:lnTo>
                  <a:lnTo>
                    <a:pt x="438" y="60"/>
                  </a:lnTo>
                  <a:lnTo>
                    <a:pt x="438" y="54"/>
                  </a:lnTo>
                  <a:lnTo>
                    <a:pt x="444" y="48"/>
                  </a:lnTo>
                  <a:lnTo>
                    <a:pt x="450" y="48"/>
                  </a:lnTo>
                  <a:lnTo>
                    <a:pt x="456" y="48"/>
                  </a:lnTo>
                  <a:lnTo>
                    <a:pt x="456" y="42"/>
                  </a:lnTo>
                  <a:lnTo>
                    <a:pt x="462" y="42"/>
                  </a:lnTo>
                  <a:lnTo>
                    <a:pt x="468" y="42"/>
                  </a:lnTo>
                  <a:lnTo>
                    <a:pt x="468" y="36"/>
                  </a:lnTo>
                  <a:lnTo>
                    <a:pt x="474" y="36"/>
                  </a:lnTo>
                  <a:lnTo>
                    <a:pt x="480" y="36"/>
                  </a:lnTo>
                  <a:lnTo>
                    <a:pt x="486" y="30"/>
                  </a:lnTo>
                  <a:lnTo>
                    <a:pt x="492" y="30"/>
                  </a:lnTo>
                  <a:lnTo>
                    <a:pt x="498" y="30"/>
                  </a:lnTo>
                  <a:lnTo>
                    <a:pt x="504" y="30"/>
                  </a:lnTo>
                  <a:lnTo>
                    <a:pt x="510" y="30"/>
                  </a:lnTo>
                  <a:lnTo>
                    <a:pt x="516" y="30"/>
                  </a:lnTo>
                  <a:lnTo>
                    <a:pt x="522" y="30"/>
                  </a:lnTo>
                  <a:lnTo>
                    <a:pt x="528" y="30"/>
                  </a:lnTo>
                  <a:lnTo>
                    <a:pt x="534" y="30"/>
                  </a:lnTo>
                  <a:lnTo>
                    <a:pt x="540" y="24"/>
                  </a:lnTo>
                  <a:lnTo>
                    <a:pt x="546" y="24"/>
                  </a:lnTo>
                  <a:lnTo>
                    <a:pt x="552" y="24"/>
                  </a:lnTo>
                  <a:lnTo>
                    <a:pt x="552" y="30"/>
                  </a:lnTo>
                  <a:lnTo>
                    <a:pt x="558" y="30"/>
                  </a:lnTo>
                  <a:lnTo>
                    <a:pt x="558" y="24"/>
                  </a:lnTo>
                  <a:lnTo>
                    <a:pt x="564" y="24"/>
                  </a:lnTo>
                  <a:lnTo>
                    <a:pt x="570" y="24"/>
                  </a:lnTo>
                  <a:lnTo>
                    <a:pt x="570" y="18"/>
                  </a:lnTo>
                  <a:lnTo>
                    <a:pt x="576" y="18"/>
                  </a:lnTo>
                  <a:lnTo>
                    <a:pt x="582" y="18"/>
                  </a:lnTo>
                  <a:lnTo>
                    <a:pt x="588" y="18"/>
                  </a:lnTo>
                  <a:lnTo>
                    <a:pt x="594" y="18"/>
                  </a:lnTo>
                  <a:lnTo>
                    <a:pt x="600" y="18"/>
                  </a:lnTo>
                  <a:lnTo>
                    <a:pt x="606" y="18"/>
                  </a:lnTo>
                  <a:lnTo>
                    <a:pt x="612" y="18"/>
                  </a:lnTo>
                  <a:lnTo>
                    <a:pt x="612" y="12"/>
                  </a:lnTo>
                  <a:lnTo>
                    <a:pt x="618" y="12"/>
                  </a:lnTo>
                  <a:lnTo>
                    <a:pt x="624" y="12"/>
                  </a:lnTo>
                  <a:lnTo>
                    <a:pt x="630" y="12"/>
                  </a:lnTo>
                  <a:lnTo>
                    <a:pt x="636" y="12"/>
                  </a:lnTo>
                  <a:lnTo>
                    <a:pt x="642" y="12"/>
                  </a:lnTo>
                  <a:lnTo>
                    <a:pt x="648" y="12"/>
                  </a:lnTo>
                  <a:lnTo>
                    <a:pt x="654" y="12"/>
                  </a:lnTo>
                  <a:lnTo>
                    <a:pt x="660" y="12"/>
                  </a:lnTo>
                  <a:lnTo>
                    <a:pt x="666" y="12"/>
                  </a:lnTo>
                  <a:lnTo>
                    <a:pt x="672" y="12"/>
                  </a:lnTo>
                  <a:lnTo>
                    <a:pt x="678" y="18"/>
                  </a:lnTo>
                  <a:lnTo>
                    <a:pt x="684" y="18"/>
                  </a:lnTo>
                  <a:lnTo>
                    <a:pt x="684" y="24"/>
                  </a:lnTo>
                  <a:lnTo>
                    <a:pt x="690" y="24"/>
                  </a:lnTo>
                  <a:lnTo>
                    <a:pt x="696" y="24"/>
                  </a:lnTo>
                  <a:lnTo>
                    <a:pt x="702" y="24"/>
                  </a:lnTo>
                  <a:lnTo>
                    <a:pt x="708" y="24"/>
                  </a:lnTo>
                  <a:lnTo>
                    <a:pt x="708" y="18"/>
                  </a:lnTo>
                  <a:lnTo>
                    <a:pt x="714" y="18"/>
                  </a:lnTo>
                  <a:lnTo>
                    <a:pt x="720" y="18"/>
                  </a:lnTo>
                  <a:lnTo>
                    <a:pt x="726" y="18"/>
                  </a:lnTo>
                  <a:lnTo>
                    <a:pt x="726" y="12"/>
                  </a:lnTo>
                  <a:lnTo>
                    <a:pt x="738" y="12"/>
                  </a:lnTo>
                  <a:lnTo>
                    <a:pt x="738" y="6"/>
                  </a:lnTo>
                  <a:lnTo>
                    <a:pt x="744" y="6"/>
                  </a:lnTo>
                  <a:lnTo>
                    <a:pt x="750" y="0"/>
                  </a:lnTo>
                  <a:lnTo>
                    <a:pt x="750" y="6"/>
                  </a:lnTo>
                  <a:lnTo>
                    <a:pt x="750" y="0"/>
                  </a:lnTo>
                  <a:lnTo>
                    <a:pt x="750" y="6"/>
                  </a:lnTo>
                  <a:lnTo>
                    <a:pt x="756" y="6"/>
                  </a:lnTo>
                  <a:lnTo>
                    <a:pt x="762" y="12"/>
                  </a:lnTo>
                  <a:lnTo>
                    <a:pt x="762" y="6"/>
                  </a:lnTo>
                  <a:lnTo>
                    <a:pt x="762" y="12"/>
                  </a:lnTo>
                  <a:lnTo>
                    <a:pt x="762" y="6"/>
                  </a:lnTo>
                  <a:lnTo>
                    <a:pt x="768" y="6"/>
                  </a:lnTo>
                  <a:lnTo>
                    <a:pt x="768" y="12"/>
                  </a:lnTo>
                  <a:lnTo>
                    <a:pt x="774" y="12"/>
                  </a:lnTo>
                  <a:lnTo>
                    <a:pt x="780" y="12"/>
                  </a:lnTo>
                  <a:lnTo>
                    <a:pt x="786" y="12"/>
                  </a:lnTo>
                  <a:lnTo>
                    <a:pt x="792" y="6"/>
                  </a:lnTo>
                  <a:lnTo>
                    <a:pt x="786" y="6"/>
                  </a:lnTo>
                  <a:lnTo>
                    <a:pt x="786" y="0"/>
                  </a:lnTo>
                  <a:lnTo>
                    <a:pt x="792" y="6"/>
                  </a:lnTo>
                  <a:lnTo>
                    <a:pt x="798" y="6"/>
                  </a:lnTo>
                  <a:lnTo>
                    <a:pt x="798" y="0"/>
                  </a:lnTo>
                  <a:lnTo>
                    <a:pt x="798" y="6"/>
                  </a:lnTo>
                  <a:lnTo>
                    <a:pt x="804" y="6"/>
                  </a:lnTo>
                  <a:lnTo>
                    <a:pt x="810" y="6"/>
                  </a:lnTo>
                  <a:lnTo>
                    <a:pt x="810" y="12"/>
                  </a:lnTo>
                  <a:lnTo>
                    <a:pt x="816" y="12"/>
                  </a:lnTo>
                  <a:lnTo>
                    <a:pt x="816" y="6"/>
                  </a:lnTo>
                  <a:lnTo>
                    <a:pt x="816" y="12"/>
                  </a:lnTo>
                  <a:lnTo>
                    <a:pt x="822" y="12"/>
                  </a:lnTo>
                  <a:lnTo>
                    <a:pt x="828" y="12"/>
                  </a:lnTo>
                  <a:lnTo>
                    <a:pt x="840" y="12"/>
                  </a:lnTo>
                  <a:lnTo>
                    <a:pt x="846" y="12"/>
                  </a:lnTo>
                  <a:lnTo>
                    <a:pt x="852" y="12"/>
                  </a:lnTo>
                  <a:lnTo>
                    <a:pt x="858" y="12"/>
                  </a:lnTo>
                  <a:lnTo>
                    <a:pt x="858" y="18"/>
                  </a:lnTo>
                  <a:lnTo>
                    <a:pt x="852" y="18"/>
                  </a:lnTo>
                  <a:lnTo>
                    <a:pt x="846" y="18"/>
                  </a:lnTo>
                  <a:lnTo>
                    <a:pt x="852" y="18"/>
                  </a:lnTo>
                  <a:lnTo>
                    <a:pt x="852" y="24"/>
                  </a:lnTo>
                  <a:lnTo>
                    <a:pt x="846" y="24"/>
                  </a:lnTo>
                  <a:lnTo>
                    <a:pt x="846" y="30"/>
                  </a:lnTo>
                  <a:lnTo>
                    <a:pt x="840" y="30"/>
                  </a:lnTo>
                  <a:lnTo>
                    <a:pt x="834" y="30"/>
                  </a:lnTo>
                  <a:lnTo>
                    <a:pt x="834" y="36"/>
                  </a:lnTo>
                  <a:lnTo>
                    <a:pt x="840" y="36"/>
                  </a:lnTo>
                  <a:lnTo>
                    <a:pt x="846" y="36"/>
                  </a:lnTo>
                  <a:lnTo>
                    <a:pt x="846" y="42"/>
                  </a:lnTo>
                  <a:lnTo>
                    <a:pt x="846" y="48"/>
                  </a:lnTo>
                  <a:lnTo>
                    <a:pt x="840" y="48"/>
                  </a:lnTo>
                  <a:lnTo>
                    <a:pt x="846" y="48"/>
                  </a:lnTo>
                  <a:lnTo>
                    <a:pt x="846" y="54"/>
                  </a:lnTo>
                  <a:lnTo>
                    <a:pt x="840" y="54"/>
                  </a:lnTo>
                  <a:lnTo>
                    <a:pt x="840" y="60"/>
                  </a:lnTo>
                  <a:lnTo>
                    <a:pt x="840" y="66"/>
                  </a:lnTo>
                  <a:lnTo>
                    <a:pt x="840" y="72"/>
                  </a:lnTo>
                  <a:lnTo>
                    <a:pt x="846" y="72"/>
                  </a:lnTo>
                  <a:lnTo>
                    <a:pt x="846" y="78"/>
                  </a:lnTo>
                  <a:lnTo>
                    <a:pt x="846" y="84"/>
                  </a:lnTo>
                  <a:lnTo>
                    <a:pt x="840" y="90"/>
                  </a:lnTo>
                  <a:lnTo>
                    <a:pt x="846" y="90"/>
                  </a:lnTo>
                  <a:lnTo>
                    <a:pt x="846" y="96"/>
                  </a:lnTo>
                  <a:lnTo>
                    <a:pt x="852" y="96"/>
                  </a:lnTo>
                  <a:lnTo>
                    <a:pt x="846" y="96"/>
                  </a:lnTo>
                  <a:lnTo>
                    <a:pt x="846" y="102"/>
                  </a:lnTo>
                  <a:lnTo>
                    <a:pt x="846" y="108"/>
                  </a:lnTo>
                  <a:lnTo>
                    <a:pt x="840" y="108"/>
                  </a:lnTo>
                  <a:lnTo>
                    <a:pt x="840" y="114"/>
                  </a:lnTo>
                  <a:lnTo>
                    <a:pt x="840" y="120"/>
                  </a:lnTo>
                  <a:lnTo>
                    <a:pt x="840" y="126"/>
                  </a:lnTo>
                  <a:lnTo>
                    <a:pt x="834" y="126"/>
                  </a:lnTo>
                  <a:lnTo>
                    <a:pt x="834" y="132"/>
                  </a:lnTo>
                  <a:lnTo>
                    <a:pt x="828" y="132"/>
                  </a:lnTo>
                  <a:lnTo>
                    <a:pt x="822" y="138"/>
                  </a:lnTo>
                  <a:lnTo>
                    <a:pt x="816" y="144"/>
                  </a:lnTo>
                  <a:lnTo>
                    <a:pt x="810" y="144"/>
                  </a:lnTo>
                  <a:lnTo>
                    <a:pt x="810" y="150"/>
                  </a:lnTo>
                  <a:lnTo>
                    <a:pt x="804" y="150"/>
                  </a:lnTo>
                  <a:lnTo>
                    <a:pt x="804" y="156"/>
                  </a:lnTo>
                  <a:lnTo>
                    <a:pt x="804" y="162"/>
                  </a:lnTo>
                  <a:lnTo>
                    <a:pt x="804" y="168"/>
                  </a:lnTo>
                  <a:lnTo>
                    <a:pt x="810" y="174"/>
                  </a:lnTo>
                  <a:lnTo>
                    <a:pt x="810" y="180"/>
                  </a:lnTo>
                  <a:lnTo>
                    <a:pt x="816" y="186"/>
                  </a:lnTo>
                  <a:lnTo>
                    <a:pt x="816" y="192"/>
                  </a:lnTo>
                  <a:lnTo>
                    <a:pt x="816" y="198"/>
                  </a:lnTo>
                  <a:lnTo>
                    <a:pt x="822" y="198"/>
                  </a:lnTo>
                  <a:lnTo>
                    <a:pt x="828" y="204"/>
                  </a:lnTo>
                  <a:lnTo>
                    <a:pt x="834" y="204"/>
                  </a:lnTo>
                  <a:lnTo>
                    <a:pt x="846" y="216"/>
                  </a:lnTo>
                  <a:lnTo>
                    <a:pt x="846" y="222"/>
                  </a:lnTo>
                  <a:lnTo>
                    <a:pt x="846" y="228"/>
                  </a:lnTo>
                  <a:lnTo>
                    <a:pt x="882" y="252"/>
                  </a:lnTo>
                  <a:lnTo>
                    <a:pt x="882" y="258"/>
                  </a:lnTo>
                  <a:lnTo>
                    <a:pt x="882" y="264"/>
                  </a:lnTo>
                  <a:lnTo>
                    <a:pt x="894" y="300"/>
                  </a:lnTo>
                  <a:lnTo>
                    <a:pt x="900" y="318"/>
                  </a:lnTo>
                  <a:lnTo>
                    <a:pt x="900" y="330"/>
                  </a:lnTo>
                  <a:lnTo>
                    <a:pt x="906" y="342"/>
                  </a:lnTo>
                  <a:lnTo>
                    <a:pt x="900" y="342"/>
                  </a:lnTo>
                  <a:lnTo>
                    <a:pt x="900" y="348"/>
                  </a:lnTo>
                  <a:lnTo>
                    <a:pt x="894" y="348"/>
                  </a:lnTo>
                  <a:lnTo>
                    <a:pt x="900" y="354"/>
                  </a:lnTo>
                  <a:lnTo>
                    <a:pt x="906" y="360"/>
                  </a:lnTo>
                  <a:lnTo>
                    <a:pt x="918" y="384"/>
                  </a:lnTo>
                  <a:lnTo>
                    <a:pt x="918" y="402"/>
                  </a:lnTo>
                  <a:lnTo>
                    <a:pt x="918" y="408"/>
                  </a:lnTo>
                  <a:lnTo>
                    <a:pt x="918" y="414"/>
                  </a:lnTo>
                  <a:lnTo>
                    <a:pt x="924" y="414"/>
                  </a:lnTo>
                  <a:lnTo>
                    <a:pt x="918" y="420"/>
                  </a:lnTo>
                  <a:lnTo>
                    <a:pt x="918" y="426"/>
                  </a:lnTo>
                  <a:lnTo>
                    <a:pt x="918" y="432"/>
                  </a:lnTo>
                  <a:lnTo>
                    <a:pt x="918" y="438"/>
                  </a:lnTo>
                  <a:lnTo>
                    <a:pt x="918" y="450"/>
                  </a:lnTo>
                  <a:lnTo>
                    <a:pt x="924" y="462"/>
                  </a:lnTo>
                  <a:lnTo>
                    <a:pt x="924" y="468"/>
                  </a:lnTo>
                  <a:lnTo>
                    <a:pt x="924" y="474"/>
                  </a:lnTo>
                  <a:lnTo>
                    <a:pt x="918" y="474"/>
                  </a:lnTo>
                  <a:lnTo>
                    <a:pt x="918" y="480"/>
                  </a:lnTo>
                  <a:lnTo>
                    <a:pt x="918" y="486"/>
                  </a:lnTo>
                  <a:lnTo>
                    <a:pt x="918" y="492"/>
                  </a:lnTo>
                  <a:lnTo>
                    <a:pt x="918" y="498"/>
                  </a:lnTo>
                  <a:lnTo>
                    <a:pt x="918" y="504"/>
                  </a:lnTo>
                  <a:lnTo>
                    <a:pt x="918" y="510"/>
                  </a:lnTo>
                  <a:lnTo>
                    <a:pt x="924" y="510"/>
                  </a:lnTo>
                  <a:lnTo>
                    <a:pt x="924" y="516"/>
                  </a:lnTo>
                  <a:lnTo>
                    <a:pt x="924" y="522"/>
                  </a:lnTo>
                  <a:lnTo>
                    <a:pt x="918" y="528"/>
                  </a:lnTo>
                  <a:lnTo>
                    <a:pt x="912" y="534"/>
                  </a:lnTo>
                  <a:lnTo>
                    <a:pt x="906" y="534"/>
                  </a:lnTo>
                  <a:lnTo>
                    <a:pt x="900" y="534"/>
                  </a:lnTo>
                  <a:lnTo>
                    <a:pt x="900" y="540"/>
                  </a:lnTo>
                  <a:lnTo>
                    <a:pt x="900" y="546"/>
                  </a:lnTo>
                  <a:lnTo>
                    <a:pt x="894" y="546"/>
                  </a:lnTo>
                  <a:lnTo>
                    <a:pt x="918" y="570"/>
                  </a:lnTo>
                  <a:lnTo>
                    <a:pt x="930" y="588"/>
                  </a:lnTo>
                  <a:lnTo>
                    <a:pt x="930" y="612"/>
                  </a:lnTo>
                  <a:lnTo>
                    <a:pt x="936" y="612"/>
                  </a:lnTo>
                  <a:lnTo>
                    <a:pt x="936" y="618"/>
                  </a:lnTo>
                  <a:lnTo>
                    <a:pt x="936" y="624"/>
                  </a:lnTo>
                  <a:lnTo>
                    <a:pt x="948" y="630"/>
                  </a:lnTo>
                  <a:lnTo>
                    <a:pt x="954" y="624"/>
                  </a:lnTo>
                  <a:lnTo>
                    <a:pt x="960" y="624"/>
                  </a:lnTo>
                  <a:lnTo>
                    <a:pt x="972" y="630"/>
                  </a:lnTo>
                  <a:lnTo>
                    <a:pt x="978" y="630"/>
                  </a:lnTo>
                  <a:lnTo>
                    <a:pt x="984" y="636"/>
                  </a:lnTo>
                  <a:lnTo>
                    <a:pt x="996" y="642"/>
                  </a:lnTo>
                  <a:lnTo>
                    <a:pt x="1002" y="642"/>
                  </a:lnTo>
                  <a:lnTo>
                    <a:pt x="1008" y="642"/>
                  </a:lnTo>
                  <a:lnTo>
                    <a:pt x="1014" y="654"/>
                  </a:lnTo>
                  <a:lnTo>
                    <a:pt x="1026" y="678"/>
                  </a:lnTo>
                  <a:lnTo>
                    <a:pt x="984" y="702"/>
                  </a:lnTo>
                  <a:lnTo>
                    <a:pt x="906" y="744"/>
                  </a:lnTo>
                  <a:lnTo>
                    <a:pt x="858" y="774"/>
                  </a:lnTo>
                  <a:lnTo>
                    <a:pt x="798" y="810"/>
                  </a:lnTo>
                  <a:lnTo>
                    <a:pt x="786" y="822"/>
                  </a:lnTo>
                  <a:lnTo>
                    <a:pt x="768" y="834"/>
                  </a:lnTo>
                  <a:lnTo>
                    <a:pt x="750" y="852"/>
                  </a:lnTo>
                  <a:lnTo>
                    <a:pt x="720" y="882"/>
                  </a:lnTo>
                  <a:lnTo>
                    <a:pt x="672" y="888"/>
                  </a:lnTo>
                  <a:lnTo>
                    <a:pt x="642" y="894"/>
                  </a:lnTo>
                  <a:lnTo>
                    <a:pt x="594" y="906"/>
                  </a:lnTo>
                  <a:lnTo>
                    <a:pt x="594" y="900"/>
                  </a:lnTo>
                  <a:lnTo>
                    <a:pt x="588" y="900"/>
                  </a:lnTo>
                  <a:lnTo>
                    <a:pt x="582" y="894"/>
                  </a:lnTo>
                  <a:lnTo>
                    <a:pt x="588" y="894"/>
                  </a:lnTo>
                  <a:lnTo>
                    <a:pt x="588" y="888"/>
                  </a:lnTo>
                  <a:lnTo>
                    <a:pt x="588" y="882"/>
                  </a:lnTo>
                  <a:lnTo>
                    <a:pt x="594" y="882"/>
                  </a:lnTo>
                  <a:lnTo>
                    <a:pt x="588" y="876"/>
                  </a:lnTo>
                  <a:lnTo>
                    <a:pt x="594" y="876"/>
                  </a:lnTo>
                  <a:lnTo>
                    <a:pt x="588" y="876"/>
                  </a:lnTo>
                  <a:lnTo>
                    <a:pt x="588" y="870"/>
                  </a:lnTo>
                  <a:lnTo>
                    <a:pt x="588" y="864"/>
                  </a:lnTo>
                  <a:lnTo>
                    <a:pt x="588" y="858"/>
                  </a:lnTo>
                  <a:lnTo>
                    <a:pt x="582" y="858"/>
                  </a:lnTo>
                  <a:lnTo>
                    <a:pt x="576" y="852"/>
                  </a:lnTo>
                  <a:lnTo>
                    <a:pt x="570" y="852"/>
                  </a:lnTo>
                  <a:lnTo>
                    <a:pt x="564" y="852"/>
                  </a:lnTo>
                  <a:lnTo>
                    <a:pt x="558" y="852"/>
                  </a:lnTo>
                  <a:lnTo>
                    <a:pt x="552" y="852"/>
                  </a:lnTo>
                  <a:lnTo>
                    <a:pt x="552" y="846"/>
                  </a:lnTo>
                  <a:lnTo>
                    <a:pt x="552" y="852"/>
                  </a:lnTo>
                  <a:lnTo>
                    <a:pt x="546" y="846"/>
                  </a:lnTo>
                  <a:lnTo>
                    <a:pt x="546" y="840"/>
                  </a:lnTo>
                  <a:lnTo>
                    <a:pt x="540" y="840"/>
                  </a:lnTo>
                  <a:lnTo>
                    <a:pt x="534" y="840"/>
                  </a:lnTo>
                  <a:lnTo>
                    <a:pt x="528" y="840"/>
                  </a:lnTo>
                  <a:lnTo>
                    <a:pt x="522" y="840"/>
                  </a:lnTo>
                  <a:lnTo>
                    <a:pt x="522" y="834"/>
                  </a:lnTo>
                  <a:lnTo>
                    <a:pt x="522" y="840"/>
                  </a:lnTo>
                  <a:lnTo>
                    <a:pt x="522" y="834"/>
                  </a:lnTo>
                  <a:lnTo>
                    <a:pt x="516" y="834"/>
                  </a:lnTo>
                  <a:lnTo>
                    <a:pt x="510" y="834"/>
                  </a:lnTo>
                  <a:lnTo>
                    <a:pt x="510" y="828"/>
                  </a:lnTo>
                  <a:lnTo>
                    <a:pt x="510" y="822"/>
                  </a:lnTo>
                  <a:lnTo>
                    <a:pt x="504" y="822"/>
                  </a:lnTo>
                  <a:lnTo>
                    <a:pt x="498" y="816"/>
                  </a:lnTo>
                  <a:lnTo>
                    <a:pt x="492" y="816"/>
                  </a:lnTo>
                  <a:lnTo>
                    <a:pt x="486" y="816"/>
                  </a:lnTo>
                  <a:lnTo>
                    <a:pt x="486" y="804"/>
                  </a:lnTo>
                  <a:lnTo>
                    <a:pt x="486" y="798"/>
                  </a:lnTo>
                  <a:lnTo>
                    <a:pt x="432" y="762"/>
                  </a:lnTo>
                  <a:lnTo>
                    <a:pt x="432" y="756"/>
                  </a:lnTo>
                  <a:lnTo>
                    <a:pt x="420" y="750"/>
                  </a:lnTo>
                  <a:lnTo>
                    <a:pt x="348" y="702"/>
                  </a:lnTo>
                  <a:lnTo>
                    <a:pt x="282" y="660"/>
                  </a:lnTo>
                  <a:lnTo>
                    <a:pt x="264" y="654"/>
                  </a:lnTo>
                  <a:lnTo>
                    <a:pt x="258" y="642"/>
                  </a:lnTo>
                  <a:lnTo>
                    <a:pt x="234" y="630"/>
                  </a:lnTo>
                  <a:lnTo>
                    <a:pt x="192" y="606"/>
                  </a:lnTo>
                  <a:lnTo>
                    <a:pt x="162" y="588"/>
                  </a:lnTo>
                  <a:lnTo>
                    <a:pt x="138" y="570"/>
                  </a:lnTo>
                  <a:lnTo>
                    <a:pt x="84" y="534"/>
                  </a:lnTo>
                  <a:lnTo>
                    <a:pt x="54" y="522"/>
                  </a:lnTo>
                  <a:lnTo>
                    <a:pt x="0" y="49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Freeform 10">
              <a:extLst>
                <a:ext uri="{FF2B5EF4-FFF2-40B4-BE49-F238E27FC236}">
                  <a16:creationId xmlns:a16="http://schemas.microsoft.com/office/drawing/2014/main" id="{C78D06FB-CF67-D71D-4932-505EAEA50A97}"/>
                </a:ext>
              </a:extLst>
            </p:cNvPr>
            <p:cNvSpPr>
              <a:spLocks noChangeAspect="1"/>
            </p:cNvSpPr>
            <p:nvPr>
              <p:custDataLst>
                <p:tags r:id="rId6"/>
              </p:custDataLst>
            </p:nvPr>
          </p:nvSpPr>
          <p:spPr bwMode="gray">
            <a:xfrm>
              <a:off x="3278337" y="2178051"/>
              <a:ext cx="1060265" cy="792162"/>
            </a:xfrm>
            <a:custGeom>
              <a:avLst/>
              <a:gdLst>
                <a:gd name="T0" fmla="*/ 13 w 786"/>
                <a:gd name="T1" fmla="*/ 307 h 588"/>
                <a:gd name="T2" fmla="*/ 39 w 786"/>
                <a:gd name="T3" fmla="*/ 294 h 588"/>
                <a:gd name="T4" fmla="*/ 104 w 786"/>
                <a:gd name="T5" fmla="*/ 294 h 588"/>
                <a:gd name="T6" fmla="*/ 126 w 786"/>
                <a:gd name="T7" fmla="*/ 285 h 588"/>
                <a:gd name="T8" fmla="*/ 134 w 786"/>
                <a:gd name="T9" fmla="*/ 277 h 588"/>
                <a:gd name="T10" fmla="*/ 139 w 786"/>
                <a:gd name="T11" fmla="*/ 246 h 588"/>
                <a:gd name="T12" fmla="*/ 169 w 786"/>
                <a:gd name="T13" fmla="*/ 151 h 588"/>
                <a:gd name="T14" fmla="*/ 252 w 786"/>
                <a:gd name="T15" fmla="*/ 104 h 588"/>
                <a:gd name="T16" fmla="*/ 394 w 786"/>
                <a:gd name="T17" fmla="*/ 17 h 588"/>
                <a:gd name="T18" fmla="*/ 450 w 786"/>
                <a:gd name="T19" fmla="*/ 4 h 588"/>
                <a:gd name="T20" fmla="*/ 477 w 786"/>
                <a:gd name="T21" fmla="*/ 8 h 588"/>
                <a:gd name="T22" fmla="*/ 503 w 786"/>
                <a:gd name="T23" fmla="*/ 31 h 588"/>
                <a:gd name="T24" fmla="*/ 537 w 786"/>
                <a:gd name="T25" fmla="*/ 69 h 588"/>
                <a:gd name="T26" fmla="*/ 551 w 786"/>
                <a:gd name="T27" fmla="*/ 91 h 588"/>
                <a:gd name="T28" fmla="*/ 559 w 786"/>
                <a:gd name="T29" fmla="*/ 104 h 588"/>
                <a:gd name="T30" fmla="*/ 559 w 786"/>
                <a:gd name="T31" fmla="*/ 134 h 588"/>
                <a:gd name="T32" fmla="*/ 555 w 786"/>
                <a:gd name="T33" fmla="*/ 155 h 588"/>
                <a:gd name="T34" fmla="*/ 529 w 786"/>
                <a:gd name="T35" fmla="*/ 255 h 588"/>
                <a:gd name="T36" fmla="*/ 507 w 786"/>
                <a:gd name="T37" fmla="*/ 281 h 588"/>
                <a:gd name="T38" fmla="*/ 490 w 786"/>
                <a:gd name="T39" fmla="*/ 307 h 588"/>
                <a:gd name="T40" fmla="*/ 485 w 786"/>
                <a:gd name="T41" fmla="*/ 320 h 588"/>
                <a:gd name="T42" fmla="*/ 481 w 786"/>
                <a:gd name="T43" fmla="*/ 350 h 588"/>
                <a:gd name="T44" fmla="*/ 468 w 786"/>
                <a:gd name="T45" fmla="*/ 355 h 588"/>
                <a:gd name="T46" fmla="*/ 464 w 786"/>
                <a:gd name="T47" fmla="*/ 359 h 588"/>
                <a:gd name="T48" fmla="*/ 464 w 786"/>
                <a:gd name="T49" fmla="*/ 359 h 588"/>
                <a:gd name="T50" fmla="*/ 455 w 786"/>
                <a:gd name="T51" fmla="*/ 359 h 588"/>
                <a:gd name="T52" fmla="*/ 446 w 786"/>
                <a:gd name="T53" fmla="*/ 367 h 588"/>
                <a:gd name="T54" fmla="*/ 446 w 786"/>
                <a:gd name="T55" fmla="*/ 367 h 588"/>
                <a:gd name="T56" fmla="*/ 433 w 786"/>
                <a:gd name="T57" fmla="*/ 372 h 588"/>
                <a:gd name="T58" fmla="*/ 425 w 786"/>
                <a:gd name="T59" fmla="*/ 372 h 588"/>
                <a:gd name="T60" fmla="*/ 411 w 786"/>
                <a:gd name="T61" fmla="*/ 363 h 588"/>
                <a:gd name="T62" fmla="*/ 390 w 786"/>
                <a:gd name="T63" fmla="*/ 363 h 588"/>
                <a:gd name="T64" fmla="*/ 355 w 786"/>
                <a:gd name="T65" fmla="*/ 367 h 588"/>
                <a:gd name="T66" fmla="*/ 342 w 786"/>
                <a:gd name="T67" fmla="*/ 384 h 588"/>
                <a:gd name="T68" fmla="*/ 320 w 786"/>
                <a:gd name="T69" fmla="*/ 380 h 588"/>
                <a:gd name="T70" fmla="*/ 303 w 786"/>
                <a:gd name="T71" fmla="*/ 376 h 588"/>
                <a:gd name="T72" fmla="*/ 291 w 786"/>
                <a:gd name="T73" fmla="*/ 367 h 588"/>
                <a:gd name="T74" fmla="*/ 269 w 786"/>
                <a:gd name="T75" fmla="*/ 367 h 588"/>
                <a:gd name="T76" fmla="*/ 247 w 786"/>
                <a:gd name="T77" fmla="*/ 376 h 588"/>
                <a:gd name="T78" fmla="*/ 225 w 786"/>
                <a:gd name="T79" fmla="*/ 355 h 588"/>
                <a:gd name="T80" fmla="*/ 212 w 786"/>
                <a:gd name="T81" fmla="*/ 350 h 588"/>
                <a:gd name="T82" fmla="*/ 182 w 786"/>
                <a:gd name="T83" fmla="*/ 350 h 588"/>
                <a:gd name="T84" fmla="*/ 169 w 786"/>
                <a:gd name="T85" fmla="*/ 345 h 588"/>
                <a:gd name="T86" fmla="*/ 143 w 786"/>
                <a:gd name="T87" fmla="*/ 376 h 588"/>
                <a:gd name="T88" fmla="*/ 126 w 786"/>
                <a:gd name="T89" fmla="*/ 393 h 588"/>
                <a:gd name="T90" fmla="*/ 126 w 786"/>
                <a:gd name="T91" fmla="*/ 415 h 588"/>
                <a:gd name="T92" fmla="*/ 117 w 786"/>
                <a:gd name="T93" fmla="*/ 415 h 588"/>
                <a:gd name="T94" fmla="*/ 108 w 786"/>
                <a:gd name="T95" fmla="*/ 406 h 588"/>
                <a:gd name="T96" fmla="*/ 95 w 786"/>
                <a:gd name="T97" fmla="*/ 397 h 588"/>
                <a:gd name="T98" fmla="*/ 82 w 786"/>
                <a:gd name="T99" fmla="*/ 402 h 588"/>
                <a:gd name="T100" fmla="*/ 82 w 786"/>
                <a:gd name="T101" fmla="*/ 411 h 588"/>
                <a:gd name="T102" fmla="*/ 70 w 786"/>
                <a:gd name="T103" fmla="*/ 402 h 588"/>
                <a:gd name="T104" fmla="*/ 74 w 786"/>
                <a:gd name="T105" fmla="*/ 389 h 588"/>
                <a:gd name="T106" fmla="*/ 60 w 786"/>
                <a:gd name="T107" fmla="*/ 389 h 588"/>
                <a:gd name="T108" fmla="*/ 31 w 786"/>
                <a:gd name="T109" fmla="*/ 363 h 588"/>
                <a:gd name="T110" fmla="*/ 35 w 786"/>
                <a:gd name="T111" fmla="*/ 359 h 588"/>
                <a:gd name="T112" fmla="*/ 21 w 786"/>
                <a:gd name="T113" fmla="*/ 355 h 588"/>
                <a:gd name="T114" fmla="*/ 13 w 786"/>
                <a:gd name="T115" fmla="*/ 345 h 588"/>
                <a:gd name="T116" fmla="*/ 8 w 786"/>
                <a:gd name="T117" fmla="*/ 333 h 588"/>
                <a:gd name="T118" fmla="*/ 0 w 786"/>
                <a:gd name="T119" fmla="*/ 320 h 588"/>
                <a:gd name="T120" fmla="*/ 4 w 786"/>
                <a:gd name="T121" fmla="*/ 302 h 5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86"/>
                <a:gd name="T184" fmla="*/ 0 h 588"/>
                <a:gd name="T185" fmla="*/ 786 w 786"/>
                <a:gd name="T186" fmla="*/ 588 h 58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86" h="588">
                  <a:moveTo>
                    <a:pt x="6" y="420"/>
                  </a:moveTo>
                  <a:lnTo>
                    <a:pt x="12" y="426"/>
                  </a:lnTo>
                  <a:lnTo>
                    <a:pt x="18" y="420"/>
                  </a:lnTo>
                  <a:lnTo>
                    <a:pt x="18" y="426"/>
                  </a:lnTo>
                  <a:lnTo>
                    <a:pt x="24" y="426"/>
                  </a:lnTo>
                  <a:lnTo>
                    <a:pt x="30" y="426"/>
                  </a:lnTo>
                  <a:lnTo>
                    <a:pt x="42" y="426"/>
                  </a:lnTo>
                  <a:lnTo>
                    <a:pt x="54" y="408"/>
                  </a:lnTo>
                  <a:lnTo>
                    <a:pt x="60" y="408"/>
                  </a:lnTo>
                  <a:lnTo>
                    <a:pt x="84" y="408"/>
                  </a:lnTo>
                  <a:lnTo>
                    <a:pt x="120" y="402"/>
                  </a:lnTo>
                  <a:lnTo>
                    <a:pt x="144" y="408"/>
                  </a:lnTo>
                  <a:lnTo>
                    <a:pt x="168" y="408"/>
                  </a:lnTo>
                  <a:lnTo>
                    <a:pt x="168" y="402"/>
                  </a:lnTo>
                  <a:lnTo>
                    <a:pt x="168" y="396"/>
                  </a:lnTo>
                  <a:lnTo>
                    <a:pt x="174" y="396"/>
                  </a:lnTo>
                  <a:lnTo>
                    <a:pt x="174" y="390"/>
                  </a:lnTo>
                  <a:lnTo>
                    <a:pt x="180" y="390"/>
                  </a:lnTo>
                  <a:lnTo>
                    <a:pt x="186" y="390"/>
                  </a:lnTo>
                  <a:lnTo>
                    <a:pt x="186" y="384"/>
                  </a:lnTo>
                  <a:lnTo>
                    <a:pt x="186" y="378"/>
                  </a:lnTo>
                  <a:lnTo>
                    <a:pt x="192" y="372"/>
                  </a:lnTo>
                  <a:lnTo>
                    <a:pt x="192" y="354"/>
                  </a:lnTo>
                  <a:lnTo>
                    <a:pt x="192" y="342"/>
                  </a:lnTo>
                  <a:lnTo>
                    <a:pt x="192" y="330"/>
                  </a:lnTo>
                  <a:lnTo>
                    <a:pt x="204" y="324"/>
                  </a:lnTo>
                  <a:lnTo>
                    <a:pt x="204" y="216"/>
                  </a:lnTo>
                  <a:lnTo>
                    <a:pt x="234" y="210"/>
                  </a:lnTo>
                  <a:lnTo>
                    <a:pt x="282" y="204"/>
                  </a:lnTo>
                  <a:lnTo>
                    <a:pt x="312" y="174"/>
                  </a:lnTo>
                  <a:lnTo>
                    <a:pt x="330" y="156"/>
                  </a:lnTo>
                  <a:lnTo>
                    <a:pt x="348" y="144"/>
                  </a:lnTo>
                  <a:lnTo>
                    <a:pt x="360" y="132"/>
                  </a:lnTo>
                  <a:lnTo>
                    <a:pt x="420" y="96"/>
                  </a:lnTo>
                  <a:lnTo>
                    <a:pt x="468" y="66"/>
                  </a:lnTo>
                  <a:lnTo>
                    <a:pt x="546" y="24"/>
                  </a:lnTo>
                  <a:lnTo>
                    <a:pt x="588" y="0"/>
                  </a:lnTo>
                  <a:lnTo>
                    <a:pt x="594" y="0"/>
                  </a:lnTo>
                  <a:lnTo>
                    <a:pt x="606" y="6"/>
                  </a:lnTo>
                  <a:lnTo>
                    <a:pt x="624" y="6"/>
                  </a:lnTo>
                  <a:lnTo>
                    <a:pt x="630" y="6"/>
                  </a:lnTo>
                  <a:lnTo>
                    <a:pt x="648" y="12"/>
                  </a:lnTo>
                  <a:lnTo>
                    <a:pt x="654" y="12"/>
                  </a:lnTo>
                  <a:lnTo>
                    <a:pt x="660" y="12"/>
                  </a:lnTo>
                  <a:lnTo>
                    <a:pt x="660" y="18"/>
                  </a:lnTo>
                  <a:lnTo>
                    <a:pt x="666" y="18"/>
                  </a:lnTo>
                  <a:lnTo>
                    <a:pt x="672" y="24"/>
                  </a:lnTo>
                  <a:lnTo>
                    <a:pt x="696" y="42"/>
                  </a:lnTo>
                  <a:lnTo>
                    <a:pt x="738" y="24"/>
                  </a:lnTo>
                  <a:lnTo>
                    <a:pt x="744" y="54"/>
                  </a:lnTo>
                  <a:lnTo>
                    <a:pt x="744" y="72"/>
                  </a:lnTo>
                  <a:lnTo>
                    <a:pt x="744" y="96"/>
                  </a:lnTo>
                  <a:lnTo>
                    <a:pt x="744" y="102"/>
                  </a:lnTo>
                  <a:lnTo>
                    <a:pt x="750" y="102"/>
                  </a:lnTo>
                  <a:lnTo>
                    <a:pt x="768" y="126"/>
                  </a:lnTo>
                  <a:lnTo>
                    <a:pt x="762" y="126"/>
                  </a:lnTo>
                  <a:lnTo>
                    <a:pt x="762" y="132"/>
                  </a:lnTo>
                  <a:lnTo>
                    <a:pt x="768" y="138"/>
                  </a:lnTo>
                  <a:lnTo>
                    <a:pt x="774" y="138"/>
                  </a:lnTo>
                  <a:lnTo>
                    <a:pt x="774" y="144"/>
                  </a:lnTo>
                  <a:lnTo>
                    <a:pt x="780" y="150"/>
                  </a:lnTo>
                  <a:lnTo>
                    <a:pt x="786" y="156"/>
                  </a:lnTo>
                  <a:lnTo>
                    <a:pt x="774" y="174"/>
                  </a:lnTo>
                  <a:lnTo>
                    <a:pt x="774" y="186"/>
                  </a:lnTo>
                  <a:lnTo>
                    <a:pt x="774" y="192"/>
                  </a:lnTo>
                  <a:lnTo>
                    <a:pt x="774" y="198"/>
                  </a:lnTo>
                  <a:lnTo>
                    <a:pt x="768" y="210"/>
                  </a:lnTo>
                  <a:lnTo>
                    <a:pt x="768" y="216"/>
                  </a:lnTo>
                  <a:lnTo>
                    <a:pt x="768" y="222"/>
                  </a:lnTo>
                  <a:lnTo>
                    <a:pt x="768" y="234"/>
                  </a:lnTo>
                  <a:lnTo>
                    <a:pt x="762" y="330"/>
                  </a:lnTo>
                  <a:lnTo>
                    <a:pt x="732" y="354"/>
                  </a:lnTo>
                  <a:lnTo>
                    <a:pt x="726" y="366"/>
                  </a:lnTo>
                  <a:lnTo>
                    <a:pt x="720" y="372"/>
                  </a:lnTo>
                  <a:lnTo>
                    <a:pt x="708" y="384"/>
                  </a:lnTo>
                  <a:lnTo>
                    <a:pt x="702" y="390"/>
                  </a:lnTo>
                  <a:lnTo>
                    <a:pt x="696" y="396"/>
                  </a:lnTo>
                  <a:lnTo>
                    <a:pt x="684" y="414"/>
                  </a:lnTo>
                  <a:lnTo>
                    <a:pt x="678" y="420"/>
                  </a:lnTo>
                  <a:lnTo>
                    <a:pt x="678" y="426"/>
                  </a:lnTo>
                  <a:lnTo>
                    <a:pt x="678" y="432"/>
                  </a:lnTo>
                  <a:lnTo>
                    <a:pt x="678" y="438"/>
                  </a:lnTo>
                  <a:lnTo>
                    <a:pt x="672" y="438"/>
                  </a:lnTo>
                  <a:lnTo>
                    <a:pt x="672" y="444"/>
                  </a:lnTo>
                  <a:lnTo>
                    <a:pt x="666" y="444"/>
                  </a:lnTo>
                  <a:lnTo>
                    <a:pt x="660" y="450"/>
                  </a:lnTo>
                  <a:lnTo>
                    <a:pt x="660" y="456"/>
                  </a:lnTo>
                  <a:lnTo>
                    <a:pt x="666" y="486"/>
                  </a:lnTo>
                  <a:lnTo>
                    <a:pt x="660" y="486"/>
                  </a:lnTo>
                  <a:lnTo>
                    <a:pt x="654" y="486"/>
                  </a:lnTo>
                  <a:lnTo>
                    <a:pt x="654" y="492"/>
                  </a:lnTo>
                  <a:lnTo>
                    <a:pt x="648" y="492"/>
                  </a:lnTo>
                  <a:lnTo>
                    <a:pt x="654" y="492"/>
                  </a:lnTo>
                  <a:lnTo>
                    <a:pt x="648" y="492"/>
                  </a:lnTo>
                  <a:lnTo>
                    <a:pt x="648" y="498"/>
                  </a:lnTo>
                  <a:lnTo>
                    <a:pt x="642" y="498"/>
                  </a:lnTo>
                  <a:lnTo>
                    <a:pt x="642" y="492"/>
                  </a:lnTo>
                  <a:lnTo>
                    <a:pt x="642" y="498"/>
                  </a:lnTo>
                  <a:lnTo>
                    <a:pt x="642" y="492"/>
                  </a:lnTo>
                  <a:lnTo>
                    <a:pt x="642" y="498"/>
                  </a:lnTo>
                  <a:lnTo>
                    <a:pt x="642" y="492"/>
                  </a:lnTo>
                  <a:lnTo>
                    <a:pt x="642" y="498"/>
                  </a:lnTo>
                  <a:lnTo>
                    <a:pt x="636" y="498"/>
                  </a:lnTo>
                  <a:lnTo>
                    <a:pt x="630" y="498"/>
                  </a:lnTo>
                  <a:lnTo>
                    <a:pt x="630" y="504"/>
                  </a:lnTo>
                  <a:lnTo>
                    <a:pt x="624" y="504"/>
                  </a:lnTo>
                  <a:lnTo>
                    <a:pt x="624" y="510"/>
                  </a:lnTo>
                  <a:lnTo>
                    <a:pt x="618" y="510"/>
                  </a:lnTo>
                  <a:lnTo>
                    <a:pt x="618" y="504"/>
                  </a:lnTo>
                  <a:lnTo>
                    <a:pt x="618" y="510"/>
                  </a:lnTo>
                  <a:lnTo>
                    <a:pt x="612" y="510"/>
                  </a:lnTo>
                  <a:lnTo>
                    <a:pt x="618" y="510"/>
                  </a:lnTo>
                  <a:lnTo>
                    <a:pt x="618" y="516"/>
                  </a:lnTo>
                  <a:lnTo>
                    <a:pt x="612" y="516"/>
                  </a:lnTo>
                  <a:lnTo>
                    <a:pt x="606" y="516"/>
                  </a:lnTo>
                  <a:lnTo>
                    <a:pt x="600" y="516"/>
                  </a:lnTo>
                  <a:lnTo>
                    <a:pt x="594" y="516"/>
                  </a:lnTo>
                  <a:lnTo>
                    <a:pt x="600" y="516"/>
                  </a:lnTo>
                  <a:lnTo>
                    <a:pt x="594" y="516"/>
                  </a:lnTo>
                  <a:lnTo>
                    <a:pt x="588" y="516"/>
                  </a:lnTo>
                  <a:lnTo>
                    <a:pt x="588" y="510"/>
                  </a:lnTo>
                  <a:lnTo>
                    <a:pt x="582" y="510"/>
                  </a:lnTo>
                  <a:lnTo>
                    <a:pt x="570" y="510"/>
                  </a:lnTo>
                  <a:lnTo>
                    <a:pt x="570" y="504"/>
                  </a:lnTo>
                  <a:lnTo>
                    <a:pt x="564" y="504"/>
                  </a:lnTo>
                  <a:lnTo>
                    <a:pt x="558" y="504"/>
                  </a:lnTo>
                  <a:lnTo>
                    <a:pt x="546" y="504"/>
                  </a:lnTo>
                  <a:lnTo>
                    <a:pt x="540" y="504"/>
                  </a:lnTo>
                  <a:lnTo>
                    <a:pt x="522" y="504"/>
                  </a:lnTo>
                  <a:lnTo>
                    <a:pt x="510" y="510"/>
                  </a:lnTo>
                  <a:lnTo>
                    <a:pt x="498" y="510"/>
                  </a:lnTo>
                  <a:lnTo>
                    <a:pt x="492" y="510"/>
                  </a:lnTo>
                  <a:lnTo>
                    <a:pt x="486" y="516"/>
                  </a:lnTo>
                  <a:lnTo>
                    <a:pt x="480" y="522"/>
                  </a:lnTo>
                  <a:lnTo>
                    <a:pt x="474" y="528"/>
                  </a:lnTo>
                  <a:lnTo>
                    <a:pt x="474" y="534"/>
                  </a:lnTo>
                  <a:lnTo>
                    <a:pt x="462" y="528"/>
                  </a:lnTo>
                  <a:lnTo>
                    <a:pt x="456" y="528"/>
                  </a:lnTo>
                  <a:lnTo>
                    <a:pt x="450" y="528"/>
                  </a:lnTo>
                  <a:lnTo>
                    <a:pt x="444" y="528"/>
                  </a:lnTo>
                  <a:lnTo>
                    <a:pt x="438" y="528"/>
                  </a:lnTo>
                  <a:lnTo>
                    <a:pt x="432" y="528"/>
                  </a:lnTo>
                  <a:lnTo>
                    <a:pt x="426" y="528"/>
                  </a:lnTo>
                  <a:lnTo>
                    <a:pt x="420" y="522"/>
                  </a:lnTo>
                  <a:lnTo>
                    <a:pt x="414" y="516"/>
                  </a:lnTo>
                  <a:lnTo>
                    <a:pt x="408" y="516"/>
                  </a:lnTo>
                  <a:lnTo>
                    <a:pt x="402" y="516"/>
                  </a:lnTo>
                  <a:lnTo>
                    <a:pt x="402" y="510"/>
                  </a:lnTo>
                  <a:lnTo>
                    <a:pt x="396" y="510"/>
                  </a:lnTo>
                  <a:lnTo>
                    <a:pt x="390" y="504"/>
                  </a:lnTo>
                  <a:lnTo>
                    <a:pt x="378" y="504"/>
                  </a:lnTo>
                  <a:lnTo>
                    <a:pt x="372" y="510"/>
                  </a:lnTo>
                  <a:lnTo>
                    <a:pt x="360" y="516"/>
                  </a:lnTo>
                  <a:lnTo>
                    <a:pt x="348" y="516"/>
                  </a:lnTo>
                  <a:lnTo>
                    <a:pt x="348" y="522"/>
                  </a:lnTo>
                  <a:lnTo>
                    <a:pt x="342" y="522"/>
                  </a:lnTo>
                  <a:lnTo>
                    <a:pt x="336" y="522"/>
                  </a:lnTo>
                  <a:lnTo>
                    <a:pt x="330" y="516"/>
                  </a:lnTo>
                  <a:lnTo>
                    <a:pt x="324" y="504"/>
                  </a:lnTo>
                  <a:lnTo>
                    <a:pt x="312" y="492"/>
                  </a:lnTo>
                  <a:lnTo>
                    <a:pt x="306" y="486"/>
                  </a:lnTo>
                  <a:lnTo>
                    <a:pt x="300" y="486"/>
                  </a:lnTo>
                  <a:lnTo>
                    <a:pt x="300" y="492"/>
                  </a:lnTo>
                  <a:lnTo>
                    <a:pt x="294" y="486"/>
                  </a:lnTo>
                  <a:lnTo>
                    <a:pt x="276" y="480"/>
                  </a:lnTo>
                  <a:lnTo>
                    <a:pt x="264" y="480"/>
                  </a:lnTo>
                  <a:lnTo>
                    <a:pt x="258" y="480"/>
                  </a:lnTo>
                  <a:lnTo>
                    <a:pt x="252" y="486"/>
                  </a:lnTo>
                  <a:lnTo>
                    <a:pt x="246" y="486"/>
                  </a:lnTo>
                  <a:lnTo>
                    <a:pt x="240" y="486"/>
                  </a:lnTo>
                  <a:lnTo>
                    <a:pt x="234" y="486"/>
                  </a:lnTo>
                  <a:lnTo>
                    <a:pt x="234" y="480"/>
                  </a:lnTo>
                  <a:lnTo>
                    <a:pt x="216" y="486"/>
                  </a:lnTo>
                  <a:lnTo>
                    <a:pt x="198" y="498"/>
                  </a:lnTo>
                  <a:lnTo>
                    <a:pt x="198" y="516"/>
                  </a:lnTo>
                  <a:lnTo>
                    <a:pt x="198" y="522"/>
                  </a:lnTo>
                  <a:lnTo>
                    <a:pt x="192" y="528"/>
                  </a:lnTo>
                  <a:lnTo>
                    <a:pt x="186" y="534"/>
                  </a:lnTo>
                  <a:lnTo>
                    <a:pt x="180" y="540"/>
                  </a:lnTo>
                  <a:lnTo>
                    <a:pt x="174" y="546"/>
                  </a:lnTo>
                  <a:lnTo>
                    <a:pt x="174" y="558"/>
                  </a:lnTo>
                  <a:lnTo>
                    <a:pt x="174" y="564"/>
                  </a:lnTo>
                  <a:lnTo>
                    <a:pt x="174" y="570"/>
                  </a:lnTo>
                  <a:lnTo>
                    <a:pt x="174" y="576"/>
                  </a:lnTo>
                  <a:lnTo>
                    <a:pt x="174" y="582"/>
                  </a:lnTo>
                  <a:lnTo>
                    <a:pt x="168" y="588"/>
                  </a:lnTo>
                  <a:lnTo>
                    <a:pt x="168" y="582"/>
                  </a:lnTo>
                  <a:lnTo>
                    <a:pt x="162" y="576"/>
                  </a:lnTo>
                  <a:lnTo>
                    <a:pt x="156" y="576"/>
                  </a:lnTo>
                  <a:lnTo>
                    <a:pt x="156" y="570"/>
                  </a:lnTo>
                  <a:lnTo>
                    <a:pt x="150" y="570"/>
                  </a:lnTo>
                  <a:lnTo>
                    <a:pt x="150" y="564"/>
                  </a:lnTo>
                  <a:lnTo>
                    <a:pt x="144" y="564"/>
                  </a:lnTo>
                  <a:lnTo>
                    <a:pt x="144" y="558"/>
                  </a:lnTo>
                  <a:lnTo>
                    <a:pt x="138" y="558"/>
                  </a:lnTo>
                  <a:lnTo>
                    <a:pt x="132" y="552"/>
                  </a:lnTo>
                  <a:lnTo>
                    <a:pt x="126" y="552"/>
                  </a:lnTo>
                  <a:lnTo>
                    <a:pt x="126" y="558"/>
                  </a:lnTo>
                  <a:lnTo>
                    <a:pt x="120" y="558"/>
                  </a:lnTo>
                  <a:lnTo>
                    <a:pt x="114" y="558"/>
                  </a:lnTo>
                  <a:lnTo>
                    <a:pt x="108" y="558"/>
                  </a:lnTo>
                  <a:lnTo>
                    <a:pt x="108" y="564"/>
                  </a:lnTo>
                  <a:lnTo>
                    <a:pt x="114" y="564"/>
                  </a:lnTo>
                  <a:lnTo>
                    <a:pt x="114" y="570"/>
                  </a:lnTo>
                  <a:lnTo>
                    <a:pt x="114" y="576"/>
                  </a:lnTo>
                  <a:lnTo>
                    <a:pt x="108" y="576"/>
                  </a:lnTo>
                  <a:lnTo>
                    <a:pt x="114" y="576"/>
                  </a:lnTo>
                  <a:lnTo>
                    <a:pt x="96" y="558"/>
                  </a:lnTo>
                  <a:lnTo>
                    <a:pt x="96" y="552"/>
                  </a:lnTo>
                  <a:lnTo>
                    <a:pt x="102" y="552"/>
                  </a:lnTo>
                  <a:lnTo>
                    <a:pt x="102" y="546"/>
                  </a:lnTo>
                  <a:lnTo>
                    <a:pt x="102" y="540"/>
                  </a:lnTo>
                  <a:lnTo>
                    <a:pt x="96" y="540"/>
                  </a:lnTo>
                  <a:lnTo>
                    <a:pt x="96" y="534"/>
                  </a:lnTo>
                  <a:lnTo>
                    <a:pt x="90" y="534"/>
                  </a:lnTo>
                  <a:lnTo>
                    <a:pt x="84" y="540"/>
                  </a:lnTo>
                  <a:lnTo>
                    <a:pt x="72" y="540"/>
                  </a:lnTo>
                  <a:lnTo>
                    <a:pt x="42" y="522"/>
                  </a:lnTo>
                  <a:lnTo>
                    <a:pt x="42" y="516"/>
                  </a:lnTo>
                  <a:lnTo>
                    <a:pt x="42" y="504"/>
                  </a:lnTo>
                  <a:lnTo>
                    <a:pt x="48" y="504"/>
                  </a:lnTo>
                  <a:lnTo>
                    <a:pt x="54" y="504"/>
                  </a:lnTo>
                  <a:lnTo>
                    <a:pt x="48" y="504"/>
                  </a:lnTo>
                  <a:lnTo>
                    <a:pt x="48" y="498"/>
                  </a:lnTo>
                  <a:lnTo>
                    <a:pt x="42" y="498"/>
                  </a:lnTo>
                  <a:lnTo>
                    <a:pt x="42" y="492"/>
                  </a:lnTo>
                  <a:lnTo>
                    <a:pt x="36" y="492"/>
                  </a:lnTo>
                  <a:lnTo>
                    <a:pt x="30" y="492"/>
                  </a:lnTo>
                  <a:lnTo>
                    <a:pt x="30" y="486"/>
                  </a:lnTo>
                  <a:lnTo>
                    <a:pt x="24" y="486"/>
                  </a:lnTo>
                  <a:lnTo>
                    <a:pt x="24" y="480"/>
                  </a:lnTo>
                  <a:lnTo>
                    <a:pt x="18" y="480"/>
                  </a:lnTo>
                  <a:lnTo>
                    <a:pt x="18" y="474"/>
                  </a:lnTo>
                  <a:lnTo>
                    <a:pt x="12" y="474"/>
                  </a:lnTo>
                  <a:lnTo>
                    <a:pt x="12" y="468"/>
                  </a:lnTo>
                  <a:lnTo>
                    <a:pt x="12" y="462"/>
                  </a:lnTo>
                  <a:lnTo>
                    <a:pt x="12" y="456"/>
                  </a:lnTo>
                  <a:lnTo>
                    <a:pt x="6" y="456"/>
                  </a:lnTo>
                  <a:lnTo>
                    <a:pt x="0" y="450"/>
                  </a:lnTo>
                  <a:lnTo>
                    <a:pt x="0" y="444"/>
                  </a:lnTo>
                  <a:lnTo>
                    <a:pt x="0" y="438"/>
                  </a:lnTo>
                  <a:lnTo>
                    <a:pt x="0" y="432"/>
                  </a:lnTo>
                  <a:lnTo>
                    <a:pt x="6" y="426"/>
                  </a:lnTo>
                  <a:lnTo>
                    <a:pt x="6" y="42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Freeform 11">
              <a:extLst>
                <a:ext uri="{FF2B5EF4-FFF2-40B4-BE49-F238E27FC236}">
                  <a16:creationId xmlns:a16="http://schemas.microsoft.com/office/drawing/2014/main" id="{551F88F1-1631-B8BD-D2B5-2BC490A64C32}"/>
                </a:ext>
              </a:extLst>
            </p:cNvPr>
            <p:cNvSpPr>
              <a:spLocks noChangeAspect="1"/>
            </p:cNvSpPr>
            <p:nvPr>
              <p:custDataLst>
                <p:tags r:id="rId7"/>
              </p:custDataLst>
            </p:nvPr>
          </p:nvSpPr>
          <p:spPr bwMode="gray">
            <a:xfrm>
              <a:off x="3894179" y="1530351"/>
              <a:ext cx="1060265" cy="914400"/>
            </a:xfrm>
            <a:custGeom>
              <a:avLst/>
              <a:gdLst>
                <a:gd name="T0" fmla="*/ 21 w 786"/>
                <a:gd name="T1" fmla="*/ 95 h 678"/>
                <a:gd name="T2" fmla="*/ 35 w 786"/>
                <a:gd name="T3" fmla="*/ 82 h 678"/>
                <a:gd name="T4" fmla="*/ 31 w 786"/>
                <a:gd name="T5" fmla="*/ 60 h 678"/>
                <a:gd name="T6" fmla="*/ 43 w 786"/>
                <a:gd name="T7" fmla="*/ 48 h 678"/>
                <a:gd name="T8" fmla="*/ 56 w 786"/>
                <a:gd name="T9" fmla="*/ 39 h 678"/>
                <a:gd name="T10" fmla="*/ 78 w 786"/>
                <a:gd name="T11" fmla="*/ 31 h 678"/>
                <a:gd name="T12" fmla="*/ 78 w 786"/>
                <a:gd name="T13" fmla="*/ 13 h 678"/>
                <a:gd name="T14" fmla="*/ 87 w 786"/>
                <a:gd name="T15" fmla="*/ 4 h 678"/>
                <a:gd name="T16" fmla="*/ 99 w 786"/>
                <a:gd name="T17" fmla="*/ 8 h 678"/>
                <a:gd name="T18" fmla="*/ 122 w 786"/>
                <a:gd name="T19" fmla="*/ 13 h 678"/>
                <a:gd name="T20" fmla="*/ 143 w 786"/>
                <a:gd name="T21" fmla="*/ 8 h 678"/>
                <a:gd name="T22" fmla="*/ 161 w 786"/>
                <a:gd name="T23" fmla="*/ 13 h 678"/>
                <a:gd name="T24" fmla="*/ 182 w 786"/>
                <a:gd name="T25" fmla="*/ 21 h 678"/>
                <a:gd name="T26" fmla="*/ 200 w 786"/>
                <a:gd name="T27" fmla="*/ 26 h 678"/>
                <a:gd name="T28" fmla="*/ 217 w 786"/>
                <a:gd name="T29" fmla="*/ 35 h 678"/>
                <a:gd name="T30" fmla="*/ 221 w 786"/>
                <a:gd name="T31" fmla="*/ 52 h 678"/>
                <a:gd name="T32" fmla="*/ 238 w 786"/>
                <a:gd name="T33" fmla="*/ 65 h 678"/>
                <a:gd name="T34" fmla="*/ 256 w 786"/>
                <a:gd name="T35" fmla="*/ 70 h 678"/>
                <a:gd name="T36" fmla="*/ 281 w 786"/>
                <a:gd name="T37" fmla="*/ 74 h 678"/>
                <a:gd name="T38" fmla="*/ 299 w 786"/>
                <a:gd name="T39" fmla="*/ 78 h 678"/>
                <a:gd name="T40" fmla="*/ 312 w 786"/>
                <a:gd name="T41" fmla="*/ 82 h 678"/>
                <a:gd name="T42" fmla="*/ 330 w 786"/>
                <a:gd name="T43" fmla="*/ 95 h 678"/>
                <a:gd name="T44" fmla="*/ 347 w 786"/>
                <a:gd name="T45" fmla="*/ 104 h 678"/>
                <a:gd name="T46" fmla="*/ 368 w 786"/>
                <a:gd name="T47" fmla="*/ 99 h 678"/>
                <a:gd name="T48" fmla="*/ 386 w 786"/>
                <a:gd name="T49" fmla="*/ 78 h 678"/>
                <a:gd name="T50" fmla="*/ 382 w 786"/>
                <a:gd name="T51" fmla="*/ 65 h 678"/>
                <a:gd name="T52" fmla="*/ 382 w 786"/>
                <a:gd name="T53" fmla="*/ 43 h 678"/>
                <a:gd name="T54" fmla="*/ 386 w 786"/>
                <a:gd name="T55" fmla="*/ 35 h 678"/>
                <a:gd name="T56" fmla="*/ 399 w 786"/>
                <a:gd name="T57" fmla="*/ 21 h 678"/>
                <a:gd name="T58" fmla="*/ 429 w 786"/>
                <a:gd name="T59" fmla="*/ 13 h 678"/>
                <a:gd name="T60" fmla="*/ 446 w 786"/>
                <a:gd name="T61" fmla="*/ 8 h 678"/>
                <a:gd name="T62" fmla="*/ 468 w 786"/>
                <a:gd name="T63" fmla="*/ 8 h 678"/>
                <a:gd name="T64" fmla="*/ 485 w 786"/>
                <a:gd name="T65" fmla="*/ 17 h 678"/>
                <a:gd name="T66" fmla="*/ 494 w 786"/>
                <a:gd name="T67" fmla="*/ 31 h 678"/>
                <a:gd name="T68" fmla="*/ 512 w 786"/>
                <a:gd name="T69" fmla="*/ 35 h 678"/>
                <a:gd name="T70" fmla="*/ 529 w 786"/>
                <a:gd name="T71" fmla="*/ 39 h 678"/>
                <a:gd name="T72" fmla="*/ 551 w 786"/>
                <a:gd name="T73" fmla="*/ 39 h 678"/>
                <a:gd name="T74" fmla="*/ 563 w 786"/>
                <a:gd name="T75" fmla="*/ 48 h 678"/>
                <a:gd name="T76" fmla="*/ 568 w 786"/>
                <a:gd name="T77" fmla="*/ 56 h 678"/>
                <a:gd name="T78" fmla="*/ 559 w 786"/>
                <a:gd name="T79" fmla="*/ 70 h 678"/>
                <a:gd name="T80" fmla="*/ 563 w 786"/>
                <a:gd name="T81" fmla="*/ 87 h 678"/>
                <a:gd name="T82" fmla="*/ 551 w 786"/>
                <a:gd name="T83" fmla="*/ 108 h 678"/>
                <a:gd name="T84" fmla="*/ 559 w 786"/>
                <a:gd name="T85" fmla="*/ 130 h 678"/>
                <a:gd name="T86" fmla="*/ 563 w 786"/>
                <a:gd name="T87" fmla="*/ 138 h 678"/>
                <a:gd name="T88" fmla="*/ 498 w 786"/>
                <a:gd name="T89" fmla="*/ 477 h 678"/>
                <a:gd name="T90" fmla="*/ 421 w 786"/>
                <a:gd name="T91" fmla="*/ 438 h 678"/>
                <a:gd name="T92" fmla="*/ 312 w 786"/>
                <a:gd name="T93" fmla="*/ 386 h 678"/>
                <a:gd name="T94" fmla="*/ 225 w 786"/>
                <a:gd name="T95" fmla="*/ 355 h 678"/>
                <a:gd name="T96" fmla="*/ 147 w 786"/>
                <a:gd name="T97" fmla="*/ 359 h 678"/>
                <a:gd name="T98" fmla="*/ 122 w 786"/>
                <a:gd name="T99" fmla="*/ 351 h 678"/>
                <a:gd name="T100" fmla="*/ 82 w 786"/>
                <a:gd name="T101" fmla="*/ 320 h 678"/>
                <a:gd name="T102" fmla="*/ 56 w 786"/>
                <a:gd name="T103" fmla="*/ 312 h 678"/>
                <a:gd name="T104" fmla="*/ 31 w 786"/>
                <a:gd name="T105" fmla="*/ 303 h 678"/>
                <a:gd name="T106" fmla="*/ 0 w 786"/>
                <a:gd name="T107" fmla="*/ 251 h 678"/>
                <a:gd name="T108" fmla="*/ 13 w 786"/>
                <a:gd name="T109" fmla="*/ 242 h 678"/>
                <a:gd name="T110" fmla="*/ 17 w 786"/>
                <a:gd name="T111" fmla="*/ 225 h 678"/>
                <a:gd name="T112" fmla="*/ 17 w 786"/>
                <a:gd name="T113" fmla="*/ 204 h 678"/>
                <a:gd name="T114" fmla="*/ 17 w 786"/>
                <a:gd name="T115" fmla="*/ 182 h 678"/>
                <a:gd name="T116" fmla="*/ 21 w 786"/>
                <a:gd name="T117" fmla="*/ 156 h 678"/>
                <a:gd name="T118" fmla="*/ 8 w 786"/>
                <a:gd name="T119" fmla="*/ 117 h 678"/>
                <a:gd name="T120" fmla="*/ 8 w 786"/>
                <a:gd name="T121" fmla="*/ 104 h 67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86"/>
                <a:gd name="T184" fmla="*/ 0 h 678"/>
                <a:gd name="T185" fmla="*/ 786 w 786"/>
                <a:gd name="T186" fmla="*/ 678 h 67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86" h="678">
                  <a:moveTo>
                    <a:pt x="12" y="144"/>
                  </a:moveTo>
                  <a:lnTo>
                    <a:pt x="18" y="144"/>
                  </a:lnTo>
                  <a:lnTo>
                    <a:pt x="24" y="138"/>
                  </a:lnTo>
                  <a:lnTo>
                    <a:pt x="30" y="138"/>
                  </a:lnTo>
                  <a:lnTo>
                    <a:pt x="30" y="132"/>
                  </a:lnTo>
                  <a:lnTo>
                    <a:pt x="36" y="132"/>
                  </a:lnTo>
                  <a:lnTo>
                    <a:pt x="36" y="126"/>
                  </a:lnTo>
                  <a:lnTo>
                    <a:pt x="42" y="126"/>
                  </a:lnTo>
                  <a:lnTo>
                    <a:pt x="42" y="120"/>
                  </a:lnTo>
                  <a:lnTo>
                    <a:pt x="48" y="114"/>
                  </a:lnTo>
                  <a:lnTo>
                    <a:pt x="48" y="108"/>
                  </a:lnTo>
                  <a:lnTo>
                    <a:pt x="48" y="102"/>
                  </a:lnTo>
                  <a:lnTo>
                    <a:pt x="42" y="96"/>
                  </a:lnTo>
                  <a:lnTo>
                    <a:pt x="42" y="90"/>
                  </a:lnTo>
                  <a:lnTo>
                    <a:pt x="42" y="84"/>
                  </a:lnTo>
                  <a:lnTo>
                    <a:pt x="42" y="78"/>
                  </a:lnTo>
                  <a:lnTo>
                    <a:pt x="48" y="72"/>
                  </a:lnTo>
                  <a:lnTo>
                    <a:pt x="54" y="72"/>
                  </a:lnTo>
                  <a:lnTo>
                    <a:pt x="60" y="72"/>
                  </a:lnTo>
                  <a:lnTo>
                    <a:pt x="60" y="66"/>
                  </a:lnTo>
                  <a:lnTo>
                    <a:pt x="66" y="66"/>
                  </a:lnTo>
                  <a:lnTo>
                    <a:pt x="66" y="60"/>
                  </a:lnTo>
                  <a:lnTo>
                    <a:pt x="72" y="60"/>
                  </a:lnTo>
                  <a:lnTo>
                    <a:pt x="72" y="54"/>
                  </a:lnTo>
                  <a:lnTo>
                    <a:pt x="78" y="54"/>
                  </a:lnTo>
                  <a:lnTo>
                    <a:pt x="84" y="48"/>
                  </a:lnTo>
                  <a:lnTo>
                    <a:pt x="90" y="48"/>
                  </a:lnTo>
                  <a:lnTo>
                    <a:pt x="90" y="42"/>
                  </a:lnTo>
                  <a:lnTo>
                    <a:pt x="102" y="42"/>
                  </a:lnTo>
                  <a:lnTo>
                    <a:pt x="108" y="42"/>
                  </a:lnTo>
                  <a:lnTo>
                    <a:pt x="108" y="36"/>
                  </a:lnTo>
                  <a:lnTo>
                    <a:pt x="114" y="30"/>
                  </a:lnTo>
                  <a:lnTo>
                    <a:pt x="108" y="30"/>
                  </a:lnTo>
                  <a:lnTo>
                    <a:pt x="108" y="24"/>
                  </a:lnTo>
                  <a:lnTo>
                    <a:pt x="108" y="18"/>
                  </a:lnTo>
                  <a:lnTo>
                    <a:pt x="108" y="12"/>
                  </a:lnTo>
                  <a:lnTo>
                    <a:pt x="108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6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126" y="6"/>
                  </a:lnTo>
                  <a:lnTo>
                    <a:pt x="132" y="12"/>
                  </a:lnTo>
                  <a:lnTo>
                    <a:pt x="138" y="12"/>
                  </a:lnTo>
                  <a:lnTo>
                    <a:pt x="144" y="12"/>
                  </a:lnTo>
                  <a:lnTo>
                    <a:pt x="150" y="18"/>
                  </a:lnTo>
                  <a:lnTo>
                    <a:pt x="156" y="18"/>
                  </a:lnTo>
                  <a:lnTo>
                    <a:pt x="162" y="18"/>
                  </a:lnTo>
                  <a:lnTo>
                    <a:pt x="168" y="18"/>
                  </a:lnTo>
                  <a:lnTo>
                    <a:pt x="180" y="18"/>
                  </a:lnTo>
                  <a:lnTo>
                    <a:pt x="186" y="18"/>
                  </a:lnTo>
                  <a:lnTo>
                    <a:pt x="186" y="12"/>
                  </a:lnTo>
                  <a:lnTo>
                    <a:pt x="192" y="12"/>
                  </a:lnTo>
                  <a:lnTo>
                    <a:pt x="198" y="12"/>
                  </a:lnTo>
                  <a:lnTo>
                    <a:pt x="204" y="12"/>
                  </a:lnTo>
                  <a:lnTo>
                    <a:pt x="204" y="18"/>
                  </a:lnTo>
                  <a:lnTo>
                    <a:pt x="210" y="18"/>
                  </a:lnTo>
                  <a:lnTo>
                    <a:pt x="216" y="18"/>
                  </a:lnTo>
                  <a:lnTo>
                    <a:pt x="222" y="18"/>
                  </a:lnTo>
                  <a:lnTo>
                    <a:pt x="228" y="18"/>
                  </a:lnTo>
                  <a:lnTo>
                    <a:pt x="234" y="24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30"/>
                  </a:lnTo>
                  <a:lnTo>
                    <a:pt x="258" y="30"/>
                  </a:lnTo>
                  <a:lnTo>
                    <a:pt x="264" y="30"/>
                  </a:lnTo>
                  <a:lnTo>
                    <a:pt x="264" y="36"/>
                  </a:lnTo>
                  <a:lnTo>
                    <a:pt x="270" y="36"/>
                  </a:lnTo>
                  <a:lnTo>
                    <a:pt x="276" y="36"/>
                  </a:lnTo>
                  <a:lnTo>
                    <a:pt x="282" y="36"/>
                  </a:lnTo>
                  <a:lnTo>
                    <a:pt x="288" y="36"/>
                  </a:lnTo>
                  <a:lnTo>
                    <a:pt x="294" y="36"/>
                  </a:lnTo>
                  <a:lnTo>
                    <a:pt x="294" y="42"/>
                  </a:lnTo>
                  <a:lnTo>
                    <a:pt x="300" y="48"/>
                  </a:lnTo>
                  <a:lnTo>
                    <a:pt x="300" y="54"/>
                  </a:lnTo>
                  <a:lnTo>
                    <a:pt x="300" y="60"/>
                  </a:lnTo>
                  <a:lnTo>
                    <a:pt x="300" y="66"/>
                  </a:lnTo>
                  <a:lnTo>
                    <a:pt x="306" y="66"/>
                  </a:lnTo>
                  <a:lnTo>
                    <a:pt x="306" y="72"/>
                  </a:lnTo>
                  <a:lnTo>
                    <a:pt x="306" y="78"/>
                  </a:lnTo>
                  <a:lnTo>
                    <a:pt x="312" y="84"/>
                  </a:lnTo>
                  <a:lnTo>
                    <a:pt x="318" y="90"/>
                  </a:lnTo>
                  <a:lnTo>
                    <a:pt x="324" y="90"/>
                  </a:lnTo>
                  <a:lnTo>
                    <a:pt x="330" y="90"/>
                  </a:lnTo>
                  <a:lnTo>
                    <a:pt x="330" y="96"/>
                  </a:lnTo>
                  <a:lnTo>
                    <a:pt x="336" y="96"/>
                  </a:lnTo>
                  <a:lnTo>
                    <a:pt x="342" y="96"/>
                  </a:lnTo>
                  <a:lnTo>
                    <a:pt x="348" y="96"/>
                  </a:lnTo>
                  <a:lnTo>
                    <a:pt x="354" y="96"/>
                  </a:lnTo>
                  <a:lnTo>
                    <a:pt x="360" y="96"/>
                  </a:lnTo>
                  <a:lnTo>
                    <a:pt x="366" y="96"/>
                  </a:lnTo>
                  <a:lnTo>
                    <a:pt x="372" y="96"/>
                  </a:lnTo>
                  <a:lnTo>
                    <a:pt x="378" y="96"/>
                  </a:lnTo>
                  <a:lnTo>
                    <a:pt x="390" y="102"/>
                  </a:lnTo>
                  <a:lnTo>
                    <a:pt x="396" y="102"/>
                  </a:lnTo>
                  <a:lnTo>
                    <a:pt x="402" y="102"/>
                  </a:lnTo>
                  <a:lnTo>
                    <a:pt x="402" y="108"/>
                  </a:lnTo>
                  <a:lnTo>
                    <a:pt x="408" y="108"/>
                  </a:lnTo>
                  <a:lnTo>
                    <a:pt x="414" y="108"/>
                  </a:lnTo>
                  <a:lnTo>
                    <a:pt x="420" y="108"/>
                  </a:lnTo>
                  <a:lnTo>
                    <a:pt x="420" y="114"/>
                  </a:lnTo>
                  <a:lnTo>
                    <a:pt x="420" y="108"/>
                  </a:lnTo>
                  <a:lnTo>
                    <a:pt x="426" y="114"/>
                  </a:lnTo>
                  <a:lnTo>
                    <a:pt x="432" y="114"/>
                  </a:lnTo>
                  <a:lnTo>
                    <a:pt x="438" y="120"/>
                  </a:lnTo>
                  <a:lnTo>
                    <a:pt x="444" y="120"/>
                  </a:lnTo>
                  <a:lnTo>
                    <a:pt x="444" y="126"/>
                  </a:lnTo>
                  <a:lnTo>
                    <a:pt x="450" y="126"/>
                  </a:lnTo>
                  <a:lnTo>
                    <a:pt x="456" y="132"/>
                  </a:lnTo>
                  <a:lnTo>
                    <a:pt x="462" y="138"/>
                  </a:lnTo>
                  <a:lnTo>
                    <a:pt x="468" y="138"/>
                  </a:lnTo>
                  <a:lnTo>
                    <a:pt x="474" y="138"/>
                  </a:lnTo>
                  <a:lnTo>
                    <a:pt x="474" y="144"/>
                  </a:lnTo>
                  <a:lnTo>
                    <a:pt x="480" y="144"/>
                  </a:lnTo>
                  <a:lnTo>
                    <a:pt x="486" y="144"/>
                  </a:lnTo>
                  <a:lnTo>
                    <a:pt x="492" y="144"/>
                  </a:lnTo>
                  <a:lnTo>
                    <a:pt x="498" y="144"/>
                  </a:lnTo>
                  <a:lnTo>
                    <a:pt x="504" y="138"/>
                  </a:lnTo>
                  <a:lnTo>
                    <a:pt x="510" y="138"/>
                  </a:lnTo>
                  <a:lnTo>
                    <a:pt x="516" y="132"/>
                  </a:lnTo>
                  <a:lnTo>
                    <a:pt x="522" y="126"/>
                  </a:lnTo>
                  <a:lnTo>
                    <a:pt x="528" y="120"/>
                  </a:lnTo>
                  <a:lnTo>
                    <a:pt x="534" y="114"/>
                  </a:lnTo>
                  <a:lnTo>
                    <a:pt x="534" y="108"/>
                  </a:lnTo>
                  <a:lnTo>
                    <a:pt x="540" y="102"/>
                  </a:lnTo>
                  <a:lnTo>
                    <a:pt x="540" y="96"/>
                  </a:lnTo>
                  <a:lnTo>
                    <a:pt x="534" y="96"/>
                  </a:lnTo>
                  <a:lnTo>
                    <a:pt x="534" y="90"/>
                  </a:lnTo>
                  <a:lnTo>
                    <a:pt x="528" y="90"/>
                  </a:lnTo>
                  <a:lnTo>
                    <a:pt x="528" y="84"/>
                  </a:lnTo>
                  <a:lnTo>
                    <a:pt x="528" y="78"/>
                  </a:lnTo>
                  <a:lnTo>
                    <a:pt x="528" y="72"/>
                  </a:lnTo>
                  <a:lnTo>
                    <a:pt x="528" y="66"/>
                  </a:lnTo>
                  <a:lnTo>
                    <a:pt x="528" y="60"/>
                  </a:lnTo>
                  <a:lnTo>
                    <a:pt x="528" y="54"/>
                  </a:lnTo>
                  <a:lnTo>
                    <a:pt x="534" y="54"/>
                  </a:lnTo>
                  <a:lnTo>
                    <a:pt x="534" y="48"/>
                  </a:lnTo>
                  <a:lnTo>
                    <a:pt x="540" y="48"/>
                  </a:lnTo>
                  <a:lnTo>
                    <a:pt x="534" y="48"/>
                  </a:lnTo>
                  <a:lnTo>
                    <a:pt x="540" y="48"/>
                  </a:lnTo>
                  <a:lnTo>
                    <a:pt x="540" y="42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2" y="30"/>
                  </a:lnTo>
                  <a:lnTo>
                    <a:pt x="558" y="30"/>
                  </a:lnTo>
                  <a:lnTo>
                    <a:pt x="576" y="24"/>
                  </a:lnTo>
                  <a:lnTo>
                    <a:pt x="582" y="24"/>
                  </a:lnTo>
                  <a:lnTo>
                    <a:pt x="582" y="18"/>
                  </a:lnTo>
                  <a:lnTo>
                    <a:pt x="594" y="18"/>
                  </a:lnTo>
                  <a:lnTo>
                    <a:pt x="600" y="18"/>
                  </a:lnTo>
                  <a:lnTo>
                    <a:pt x="606" y="18"/>
                  </a:lnTo>
                  <a:lnTo>
                    <a:pt x="606" y="12"/>
                  </a:lnTo>
                  <a:lnTo>
                    <a:pt x="612" y="12"/>
                  </a:lnTo>
                  <a:lnTo>
                    <a:pt x="618" y="12"/>
                  </a:lnTo>
                  <a:lnTo>
                    <a:pt x="624" y="12"/>
                  </a:lnTo>
                  <a:lnTo>
                    <a:pt x="630" y="12"/>
                  </a:lnTo>
                  <a:lnTo>
                    <a:pt x="636" y="12"/>
                  </a:lnTo>
                  <a:lnTo>
                    <a:pt x="642" y="12"/>
                  </a:lnTo>
                  <a:lnTo>
                    <a:pt x="648" y="12"/>
                  </a:lnTo>
                  <a:lnTo>
                    <a:pt x="648" y="18"/>
                  </a:lnTo>
                  <a:lnTo>
                    <a:pt x="654" y="18"/>
                  </a:lnTo>
                  <a:lnTo>
                    <a:pt x="660" y="18"/>
                  </a:lnTo>
                  <a:lnTo>
                    <a:pt x="666" y="24"/>
                  </a:lnTo>
                  <a:lnTo>
                    <a:pt x="672" y="24"/>
                  </a:lnTo>
                  <a:lnTo>
                    <a:pt x="678" y="24"/>
                  </a:lnTo>
                  <a:lnTo>
                    <a:pt x="684" y="24"/>
                  </a:lnTo>
                  <a:lnTo>
                    <a:pt x="684" y="30"/>
                  </a:lnTo>
                  <a:lnTo>
                    <a:pt x="684" y="36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0" y="48"/>
                  </a:lnTo>
                  <a:lnTo>
                    <a:pt x="696" y="48"/>
                  </a:lnTo>
                  <a:lnTo>
                    <a:pt x="702" y="48"/>
                  </a:lnTo>
                  <a:lnTo>
                    <a:pt x="708" y="48"/>
                  </a:lnTo>
                  <a:lnTo>
                    <a:pt x="714" y="48"/>
                  </a:lnTo>
                  <a:lnTo>
                    <a:pt x="720" y="48"/>
                  </a:lnTo>
                  <a:lnTo>
                    <a:pt x="720" y="54"/>
                  </a:lnTo>
                  <a:lnTo>
                    <a:pt x="726" y="54"/>
                  </a:lnTo>
                  <a:lnTo>
                    <a:pt x="732" y="54"/>
                  </a:lnTo>
                  <a:lnTo>
                    <a:pt x="738" y="60"/>
                  </a:lnTo>
                  <a:lnTo>
                    <a:pt x="744" y="60"/>
                  </a:lnTo>
                  <a:lnTo>
                    <a:pt x="750" y="60"/>
                  </a:lnTo>
                  <a:lnTo>
                    <a:pt x="756" y="60"/>
                  </a:lnTo>
                  <a:lnTo>
                    <a:pt x="762" y="54"/>
                  </a:lnTo>
                  <a:lnTo>
                    <a:pt x="768" y="54"/>
                  </a:lnTo>
                  <a:lnTo>
                    <a:pt x="768" y="60"/>
                  </a:lnTo>
                  <a:lnTo>
                    <a:pt x="774" y="60"/>
                  </a:lnTo>
                  <a:lnTo>
                    <a:pt x="780" y="60"/>
                  </a:lnTo>
                  <a:lnTo>
                    <a:pt x="780" y="66"/>
                  </a:lnTo>
                  <a:lnTo>
                    <a:pt x="780" y="72"/>
                  </a:lnTo>
                  <a:lnTo>
                    <a:pt x="786" y="72"/>
                  </a:lnTo>
                  <a:lnTo>
                    <a:pt x="786" y="78"/>
                  </a:lnTo>
                  <a:lnTo>
                    <a:pt x="786" y="72"/>
                  </a:lnTo>
                  <a:lnTo>
                    <a:pt x="786" y="78"/>
                  </a:lnTo>
                  <a:lnTo>
                    <a:pt x="780" y="78"/>
                  </a:lnTo>
                  <a:lnTo>
                    <a:pt x="774" y="84"/>
                  </a:lnTo>
                  <a:lnTo>
                    <a:pt x="768" y="90"/>
                  </a:lnTo>
                  <a:lnTo>
                    <a:pt x="774" y="90"/>
                  </a:lnTo>
                  <a:lnTo>
                    <a:pt x="774" y="96"/>
                  </a:lnTo>
                  <a:lnTo>
                    <a:pt x="774" y="102"/>
                  </a:lnTo>
                  <a:lnTo>
                    <a:pt x="774" y="108"/>
                  </a:lnTo>
                  <a:lnTo>
                    <a:pt x="774" y="114"/>
                  </a:lnTo>
                  <a:lnTo>
                    <a:pt x="780" y="114"/>
                  </a:lnTo>
                  <a:lnTo>
                    <a:pt x="780" y="120"/>
                  </a:lnTo>
                  <a:lnTo>
                    <a:pt x="774" y="126"/>
                  </a:lnTo>
                  <a:lnTo>
                    <a:pt x="774" y="132"/>
                  </a:lnTo>
                  <a:lnTo>
                    <a:pt x="768" y="138"/>
                  </a:lnTo>
                  <a:lnTo>
                    <a:pt x="768" y="144"/>
                  </a:lnTo>
                  <a:lnTo>
                    <a:pt x="762" y="150"/>
                  </a:lnTo>
                  <a:lnTo>
                    <a:pt x="768" y="150"/>
                  </a:lnTo>
                  <a:lnTo>
                    <a:pt x="768" y="162"/>
                  </a:lnTo>
                  <a:lnTo>
                    <a:pt x="768" y="168"/>
                  </a:lnTo>
                  <a:lnTo>
                    <a:pt x="774" y="174"/>
                  </a:lnTo>
                  <a:lnTo>
                    <a:pt x="774" y="180"/>
                  </a:lnTo>
                  <a:lnTo>
                    <a:pt x="768" y="180"/>
                  </a:lnTo>
                  <a:lnTo>
                    <a:pt x="774" y="180"/>
                  </a:lnTo>
                  <a:lnTo>
                    <a:pt x="774" y="186"/>
                  </a:lnTo>
                  <a:lnTo>
                    <a:pt x="774" y="192"/>
                  </a:lnTo>
                  <a:lnTo>
                    <a:pt x="780" y="192"/>
                  </a:lnTo>
                  <a:lnTo>
                    <a:pt x="780" y="552"/>
                  </a:lnTo>
                  <a:lnTo>
                    <a:pt x="780" y="654"/>
                  </a:lnTo>
                  <a:lnTo>
                    <a:pt x="726" y="654"/>
                  </a:lnTo>
                  <a:lnTo>
                    <a:pt x="726" y="678"/>
                  </a:lnTo>
                  <a:lnTo>
                    <a:pt x="690" y="660"/>
                  </a:lnTo>
                  <a:lnTo>
                    <a:pt x="654" y="642"/>
                  </a:lnTo>
                  <a:lnTo>
                    <a:pt x="618" y="624"/>
                  </a:lnTo>
                  <a:lnTo>
                    <a:pt x="606" y="612"/>
                  </a:lnTo>
                  <a:lnTo>
                    <a:pt x="600" y="612"/>
                  </a:lnTo>
                  <a:lnTo>
                    <a:pt x="582" y="606"/>
                  </a:lnTo>
                  <a:lnTo>
                    <a:pt x="564" y="594"/>
                  </a:lnTo>
                  <a:lnTo>
                    <a:pt x="546" y="588"/>
                  </a:lnTo>
                  <a:lnTo>
                    <a:pt x="468" y="546"/>
                  </a:lnTo>
                  <a:lnTo>
                    <a:pt x="444" y="534"/>
                  </a:lnTo>
                  <a:lnTo>
                    <a:pt x="432" y="534"/>
                  </a:lnTo>
                  <a:lnTo>
                    <a:pt x="372" y="504"/>
                  </a:lnTo>
                  <a:lnTo>
                    <a:pt x="330" y="480"/>
                  </a:lnTo>
                  <a:lnTo>
                    <a:pt x="324" y="486"/>
                  </a:lnTo>
                  <a:lnTo>
                    <a:pt x="318" y="486"/>
                  </a:lnTo>
                  <a:lnTo>
                    <a:pt x="312" y="492"/>
                  </a:lnTo>
                  <a:lnTo>
                    <a:pt x="282" y="504"/>
                  </a:lnTo>
                  <a:lnTo>
                    <a:pt x="240" y="522"/>
                  </a:lnTo>
                  <a:lnTo>
                    <a:pt x="216" y="504"/>
                  </a:lnTo>
                  <a:lnTo>
                    <a:pt x="210" y="498"/>
                  </a:lnTo>
                  <a:lnTo>
                    <a:pt x="204" y="498"/>
                  </a:lnTo>
                  <a:lnTo>
                    <a:pt x="204" y="492"/>
                  </a:lnTo>
                  <a:lnTo>
                    <a:pt x="198" y="492"/>
                  </a:lnTo>
                  <a:lnTo>
                    <a:pt x="192" y="492"/>
                  </a:lnTo>
                  <a:lnTo>
                    <a:pt x="174" y="486"/>
                  </a:lnTo>
                  <a:lnTo>
                    <a:pt x="168" y="486"/>
                  </a:lnTo>
                  <a:lnTo>
                    <a:pt x="150" y="486"/>
                  </a:lnTo>
                  <a:lnTo>
                    <a:pt x="138" y="480"/>
                  </a:lnTo>
                  <a:lnTo>
                    <a:pt x="132" y="480"/>
                  </a:lnTo>
                  <a:lnTo>
                    <a:pt x="120" y="456"/>
                  </a:lnTo>
                  <a:lnTo>
                    <a:pt x="114" y="444"/>
                  </a:lnTo>
                  <a:lnTo>
                    <a:pt x="108" y="444"/>
                  </a:lnTo>
                  <a:lnTo>
                    <a:pt x="102" y="444"/>
                  </a:lnTo>
                  <a:lnTo>
                    <a:pt x="90" y="438"/>
                  </a:lnTo>
                  <a:lnTo>
                    <a:pt x="84" y="432"/>
                  </a:lnTo>
                  <a:lnTo>
                    <a:pt x="78" y="432"/>
                  </a:lnTo>
                  <a:lnTo>
                    <a:pt x="66" y="426"/>
                  </a:lnTo>
                  <a:lnTo>
                    <a:pt x="60" y="426"/>
                  </a:lnTo>
                  <a:lnTo>
                    <a:pt x="54" y="432"/>
                  </a:lnTo>
                  <a:lnTo>
                    <a:pt x="42" y="426"/>
                  </a:lnTo>
                  <a:lnTo>
                    <a:pt x="42" y="420"/>
                  </a:lnTo>
                  <a:lnTo>
                    <a:pt x="42" y="414"/>
                  </a:lnTo>
                  <a:lnTo>
                    <a:pt x="36" y="414"/>
                  </a:lnTo>
                  <a:lnTo>
                    <a:pt x="36" y="390"/>
                  </a:lnTo>
                  <a:lnTo>
                    <a:pt x="24" y="372"/>
                  </a:lnTo>
                  <a:lnTo>
                    <a:pt x="0" y="348"/>
                  </a:lnTo>
                  <a:lnTo>
                    <a:pt x="6" y="348"/>
                  </a:lnTo>
                  <a:lnTo>
                    <a:pt x="6" y="342"/>
                  </a:lnTo>
                  <a:lnTo>
                    <a:pt x="6" y="336"/>
                  </a:lnTo>
                  <a:lnTo>
                    <a:pt x="12" y="336"/>
                  </a:lnTo>
                  <a:lnTo>
                    <a:pt x="18" y="336"/>
                  </a:lnTo>
                  <a:lnTo>
                    <a:pt x="24" y="330"/>
                  </a:lnTo>
                  <a:lnTo>
                    <a:pt x="30" y="324"/>
                  </a:lnTo>
                  <a:lnTo>
                    <a:pt x="30" y="318"/>
                  </a:lnTo>
                  <a:lnTo>
                    <a:pt x="30" y="312"/>
                  </a:lnTo>
                  <a:lnTo>
                    <a:pt x="24" y="312"/>
                  </a:lnTo>
                  <a:lnTo>
                    <a:pt x="24" y="306"/>
                  </a:lnTo>
                  <a:lnTo>
                    <a:pt x="24" y="300"/>
                  </a:lnTo>
                  <a:lnTo>
                    <a:pt x="24" y="294"/>
                  </a:lnTo>
                  <a:lnTo>
                    <a:pt x="24" y="288"/>
                  </a:lnTo>
                  <a:lnTo>
                    <a:pt x="24" y="282"/>
                  </a:lnTo>
                  <a:lnTo>
                    <a:pt x="24" y="276"/>
                  </a:lnTo>
                  <a:lnTo>
                    <a:pt x="30" y="276"/>
                  </a:lnTo>
                  <a:lnTo>
                    <a:pt x="30" y="270"/>
                  </a:lnTo>
                  <a:lnTo>
                    <a:pt x="30" y="264"/>
                  </a:lnTo>
                  <a:lnTo>
                    <a:pt x="24" y="252"/>
                  </a:lnTo>
                  <a:lnTo>
                    <a:pt x="24" y="240"/>
                  </a:lnTo>
                  <a:lnTo>
                    <a:pt x="24" y="234"/>
                  </a:lnTo>
                  <a:lnTo>
                    <a:pt x="24" y="228"/>
                  </a:lnTo>
                  <a:lnTo>
                    <a:pt x="24" y="222"/>
                  </a:lnTo>
                  <a:lnTo>
                    <a:pt x="30" y="216"/>
                  </a:lnTo>
                  <a:lnTo>
                    <a:pt x="24" y="216"/>
                  </a:lnTo>
                  <a:lnTo>
                    <a:pt x="24" y="210"/>
                  </a:lnTo>
                  <a:lnTo>
                    <a:pt x="24" y="204"/>
                  </a:lnTo>
                  <a:lnTo>
                    <a:pt x="24" y="186"/>
                  </a:lnTo>
                  <a:lnTo>
                    <a:pt x="12" y="162"/>
                  </a:lnTo>
                  <a:lnTo>
                    <a:pt x="6" y="156"/>
                  </a:lnTo>
                  <a:lnTo>
                    <a:pt x="0" y="150"/>
                  </a:lnTo>
                  <a:lnTo>
                    <a:pt x="6" y="150"/>
                  </a:lnTo>
                  <a:lnTo>
                    <a:pt x="6" y="144"/>
                  </a:lnTo>
                  <a:lnTo>
                    <a:pt x="12" y="14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Freeform 12">
              <a:extLst>
                <a:ext uri="{FF2B5EF4-FFF2-40B4-BE49-F238E27FC236}">
                  <a16:creationId xmlns:a16="http://schemas.microsoft.com/office/drawing/2014/main" id="{839117A8-1263-86CE-E375-FE0ABDCBAE78}"/>
                </a:ext>
              </a:extLst>
            </p:cNvPr>
            <p:cNvSpPr>
              <a:spLocks noChangeAspect="1"/>
            </p:cNvSpPr>
            <p:nvPr>
              <p:custDataLst>
                <p:tags r:id="rId8"/>
              </p:custDataLst>
            </p:nvPr>
          </p:nvSpPr>
          <p:spPr bwMode="gray">
            <a:xfrm>
              <a:off x="3771963" y="1246189"/>
              <a:ext cx="276177" cy="477837"/>
            </a:xfrm>
            <a:custGeom>
              <a:avLst/>
              <a:gdLst>
                <a:gd name="T0" fmla="*/ 48 w 204"/>
                <a:gd name="T1" fmla="*/ 13 h 354"/>
                <a:gd name="T2" fmla="*/ 61 w 204"/>
                <a:gd name="T3" fmla="*/ 4 h 354"/>
                <a:gd name="T4" fmla="*/ 78 w 204"/>
                <a:gd name="T5" fmla="*/ 0 h 354"/>
                <a:gd name="T6" fmla="*/ 83 w 204"/>
                <a:gd name="T7" fmla="*/ 4 h 354"/>
                <a:gd name="T8" fmla="*/ 83 w 204"/>
                <a:gd name="T9" fmla="*/ 4 h 354"/>
                <a:gd name="T10" fmla="*/ 96 w 204"/>
                <a:gd name="T11" fmla="*/ 9 h 354"/>
                <a:gd name="T12" fmla="*/ 101 w 204"/>
                <a:gd name="T13" fmla="*/ 17 h 354"/>
                <a:gd name="T14" fmla="*/ 109 w 204"/>
                <a:gd name="T15" fmla="*/ 22 h 354"/>
                <a:gd name="T16" fmla="*/ 122 w 204"/>
                <a:gd name="T17" fmla="*/ 13 h 354"/>
                <a:gd name="T18" fmla="*/ 131 w 204"/>
                <a:gd name="T19" fmla="*/ 17 h 354"/>
                <a:gd name="T20" fmla="*/ 122 w 204"/>
                <a:gd name="T21" fmla="*/ 31 h 354"/>
                <a:gd name="T22" fmla="*/ 109 w 204"/>
                <a:gd name="T23" fmla="*/ 35 h 354"/>
                <a:gd name="T24" fmla="*/ 105 w 204"/>
                <a:gd name="T25" fmla="*/ 48 h 354"/>
                <a:gd name="T26" fmla="*/ 118 w 204"/>
                <a:gd name="T27" fmla="*/ 56 h 354"/>
                <a:gd name="T28" fmla="*/ 126 w 204"/>
                <a:gd name="T29" fmla="*/ 65 h 354"/>
                <a:gd name="T30" fmla="*/ 126 w 204"/>
                <a:gd name="T31" fmla="*/ 78 h 354"/>
                <a:gd name="T32" fmla="*/ 122 w 204"/>
                <a:gd name="T33" fmla="*/ 91 h 354"/>
                <a:gd name="T34" fmla="*/ 109 w 204"/>
                <a:gd name="T35" fmla="*/ 99 h 354"/>
                <a:gd name="T36" fmla="*/ 101 w 204"/>
                <a:gd name="T37" fmla="*/ 104 h 354"/>
                <a:gd name="T38" fmla="*/ 91 w 204"/>
                <a:gd name="T39" fmla="*/ 113 h 354"/>
                <a:gd name="T40" fmla="*/ 96 w 204"/>
                <a:gd name="T41" fmla="*/ 126 h 354"/>
                <a:gd name="T42" fmla="*/ 101 w 204"/>
                <a:gd name="T43" fmla="*/ 130 h 354"/>
                <a:gd name="T44" fmla="*/ 113 w 204"/>
                <a:gd name="T45" fmla="*/ 130 h 354"/>
                <a:gd name="T46" fmla="*/ 118 w 204"/>
                <a:gd name="T47" fmla="*/ 134 h 354"/>
                <a:gd name="T48" fmla="*/ 122 w 204"/>
                <a:gd name="T49" fmla="*/ 139 h 354"/>
                <a:gd name="T50" fmla="*/ 131 w 204"/>
                <a:gd name="T51" fmla="*/ 143 h 354"/>
                <a:gd name="T52" fmla="*/ 131 w 204"/>
                <a:gd name="T53" fmla="*/ 152 h 354"/>
                <a:gd name="T54" fmla="*/ 136 w 204"/>
                <a:gd name="T55" fmla="*/ 147 h 354"/>
                <a:gd name="T56" fmla="*/ 144 w 204"/>
                <a:gd name="T57" fmla="*/ 156 h 354"/>
                <a:gd name="T58" fmla="*/ 144 w 204"/>
                <a:gd name="T59" fmla="*/ 173 h 354"/>
                <a:gd name="T60" fmla="*/ 140 w 204"/>
                <a:gd name="T61" fmla="*/ 182 h 354"/>
                <a:gd name="T62" fmla="*/ 122 w 204"/>
                <a:gd name="T63" fmla="*/ 190 h 354"/>
                <a:gd name="T64" fmla="*/ 113 w 204"/>
                <a:gd name="T65" fmla="*/ 200 h 354"/>
                <a:gd name="T66" fmla="*/ 101 w 204"/>
                <a:gd name="T67" fmla="*/ 204 h 354"/>
                <a:gd name="T68" fmla="*/ 96 w 204"/>
                <a:gd name="T69" fmla="*/ 221 h 354"/>
                <a:gd name="T70" fmla="*/ 96 w 204"/>
                <a:gd name="T71" fmla="*/ 239 h 354"/>
                <a:gd name="T72" fmla="*/ 87 w 204"/>
                <a:gd name="T73" fmla="*/ 247 h 354"/>
                <a:gd name="T74" fmla="*/ 74 w 204"/>
                <a:gd name="T75" fmla="*/ 256 h 354"/>
                <a:gd name="T76" fmla="*/ 57 w 204"/>
                <a:gd name="T77" fmla="*/ 200 h 354"/>
                <a:gd name="T78" fmla="*/ 31 w 204"/>
                <a:gd name="T79" fmla="*/ 169 h 354"/>
                <a:gd name="T80" fmla="*/ 13 w 204"/>
                <a:gd name="T81" fmla="*/ 152 h 354"/>
                <a:gd name="T82" fmla="*/ 4 w 204"/>
                <a:gd name="T83" fmla="*/ 139 h 354"/>
                <a:gd name="T84" fmla="*/ 0 w 204"/>
                <a:gd name="T85" fmla="*/ 122 h 354"/>
                <a:gd name="T86" fmla="*/ 9 w 204"/>
                <a:gd name="T87" fmla="*/ 113 h 354"/>
                <a:gd name="T88" fmla="*/ 22 w 204"/>
                <a:gd name="T89" fmla="*/ 99 h 354"/>
                <a:gd name="T90" fmla="*/ 26 w 204"/>
                <a:gd name="T91" fmla="*/ 87 h 354"/>
                <a:gd name="T92" fmla="*/ 35 w 204"/>
                <a:gd name="T93" fmla="*/ 78 h 354"/>
                <a:gd name="T94" fmla="*/ 31 w 204"/>
                <a:gd name="T95" fmla="*/ 70 h 354"/>
                <a:gd name="T96" fmla="*/ 26 w 204"/>
                <a:gd name="T97" fmla="*/ 56 h 354"/>
                <a:gd name="T98" fmla="*/ 31 w 204"/>
                <a:gd name="T99" fmla="*/ 43 h 354"/>
                <a:gd name="T100" fmla="*/ 31 w 204"/>
                <a:gd name="T101" fmla="*/ 35 h 354"/>
                <a:gd name="T102" fmla="*/ 26 w 204"/>
                <a:gd name="T103" fmla="*/ 31 h 354"/>
                <a:gd name="T104" fmla="*/ 35 w 204"/>
                <a:gd name="T105" fmla="*/ 22 h 354"/>
                <a:gd name="T106" fmla="*/ 39 w 204"/>
                <a:gd name="T107" fmla="*/ 17 h 3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04"/>
                <a:gd name="T163" fmla="*/ 0 h 354"/>
                <a:gd name="T164" fmla="*/ 204 w 204"/>
                <a:gd name="T165" fmla="*/ 354 h 35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04" h="354">
                  <a:moveTo>
                    <a:pt x="54" y="24"/>
                  </a:moveTo>
                  <a:lnTo>
                    <a:pt x="60" y="18"/>
                  </a:lnTo>
                  <a:lnTo>
                    <a:pt x="60" y="24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96" y="6"/>
                  </a:lnTo>
                  <a:lnTo>
                    <a:pt x="102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4" y="6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2" y="12"/>
                  </a:lnTo>
                  <a:lnTo>
                    <a:pt x="138" y="12"/>
                  </a:lnTo>
                  <a:lnTo>
                    <a:pt x="132" y="12"/>
                  </a:lnTo>
                  <a:lnTo>
                    <a:pt x="132" y="18"/>
                  </a:lnTo>
                  <a:lnTo>
                    <a:pt x="138" y="24"/>
                  </a:lnTo>
                  <a:lnTo>
                    <a:pt x="138" y="30"/>
                  </a:lnTo>
                  <a:lnTo>
                    <a:pt x="144" y="36"/>
                  </a:lnTo>
                  <a:lnTo>
                    <a:pt x="144" y="30"/>
                  </a:lnTo>
                  <a:lnTo>
                    <a:pt x="150" y="30"/>
                  </a:lnTo>
                  <a:lnTo>
                    <a:pt x="150" y="24"/>
                  </a:lnTo>
                  <a:lnTo>
                    <a:pt x="156" y="24"/>
                  </a:lnTo>
                  <a:lnTo>
                    <a:pt x="162" y="24"/>
                  </a:lnTo>
                  <a:lnTo>
                    <a:pt x="168" y="18"/>
                  </a:lnTo>
                  <a:lnTo>
                    <a:pt x="174" y="18"/>
                  </a:lnTo>
                  <a:lnTo>
                    <a:pt x="174" y="12"/>
                  </a:lnTo>
                  <a:lnTo>
                    <a:pt x="174" y="18"/>
                  </a:lnTo>
                  <a:lnTo>
                    <a:pt x="180" y="24"/>
                  </a:lnTo>
                  <a:lnTo>
                    <a:pt x="180" y="30"/>
                  </a:lnTo>
                  <a:lnTo>
                    <a:pt x="174" y="30"/>
                  </a:lnTo>
                  <a:lnTo>
                    <a:pt x="168" y="36"/>
                  </a:lnTo>
                  <a:lnTo>
                    <a:pt x="168" y="42"/>
                  </a:lnTo>
                  <a:lnTo>
                    <a:pt x="162" y="42"/>
                  </a:lnTo>
                  <a:lnTo>
                    <a:pt x="162" y="48"/>
                  </a:lnTo>
                  <a:lnTo>
                    <a:pt x="156" y="48"/>
                  </a:lnTo>
                  <a:lnTo>
                    <a:pt x="150" y="48"/>
                  </a:lnTo>
                  <a:lnTo>
                    <a:pt x="150" y="54"/>
                  </a:lnTo>
                  <a:lnTo>
                    <a:pt x="144" y="54"/>
                  </a:lnTo>
                  <a:lnTo>
                    <a:pt x="144" y="60"/>
                  </a:lnTo>
                  <a:lnTo>
                    <a:pt x="144" y="66"/>
                  </a:lnTo>
                  <a:lnTo>
                    <a:pt x="150" y="66"/>
                  </a:lnTo>
                  <a:lnTo>
                    <a:pt x="150" y="72"/>
                  </a:lnTo>
                  <a:lnTo>
                    <a:pt x="156" y="78"/>
                  </a:lnTo>
                  <a:lnTo>
                    <a:pt x="162" y="78"/>
                  </a:lnTo>
                  <a:lnTo>
                    <a:pt x="162" y="84"/>
                  </a:lnTo>
                  <a:lnTo>
                    <a:pt x="168" y="84"/>
                  </a:lnTo>
                  <a:lnTo>
                    <a:pt x="174" y="84"/>
                  </a:lnTo>
                  <a:lnTo>
                    <a:pt x="174" y="90"/>
                  </a:lnTo>
                  <a:lnTo>
                    <a:pt x="174" y="96"/>
                  </a:lnTo>
                  <a:lnTo>
                    <a:pt x="174" y="102"/>
                  </a:lnTo>
                  <a:lnTo>
                    <a:pt x="180" y="108"/>
                  </a:lnTo>
                  <a:lnTo>
                    <a:pt x="174" y="108"/>
                  </a:lnTo>
                  <a:lnTo>
                    <a:pt x="174" y="114"/>
                  </a:lnTo>
                  <a:lnTo>
                    <a:pt x="174" y="120"/>
                  </a:lnTo>
                  <a:lnTo>
                    <a:pt x="168" y="120"/>
                  </a:lnTo>
                  <a:lnTo>
                    <a:pt x="168" y="126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56" y="138"/>
                  </a:lnTo>
                  <a:lnTo>
                    <a:pt x="150" y="138"/>
                  </a:lnTo>
                  <a:lnTo>
                    <a:pt x="150" y="144"/>
                  </a:lnTo>
                  <a:lnTo>
                    <a:pt x="144" y="144"/>
                  </a:lnTo>
                  <a:lnTo>
                    <a:pt x="138" y="150"/>
                  </a:lnTo>
                  <a:lnTo>
                    <a:pt x="138" y="144"/>
                  </a:lnTo>
                  <a:lnTo>
                    <a:pt x="138" y="150"/>
                  </a:lnTo>
                  <a:lnTo>
                    <a:pt x="132" y="150"/>
                  </a:lnTo>
                  <a:lnTo>
                    <a:pt x="126" y="150"/>
                  </a:lnTo>
                  <a:lnTo>
                    <a:pt x="126" y="156"/>
                  </a:lnTo>
                  <a:lnTo>
                    <a:pt x="126" y="162"/>
                  </a:lnTo>
                  <a:lnTo>
                    <a:pt x="126" y="168"/>
                  </a:lnTo>
                  <a:lnTo>
                    <a:pt x="126" y="174"/>
                  </a:lnTo>
                  <a:lnTo>
                    <a:pt x="132" y="174"/>
                  </a:lnTo>
                  <a:lnTo>
                    <a:pt x="132" y="180"/>
                  </a:lnTo>
                  <a:lnTo>
                    <a:pt x="138" y="180"/>
                  </a:lnTo>
                  <a:lnTo>
                    <a:pt x="132" y="180"/>
                  </a:lnTo>
                  <a:lnTo>
                    <a:pt x="138" y="180"/>
                  </a:lnTo>
                  <a:lnTo>
                    <a:pt x="144" y="186"/>
                  </a:lnTo>
                  <a:lnTo>
                    <a:pt x="150" y="186"/>
                  </a:lnTo>
                  <a:lnTo>
                    <a:pt x="156" y="186"/>
                  </a:lnTo>
                  <a:lnTo>
                    <a:pt x="156" y="180"/>
                  </a:lnTo>
                  <a:lnTo>
                    <a:pt x="162" y="180"/>
                  </a:lnTo>
                  <a:lnTo>
                    <a:pt x="162" y="186"/>
                  </a:lnTo>
                  <a:lnTo>
                    <a:pt x="156" y="186"/>
                  </a:lnTo>
                  <a:lnTo>
                    <a:pt x="162" y="186"/>
                  </a:lnTo>
                  <a:lnTo>
                    <a:pt x="156" y="186"/>
                  </a:lnTo>
                  <a:lnTo>
                    <a:pt x="156" y="192"/>
                  </a:lnTo>
                  <a:lnTo>
                    <a:pt x="162" y="192"/>
                  </a:lnTo>
                  <a:lnTo>
                    <a:pt x="168" y="192"/>
                  </a:lnTo>
                  <a:lnTo>
                    <a:pt x="168" y="186"/>
                  </a:lnTo>
                  <a:lnTo>
                    <a:pt x="174" y="186"/>
                  </a:lnTo>
                  <a:lnTo>
                    <a:pt x="180" y="192"/>
                  </a:lnTo>
                  <a:lnTo>
                    <a:pt x="180" y="198"/>
                  </a:lnTo>
                  <a:lnTo>
                    <a:pt x="180" y="204"/>
                  </a:lnTo>
                  <a:lnTo>
                    <a:pt x="186" y="204"/>
                  </a:lnTo>
                  <a:lnTo>
                    <a:pt x="180" y="204"/>
                  </a:lnTo>
                  <a:lnTo>
                    <a:pt x="180" y="210"/>
                  </a:lnTo>
                  <a:lnTo>
                    <a:pt x="186" y="210"/>
                  </a:lnTo>
                  <a:lnTo>
                    <a:pt x="192" y="210"/>
                  </a:lnTo>
                  <a:lnTo>
                    <a:pt x="192" y="204"/>
                  </a:lnTo>
                  <a:lnTo>
                    <a:pt x="186" y="204"/>
                  </a:lnTo>
                  <a:lnTo>
                    <a:pt x="192" y="204"/>
                  </a:lnTo>
                  <a:lnTo>
                    <a:pt x="192" y="210"/>
                  </a:lnTo>
                  <a:lnTo>
                    <a:pt x="198" y="210"/>
                  </a:lnTo>
                  <a:lnTo>
                    <a:pt x="198" y="216"/>
                  </a:lnTo>
                  <a:lnTo>
                    <a:pt x="198" y="222"/>
                  </a:lnTo>
                  <a:lnTo>
                    <a:pt x="198" y="228"/>
                  </a:lnTo>
                  <a:lnTo>
                    <a:pt x="198" y="234"/>
                  </a:lnTo>
                  <a:lnTo>
                    <a:pt x="198" y="240"/>
                  </a:lnTo>
                  <a:lnTo>
                    <a:pt x="204" y="240"/>
                  </a:lnTo>
                  <a:lnTo>
                    <a:pt x="198" y="246"/>
                  </a:lnTo>
                  <a:lnTo>
                    <a:pt x="198" y="252"/>
                  </a:lnTo>
                  <a:lnTo>
                    <a:pt x="192" y="252"/>
                  </a:lnTo>
                  <a:lnTo>
                    <a:pt x="180" y="252"/>
                  </a:lnTo>
                  <a:lnTo>
                    <a:pt x="180" y="258"/>
                  </a:lnTo>
                  <a:lnTo>
                    <a:pt x="174" y="258"/>
                  </a:lnTo>
                  <a:lnTo>
                    <a:pt x="168" y="264"/>
                  </a:lnTo>
                  <a:lnTo>
                    <a:pt x="162" y="264"/>
                  </a:lnTo>
                  <a:lnTo>
                    <a:pt x="162" y="270"/>
                  </a:lnTo>
                  <a:lnTo>
                    <a:pt x="156" y="270"/>
                  </a:lnTo>
                  <a:lnTo>
                    <a:pt x="156" y="276"/>
                  </a:lnTo>
                  <a:lnTo>
                    <a:pt x="150" y="276"/>
                  </a:lnTo>
                  <a:lnTo>
                    <a:pt x="150" y="282"/>
                  </a:lnTo>
                  <a:lnTo>
                    <a:pt x="144" y="282"/>
                  </a:lnTo>
                  <a:lnTo>
                    <a:pt x="138" y="282"/>
                  </a:lnTo>
                  <a:lnTo>
                    <a:pt x="132" y="288"/>
                  </a:lnTo>
                  <a:lnTo>
                    <a:pt x="132" y="294"/>
                  </a:lnTo>
                  <a:lnTo>
                    <a:pt x="132" y="300"/>
                  </a:lnTo>
                  <a:lnTo>
                    <a:pt x="132" y="306"/>
                  </a:lnTo>
                  <a:lnTo>
                    <a:pt x="138" y="312"/>
                  </a:lnTo>
                  <a:lnTo>
                    <a:pt x="138" y="318"/>
                  </a:lnTo>
                  <a:lnTo>
                    <a:pt x="138" y="324"/>
                  </a:lnTo>
                  <a:lnTo>
                    <a:pt x="132" y="330"/>
                  </a:lnTo>
                  <a:lnTo>
                    <a:pt x="132" y="336"/>
                  </a:lnTo>
                  <a:lnTo>
                    <a:pt x="126" y="336"/>
                  </a:lnTo>
                  <a:lnTo>
                    <a:pt x="126" y="342"/>
                  </a:lnTo>
                  <a:lnTo>
                    <a:pt x="120" y="342"/>
                  </a:lnTo>
                  <a:lnTo>
                    <a:pt x="120" y="348"/>
                  </a:lnTo>
                  <a:lnTo>
                    <a:pt x="114" y="348"/>
                  </a:lnTo>
                  <a:lnTo>
                    <a:pt x="108" y="354"/>
                  </a:lnTo>
                  <a:lnTo>
                    <a:pt x="102" y="354"/>
                  </a:lnTo>
                  <a:lnTo>
                    <a:pt x="96" y="342"/>
                  </a:lnTo>
                  <a:lnTo>
                    <a:pt x="96" y="330"/>
                  </a:lnTo>
                  <a:lnTo>
                    <a:pt x="90" y="312"/>
                  </a:lnTo>
                  <a:lnTo>
                    <a:pt x="78" y="276"/>
                  </a:lnTo>
                  <a:lnTo>
                    <a:pt x="78" y="270"/>
                  </a:lnTo>
                  <a:lnTo>
                    <a:pt x="78" y="264"/>
                  </a:lnTo>
                  <a:lnTo>
                    <a:pt x="42" y="240"/>
                  </a:lnTo>
                  <a:lnTo>
                    <a:pt x="42" y="234"/>
                  </a:lnTo>
                  <a:lnTo>
                    <a:pt x="42" y="228"/>
                  </a:lnTo>
                  <a:lnTo>
                    <a:pt x="30" y="216"/>
                  </a:lnTo>
                  <a:lnTo>
                    <a:pt x="24" y="216"/>
                  </a:lnTo>
                  <a:lnTo>
                    <a:pt x="18" y="210"/>
                  </a:lnTo>
                  <a:lnTo>
                    <a:pt x="12" y="210"/>
                  </a:lnTo>
                  <a:lnTo>
                    <a:pt x="12" y="204"/>
                  </a:lnTo>
                  <a:lnTo>
                    <a:pt x="12" y="198"/>
                  </a:lnTo>
                  <a:lnTo>
                    <a:pt x="6" y="192"/>
                  </a:lnTo>
                  <a:lnTo>
                    <a:pt x="6" y="186"/>
                  </a:lnTo>
                  <a:lnTo>
                    <a:pt x="0" y="180"/>
                  </a:lnTo>
                  <a:lnTo>
                    <a:pt x="0" y="174"/>
                  </a:lnTo>
                  <a:lnTo>
                    <a:pt x="0" y="168"/>
                  </a:lnTo>
                  <a:lnTo>
                    <a:pt x="0" y="162"/>
                  </a:lnTo>
                  <a:lnTo>
                    <a:pt x="6" y="162"/>
                  </a:lnTo>
                  <a:lnTo>
                    <a:pt x="6" y="156"/>
                  </a:lnTo>
                  <a:lnTo>
                    <a:pt x="12" y="156"/>
                  </a:lnTo>
                  <a:lnTo>
                    <a:pt x="18" y="150"/>
                  </a:lnTo>
                  <a:lnTo>
                    <a:pt x="24" y="144"/>
                  </a:lnTo>
                  <a:lnTo>
                    <a:pt x="30" y="144"/>
                  </a:lnTo>
                  <a:lnTo>
                    <a:pt x="30" y="138"/>
                  </a:lnTo>
                  <a:lnTo>
                    <a:pt x="36" y="138"/>
                  </a:lnTo>
                  <a:lnTo>
                    <a:pt x="36" y="132"/>
                  </a:lnTo>
                  <a:lnTo>
                    <a:pt x="36" y="126"/>
                  </a:lnTo>
                  <a:lnTo>
                    <a:pt x="36" y="120"/>
                  </a:lnTo>
                  <a:lnTo>
                    <a:pt x="42" y="120"/>
                  </a:lnTo>
                  <a:lnTo>
                    <a:pt x="42" y="114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42" y="108"/>
                  </a:lnTo>
                  <a:lnTo>
                    <a:pt x="42" y="102"/>
                  </a:lnTo>
                  <a:lnTo>
                    <a:pt x="36" y="102"/>
                  </a:lnTo>
                  <a:lnTo>
                    <a:pt x="42" y="96"/>
                  </a:lnTo>
                  <a:lnTo>
                    <a:pt x="42" y="90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36" y="78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42" y="66"/>
                  </a:lnTo>
                  <a:lnTo>
                    <a:pt x="42" y="60"/>
                  </a:lnTo>
                  <a:lnTo>
                    <a:pt x="36" y="60"/>
                  </a:lnTo>
                  <a:lnTo>
                    <a:pt x="42" y="60"/>
                  </a:lnTo>
                  <a:lnTo>
                    <a:pt x="42" y="54"/>
                  </a:lnTo>
                  <a:lnTo>
                    <a:pt x="42" y="48"/>
                  </a:lnTo>
                  <a:lnTo>
                    <a:pt x="36" y="48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2" y="36"/>
                  </a:lnTo>
                  <a:lnTo>
                    <a:pt x="48" y="36"/>
                  </a:lnTo>
                  <a:lnTo>
                    <a:pt x="48" y="30"/>
                  </a:lnTo>
                  <a:lnTo>
                    <a:pt x="42" y="30"/>
                  </a:lnTo>
                  <a:lnTo>
                    <a:pt x="48" y="30"/>
                  </a:lnTo>
                  <a:lnTo>
                    <a:pt x="54" y="30"/>
                  </a:lnTo>
                  <a:lnTo>
                    <a:pt x="54" y="2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Freeform 13">
              <a:extLst>
                <a:ext uri="{FF2B5EF4-FFF2-40B4-BE49-F238E27FC236}">
                  <a16:creationId xmlns:a16="http://schemas.microsoft.com/office/drawing/2014/main" id="{9541C60B-E936-9033-8B16-3C95553ADAAF}"/>
                </a:ext>
              </a:extLst>
            </p:cNvPr>
            <p:cNvSpPr>
              <a:spLocks noChangeAspect="1"/>
            </p:cNvSpPr>
            <p:nvPr>
              <p:custDataLst>
                <p:tags r:id="rId9"/>
              </p:custDataLst>
            </p:nvPr>
          </p:nvSpPr>
          <p:spPr bwMode="gray">
            <a:xfrm>
              <a:off x="2089507" y="2630489"/>
              <a:ext cx="420614" cy="300037"/>
            </a:xfrm>
            <a:custGeom>
              <a:avLst/>
              <a:gdLst>
                <a:gd name="T0" fmla="*/ 39 w 312"/>
                <a:gd name="T1" fmla="*/ 22 h 222"/>
                <a:gd name="T2" fmla="*/ 48 w 312"/>
                <a:gd name="T3" fmla="*/ 9 h 222"/>
                <a:gd name="T4" fmla="*/ 56 w 312"/>
                <a:gd name="T5" fmla="*/ 9 h 222"/>
                <a:gd name="T6" fmla="*/ 74 w 312"/>
                <a:gd name="T7" fmla="*/ 9 h 222"/>
                <a:gd name="T8" fmla="*/ 78 w 312"/>
                <a:gd name="T9" fmla="*/ 4 h 222"/>
                <a:gd name="T10" fmla="*/ 87 w 312"/>
                <a:gd name="T11" fmla="*/ 4 h 222"/>
                <a:gd name="T12" fmla="*/ 91 w 312"/>
                <a:gd name="T13" fmla="*/ 0 h 222"/>
                <a:gd name="T14" fmla="*/ 104 w 312"/>
                <a:gd name="T15" fmla="*/ 4 h 222"/>
                <a:gd name="T16" fmla="*/ 121 w 312"/>
                <a:gd name="T17" fmla="*/ 4 h 222"/>
                <a:gd name="T18" fmla="*/ 130 w 312"/>
                <a:gd name="T19" fmla="*/ 13 h 222"/>
                <a:gd name="T20" fmla="*/ 138 w 312"/>
                <a:gd name="T21" fmla="*/ 22 h 222"/>
                <a:gd name="T22" fmla="*/ 151 w 312"/>
                <a:gd name="T23" fmla="*/ 31 h 222"/>
                <a:gd name="T24" fmla="*/ 161 w 312"/>
                <a:gd name="T25" fmla="*/ 43 h 222"/>
                <a:gd name="T26" fmla="*/ 165 w 312"/>
                <a:gd name="T27" fmla="*/ 48 h 222"/>
                <a:gd name="T28" fmla="*/ 178 w 312"/>
                <a:gd name="T29" fmla="*/ 61 h 222"/>
                <a:gd name="T30" fmla="*/ 186 w 312"/>
                <a:gd name="T31" fmla="*/ 70 h 222"/>
                <a:gd name="T32" fmla="*/ 195 w 312"/>
                <a:gd name="T33" fmla="*/ 78 h 222"/>
                <a:gd name="T34" fmla="*/ 195 w 312"/>
                <a:gd name="T35" fmla="*/ 87 h 222"/>
                <a:gd name="T36" fmla="*/ 199 w 312"/>
                <a:gd name="T37" fmla="*/ 100 h 222"/>
                <a:gd name="T38" fmla="*/ 199 w 312"/>
                <a:gd name="T39" fmla="*/ 113 h 222"/>
                <a:gd name="T40" fmla="*/ 212 w 312"/>
                <a:gd name="T41" fmla="*/ 122 h 222"/>
                <a:gd name="T42" fmla="*/ 221 w 312"/>
                <a:gd name="T43" fmla="*/ 130 h 222"/>
                <a:gd name="T44" fmla="*/ 221 w 312"/>
                <a:gd name="T45" fmla="*/ 144 h 222"/>
                <a:gd name="T46" fmla="*/ 221 w 312"/>
                <a:gd name="T47" fmla="*/ 157 h 222"/>
                <a:gd name="T48" fmla="*/ 204 w 312"/>
                <a:gd name="T49" fmla="*/ 157 h 222"/>
                <a:gd name="T50" fmla="*/ 190 w 312"/>
                <a:gd name="T51" fmla="*/ 161 h 222"/>
                <a:gd name="T52" fmla="*/ 178 w 312"/>
                <a:gd name="T53" fmla="*/ 157 h 222"/>
                <a:gd name="T54" fmla="*/ 165 w 312"/>
                <a:gd name="T55" fmla="*/ 152 h 222"/>
                <a:gd name="T56" fmla="*/ 155 w 312"/>
                <a:gd name="T57" fmla="*/ 148 h 222"/>
                <a:gd name="T58" fmla="*/ 99 w 312"/>
                <a:gd name="T59" fmla="*/ 148 h 222"/>
                <a:gd name="T60" fmla="*/ 78 w 312"/>
                <a:gd name="T61" fmla="*/ 152 h 222"/>
                <a:gd name="T62" fmla="*/ 56 w 312"/>
                <a:gd name="T63" fmla="*/ 152 h 222"/>
                <a:gd name="T64" fmla="*/ 39 w 312"/>
                <a:gd name="T65" fmla="*/ 157 h 222"/>
                <a:gd name="T66" fmla="*/ 35 w 312"/>
                <a:gd name="T67" fmla="*/ 152 h 222"/>
                <a:gd name="T68" fmla="*/ 43 w 312"/>
                <a:gd name="T69" fmla="*/ 148 h 222"/>
                <a:gd name="T70" fmla="*/ 31 w 312"/>
                <a:gd name="T71" fmla="*/ 152 h 222"/>
                <a:gd name="T72" fmla="*/ 31 w 312"/>
                <a:gd name="T73" fmla="*/ 144 h 222"/>
                <a:gd name="T74" fmla="*/ 43 w 312"/>
                <a:gd name="T75" fmla="*/ 130 h 222"/>
                <a:gd name="T76" fmla="*/ 70 w 312"/>
                <a:gd name="T77" fmla="*/ 122 h 222"/>
                <a:gd name="T78" fmla="*/ 87 w 312"/>
                <a:gd name="T79" fmla="*/ 122 h 222"/>
                <a:gd name="T80" fmla="*/ 91 w 312"/>
                <a:gd name="T81" fmla="*/ 117 h 222"/>
                <a:gd name="T82" fmla="*/ 104 w 312"/>
                <a:gd name="T83" fmla="*/ 122 h 222"/>
                <a:gd name="T84" fmla="*/ 117 w 312"/>
                <a:gd name="T85" fmla="*/ 126 h 222"/>
                <a:gd name="T86" fmla="*/ 130 w 312"/>
                <a:gd name="T87" fmla="*/ 122 h 222"/>
                <a:gd name="T88" fmla="*/ 126 w 312"/>
                <a:gd name="T89" fmla="*/ 113 h 222"/>
                <a:gd name="T90" fmla="*/ 113 w 312"/>
                <a:gd name="T91" fmla="*/ 113 h 222"/>
                <a:gd name="T92" fmla="*/ 99 w 312"/>
                <a:gd name="T93" fmla="*/ 109 h 222"/>
                <a:gd name="T94" fmla="*/ 87 w 312"/>
                <a:gd name="T95" fmla="*/ 109 h 222"/>
                <a:gd name="T96" fmla="*/ 78 w 312"/>
                <a:gd name="T97" fmla="*/ 109 h 222"/>
                <a:gd name="T98" fmla="*/ 35 w 312"/>
                <a:gd name="T99" fmla="*/ 113 h 222"/>
                <a:gd name="T100" fmla="*/ 35 w 312"/>
                <a:gd name="T101" fmla="*/ 105 h 222"/>
                <a:gd name="T102" fmla="*/ 31 w 312"/>
                <a:gd name="T103" fmla="*/ 100 h 222"/>
                <a:gd name="T104" fmla="*/ 26 w 312"/>
                <a:gd name="T105" fmla="*/ 95 h 222"/>
                <a:gd name="T106" fmla="*/ 21 w 312"/>
                <a:gd name="T107" fmla="*/ 83 h 222"/>
                <a:gd name="T108" fmla="*/ 13 w 312"/>
                <a:gd name="T109" fmla="*/ 74 h 222"/>
                <a:gd name="T110" fmla="*/ 4 w 312"/>
                <a:gd name="T111" fmla="*/ 70 h 222"/>
                <a:gd name="T112" fmla="*/ 21 w 312"/>
                <a:gd name="T113" fmla="*/ 61 h 222"/>
                <a:gd name="T114" fmla="*/ 35 w 312"/>
                <a:gd name="T115" fmla="*/ 43 h 222"/>
                <a:gd name="T116" fmla="*/ 39 w 312"/>
                <a:gd name="T117" fmla="*/ 26 h 2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12"/>
                <a:gd name="T178" fmla="*/ 0 h 222"/>
                <a:gd name="T179" fmla="*/ 312 w 312"/>
                <a:gd name="T180" fmla="*/ 222 h 2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12" h="222">
                  <a:moveTo>
                    <a:pt x="54" y="36"/>
                  </a:moveTo>
                  <a:lnTo>
                    <a:pt x="54" y="30"/>
                  </a:lnTo>
                  <a:lnTo>
                    <a:pt x="60" y="30"/>
                  </a:lnTo>
                  <a:lnTo>
                    <a:pt x="54" y="30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72" y="12"/>
                  </a:lnTo>
                  <a:lnTo>
                    <a:pt x="72" y="6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2" y="6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26" y="0"/>
                  </a:lnTo>
                  <a:lnTo>
                    <a:pt x="126" y="6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50" y="6"/>
                  </a:lnTo>
                  <a:lnTo>
                    <a:pt x="156" y="6"/>
                  </a:lnTo>
                  <a:lnTo>
                    <a:pt x="162" y="6"/>
                  </a:lnTo>
                  <a:lnTo>
                    <a:pt x="168" y="6"/>
                  </a:lnTo>
                  <a:lnTo>
                    <a:pt x="168" y="12"/>
                  </a:lnTo>
                  <a:lnTo>
                    <a:pt x="174" y="12"/>
                  </a:lnTo>
                  <a:lnTo>
                    <a:pt x="174" y="18"/>
                  </a:lnTo>
                  <a:lnTo>
                    <a:pt x="180" y="18"/>
                  </a:lnTo>
                  <a:lnTo>
                    <a:pt x="180" y="24"/>
                  </a:lnTo>
                  <a:lnTo>
                    <a:pt x="186" y="24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98" y="30"/>
                  </a:lnTo>
                  <a:lnTo>
                    <a:pt x="204" y="30"/>
                  </a:lnTo>
                  <a:lnTo>
                    <a:pt x="210" y="36"/>
                  </a:lnTo>
                  <a:lnTo>
                    <a:pt x="210" y="42"/>
                  </a:lnTo>
                  <a:lnTo>
                    <a:pt x="216" y="48"/>
                  </a:lnTo>
                  <a:lnTo>
                    <a:pt x="216" y="54"/>
                  </a:lnTo>
                  <a:lnTo>
                    <a:pt x="222" y="54"/>
                  </a:lnTo>
                  <a:lnTo>
                    <a:pt x="222" y="60"/>
                  </a:lnTo>
                  <a:lnTo>
                    <a:pt x="228" y="60"/>
                  </a:lnTo>
                  <a:lnTo>
                    <a:pt x="228" y="66"/>
                  </a:lnTo>
                  <a:lnTo>
                    <a:pt x="234" y="66"/>
                  </a:lnTo>
                  <a:lnTo>
                    <a:pt x="228" y="66"/>
                  </a:lnTo>
                  <a:lnTo>
                    <a:pt x="234" y="72"/>
                  </a:lnTo>
                  <a:lnTo>
                    <a:pt x="234" y="78"/>
                  </a:lnTo>
                  <a:lnTo>
                    <a:pt x="240" y="78"/>
                  </a:lnTo>
                  <a:lnTo>
                    <a:pt x="246" y="84"/>
                  </a:lnTo>
                  <a:lnTo>
                    <a:pt x="252" y="84"/>
                  </a:lnTo>
                  <a:lnTo>
                    <a:pt x="252" y="90"/>
                  </a:lnTo>
                  <a:lnTo>
                    <a:pt x="258" y="90"/>
                  </a:lnTo>
                  <a:lnTo>
                    <a:pt x="258" y="96"/>
                  </a:lnTo>
                  <a:lnTo>
                    <a:pt x="264" y="96"/>
                  </a:lnTo>
                  <a:lnTo>
                    <a:pt x="264" y="102"/>
                  </a:lnTo>
                  <a:lnTo>
                    <a:pt x="270" y="102"/>
                  </a:lnTo>
                  <a:lnTo>
                    <a:pt x="270" y="108"/>
                  </a:lnTo>
                  <a:lnTo>
                    <a:pt x="264" y="108"/>
                  </a:lnTo>
                  <a:lnTo>
                    <a:pt x="264" y="114"/>
                  </a:lnTo>
                  <a:lnTo>
                    <a:pt x="270" y="114"/>
                  </a:lnTo>
                  <a:lnTo>
                    <a:pt x="270" y="120"/>
                  </a:lnTo>
                  <a:lnTo>
                    <a:pt x="276" y="120"/>
                  </a:lnTo>
                  <a:lnTo>
                    <a:pt x="276" y="126"/>
                  </a:lnTo>
                  <a:lnTo>
                    <a:pt x="276" y="132"/>
                  </a:lnTo>
                  <a:lnTo>
                    <a:pt x="276" y="138"/>
                  </a:lnTo>
                  <a:lnTo>
                    <a:pt x="282" y="138"/>
                  </a:lnTo>
                  <a:lnTo>
                    <a:pt x="282" y="144"/>
                  </a:lnTo>
                  <a:lnTo>
                    <a:pt x="276" y="150"/>
                  </a:lnTo>
                  <a:lnTo>
                    <a:pt x="276" y="156"/>
                  </a:lnTo>
                  <a:lnTo>
                    <a:pt x="282" y="162"/>
                  </a:lnTo>
                  <a:lnTo>
                    <a:pt x="282" y="168"/>
                  </a:lnTo>
                  <a:lnTo>
                    <a:pt x="288" y="168"/>
                  </a:lnTo>
                  <a:lnTo>
                    <a:pt x="294" y="168"/>
                  </a:lnTo>
                  <a:lnTo>
                    <a:pt x="300" y="168"/>
                  </a:lnTo>
                  <a:lnTo>
                    <a:pt x="300" y="174"/>
                  </a:lnTo>
                  <a:lnTo>
                    <a:pt x="300" y="180"/>
                  </a:lnTo>
                  <a:lnTo>
                    <a:pt x="306" y="180"/>
                  </a:lnTo>
                  <a:lnTo>
                    <a:pt x="306" y="186"/>
                  </a:lnTo>
                  <a:lnTo>
                    <a:pt x="312" y="186"/>
                  </a:lnTo>
                  <a:lnTo>
                    <a:pt x="306" y="192"/>
                  </a:lnTo>
                  <a:lnTo>
                    <a:pt x="306" y="198"/>
                  </a:lnTo>
                  <a:lnTo>
                    <a:pt x="306" y="204"/>
                  </a:lnTo>
                  <a:lnTo>
                    <a:pt x="306" y="210"/>
                  </a:lnTo>
                  <a:lnTo>
                    <a:pt x="312" y="210"/>
                  </a:lnTo>
                  <a:lnTo>
                    <a:pt x="306" y="216"/>
                  </a:lnTo>
                  <a:lnTo>
                    <a:pt x="300" y="216"/>
                  </a:lnTo>
                  <a:lnTo>
                    <a:pt x="294" y="216"/>
                  </a:lnTo>
                  <a:lnTo>
                    <a:pt x="288" y="216"/>
                  </a:lnTo>
                  <a:lnTo>
                    <a:pt x="282" y="216"/>
                  </a:lnTo>
                  <a:lnTo>
                    <a:pt x="276" y="216"/>
                  </a:lnTo>
                  <a:lnTo>
                    <a:pt x="270" y="216"/>
                  </a:lnTo>
                  <a:lnTo>
                    <a:pt x="264" y="216"/>
                  </a:lnTo>
                  <a:lnTo>
                    <a:pt x="264" y="222"/>
                  </a:lnTo>
                  <a:lnTo>
                    <a:pt x="258" y="222"/>
                  </a:lnTo>
                  <a:lnTo>
                    <a:pt x="258" y="216"/>
                  </a:lnTo>
                  <a:lnTo>
                    <a:pt x="252" y="216"/>
                  </a:lnTo>
                  <a:lnTo>
                    <a:pt x="246" y="216"/>
                  </a:lnTo>
                  <a:lnTo>
                    <a:pt x="240" y="216"/>
                  </a:lnTo>
                  <a:lnTo>
                    <a:pt x="240" y="210"/>
                  </a:lnTo>
                  <a:lnTo>
                    <a:pt x="234" y="210"/>
                  </a:lnTo>
                  <a:lnTo>
                    <a:pt x="228" y="210"/>
                  </a:lnTo>
                  <a:lnTo>
                    <a:pt x="222" y="210"/>
                  </a:lnTo>
                  <a:lnTo>
                    <a:pt x="228" y="204"/>
                  </a:lnTo>
                  <a:lnTo>
                    <a:pt x="222" y="204"/>
                  </a:lnTo>
                  <a:lnTo>
                    <a:pt x="216" y="204"/>
                  </a:lnTo>
                  <a:lnTo>
                    <a:pt x="210" y="204"/>
                  </a:lnTo>
                  <a:lnTo>
                    <a:pt x="198" y="204"/>
                  </a:lnTo>
                  <a:lnTo>
                    <a:pt x="192" y="204"/>
                  </a:lnTo>
                  <a:lnTo>
                    <a:pt x="138" y="204"/>
                  </a:lnTo>
                  <a:lnTo>
                    <a:pt x="126" y="204"/>
                  </a:lnTo>
                  <a:lnTo>
                    <a:pt x="120" y="204"/>
                  </a:lnTo>
                  <a:lnTo>
                    <a:pt x="114" y="204"/>
                  </a:lnTo>
                  <a:lnTo>
                    <a:pt x="108" y="210"/>
                  </a:lnTo>
                  <a:lnTo>
                    <a:pt x="102" y="210"/>
                  </a:lnTo>
                  <a:lnTo>
                    <a:pt x="96" y="216"/>
                  </a:lnTo>
                  <a:lnTo>
                    <a:pt x="84" y="216"/>
                  </a:lnTo>
                  <a:lnTo>
                    <a:pt x="78" y="210"/>
                  </a:lnTo>
                  <a:lnTo>
                    <a:pt x="72" y="210"/>
                  </a:lnTo>
                  <a:lnTo>
                    <a:pt x="66" y="210"/>
                  </a:lnTo>
                  <a:lnTo>
                    <a:pt x="60" y="216"/>
                  </a:lnTo>
                  <a:lnTo>
                    <a:pt x="54" y="216"/>
                  </a:lnTo>
                  <a:lnTo>
                    <a:pt x="48" y="216"/>
                  </a:lnTo>
                  <a:lnTo>
                    <a:pt x="42" y="216"/>
                  </a:lnTo>
                  <a:lnTo>
                    <a:pt x="42" y="210"/>
                  </a:lnTo>
                  <a:lnTo>
                    <a:pt x="48" y="210"/>
                  </a:lnTo>
                  <a:lnTo>
                    <a:pt x="48" y="204"/>
                  </a:lnTo>
                  <a:lnTo>
                    <a:pt x="54" y="204"/>
                  </a:lnTo>
                  <a:lnTo>
                    <a:pt x="60" y="210"/>
                  </a:lnTo>
                  <a:lnTo>
                    <a:pt x="60" y="204"/>
                  </a:lnTo>
                  <a:lnTo>
                    <a:pt x="54" y="204"/>
                  </a:lnTo>
                  <a:lnTo>
                    <a:pt x="48" y="204"/>
                  </a:lnTo>
                  <a:lnTo>
                    <a:pt x="42" y="204"/>
                  </a:lnTo>
                  <a:lnTo>
                    <a:pt x="42" y="210"/>
                  </a:lnTo>
                  <a:lnTo>
                    <a:pt x="42" y="204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42" y="180"/>
                  </a:lnTo>
                  <a:lnTo>
                    <a:pt x="60" y="180"/>
                  </a:lnTo>
                  <a:lnTo>
                    <a:pt x="78" y="180"/>
                  </a:lnTo>
                  <a:lnTo>
                    <a:pt x="90" y="180"/>
                  </a:lnTo>
                  <a:lnTo>
                    <a:pt x="90" y="168"/>
                  </a:lnTo>
                  <a:lnTo>
                    <a:pt x="96" y="168"/>
                  </a:lnTo>
                  <a:lnTo>
                    <a:pt x="102" y="168"/>
                  </a:lnTo>
                  <a:lnTo>
                    <a:pt x="108" y="168"/>
                  </a:lnTo>
                  <a:lnTo>
                    <a:pt x="114" y="168"/>
                  </a:lnTo>
                  <a:lnTo>
                    <a:pt x="120" y="168"/>
                  </a:lnTo>
                  <a:lnTo>
                    <a:pt x="120" y="162"/>
                  </a:lnTo>
                  <a:lnTo>
                    <a:pt x="120" y="156"/>
                  </a:lnTo>
                  <a:lnTo>
                    <a:pt x="126" y="156"/>
                  </a:lnTo>
                  <a:lnTo>
                    <a:pt x="126" y="162"/>
                  </a:lnTo>
                  <a:lnTo>
                    <a:pt x="132" y="162"/>
                  </a:lnTo>
                  <a:lnTo>
                    <a:pt x="138" y="162"/>
                  </a:lnTo>
                  <a:lnTo>
                    <a:pt x="138" y="168"/>
                  </a:lnTo>
                  <a:lnTo>
                    <a:pt x="144" y="168"/>
                  </a:lnTo>
                  <a:lnTo>
                    <a:pt x="150" y="168"/>
                  </a:lnTo>
                  <a:lnTo>
                    <a:pt x="156" y="168"/>
                  </a:lnTo>
                  <a:lnTo>
                    <a:pt x="156" y="174"/>
                  </a:lnTo>
                  <a:lnTo>
                    <a:pt x="162" y="174"/>
                  </a:lnTo>
                  <a:lnTo>
                    <a:pt x="168" y="174"/>
                  </a:lnTo>
                  <a:lnTo>
                    <a:pt x="174" y="174"/>
                  </a:lnTo>
                  <a:lnTo>
                    <a:pt x="180" y="174"/>
                  </a:lnTo>
                  <a:lnTo>
                    <a:pt x="180" y="168"/>
                  </a:lnTo>
                  <a:lnTo>
                    <a:pt x="186" y="168"/>
                  </a:lnTo>
                  <a:lnTo>
                    <a:pt x="186" y="162"/>
                  </a:lnTo>
                  <a:lnTo>
                    <a:pt x="180" y="156"/>
                  </a:lnTo>
                  <a:lnTo>
                    <a:pt x="174" y="156"/>
                  </a:lnTo>
                  <a:lnTo>
                    <a:pt x="168" y="162"/>
                  </a:lnTo>
                  <a:lnTo>
                    <a:pt x="162" y="162"/>
                  </a:lnTo>
                  <a:lnTo>
                    <a:pt x="156" y="162"/>
                  </a:lnTo>
                  <a:lnTo>
                    <a:pt x="156" y="156"/>
                  </a:lnTo>
                  <a:lnTo>
                    <a:pt x="150" y="156"/>
                  </a:lnTo>
                  <a:lnTo>
                    <a:pt x="144" y="156"/>
                  </a:lnTo>
                  <a:lnTo>
                    <a:pt x="138" y="156"/>
                  </a:lnTo>
                  <a:lnTo>
                    <a:pt x="138" y="150"/>
                  </a:lnTo>
                  <a:lnTo>
                    <a:pt x="132" y="144"/>
                  </a:lnTo>
                  <a:lnTo>
                    <a:pt x="126" y="144"/>
                  </a:lnTo>
                  <a:lnTo>
                    <a:pt x="120" y="144"/>
                  </a:lnTo>
                  <a:lnTo>
                    <a:pt x="120" y="150"/>
                  </a:lnTo>
                  <a:lnTo>
                    <a:pt x="114" y="150"/>
                  </a:lnTo>
                  <a:lnTo>
                    <a:pt x="114" y="144"/>
                  </a:lnTo>
                  <a:lnTo>
                    <a:pt x="114" y="150"/>
                  </a:lnTo>
                  <a:lnTo>
                    <a:pt x="108" y="150"/>
                  </a:lnTo>
                  <a:lnTo>
                    <a:pt x="102" y="156"/>
                  </a:lnTo>
                  <a:lnTo>
                    <a:pt x="90" y="156"/>
                  </a:lnTo>
                  <a:lnTo>
                    <a:pt x="54" y="156"/>
                  </a:lnTo>
                  <a:lnTo>
                    <a:pt x="48" y="156"/>
                  </a:lnTo>
                  <a:lnTo>
                    <a:pt x="48" y="150"/>
                  </a:lnTo>
                  <a:lnTo>
                    <a:pt x="48" y="144"/>
                  </a:lnTo>
                  <a:lnTo>
                    <a:pt x="54" y="144"/>
                  </a:lnTo>
                  <a:lnTo>
                    <a:pt x="48" y="144"/>
                  </a:lnTo>
                  <a:lnTo>
                    <a:pt x="42" y="144"/>
                  </a:lnTo>
                  <a:lnTo>
                    <a:pt x="42" y="150"/>
                  </a:lnTo>
                  <a:lnTo>
                    <a:pt x="42" y="144"/>
                  </a:lnTo>
                  <a:lnTo>
                    <a:pt x="42" y="138"/>
                  </a:lnTo>
                  <a:lnTo>
                    <a:pt x="42" y="144"/>
                  </a:lnTo>
                  <a:lnTo>
                    <a:pt x="42" y="138"/>
                  </a:lnTo>
                  <a:lnTo>
                    <a:pt x="42" y="132"/>
                  </a:lnTo>
                  <a:lnTo>
                    <a:pt x="36" y="132"/>
                  </a:lnTo>
                  <a:lnTo>
                    <a:pt x="36" y="126"/>
                  </a:lnTo>
                  <a:lnTo>
                    <a:pt x="36" y="120"/>
                  </a:lnTo>
                  <a:lnTo>
                    <a:pt x="30" y="120"/>
                  </a:lnTo>
                  <a:lnTo>
                    <a:pt x="30" y="114"/>
                  </a:lnTo>
                  <a:lnTo>
                    <a:pt x="24" y="114"/>
                  </a:lnTo>
                  <a:lnTo>
                    <a:pt x="24" y="108"/>
                  </a:lnTo>
                  <a:lnTo>
                    <a:pt x="24" y="102"/>
                  </a:lnTo>
                  <a:lnTo>
                    <a:pt x="18" y="102"/>
                  </a:lnTo>
                  <a:lnTo>
                    <a:pt x="12" y="102"/>
                  </a:lnTo>
                  <a:lnTo>
                    <a:pt x="6" y="102"/>
                  </a:lnTo>
                  <a:lnTo>
                    <a:pt x="0" y="96"/>
                  </a:lnTo>
                  <a:lnTo>
                    <a:pt x="6" y="96"/>
                  </a:lnTo>
                  <a:lnTo>
                    <a:pt x="12" y="96"/>
                  </a:lnTo>
                  <a:lnTo>
                    <a:pt x="18" y="90"/>
                  </a:lnTo>
                  <a:lnTo>
                    <a:pt x="24" y="90"/>
                  </a:lnTo>
                  <a:lnTo>
                    <a:pt x="30" y="84"/>
                  </a:lnTo>
                  <a:lnTo>
                    <a:pt x="30" y="78"/>
                  </a:lnTo>
                  <a:lnTo>
                    <a:pt x="36" y="72"/>
                  </a:lnTo>
                  <a:lnTo>
                    <a:pt x="42" y="66"/>
                  </a:lnTo>
                  <a:lnTo>
                    <a:pt x="48" y="60"/>
                  </a:lnTo>
                  <a:lnTo>
                    <a:pt x="48" y="54"/>
                  </a:lnTo>
                  <a:lnTo>
                    <a:pt x="54" y="48"/>
                  </a:lnTo>
                  <a:lnTo>
                    <a:pt x="54" y="42"/>
                  </a:lnTo>
                  <a:lnTo>
                    <a:pt x="54" y="3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Freeform 14">
              <a:extLst>
                <a:ext uri="{FF2B5EF4-FFF2-40B4-BE49-F238E27FC236}">
                  <a16:creationId xmlns:a16="http://schemas.microsoft.com/office/drawing/2014/main" id="{22DA87A7-B5CA-3B60-F7C5-FF8699AA5C73}"/>
                </a:ext>
              </a:extLst>
            </p:cNvPr>
            <p:cNvSpPr>
              <a:spLocks noChangeAspect="1"/>
            </p:cNvSpPr>
            <p:nvPr>
              <p:custDataLst>
                <p:tags r:id="rId10"/>
              </p:custDataLst>
            </p:nvPr>
          </p:nvSpPr>
          <p:spPr bwMode="gray">
            <a:xfrm>
              <a:off x="2267276" y="2905126"/>
              <a:ext cx="485690" cy="365125"/>
            </a:xfrm>
            <a:custGeom>
              <a:avLst/>
              <a:gdLst>
                <a:gd name="T0" fmla="*/ 13 w 360"/>
                <a:gd name="T1" fmla="*/ 39 h 270"/>
                <a:gd name="T2" fmla="*/ 39 w 360"/>
                <a:gd name="T3" fmla="*/ 31 h 270"/>
                <a:gd name="T4" fmla="*/ 39 w 360"/>
                <a:gd name="T5" fmla="*/ 22 h 270"/>
                <a:gd name="T6" fmla="*/ 48 w 360"/>
                <a:gd name="T7" fmla="*/ 13 h 270"/>
                <a:gd name="T8" fmla="*/ 56 w 360"/>
                <a:gd name="T9" fmla="*/ 0 h 270"/>
                <a:gd name="T10" fmla="*/ 74 w 360"/>
                <a:gd name="T11" fmla="*/ 4 h 270"/>
                <a:gd name="T12" fmla="*/ 91 w 360"/>
                <a:gd name="T13" fmla="*/ 13 h 270"/>
                <a:gd name="T14" fmla="*/ 113 w 360"/>
                <a:gd name="T15" fmla="*/ 9 h 270"/>
                <a:gd name="T16" fmla="*/ 122 w 360"/>
                <a:gd name="T17" fmla="*/ 17 h 270"/>
                <a:gd name="T18" fmla="*/ 139 w 360"/>
                <a:gd name="T19" fmla="*/ 13 h 270"/>
                <a:gd name="T20" fmla="*/ 151 w 360"/>
                <a:gd name="T21" fmla="*/ 22 h 270"/>
                <a:gd name="T22" fmla="*/ 165 w 360"/>
                <a:gd name="T23" fmla="*/ 17 h 270"/>
                <a:gd name="T24" fmla="*/ 178 w 360"/>
                <a:gd name="T25" fmla="*/ 17 h 270"/>
                <a:gd name="T26" fmla="*/ 190 w 360"/>
                <a:gd name="T27" fmla="*/ 17 h 270"/>
                <a:gd name="T28" fmla="*/ 200 w 360"/>
                <a:gd name="T29" fmla="*/ 9 h 270"/>
                <a:gd name="T30" fmla="*/ 208 w 360"/>
                <a:gd name="T31" fmla="*/ 9 h 270"/>
                <a:gd name="T32" fmla="*/ 221 w 360"/>
                <a:gd name="T33" fmla="*/ 22 h 270"/>
                <a:gd name="T34" fmla="*/ 225 w 360"/>
                <a:gd name="T35" fmla="*/ 39 h 270"/>
                <a:gd name="T36" fmla="*/ 230 w 360"/>
                <a:gd name="T37" fmla="*/ 52 h 270"/>
                <a:gd name="T38" fmla="*/ 234 w 360"/>
                <a:gd name="T39" fmla="*/ 56 h 270"/>
                <a:gd name="T40" fmla="*/ 239 w 360"/>
                <a:gd name="T41" fmla="*/ 78 h 270"/>
                <a:gd name="T42" fmla="*/ 247 w 360"/>
                <a:gd name="T43" fmla="*/ 91 h 270"/>
                <a:gd name="T44" fmla="*/ 243 w 360"/>
                <a:gd name="T45" fmla="*/ 101 h 270"/>
                <a:gd name="T46" fmla="*/ 243 w 360"/>
                <a:gd name="T47" fmla="*/ 109 h 270"/>
                <a:gd name="T48" fmla="*/ 256 w 360"/>
                <a:gd name="T49" fmla="*/ 113 h 270"/>
                <a:gd name="T50" fmla="*/ 260 w 360"/>
                <a:gd name="T51" fmla="*/ 126 h 270"/>
                <a:gd name="T52" fmla="*/ 256 w 360"/>
                <a:gd name="T53" fmla="*/ 140 h 270"/>
                <a:gd name="T54" fmla="*/ 256 w 360"/>
                <a:gd name="T55" fmla="*/ 152 h 270"/>
                <a:gd name="T56" fmla="*/ 243 w 360"/>
                <a:gd name="T57" fmla="*/ 148 h 270"/>
                <a:gd name="T58" fmla="*/ 243 w 360"/>
                <a:gd name="T59" fmla="*/ 157 h 270"/>
                <a:gd name="T60" fmla="*/ 252 w 360"/>
                <a:gd name="T61" fmla="*/ 165 h 270"/>
                <a:gd name="T62" fmla="*/ 247 w 360"/>
                <a:gd name="T63" fmla="*/ 179 h 270"/>
                <a:gd name="T64" fmla="*/ 230 w 360"/>
                <a:gd name="T65" fmla="*/ 179 h 270"/>
                <a:gd name="T66" fmla="*/ 221 w 360"/>
                <a:gd name="T67" fmla="*/ 192 h 270"/>
                <a:gd name="T68" fmla="*/ 208 w 360"/>
                <a:gd name="T69" fmla="*/ 196 h 270"/>
                <a:gd name="T70" fmla="*/ 195 w 360"/>
                <a:gd name="T71" fmla="*/ 192 h 270"/>
                <a:gd name="T72" fmla="*/ 200 w 360"/>
                <a:gd name="T73" fmla="*/ 170 h 270"/>
                <a:gd name="T74" fmla="*/ 190 w 360"/>
                <a:gd name="T75" fmla="*/ 152 h 270"/>
                <a:gd name="T76" fmla="*/ 186 w 360"/>
                <a:gd name="T77" fmla="*/ 148 h 270"/>
                <a:gd name="T78" fmla="*/ 169 w 360"/>
                <a:gd name="T79" fmla="*/ 148 h 270"/>
                <a:gd name="T80" fmla="*/ 151 w 360"/>
                <a:gd name="T81" fmla="*/ 157 h 270"/>
                <a:gd name="T82" fmla="*/ 161 w 360"/>
                <a:gd name="T83" fmla="*/ 140 h 270"/>
                <a:gd name="T84" fmla="*/ 151 w 360"/>
                <a:gd name="T85" fmla="*/ 122 h 270"/>
                <a:gd name="T86" fmla="*/ 143 w 360"/>
                <a:gd name="T87" fmla="*/ 105 h 270"/>
                <a:gd name="T88" fmla="*/ 99 w 360"/>
                <a:gd name="T89" fmla="*/ 95 h 270"/>
                <a:gd name="T90" fmla="*/ 87 w 360"/>
                <a:gd name="T91" fmla="*/ 109 h 270"/>
                <a:gd name="T92" fmla="*/ 74 w 360"/>
                <a:gd name="T93" fmla="*/ 122 h 270"/>
                <a:gd name="T94" fmla="*/ 60 w 360"/>
                <a:gd name="T95" fmla="*/ 126 h 270"/>
                <a:gd name="T96" fmla="*/ 56 w 360"/>
                <a:gd name="T97" fmla="*/ 126 h 270"/>
                <a:gd name="T98" fmla="*/ 52 w 360"/>
                <a:gd name="T99" fmla="*/ 118 h 270"/>
                <a:gd name="T100" fmla="*/ 43 w 360"/>
                <a:gd name="T101" fmla="*/ 109 h 270"/>
                <a:gd name="T102" fmla="*/ 43 w 360"/>
                <a:gd name="T103" fmla="*/ 101 h 270"/>
                <a:gd name="T104" fmla="*/ 31 w 360"/>
                <a:gd name="T105" fmla="*/ 91 h 270"/>
                <a:gd name="T106" fmla="*/ 21 w 360"/>
                <a:gd name="T107" fmla="*/ 87 h 270"/>
                <a:gd name="T108" fmla="*/ 9 w 360"/>
                <a:gd name="T109" fmla="*/ 74 h 270"/>
                <a:gd name="T110" fmla="*/ 9 w 360"/>
                <a:gd name="T111" fmla="*/ 74 h 270"/>
                <a:gd name="T112" fmla="*/ 4 w 360"/>
                <a:gd name="T113" fmla="*/ 61 h 270"/>
                <a:gd name="T114" fmla="*/ 0 w 360"/>
                <a:gd name="T115" fmla="*/ 56 h 2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60"/>
                <a:gd name="T175" fmla="*/ 0 h 270"/>
                <a:gd name="T176" fmla="*/ 360 w 360"/>
                <a:gd name="T177" fmla="*/ 270 h 2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60" h="270">
                  <a:moveTo>
                    <a:pt x="0" y="78"/>
                  </a:moveTo>
                  <a:lnTo>
                    <a:pt x="6" y="66"/>
                  </a:lnTo>
                  <a:lnTo>
                    <a:pt x="6" y="60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18" y="54"/>
                  </a:lnTo>
                  <a:lnTo>
                    <a:pt x="30" y="48"/>
                  </a:lnTo>
                  <a:lnTo>
                    <a:pt x="36" y="48"/>
                  </a:lnTo>
                  <a:lnTo>
                    <a:pt x="42" y="48"/>
                  </a:lnTo>
                  <a:lnTo>
                    <a:pt x="48" y="48"/>
                  </a:lnTo>
                  <a:lnTo>
                    <a:pt x="54" y="48"/>
                  </a:lnTo>
                  <a:lnTo>
                    <a:pt x="54" y="42"/>
                  </a:lnTo>
                  <a:lnTo>
                    <a:pt x="54" y="48"/>
                  </a:lnTo>
                  <a:lnTo>
                    <a:pt x="60" y="48"/>
                  </a:lnTo>
                  <a:lnTo>
                    <a:pt x="60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54" y="30"/>
                  </a:lnTo>
                  <a:lnTo>
                    <a:pt x="54" y="24"/>
                  </a:lnTo>
                  <a:lnTo>
                    <a:pt x="48" y="24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90" y="6"/>
                  </a:lnTo>
                  <a:lnTo>
                    <a:pt x="96" y="6"/>
                  </a:lnTo>
                  <a:lnTo>
                    <a:pt x="102" y="6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6" y="12"/>
                  </a:lnTo>
                  <a:lnTo>
                    <a:pt x="126" y="18"/>
                  </a:lnTo>
                  <a:lnTo>
                    <a:pt x="132" y="18"/>
                  </a:lnTo>
                  <a:lnTo>
                    <a:pt x="132" y="12"/>
                  </a:lnTo>
                  <a:lnTo>
                    <a:pt x="138" y="12"/>
                  </a:lnTo>
                  <a:lnTo>
                    <a:pt x="144" y="12"/>
                  </a:lnTo>
                  <a:lnTo>
                    <a:pt x="150" y="12"/>
                  </a:lnTo>
                  <a:lnTo>
                    <a:pt x="156" y="12"/>
                  </a:lnTo>
                  <a:lnTo>
                    <a:pt x="162" y="12"/>
                  </a:lnTo>
                  <a:lnTo>
                    <a:pt x="168" y="12"/>
                  </a:lnTo>
                  <a:lnTo>
                    <a:pt x="174" y="12"/>
                  </a:lnTo>
                  <a:lnTo>
                    <a:pt x="174" y="18"/>
                  </a:lnTo>
                  <a:lnTo>
                    <a:pt x="168" y="18"/>
                  </a:lnTo>
                  <a:lnTo>
                    <a:pt x="168" y="24"/>
                  </a:lnTo>
                  <a:lnTo>
                    <a:pt x="174" y="24"/>
                  </a:lnTo>
                  <a:lnTo>
                    <a:pt x="180" y="30"/>
                  </a:lnTo>
                  <a:lnTo>
                    <a:pt x="186" y="30"/>
                  </a:lnTo>
                  <a:lnTo>
                    <a:pt x="186" y="24"/>
                  </a:lnTo>
                  <a:lnTo>
                    <a:pt x="192" y="24"/>
                  </a:lnTo>
                  <a:lnTo>
                    <a:pt x="192" y="18"/>
                  </a:lnTo>
                  <a:lnTo>
                    <a:pt x="192" y="24"/>
                  </a:lnTo>
                  <a:lnTo>
                    <a:pt x="198" y="18"/>
                  </a:lnTo>
                  <a:lnTo>
                    <a:pt x="198" y="24"/>
                  </a:lnTo>
                  <a:lnTo>
                    <a:pt x="204" y="24"/>
                  </a:lnTo>
                  <a:lnTo>
                    <a:pt x="204" y="30"/>
                  </a:lnTo>
                  <a:lnTo>
                    <a:pt x="210" y="30"/>
                  </a:lnTo>
                  <a:lnTo>
                    <a:pt x="210" y="36"/>
                  </a:lnTo>
                  <a:lnTo>
                    <a:pt x="216" y="36"/>
                  </a:lnTo>
                  <a:lnTo>
                    <a:pt x="216" y="30"/>
                  </a:lnTo>
                  <a:lnTo>
                    <a:pt x="222" y="30"/>
                  </a:lnTo>
                  <a:lnTo>
                    <a:pt x="222" y="24"/>
                  </a:lnTo>
                  <a:lnTo>
                    <a:pt x="228" y="24"/>
                  </a:lnTo>
                  <a:lnTo>
                    <a:pt x="228" y="18"/>
                  </a:lnTo>
                  <a:lnTo>
                    <a:pt x="228" y="24"/>
                  </a:lnTo>
                  <a:lnTo>
                    <a:pt x="234" y="18"/>
                  </a:lnTo>
                  <a:lnTo>
                    <a:pt x="234" y="24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24"/>
                  </a:lnTo>
                  <a:lnTo>
                    <a:pt x="252" y="30"/>
                  </a:lnTo>
                  <a:lnTo>
                    <a:pt x="258" y="30"/>
                  </a:lnTo>
                  <a:lnTo>
                    <a:pt x="264" y="30"/>
                  </a:lnTo>
                  <a:lnTo>
                    <a:pt x="258" y="24"/>
                  </a:lnTo>
                  <a:lnTo>
                    <a:pt x="264" y="24"/>
                  </a:lnTo>
                  <a:lnTo>
                    <a:pt x="270" y="24"/>
                  </a:lnTo>
                  <a:lnTo>
                    <a:pt x="270" y="18"/>
                  </a:lnTo>
                  <a:lnTo>
                    <a:pt x="276" y="18"/>
                  </a:lnTo>
                  <a:lnTo>
                    <a:pt x="282" y="18"/>
                  </a:lnTo>
                  <a:lnTo>
                    <a:pt x="282" y="12"/>
                  </a:lnTo>
                  <a:lnTo>
                    <a:pt x="276" y="12"/>
                  </a:lnTo>
                  <a:lnTo>
                    <a:pt x="276" y="6"/>
                  </a:lnTo>
                  <a:lnTo>
                    <a:pt x="276" y="12"/>
                  </a:lnTo>
                  <a:lnTo>
                    <a:pt x="276" y="6"/>
                  </a:lnTo>
                  <a:lnTo>
                    <a:pt x="282" y="6"/>
                  </a:lnTo>
                  <a:lnTo>
                    <a:pt x="288" y="6"/>
                  </a:lnTo>
                  <a:lnTo>
                    <a:pt x="288" y="12"/>
                  </a:lnTo>
                  <a:lnTo>
                    <a:pt x="294" y="12"/>
                  </a:lnTo>
                  <a:lnTo>
                    <a:pt x="294" y="18"/>
                  </a:lnTo>
                  <a:lnTo>
                    <a:pt x="294" y="24"/>
                  </a:lnTo>
                  <a:lnTo>
                    <a:pt x="300" y="24"/>
                  </a:lnTo>
                  <a:lnTo>
                    <a:pt x="300" y="30"/>
                  </a:lnTo>
                  <a:lnTo>
                    <a:pt x="306" y="30"/>
                  </a:lnTo>
                  <a:lnTo>
                    <a:pt x="306" y="36"/>
                  </a:lnTo>
                  <a:lnTo>
                    <a:pt x="306" y="42"/>
                  </a:lnTo>
                  <a:lnTo>
                    <a:pt x="300" y="48"/>
                  </a:lnTo>
                  <a:lnTo>
                    <a:pt x="306" y="48"/>
                  </a:lnTo>
                  <a:lnTo>
                    <a:pt x="312" y="48"/>
                  </a:lnTo>
                  <a:lnTo>
                    <a:pt x="312" y="54"/>
                  </a:lnTo>
                  <a:lnTo>
                    <a:pt x="312" y="60"/>
                  </a:lnTo>
                  <a:lnTo>
                    <a:pt x="318" y="60"/>
                  </a:lnTo>
                  <a:lnTo>
                    <a:pt x="324" y="60"/>
                  </a:lnTo>
                  <a:lnTo>
                    <a:pt x="324" y="66"/>
                  </a:lnTo>
                  <a:lnTo>
                    <a:pt x="318" y="66"/>
                  </a:lnTo>
                  <a:lnTo>
                    <a:pt x="318" y="72"/>
                  </a:lnTo>
                  <a:lnTo>
                    <a:pt x="312" y="72"/>
                  </a:lnTo>
                  <a:lnTo>
                    <a:pt x="312" y="78"/>
                  </a:lnTo>
                  <a:lnTo>
                    <a:pt x="312" y="84"/>
                  </a:lnTo>
                  <a:lnTo>
                    <a:pt x="318" y="84"/>
                  </a:lnTo>
                  <a:lnTo>
                    <a:pt x="318" y="78"/>
                  </a:lnTo>
                  <a:lnTo>
                    <a:pt x="324" y="78"/>
                  </a:lnTo>
                  <a:lnTo>
                    <a:pt x="330" y="78"/>
                  </a:lnTo>
                  <a:lnTo>
                    <a:pt x="330" y="84"/>
                  </a:lnTo>
                  <a:lnTo>
                    <a:pt x="330" y="90"/>
                  </a:lnTo>
                  <a:lnTo>
                    <a:pt x="330" y="96"/>
                  </a:lnTo>
                  <a:lnTo>
                    <a:pt x="330" y="102"/>
                  </a:lnTo>
                  <a:lnTo>
                    <a:pt x="330" y="108"/>
                  </a:lnTo>
                  <a:lnTo>
                    <a:pt x="336" y="108"/>
                  </a:lnTo>
                  <a:lnTo>
                    <a:pt x="336" y="114"/>
                  </a:lnTo>
                  <a:lnTo>
                    <a:pt x="342" y="114"/>
                  </a:lnTo>
                  <a:lnTo>
                    <a:pt x="348" y="114"/>
                  </a:lnTo>
                  <a:lnTo>
                    <a:pt x="348" y="120"/>
                  </a:lnTo>
                  <a:lnTo>
                    <a:pt x="342" y="126"/>
                  </a:lnTo>
                  <a:lnTo>
                    <a:pt x="336" y="132"/>
                  </a:lnTo>
                  <a:lnTo>
                    <a:pt x="336" y="138"/>
                  </a:lnTo>
                  <a:lnTo>
                    <a:pt x="336" y="132"/>
                  </a:lnTo>
                  <a:lnTo>
                    <a:pt x="336" y="138"/>
                  </a:lnTo>
                  <a:lnTo>
                    <a:pt x="342" y="138"/>
                  </a:lnTo>
                  <a:lnTo>
                    <a:pt x="336" y="138"/>
                  </a:lnTo>
                  <a:lnTo>
                    <a:pt x="342" y="138"/>
                  </a:lnTo>
                  <a:lnTo>
                    <a:pt x="336" y="138"/>
                  </a:lnTo>
                  <a:lnTo>
                    <a:pt x="342" y="138"/>
                  </a:lnTo>
                  <a:lnTo>
                    <a:pt x="336" y="138"/>
                  </a:lnTo>
                  <a:lnTo>
                    <a:pt x="336" y="144"/>
                  </a:lnTo>
                  <a:lnTo>
                    <a:pt x="336" y="150"/>
                  </a:lnTo>
                  <a:lnTo>
                    <a:pt x="336" y="156"/>
                  </a:lnTo>
                  <a:lnTo>
                    <a:pt x="342" y="156"/>
                  </a:lnTo>
                  <a:lnTo>
                    <a:pt x="342" y="162"/>
                  </a:lnTo>
                  <a:lnTo>
                    <a:pt x="348" y="162"/>
                  </a:lnTo>
                  <a:lnTo>
                    <a:pt x="348" y="156"/>
                  </a:lnTo>
                  <a:lnTo>
                    <a:pt x="354" y="156"/>
                  </a:lnTo>
                  <a:lnTo>
                    <a:pt x="354" y="162"/>
                  </a:lnTo>
                  <a:lnTo>
                    <a:pt x="348" y="162"/>
                  </a:lnTo>
                  <a:lnTo>
                    <a:pt x="348" y="168"/>
                  </a:lnTo>
                  <a:lnTo>
                    <a:pt x="348" y="174"/>
                  </a:lnTo>
                  <a:lnTo>
                    <a:pt x="354" y="174"/>
                  </a:lnTo>
                  <a:lnTo>
                    <a:pt x="360" y="174"/>
                  </a:lnTo>
                  <a:lnTo>
                    <a:pt x="354" y="174"/>
                  </a:lnTo>
                  <a:lnTo>
                    <a:pt x="354" y="180"/>
                  </a:lnTo>
                  <a:lnTo>
                    <a:pt x="348" y="180"/>
                  </a:lnTo>
                  <a:lnTo>
                    <a:pt x="348" y="186"/>
                  </a:lnTo>
                  <a:lnTo>
                    <a:pt x="348" y="192"/>
                  </a:lnTo>
                  <a:lnTo>
                    <a:pt x="354" y="192"/>
                  </a:lnTo>
                  <a:lnTo>
                    <a:pt x="360" y="198"/>
                  </a:lnTo>
                  <a:lnTo>
                    <a:pt x="360" y="204"/>
                  </a:lnTo>
                  <a:lnTo>
                    <a:pt x="360" y="210"/>
                  </a:lnTo>
                  <a:lnTo>
                    <a:pt x="354" y="210"/>
                  </a:lnTo>
                  <a:lnTo>
                    <a:pt x="354" y="204"/>
                  </a:lnTo>
                  <a:lnTo>
                    <a:pt x="354" y="210"/>
                  </a:lnTo>
                  <a:lnTo>
                    <a:pt x="348" y="210"/>
                  </a:lnTo>
                  <a:lnTo>
                    <a:pt x="348" y="204"/>
                  </a:lnTo>
                  <a:lnTo>
                    <a:pt x="348" y="210"/>
                  </a:lnTo>
                  <a:lnTo>
                    <a:pt x="348" y="204"/>
                  </a:lnTo>
                  <a:lnTo>
                    <a:pt x="342" y="204"/>
                  </a:lnTo>
                  <a:lnTo>
                    <a:pt x="336" y="204"/>
                  </a:lnTo>
                  <a:lnTo>
                    <a:pt x="336" y="210"/>
                  </a:lnTo>
                  <a:lnTo>
                    <a:pt x="330" y="204"/>
                  </a:lnTo>
                  <a:lnTo>
                    <a:pt x="330" y="210"/>
                  </a:lnTo>
                  <a:lnTo>
                    <a:pt x="336" y="210"/>
                  </a:lnTo>
                  <a:lnTo>
                    <a:pt x="330" y="216"/>
                  </a:lnTo>
                  <a:lnTo>
                    <a:pt x="336" y="216"/>
                  </a:lnTo>
                  <a:lnTo>
                    <a:pt x="330" y="216"/>
                  </a:lnTo>
                  <a:lnTo>
                    <a:pt x="336" y="216"/>
                  </a:lnTo>
                  <a:lnTo>
                    <a:pt x="336" y="222"/>
                  </a:lnTo>
                  <a:lnTo>
                    <a:pt x="342" y="222"/>
                  </a:lnTo>
                  <a:lnTo>
                    <a:pt x="342" y="228"/>
                  </a:lnTo>
                  <a:lnTo>
                    <a:pt x="348" y="228"/>
                  </a:lnTo>
                  <a:lnTo>
                    <a:pt x="342" y="228"/>
                  </a:lnTo>
                  <a:lnTo>
                    <a:pt x="342" y="234"/>
                  </a:lnTo>
                  <a:lnTo>
                    <a:pt x="336" y="234"/>
                  </a:lnTo>
                  <a:lnTo>
                    <a:pt x="336" y="240"/>
                  </a:lnTo>
                  <a:lnTo>
                    <a:pt x="342" y="240"/>
                  </a:lnTo>
                  <a:lnTo>
                    <a:pt x="342" y="246"/>
                  </a:lnTo>
                  <a:lnTo>
                    <a:pt x="336" y="246"/>
                  </a:lnTo>
                  <a:lnTo>
                    <a:pt x="336" y="252"/>
                  </a:lnTo>
                  <a:lnTo>
                    <a:pt x="330" y="252"/>
                  </a:lnTo>
                  <a:lnTo>
                    <a:pt x="324" y="252"/>
                  </a:lnTo>
                  <a:lnTo>
                    <a:pt x="318" y="252"/>
                  </a:lnTo>
                  <a:lnTo>
                    <a:pt x="318" y="246"/>
                  </a:lnTo>
                  <a:lnTo>
                    <a:pt x="312" y="246"/>
                  </a:lnTo>
                  <a:lnTo>
                    <a:pt x="306" y="252"/>
                  </a:lnTo>
                  <a:lnTo>
                    <a:pt x="312" y="252"/>
                  </a:lnTo>
                  <a:lnTo>
                    <a:pt x="306" y="258"/>
                  </a:lnTo>
                  <a:lnTo>
                    <a:pt x="300" y="264"/>
                  </a:lnTo>
                  <a:lnTo>
                    <a:pt x="306" y="264"/>
                  </a:lnTo>
                  <a:lnTo>
                    <a:pt x="300" y="264"/>
                  </a:lnTo>
                  <a:lnTo>
                    <a:pt x="306" y="264"/>
                  </a:lnTo>
                  <a:lnTo>
                    <a:pt x="300" y="264"/>
                  </a:lnTo>
                  <a:lnTo>
                    <a:pt x="294" y="264"/>
                  </a:lnTo>
                  <a:lnTo>
                    <a:pt x="294" y="270"/>
                  </a:lnTo>
                  <a:lnTo>
                    <a:pt x="288" y="270"/>
                  </a:lnTo>
                  <a:lnTo>
                    <a:pt x="288" y="264"/>
                  </a:lnTo>
                  <a:lnTo>
                    <a:pt x="282" y="264"/>
                  </a:lnTo>
                  <a:lnTo>
                    <a:pt x="282" y="258"/>
                  </a:lnTo>
                  <a:lnTo>
                    <a:pt x="276" y="258"/>
                  </a:lnTo>
                  <a:lnTo>
                    <a:pt x="270" y="258"/>
                  </a:lnTo>
                  <a:lnTo>
                    <a:pt x="270" y="264"/>
                  </a:lnTo>
                  <a:lnTo>
                    <a:pt x="270" y="258"/>
                  </a:lnTo>
                  <a:lnTo>
                    <a:pt x="276" y="258"/>
                  </a:lnTo>
                  <a:lnTo>
                    <a:pt x="276" y="252"/>
                  </a:lnTo>
                  <a:lnTo>
                    <a:pt x="276" y="246"/>
                  </a:lnTo>
                  <a:lnTo>
                    <a:pt x="276" y="240"/>
                  </a:lnTo>
                  <a:lnTo>
                    <a:pt x="276" y="234"/>
                  </a:lnTo>
                  <a:lnTo>
                    <a:pt x="276" y="228"/>
                  </a:lnTo>
                  <a:lnTo>
                    <a:pt x="270" y="228"/>
                  </a:lnTo>
                  <a:lnTo>
                    <a:pt x="270" y="222"/>
                  </a:lnTo>
                  <a:lnTo>
                    <a:pt x="270" y="216"/>
                  </a:lnTo>
                  <a:lnTo>
                    <a:pt x="270" y="210"/>
                  </a:lnTo>
                  <a:lnTo>
                    <a:pt x="264" y="210"/>
                  </a:lnTo>
                  <a:lnTo>
                    <a:pt x="264" y="204"/>
                  </a:lnTo>
                  <a:lnTo>
                    <a:pt x="258" y="204"/>
                  </a:lnTo>
                  <a:lnTo>
                    <a:pt x="258" y="210"/>
                  </a:lnTo>
                  <a:lnTo>
                    <a:pt x="258" y="204"/>
                  </a:lnTo>
                  <a:lnTo>
                    <a:pt x="252" y="204"/>
                  </a:lnTo>
                  <a:lnTo>
                    <a:pt x="258" y="204"/>
                  </a:lnTo>
                  <a:lnTo>
                    <a:pt x="252" y="204"/>
                  </a:lnTo>
                  <a:lnTo>
                    <a:pt x="246" y="204"/>
                  </a:lnTo>
                  <a:lnTo>
                    <a:pt x="246" y="210"/>
                  </a:lnTo>
                  <a:lnTo>
                    <a:pt x="240" y="210"/>
                  </a:lnTo>
                  <a:lnTo>
                    <a:pt x="240" y="204"/>
                  </a:lnTo>
                  <a:lnTo>
                    <a:pt x="234" y="204"/>
                  </a:lnTo>
                  <a:lnTo>
                    <a:pt x="228" y="204"/>
                  </a:lnTo>
                  <a:lnTo>
                    <a:pt x="222" y="210"/>
                  </a:lnTo>
                  <a:lnTo>
                    <a:pt x="222" y="216"/>
                  </a:lnTo>
                  <a:lnTo>
                    <a:pt x="216" y="216"/>
                  </a:lnTo>
                  <a:lnTo>
                    <a:pt x="210" y="210"/>
                  </a:lnTo>
                  <a:lnTo>
                    <a:pt x="210" y="216"/>
                  </a:lnTo>
                  <a:lnTo>
                    <a:pt x="210" y="210"/>
                  </a:lnTo>
                  <a:lnTo>
                    <a:pt x="210" y="204"/>
                  </a:lnTo>
                  <a:lnTo>
                    <a:pt x="216" y="204"/>
                  </a:lnTo>
                  <a:lnTo>
                    <a:pt x="216" y="198"/>
                  </a:lnTo>
                  <a:lnTo>
                    <a:pt x="222" y="198"/>
                  </a:lnTo>
                  <a:lnTo>
                    <a:pt x="222" y="192"/>
                  </a:lnTo>
                  <a:lnTo>
                    <a:pt x="216" y="192"/>
                  </a:lnTo>
                  <a:lnTo>
                    <a:pt x="216" y="186"/>
                  </a:lnTo>
                  <a:lnTo>
                    <a:pt x="216" y="180"/>
                  </a:lnTo>
                  <a:lnTo>
                    <a:pt x="216" y="174"/>
                  </a:lnTo>
                  <a:lnTo>
                    <a:pt x="210" y="174"/>
                  </a:lnTo>
                  <a:lnTo>
                    <a:pt x="210" y="168"/>
                  </a:lnTo>
                  <a:lnTo>
                    <a:pt x="210" y="162"/>
                  </a:lnTo>
                  <a:lnTo>
                    <a:pt x="204" y="162"/>
                  </a:lnTo>
                  <a:lnTo>
                    <a:pt x="204" y="156"/>
                  </a:lnTo>
                  <a:lnTo>
                    <a:pt x="204" y="150"/>
                  </a:lnTo>
                  <a:lnTo>
                    <a:pt x="198" y="150"/>
                  </a:lnTo>
                  <a:lnTo>
                    <a:pt x="198" y="144"/>
                  </a:lnTo>
                  <a:lnTo>
                    <a:pt x="192" y="138"/>
                  </a:lnTo>
                  <a:lnTo>
                    <a:pt x="186" y="138"/>
                  </a:lnTo>
                  <a:lnTo>
                    <a:pt x="186" y="132"/>
                  </a:lnTo>
                  <a:lnTo>
                    <a:pt x="150" y="132"/>
                  </a:lnTo>
                  <a:lnTo>
                    <a:pt x="138" y="138"/>
                  </a:lnTo>
                  <a:lnTo>
                    <a:pt x="138" y="132"/>
                  </a:lnTo>
                  <a:lnTo>
                    <a:pt x="132" y="132"/>
                  </a:lnTo>
                  <a:lnTo>
                    <a:pt x="132" y="138"/>
                  </a:lnTo>
                  <a:lnTo>
                    <a:pt x="126" y="138"/>
                  </a:lnTo>
                  <a:lnTo>
                    <a:pt x="120" y="138"/>
                  </a:lnTo>
                  <a:lnTo>
                    <a:pt x="120" y="144"/>
                  </a:lnTo>
                  <a:lnTo>
                    <a:pt x="120" y="150"/>
                  </a:lnTo>
                  <a:lnTo>
                    <a:pt x="114" y="150"/>
                  </a:lnTo>
                  <a:lnTo>
                    <a:pt x="114" y="156"/>
                  </a:lnTo>
                  <a:lnTo>
                    <a:pt x="114" y="162"/>
                  </a:lnTo>
                  <a:lnTo>
                    <a:pt x="108" y="162"/>
                  </a:lnTo>
                  <a:lnTo>
                    <a:pt x="108" y="168"/>
                  </a:lnTo>
                  <a:lnTo>
                    <a:pt x="102" y="168"/>
                  </a:lnTo>
                  <a:lnTo>
                    <a:pt x="96" y="168"/>
                  </a:lnTo>
                  <a:lnTo>
                    <a:pt x="96" y="174"/>
                  </a:lnTo>
                  <a:lnTo>
                    <a:pt x="96" y="180"/>
                  </a:lnTo>
                  <a:lnTo>
                    <a:pt x="90" y="180"/>
                  </a:lnTo>
                  <a:lnTo>
                    <a:pt x="90" y="174"/>
                  </a:lnTo>
                  <a:lnTo>
                    <a:pt x="84" y="174"/>
                  </a:lnTo>
                  <a:lnTo>
                    <a:pt x="78" y="180"/>
                  </a:lnTo>
                  <a:lnTo>
                    <a:pt x="78" y="174"/>
                  </a:lnTo>
                  <a:lnTo>
                    <a:pt x="84" y="174"/>
                  </a:lnTo>
                  <a:lnTo>
                    <a:pt x="84" y="168"/>
                  </a:lnTo>
                  <a:lnTo>
                    <a:pt x="84" y="174"/>
                  </a:lnTo>
                  <a:lnTo>
                    <a:pt x="78" y="174"/>
                  </a:lnTo>
                  <a:lnTo>
                    <a:pt x="78" y="168"/>
                  </a:lnTo>
                  <a:lnTo>
                    <a:pt x="78" y="162"/>
                  </a:lnTo>
                  <a:lnTo>
                    <a:pt x="78" y="168"/>
                  </a:lnTo>
                  <a:lnTo>
                    <a:pt x="72" y="162"/>
                  </a:lnTo>
                  <a:lnTo>
                    <a:pt x="78" y="162"/>
                  </a:lnTo>
                  <a:lnTo>
                    <a:pt x="72" y="162"/>
                  </a:lnTo>
                  <a:lnTo>
                    <a:pt x="72" y="156"/>
                  </a:lnTo>
                  <a:lnTo>
                    <a:pt x="66" y="156"/>
                  </a:lnTo>
                  <a:lnTo>
                    <a:pt x="66" y="150"/>
                  </a:lnTo>
                  <a:lnTo>
                    <a:pt x="66" y="156"/>
                  </a:lnTo>
                  <a:lnTo>
                    <a:pt x="60" y="156"/>
                  </a:lnTo>
                  <a:lnTo>
                    <a:pt x="60" y="150"/>
                  </a:lnTo>
                  <a:lnTo>
                    <a:pt x="66" y="150"/>
                  </a:lnTo>
                  <a:lnTo>
                    <a:pt x="66" y="144"/>
                  </a:lnTo>
                  <a:lnTo>
                    <a:pt x="66" y="138"/>
                  </a:lnTo>
                  <a:lnTo>
                    <a:pt x="66" y="144"/>
                  </a:lnTo>
                  <a:lnTo>
                    <a:pt x="60" y="144"/>
                  </a:lnTo>
                  <a:lnTo>
                    <a:pt x="60" y="138"/>
                  </a:lnTo>
                  <a:lnTo>
                    <a:pt x="60" y="132"/>
                  </a:lnTo>
                  <a:lnTo>
                    <a:pt x="60" y="138"/>
                  </a:lnTo>
                  <a:lnTo>
                    <a:pt x="54" y="138"/>
                  </a:lnTo>
                  <a:lnTo>
                    <a:pt x="48" y="132"/>
                  </a:lnTo>
                  <a:lnTo>
                    <a:pt x="42" y="132"/>
                  </a:lnTo>
                  <a:lnTo>
                    <a:pt x="42" y="126"/>
                  </a:lnTo>
                  <a:lnTo>
                    <a:pt x="42" y="120"/>
                  </a:lnTo>
                  <a:lnTo>
                    <a:pt x="42" y="126"/>
                  </a:lnTo>
                  <a:lnTo>
                    <a:pt x="36" y="126"/>
                  </a:lnTo>
                  <a:lnTo>
                    <a:pt x="36" y="120"/>
                  </a:lnTo>
                  <a:lnTo>
                    <a:pt x="36" y="126"/>
                  </a:lnTo>
                  <a:lnTo>
                    <a:pt x="30" y="120"/>
                  </a:lnTo>
                  <a:lnTo>
                    <a:pt x="24" y="120"/>
                  </a:lnTo>
                  <a:lnTo>
                    <a:pt x="24" y="114"/>
                  </a:lnTo>
                  <a:lnTo>
                    <a:pt x="18" y="114"/>
                  </a:lnTo>
                  <a:lnTo>
                    <a:pt x="18" y="108"/>
                  </a:lnTo>
                  <a:lnTo>
                    <a:pt x="12" y="108"/>
                  </a:lnTo>
                  <a:lnTo>
                    <a:pt x="12" y="102"/>
                  </a:lnTo>
                  <a:lnTo>
                    <a:pt x="18" y="102"/>
                  </a:lnTo>
                  <a:lnTo>
                    <a:pt x="18" y="96"/>
                  </a:lnTo>
                  <a:lnTo>
                    <a:pt x="18" y="90"/>
                  </a:lnTo>
                  <a:lnTo>
                    <a:pt x="18" y="96"/>
                  </a:lnTo>
                  <a:lnTo>
                    <a:pt x="12" y="96"/>
                  </a:lnTo>
                  <a:lnTo>
                    <a:pt x="12" y="102"/>
                  </a:lnTo>
                  <a:lnTo>
                    <a:pt x="12" y="96"/>
                  </a:lnTo>
                  <a:lnTo>
                    <a:pt x="12" y="90"/>
                  </a:lnTo>
                  <a:lnTo>
                    <a:pt x="12" y="96"/>
                  </a:lnTo>
                  <a:lnTo>
                    <a:pt x="6" y="96"/>
                  </a:lnTo>
                  <a:lnTo>
                    <a:pt x="6" y="90"/>
                  </a:lnTo>
                  <a:lnTo>
                    <a:pt x="6" y="84"/>
                  </a:lnTo>
                  <a:lnTo>
                    <a:pt x="12" y="84"/>
                  </a:lnTo>
                  <a:lnTo>
                    <a:pt x="12" y="78"/>
                  </a:lnTo>
                  <a:lnTo>
                    <a:pt x="12" y="84"/>
                  </a:lnTo>
                  <a:lnTo>
                    <a:pt x="6" y="84"/>
                  </a:lnTo>
                  <a:lnTo>
                    <a:pt x="0" y="84"/>
                  </a:lnTo>
                  <a:lnTo>
                    <a:pt x="0" y="7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Freeform 15">
              <a:extLst>
                <a:ext uri="{FF2B5EF4-FFF2-40B4-BE49-F238E27FC236}">
                  <a16:creationId xmlns:a16="http://schemas.microsoft.com/office/drawing/2014/main" id="{0FEE09A9-72AE-F026-2FAD-1CD1FF137E4B}"/>
                </a:ext>
              </a:extLst>
            </p:cNvPr>
            <p:cNvSpPr>
              <a:spLocks noChangeAspect="1"/>
            </p:cNvSpPr>
            <p:nvPr>
              <p:custDataLst>
                <p:tags r:id="rId11"/>
              </p:custDataLst>
            </p:nvPr>
          </p:nvSpPr>
          <p:spPr bwMode="gray">
            <a:xfrm>
              <a:off x="2372033" y="3084514"/>
              <a:ext cx="203165" cy="201612"/>
            </a:xfrm>
            <a:custGeom>
              <a:avLst/>
              <a:gdLst>
                <a:gd name="T0" fmla="*/ 9 w 150"/>
                <a:gd name="T1" fmla="*/ 30 h 150"/>
                <a:gd name="T2" fmla="*/ 13 w 150"/>
                <a:gd name="T3" fmla="*/ 30 h 150"/>
                <a:gd name="T4" fmla="*/ 22 w 150"/>
                <a:gd name="T5" fmla="*/ 25 h 150"/>
                <a:gd name="T6" fmla="*/ 26 w 150"/>
                <a:gd name="T7" fmla="*/ 17 h 150"/>
                <a:gd name="T8" fmla="*/ 31 w 150"/>
                <a:gd name="T9" fmla="*/ 8 h 150"/>
                <a:gd name="T10" fmla="*/ 39 w 150"/>
                <a:gd name="T11" fmla="*/ 4 h 150"/>
                <a:gd name="T12" fmla="*/ 44 w 150"/>
                <a:gd name="T13" fmla="*/ 4 h 150"/>
                <a:gd name="T14" fmla="*/ 79 w 150"/>
                <a:gd name="T15" fmla="*/ 4 h 150"/>
                <a:gd name="T16" fmla="*/ 87 w 150"/>
                <a:gd name="T17" fmla="*/ 13 h 150"/>
                <a:gd name="T18" fmla="*/ 92 w 150"/>
                <a:gd name="T19" fmla="*/ 21 h 150"/>
                <a:gd name="T20" fmla="*/ 96 w 150"/>
                <a:gd name="T21" fmla="*/ 30 h 150"/>
                <a:gd name="T22" fmla="*/ 101 w 150"/>
                <a:gd name="T23" fmla="*/ 39 h 150"/>
                <a:gd name="T24" fmla="*/ 105 w 150"/>
                <a:gd name="T25" fmla="*/ 47 h 150"/>
                <a:gd name="T26" fmla="*/ 96 w 150"/>
                <a:gd name="T27" fmla="*/ 52 h 150"/>
                <a:gd name="T28" fmla="*/ 96 w 150"/>
                <a:gd name="T29" fmla="*/ 56 h 150"/>
                <a:gd name="T30" fmla="*/ 105 w 150"/>
                <a:gd name="T31" fmla="*/ 56 h 150"/>
                <a:gd name="T32" fmla="*/ 109 w 150"/>
                <a:gd name="T33" fmla="*/ 60 h 150"/>
                <a:gd name="T34" fmla="*/ 101 w 150"/>
                <a:gd name="T35" fmla="*/ 69 h 150"/>
                <a:gd name="T36" fmla="*/ 96 w 150"/>
                <a:gd name="T37" fmla="*/ 82 h 150"/>
                <a:gd name="T38" fmla="*/ 87 w 150"/>
                <a:gd name="T39" fmla="*/ 86 h 150"/>
                <a:gd name="T40" fmla="*/ 79 w 150"/>
                <a:gd name="T41" fmla="*/ 95 h 150"/>
                <a:gd name="T42" fmla="*/ 74 w 150"/>
                <a:gd name="T43" fmla="*/ 103 h 150"/>
                <a:gd name="T44" fmla="*/ 61 w 150"/>
                <a:gd name="T45" fmla="*/ 103 h 150"/>
                <a:gd name="T46" fmla="*/ 39 w 150"/>
                <a:gd name="T47" fmla="*/ 95 h 150"/>
                <a:gd name="T48" fmla="*/ 35 w 150"/>
                <a:gd name="T49" fmla="*/ 91 h 150"/>
                <a:gd name="T50" fmla="*/ 31 w 150"/>
                <a:gd name="T51" fmla="*/ 91 h 150"/>
                <a:gd name="T52" fmla="*/ 35 w 150"/>
                <a:gd name="T53" fmla="*/ 86 h 150"/>
                <a:gd name="T54" fmla="*/ 35 w 150"/>
                <a:gd name="T55" fmla="*/ 82 h 150"/>
                <a:gd name="T56" fmla="*/ 31 w 150"/>
                <a:gd name="T57" fmla="*/ 82 h 150"/>
                <a:gd name="T58" fmla="*/ 22 w 150"/>
                <a:gd name="T59" fmla="*/ 82 h 150"/>
                <a:gd name="T60" fmla="*/ 17 w 150"/>
                <a:gd name="T61" fmla="*/ 73 h 150"/>
                <a:gd name="T62" fmla="*/ 22 w 150"/>
                <a:gd name="T63" fmla="*/ 73 h 150"/>
                <a:gd name="T64" fmla="*/ 17 w 150"/>
                <a:gd name="T65" fmla="*/ 64 h 150"/>
                <a:gd name="T66" fmla="*/ 9 w 150"/>
                <a:gd name="T67" fmla="*/ 60 h 150"/>
                <a:gd name="T68" fmla="*/ 4 w 150"/>
                <a:gd name="T69" fmla="*/ 60 h 150"/>
                <a:gd name="T70" fmla="*/ 9 w 150"/>
                <a:gd name="T71" fmla="*/ 52 h 150"/>
                <a:gd name="T72" fmla="*/ 9 w 150"/>
                <a:gd name="T73" fmla="*/ 56 h 150"/>
                <a:gd name="T74" fmla="*/ 17 w 150"/>
                <a:gd name="T75" fmla="*/ 52 h 150"/>
                <a:gd name="T76" fmla="*/ 9 w 150"/>
                <a:gd name="T77" fmla="*/ 52 h 150"/>
                <a:gd name="T78" fmla="*/ 4 w 150"/>
                <a:gd name="T79" fmla="*/ 52 h 150"/>
                <a:gd name="T80" fmla="*/ 4 w 150"/>
                <a:gd name="T81" fmla="*/ 47 h 150"/>
                <a:gd name="T82" fmla="*/ 9 w 150"/>
                <a:gd name="T83" fmla="*/ 39 h 150"/>
                <a:gd name="T84" fmla="*/ 4 w 150"/>
                <a:gd name="T85" fmla="*/ 39 h 15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0"/>
                <a:gd name="T130" fmla="*/ 0 h 150"/>
                <a:gd name="T131" fmla="*/ 150 w 150"/>
                <a:gd name="T132" fmla="*/ 150 h 15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0" h="150">
                  <a:moveTo>
                    <a:pt x="0" y="48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8" y="48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6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36" y="24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2" y="12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0" y="6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26" y="24"/>
                  </a:lnTo>
                  <a:lnTo>
                    <a:pt x="126" y="30"/>
                  </a:lnTo>
                  <a:lnTo>
                    <a:pt x="132" y="30"/>
                  </a:lnTo>
                  <a:lnTo>
                    <a:pt x="132" y="36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38" y="48"/>
                  </a:lnTo>
                  <a:lnTo>
                    <a:pt x="138" y="54"/>
                  </a:lnTo>
                  <a:lnTo>
                    <a:pt x="138" y="60"/>
                  </a:lnTo>
                  <a:lnTo>
                    <a:pt x="144" y="60"/>
                  </a:lnTo>
                  <a:lnTo>
                    <a:pt x="144" y="66"/>
                  </a:lnTo>
                  <a:lnTo>
                    <a:pt x="138" y="66"/>
                  </a:lnTo>
                  <a:lnTo>
                    <a:pt x="138" y="72"/>
                  </a:lnTo>
                  <a:lnTo>
                    <a:pt x="132" y="72"/>
                  </a:lnTo>
                  <a:lnTo>
                    <a:pt x="132" y="78"/>
                  </a:lnTo>
                  <a:lnTo>
                    <a:pt x="132" y="84"/>
                  </a:lnTo>
                  <a:lnTo>
                    <a:pt x="132" y="78"/>
                  </a:lnTo>
                  <a:lnTo>
                    <a:pt x="138" y="84"/>
                  </a:lnTo>
                  <a:lnTo>
                    <a:pt x="144" y="84"/>
                  </a:lnTo>
                  <a:lnTo>
                    <a:pt x="144" y="78"/>
                  </a:lnTo>
                  <a:lnTo>
                    <a:pt x="150" y="72"/>
                  </a:lnTo>
                  <a:lnTo>
                    <a:pt x="150" y="78"/>
                  </a:lnTo>
                  <a:lnTo>
                    <a:pt x="150" y="84"/>
                  </a:lnTo>
                  <a:lnTo>
                    <a:pt x="150" y="90"/>
                  </a:lnTo>
                  <a:lnTo>
                    <a:pt x="144" y="90"/>
                  </a:lnTo>
                  <a:lnTo>
                    <a:pt x="138" y="96"/>
                  </a:lnTo>
                  <a:lnTo>
                    <a:pt x="138" y="108"/>
                  </a:lnTo>
                  <a:lnTo>
                    <a:pt x="132" y="108"/>
                  </a:lnTo>
                  <a:lnTo>
                    <a:pt x="132" y="114"/>
                  </a:lnTo>
                  <a:lnTo>
                    <a:pt x="126" y="114"/>
                  </a:lnTo>
                  <a:lnTo>
                    <a:pt x="126" y="120"/>
                  </a:lnTo>
                  <a:lnTo>
                    <a:pt x="120" y="120"/>
                  </a:lnTo>
                  <a:lnTo>
                    <a:pt x="120" y="126"/>
                  </a:lnTo>
                  <a:lnTo>
                    <a:pt x="114" y="126"/>
                  </a:lnTo>
                  <a:lnTo>
                    <a:pt x="108" y="132"/>
                  </a:lnTo>
                  <a:lnTo>
                    <a:pt x="108" y="138"/>
                  </a:lnTo>
                  <a:lnTo>
                    <a:pt x="102" y="138"/>
                  </a:lnTo>
                  <a:lnTo>
                    <a:pt x="102" y="144"/>
                  </a:lnTo>
                  <a:lnTo>
                    <a:pt x="96" y="150"/>
                  </a:lnTo>
                  <a:lnTo>
                    <a:pt x="90" y="150"/>
                  </a:lnTo>
                  <a:lnTo>
                    <a:pt x="84" y="144"/>
                  </a:lnTo>
                  <a:lnTo>
                    <a:pt x="78" y="144"/>
                  </a:lnTo>
                  <a:lnTo>
                    <a:pt x="72" y="138"/>
                  </a:lnTo>
                  <a:lnTo>
                    <a:pt x="54" y="132"/>
                  </a:lnTo>
                  <a:lnTo>
                    <a:pt x="48" y="132"/>
                  </a:lnTo>
                  <a:lnTo>
                    <a:pt x="42" y="126"/>
                  </a:lnTo>
                  <a:lnTo>
                    <a:pt x="48" y="126"/>
                  </a:lnTo>
                  <a:lnTo>
                    <a:pt x="54" y="126"/>
                  </a:lnTo>
                  <a:lnTo>
                    <a:pt x="48" y="126"/>
                  </a:lnTo>
                  <a:lnTo>
                    <a:pt x="42" y="126"/>
                  </a:lnTo>
                  <a:lnTo>
                    <a:pt x="48" y="120"/>
                  </a:lnTo>
                  <a:lnTo>
                    <a:pt x="54" y="120"/>
                  </a:lnTo>
                  <a:lnTo>
                    <a:pt x="48" y="120"/>
                  </a:lnTo>
                  <a:lnTo>
                    <a:pt x="42" y="120"/>
                  </a:lnTo>
                  <a:lnTo>
                    <a:pt x="42" y="114"/>
                  </a:lnTo>
                  <a:lnTo>
                    <a:pt x="48" y="114"/>
                  </a:lnTo>
                  <a:lnTo>
                    <a:pt x="42" y="114"/>
                  </a:lnTo>
                  <a:lnTo>
                    <a:pt x="42" y="108"/>
                  </a:lnTo>
                  <a:lnTo>
                    <a:pt x="42" y="114"/>
                  </a:lnTo>
                  <a:lnTo>
                    <a:pt x="42" y="108"/>
                  </a:lnTo>
                  <a:lnTo>
                    <a:pt x="36" y="114"/>
                  </a:lnTo>
                  <a:lnTo>
                    <a:pt x="30" y="114"/>
                  </a:lnTo>
                  <a:lnTo>
                    <a:pt x="30" y="108"/>
                  </a:lnTo>
                  <a:lnTo>
                    <a:pt x="24" y="108"/>
                  </a:lnTo>
                  <a:lnTo>
                    <a:pt x="24" y="102"/>
                  </a:lnTo>
                  <a:lnTo>
                    <a:pt x="18" y="102"/>
                  </a:lnTo>
                  <a:lnTo>
                    <a:pt x="24" y="102"/>
                  </a:lnTo>
                  <a:lnTo>
                    <a:pt x="30" y="102"/>
                  </a:lnTo>
                  <a:lnTo>
                    <a:pt x="24" y="102"/>
                  </a:lnTo>
                  <a:lnTo>
                    <a:pt x="24" y="96"/>
                  </a:lnTo>
                  <a:lnTo>
                    <a:pt x="24" y="90"/>
                  </a:lnTo>
                  <a:lnTo>
                    <a:pt x="18" y="90"/>
                  </a:lnTo>
                  <a:lnTo>
                    <a:pt x="18" y="84"/>
                  </a:lnTo>
                  <a:lnTo>
                    <a:pt x="12" y="84"/>
                  </a:lnTo>
                  <a:lnTo>
                    <a:pt x="12" y="90"/>
                  </a:lnTo>
                  <a:lnTo>
                    <a:pt x="12" y="84"/>
                  </a:lnTo>
                  <a:lnTo>
                    <a:pt x="6" y="84"/>
                  </a:lnTo>
                  <a:lnTo>
                    <a:pt x="6" y="78"/>
                  </a:lnTo>
                  <a:lnTo>
                    <a:pt x="6" y="72"/>
                  </a:lnTo>
                  <a:lnTo>
                    <a:pt x="12" y="72"/>
                  </a:lnTo>
                  <a:lnTo>
                    <a:pt x="12" y="78"/>
                  </a:lnTo>
                  <a:lnTo>
                    <a:pt x="12" y="72"/>
                  </a:lnTo>
                  <a:lnTo>
                    <a:pt x="12" y="78"/>
                  </a:lnTo>
                  <a:lnTo>
                    <a:pt x="12" y="72"/>
                  </a:lnTo>
                  <a:lnTo>
                    <a:pt x="1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8" y="66"/>
                  </a:lnTo>
                  <a:lnTo>
                    <a:pt x="12" y="72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6" y="72"/>
                  </a:lnTo>
                  <a:lnTo>
                    <a:pt x="6" y="6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12" y="54"/>
                  </a:lnTo>
                  <a:lnTo>
                    <a:pt x="6" y="54"/>
                  </a:lnTo>
                  <a:lnTo>
                    <a:pt x="6" y="48"/>
                  </a:lnTo>
                  <a:lnTo>
                    <a:pt x="6" y="54"/>
                  </a:lnTo>
                  <a:lnTo>
                    <a:pt x="6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Freeform 16">
              <a:extLst>
                <a:ext uri="{FF2B5EF4-FFF2-40B4-BE49-F238E27FC236}">
                  <a16:creationId xmlns:a16="http://schemas.microsoft.com/office/drawing/2014/main" id="{CA6E2635-517C-51D9-67F2-2CA599149302}"/>
                </a:ext>
              </a:extLst>
            </p:cNvPr>
            <p:cNvSpPr>
              <a:spLocks noChangeAspect="1"/>
            </p:cNvSpPr>
            <p:nvPr>
              <p:custDataLst>
                <p:tags r:id="rId12"/>
              </p:custDataLst>
            </p:nvPr>
          </p:nvSpPr>
          <p:spPr bwMode="gray">
            <a:xfrm>
              <a:off x="2898991" y="2743201"/>
              <a:ext cx="533307" cy="381000"/>
            </a:xfrm>
            <a:custGeom>
              <a:avLst/>
              <a:gdLst>
                <a:gd name="T0" fmla="*/ 4 w 396"/>
                <a:gd name="T1" fmla="*/ 152 h 282"/>
                <a:gd name="T2" fmla="*/ 8 w 396"/>
                <a:gd name="T3" fmla="*/ 139 h 282"/>
                <a:gd name="T4" fmla="*/ 13 w 396"/>
                <a:gd name="T5" fmla="*/ 126 h 282"/>
                <a:gd name="T6" fmla="*/ 8 w 396"/>
                <a:gd name="T7" fmla="*/ 117 h 282"/>
                <a:gd name="T8" fmla="*/ 8 w 396"/>
                <a:gd name="T9" fmla="*/ 117 h 282"/>
                <a:gd name="T10" fmla="*/ 21 w 396"/>
                <a:gd name="T11" fmla="*/ 109 h 282"/>
                <a:gd name="T12" fmla="*/ 35 w 396"/>
                <a:gd name="T13" fmla="*/ 100 h 282"/>
                <a:gd name="T14" fmla="*/ 35 w 396"/>
                <a:gd name="T15" fmla="*/ 87 h 282"/>
                <a:gd name="T16" fmla="*/ 48 w 396"/>
                <a:gd name="T17" fmla="*/ 78 h 282"/>
                <a:gd name="T18" fmla="*/ 48 w 396"/>
                <a:gd name="T19" fmla="*/ 66 h 282"/>
                <a:gd name="T20" fmla="*/ 52 w 396"/>
                <a:gd name="T21" fmla="*/ 56 h 282"/>
                <a:gd name="T22" fmla="*/ 69 w 396"/>
                <a:gd name="T23" fmla="*/ 66 h 282"/>
                <a:gd name="T24" fmla="*/ 82 w 396"/>
                <a:gd name="T25" fmla="*/ 56 h 282"/>
                <a:gd name="T26" fmla="*/ 82 w 396"/>
                <a:gd name="T27" fmla="*/ 48 h 282"/>
                <a:gd name="T28" fmla="*/ 95 w 396"/>
                <a:gd name="T29" fmla="*/ 48 h 282"/>
                <a:gd name="T30" fmla="*/ 108 w 396"/>
                <a:gd name="T31" fmla="*/ 26 h 282"/>
                <a:gd name="T32" fmla="*/ 130 w 396"/>
                <a:gd name="T33" fmla="*/ 22 h 282"/>
                <a:gd name="T34" fmla="*/ 164 w 396"/>
                <a:gd name="T35" fmla="*/ 4 h 282"/>
                <a:gd name="T36" fmla="*/ 199 w 396"/>
                <a:gd name="T37" fmla="*/ 4 h 282"/>
                <a:gd name="T38" fmla="*/ 203 w 396"/>
                <a:gd name="T39" fmla="*/ 9 h 282"/>
                <a:gd name="T40" fmla="*/ 211 w 396"/>
                <a:gd name="T41" fmla="*/ 26 h 282"/>
                <a:gd name="T42" fmla="*/ 216 w 396"/>
                <a:gd name="T43" fmla="*/ 43 h 282"/>
                <a:gd name="T44" fmla="*/ 229 w 396"/>
                <a:gd name="T45" fmla="*/ 52 h 282"/>
                <a:gd name="T46" fmla="*/ 242 w 396"/>
                <a:gd name="T47" fmla="*/ 60 h 282"/>
                <a:gd name="T48" fmla="*/ 255 w 396"/>
                <a:gd name="T49" fmla="*/ 87 h 282"/>
                <a:gd name="T50" fmla="*/ 277 w 396"/>
                <a:gd name="T51" fmla="*/ 87 h 282"/>
                <a:gd name="T52" fmla="*/ 285 w 396"/>
                <a:gd name="T53" fmla="*/ 113 h 282"/>
                <a:gd name="T54" fmla="*/ 281 w 396"/>
                <a:gd name="T55" fmla="*/ 122 h 282"/>
                <a:gd name="T56" fmla="*/ 259 w 396"/>
                <a:gd name="T57" fmla="*/ 130 h 282"/>
                <a:gd name="T58" fmla="*/ 242 w 396"/>
                <a:gd name="T59" fmla="*/ 134 h 282"/>
                <a:gd name="T60" fmla="*/ 233 w 396"/>
                <a:gd name="T61" fmla="*/ 139 h 282"/>
                <a:gd name="T62" fmla="*/ 221 w 396"/>
                <a:gd name="T63" fmla="*/ 148 h 282"/>
                <a:gd name="T64" fmla="*/ 186 w 396"/>
                <a:gd name="T65" fmla="*/ 144 h 282"/>
                <a:gd name="T66" fmla="*/ 177 w 396"/>
                <a:gd name="T67" fmla="*/ 144 h 282"/>
                <a:gd name="T68" fmla="*/ 169 w 396"/>
                <a:gd name="T69" fmla="*/ 148 h 282"/>
                <a:gd name="T70" fmla="*/ 155 w 396"/>
                <a:gd name="T71" fmla="*/ 148 h 282"/>
                <a:gd name="T72" fmla="*/ 138 w 396"/>
                <a:gd name="T73" fmla="*/ 148 h 282"/>
                <a:gd name="T74" fmla="*/ 108 w 396"/>
                <a:gd name="T75" fmla="*/ 148 h 282"/>
                <a:gd name="T76" fmla="*/ 95 w 396"/>
                <a:gd name="T77" fmla="*/ 148 h 282"/>
                <a:gd name="T78" fmla="*/ 91 w 396"/>
                <a:gd name="T79" fmla="*/ 161 h 282"/>
                <a:gd name="T80" fmla="*/ 95 w 396"/>
                <a:gd name="T81" fmla="*/ 165 h 282"/>
                <a:gd name="T82" fmla="*/ 95 w 396"/>
                <a:gd name="T83" fmla="*/ 178 h 282"/>
                <a:gd name="T84" fmla="*/ 99 w 396"/>
                <a:gd name="T85" fmla="*/ 191 h 282"/>
                <a:gd name="T86" fmla="*/ 99 w 396"/>
                <a:gd name="T87" fmla="*/ 204 h 282"/>
                <a:gd name="T88" fmla="*/ 87 w 396"/>
                <a:gd name="T89" fmla="*/ 191 h 282"/>
                <a:gd name="T90" fmla="*/ 78 w 396"/>
                <a:gd name="T91" fmla="*/ 187 h 282"/>
                <a:gd name="T92" fmla="*/ 60 w 396"/>
                <a:gd name="T93" fmla="*/ 182 h 282"/>
                <a:gd name="T94" fmla="*/ 48 w 396"/>
                <a:gd name="T95" fmla="*/ 191 h 282"/>
                <a:gd name="T96" fmla="*/ 35 w 396"/>
                <a:gd name="T97" fmla="*/ 191 h 282"/>
                <a:gd name="T98" fmla="*/ 17 w 396"/>
                <a:gd name="T99" fmla="*/ 187 h 282"/>
                <a:gd name="T100" fmla="*/ 17 w 396"/>
                <a:gd name="T101" fmla="*/ 178 h 282"/>
                <a:gd name="T102" fmla="*/ 13 w 396"/>
                <a:gd name="T103" fmla="*/ 169 h 2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96"/>
                <a:gd name="T157" fmla="*/ 0 h 282"/>
                <a:gd name="T158" fmla="*/ 396 w 396"/>
                <a:gd name="T159" fmla="*/ 282 h 28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96" h="282">
                  <a:moveTo>
                    <a:pt x="0" y="228"/>
                  </a:moveTo>
                  <a:lnTo>
                    <a:pt x="0" y="222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0" y="204"/>
                  </a:lnTo>
                  <a:lnTo>
                    <a:pt x="0" y="198"/>
                  </a:lnTo>
                  <a:lnTo>
                    <a:pt x="6" y="198"/>
                  </a:lnTo>
                  <a:lnTo>
                    <a:pt x="6" y="192"/>
                  </a:lnTo>
                  <a:lnTo>
                    <a:pt x="12" y="192"/>
                  </a:lnTo>
                  <a:lnTo>
                    <a:pt x="12" y="186"/>
                  </a:lnTo>
                  <a:lnTo>
                    <a:pt x="12" y="180"/>
                  </a:lnTo>
                  <a:lnTo>
                    <a:pt x="18" y="180"/>
                  </a:lnTo>
                  <a:lnTo>
                    <a:pt x="12" y="180"/>
                  </a:lnTo>
                  <a:lnTo>
                    <a:pt x="18" y="174"/>
                  </a:lnTo>
                  <a:lnTo>
                    <a:pt x="12" y="174"/>
                  </a:lnTo>
                  <a:lnTo>
                    <a:pt x="18" y="174"/>
                  </a:lnTo>
                  <a:lnTo>
                    <a:pt x="12" y="174"/>
                  </a:lnTo>
                  <a:lnTo>
                    <a:pt x="12" y="168"/>
                  </a:lnTo>
                  <a:lnTo>
                    <a:pt x="12" y="162"/>
                  </a:lnTo>
                  <a:lnTo>
                    <a:pt x="6" y="162"/>
                  </a:lnTo>
                  <a:lnTo>
                    <a:pt x="12" y="156"/>
                  </a:lnTo>
                  <a:lnTo>
                    <a:pt x="12" y="162"/>
                  </a:lnTo>
                  <a:lnTo>
                    <a:pt x="12" y="156"/>
                  </a:lnTo>
                  <a:lnTo>
                    <a:pt x="12" y="162"/>
                  </a:lnTo>
                  <a:lnTo>
                    <a:pt x="12" y="156"/>
                  </a:lnTo>
                  <a:lnTo>
                    <a:pt x="18" y="156"/>
                  </a:lnTo>
                  <a:lnTo>
                    <a:pt x="18" y="150"/>
                  </a:lnTo>
                  <a:lnTo>
                    <a:pt x="24" y="150"/>
                  </a:lnTo>
                  <a:lnTo>
                    <a:pt x="30" y="150"/>
                  </a:lnTo>
                  <a:lnTo>
                    <a:pt x="36" y="150"/>
                  </a:lnTo>
                  <a:lnTo>
                    <a:pt x="42" y="150"/>
                  </a:lnTo>
                  <a:lnTo>
                    <a:pt x="42" y="144"/>
                  </a:lnTo>
                  <a:lnTo>
                    <a:pt x="48" y="144"/>
                  </a:lnTo>
                  <a:lnTo>
                    <a:pt x="48" y="138"/>
                  </a:lnTo>
                  <a:lnTo>
                    <a:pt x="54" y="138"/>
                  </a:lnTo>
                  <a:lnTo>
                    <a:pt x="54" y="132"/>
                  </a:lnTo>
                  <a:lnTo>
                    <a:pt x="54" y="126"/>
                  </a:lnTo>
                  <a:lnTo>
                    <a:pt x="54" y="120"/>
                  </a:lnTo>
                  <a:lnTo>
                    <a:pt x="48" y="120"/>
                  </a:lnTo>
                  <a:lnTo>
                    <a:pt x="48" y="114"/>
                  </a:lnTo>
                  <a:lnTo>
                    <a:pt x="54" y="114"/>
                  </a:lnTo>
                  <a:lnTo>
                    <a:pt x="60" y="114"/>
                  </a:lnTo>
                  <a:lnTo>
                    <a:pt x="66" y="114"/>
                  </a:lnTo>
                  <a:lnTo>
                    <a:pt x="66" y="108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60" y="96"/>
                  </a:lnTo>
                  <a:lnTo>
                    <a:pt x="60" y="90"/>
                  </a:lnTo>
                  <a:lnTo>
                    <a:pt x="66" y="90"/>
                  </a:lnTo>
                  <a:lnTo>
                    <a:pt x="60" y="90"/>
                  </a:lnTo>
                  <a:lnTo>
                    <a:pt x="66" y="90"/>
                  </a:lnTo>
                  <a:lnTo>
                    <a:pt x="66" y="84"/>
                  </a:lnTo>
                  <a:lnTo>
                    <a:pt x="72" y="84"/>
                  </a:lnTo>
                  <a:lnTo>
                    <a:pt x="72" y="78"/>
                  </a:lnTo>
                  <a:lnTo>
                    <a:pt x="78" y="78"/>
                  </a:lnTo>
                  <a:lnTo>
                    <a:pt x="78" y="84"/>
                  </a:lnTo>
                  <a:lnTo>
                    <a:pt x="84" y="84"/>
                  </a:lnTo>
                  <a:lnTo>
                    <a:pt x="90" y="90"/>
                  </a:lnTo>
                  <a:lnTo>
                    <a:pt x="96" y="90"/>
                  </a:lnTo>
                  <a:lnTo>
                    <a:pt x="102" y="96"/>
                  </a:lnTo>
                  <a:lnTo>
                    <a:pt x="102" y="90"/>
                  </a:lnTo>
                  <a:lnTo>
                    <a:pt x="114" y="90"/>
                  </a:lnTo>
                  <a:lnTo>
                    <a:pt x="114" y="84"/>
                  </a:lnTo>
                  <a:lnTo>
                    <a:pt x="114" y="78"/>
                  </a:lnTo>
                  <a:lnTo>
                    <a:pt x="108" y="78"/>
                  </a:lnTo>
                  <a:lnTo>
                    <a:pt x="114" y="72"/>
                  </a:lnTo>
                  <a:lnTo>
                    <a:pt x="114" y="66"/>
                  </a:lnTo>
                  <a:lnTo>
                    <a:pt x="108" y="66"/>
                  </a:lnTo>
                  <a:lnTo>
                    <a:pt x="114" y="66"/>
                  </a:lnTo>
                  <a:lnTo>
                    <a:pt x="120" y="66"/>
                  </a:lnTo>
                  <a:lnTo>
                    <a:pt x="120" y="72"/>
                  </a:lnTo>
                  <a:lnTo>
                    <a:pt x="126" y="66"/>
                  </a:lnTo>
                  <a:lnTo>
                    <a:pt x="126" y="72"/>
                  </a:lnTo>
                  <a:lnTo>
                    <a:pt x="132" y="66"/>
                  </a:lnTo>
                  <a:lnTo>
                    <a:pt x="132" y="60"/>
                  </a:lnTo>
                  <a:lnTo>
                    <a:pt x="132" y="54"/>
                  </a:lnTo>
                  <a:lnTo>
                    <a:pt x="132" y="48"/>
                  </a:lnTo>
                  <a:lnTo>
                    <a:pt x="144" y="48"/>
                  </a:lnTo>
                  <a:lnTo>
                    <a:pt x="150" y="36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74" y="30"/>
                  </a:lnTo>
                  <a:lnTo>
                    <a:pt x="180" y="30"/>
                  </a:lnTo>
                  <a:lnTo>
                    <a:pt x="186" y="30"/>
                  </a:lnTo>
                  <a:lnTo>
                    <a:pt x="192" y="24"/>
                  </a:lnTo>
                  <a:lnTo>
                    <a:pt x="210" y="18"/>
                  </a:lnTo>
                  <a:lnTo>
                    <a:pt x="222" y="12"/>
                  </a:lnTo>
                  <a:lnTo>
                    <a:pt x="228" y="6"/>
                  </a:lnTo>
                  <a:lnTo>
                    <a:pt x="240" y="0"/>
                  </a:lnTo>
                  <a:lnTo>
                    <a:pt x="252" y="0"/>
                  </a:lnTo>
                  <a:lnTo>
                    <a:pt x="264" y="0"/>
                  </a:lnTo>
                  <a:lnTo>
                    <a:pt x="276" y="0"/>
                  </a:lnTo>
                  <a:lnTo>
                    <a:pt x="276" y="6"/>
                  </a:lnTo>
                  <a:lnTo>
                    <a:pt x="282" y="6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88" y="6"/>
                  </a:lnTo>
                  <a:lnTo>
                    <a:pt x="282" y="12"/>
                  </a:lnTo>
                  <a:lnTo>
                    <a:pt x="282" y="18"/>
                  </a:lnTo>
                  <a:lnTo>
                    <a:pt x="282" y="24"/>
                  </a:lnTo>
                  <a:lnTo>
                    <a:pt x="282" y="30"/>
                  </a:lnTo>
                  <a:lnTo>
                    <a:pt x="288" y="36"/>
                  </a:lnTo>
                  <a:lnTo>
                    <a:pt x="294" y="36"/>
                  </a:lnTo>
                  <a:lnTo>
                    <a:pt x="294" y="42"/>
                  </a:lnTo>
                  <a:lnTo>
                    <a:pt x="294" y="48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0" y="60"/>
                  </a:lnTo>
                  <a:lnTo>
                    <a:pt x="306" y="60"/>
                  </a:lnTo>
                  <a:lnTo>
                    <a:pt x="306" y="66"/>
                  </a:lnTo>
                  <a:lnTo>
                    <a:pt x="312" y="66"/>
                  </a:lnTo>
                  <a:lnTo>
                    <a:pt x="312" y="72"/>
                  </a:lnTo>
                  <a:lnTo>
                    <a:pt x="318" y="72"/>
                  </a:lnTo>
                  <a:lnTo>
                    <a:pt x="324" y="72"/>
                  </a:lnTo>
                  <a:lnTo>
                    <a:pt x="324" y="78"/>
                  </a:lnTo>
                  <a:lnTo>
                    <a:pt x="330" y="78"/>
                  </a:lnTo>
                  <a:lnTo>
                    <a:pt x="330" y="84"/>
                  </a:lnTo>
                  <a:lnTo>
                    <a:pt x="336" y="84"/>
                  </a:lnTo>
                  <a:lnTo>
                    <a:pt x="330" y="8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4" y="102"/>
                  </a:lnTo>
                  <a:lnTo>
                    <a:pt x="354" y="120"/>
                  </a:lnTo>
                  <a:lnTo>
                    <a:pt x="366" y="120"/>
                  </a:lnTo>
                  <a:lnTo>
                    <a:pt x="372" y="114"/>
                  </a:lnTo>
                  <a:lnTo>
                    <a:pt x="378" y="114"/>
                  </a:lnTo>
                  <a:lnTo>
                    <a:pt x="378" y="120"/>
                  </a:lnTo>
                  <a:lnTo>
                    <a:pt x="384" y="120"/>
                  </a:lnTo>
                  <a:lnTo>
                    <a:pt x="384" y="126"/>
                  </a:lnTo>
                  <a:lnTo>
                    <a:pt x="384" y="132"/>
                  </a:lnTo>
                  <a:lnTo>
                    <a:pt x="378" y="132"/>
                  </a:lnTo>
                  <a:lnTo>
                    <a:pt x="378" y="138"/>
                  </a:lnTo>
                  <a:lnTo>
                    <a:pt x="396" y="156"/>
                  </a:lnTo>
                  <a:lnTo>
                    <a:pt x="390" y="156"/>
                  </a:lnTo>
                  <a:lnTo>
                    <a:pt x="396" y="156"/>
                  </a:lnTo>
                  <a:lnTo>
                    <a:pt x="390" y="156"/>
                  </a:lnTo>
                  <a:lnTo>
                    <a:pt x="390" y="162"/>
                  </a:lnTo>
                  <a:lnTo>
                    <a:pt x="390" y="168"/>
                  </a:lnTo>
                  <a:lnTo>
                    <a:pt x="384" y="168"/>
                  </a:lnTo>
                  <a:lnTo>
                    <a:pt x="384" y="174"/>
                  </a:lnTo>
                  <a:lnTo>
                    <a:pt x="372" y="180"/>
                  </a:lnTo>
                  <a:lnTo>
                    <a:pt x="366" y="180"/>
                  </a:lnTo>
                  <a:lnTo>
                    <a:pt x="360" y="180"/>
                  </a:lnTo>
                  <a:lnTo>
                    <a:pt x="354" y="180"/>
                  </a:lnTo>
                  <a:lnTo>
                    <a:pt x="348" y="180"/>
                  </a:lnTo>
                  <a:lnTo>
                    <a:pt x="342" y="180"/>
                  </a:lnTo>
                  <a:lnTo>
                    <a:pt x="342" y="186"/>
                  </a:lnTo>
                  <a:lnTo>
                    <a:pt x="336" y="186"/>
                  </a:lnTo>
                  <a:lnTo>
                    <a:pt x="330" y="186"/>
                  </a:lnTo>
                  <a:lnTo>
                    <a:pt x="330" y="192"/>
                  </a:lnTo>
                  <a:lnTo>
                    <a:pt x="324" y="192"/>
                  </a:lnTo>
                  <a:lnTo>
                    <a:pt x="324" y="198"/>
                  </a:lnTo>
                  <a:lnTo>
                    <a:pt x="324" y="192"/>
                  </a:lnTo>
                  <a:lnTo>
                    <a:pt x="330" y="198"/>
                  </a:lnTo>
                  <a:lnTo>
                    <a:pt x="324" y="198"/>
                  </a:lnTo>
                  <a:lnTo>
                    <a:pt x="318" y="198"/>
                  </a:lnTo>
                  <a:lnTo>
                    <a:pt x="318" y="204"/>
                  </a:lnTo>
                  <a:lnTo>
                    <a:pt x="306" y="204"/>
                  </a:lnTo>
                  <a:lnTo>
                    <a:pt x="300" y="204"/>
                  </a:lnTo>
                  <a:lnTo>
                    <a:pt x="300" y="198"/>
                  </a:lnTo>
                  <a:lnTo>
                    <a:pt x="264" y="192"/>
                  </a:lnTo>
                  <a:lnTo>
                    <a:pt x="258" y="192"/>
                  </a:lnTo>
                  <a:lnTo>
                    <a:pt x="258" y="198"/>
                  </a:lnTo>
                  <a:lnTo>
                    <a:pt x="252" y="198"/>
                  </a:lnTo>
                  <a:lnTo>
                    <a:pt x="258" y="198"/>
                  </a:lnTo>
                  <a:lnTo>
                    <a:pt x="252" y="192"/>
                  </a:lnTo>
                  <a:lnTo>
                    <a:pt x="252" y="198"/>
                  </a:lnTo>
                  <a:lnTo>
                    <a:pt x="246" y="198"/>
                  </a:lnTo>
                  <a:lnTo>
                    <a:pt x="246" y="204"/>
                  </a:lnTo>
                  <a:lnTo>
                    <a:pt x="240" y="204"/>
                  </a:lnTo>
                  <a:lnTo>
                    <a:pt x="234" y="204"/>
                  </a:lnTo>
                  <a:lnTo>
                    <a:pt x="234" y="198"/>
                  </a:lnTo>
                  <a:lnTo>
                    <a:pt x="234" y="204"/>
                  </a:lnTo>
                  <a:lnTo>
                    <a:pt x="228" y="204"/>
                  </a:lnTo>
                  <a:lnTo>
                    <a:pt x="222" y="204"/>
                  </a:lnTo>
                  <a:lnTo>
                    <a:pt x="222" y="198"/>
                  </a:lnTo>
                  <a:lnTo>
                    <a:pt x="216" y="198"/>
                  </a:lnTo>
                  <a:lnTo>
                    <a:pt x="216" y="204"/>
                  </a:lnTo>
                  <a:lnTo>
                    <a:pt x="210" y="204"/>
                  </a:lnTo>
                  <a:lnTo>
                    <a:pt x="204" y="204"/>
                  </a:lnTo>
                  <a:lnTo>
                    <a:pt x="204" y="198"/>
                  </a:lnTo>
                  <a:lnTo>
                    <a:pt x="192" y="198"/>
                  </a:lnTo>
                  <a:lnTo>
                    <a:pt x="192" y="204"/>
                  </a:lnTo>
                  <a:lnTo>
                    <a:pt x="186" y="204"/>
                  </a:lnTo>
                  <a:lnTo>
                    <a:pt x="168" y="204"/>
                  </a:lnTo>
                  <a:lnTo>
                    <a:pt x="162" y="204"/>
                  </a:lnTo>
                  <a:lnTo>
                    <a:pt x="156" y="204"/>
                  </a:lnTo>
                  <a:lnTo>
                    <a:pt x="150" y="204"/>
                  </a:lnTo>
                  <a:lnTo>
                    <a:pt x="144" y="204"/>
                  </a:lnTo>
                  <a:lnTo>
                    <a:pt x="138" y="204"/>
                  </a:lnTo>
                  <a:lnTo>
                    <a:pt x="138" y="198"/>
                  </a:lnTo>
                  <a:lnTo>
                    <a:pt x="132" y="198"/>
                  </a:lnTo>
                  <a:lnTo>
                    <a:pt x="132" y="204"/>
                  </a:lnTo>
                  <a:lnTo>
                    <a:pt x="132" y="210"/>
                  </a:lnTo>
                  <a:lnTo>
                    <a:pt x="126" y="216"/>
                  </a:lnTo>
                  <a:lnTo>
                    <a:pt x="132" y="216"/>
                  </a:lnTo>
                  <a:lnTo>
                    <a:pt x="126" y="216"/>
                  </a:lnTo>
                  <a:lnTo>
                    <a:pt x="126" y="222"/>
                  </a:lnTo>
                  <a:lnTo>
                    <a:pt x="132" y="222"/>
                  </a:lnTo>
                  <a:lnTo>
                    <a:pt x="132" y="228"/>
                  </a:lnTo>
                  <a:lnTo>
                    <a:pt x="138" y="228"/>
                  </a:lnTo>
                  <a:lnTo>
                    <a:pt x="132" y="234"/>
                  </a:lnTo>
                  <a:lnTo>
                    <a:pt x="132" y="228"/>
                  </a:lnTo>
                  <a:lnTo>
                    <a:pt x="132" y="234"/>
                  </a:lnTo>
                  <a:lnTo>
                    <a:pt x="138" y="240"/>
                  </a:lnTo>
                  <a:lnTo>
                    <a:pt x="132" y="240"/>
                  </a:lnTo>
                  <a:lnTo>
                    <a:pt x="138" y="246"/>
                  </a:lnTo>
                  <a:lnTo>
                    <a:pt x="132" y="246"/>
                  </a:lnTo>
                  <a:lnTo>
                    <a:pt x="138" y="246"/>
                  </a:lnTo>
                  <a:lnTo>
                    <a:pt x="138" y="252"/>
                  </a:lnTo>
                  <a:lnTo>
                    <a:pt x="138" y="258"/>
                  </a:lnTo>
                  <a:lnTo>
                    <a:pt x="132" y="264"/>
                  </a:lnTo>
                  <a:lnTo>
                    <a:pt x="138" y="264"/>
                  </a:lnTo>
                  <a:lnTo>
                    <a:pt x="132" y="264"/>
                  </a:lnTo>
                  <a:lnTo>
                    <a:pt x="138" y="264"/>
                  </a:lnTo>
                  <a:lnTo>
                    <a:pt x="138" y="270"/>
                  </a:lnTo>
                  <a:lnTo>
                    <a:pt x="138" y="276"/>
                  </a:lnTo>
                  <a:lnTo>
                    <a:pt x="138" y="282"/>
                  </a:lnTo>
                  <a:lnTo>
                    <a:pt x="132" y="282"/>
                  </a:lnTo>
                  <a:lnTo>
                    <a:pt x="132" y="276"/>
                  </a:lnTo>
                  <a:lnTo>
                    <a:pt x="126" y="270"/>
                  </a:lnTo>
                  <a:lnTo>
                    <a:pt x="126" y="264"/>
                  </a:lnTo>
                  <a:lnTo>
                    <a:pt x="120" y="264"/>
                  </a:lnTo>
                  <a:lnTo>
                    <a:pt x="120" y="258"/>
                  </a:lnTo>
                  <a:lnTo>
                    <a:pt x="114" y="258"/>
                  </a:lnTo>
                  <a:lnTo>
                    <a:pt x="114" y="252"/>
                  </a:lnTo>
                  <a:lnTo>
                    <a:pt x="114" y="258"/>
                  </a:lnTo>
                  <a:lnTo>
                    <a:pt x="108" y="258"/>
                  </a:lnTo>
                  <a:lnTo>
                    <a:pt x="108" y="252"/>
                  </a:lnTo>
                  <a:lnTo>
                    <a:pt x="102" y="252"/>
                  </a:lnTo>
                  <a:lnTo>
                    <a:pt x="96" y="252"/>
                  </a:lnTo>
                  <a:lnTo>
                    <a:pt x="90" y="252"/>
                  </a:lnTo>
                  <a:lnTo>
                    <a:pt x="84" y="252"/>
                  </a:lnTo>
                  <a:lnTo>
                    <a:pt x="84" y="258"/>
                  </a:lnTo>
                  <a:lnTo>
                    <a:pt x="78" y="258"/>
                  </a:lnTo>
                  <a:lnTo>
                    <a:pt x="72" y="258"/>
                  </a:lnTo>
                  <a:lnTo>
                    <a:pt x="66" y="258"/>
                  </a:lnTo>
                  <a:lnTo>
                    <a:pt x="66" y="264"/>
                  </a:lnTo>
                  <a:lnTo>
                    <a:pt x="60" y="264"/>
                  </a:lnTo>
                  <a:lnTo>
                    <a:pt x="60" y="270"/>
                  </a:lnTo>
                  <a:lnTo>
                    <a:pt x="54" y="270"/>
                  </a:lnTo>
                  <a:lnTo>
                    <a:pt x="48" y="270"/>
                  </a:lnTo>
                  <a:lnTo>
                    <a:pt x="48" y="264"/>
                  </a:lnTo>
                  <a:lnTo>
                    <a:pt x="42" y="264"/>
                  </a:lnTo>
                  <a:lnTo>
                    <a:pt x="36" y="264"/>
                  </a:lnTo>
                  <a:lnTo>
                    <a:pt x="36" y="258"/>
                  </a:lnTo>
                  <a:lnTo>
                    <a:pt x="30" y="258"/>
                  </a:lnTo>
                  <a:lnTo>
                    <a:pt x="24" y="258"/>
                  </a:lnTo>
                  <a:lnTo>
                    <a:pt x="30" y="252"/>
                  </a:lnTo>
                  <a:lnTo>
                    <a:pt x="24" y="252"/>
                  </a:lnTo>
                  <a:lnTo>
                    <a:pt x="30" y="252"/>
                  </a:lnTo>
                  <a:lnTo>
                    <a:pt x="24" y="252"/>
                  </a:lnTo>
                  <a:lnTo>
                    <a:pt x="24" y="246"/>
                  </a:lnTo>
                  <a:lnTo>
                    <a:pt x="24" y="240"/>
                  </a:lnTo>
                  <a:lnTo>
                    <a:pt x="18" y="240"/>
                  </a:lnTo>
                  <a:lnTo>
                    <a:pt x="24" y="240"/>
                  </a:lnTo>
                  <a:lnTo>
                    <a:pt x="18" y="240"/>
                  </a:lnTo>
                  <a:lnTo>
                    <a:pt x="18" y="234"/>
                  </a:lnTo>
                  <a:lnTo>
                    <a:pt x="12" y="234"/>
                  </a:lnTo>
                  <a:lnTo>
                    <a:pt x="6" y="234"/>
                  </a:lnTo>
                  <a:lnTo>
                    <a:pt x="0" y="234"/>
                  </a:lnTo>
                  <a:lnTo>
                    <a:pt x="0" y="22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Freeform 17">
              <a:extLst>
                <a:ext uri="{FF2B5EF4-FFF2-40B4-BE49-F238E27FC236}">
                  <a16:creationId xmlns:a16="http://schemas.microsoft.com/office/drawing/2014/main" id="{215F347D-236A-CA4F-1B26-84E7A05C406A}"/>
                </a:ext>
              </a:extLst>
            </p:cNvPr>
            <p:cNvSpPr>
              <a:spLocks noChangeAspect="1"/>
            </p:cNvSpPr>
            <p:nvPr>
              <p:custDataLst>
                <p:tags r:id="rId13"/>
              </p:custDataLst>
            </p:nvPr>
          </p:nvSpPr>
          <p:spPr bwMode="gray">
            <a:xfrm>
              <a:off x="3051364" y="3003551"/>
              <a:ext cx="292049" cy="428625"/>
            </a:xfrm>
            <a:custGeom>
              <a:avLst/>
              <a:gdLst>
                <a:gd name="T0" fmla="*/ 13 w 216"/>
                <a:gd name="T1" fmla="*/ 52 h 318"/>
                <a:gd name="T2" fmla="*/ 17 w 216"/>
                <a:gd name="T3" fmla="*/ 43 h 318"/>
                <a:gd name="T4" fmla="*/ 13 w 216"/>
                <a:gd name="T5" fmla="*/ 35 h 318"/>
                <a:gd name="T6" fmla="*/ 13 w 216"/>
                <a:gd name="T7" fmla="*/ 31 h 318"/>
                <a:gd name="T8" fmla="*/ 9 w 216"/>
                <a:gd name="T9" fmla="*/ 21 h 318"/>
                <a:gd name="T10" fmla="*/ 13 w 216"/>
                <a:gd name="T11" fmla="*/ 13 h 318"/>
                <a:gd name="T12" fmla="*/ 17 w 216"/>
                <a:gd name="T13" fmla="*/ 8 h 318"/>
                <a:gd name="T14" fmla="*/ 35 w 216"/>
                <a:gd name="T15" fmla="*/ 8 h 318"/>
                <a:gd name="T16" fmla="*/ 56 w 216"/>
                <a:gd name="T17" fmla="*/ 4 h 318"/>
                <a:gd name="T18" fmla="*/ 74 w 216"/>
                <a:gd name="T19" fmla="*/ 8 h 318"/>
                <a:gd name="T20" fmla="*/ 83 w 216"/>
                <a:gd name="T21" fmla="*/ 8 h 318"/>
                <a:gd name="T22" fmla="*/ 91 w 216"/>
                <a:gd name="T23" fmla="*/ 8 h 318"/>
                <a:gd name="T24" fmla="*/ 101 w 216"/>
                <a:gd name="T25" fmla="*/ 0 h 318"/>
                <a:gd name="T26" fmla="*/ 105 w 216"/>
                <a:gd name="T27" fmla="*/ 0 h 318"/>
                <a:gd name="T28" fmla="*/ 118 w 216"/>
                <a:gd name="T29" fmla="*/ 4 h 318"/>
                <a:gd name="T30" fmla="*/ 113 w 216"/>
                <a:gd name="T31" fmla="*/ 21 h 318"/>
                <a:gd name="T32" fmla="*/ 126 w 216"/>
                <a:gd name="T33" fmla="*/ 26 h 318"/>
                <a:gd name="T34" fmla="*/ 130 w 216"/>
                <a:gd name="T35" fmla="*/ 39 h 318"/>
                <a:gd name="T36" fmla="*/ 130 w 216"/>
                <a:gd name="T37" fmla="*/ 48 h 318"/>
                <a:gd name="T38" fmla="*/ 126 w 216"/>
                <a:gd name="T39" fmla="*/ 56 h 318"/>
                <a:gd name="T40" fmla="*/ 126 w 216"/>
                <a:gd name="T41" fmla="*/ 65 h 318"/>
                <a:gd name="T42" fmla="*/ 135 w 216"/>
                <a:gd name="T43" fmla="*/ 65 h 318"/>
                <a:gd name="T44" fmla="*/ 130 w 216"/>
                <a:gd name="T45" fmla="*/ 78 h 318"/>
                <a:gd name="T46" fmla="*/ 130 w 216"/>
                <a:gd name="T47" fmla="*/ 91 h 318"/>
                <a:gd name="T48" fmla="*/ 140 w 216"/>
                <a:gd name="T49" fmla="*/ 99 h 318"/>
                <a:gd name="T50" fmla="*/ 140 w 216"/>
                <a:gd name="T51" fmla="*/ 108 h 318"/>
                <a:gd name="T52" fmla="*/ 140 w 216"/>
                <a:gd name="T53" fmla="*/ 126 h 318"/>
                <a:gd name="T54" fmla="*/ 140 w 216"/>
                <a:gd name="T55" fmla="*/ 134 h 318"/>
                <a:gd name="T56" fmla="*/ 135 w 216"/>
                <a:gd name="T57" fmla="*/ 151 h 318"/>
                <a:gd name="T58" fmla="*/ 140 w 216"/>
                <a:gd name="T59" fmla="*/ 165 h 318"/>
                <a:gd name="T60" fmla="*/ 148 w 216"/>
                <a:gd name="T61" fmla="*/ 173 h 318"/>
                <a:gd name="T62" fmla="*/ 157 w 216"/>
                <a:gd name="T63" fmla="*/ 182 h 318"/>
                <a:gd name="T64" fmla="*/ 148 w 216"/>
                <a:gd name="T65" fmla="*/ 194 h 318"/>
                <a:gd name="T66" fmla="*/ 122 w 216"/>
                <a:gd name="T67" fmla="*/ 194 h 318"/>
                <a:gd name="T68" fmla="*/ 113 w 216"/>
                <a:gd name="T69" fmla="*/ 203 h 318"/>
                <a:gd name="T70" fmla="*/ 101 w 216"/>
                <a:gd name="T71" fmla="*/ 208 h 318"/>
                <a:gd name="T72" fmla="*/ 87 w 216"/>
                <a:gd name="T73" fmla="*/ 212 h 318"/>
                <a:gd name="T74" fmla="*/ 78 w 216"/>
                <a:gd name="T75" fmla="*/ 212 h 318"/>
                <a:gd name="T76" fmla="*/ 66 w 216"/>
                <a:gd name="T77" fmla="*/ 221 h 318"/>
                <a:gd name="T78" fmla="*/ 52 w 216"/>
                <a:gd name="T79" fmla="*/ 225 h 318"/>
                <a:gd name="T80" fmla="*/ 39 w 216"/>
                <a:gd name="T81" fmla="*/ 229 h 318"/>
                <a:gd name="T82" fmla="*/ 26 w 216"/>
                <a:gd name="T83" fmla="*/ 221 h 318"/>
                <a:gd name="T84" fmla="*/ 4 w 216"/>
                <a:gd name="T85" fmla="*/ 217 h 318"/>
                <a:gd name="T86" fmla="*/ 13 w 216"/>
                <a:gd name="T87" fmla="*/ 217 h 318"/>
                <a:gd name="T88" fmla="*/ 17 w 216"/>
                <a:gd name="T89" fmla="*/ 203 h 318"/>
                <a:gd name="T90" fmla="*/ 9 w 216"/>
                <a:gd name="T91" fmla="*/ 194 h 318"/>
                <a:gd name="T92" fmla="*/ 4 w 216"/>
                <a:gd name="T93" fmla="*/ 177 h 318"/>
                <a:gd name="T94" fmla="*/ 0 w 216"/>
                <a:gd name="T95" fmla="*/ 160 h 318"/>
                <a:gd name="T96" fmla="*/ 9 w 216"/>
                <a:gd name="T97" fmla="*/ 147 h 318"/>
                <a:gd name="T98" fmla="*/ 9 w 216"/>
                <a:gd name="T99" fmla="*/ 130 h 318"/>
                <a:gd name="T100" fmla="*/ 17 w 216"/>
                <a:gd name="T101" fmla="*/ 112 h 318"/>
                <a:gd name="T102" fmla="*/ 26 w 216"/>
                <a:gd name="T103" fmla="*/ 104 h 318"/>
                <a:gd name="T104" fmla="*/ 22 w 216"/>
                <a:gd name="T105" fmla="*/ 82 h 318"/>
                <a:gd name="T106" fmla="*/ 17 w 216"/>
                <a:gd name="T107" fmla="*/ 70 h 318"/>
                <a:gd name="T108" fmla="*/ 17 w 216"/>
                <a:gd name="T109" fmla="*/ 60 h 31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16"/>
                <a:gd name="T166" fmla="*/ 0 h 318"/>
                <a:gd name="T167" fmla="*/ 216 w 216"/>
                <a:gd name="T168" fmla="*/ 318 h 31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16" h="318">
                  <a:moveTo>
                    <a:pt x="24" y="84"/>
                  </a:moveTo>
                  <a:lnTo>
                    <a:pt x="24" y="78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24" y="54"/>
                  </a:lnTo>
                  <a:lnTo>
                    <a:pt x="18" y="54"/>
                  </a:lnTo>
                  <a:lnTo>
                    <a:pt x="24" y="54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24" y="36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2" y="30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18" y="18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78" y="6"/>
                  </a:lnTo>
                  <a:lnTo>
                    <a:pt x="90" y="6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2" y="6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6"/>
                  </a:lnTo>
                  <a:lnTo>
                    <a:pt x="120" y="12"/>
                  </a:lnTo>
                  <a:lnTo>
                    <a:pt x="126" y="12"/>
                  </a:lnTo>
                  <a:lnTo>
                    <a:pt x="132" y="12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38" y="0"/>
                  </a:lnTo>
                  <a:lnTo>
                    <a:pt x="144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0" y="6"/>
                  </a:lnTo>
                  <a:lnTo>
                    <a:pt x="156" y="6"/>
                  </a:lnTo>
                  <a:lnTo>
                    <a:pt x="162" y="6"/>
                  </a:lnTo>
                  <a:lnTo>
                    <a:pt x="162" y="12"/>
                  </a:lnTo>
                  <a:lnTo>
                    <a:pt x="156" y="18"/>
                  </a:lnTo>
                  <a:lnTo>
                    <a:pt x="156" y="24"/>
                  </a:lnTo>
                  <a:lnTo>
                    <a:pt x="156" y="30"/>
                  </a:lnTo>
                  <a:lnTo>
                    <a:pt x="162" y="30"/>
                  </a:lnTo>
                  <a:lnTo>
                    <a:pt x="168" y="30"/>
                  </a:lnTo>
                  <a:lnTo>
                    <a:pt x="168" y="36"/>
                  </a:lnTo>
                  <a:lnTo>
                    <a:pt x="174" y="36"/>
                  </a:lnTo>
                  <a:lnTo>
                    <a:pt x="174" y="42"/>
                  </a:lnTo>
                  <a:lnTo>
                    <a:pt x="180" y="42"/>
                  </a:lnTo>
                  <a:lnTo>
                    <a:pt x="180" y="48"/>
                  </a:lnTo>
                  <a:lnTo>
                    <a:pt x="180" y="54"/>
                  </a:lnTo>
                  <a:lnTo>
                    <a:pt x="180" y="60"/>
                  </a:lnTo>
                  <a:lnTo>
                    <a:pt x="180" y="66"/>
                  </a:lnTo>
                  <a:lnTo>
                    <a:pt x="174" y="66"/>
                  </a:lnTo>
                  <a:lnTo>
                    <a:pt x="180" y="66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0" y="78"/>
                  </a:lnTo>
                  <a:lnTo>
                    <a:pt x="174" y="78"/>
                  </a:lnTo>
                  <a:lnTo>
                    <a:pt x="174" y="84"/>
                  </a:lnTo>
                  <a:lnTo>
                    <a:pt x="168" y="84"/>
                  </a:lnTo>
                  <a:lnTo>
                    <a:pt x="174" y="84"/>
                  </a:lnTo>
                  <a:lnTo>
                    <a:pt x="174" y="90"/>
                  </a:lnTo>
                  <a:lnTo>
                    <a:pt x="174" y="84"/>
                  </a:lnTo>
                  <a:lnTo>
                    <a:pt x="180" y="84"/>
                  </a:lnTo>
                  <a:lnTo>
                    <a:pt x="186" y="84"/>
                  </a:lnTo>
                  <a:lnTo>
                    <a:pt x="186" y="90"/>
                  </a:lnTo>
                  <a:lnTo>
                    <a:pt x="186" y="96"/>
                  </a:lnTo>
                  <a:lnTo>
                    <a:pt x="186" y="102"/>
                  </a:lnTo>
                  <a:lnTo>
                    <a:pt x="180" y="102"/>
                  </a:lnTo>
                  <a:lnTo>
                    <a:pt x="180" y="108"/>
                  </a:lnTo>
                  <a:lnTo>
                    <a:pt x="186" y="114"/>
                  </a:lnTo>
                  <a:lnTo>
                    <a:pt x="186" y="120"/>
                  </a:lnTo>
                  <a:lnTo>
                    <a:pt x="180" y="120"/>
                  </a:lnTo>
                  <a:lnTo>
                    <a:pt x="180" y="126"/>
                  </a:lnTo>
                  <a:lnTo>
                    <a:pt x="186" y="126"/>
                  </a:lnTo>
                  <a:lnTo>
                    <a:pt x="186" y="132"/>
                  </a:lnTo>
                  <a:lnTo>
                    <a:pt x="192" y="132"/>
                  </a:lnTo>
                  <a:lnTo>
                    <a:pt x="192" y="138"/>
                  </a:lnTo>
                  <a:lnTo>
                    <a:pt x="198" y="138"/>
                  </a:lnTo>
                  <a:lnTo>
                    <a:pt x="198" y="144"/>
                  </a:lnTo>
                  <a:lnTo>
                    <a:pt x="192" y="144"/>
                  </a:lnTo>
                  <a:lnTo>
                    <a:pt x="192" y="150"/>
                  </a:lnTo>
                  <a:lnTo>
                    <a:pt x="192" y="156"/>
                  </a:lnTo>
                  <a:lnTo>
                    <a:pt x="192" y="162"/>
                  </a:lnTo>
                  <a:lnTo>
                    <a:pt x="192" y="168"/>
                  </a:lnTo>
                  <a:lnTo>
                    <a:pt x="192" y="174"/>
                  </a:lnTo>
                  <a:lnTo>
                    <a:pt x="186" y="174"/>
                  </a:lnTo>
                  <a:lnTo>
                    <a:pt x="186" y="180"/>
                  </a:lnTo>
                  <a:lnTo>
                    <a:pt x="186" y="186"/>
                  </a:lnTo>
                  <a:lnTo>
                    <a:pt x="192" y="186"/>
                  </a:lnTo>
                  <a:lnTo>
                    <a:pt x="192" y="192"/>
                  </a:lnTo>
                  <a:lnTo>
                    <a:pt x="192" y="198"/>
                  </a:lnTo>
                  <a:lnTo>
                    <a:pt x="192" y="204"/>
                  </a:lnTo>
                  <a:lnTo>
                    <a:pt x="186" y="210"/>
                  </a:lnTo>
                  <a:lnTo>
                    <a:pt x="186" y="216"/>
                  </a:lnTo>
                  <a:lnTo>
                    <a:pt x="186" y="222"/>
                  </a:lnTo>
                  <a:lnTo>
                    <a:pt x="192" y="222"/>
                  </a:lnTo>
                  <a:lnTo>
                    <a:pt x="192" y="228"/>
                  </a:lnTo>
                  <a:lnTo>
                    <a:pt x="198" y="228"/>
                  </a:lnTo>
                  <a:lnTo>
                    <a:pt x="198" y="234"/>
                  </a:lnTo>
                  <a:lnTo>
                    <a:pt x="198" y="240"/>
                  </a:lnTo>
                  <a:lnTo>
                    <a:pt x="204" y="240"/>
                  </a:lnTo>
                  <a:lnTo>
                    <a:pt x="210" y="240"/>
                  </a:lnTo>
                  <a:lnTo>
                    <a:pt x="210" y="246"/>
                  </a:lnTo>
                  <a:lnTo>
                    <a:pt x="216" y="246"/>
                  </a:lnTo>
                  <a:lnTo>
                    <a:pt x="216" y="252"/>
                  </a:lnTo>
                  <a:lnTo>
                    <a:pt x="216" y="258"/>
                  </a:lnTo>
                  <a:lnTo>
                    <a:pt x="210" y="264"/>
                  </a:lnTo>
                  <a:lnTo>
                    <a:pt x="210" y="270"/>
                  </a:lnTo>
                  <a:lnTo>
                    <a:pt x="204" y="270"/>
                  </a:lnTo>
                  <a:lnTo>
                    <a:pt x="198" y="270"/>
                  </a:lnTo>
                  <a:lnTo>
                    <a:pt x="180" y="270"/>
                  </a:lnTo>
                  <a:lnTo>
                    <a:pt x="174" y="270"/>
                  </a:lnTo>
                  <a:lnTo>
                    <a:pt x="168" y="270"/>
                  </a:lnTo>
                  <a:lnTo>
                    <a:pt x="162" y="270"/>
                  </a:lnTo>
                  <a:lnTo>
                    <a:pt x="162" y="276"/>
                  </a:lnTo>
                  <a:lnTo>
                    <a:pt x="156" y="276"/>
                  </a:lnTo>
                  <a:lnTo>
                    <a:pt x="156" y="282"/>
                  </a:lnTo>
                  <a:lnTo>
                    <a:pt x="150" y="282"/>
                  </a:lnTo>
                  <a:lnTo>
                    <a:pt x="144" y="282"/>
                  </a:lnTo>
                  <a:lnTo>
                    <a:pt x="138" y="282"/>
                  </a:lnTo>
                  <a:lnTo>
                    <a:pt x="138" y="288"/>
                  </a:lnTo>
                  <a:lnTo>
                    <a:pt x="132" y="288"/>
                  </a:lnTo>
                  <a:lnTo>
                    <a:pt x="126" y="288"/>
                  </a:lnTo>
                  <a:lnTo>
                    <a:pt x="126" y="294"/>
                  </a:lnTo>
                  <a:lnTo>
                    <a:pt x="120" y="294"/>
                  </a:lnTo>
                  <a:lnTo>
                    <a:pt x="114" y="294"/>
                  </a:lnTo>
                  <a:lnTo>
                    <a:pt x="114" y="300"/>
                  </a:lnTo>
                  <a:lnTo>
                    <a:pt x="114" y="294"/>
                  </a:lnTo>
                  <a:lnTo>
                    <a:pt x="108" y="294"/>
                  </a:lnTo>
                  <a:lnTo>
                    <a:pt x="108" y="300"/>
                  </a:lnTo>
                  <a:lnTo>
                    <a:pt x="102" y="300"/>
                  </a:lnTo>
                  <a:lnTo>
                    <a:pt x="96" y="300"/>
                  </a:lnTo>
                  <a:lnTo>
                    <a:pt x="90" y="306"/>
                  </a:lnTo>
                  <a:lnTo>
                    <a:pt x="84" y="306"/>
                  </a:lnTo>
                  <a:lnTo>
                    <a:pt x="78" y="306"/>
                  </a:lnTo>
                  <a:lnTo>
                    <a:pt x="78" y="312"/>
                  </a:lnTo>
                  <a:lnTo>
                    <a:pt x="72" y="312"/>
                  </a:lnTo>
                  <a:lnTo>
                    <a:pt x="66" y="312"/>
                  </a:lnTo>
                  <a:lnTo>
                    <a:pt x="66" y="318"/>
                  </a:lnTo>
                  <a:lnTo>
                    <a:pt x="60" y="318"/>
                  </a:lnTo>
                  <a:lnTo>
                    <a:pt x="54" y="318"/>
                  </a:lnTo>
                  <a:lnTo>
                    <a:pt x="48" y="318"/>
                  </a:lnTo>
                  <a:lnTo>
                    <a:pt x="48" y="312"/>
                  </a:lnTo>
                  <a:lnTo>
                    <a:pt x="42" y="312"/>
                  </a:lnTo>
                  <a:lnTo>
                    <a:pt x="36" y="306"/>
                  </a:lnTo>
                  <a:lnTo>
                    <a:pt x="30" y="306"/>
                  </a:lnTo>
                  <a:lnTo>
                    <a:pt x="24" y="306"/>
                  </a:lnTo>
                  <a:lnTo>
                    <a:pt x="12" y="306"/>
                  </a:lnTo>
                  <a:lnTo>
                    <a:pt x="6" y="300"/>
                  </a:lnTo>
                  <a:lnTo>
                    <a:pt x="12" y="300"/>
                  </a:lnTo>
                  <a:lnTo>
                    <a:pt x="12" y="306"/>
                  </a:lnTo>
                  <a:lnTo>
                    <a:pt x="12" y="300"/>
                  </a:lnTo>
                  <a:lnTo>
                    <a:pt x="18" y="300"/>
                  </a:lnTo>
                  <a:lnTo>
                    <a:pt x="24" y="300"/>
                  </a:lnTo>
                  <a:lnTo>
                    <a:pt x="24" y="294"/>
                  </a:lnTo>
                  <a:lnTo>
                    <a:pt x="24" y="288"/>
                  </a:lnTo>
                  <a:lnTo>
                    <a:pt x="24" y="282"/>
                  </a:lnTo>
                  <a:lnTo>
                    <a:pt x="24" y="276"/>
                  </a:lnTo>
                  <a:lnTo>
                    <a:pt x="18" y="276"/>
                  </a:lnTo>
                  <a:lnTo>
                    <a:pt x="12" y="276"/>
                  </a:lnTo>
                  <a:lnTo>
                    <a:pt x="12" y="270"/>
                  </a:lnTo>
                  <a:lnTo>
                    <a:pt x="12" y="264"/>
                  </a:lnTo>
                  <a:lnTo>
                    <a:pt x="6" y="258"/>
                  </a:lnTo>
                  <a:lnTo>
                    <a:pt x="6" y="252"/>
                  </a:lnTo>
                  <a:lnTo>
                    <a:pt x="6" y="246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0" y="228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6" y="210"/>
                  </a:lnTo>
                  <a:lnTo>
                    <a:pt x="6" y="204"/>
                  </a:lnTo>
                  <a:lnTo>
                    <a:pt x="12" y="204"/>
                  </a:lnTo>
                  <a:lnTo>
                    <a:pt x="12" y="198"/>
                  </a:lnTo>
                  <a:lnTo>
                    <a:pt x="12" y="192"/>
                  </a:lnTo>
                  <a:lnTo>
                    <a:pt x="12" y="186"/>
                  </a:lnTo>
                  <a:lnTo>
                    <a:pt x="12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24" y="162"/>
                  </a:lnTo>
                  <a:lnTo>
                    <a:pt x="24" y="156"/>
                  </a:lnTo>
                  <a:lnTo>
                    <a:pt x="30" y="156"/>
                  </a:lnTo>
                  <a:lnTo>
                    <a:pt x="30" y="150"/>
                  </a:lnTo>
                  <a:lnTo>
                    <a:pt x="36" y="150"/>
                  </a:lnTo>
                  <a:lnTo>
                    <a:pt x="36" y="144"/>
                  </a:lnTo>
                  <a:lnTo>
                    <a:pt x="36" y="138"/>
                  </a:lnTo>
                  <a:lnTo>
                    <a:pt x="36" y="132"/>
                  </a:lnTo>
                  <a:lnTo>
                    <a:pt x="30" y="120"/>
                  </a:lnTo>
                  <a:lnTo>
                    <a:pt x="30" y="114"/>
                  </a:lnTo>
                  <a:lnTo>
                    <a:pt x="30" y="108"/>
                  </a:lnTo>
                  <a:lnTo>
                    <a:pt x="24" y="108"/>
                  </a:lnTo>
                  <a:lnTo>
                    <a:pt x="24" y="102"/>
                  </a:lnTo>
                  <a:lnTo>
                    <a:pt x="24" y="96"/>
                  </a:lnTo>
                  <a:lnTo>
                    <a:pt x="30" y="96"/>
                  </a:lnTo>
                  <a:lnTo>
                    <a:pt x="24" y="96"/>
                  </a:lnTo>
                  <a:lnTo>
                    <a:pt x="24" y="90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156734"/>
            </a:solidFill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Freeform 18">
              <a:extLst>
                <a:ext uri="{FF2B5EF4-FFF2-40B4-BE49-F238E27FC236}">
                  <a16:creationId xmlns:a16="http://schemas.microsoft.com/office/drawing/2014/main" id="{36B51FC4-F33C-A6E2-0B19-C2537B08E99F}"/>
                </a:ext>
              </a:extLst>
            </p:cNvPr>
            <p:cNvSpPr>
              <a:spLocks noChangeAspect="1"/>
            </p:cNvSpPr>
            <p:nvPr>
              <p:custDataLst>
                <p:tags r:id="rId14"/>
              </p:custDataLst>
            </p:nvPr>
          </p:nvSpPr>
          <p:spPr bwMode="gray">
            <a:xfrm>
              <a:off x="2687890" y="3035301"/>
              <a:ext cx="412678" cy="420687"/>
            </a:xfrm>
            <a:custGeom>
              <a:avLst/>
              <a:gdLst>
                <a:gd name="T0" fmla="*/ 21 w 306"/>
                <a:gd name="T1" fmla="*/ 108 h 312"/>
                <a:gd name="T2" fmla="*/ 21 w 306"/>
                <a:gd name="T3" fmla="*/ 95 h 312"/>
                <a:gd name="T4" fmla="*/ 17 w 306"/>
                <a:gd name="T5" fmla="*/ 87 h 312"/>
                <a:gd name="T6" fmla="*/ 13 w 306"/>
                <a:gd name="T7" fmla="*/ 82 h 312"/>
                <a:gd name="T8" fmla="*/ 26 w 306"/>
                <a:gd name="T9" fmla="*/ 78 h 312"/>
                <a:gd name="T10" fmla="*/ 31 w 306"/>
                <a:gd name="T11" fmla="*/ 78 h 312"/>
                <a:gd name="T12" fmla="*/ 31 w 306"/>
                <a:gd name="T13" fmla="*/ 70 h 312"/>
                <a:gd name="T14" fmla="*/ 31 w 306"/>
                <a:gd name="T15" fmla="*/ 56 h 312"/>
                <a:gd name="T16" fmla="*/ 26 w 306"/>
                <a:gd name="T17" fmla="*/ 48 h 312"/>
                <a:gd name="T18" fmla="*/ 21 w 306"/>
                <a:gd name="T19" fmla="*/ 48 h 312"/>
                <a:gd name="T20" fmla="*/ 17 w 306"/>
                <a:gd name="T21" fmla="*/ 31 h 312"/>
                <a:gd name="T22" fmla="*/ 21 w 306"/>
                <a:gd name="T23" fmla="*/ 31 h 312"/>
                <a:gd name="T24" fmla="*/ 21 w 306"/>
                <a:gd name="T25" fmla="*/ 21 h 312"/>
                <a:gd name="T26" fmla="*/ 35 w 306"/>
                <a:gd name="T27" fmla="*/ 8 h 312"/>
                <a:gd name="T28" fmla="*/ 48 w 306"/>
                <a:gd name="T29" fmla="*/ 17 h 312"/>
                <a:gd name="T30" fmla="*/ 60 w 306"/>
                <a:gd name="T31" fmla="*/ 17 h 312"/>
                <a:gd name="T32" fmla="*/ 70 w 306"/>
                <a:gd name="T33" fmla="*/ 8 h 312"/>
                <a:gd name="T34" fmla="*/ 78 w 306"/>
                <a:gd name="T35" fmla="*/ 4 h 312"/>
                <a:gd name="T36" fmla="*/ 87 w 306"/>
                <a:gd name="T37" fmla="*/ 0 h 312"/>
                <a:gd name="T38" fmla="*/ 91 w 306"/>
                <a:gd name="T39" fmla="*/ 8 h 312"/>
                <a:gd name="T40" fmla="*/ 91 w 306"/>
                <a:gd name="T41" fmla="*/ 13 h 312"/>
                <a:gd name="T42" fmla="*/ 95 w 306"/>
                <a:gd name="T43" fmla="*/ 13 h 312"/>
                <a:gd name="T44" fmla="*/ 113 w 306"/>
                <a:gd name="T45" fmla="*/ 8 h 312"/>
                <a:gd name="T46" fmla="*/ 126 w 306"/>
                <a:gd name="T47" fmla="*/ 17 h 312"/>
                <a:gd name="T48" fmla="*/ 130 w 306"/>
                <a:gd name="T49" fmla="*/ 26 h 312"/>
                <a:gd name="T50" fmla="*/ 134 w 306"/>
                <a:gd name="T51" fmla="*/ 31 h 312"/>
                <a:gd name="T52" fmla="*/ 147 w 306"/>
                <a:gd name="T53" fmla="*/ 39 h 312"/>
                <a:gd name="T54" fmla="*/ 161 w 306"/>
                <a:gd name="T55" fmla="*/ 31 h 312"/>
                <a:gd name="T56" fmla="*/ 178 w 306"/>
                <a:gd name="T57" fmla="*/ 26 h 312"/>
                <a:gd name="T58" fmla="*/ 195 w 306"/>
                <a:gd name="T59" fmla="*/ 31 h 312"/>
                <a:gd name="T60" fmla="*/ 204 w 306"/>
                <a:gd name="T61" fmla="*/ 35 h 312"/>
                <a:gd name="T62" fmla="*/ 212 w 306"/>
                <a:gd name="T63" fmla="*/ 43 h 312"/>
                <a:gd name="T64" fmla="*/ 212 w 306"/>
                <a:gd name="T65" fmla="*/ 56 h 312"/>
                <a:gd name="T66" fmla="*/ 221 w 306"/>
                <a:gd name="T67" fmla="*/ 78 h 312"/>
                <a:gd name="T68" fmla="*/ 217 w 306"/>
                <a:gd name="T69" fmla="*/ 95 h 312"/>
                <a:gd name="T70" fmla="*/ 204 w 306"/>
                <a:gd name="T71" fmla="*/ 113 h 312"/>
                <a:gd name="T72" fmla="*/ 200 w 306"/>
                <a:gd name="T73" fmla="*/ 130 h 312"/>
                <a:gd name="T74" fmla="*/ 195 w 306"/>
                <a:gd name="T75" fmla="*/ 155 h 312"/>
                <a:gd name="T76" fmla="*/ 204 w 306"/>
                <a:gd name="T77" fmla="*/ 173 h 312"/>
                <a:gd name="T78" fmla="*/ 212 w 306"/>
                <a:gd name="T79" fmla="*/ 186 h 312"/>
                <a:gd name="T80" fmla="*/ 204 w 306"/>
                <a:gd name="T81" fmla="*/ 199 h 312"/>
                <a:gd name="T82" fmla="*/ 190 w 306"/>
                <a:gd name="T83" fmla="*/ 199 h 312"/>
                <a:gd name="T84" fmla="*/ 156 w 306"/>
                <a:gd name="T85" fmla="*/ 195 h 312"/>
                <a:gd name="T86" fmla="*/ 113 w 306"/>
                <a:gd name="T87" fmla="*/ 199 h 312"/>
                <a:gd name="T88" fmla="*/ 91 w 306"/>
                <a:gd name="T89" fmla="*/ 204 h 312"/>
                <a:gd name="T90" fmla="*/ 82 w 306"/>
                <a:gd name="T91" fmla="*/ 208 h 312"/>
                <a:gd name="T92" fmla="*/ 60 w 306"/>
                <a:gd name="T93" fmla="*/ 217 h 312"/>
                <a:gd name="T94" fmla="*/ 48 w 306"/>
                <a:gd name="T95" fmla="*/ 225 h 312"/>
                <a:gd name="T96" fmla="*/ 39 w 306"/>
                <a:gd name="T97" fmla="*/ 212 h 312"/>
                <a:gd name="T98" fmla="*/ 43 w 306"/>
                <a:gd name="T99" fmla="*/ 195 h 312"/>
                <a:gd name="T100" fmla="*/ 48 w 306"/>
                <a:gd name="T101" fmla="*/ 186 h 312"/>
                <a:gd name="T102" fmla="*/ 43 w 306"/>
                <a:gd name="T103" fmla="*/ 178 h 312"/>
                <a:gd name="T104" fmla="*/ 35 w 306"/>
                <a:gd name="T105" fmla="*/ 173 h 312"/>
                <a:gd name="T106" fmla="*/ 26 w 306"/>
                <a:gd name="T107" fmla="*/ 161 h 312"/>
                <a:gd name="T108" fmla="*/ 26 w 306"/>
                <a:gd name="T109" fmla="*/ 155 h 312"/>
                <a:gd name="T110" fmla="*/ 8 w 306"/>
                <a:gd name="T111" fmla="*/ 155 h 312"/>
                <a:gd name="T112" fmla="*/ 4 w 306"/>
                <a:gd name="T113" fmla="*/ 147 h 312"/>
                <a:gd name="T114" fmla="*/ 13 w 306"/>
                <a:gd name="T115" fmla="*/ 134 h 312"/>
                <a:gd name="T116" fmla="*/ 8 w 306"/>
                <a:gd name="T117" fmla="*/ 117 h 31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6"/>
                <a:gd name="T178" fmla="*/ 0 h 312"/>
                <a:gd name="T179" fmla="*/ 306 w 306"/>
                <a:gd name="T180" fmla="*/ 312 h 31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6" h="312">
                  <a:moveTo>
                    <a:pt x="12" y="156"/>
                  </a:moveTo>
                  <a:lnTo>
                    <a:pt x="18" y="156"/>
                  </a:lnTo>
                  <a:lnTo>
                    <a:pt x="24" y="156"/>
                  </a:lnTo>
                  <a:lnTo>
                    <a:pt x="24" y="150"/>
                  </a:lnTo>
                  <a:lnTo>
                    <a:pt x="30" y="150"/>
                  </a:lnTo>
                  <a:lnTo>
                    <a:pt x="30" y="144"/>
                  </a:lnTo>
                  <a:lnTo>
                    <a:pt x="24" y="144"/>
                  </a:lnTo>
                  <a:lnTo>
                    <a:pt x="24" y="138"/>
                  </a:lnTo>
                  <a:lnTo>
                    <a:pt x="30" y="138"/>
                  </a:lnTo>
                  <a:lnTo>
                    <a:pt x="30" y="132"/>
                  </a:lnTo>
                  <a:lnTo>
                    <a:pt x="36" y="132"/>
                  </a:lnTo>
                  <a:lnTo>
                    <a:pt x="30" y="132"/>
                  </a:lnTo>
                  <a:lnTo>
                    <a:pt x="30" y="126"/>
                  </a:lnTo>
                  <a:lnTo>
                    <a:pt x="24" y="126"/>
                  </a:lnTo>
                  <a:lnTo>
                    <a:pt x="24" y="120"/>
                  </a:lnTo>
                  <a:lnTo>
                    <a:pt x="18" y="120"/>
                  </a:lnTo>
                  <a:lnTo>
                    <a:pt x="24" y="120"/>
                  </a:lnTo>
                  <a:lnTo>
                    <a:pt x="18" y="120"/>
                  </a:lnTo>
                  <a:lnTo>
                    <a:pt x="24" y="114"/>
                  </a:lnTo>
                  <a:lnTo>
                    <a:pt x="18" y="114"/>
                  </a:lnTo>
                  <a:lnTo>
                    <a:pt x="18" y="108"/>
                  </a:lnTo>
                  <a:lnTo>
                    <a:pt x="24" y="114"/>
                  </a:lnTo>
                  <a:lnTo>
                    <a:pt x="24" y="108"/>
                  </a:lnTo>
                  <a:lnTo>
                    <a:pt x="30" y="108"/>
                  </a:lnTo>
                  <a:lnTo>
                    <a:pt x="36" y="108"/>
                  </a:lnTo>
                  <a:lnTo>
                    <a:pt x="36" y="114"/>
                  </a:lnTo>
                  <a:lnTo>
                    <a:pt x="36" y="108"/>
                  </a:lnTo>
                  <a:lnTo>
                    <a:pt x="36" y="114"/>
                  </a:lnTo>
                  <a:lnTo>
                    <a:pt x="42" y="114"/>
                  </a:lnTo>
                  <a:lnTo>
                    <a:pt x="42" y="108"/>
                  </a:lnTo>
                  <a:lnTo>
                    <a:pt x="42" y="114"/>
                  </a:lnTo>
                  <a:lnTo>
                    <a:pt x="48" y="114"/>
                  </a:lnTo>
                  <a:lnTo>
                    <a:pt x="48" y="108"/>
                  </a:lnTo>
                  <a:lnTo>
                    <a:pt x="48" y="102"/>
                  </a:lnTo>
                  <a:lnTo>
                    <a:pt x="42" y="96"/>
                  </a:lnTo>
                  <a:lnTo>
                    <a:pt x="36" y="96"/>
                  </a:lnTo>
                  <a:lnTo>
                    <a:pt x="36" y="90"/>
                  </a:lnTo>
                  <a:lnTo>
                    <a:pt x="36" y="84"/>
                  </a:lnTo>
                  <a:lnTo>
                    <a:pt x="42" y="84"/>
                  </a:lnTo>
                  <a:lnTo>
                    <a:pt x="42" y="78"/>
                  </a:lnTo>
                  <a:lnTo>
                    <a:pt x="48" y="78"/>
                  </a:lnTo>
                  <a:lnTo>
                    <a:pt x="42" y="78"/>
                  </a:lnTo>
                  <a:lnTo>
                    <a:pt x="36" y="78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42" y="66"/>
                  </a:lnTo>
                  <a:lnTo>
                    <a:pt x="42" y="60"/>
                  </a:lnTo>
                  <a:lnTo>
                    <a:pt x="36" y="60"/>
                  </a:lnTo>
                  <a:lnTo>
                    <a:pt x="36" y="66"/>
                  </a:lnTo>
                  <a:lnTo>
                    <a:pt x="30" y="66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24" y="54"/>
                  </a:lnTo>
                  <a:lnTo>
                    <a:pt x="24" y="48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24" y="36"/>
                  </a:lnTo>
                  <a:lnTo>
                    <a:pt x="24" y="42"/>
                  </a:lnTo>
                  <a:lnTo>
                    <a:pt x="24" y="36"/>
                  </a:lnTo>
                  <a:lnTo>
                    <a:pt x="30" y="30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60" y="12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6" y="24"/>
                  </a:lnTo>
                  <a:lnTo>
                    <a:pt x="66" y="18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2"/>
                  </a:lnTo>
                  <a:lnTo>
                    <a:pt x="96" y="12"/>
                  </a:lnTo>
                  <a:lnTo>
                    <a:pt x="96" y="6"/>
                  </a:lnTo>
                  <a:lnTo>
                    <a:pt x="102" y="6"/>
                  </a:lnTo>
                  <a:lnTo>
                    <a:pt x="102" y="0"/>
                  </a:lnTo>
                  <a:lnTo>
                    <a:pt x="102" y="6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08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0" y="6"/>
                  </a:lnTo>
                  <a:lnTo>
                    <a:pt x="120" y="12"/>
                  </a:lnTo>
                  <a:lnTo>
                    <a:pt x="120" y="6"/>
                  </a:lnTo>
                  <a:lnTo>
                    <a:pt x="120" y="12"/>
                  </a:lnTo>
                  <a:lnTo>
                    <a:pt x="126" y="12"/>
                  </a:lnTo>
                  <a:lnTo>
                    <a:pt x="120" y="12"/>
                  </a:lnTo>
                  <a:lnTo>
                    <a:pt x="126" y="12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20" y="18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2" y="18"/>
                  </a:lnTo>
                  <a:lnTo>
                    <a:pt x="138" y="18"/>
                  </a:lnTo>
                  <a:lnTo>
                    <a:pt x="138" y="12"/>
                  </a:lnTo>
                  <a:lnTo>
                    <a:pt x="144" y="12"/>
                  </a:lnTo>
                  <a:lnTo>
                    <a:pt x="150" y="12"/>
                  </a:lnTo>
                  <a:lnTo>
                    <a:pt x="156" y="12"/>
                  </a:lnTo>
                  <a:lnTo>
                    <a:pt x="156" y="18"/>
                  </a:lnTo>
                  <a:lnTo>
                    <a:pt x="162" y="18"/>
                  </a:lnTo>
                  <a:lnTo>
                    <a:pt x="168" y="18"/>
                  </a:lnTo>
                  <a:lnTo>
                    <a:pt x="174" y="18"/>
                  </a:lnTo>
                  <a:lnTo>
                    <a:pt x="174" y="24"/>
                  </a:lnTo>
                  <a:lnTo>
                    <a:pt x="180" y="24"/>
                  </a:lnTo>
                  <a:lnTo>
                    <a:pt x="174" y="24"/>
                  </a:lnTo>
                  <a:lnTo>
                    <a:pt x="180" y="24"/>
                  </a:lnTo>
                  <a:lnTo>
                    <a:pt x="180" y="30"/>
                  </a:lnTo>
                  <a:lnTo>
                    <a:pt x="180" y="36"/>
                  </a:lnTo>
                  <a:lnTo>
                    <a:pt x="186" y="36"/>
                  </a:lnTo>
                  <a:lnTo>
                    <a:pt x="180" y="36"/>
                  </a:lnTo>
                  <a:lnTo>
                    <a:pt x="186" y="36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92" y="42"/>
                  </a:lnTo>
                  <a:lnTo>
                    <a:pt x="192" y="48"/>
                  </a:lnTo>
                  <a:lnTo>
                    <a:pt x="198" y="48"/>
                  </a:lnTo>
                  <a:lnTo>
                    <a:pt x="204" y="48"/>
                  </a:lnTo>
                  <a:lnTo>
                    <a:pt x="204" y="54"/>
                  </a:lnTo>
                  <a:lnTo>
                    <a:pt x="210" y="54"/>
                  </a:lnTo>
                  <a:lnTo>
                    <a:pt x="216" y="54"/>
                  </a:lnTo>
                  <a:lnTo>
                    <a:pt x="216" y="48"/>
                  </a:lnTo>
                  <a:lnTo>
                    <a:pt x="222" y="48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42"/>
                  </a:lnTo>
                  <a:lnTo>
                    <a:pt x="240" y="36"/>
                  </a:lnTo>
                  <a:lnTo>
                    <a:pt x="246" y="36"/>
                  </a:lnTo>
                  <a:lnTo>
                    <a:pt x="252" y="36"/>
                  </a:lnTo>
                  <a:lnTo>
                    <a:pt x="258" y="36"/>
                  </a:lnTo>
                  <a:lnTo>
                    <a:pt x="264" y="36"/>
                  </a:lnTo>
                  <a:lnTo>
                    <a:pt x="264" y="42"/>
                  </a:lnTo>
                  <a:lnTo>
                    <a:pt x="270" y="42"/>
                  </a:lnTo>
                  <a:lnTo>
                    <a:pt x="270" y="36"/>
                  </a:lnTo>
                  <a:lnTo>
                    <a:pt x="270" y="42"/>
                  </a:lnTo>
                  <a:lnTo>
                    <a:pt x="276" y="42"/>
                  </a:lnTo>
                  <a:lnTo>
                    <a:pt x="276" y="48"/>
                  </a:lnTo>
                  <a:lnTo>
                    <a:pt x="282" y="48"/>
                  </a:lnTo>
                  <a:lnTo>
                    <a:pt x="282" y="54"/>
                  </a:lnTo>
                  <a:lnTo>
                    <a:pt x="288" y="60"/>
                  </a:lnTo>
                  <a:lnTo>
                    <a:pt x="288" y="66"/>
                  </a:lnTo>
                  <a:lnTo>
                    <a:pt x="294" y="66"/>
                  </a:lnTo>
                  <a:lnTo>
                    <a:pt x="294" y="60"/>
                  </a:lnTo>
                  <a:lnTo>
                    <a:pt x="294" y="66"/>
                  </a:lnTo>
                  <a:lnTo>
                    <a:pt x="294" y="72"/>
                  </a:lnTo>
                  <a:lnTo>
                    <a:pt x="300" y="72"/>
                  </a:lnTo>
                  <a:lnTo>
                    <a:pt x="294" y="72"/>
                  </a:lnTo>
                  <a:lnTo>
                    <a:pt x="294" y="78"/>
                  </a:lnTo>
                  <a:lnTo>
                    <a:pt x="294" y="84"/>
                  </a:lnTo>
                  <a:lnTo>
                    <a:pt x="300" y="84"/>
                  </a:lnTo>
                  <a:lnTo>
                    <a:pt x="300" y="90"/>
                  </a:lnTo>
                  <a:lnTo>
                    <a:pt x="300" y="96"/>
                  </a:lnTo>
                  <a:lnTo>
                    <a:pt x="306" y="108"/>
                  </a:lnTo>
                  <a:lnTo>
                    <a:pt x="306" y="114"/>
                  </a:lnTo>
                  <a:lnTo>
                    <a:pt x="306" y="120"/>
                  </a:lnTo>
                  <a:lnTo>
                    <a:pt x="306" y="126"/>
                  </a:lnTo>
                  <a:lnTo>
                    <a:pt x="300" y="126"/>
                  </a:lnTo>
                  <a:lnTo>
                    <a:pt x="300" y="132"/>
                  </a:lnTo>
                  <a:lnTo>
                    <a:pt x="294" y="132"/>
                  </a:lnTo>
                  <a:lnTo>
                    <a:pt x="294" y="138"/>
                  </a:lnTo>
                  <a:lnTo>
                    <a:pt x="288" y="144"/>
                  </a:lnTo>
                  <a:lnTo>
                    <a:pt x="288" y="150"/>
                  </a:lnTo>
                  <a:lnTo>
                    <a:pt x="282" y="156"/>
                  </a:lnTo>
                  <a:lnTo>
                    <a:pt x="282" y="162"/>
                  </a:lnTo>
                  <a:lnTo>
                    <a:pt x="282" y="168"/>
                  </a:lnTo>
                  <a:lnTo>
                    <a:pt x="282" y="174"/>
                  </a:lnTo>
                  <a:lnTo>
                    <a:pt x="282" y="180"/>
                  </a:lnTo>
                  <a:lnTo>
                    <a:pt x="276" y="180"/>
                  </a:lnTo>
                  <a:lnTo>
                    <a:pt x="276" y="186"/>
                  </a:lnTo>
                  <a:lnTo>
                    <a:pt x="270" y="192"/>
                  </a:lnTo>
                  <a:lnTo>
                    <a:pt x="270" y="198"/>
                  </a:lnTo>
                  <a:lnTo>
                    <a:pt x="270" y="204"/>
                  </a:lnTo>
                  <a:lnTo>
                    <a:pt x="270" y="216"/>
                  </a:lnTo>
                  <a:lnTo>
                    <a:pt x="270" y="222"/>
                  </a:lnTo>
                  <a:lnTo>
                    <a:pt x="276" y="222"/>
                  </a:lnTo>
                  <a:lnTo>
                    <a:pt x="276" y="228"/>
                  </a:lnTo>
                  <a:lnTo>
                    <a:pt x="276" y="234"/>
                  </a:lnTo>
                  <a:lnTo>
                    <a:pt x="282" y="240"/>
                  </a:lnTo>
                  <a:lnTo>
                    <a:pt x="282" y="246"/>
                  </a:lnTo>
                  <a:lnTo>
                    <a:pt x="282" y="252"/>
                  </a:lnTo>
                  <a:lnTo>
                    <a:pt x="288" y="252"/>
                  </a:lnTo>
                  <a:lnTo>
                    <a:pt x="294" y="252"/>
                  </a:lnTo>
                  <a:lnTo>
                    <a:pt x="294" y="258"/>
                  </a:lnTo>
                  <a:lnTo>
                    <a:pt x="294" y="264"/>
                  </a:lnTo>
                  <a:lnTo>
                    <a:pt x="294" y="270"/>
                  </a:lnTo>
                  <a:lnTo>
                    <a:pt x="294" y="276"/>
                  </a:lnTo>
                  <a:lnTo>
                    <a:pt x="288" y="276"/>
                  </a:lnTo>
                  <a:lnTo>
                    <a:pt x="282" y="276"/>
                  </a:lnTo>
                  <a:lnTo>
                    <a:pt x="282" y="282"/>
                  </a:lnTo>
                  <a:lnTo>
                    <a:pt x="282" y="276"/>
                  </a:lnTo>
                  <a:lnTo>
                    <a:pt x="276" y="276"/>
                  </a:lnTo>
                  <a:lnTo>
                    <a:pt x="270" y="276"/>
                  </a:lnTo>
                  <a:lnTo>
                    <a:pt x="264" y="276"/>
                  </a:lnTo>
                  <a:lnTo>
                    <a:pt x="240" y="276"/>
                  </a:lnTo>
                  <a:lnTo>
                    <a:pt x="234" y="270"/>
                  </a:lnTo>
                  <a:lnTo>
                    <a:pt x="228" y="270"/>
                  </a:lnTo>
                  <a:lnTo>
                    <a:pt x="222" y="270"/>
                  </a:lnTo>
                  <a:lnTo>
                    <a:pt x="216" y="270"/>
                  </a:lnTo>
                  <a:lnTo>
                    <a:pt x="198" y="276"/>
                  </a:lnTo>
                  <a:lnTo>
                    <a:pt x="192" y="276"/>
                  </a:lnTo>
                  <a:lnTo>
                    <a:pt x="180" y="276"/>
                  </a:lnTo>
                  <a:lnTo>
                    <a:pt x="168" y="276"/>
                  </a:lnTo>
                  <a:lnTo>
                    <a:pt x="156" y="276"/>
                  </a:lnTo>
                  <a:lnTo>
                    <a:pt x="150" y="282"/>
                  </a:lnTo>
                  <a:lnTo>
                    <a:pt x="144" y="282"/>
                  </a:lnTo>
                  <a:lnTo>
                    <a:pt x="138" y="282"/>
                  </a:lnTo>
                  <a:lnTo>
                    <a:pt x="132" y="282"/>
                  </a:lnTo>
                  <a:lnTo>
                    <a:pt x="126" y="282"/>
                  </a:lnTo>
                  <a:lnTo>
                    <a:pt x="126" y="288"/>
                  </a:lnTo>
                  <a:lnTo>
                    <a:pt x="120" y="288"/>
                  </a:lnTo>
                  <a:lnTo>
                    <a:pt x="126" y="288"/>
                  </a:lnTo>
                  <a:lnTo>
                    <a:pt x="120" y="288"/>
                  </a:lnTo>
                  <a:lnTo>
                    <a:pt x="114" y="288"/>
                  </a:lnTo>
                  <a:lnTo>
                    <a:pt x="114" y="294"/>
                  </a:lnTo>
                  <a:lnTo>
                    <a:pt x="108" y="294"/>
                  </a:lnTo>
                  <a:lnTo>
                    <a:pt x="102" y="294"/>
                  </a:lnTo>
                  <a:lnTo>
                    <a:pt x="96" y="300"/>
                  </a:lnTo>
                  <a:lnTo>
                    <a:pt x="84" y="300"/>
                  </a:lnTo>
                  <a:lnTo>
                    <a:pt x="84" y="306"/>
                  </a:lnTo>
                  <a:lnTo>
                    <a:pt x="78" y="306"/>
                  </a:lnTo>
                  <a:lnTo>
                    <a:pt x="72" y="306"/>
                  </a:lnTo>
                  <a:lnTo>
                    <a:pt x="72" y="312"/>
                  </a:lnTo>
                  <a:lnTo>
                    <a:pt x="66" y="312"/>
                  </a:lnTo>
                  <a:lnTo>
                    <a:pt x="60" y="312"/>
                  </a:lnTo>
                  <a:lnTo>
                    <a:pt x="54" y="312"/>
                  </a:lnTo>
                  <a:lnTo>
                    <a:pt x="54" y="306"/>
                  </a:lnTo>
                  <a:lnTo>
                    <a:pt x="54" y="300"/>
                  </a:lnTo>
                  <a:lnTo>
                    <a:pt x="54" y="294"/>
                  </a:lnTo>
                  <a:lnTo>
                    <a:pt x="54" y="288"/>
                  </a:lnTo>
                  <a:lnTo>
                    <a:pt x="54" y="282"/>
                  </a:lnTo>
                  <a:lnTo>
                    <a:pt x="54" y="276"/>
                  </a:lnTo>
                  <a:lnTo>
                    <a:pt x="60" y="276"/>
                  </a:lnTo>
                  <a:lnTo>
                    <a:pt x="60" y="270"/>
                  </a:lnTo>
                  <a:lnTo>
                    <a:pt x="66" y="270"/>
                  </a:lnTo>
                  <a:lnTo>
                    <a:pt x="66" y="264"/>
                  </a:lnTo>
                  <a:lnTo>
                    <a:pt x="60" y="264"/>
                  </a:lnTo>
                  <a:lnTo>
                    <a:pt x="60" y="258"/>
                  </a:lnTo>
                  <a:lnTo>
                    <a:pt x="66" y="258"/>
                  </a:lnTo>
                  <a:lnTo>
                    <a:pt x="60" y="258"/>
                  </a:lnTo>
                  <a:lnTo>
                    <a:pt x="60" y="252"/>
                  </a:lnTo>
                  <a:lnTo>
                    <a:pt x="66" y="252"/>
                  </a:lnTo>
                  <a:lnTo>
                    <a:pt x="60" y="252"/>
                  </a:lnTo>
                  <a:lnTo>
                    <a:pt x="60" y="246"/>
                  </a:lnTo>
                  <a:lnTo>
                    <a:pt x="60" y="240"/>
                  </a:lnTo>
                  <a:lnTo>
                    <a:pt x="54" y="240"/>
                  </a:lnTo>
                  <a:lnTo>
                    <a:pt x="48" y="240"/>
                  </a:lnTo>
                  <a:lnTo>
                    <a:pt x="48" y="234"/>
                  </a:lnTo>
                  <a:lnTo>
                    <a:pt x="48" y="240"/>
                  </a:lnTo>
                  <a:lnTo>
                    <a:pt x="48" y="234"/>
                  </a:lnTo>
                  <a:lnTo>
                    <a:pt x="42" y="234"/>
                  </a:lnTo>
                  <a:lnTo>
                    <a:pt x="42" y="228"/>
                  </a:lnTo>
                  <a:lnTo>
                    <a:pt x="42" y="222"/>
                  </a:lnTo>
                  <a:lnTo>
                    <a:pt x="36" y="222"/>
                  </a:lnTo>
                  <a:lnTo>
                    <a:pt x="36" y="216"/>
                  </a:lnTo>
                  <a:lnTo>
                    <a:pt x="36" y="222"/>
                  </a:lnTo>
                  <a:lnTo>
                    <a:pt x="36" y="216"/>
                  </a:lnTo>
                  <a:lnTo>
                    <a:pt x="36" y="222"/>
                  </a:lnTo>
                  <a:lnTo>
                    <a:pt x="36" y="216"/>
                  </a:lnTo>
                  <a:lnTo>
                    <a:pt x="30" y="216"/>
                  </a:lnTo>
                  <a:lnTo>
                    <a:pt x="24" y="222"/>
                  </a:lnTo>
                  <a:lnTo>
                    <a:pt x="24" y="216"/>
                  </a:lnTo>
                  <a:lnTo>
                    <a:pt x="18" y="216"/>
                  </a:lnTo>
                  <a:lnTo>
                    <a:pt x="12" y="216"/>
                  </a:lnTo>
                  <a:lnTo>
                    <a:pt x="12" y="210"/>
                  </a:lnTo>
                  <a:lnTo>
                    <a:pt x="6" y="210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6" y="204"/>
                  </a:lnTo>
                  <a:lnTo>
                    <a:pt x="12" y="204"/>
                  </a:lnTo>
                  <a:lnTo>
                    <a:pt x="12" y="198"/>
                  </a:lnTo>
                  <a:lnTo>
                    <a:pt x="18" y="198"/>
                  </a:lnTo>
                  <a:lnTo>
                    <a:pt x="18" y="192"/>
                  </a:lnTo>
                  <a:lnTo>
                    <a:pt x="18" y="186"/>
                  </a:lnTo>
                  <a:lnTo>
                    <a:pt x="18" y="180"/>
                  </a:lnTo>
                  <a:lnTo>
                    <a:pt x="18" y="174"/>
                  </a:lnTo>
                  <a:lnTo>
                    <a:pt x="12" y="174"/>
                  </a:lnTo>
                  <a:lnTo>
                    <a:pt x="12" y="168"/>
                  </a:lnTo>
                  <a:lnTo>
                    <a:pt x="12" y="162"/>
                  </a:lnTo>
                  <a:lnTo>
                    <a:pt x="12" y="15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Freeform 19">
              <a:extLst>
                <a:ext uri="{FF2B5EF4-FFF2-40B4-BE49-F238E27FC236}">
                  <a16:creationId xmlns:a16="http://schemas.microsoft.com/office/drawing/2014/main" id="{7DB9A5B7-1C4E-F37A-7C1C-00EBD542A512}"/>
                </a:ext>
              </a:extLst>
            </p:cNvPr>
            <p:cNvSpPr>
              <a:spLocks noChangeAspect="1"/>
            </p:cNvSpPr>
            <p:nvPr>
              <p:custDataLst>
                <p:tags r:id="rId15"/>
              </p:custDataLst>
            </p:nvPr>
          </p:nvSpPr>
          <p:spPr bwMode="gray">
            <a:xfrm>
              <a:off x="2502185" y="3181351"/>
              <a:ext cx="274590" cy="282575"/>
            </a:xfrm>
            <a:custGeom>
              <a:avLst/>
              <a:gdLst>
                <a:gd name="T0" fmla="*/ 4 w 204"/>
                <a:gd name="T1" fmla="*/ 47 h 210"/>
                <a:gd name="T2" fmla="*/ 13 w 204"/>
                <a:gd name="T3" fmla="*/ 39 h 210"/>
                <a:gd name="T4" fmla="*/ 21 w 204"/>
                <a:gd name="T5" fmla="*/ 35 h 210"/>
                <a:gd name="T6" fmla="*/ 26 w 204"/>
                <a:gd name="T7" fmla="*/ 26 h 210"/>
                <a:gd name="T8" fmla="*/ 35 w 204"/>
                <a:gd name="T9" fmla="*/ 13 h 210"/>
                <a:gd name="T10" fmla="*/ 39 w 204"/>
                <a:gd name="T11" fmla="*/ 4 h 210"/>
                <a:gd name="T12" fmla="*/ 47 w 204"/>
                <a:gd name="T13" fmla="*/ 0 h 210"/>
                <a:gd name="T14" fmla="*/ 52 w 204"/>
                <a:gd name="T15" fmla="*/ 0 h 210"/>
                <a:gd name="T16" fmla="*/ 56 w 204"/>
                <a:gd name="T17" fmla="*/ 0 h 210"/>
                <a:gd name="T18" fmla="*/ 60 w 204"/>
                <a:gd name="T19" fmla="*/ 0 h 210"/>
                <a:gd name="T20" fmla="*/ 69 w 204"/>
                <a:gd name="T21" fmla="*/ 4 h 210"/>
                <a:gd name="T22" fmla="*/ 69 w 204"/>
                <a:gd name="T23" fmla="*/ 17 h 210"/>
                <a:gd name="T24" fmla="*/ 74 w 204"/>
                <a:gd name="T25" fmla="*/ 26 h 210"/>
                <a:gd name="T26" fmla="*/ 74 w 204"/>
                <a:gd name="T27" fmla="*/ 39 h 210"/>
                <a:gd name="T28" fmla="*/ 69 w 204"/>
                <a:gd name="T29" fmla="*/ 39 h 210"/>
                <a:gd name="T30" fmla="*/ 78 w 204"/>
                <a:gd name="T31" fmla="*/ 43 h 210"/>
                <a:gd name="T32" fmla="*/ 87 w 204"/>
                <a:gd name="T33" fmla="*/ 47 h 210"/>
                <a:gd name="T34" fmla="*/ 95 w 204"/>
                <a:gd name="T35" fmla="*/ 43 h 210"/>
                <a:gd name="T36" fmla="*/ 91 w 204"/>
                <a:gd name="T37" fmla="*/ 43 h 210"/>
                <a:gd name="T38" fmla="*/ 95 w 204"/>
                <a:gd name="T39" fmla="*/ 35 h 210"/>
                <a:gd name="T40" fmla="*/ 103 w 204"/>
                <a:gd name="T41" fmla="*/ 35 h 210"/>
                <a:gd name="T42" fmla="*/ 108 w 204"/>
                <a:gd name="T43" fmla="*/ 43 h 210"/>
                <a:gd name="T44" fmla="*/ 112 w 204"/>
                <a:gd name="T45" fmla="*/ 52 h 210"/>
                <a:gd name="T46" fmla="*/ 112 w 204"/>
                <a:gd name="T47" fmla="*/ 64 h 210"/>
                <a:gd name="T48" fmla="*/ 103 w 204"/>
                <a:gd name="T49" fmla="*/ 69 h 210"/>
                <a:gd name="T50" fmla="*/ 103 w 204"/>
                <a:gd name="T51" fmla="*/ 73 h 210"/>
                <a:gd name="T52" fmla="*/ 112 w 204"/>
                <a:gd name="T53" fmla="*/ 78 h 210"/>
                <a:gd name="T54" fmla="*/ 120 w 204"/>
                <a:gd name="T55" fmla="*/ 78 h 210"/>
                <a:gd name="T56" fmla="*/ 126 w 204"/>
                <a:gd name="T57" fmla="*/ 78 h 210"/>
                <a:gd name="T58" fmla="*/ 126 w 204"/>
                <a:gd name="T59" fmla="*/ 82 h 210"/>
                <a:gd name="T60" fmla="*/ 130 w 204"/>
                <a:gd name="T61" fmla="*/ 91 h 210"/>
                <a:gd name="T62" fmla="*/ 134 w 204"/>
                <a:gd name="T63" fmla="*/ 91 h 210"/>
                <a:gd name="T64" fmla="*/ 142 w 204"/>
                <a:gd name="T65" fmla="*/ 95 h 210"/>
                <a:gd name="T66" fmla="*/ 147 w 204"/>
                <a:gd name="T67" fmla="*/ 103 h 210"/>
                <a:gd name="T68" fmla="*/ 147 w 204"/>
                <a:gd name="T69" fmla="*/ 108 h 210"/>
                <a:gd name="T70" fmla="*/ 147 w 204"/>
                <a:gd name="T71" fmla="*/ 112 h 210"/>
                <a:gd name="T72" fmla="*/ 142 w 204"/>
                <a:gd name="T73" fmla="*/ 120 h 210"/>
                <a:gd name="T74" fmla="*/ 138 w 204"/>
                <a:gd name="T75" fmla="*/ 130 h 210"/>
                <a:gd name="T76" fmla="*/ 138 w 204"/>
                <a:gd name="T77" fmla="*/ 142 h 210"/>
                <a:gd name="T78" fmla="*/ 134 w 204"/>
                <a:gd name="T79" fmla="*/ 147 h 210"/>
                <a:gd name="T80" fmla="*/ 116 w 204"/>
                <a:gd name="T81" fmla="*/ 142 h 210"/>
                <a:gd name="T82" fmla="*/ 108 w 204"/>
                <a:gd name="T83" fmla="*/ 138 h 210"/>
                <a:gd name="T84" fmla="*/ 99 w 204"/>
                <a:gd name="T85" fmla="*/ 134 h 210"/>
                <a:gd name="T86" fmla="*/ 91 w 204"/>
                <a:gd name="T87" fmla="*/ 130 h 210"/>
                <a:gd name="T88" fmla="*/ 82 w 204"/>
                <a:gd name="T89" fmla="*/ 125 h 210"/>
                <a:gd name="T90" fmla="*/ 74 w 204"/>
                <a:gd name="T91" fmla="*/ 116 h 210"/>
                <a:gd name="T92" fmla="*/ 69 w 204"/>
                <a:gd name="T93" fmla="*/ 116 h 210"/>
                <a:gd name="T94" fmla="*/ 64 w 204"/>
                <a:gd name="T95" fmla="*/ 108 h 210"/>
                <a:gd name="T96" fmla="*/ 69 w 204"/>
                <a:gd name="T97" fmla="*/ 112 h 210"/>
                <a:gd name="T98" fmla="*/ 69 w 204"/>
                <a:gd name="T99" fmla="*/ 108 h 210"/>
                <a:gd name="T100" fmla="*/ 56 w 204"/>
                <a:gd name="T101" fmla="*/ 103 h 210"/>
                <a:gd name="T102" fmla="*/ 52 w 204"/>
                <a:gd name="T103" fmla="*/ 95 h 210"/>
                <a:gd name="T104" fmla="*/ 52 w 204"/>
                <a:gd name="T105" fmla="*/ 91 h 210"/>
                <a:gd name="T106" fmla="*/ 47 w 204"/>
                <a:gd name="T107" fmla="*/ 91 h 210"/>
                <a:gd name="T108" fmla="*/ 43 w 204"/>
                <a:gd name="T109" fmla="*/ 91 h 210"/>
                <a:gd name="T110" fmla="*/ 35 w 204"/>
                <a:gd name="T111" fmla="*/ 82 h 210"/>
                <a:gd name="T112" fmla="*/ 21 w 204"/>
                <a:gd name="T113" fmla="*/ 78 h 210"/>
                <a:gd name="T114" fmla="*/ 26 w 204"/>
                <a:gd name="T115" fmla="*/ 78 h 210"/>
                <a:gd name="T116" fmla="*/ 17 w 204"/>
                <a:gd name="T117" fmla="*/ 73 h 210"/>
                <a:gd name="T118" fmla="*/ 4 w 204"/>
                <a:gd name="T119" fmla="*/ 64 h 210"/>
                <a:gd name="T120" fmla="*/ 0 w 204"/>
                <a:gd name="T121" fmla="*/ 60 h 210"/>
                <a:gd name="T122" fmla="*/ 0 w 204"/>
                <a:gd name="T123" fmla="*/ 56 h 21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04"/>
                <a:gd name="T187" fmla="*/ 0 h 210"/>
                <a:gd name="T188" fmla="*/ 204 w 204"/>
                <a:gd name="T189" fmla="*/ 210 h 21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04" h="210">
                  <a:moveTo>
                    <a:pt x="0" y="78"/>
                  </a:moveTo>
                  <a:lnTo>
                    <a:pt x="6" y="72"/>
                  </a:lnTo>
                  <a:lnTo>
                    <a:pt x="6" y="66"/>
                  </a:lnTo>
                  <a:lnTo>
                    <a:pt x="12" y="66"/>
                  </a:lnTo>
                  <a:lnTo>
                    <a:pt x="12" y="60"/>
                  </a:lnTo>
                  <a:lnTo>
                    <a:pt x="18" y="54"/>
                  </a:lnTo>
                  <a:lnTo>
                    <a:pt x="24" y="54"/>
                  </a:lnTo>
                  <a:lnTo>
                    <a:pt x="24" y="48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36" y="36"/>
                  </a:lnTo>
                  <a:lnTo>
                    <a:pt x="42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84" y="6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0" y="6"/>
                  </a:lnTo>
                  <a:lnTo>
                    <a:pt x="96" y="6"/>
                  </a:lnTo>
                  <a:lnTo>
                    <a:pt x="96" y="12"/>
                  </a:lnTo>
                  <a:lnTo>
                    <a:pt x="96" y="18"/>
                  </a:lnTo>
                  <a:lnTo>
                    <a:pt x="96" y="24"/>
                  </a:lnTo>
                  <a:lnTo>
                    <a:pt x="102" y="24"/>
                  </a:lnTo>
                  <a:lnTo>
                    <a:pt x="102" y="30"/>
                  </a:lnTo>
                  <a:lnTo>
                    <a:pt x="102" y="36"/>
                  </a:lnTo>
                  <a:lnTo>
                    <a:pt x="102" y="42"/>
                  </a:lnTo>
                  <a:lnTo>
                    <a:pt x="102" y="48"/>
                  </a:lnTo>
                  <a:lnTo>
                    <a:pt x="102" y="54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96" y="54"/>
                  </a:lnTo>
                  <a:lnTo>
                    <a:pt x="102" y="54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114" y="60"/>
                  </a:lnTo>
                  <a:lnTo>
                    <a:pt x="114" y="66"/>
                  </a:lnTo>
                  <a:lnTo>
                    <a:pt x="120" y="66"/>
                  </a:lnTo>
                  <a:lnTo>
                    <a:pt x="120" y="60"/>
                  </a:lnTo>
                  <a:lnTo>
                    <a:pt x="126" y="60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132" y="54"/>
                  </a:lnTo>
                  <a:lnTo>
                    <a:pt x="138" y="48"/>
                  </a:lnTo>
                  <a:lnTo>
                    <a:pt x="132" y="48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44" y="48"/>
                  </a:lnTo>
                  <a:lnTo>
                    <a:pt x="150" y="48"/>
                  </a:lnTo>
                  <a:lnTo>
                    <a:pt x="150" y="54"/>
                  </a:lnTo>
                  <a:lnTo>
                    <a:pt x="150" y="60"/>
                  </a:lnTo>
                  <a:lnTo>
                    <a:pt x="150" y="66"/>
                  </a:lnTo>
                  <a:lnTo>
                    <a:pt x="156" y="66"/>
                  </a:lnTo>
                  <a:lnTo>
                    <a:pt x="156" y="72"/>
                  </a:lnTo>
                  <a:lnTo>
                    <a:pt x="156" y="78"/>
                  </a:lnTo>
                  <a:lnTo>
                    <a:pt x="156" y="84"/>
                  </a:lnTo>
                  <a:lnTo>
                    <a:pt x="156" y="90"/>
                  </a:lnTo>
                  <a:lnTo>
                    <a:pt x="150" y="90"/>
                  </a:lnTo>
                  <a:lnTo>
                    <a:pt x="150" y="96"/>
                  </a:lnTo>
                  <a:lnTo>
                    <a:pt x="144" y="96"/>
                  </a:lnTo>
                  <a:lnTo>
                    <a:pt x="144" y="102"/>
                  </a:lnTo>
                  <a:lnTo>
                    <a:pt x="138" y="102"/>
                  </a:lnTo>
                  <a:lnTo>
                    <a:pt x="144" y="102"/>
                  </a:lnTo>
                  <a:lnTo>
                    <a:pt x="150" y="102"/>
                  </a:lnTo>
                  <a:lnTo>
                    <a:pt x="150" y="108"/>
                  </a:lnTo>
                  <a:lnTo>
                    <a:pt x="156" y="108"/>
                  </a:lnTo>
                  <a:lnTo>
                    <a:pt x="162" y="108"/>
                  </a:lnTo>
                  <a:lnTo>
                    <a:pt x="162" y="114"/>
                  </a:lnTo>
                  <a:lnTo>
                    <a:pt x="168" y="108"/>
                  </a:lnTo>
                  <a:lnTo>
                    <a:pt x="174" y="108"/>
                  </a:lnTo>
                  <a:lnTo>
                    <a:pt x="174" y="114"/>
                  </a:lnTo>
                  <a:lnTo>
                    <a:pt x="174" y="108"/>
                  </a:lnTo>
                  <a:lnTo>
                    <a:pt x="174" y="114"/>
                  </a:lnTo>
                  <a:lnTo>
                    <a:pt x="174" y="108"/>
                  </a:lnTo>
                  <a:lnTo>
                    <a:pt x="174" y="114"/>
                  </a:lnTo>
                  <a:lnTo>
                    <a:pt x="180" y="114"/>
                  </a:lnTo>
                  <a:lnTo>
                    <a:pt x="180" y="120"/>
                  </a:lnTo>
                  <a:lnTo>
                    <a:pt x="180" y="126"/>
                  </a:lnTo>
                  <a:lnTo>
                    <a:pt x="186" y="126"/>
                  </a:lnTo>
                  <a:lnTo>
                    <a:pt x="186" y="132"/>
                  </a:lnTo>
                  <a:lnTo>
                    <a:pt x="186" y="126"/>
                  </a:lnTo>
                  <a:lnTo>
                    <a:pt x="186" y="132"/>
                  </a:lnTo>
                  <a:lnTo>
                    <a:pt x="192" y="132"/>
                  </a:lnTo>
                  <a:lnTo>
                    <a:pt x="198" y="132"/>
                  </a:lnTo>
                  <a:lnTo>
                    <a:pt x="198" y="138"/>
                  </a:lnTo>
                  <a:lnTo>
                    <a:pt x="198" y="144"/>
                  </a:lnTo>
                  <a:lnTo>
                    <a:pt x="204" y="144"/>
                  </a:lnTo>
                  <a:lnTo>
                    <a:pt x="198" y="144"/>
                  </a:lnTo>
                  <a:lnTo>
                    <a:pt x="198" y="150"/>
                  </a:lnTo>
                  <a:lnTo>
                    <a:pt x="204" y="150"/>
                  </a:lnTo>
                  <a:lnTo>
                    <a:pt x="198" y="150"/>
                  </a:lnTo>
                  <a:lnTo>
                    <a:pt x="198" y="156"/>
                  </a:lnTo>
                  <a:lnTo>
                    <a:pt x="204" y="156"/>
                  </a:lnTo>
                  <a:lnTo>
                    <a:pt x="204" y="162"/>
                  </a:lnTo>
                  <a:lnTo>
                    <a:pt x="198" y="162"/>
                  </a:lnTo>
                  <a:lnTo>
                    <a:pt x="198" y="168"/>
                  </a:lnTo>
                  <a:lnTo>
                    <a:pt x="192" y="168"/>
                  </a:lnTo>
                  <a:lnTo>
                    <a:pt x="192" y="174"/>
                  </a:lnTo>
                  <a:lnTo>
                    <a:pt x="192" y="180"/>
                  </a:lnTo>
                  <a:lnTo>
                    <a:pt x="192" y="186"/>
                  </a:lnTo>
                  <a:lnTo>
                    <a:pt x="192" y="192"/>
                  </a:lnTo>
                  <a:lnTo>
                    <a:pt x="192" y="198"/>
                  </a:lnTo>
                  <a:lnTo>
                    <a:pt x="192" y="204"/>
                  </a:lnTo>
                  <a:lnTo>
                    <a:pt x="192" y="210"/>
                  </a:lnTo>
                  <a:lnTo>
                    <a:pt x="186" y="204"/>
                  </a:lnTo>
                  <a:lnTo>
                    <a:pt x="180" y="204"/>
                  </a:lnTo>
                  <a:lnTo>
                    <a:pt x="174" y="198"/>
                  </a:lnTo>
                  <a:lnTo>
                    <a:pt x="162" y="198"/>
                  </a:lnTo>
                  <a:lnTo>
                    <a:pt x="156" y="198"/>
                  </a:lnTo>
                  <a:lnTo>
                    <a:pt x="156" y="192"/>
                  </a:lnTo>
                  <a:lnTo>
                    <a:pt x="150" y="192"/>
                  </a:lnTo>
                  <a:lnTo>
                    <a:pt x="144" y="192"/>
                  </a:lnTo>
                  <a:lnTo>
                    <a:pt x="144" y="186"/>
                  </a:lnTo>
                  <a:lnTo>
                    <a:pt x="138" y="186"/>
                  </a:lnTo>
                  <a:lnTo>
                    <a:pt x="132" y="186"/>
                  </a:lnTo>
                  <a:lnTo>
                    <a:pt x="132" y="180"/>
                  </a:lnTo>
                  <a:lnTo>
                    <a:pt x="126" y="180"/>
                  </a:lnTo>
                  <a:lnTo>
                    <a:pt x="126" y="174"/>
                  </a:lnTo>
                  <a:lnTo>
                    <a:pt x="120" y="174"/>
                  </a:lnTo>
                  <a:lnTo>
                    <a:pt x="114" y="174"/>
                  </a:lnTo>
                  <a:lnTo>
                    <a:pt x="114" y="168"/>
                  </a:lnTo>
                  <a:lnTo>
                    <a:pt x="108" y="168"/>
                  </a:lnTo>
                  <a:lnTo>
                    <a:pt x="102" y="162"/>
                  </a:lnTo>
                  <a:lnTo>
                    <a:pt x="108" y="162"/>
                  </a:lnTo>
                  <a:lnTo>
                    <a:pt x="102" y="162"/>
                  </a:lnTo>
                  <a:lnTo>
                    <a:pt x="96" y="162"/>
                  </a:lnTo>
                  <a:lnTo>
                    <a:pt x="96" y="156"/>
                  </a:lnTo>
                  <a:lnTo>
                    <a:pt x="90" y="156"/>
                  </a:lnTo>
                  <a:lnTo>
                    <a:pt x="90" y="150"/>
                  </a:lnTo>
                  <a:lnTo>
                    <a:pt x="90" y="156"/>
                  </a:lnTo>
                  <a:lnTo>
                    <a:pt x="90" y="150"/>
                  </a:lnTo>
                  <a:lnTo>
                    <a:pt x="96" y="156"/>
                  </a:lnTo>
                  <a:lnTo>
                    <a:pt x="96" y="150"/>
                  </a:lnTo>
                  <a:lnTo>
                    <a:pt x="90" y="150"/>
                  </a:lnTo>
                  <a:lnTo>
                    <a:pt x="96" y="150"/>
                  </a:lnTo>
                  <a:lnTo>
                    <a:pt x="90" y="150"/>
                  </a:lnTo>
                  <a:lnTo>
                    <a:pt x="84" y="144"/>
                  </a:lnTo>
                  <a:lnTo>
                    <a:pt x="78" y="144"/>
                  </a:lnTo>
                  <a:lnTo>
                    <a:pt x="78" y="138"/>
                  </a:lnTo>
                  <a:lnTo>
                    <a:pt x="72" y="138"/>
                  </a:lnTo>
                  <a:lnTo>
                    <a:pt x="72" y="132"/>
                  </a:lnTo>
                  <a:lnTo>
                    <a:pt x="66" y="132"/>
                  </a:lnTo>
                  <a:lnTo>
                    <a:pt x="72" y="132"/>
                  </a:lnTo>
                  <a:lnTo>
                    <a:pt x="72" y="126"/>
                  </a:lnTo>
                  <a:lnTo>
                    <a:pt x="72" y="132"/>
                  </a:lnTo>
                  <a:lnTo>
                    <a:pt x="66" y="132"/>
                  </a:lnTo>
                  <a:lnTo>
                    <a:pt x="66" y="126"/>
                  </a:lnTo>
                  <a:lnTo>
                    <a:pt x="66" y="132"/>
                  </a:lnTo>
                  <a:lnTo>
                    <a:pt x="66" y="126"/>
                  </a:lnTo>
                  <a:lnTo>
                    <a:pt x="60" y="126"/>
                  </a:lnTo>
                  <a:lnTo>
                    <a:pt x="60" y="120"/>
                  </a:lnTo>
                  <a:lnTo>
                    <a:pt x="54" y="120"/>
                  </a:lnTo>
                  <a:lnTo>
                    <a:pt x="48" y="114"/>
                  </a:lnTo>
                  <a:lnTo>
                    <a:pt x="42" y="114"/>
                  </a:lnTo>
                  <a:lnTo>
                    <a:pt x="36" y="114"/>
                  </a:lnTo>
                  <a:lnTo>
                    <a:pt x="30" y="108"/>
                  </a:lnTo>
                  <a:lnTo>
                    <a:pt x="36" y="108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0" y="108"/>
                  </a:lnTo>
                  <a:lnTo>
                    <a:pt x="30" y="102"/>
                  </a:lnTo>
                  <a:lnTo>
                    <a:pt x="24" y="102"/>
                  </a:lnTo>
                  <a:lnTo>
                    <a:pt x="18" y="96"/>
                  </a:lnTo>
                  <a:lnTo>
                    <a:pt x="12" y="96"/>
                  </a:lnTo>
                  <a:lnTo>
                    <a:pt x="6" y="90"/>
                  </a:lnTo>
                  <a:lnTo>
                    <a:pt x="0" y="90"/>
                  </a:lnTo>
                  <a:lnTo>
                    <a:pt x="6" y="84"/>
                  </a:lnTo>
                  <a:lnTo>
                    <a:pt x="0" y="84"/>
                  </a:lnTo>
                  <a:lnTo>
                    <a:pt x="6" y="84"/>
                  </a:lnTo>
                  <a:lnTo>
                    <a:pt x="0" y="84"/>
                  </a:lnTo>
                  <a:lnTo>
                    <a:pt x="0" y="7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Freeform 20">
              <a:extLst>
                <a:ext uri="{FF2B5EF4-FFF2-40B4-BE49-F238E27FC236}">
                  <a16:creationId xmlns:a16="http://schemas.microsoft.com/office/drawing/2014/main" id="{59296356-6A19-6EC5-2D0C-CA06B400CBC6}"/>
                </a:ext>
              </a:extLst>
            </p:cNvPr>
            <p:cNvSpPr>
              <a:spLocks noChangeAspect="1"/>
            </p:cNvSpPr>
            <p:nvPr>
              <p:custDataLst>
                <p:tags r:id="rId16"/>
              </p:custDataLst>
            </p:nvPr>
          </p:nvSpPr>
          <p:spPr bwMode="gray">
            <a:xfrm>
              <a:off x="3254528" y="3003551"/>
              <a:ext cx="138088" cy="339725"/>
            </a:xfrm>
            <a:custGeom>
              <a:avLst/>
              <a:gdLst>
                <a:gd name="T0" fmla="*/ 26 w 102"/>
                <a:gd name="T1" fmla="*/ 4 h 252"/>
                <a:gd name="T2" fmla="*/ 31 w 102"/>
                <a:gd name="T3" fmla="*/ 8 h 252"/>
                <a:gd name="T4" fmla="*/ 39 w 102"/>
                <a:gd name="T5" fmla="*/ 13 h 252"/>
                <a:gd name="T6" fmla="*/ 35 w 102"/>
                <a:gd name="T7" fmla="*/ 21 h 252"/>
                <a:gd name="T8" fmla="*/ 35 w 102"/>
                <a:gd name="T9" fmla="*/ 31 h 252"/>
                <a:gd name="T10" fmla="*/ 48 w 102"/>
                <a:gd name="T11" fmla="*/ 39 h 252"/>
                <a:gd name="T12" fmla="*/ 57 w 102"/>
                <a:gd name="T13" fmla="*/ 52 h 252"/>
                <a:gd name="T14" fmla="*/ 57 w 102"/>
                <a:gd name="T15" fmla="*/ 60 h 252"/>
                <a:gd name="T16" fmla="*/ 61 w 102"/>
                <a:gd name="T17" fmla="*/ 70 h 252"/>
                <a:gd name="T18" fmla="*/ 66 w 102"/>
                <a:gd name="T19" fmla="*/ 78 h 252"/>
                <a:gd name="T20" fmla="*/ 66 w 102"/>
                <a:gd name="T21" fmla="*/ 87 h 252"/>
                <a:gd name="T22" fmla="*/ 66 w 102"/>
                <a:gd name="T23" fmla="*/ 95 h 252"/>
                <a:gd name="T24" fmla="*/ 66 w 102"/>
                <a:gd name="T25" fmla="*/ 104 h 252"/>
                <a:gd name="T26" fmla="*/ 66 w 102"/>
                <a:gd name="T27" fmla="*/ 121 h 252"/>
                <a:gd name="T28" fmla="*/ 66 w 102"/>
                <a:gd name="T29" fmla="*/ 130 h 252"/>
                <a:gd name="T30" fmla="*/ 70 w 102"/>
                <a:gd name="T31" fmla="*/ 134 h 252"/>
                <a:gd name="T32" fmla="*/ 66 w 102"/>
                <a:gd name="T33" fmla="*/ 138 h 252"/>
                <a:gd name="T34" fmla="*/ 66 w 102"/>
                <a:gd name="T35" fmla="*/ 155 h 252"/>
                <a:gd name="T36" fmla="*/ 66 w 102"/>
                <a:gd name="T37" fmla="*/ 165 h 252"/>
                <a:gd name="T38" fmla="*/ 70 w 102"/>
                <a:gd name="T39" fmla="*/ 169 h 252"/>
                <a:gd name="T40" fmla="*/ 74 w 102"/>
                <a:gd name="T41" fmla="*/ 173 h 252"/>
                <a:gd name="T42" fmla="*/ 74 w 102"/>
                <a:gd name="T43" fmla="*/ 177 h 252"/>
                <a:gd name="T44" fmla="*/ 66 w 102"/>
                <a:gd name="T45" fmla="*/ 177 h 252"/>
                <a:gd name="T46" fmla="*/ 57 w 102"/>
                <a:gd name="T47" fmla="*/ 182 h 252"/>
                <a:gd name="T48" fmla="*/ 48 w 102"/>
                <a:gd name="T49" fmla="*/ 182 h 252"/>
                <a:gd name="T50" fmla="*/ 44 w 102"/>
                <a:gd name="T51" fmla="*/ 177 h 252"/>
                <a:gd name="T52" fmla="*/ 39 w 102"/>
                <a:gd name="T53" fmla="*/ 173 h 252"/>
                <a:gd name="T54" fmla="*/ 35 w 102"/>
                <a:gd name="T55" fmla="*/ 169 h 252"/>
                <a:gd name="T56" fmla="*/ 31 w 102"/>
                <a:gd name="T57" fmla="*/ 165 h 252"/>
                <a:gd name="T58" fmla="*/ 26 w 102"/>
                <a:gd name="T59" fmla="*/ 161 h 252"/>
                <a:gd name="T60" fmla="*/ 26 w 102"/>
                <a:gd name="T61" fmla="*/ 151 h 252"/>
                <a:gd name="T62" fmla="*/ 31 w 102"/>
                <a:gd name="T63" fmla="*/ 143 h 252"/>
                <a:gd name="T64" fmla="*/ 31 w 102"/>
                <a:gd name="T65" fmla="*/ 134 h 252"/>
                <a:gd name="T66" fmla="*/ 26 w 102"/>
                <a:gd name="T67" fmla="*/ 130 h 252"/>
                <a:gd name="T68" fmla="*/ 31 w 102"/>
                <a:gd name="T69" fmla="*/ 126 h 252"/>
                <a:gd name="T70" fmla="*/ 31 w 102"/>
                <a:gd name="T71" fmla="*/ 117 h 252"/>
                <a:gd name="T72" fmla="*/ 31 w 102"/>
                <a:gd name="T73" fmla="*/ 108 h 252"/>
                <a:gd name="T74" fmla="*/ 35 w 102"/>
                <a:gd name="T75" fmla="*/ 104 h 252"/>
                <a:gd name="T76" fmla="*/ 31 w 102"/>
                <a:gd name="T77" fmla="*/ 99 h 252"/>
                <a:gd name="T78" fmla="*/ 26 w 102"/>
                <a:gd name="T79" fmla="*/ 95 h 252"/>
                <a:gd name="T80" fmla="*/ 22 w 102"/>
                <a:gd name="T81" fmla="*/ 91 h 252"/>
                <a:gd name="T82" fmla="*/ 26 w 102"/>
                <a:gd name="T83" fmla="*/ 87 h 252"/>
                <a:gd name="T84" fmla="*/ 22 w 102"/>
                <a:gd name="T85" fmla="*/ 78 h 252"/>
                <a:gd name="T86" fmla="*/ 26 w 102"/>
                <a:gd name="T87" fmla="*/ 74 h 252"/>
                <a:gd name="T88" fmla="*/ 26 w 102"/>
                <a:gd name="T89" fmla="*/ 65 h 252"/>
                <a:gd name="T90" fmla="*/ 22 w 102"/>
                <a:gd name="T91" fmla="*/ 60 h 252"/>
                <a:gd name="T92" fmla="*/ 17 w 102"/>
                <a:gd name="T93" fmla="*/ 65 h 252"/>
                <a:gd name="T94" fmla="*/ 13 w 102"/>
                <a:gd name="T95" fmla="*/ 60 h 252"/>
                <a:gd name="T96" fmla="*/ 17 w 102"/>
                <a:gd name="T97" fmla="*/ 56 h 252"/>
                <a:gd name="T98" fmla="*/ 22 w 102"/>
                <a:gd name="T99" fmla="*/ 52 h 252"/>
                <a:gd name="T100" fmla="*/ 22 w 102"/>
                <a:gd name="T101" fmla="*/ 48 h 252"/>
                <a:gd name="T102" fmla="*/ 22 w 102"/>
                <a:gd name="T103" fmla="*/ 48 h 252"/>
                <a:gd name="T104" fmla="*/ 22 w 102"/>
                <a:gd name="T105" fmla="*/ 39 h 252"/>
                <a:gd name="T106" fmla="*/ 22 w 102"/>
                <a:gd name="T107" fmla="*/ 31 h 252"/>
                <a:gd name="T108" fmla="*/ 17 w 102"/>
                <a:gd name="T109" fmla="*/ 26 h 252"/>
                <a:gd name="T110" fmla="*/ 13 w 102"/>
                <a:gd name="T111" fmla="*/ 21 h 252"/>
                <a:gd name="T112" fmla="*/ 4 w 102"/>
                <a:gd name="T113" fmla="*/ 21 h 252"/>
                <a:gd name="T114" fmla="*/ 4 w 102"/>
                <a:gd name="T115" fmla="*/ 13 h 252"/>
                <a:gd name="T116" fmla="*/ 9 w 102"/>
                <a:gd name="T117" fmla="*/ 4 h 252"/>
                <a:gd name="T118" fmla="*/ 0 w 102"/>
                <a:gd name="T119" fmla="*/ 4 h 25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"/>
                <a:gd name="T181" fmla="*/ 0 h 252"/>
                <a:gd name="T182" fmla="*/ 102 w 102"/>
                <a:gd name="T183" fmla="*/ 252 h 25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" h="252">
                  <a:moveTo>
                    <a:pt x="0" y="0"/>
                  </a:moveTo>
                  <a:lnTo>
                    <a:pt x="36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54" y="12"/>
                  </a:lnTo>
                  <a:lnTo>
                    <a:pt x="54" y="18"/>
                  </a:lnTo>
                  <a:lnTo>
                    <a:pt x="48" y="24"/>
                  </a:lnTo>
                  <a:lnTo>
                    <a:pt x="48" y="30"/>
                  </a:lnTo>
                  <a:lnTo>
                    <a:pt x="48" y="36"/>
                  </a:lnTo>
                  <a:lnTo>
                    <a:pt x="48" y="42"/>
                  </a:lnTo>
                  <a:lnTo>
                    <a:pt x="60" y="48"/>
                  </a:lnTo>
                  <a:lnTo>
                    <a:pt x="66" y="54"/>
                  </a:lnTo>
                  <a:lnTo>
                    <a:pt x="78" y="60"/>
                  </a:lnTo>
                  <a:lnTo>
                    <a:pt x="78" y="72"/>
                  </a:lnTo>
                  <a:lnTo>
                    <a:pt x="78" y="78"/>
                  </a:lnTo>
                  <a:lnTo>
                    <a:pt x="78" y="84"/>
                  </a:lnTo>
                  <a:lnTo>
                    <a:pt x="78" y="90"/>
                  </a:lnTo>
                  <a:lnTo>
                    <a:pt x="84" y="96"/>
                  </a:lnTo>
                  <a:lnTo>
                    <a:pt x="90" y="102"/>
                  </a:lnTo>
                  <a:lnTo>
                    <a:pt x="90" y="108"/>
                  </a:lnTo>
                  <a:lnTo>
                    <a:pt x="90" y="114"/>
                  </a:lnTo>
                  <a:lnTo>
                    <a:pt x="90" y="120"/>
                  </a:lnTo>
                  <a:lnTo>
                    <a:pt x="90" y="126"/>
                  </a:lnTo>
                  <a:lnTo>
                    <a:pt x="90" y="132"/>
                  </a:lnTo>
                  <a:lnTo>
                    <a:pt x="90" y="138"/>
                  </a:lnTo>
                  <a:lnTo>
                    <a:pt x="90" y="144"/>
                  </a:lnTo>
                  <a:lnTo>
                    <a:pt x="90" y="156"/>
                  </a:lnTo>
                  <a:lnTo>
                    <a:pt x="90" y="168"/>
                  </a:lnTo>
                  <a:lnTo>
                    <a:pt x="90" y="174"/>
                  </a:lnTo>
                  <a:lnTo>
                    <a:pt x="90" y="180"/>
                  </a:lnTo>
                  <a:lnTo>
                    <a:pt x="96" y="180"/>
                  </a:lnTo>
                  <a:lnTo>
                    <a:pt x="96" y="186"/>
                  </a:lnTo>
                  <a:lnTo>
                    <a:pt x="90" y="186"/>
                  </a:lnTo>
                  <a:lnTo>
                    <a:pt x="90" y="192"/>
                  </a:lnTo>
                  <a:lnTo>
                    <a:pt x="90" y="210"/>
                  </a:lnTo>
                  <a:lnTo>
                    <a:pt x="90" y="216"/>
                  </a:lnTo>
                  <a:lnTo>
                    <a:pt x="90" y="222"/>
                  </a:lnTo>
                  <a:lnTo>
                    <a:pt x="90" y="228"/>
                  </a:lnTo>
                  <a:lnTo>
                    <a:pt x="96" y="228"/>
                  </a:lnTo>
                  <a:lnTo>
                    <a:pt x="96" y="234"/>
                  </a:lnTo>
                  <a:lnTo>
                    <a:pt x="96" y="240"/>
                  </a:lnTo>
                  <a:lnTo>
                    <a:pt x="102" y="240"/>
                  </a:lnTo>
                  <a:lnTo>
                    <a:pt x="96" y="240"/>
                  </a:lnTo>
                  <a:lnTo>
                    <a:pt x="102" y="246"/>
                  </a:lnTo>
                  <a:lnTo>
                    <a:pt x="96" y="246"/>
                  </a:lnTo>
                  <a:lnTo>
                    <a:pt x="90" y="246"/>
                  </a:lnTo>
                  <a:lnTo>
                    <a:pt x="84" y="246"/>
                  </a:lnTo>
                  <a:lnTo>
                    <a:pt x="78" y="252"/>
                  </a:lnTo>
                  <a:lnTo>
                    <a:pt x="72" y="252"/>
                  </a:lnTo>
                  <a:lnTo>
                    <a:pt x="66" y="252"/>
                  </a:lnTo>
                  <a:lnTo>
                    <a:pt x="66" y="246"/>
                  </a:lnTo>
                  <a:lnTo>
                    <a:pt x="60" y="246"/>
                  </a:lnTo>
                  <a:lnTo>
                    <a:pt x="60" y="240"/>
                  </a:lnTo>
                  <a:lnTo>
                    <a:pt x="54" y="240"/>
                  </a:lnTo>
                  <a:lnTo>
                    <a:pt x="48" y="240"/>
                  </a:lnTo>
                  <a:lnTo>
                    <a:pt x="48" y="234"/>
                  </a:lnTo>
                  <a:lnTo>
                    <a:pt x="48" y="228"/>
                  </a:lnTo>
                  <a:lnTo>
                    <a:pt x="42" y="228"/>
                  </a:lnTo>
                  <a:lnTo>
                    <a:pt x="42" y="222"/>
                  </a:lnTo>
                  <a:lnTo>
                    <a:pt x="36" y="222"/>
                  </a:lnTo>
                  <a:lnTo>
                    <a:pt x="36" y="216"/>
                  </a:lnTo>
                  <a:lnTo>
                    <a:pt x="36" y="210"/>
                  </a:lnTo>
                  <a:lnTo>
                    <a:pt x="42" y="204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36" y="186"/>
                  </a:lnTo>
                  <a:lnTo>
                    <a:pt x="36" y="180"/>
                  </a:lnTo>
                  <a:lnTo>
                    <a:pt x="36" y="174"/>
                  </a:lnTo>
                  <a:lnTo>
                    <a:pt x="42" y="174"/>
                  </a:lnTo>
                  <a:lnTo>
                    <a:pt x="42" y="168"/>
                  </a:lnTo>
                  <a:lnTo>
                    <a:pt x="42" y="162"/>
                  </a:lnTo>
                  <a:lnTo>
                    <a:pt x="42" y="156"/>
                  </a:lnTo>
                  <a:lnTo>
                    <a:pt x="42" y="150"/>
                  </a:lnTo>
                  <a:lnTo>
                    <a:pt x="42" y="144"/>
                  </a:lnTo>
                  <a:lnTo>
                    <a:pt x="48" y="144"/>
                  </a:lnTo>
                  <a:lnTo>
                    <a:pt x="48" y="138"/>
                  </a:lnTo>
                  <a:lnTo>
                    <a:pt x="42" y="138"/>
                  </a:lnTo>
                  <a:lnTo>
                    <a:pt x="42" y="132"/>
                  </a:lnTo>
                  <a:lnTo>
                    <a:pt x="36" y="132"/>
                  </a:lnTo>
                  <a:lnTo>
                    <a:pt x="36" y="126"/>
                  </a:lnTo>
                  <a:lnTo>
                    <a:pt x="30" y="126"/>
                  </a:lnTo>
                  <a:lnTo>
                    <a:pt x="30" y="120"/>
                  </a:lnTo>
                  <a:lnTo>
                    <a:pt x="36" y="120"/>
                  </a:lnTo>
                  <a:lnTo>
                    <a:pt x="36" y="114"/>
                  </a:lnTo>
                  <a:lnTo>
                    <a:pt x="30" y="108"/>
                  </a:lnTo>
                  <a:lnTo>
                    <a:pt x="30" y="102"/>
                  </a:lnTo>
                  <a:lnTo>
                    <a:pt x="36" y="102"/>
                  </a:lnTo>
                  <a:lnTo>
                    <a:pt x="36" y="96"/>
                  </a:lnTo>
                  <a:lnTo>
                    <a:pt x="36" y="90"/>
                  </a:lnTo>
                  <a:lnTo>
                    <a:pt x="36" y="84"/>
                  </a:lnTo>
                  <a:lnTo>
                    <a:pt x="30" y="84"/>
                  </a:lnTo>
                  <a:lnTo>
                    <a:pt x="24" y="84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18" y="84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30" y="66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0"/>
                  </a:lnTo>
                  <a:lnTo>
                    <a:pt x="30" y="54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24" y="36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2" y="30"/>
                  </a:lnTo>
                  <a:lnTo>
                    <a:pt x="6" y="30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2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Freeform 21">
              <a:extLst>
                <a:ext uri="{FF2B5EF4-FFF2-40B4-BE49-F238E27FC236}">
                  <a16:creationId xmlns:a16="http://schemas.microsoft.com/office/drawing/2014/main" id="{FDC7DD66-B55C-94F0-6A51-0B47869A868A}"/>
                </a:ext>
              </a:extLst>
            </p:cNvPr>
            <p:cNvSpPr>
              <a:spLocks noChangeAspect="1"/>
            </p:cNvSpPr>
            <p:nvPr>
              <p:custDataLst>
                <p:tags r:id="rId17"/>
              </p:custDataLst>
            </p:nvPr>
          </p:nvSpPr>
          <p:spPr bwMode="gray">
            <a:xfrm>
              <a:off x="3319605" y="2922589"/>
              <a:ext cx="209513" cy="412750"/>
            </a:xfrm>
            <a:custGeom>
              <a:avLst/>
              <a:gdLst>
                <a:gd name="T0" fmla="*/ 8 w 156"/>
                <a:gd name="T1" fmla="*/ 48 h 306"/>
                <a:gd name="T2" fmla="*/ 8 w 156"/>
                <a:gd name="T3" fmla="*/ 48 h 306"/>
                <a:gd name="T4" fmla="*/ 13 w 156"/>
                <a:gd name="T5" fmla="*/ 39 h 306"/>
                <a:gd name="T6" fmla="*/ 21 w 156"/>
                <a:gd name="T7" fmla="*/ 35 h 306"/>
                <a:gd name="T8" fmla="*/ 35 w 156"/>
                <a:gd name="T9" fmla="*/ 35 h 306"/>
                <a:gd name="T10" fmla="*/ 52 w 156"/>
                <a:gd name="T11" fmla="*/ 31 h 306"/>
                <a:gd name="T12" fmla="*/ 56 w 156"/>
                <a:gd name="T13" fmla="*/ 21 h 306"/>
                <a:gd name="T14" fmla="*/ 56 w 156"/>
                <a:gd name="T15" fmla="*/ 17 h 306"/>
                <a:gd name="T16" fmla="*/ 60 w 156"/>
                <a:gd name="T17" fmla="*/ 17 h 306"/>
                <a:gd name="T18" fmla="*/ 56 w 156"/>
                <a:gd name="T19" fmla="*/ 8 h 306"/>
                <a:gd name="T20" fmla="*/ 64 w 156"/>
                <a:gd name="T21" fmla="*/ 4 h 306"/>
                <a:gd name="T22" fmla="*/ 73 w 156"/>
                <a:gd name="T23" fmla="*/ 0 h 306"/>
                <a:gd name="T24" fmla="*/ 81 w 156"/>
                <a:gd name="T25" fmla="*/ 8 h 306"/>
                <a:gd name="T26" fmla="*/ 91 w 156"/>
                <a:gd name="T27" fmla="*/ 13 h 306"/>
                <a:gd name="T28" fmla="*/ 99 w 156"/>
                <a:gd name="T29" fmla="*/ 21 h 306"/>
                <a:gd name="T30" fmla="*/ 99 w 156"/>
                <a:gd name="T31" fmla="*/ 39 h 306"/>
                <a:gd name="T32" fmla="*/ 107 w 156"/>
                <a:gd name="T33" fmla="*/ 48 h 306"/>
                <a:gd name="T34" fmla="*/ 107 w 156"/>
                <a:gd name="T35" fmla="*/ 60 h 306"/>
                <a:gd name="T36" fmla="*/ 107 w 156"/>
                <a:gd name="T37" fmla="*/ 70 h 306"/>
                <a:gd name="T38" fmla="*/ 99 w 156"/>
                <a:gd name="T39" fmla="*/ 74 h 306"/>
                <a:gd name="T40" fmla="*/ 103 w 156"/>
                <a:gd name="T41" fmla="*/ 82 h 306"/>
                <a:gd name="T42" fmla="*/ 99 w 156"/>
                <a:gd name="T43" fmla="*/ 91 h 306"/>
                <a:gd name="T44" fmla="*/ 91 w 156"/>
                <a:gd name="T45" fmla="*/ 95 h 306"/>
                <a:gd name="T46" fmla="*/ 86 w 156"/>
                <a:gd name="T47" fmla="*/ 108 h 306"/>
                <a:gd name="T48" fmla="*/ 81 w 156"/>
                <a:gd name="T49" fmla="*/ 117 h 306"/>
                <a:gd name="T50" fmla="*/ 73 w 156"/>
                <a:gd name="T51" fmla="*/ 122 h 306"/>
                <a:gd name="T52" fmla="*/ 73 w 156"/>
                <a:gd name="T53" fmla="*/ 126 h 306"/>
                <a:gd name="T54" fmla="*/ 73 w 156"/>
                <a:gd name="T55" fmla="*/ 130 h 306"/>
                <a:gd name="T56" fmla="*/ 69 w 156"/>
                <a:gd name="T57" fmla="*/ 138 h 306"/>
                <a:gd name="T58" fmla="*/ 69 w 156"/>
                <a:gd name="T59" fmla="*/ 151 h 306"/>
                <a:gd name="T60" fmla="*/ 69 w 156"/>
                <a:gd name="T61" fmla="*/ 165 h 306"/>
                <a:gd name="T62" fmla="*/ 73 w 156"/>
                <a:gd name="T63" fmla="*/ 178 h 306"/>
                <a:gd name="T64" fmla="*/ 73 w 156"/>
                <a:gd name="T65" fmla="*/ 186 h 306"/>
                <a:gd name="T66" fmla="*/ 73 w 156"/>
                <a:gd name="T67" fmla="*/ 190 h 306"/>
                <a:gd name="T68" fmla="*/ 69 w 156"/>
                <a:gd name="T69" fmla="*/ 200 h 306"/>
                <a:gd name="T70" fmla="*/ 69 w 156"/>
                <a:gd name="T71" fmla="*/ 204 h 306"/>
                <a:gd name="T72" fmla="*/ 69 w 156"/>
                <a:gd name="T73" fmla="*/ 217 h 306"/>
                <a:gd name="T74" fmla="*/ 52 w 156"/>
                <a:gd name="T75" fmla="*/ 217 h 306"/>
                <a:gd name="T76" fmla="*/ 39 w 156"/>
                <a:gd name="T77" fmla="*/ 221 h 306"/>
                <a:gd name="T78" fmla="*/ 35 w 156"/>
                <a:gd name="T79" fmla="*/ 221 h 306"/>
                <a:gd name="T80" fmla="*/ 39 w 156"/>
                <a:gd name="T81" fmla="*/ 217 h 306"/>
                <a:gd name="T82" fmla="*/ 35 w 156"/>
                <a:gd name="T83" fmla="*/ 208 h 306"/>
                <a:gd name="T84" fmla="*/ 30 w 156"/>
                <a:gd name="T85" fmla="*/ 200 h 306"/>
                <a:gd name="T86" fmla="*/ 30 w 156"/>
                <a:gd name="T87" fmla="*/ 178 h 306"/>
                <a:gd name="T88" fmla="*/ 30 w 156"/>
                <a:gd name="T89" fmla="*/ 173 h 306"/>
                <a:gd name="T90" fmla="*/ 30 w 156"/>
                <a:gd name="T91" fmla="*/ 156 h 306"/>
                <a:gd name="T92" fmla="*/ 30 w 156"/>
                <a:gd name="T93" fmla="*/ 138 h 306"/>
                <a:gd name="T94" fmla="*/ 30 w 156"/>
                <a:gd name="T95" fmla="*/ 126 h 306"/>
                <a:gd name="T96" fmla="*/ 25 w 156"/>
                <a:gd name="T97" fmla="*/ 113 h 306"/>
                <a:gd name="T98" fmla="*/ 21 w 156"/>
                <a:gd name="T99" fmla="*/ 99 h 306"/>
                <a:gd name="T100" fmla="*/ 13 w 156"/>
                <a:gd name="T101" fmla="*/ 82 h 306"/>
                <a:gd name="T102" fmla="*/ 0 w 156"/>
                <a:gd name="T103" fmla="*/ 70 h 306"/>
                <a:gd name="T104" fmla="*/ 4 w 156"/>
                <a:gd name="T105" fmla="*/ 56 h 3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56"/>
                <a:gd name="T160" fmla="*/ 0 h 306"/>
                <a:gd name="T161" fmla="*/ 156 w 156"/>
                <a:gd name="T162" fmla="*/ 306 h 3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56" h="306">
                  <a:moveTo>
                    <a:pt x="6" y="72"/>
                  </a:moveTo>
                  <a:lnTo>
                    <a:pt x="6" y="66"/>
                  </a:lnTo>
                  <a:lnTo>
                    <a:pt x="12" y="66"/>
                  </a:lnTo>
                  <a:lnTo>
                    <a:pt x="18" y="66"/>
                  </a:lnTo>
                  <a:lnTo>
                    <a:pt x="12" y="60"/>
                  </a:lnTo>
                  <a:lnTo>
                    <a:pt x="12" y="66"/>
                  </a:lnTo>
                  <a:lnTo>
                    <a:pt x="12" y="60"/>
                  </a:lnTo>
                  <a:lnTo>
                    <a:pt x="18" y="60"/>
                  </a:lnTo>
                  <a:lnTo>
                    <a:pt x="18" y="54"/>
                  </a:lnTo>
                  <a:lnTo>
                    <a:pt x="24" y="54"/>
                  </a:lnTo>
                  <a:lnTo>
                    <a:pt x="30" y="54"/>
                  </a:lnTo>
                  <a:lnTo>
                    <a:pt x="30" y="48"/>
                  </a:lnTo>
                  <a:lnTo>
                    <a:pt x="36" y="48"/>
                  </a:lnTo>
                  <a:lnTo>
                    <a:pt x="42" y="48"/>
                  </a:lnTo>
                  <a:lnTo>
                    <a:pt x="48" y="48"/>
                  </a:lnTo>
                  <a:lnTo>
                    <a:pt x="54" y="48"/>
                  </a:lnTo>
                  <a:lnTo>
                    <a:pt x="60" y="48"/>
                  </a:lnTo>
                  <a:lnTo>
                    <a:pt x="72" y="42"/>
                  </a:lnTo>
                  <a:lnTo>
                    <a:pt x="72" y="36"/>
                  </a:lnTo>
                  <a:lnTo>
                    <a:pt x="78" y="36"/>
                  </a:lnTo>
                  <a:lnTo>
                    <a:pt x="78" y="30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84" y="18"/>
                  </a:lnTo>
                  <a:lnTo>
                    <a:pt x="84" y="12"/>
                  </a:lnTo>
                  <a:lnTo>
                    <a:pt x="78" y="12"/>
                  </a:lnTo>
                  <a:lnTo>
                    <a:pt x="78" y="6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96" y="6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8" y="30"/>
                  </a:lnTo>
                  <a:lnTo>
                    <a:pt x="138" y="36"/>
                  </a:lnTo>
                  <a:lnTo>
                    <a:pt x="138" y="42"/>
                  </a:lnTo>
                  <a:lnTo>
                    <a:pt x="138" y="54"/>
                  </a:lnTo>
                  <a:lnTo>
                    <a:pt x="144" y="60"/>
                  </a:lnTo>
                  <a:lnTo>
                    <a:pt x="144" y="66"/>
                  </a:lnTo>
                  <a:lnTo>
                    <a:pt x="150" y="66"/>
                  </a:lnTo>
                  <a:lnTo>
                    <a:pt x="150" y="72"/>
                  </a:lnTo>
                  <a:lnTo>
                    <a:pt x="150" y="78"/>
                  </a:lnTo>
                  <a:lnTo>
                    <a:pt x="150" y="84"/>
                  </a:lnTo>
                  <a:lnTo>
                    <a:pt x="156" y="90"/>
                  </a:lnTo>
                  <a:lnTo>
                    <a:pt x="150" y="90"/>
                  </a:lnTo>
                  <a:lnTo>
                    <a:pt x="150" y="96"/>
                  </a:lnTo>
                  <a:lnTo>
                    <a:pt x="144" y="96"/>
                  </a:lnTo>
                  <a:lnTo>
                    <a:pt x="144" y="102"/>
                  </a:lnTo>
                  <a:lnTo>
                    <a:pt x="138" y="102"/>
                  </a:lnTo>
                  <a:lnTo>
                    <a:pt x="138" y="108"/>
                  </a:lnTo>
                  <a:lnTo>
                    <a:pt x="144" y="108"/>
                  </a:lnTo>
                  <a:lnTo>
                    <a:pt x="144" y="114"/>
                  </a:lnTo>
                  <a:lnTo>
                    <a:pt x="144" y="120"/>
                  </a:lnTo>
                  <a:lnTo>
                    <a:pt x="138" y="120"/>
                  </a:lnTo>
                  <a:lnTo>
                    <a:pt x="138" y="126"/>
                  </a:lnTo>
                  <a:lnTo>
                    <a:pt x="132" y="126"/>
                  </a:lnTo>
                  <a:lnTo>
                    <a:pt x="126" y="126"/>
                  </a:lnTo>
                  <a:lnTo>
                    <a:pt x="126" y="132"/>
                  </a:lnTo>
                  <a:lnTo>
                    <a:pt x="126" y="138"/>
                  </a:lnTo>
                  <a:lnTo>
                    <a:pt x="120" y="144"/>
                  </a:lnTo>
                  <a:lnTo>
                    <a:pt x="120" y="150"/>
                  </a:lnTo>
                  <a:lnTo>
                    <a:pt x="120" y="156"/>
                  </a:lnTo>
                  <a:lnTo>
                    <a:pt x="114" y="156"/>
                  </a:lnTo>
                  <a:lnTo>
                    <a:pt x="114" y="162"/>
                  </a:lnTo>
                  <a:lnTo>
                    <a:pt x="108" y="162"/>
                  </a:lnTo>
                  <a:lnTo>
                    <a:pt x="102" y="162"/>
                  </a:lnTo>
                  <a:lnTo>
                    <a:pt x="102" y="168"/>
                  </a:lnTo>
                  <a:lnTo>
                    <a:pt x="102" y="174"/>
                  </a:lnTo>
                  <a:lnTo>
                    <a:pt x="96" y="174"/>
                  </a:lnTo>
                  <a:lnTo>
                    <a:pt x="102" y="174"/>
                  </a:lnTo>
                  <a:lnTo>
                    <a:pt x="96" y="174"/>
                  </a:lnTo>
                  <a:lnTo>
                    <a:pt x="96" y="180"/>
                  </a:lnTo>
                  <a:lnTo>
                    <a:pt x="102" y="180"/>
                  </a:lnTo>
                  <a:lnTo>
                    <a:pt x="96" y="180"/>
                  </a:lnTo>
                  <a:lnTo>
                    <a:pt x="96" y="186"/>
                  </a:lnTo>
                  <a:lnTo>
                    <a:pt x="96" y="192"/>
                  </a:lnTo>
                  <a:lnTo>
                    <a:pt x="96" y="198"/>
                  </a:lnTo>
                  <a:lnTo>
                    <a:pt x="96" y="204"/>
                  </a:lnTo>
                  <a:lnTo>
                    <a:pt x="96" y="210"/>
                  </a:lnTo>
                  <a:lnTo>
                    <a:pt x="96" y="216"/>
                  </a:lnTo>
                  <a:lnTo>
                    <a:pt x="96" y="222"/>
                  </a:lnTo>
                  <a:lnTo>
                    <a:pt x="96" y="228"/>
                  </a:lnTo>
                  <a:lnTo>
                    <a:pt x="96" y="234"/>
                  </a:lnTo>
                  <a:lnTo>
                    <a:pt x="96" y="240"/>
                  </a:lnTo>
                  <a:lnTo>
                    <a:pt x="102" y="246"/>
                  </a:lnTo>
                  <a:lnTo>
                    <a:pt x="96" y="246"/>
                  </a:lnTo>
                  <a:lnTo>
                    <a:pt x="96" y="252"/>
                  </a:lnTo>
                  <a:lnTo>
                    <a:pt x="102" y="258"/>
                  </a:lnTo>
                  <a:lnTo>
                    <a:pt x="102" y="264"/>
                  </a:lnTo>
                  <a:lnTo>
                    <a:pt x="96" y="264"/>
                  </a:lnTo>
                  <a:lnTo>
                    <a:pt x="102" y="264"/>
                  </a:lnTo>
                  <a:lnTo>
                    <a:pt x="96" y="264"/>
                  </a:lnTo>
                  <a:lnTo>
                    <a:pt x="96" y="270"/>
                  </a:lnTo>
                  <a:lnTo>
                    <a:pt x="96" y="276"/>
                  </a:lnTo>
                  <a:lnTo>
                    <a:pt x="96" y="282"/>
                  </a:lnTo>
                  <a:lnTo>
                    <a:pt x="102" y="282"/>
                  </a:lnTo>
                  <a:lnTo>
                    <a:pt x="96" y="282"/>
                  </a:lnTo>
                  <a:lnTo>
                    <a:pt x="96" y="288"/>
                  </a:lnTo>
                  <a:lnTo>
                    <a:pt x="96" y="294"/>
                  </a:lnTo>
                  <a:lnTo>
                    <a:pt x="96" y="300"/>
                  </a:lnTo>
                  <a:lnTo>
                    <a:pt x="84" y="300"/>
                  </a:lnTo>
                  <a:lnTo>
                    <a:pt x="78" y="300"/>
                  </a:lnTo>
                  <a:lnTo>
                    <a:pt x="72" y="300"/>
                  </a:lnTo>
                  <a:lnTo>
                    <a:pt x="66" y="300"/>
                  </a:lnTo>
                  <a:lnTo>
                    <a:pt x="60" y="306"/>
                  </a:lnTo>
                  <a:lnTo>
                    <a:pt x="54" y="306"/>
                  </a:lnTo>
                  <a:lnTo>
                    <a:pt x="48" y="306"/>
                  </a:lnTo>
                  <a:lnTo>
                    <a:pt x="42" y="306"/>
                  </a:lnTo>
                  <a:lnTo>
                    <a:pt x="48" y="306"/>
                  </a:lnTo>
                  <a:lnTo>
                    <a:pt x="54" y="306"/>
                  </a:lnTo>
                  <a:lnTo>
                    <a:pt x="48" y="300"/>
                  </a:lnTo>
                  <a:lnTo>
                    <a:pt x="54" y="300"/>
                  </a:lnTo>
                  <a:lnTo>
                    <a:pt x="48" y="300"/>
                  </a:lnTo>
                  <a:lnTo>
                    <a:pt x="48" y="294"/>
                  </a:lnTo>
                  <a:lnTo>
                    <a:pt x="48" y="288"/>
                  </a:lnTo>
                  <a:lnTo>
                    <a:pt x="42" y="288"/>
                  </a:lnTo>
                  <a:lnTo>
                    <a:pt x="42" y="282"/>
                  </a:lnTo>
                  <a:lnTo>
                    <a:pt x="42" y="276"/>
                  </a:lnTo>
                  <a:lnTo>
                    <a:pt x="42" y="270"/>
                  </a:lnTo>
                  <a:lnTo>
                    <a:pt x="42" y="252"/>
                  </a:lnTo>
                  <a:lnTo>
                    <a:pt x="42" y="246"/>
                  </a:lnTo>
                  <a:lnTo>
                    <a:pt x="48" y="246"/>
                  </a:lnTo>
                  <a:lnTo>
                    <a:pt x="48" y="240"/>
                  </a:lnTo>
                  <a:lnTo>
                    <a:pt x="42" y="240"/>
                  </a:lnTo>
                  <a:lnTo>
                    <a:pt x="42" y="234"/>
                  </a:lnTo>
                  <a:lnTo>
                    <a:pt x="42" y="228"/>
                  </a:lnTo>
                  <a:lnTo>
                    <a:pt x="42" y="216"/>
                  </a:lnTo>
                  <a:lnTo>
                    <a:pt x="42" y="204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42" y="180"/>
                  </a:lnTo>
                  <a:lnTo>
                    <a:pt x="42" y="174"/>
                  </a:lnTo>
                  <a:lnTo>
                    <a:pt x="42" y="168"/>
                  </a:lnTo>
                  <a:lnTo>
                    <a:pt x="42" y="162"/>
                  </a:lnTo>
                  <a:lnTo>
                    <a:pt x="36" y="156"/>
                  </a:lnTo>
                  <a:lnTo>
                    <a:pt x="30" y="150"/>
                  </a:lnTo>
                  <a:lnTo>
                    <a:pt x="30" y="144"/>
                  </a:lnTo>
                  <a:lnTo>
                    <a:pt x="30" y="138"/>
                  </a:lnTo>
                  <a:lnTo>
                    <a:pt x="30" y="132"/>
                  </a:lnTo>
                  <a:lnTo>
                    <a:pt x="30" y="120"/>
                  </a:lnTo>
                  <a:lnTo>
                    <a:pt x="18" y="114"/>
                  </a:lnTo>
                  <a:lnTo>
                    <a:pt x="12" y="108"/>
                  </a:lnTo>
                  <a:lnTo>
                    <a:pt x="0" y="102"/>
                  </a:lnTo>
                  <a:lnTo>
                    <a:pt x="0" y="96"/>
                  </a:lnTo>
                  <a:lnTo>
                    <a:pt x="0" y="90"/>
                  </a:lnTo>
                  <a:lnTo>
                    <a:pt x="0" y="84"/>
                  </a:lnTo>
                  <a:lnTo>
                    <a:pt x="6" y="78"/>
                  </a:lnTo>
                  <a:lnTo>
                    <a:pt x="6" y="7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Freeform 22">
              <a:extLst>
                <a:ext uri="{FF2B5EF4-FFF2-40B4-BE49-F238E27FC236}">
                  <a16:creationId xmlns:a16="http://schemas.microsoft.com/office/drawing/2014/main" id="{897FB651-684E-D275-0F87-D3FC2FFA32E8}"/>
                </a:ext>
              </a:extLst>
            </p:cNvPr>
            <p:cNvSpPr>
              <a:spLocks noChangeAspect="1"/>
            </p:cNvSpPr>
            <p:nvPr>
              <p:custDataLst>
                <p:tags r:id="rId18"/>
              </p:custDataLst>
            </p:nvPr>
          </p:nvSpPr>
          <p:spPr bwMode="gray">
            <a:xfrm>
              <a:off x="4168769" y="2178051"/>
              <a:ext cx="704727" cy="1076325"/>
            </a:xfrm>
            <a:custGeom>
              <a:avLst/>
              <a:gdLst>
                <a:gd name="T0" fmla="*/ 122 w 522"/>
                <a:gd name="T1" fmla="*/ 17 h 798"/>
                <a:gd name="T2" fmla="*/ 274 w 522"/>
                <a:gd name="T3" fmla="*/ 91 h 798"/>
                <a:gd name="T4" fmla="*/ 378 w 522"/>
                <a:gd name="T5" fmla="*/ 143 h 798"/>
                <a:gd name="T6" fmla="*/ 361 w 522"/>
                <a:gd name="T7" fmla="*/ 281 h 798"/>
                <a:gd name="T8" fmla="*/ 347 w 522"/>
                <a:gd name="T9" fmla="*/ 277 h 798"/>
                <a:gd name="T10" fmla="*/ 343 w 522"/>
                <a:gd name="T11" fmla="*/ 291 h 798"/>
                <a:gd name="T12" fmla="*/ 334 w 522"/>
                <a:gd name="T13" fmla="*/ 303 h 798"/>
                <a:gd name="T14" fmla="*/ 326 w 522"/>
                <a:gd name="T15" fmla="*/ 316 h 798"/>
                <a:gd name="T16" fmla="*/ 322 w 522"/>
                <a:gd name="T17" fmla="*/ 329 h 798"/>
                <a:gd name="T18" fmla="*/ 312 w 522"/>
                <a:gd name="T19" fmla="*/ 342 h 798"/>
                <a:gd name="T20" fmla="*/ 317 w 522"/>
                <a:gd name="T21" fmla="*/ 364 h 798"/>
                <a:gd name="T22" fmla="*/ 304 w 522"/>
                <a:gd name="T23" fmla="*/ 377 h 798"/>
                <a:gd name="T24" fmla="*/ 308 w 522"/>
                <a:gd name="T25" fmla="*/ 390 h 798"/>
                <a:gd name="T26" fmla="*/ 322 w 522"/>
                <a:gd name="T27" fmla="*/ 394 h 798"/>
                <a:gd name="T28" fmla="*/ 330 w 522"/>
                <a:gd name="T29" fmla="*/ 411 h 798"/>
                <a:gd name="T30" fmla="*/ 343 w 522"/>
                <a:gd name="T31" fmla="*/ 438 h 798"/>
                <a:gd name="T32" fmla="*/ 326 w 522"/>
                <a:gd name="T33" fmla="*/ 450 h 798"/>
                <a:gd name="T34" fmla="*/ 317 w 522"/>
                <a:gd name="T35" fmla="*/ 450 h 798"/>
                <a:gd name="T36" fmla="*/ 304 w 522"/>
                <a:gd name="T37" fmla="*/ 455 h 798"/>
                <a:gd name="T38" fmla="*/ 295 w 522"/>
                <a:gd name="T39" fmla="*/ 463 h 798"/>
                <a:gd name="T40" fmla="*/ 295 w 522"/>
                <a:gd name="T41" fmla="*/ 472 h 798"/>
                <a:gd name="T42" fmla="*/ 278 w 522"/>
                <a:gd name="T43" fmla="*/ 485 h 798"/>
                <a:gd name="T44" fmla="*/ 269 w 522"/>
                <a:gd name="T45" fmla="*/ 494 h 798"/>
                <a:gd name="T46" fmla="*/ 256 w 522"/>
                <a:gd name="T47" fmla="*/ 506 h 798"/>
                <a:gd name="T48" fmla="*/ 243 w 522"/>
                <a:gd name="T49" fmla="*/ 516 h 798"/>
                <a:gd name="T50" fmla="*/ 225 w 522"/>
                <a:gd name="T51" fmla="*/ 520 h 798"/>
                <a:gd name="T52" fmla="*/ 200 w 522"/>
                <a:gd name="T53" fmla="*/ 520 h 798"/>
                <a:gd name="T54" fmla="*/ 204 w 522"/>
                <a:gd name="T55" fmla="*/ 533 h 798"/>
                <a:gd name="T56" fmla="*/ 191 w 522"/>
                <a:gd name="T57" fmla="*/ 545 h 798"/>
                <a:gd name="T58" fmla="*/ 152 w 522"/>
                <a:gd name="T59" fmla="*/ 559 h 798"/>
                <a:gd name="T60" fmla="*/ 143 w 522"/>
                <a:gd name="T61" fmla="*/ 559 h 798"/>
                <a:gd name="T62" fmla="*/ 126 w 522"/>
                <a:gd name="T63" fmla="*/ 568 h 798"/>
                <a:gd name="T64" fmla="*/ 122 w 522"/>
                <a:gd name="T65" fmla="*/ 572 h 798"/>
                <a:gd name="T66" fmla="*/ 113 w 522"/>
                <a:gd name="T67" fmla="*/ 563 h 798"/>
                <a:gd name="T68" fmla="*/ 100 w 522"/>
                <a:gd name="T69" fmla="*/ 568 h 798"/>
                <a:gd name="T70" fmla="*/ 83 w 522"/>
                <a:gd name="T71" fmla="*/ 576 h 798"/>
                <a:gd name="T72" fmla="*/ 74 w 522"/>
                <a:gd name="T73" fmla="*/ 563 h 798"/>
                <a:gd name="T74" fmla="*/ 65 w 522"/>
                <a:gd name="T75" fmla="*/ 533 h 798"/>
                <a:gd name="T76" fmla="*/ 43 w 522"/>
                <a:gd name="T77" fmla="*/ 524 h 798"/>
                <a:gd name="T78" fmla="*/ 31 w 522"/>
                <a:gd name="T79" fmla="*/ 506 h 798"/>
                <a:gd name="T80" fmla="*/ 26 w 522"/>
                <a:gd name="T81" fmla="*/ 485 h 798"/>
                <a:gd name="T82" fmla="*/ 52 w 522"/>
                <a:gd name="T83" fmla="*/ 485 h 798"/>
                <a:gd name="T84" fmla="*/ 78 w 522"/>
                <a:gd name="T85" fmla="*/ 485 h 798"/>
                <a:gd name="T86" fmla="*/ 65 w 522"/>
                <a:gd name="T87" fmla="*/ 472 h 798"/>
                <a:gd name="T88" fmla="*/ 60 w 522"/>
                <a:gd name="T89" fmla="*/ 450 h 798"/>
                <a:gd name="T90" fmla="*/ 60 w 522"/>
                <a:gd name="T91" fmla="*/ 433 h 798"/>
                <a:gd name="T92" fmla="*/ 56 w 522"/>
                <a:gd name="T93" fmla="*/ 420 h 798"/>
                <a:gd name="T94" fmla="*/ 56 w 522"/>
                <a:gd name="T95" fmla="*/ 420 h 798"/>
                <a:gd name="T96" fmla="*/ 52 w 522"/>
                <a:gd name="T97" fmla="*/ 407 h 798"/>
                <a:gd name="T98" fmla="*/ 48 w 522"/>
                <a:gd name="T99" fmla="*/ 386 h 798"/>
                <a:gd name="T100" fmla="*/ 22 w 522"/>
                <a:gd name="T101" fmla="*/ 372 h 798"/>
                <a:gd name="T102" fmla="*/ 0 w 522"/>
                <a:gd name="T103" fmla="*/ 325 h 798"/>
                <a:gd name="T104" fmla="*/ 13 w 522"/>
                <a:gd name="T105" fmla="*/ 308 h 798"/>
                <a:gd name="T106" fmla="*/ 43 w 522"/>
                <a:gd name="T107" fmla="*/ 268 h 798"/>
                <a:gd name="T108" fmla="*/ 78 w 522"/>
                <a:gd name="T109" fmla="*/ 156 h 798"/>
                <a:gd name="T110" fmla="*/ 91 w 522"/>
                <a:gd name="T111" fmla="*/ 113 h 798"/>
                <a:gd name="T112" fmla="*/ 74 w 522"/>
                <a:gd name="T113" fmla="*/ 91 h 798"/>
                <a:gd name="T114" fmla="*/ 60 w 522"/>
                <a:gd name="T115" fmla="*/ 39 h 7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22"/>
                <a:gd name="T175" fmla="*/ 0 h 798"/>
                <a:gd name="T176" fmla="*/ 522 w 522"/>
                <a:gd name="T177" fmla="*/ 798 h 7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22" h="798">
                  <a:moveTo>
                    <a:pt x="78" y="24"/>
                  </a:moveTo>
                  <a:lnTo>
                    <a:pt x="108" y="12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0"/>
                  </a:lnTo>
                  <a:lnTo>
                    <a:pt x="168" y="24"/>
                  </a:lnTo>
                  <a:lnTo>
                    <a:pt x="228" y="54"/>
                  </a:lnTo>
                  <a:lnTo>
                    <a:pt x="240" y="54"/>
                  </a:lnTo>
                  <a:lnTo>
                    <a:pt x="264" y="66"/>
                  </a:lnTo>
                  <a:lnTo>
                    <a:pt x="342" y="108"/>
                  </a:lnTo>
                  <a:lnTo>
                    <a:pt x="360" y="114"/>
                  </a:lnTo>
                  <a:lnTo>
                    <a:pt x="378" y="126"/>
                  </a:lnTo>
                  <a:lnTo>
                    <a:pt x="396" y="132"/>
                  </a:lnTo>
                  <a:lnTo>
                    <a:pt x="402" y="132"/>
                  </a:lnTo>
                  <a:lnTo>
                    <a:pt x="414" y="144"/>
                  </a:lnTo>
                  <a:lnTo>
                    <a:pt x="450" y="162"/>
                  </a:lnTo>
                  <a:lnTo>
                    <a:pt x="486" y="180"/>
                  </a:lnTo>
                  <a:lnTo>
                    <a:pt x="522" y="198"/>
                  </a:lnTo>
                  <a:lnTo>
                    <a:pt x="522" y="390"/>
                  </a:lnTo>
                  <a:lnTo>
                    <a:pt x="516" y="384"/>
                  </a:lnTo>
                  <a:lnTo>
                    <a:pt x="510" y="384"/>
                  </a:lnTo>
                  <a:lnTo>
                    <a:pt x="504" y="384"/>
                  </a:lnTo>
                  <a:lnTo>
                    <a:pt x="498" y="384"/>
                  </a:lnTo>
                  <a:lnTo>
                    <a:pt x="498" y="390"/>
                  </a:lnTo>
                  <a:lnTo>
                    <a:pt x="492" y="390"/>
                  </a:lnTo>
                  <a:lnTo>
                    <a:pt x="486" y="390"/>
                  </a:lnTo>
                  <a:lnTo>
                    <a:pt x="486" y="384"/>
                  </a:lnTo>
                  <a:lnTo>
                    <a:pt x="486" y="390"/>
                  </a:lnTo>
                  <a:lnTo>
                    <a:pt x="480" y="390"/>
                  </a:lnTo>
                  <a:lnTo>
                    <a:pt x="480" y="384"/>
                  </a:lnTo>
                  <a:lnTo>
                    <a:pt x="480" y="390"/>
                  </a:lnTo>
                  <a:lnTo>
                    <a:pt x="474" y="390"/>
                  </a:lnTo>
                  <a:lnTo>
                    <a:pt x="474" y="396"/>
                  </a:lnTo>
                  <a:lnTo>
                    <a:pt x="468" y="396"/>
                  </a:lnTo>
                  <a:lnTo>
                    <a:pt x="468" y="402"/>
                  </a:lnTo>
                  <a:lnTo>
                    <a:pt x="474" y="402"/>
                  </a:lnTo>
                  <a:lnTo>
                    <a:pt x="474" y="408"/>
                  </a:lnTo>
                  <a:lnTo>
                    <a:pt x="474" y="414"/>
                  </a:lnTo>
                  <a:lnTo>
                    <a:pt x="468" y="414"/>
                  </a:lnTo>
                  <a:lnTo>
                    <a:pt x="474" y="414"/>
                  </a:lnTo>
                  <a:lnTo>
                    <a:pt x="468" y="420"/>
                  </a:lnTo>
                  <a:lnTo>
                    <a:pt x="462" y="420"/>
                  </a:lnTo>
                  <a:lnTo>
                    <a:pt x="462" y="426"/>
                  </a:lnTo>
                  <a:lnTo>
                    <a:pt x="456" y="426"/>
                  </a:lnTo>
                  <a:lnTo>
                    <a:pt x="456" y="432"/>
                  </a:lnTo>
                  <a:lnTo>
                    <a:pt x="462" y="438"/>
                  </a:lnTo>
                  <a:lnTo>
                    <a:pt x="456" y="438"/>
                  </a:lnTo>
                  <a:lnTo>
                    <a:pt x="450" y="438"/>
                  </a:lnTo>
                  <a:lnTo>
                    <a:pt x="450" y="444"/>
                  </a:lnTo>
                  <a:lnTo>
                    <a:pt x="444" y="444"/>
                  </a:lnTo>
                  <a:lnTo>
                    <a:pt x="444" y="450"/>
                  </a:lnTo>
                  <a:lnTo>
                    <a:pt x="444" y="456"/>
                  </a:lnTo>
                  <a:lnTo>
                    <a:pt x="450" y="456"/>
                  </a:lnTo>
                  <a:lnTo>
                    <a:pt x="444" y="456"/>
                  </a:lnTo>
                  <a:lnTo>
                    <a:pt x="450" y="462"/>
                  </a:lnTo>
                  <a:lnTo>
                    <a:pt x="456" y="462"/>
                  </a:lnTo>
                  <a:lnTo>
                    <a:pt x="450" y="468"/>
                  </a:lnTo>
                  <a:lnTo>
                    <a:pt x="444" y="468"/>
                  </a:lnTo>
                  <a:lnTo>
                    <a:pt x="438" y="474"/>
                  </a:lnTo>
                  <a:lnTo>
                    <a:pt x="432" y="474"/>
                  </a:lnTo>
                  <a:lnTo>
                    <a:pt x="432" y="480"/>
                  </a:lnTo>
                  <a:lnTo>
                    <a:pt x="432" y="486"/>
                  </a:lnTo>
                  <a:lnTo>
                    <a:pt x="432" y="492"/>
                  </a:lnTo>
                  <a:lnTo>
                    <a:pt x="438" y="492"/>
                  </a:lnTo>
                  <a:lnTo>
                    <a:pt x="438" y="498"/>
                  </a:lnTo>
                  <a:lnTo>
                    <a:pt x="438" y="504"/>
                  </a:lnTo>
                  <a:lnTo>
                    <a:pt x="438" y="510"/>
                  </a:lnTo>
                  <a:lnTo>
                    <a:pt x="432" y="510"/>
                  </a:lnTo>
                  <a:lnTo>
                    <a:pt x="432" y="516"/>
                  </a:lnTo>
                  <a:lnTo>
                    <a:pt x="426" y="516"/>
                  </a:lnTo>
                  <a:lnTo>
                    <a:pt x="420" y="516"/>
                  </a:lnTo>
                  <a:lnTo>
                    <a:pt x="420" y="522"/>
                  </a:lnTo>
                  <a:lnTo>
                    <a:pt x="420" y="528"/>
                  </a:lnTo>
                  <a:lnTo>
                    <a:pt x="414" y="528"/>
                  </a:lnTo>
                  <a:lnTo>
                    <a:pt x="414" y="534"/>
                  </a:lnTo>
                  <a:lnTo>
                    <a:pt x="420" y="534"/>
                  </a:lnTo>
                  <a:lnTo>
                    <a:pt x="420" y="540"/>
                  </a:lnTo>
                  <a:lnTo>
                    <a:pt x="426" y="540"/>
                  </a:lnTo>
                  <a:lnTo>
                    <a:pt x="432" y="540"/>
                  </a:lnTo>
                  <a:lnTo>
                    <a:pt x="432" y="534"/>
                  </a:lnTo>
                  <a:lnTo>
                    <a:pt x="438" y="534"/>
                  </a:lnTo>
                  <a:lnTo>
                    <a:pt x="444" y="540"/>
                  </a:lnTo>
                  <a:lnTo>
                    <a:pt x="450" y="540"/>
                  </a:lnTo>
                  <a:lnTo>
                    <a:pt x="444" y="546"/>
                  </a:lnTo>
                  <a:lnTo>
                    <a:pt x="444" y="552"/>
                  </a:lnTo>
                  <a:lnTo>
                    <a:pt x="444" y="558"/>
                  </a:lnTo>
                  <a:lnTo>
                    <a:pt x="450" y="558"/>
                  </a:lnTo>
                  <a:lnTo>
                    <a:pt x="450" y="564"/>
                  </a:lnTo>
                  <a:lnTo>
                    <a:pt x="450" y="570"/>
                  </a:lnTo>
                  <a:lnTo>
                    <a:pt x="456" y="570"/>
                  </a:lnTo>
                  <a:lnTo>
                    <a:pt x="450" y="588"/>
                  </a:lnTo>
                  <a:lnTo>
                    <a:pt x="456" y="594"/>
                  </a:lnTo>
                  <a:lnTo>
                    <a:pt x="462" y="600"/>
                  </a:lnTo>
                  <a:lnTo>
                    <a:pt x="468" y="600"/>
                  </a:lnTo>
                  <a:lnTo>
                    <a:pt x="474" y="600"/>
                  </a:lnTo>
                  <a:lnTo>
                    <a:pt x="474" y="606"/>
                  </a:lnTo>
                  <a:lnTo>
                    <a:pt x="474" y="612"/>
                  </a:lnTo>
                  <a:lnTo>
                    <a:pt x="474" y="618"/>
                  </a:lnTo>
                  <a:lnTo>
                    <a:pt x="468" y="624"/>
                  </a:lnTo>
                  <a:lnTo>
                    <a:pt x="462" y="624"/>
                  </a:lnTo>
                  <a:lnTo>
                    <a:pt x="456" y="624"/>
                  </a:lnTo>
                  <a:lnTo>
                    <a:pt x="450" y="624"/>
                  </a:lnTo>
                  <a:lnTo>
                    <a:pt x="450" y="618"/>
                  </a:lnTo>
                  <a:lnTo>
                    <a:pt x="450" y="624"/>
                  </a:lnTo>
                  <a:lnTo>
                    <a:pt x="450" y="618"/>
                  </a:lnTo>
                  <a:lnTo>
                    <a:pt x="450" y="624"/>
                  </a:lnTo>
                  <a:lnTo>
                    <a:pt x="444" y="624"/>
                  </a:lnTo>
                  <a:lnTo>
                    <a:pt x="438" y="624"/>
                  </a:lnTo>
                  <a:lnTo>
                    <a:pt x="432" y="624"/>
                  </a:lnTo>
                  <a:lnTo>
                    <a:pt x="432" y="630"/>
                  </a:lnTo>
                  <a:lnTo>
                    <a:pt x="432" y="624"/>
                  </a:lnTo>
                  <a:lnTo>
                    <a:pt x="426" y="624"/>
                  </a:lnTo>
                  <a:lnTo>
                    <a:pt x="426" y="630"/>
                  </a:lnTo>
                  <a:lnTo>
                    <a:pt x="420" y="630"/>
                  </a:lnTo>
                  <a:lnTo>
                    <a:pt x="414" y="630"/>
                  </a:lnTo>
                  <a:lnTo>
                    <a:pt x="414" y="636"/>
                  </a:lnTo>
                  <a:lnTo>
                    <a:pt x="414" y="642"/>
                  </a:lnTo>
                  <a:lnTo>
                    <a:pt x="408" y="642"/>
                  </a:lnTo>
                  <a:lnTo>
                    <a:pt x="414" y="642"/>
                  </a:lnTo>
                  <a:lnTo>
                    <a:pt x="408" y="642"/>
                  </a:lnTo>
                  <a:lnTo>
                    <a:pt x="408" y="648"/>
                  </a:lnTo>
                  <a:lnTo>
                    <a:pt x="414" y="648"/>
                  </a:lnTo>
                  <a:lnTo>
                    <a:pt x="414" y="654"/>
                  </a:lnTo>
                  <a:lnTo>
                    <a:pt x="408" y="654"/>
                  </a:lnTo>
                  <a:lnTo>
                    <a:pt x="414" y="654"/>
                  </a:lnTo>
                  <a:lnTo>
                    <a:pt x="408" y="654"/>
                  </a:lnTo>
                  <a:lnTo>
                    <a:pt x="408" y="660"/>
                  </a:lnTo>
                  <a:lnTo>
                    <a:pt x="402" y="660"/>
                  </a:lnTo>
                  <a:lnTo>
                    <a:pt x="396" y="666"/>
                  </a:lnTo>
                  <a:lnTo>
                    <a:pt x="396" y="672"/>
                  </a:lnTo>
                  <a:lnTo>
                    <a:pt x="390" y="672"/>
                  </a:lnTo>
                  <a:lnTo>
                    <a:pt x="384" y="672"/>
                  </a:lnTo>
                  <a:lnTo>
                    <a:pt x="384" y="678"/>
                  </a:lnTo>
                  <a:lnTo>
                    <a:pt x="378" y="678"/>
                  </a:lnTo>
                  <a:lnTo>
                    <a:pt x="378" y="684"/>
                  </a:lnTo>
                  <a:lnTo>
                    <a:pt x="372" y="684"/>
                  </a:lnTo>
                  <a:lnTo>
                    <a:pt x="378" y="684"/>
                  </a:lnTo>
                  <a:lnTo>
                    <a:pt x="372" y="684"/>
                  </a:lnTo>
                  <a:lnTo>
                    <a:pt x="372" y="690"/>
                  </a:lnTo>
                  <a:lnTo>
                    <a:pt x="372" y="696"/>
                  </a:lnTo>
                  <a:lnTo>
                    <a:pt x="366" y="696"/>
                  </a:lnTo>
                  <a:lnTo>
                    <a:pt x="366" y="702"/>
                  </a:lnTo>
                  <a:lnTo>
                    <a:pt x="360" y="702"/>
                  </a:lnTo>
                  <a:lnTo>
                    <a:pt x="354" y="702"/>
                  </a:lnTo>
                  <a:lnTo>
                    <a:pt x="348" y="708"/>
                  </a:lnTo>
                  <a:lnTo>
                    <a:pt x="348" y="702"/>
                  </a:lnTo>
                  <a:lnTo>
                    <a:pt x="348" y="708"/>
                  </a:lnTo>
                  <a:lnTo>
                    <a:pt x="348" y="714"/>
                  </a:lnTo>
                  <a:lnTo>
                    <a:pt x="342" y="714"/>
                  </a:lnTo>
                  <a:lnTo>
                    <a:pt x="336" y="714"/>
                  </a:lnTo>
                  <a:lnTo>
                    <a:pt x="330" y="714"/>
                  </a:lnTo>
                  <a:lnTo>
                    <a:pt x="324" y="714"/>
                  </a:lnTo>
                  <a:lnTo>
                    <a:pt x="324" y="720"/>
                  </a:lnTo>
                  <a:lnTo>
                    <a:pt x="318" y="714"/>
                  </a:lnTo>
                  <a:lnTo>
                    <a:pt x="318" y="720"/>
                  </a:lnTo>
                  <a:lnTo>
                    <a:pt x="312" y="720"/>
                  </a:lnTo>
                  <a:lnTo>
                    <a:pt x="306" y="720"/>
                  </a:lnTo>
                  <a:lnTo>
                    <a:pt x="300" y="720"/>
                  </a:lnTo>
                  <a:lnTo>
                    <a:pt x="294" y="720"/>
                  </a:lnTo>
                  <a:lnTo>
                    <a:pt x="288" y="720"/>
                  </a:lnTo>
                  <a:lnTo>
                    <a:pt x="282" y="720"/>
                  </a:lnTo>
                  <a:lnTo>
                    <a:pt x="276" y="720"/>
                  </a:lnTo>
                  <a:lnTo>
                    <a:pt x="276" y="726"/>
                  </a:lnTo>
                  <a:lnTo>
                    <a:pt x="270" y="726"/>
                  </a:lnTo>
                  <a:lnTo>
                    <a:pt x="270" y="732"/>
                  </a:lnTo>
                  <a:lnTo>
                    <a:pt x="276" y="732"/>
                  </a:lnTo>
                  <a:lnTo>
                    <a:pt x="282" y="732"/>
                  </a:lnTo>
                  <a:lnTo>
                    <a:pt x="282" y="738"/>
                  </a:lnTo>
                  <a:lnTo>
                    <a:pt x="276" y="738"/>
                  </a:lnTo>
                  <a:lnTo>
                    <a:pt x="276" y="744"/>
                  </a:lnTo>
                  <a:lnTo>
                    <a:pt x="276" y="750"/>
                  </a:lnTo>
                  <a:lnTo>
                    <a:pt x="270" y="750"/>
                  </a:lnTo>
                  <a:lnTo>
                    <a:pt x="270" y="756"/>
                  </a:lnTo>
                  <a:lnTo>
                    <a:pt x="264" y="756"/>
                  </a:lnTo>
                  <a:lnTo>
                    <a:pt x="258" y="762"/>
                  </a:lnTo>
                  <a:lnTo>
                    <a:pt x="258" y="768"/>
                  </a:lnTo>
                  <a:lnTo>
                    <a:pt x="240" y="768"/>
                  </a:lnTo>
                  <a:lnTo>
                    <a:pt x="228" y="768"/>
                  </a:lnTo>
                  <a:lnTo>
                    <a:pt x="222" y="774"/>
                  </a:lnTo>
                  <a:lnTo>
                    <a:pt x="210" y="774"/>
                  </a:lnTo>
                  <a:lnTo>
                    <a:pt x="210" y="768"/>
                  </a:lnTo>
                  <a:lnTo>
                    <a:pt x="210" y="774"/>
                  </a:lnTo>
                  <a:lnTo>
                    <a:pt x="210" y="768"/>
                  </a:lnTo>
                  <a:lnTo>
                    <a:pt x="210" y="774"/>
                  </a:lnTo>
                  <a:lnTo>
                    <a:pt x="204" y="774"/>
                  </a:lnTo>
                  <a:lnTo>
                    <a:pt x="198" y="774"/>
                  </a:lnTo>
                  <a:lnTo>
                    <a:pt x="198" y="780"/>
                  </a:lnTo>
                  <a:lnTo>
                    <a:pt x="192" y="780"/>
                  </a:lnTo>
                  <a:lnTo>
                    <a:pt x="186" y="780"/>
                  </a:lnTo>
                  <a:lnTo>
                    <a:pt x="186" y="786"/>
                  </a:lnTo>
                  <a:lnTo>
                    <a:pt x="180" y="786"/>
                  </a:lnTo>
                  <a:lnTo>
                    <a:pt x="174" y="786"/>
                  </a:lnTo>
                  <a:lnTo>
                    <a:pt x="174" y="792"/>
                  </a:lnTo>
                  <a:lnTo>
                    <a:pt x="174" y="786"/>
                  </a:lnTo>
                  <a:lnTo>
                    <a:pt x="174" y="792"/>
                  </a:lnTo>
                  <a:lnTo>
                    <a:pt x="168" y="792"/>
                  </a:lnTo>
                  <a:lnTo>
                    <a:pt x="174" y="792"/>
                  </a:lnTo>
                  <a:lnTo>
                    <a:pt x="168" y="792"/>
                  </a:lnTo>
                  <a:lnTo>
                    <a:pt x="162" y="792"/>
                  </a:lnTo>
                  <a:lnTo>
                    <a:pt x="162" y="786"/>
                  </a:lnTo>
                  <a:lnTo>
                    <a:pt x="162" y="780"/>
                  </a:lnTo>
                  <a:lnTo>
                    <a:pt x="156" y="780"/>
                  </a:lnTo>
                  <a:lnTo>
                    <a:pt x="156" y="774"/>
                  </a:lnTo>
                  <a:lnTo>
                    <a:pt x="156" y="780"/>
                  </a:lnTo>
                  <a:lnTo>
                    <a:pt x="150" y="780"/>
                  </a:lnTo>
                  <a:lnTo>
                    <a:pt x="144" y="780"/>
                  </a:lnTo>
                  <a:lnTo>
                    <a:pt x="150" y="780"/>
                  </a:lnTo>
                  <a:lnTo>
                    <a:pt x="150" y="786"/>
                  </a:lnTo>
                  <a:lnTo>
                    <a:pt x="144" y="786"/>
                  </a:lnTo>
                  <a:lnTo>
                    <a:pt x="138" y="786"/>
                  </a:lnTo>
                  <a:lnTo>
                    <a:pt x="138" y="792"/>
                  </a:lnTo>
                  <a:lnTo>
                    <a:pt x="132" y="792"/>
                  </a:lnTo>
                  <a:lnTo>
                    <a:pt x="126" y="792"/>
                  </a:lnTo>
                  <a:lnTo>
                    <a:pt x="126" y="798"/>
                  </a:lnTo>
                  <a:lnTo>
                    <a:pt x="120" y="798"/>
                  </a:lnTo>
                  <a:lnTo>
                    <a:pt x="114" y="798"/>
                  </a:lnTo>
                  <a:lnTo>
                    <a:pt x="114" y="792"/>
                  </a:lnTo>
                  <a:lnTo>
                    <a:pt x="102" y="792"/>
                  </a:lnTo>
                  <a:lnTo>
                    <a:pt x="108" y="792"/>
                  </a:lnTo>
                  <a:lnTo>
                    <a:pt x="108" y="786"/>
                  </a:lnTo>
                  <a:lnTo>
                    <a:pt x="108" y="780"/>
                  </a:lnTo>
                  <a:lnTo>
                    <a:pt x="102" y="780"/>
                  </a:lnTo>
                  <a:lnTo>
                    <a:pt x="102" y="774"/>
                  </a:lnTo>
                  <a:lnTo>
                    <a:pt x="96" y="768"/>
                  </a:lnTo>
                  <a:lnTo>
                    <a:pt x="90" y="756"/>
                  </a:lnTo>
                  <a:lnTo>
                    <a:pt x="90" y="750"/>
                  </a:lnTo>
                  <a:lnTo>
                    <a:pt x="90" y="744"/>
                  </a:lnTo>
                  <a:lnTo>
                    <a:pt x="90" y="738"/>
                  </a:lnTo>
                  <a:lnTo>
                    <a:pt x="84" y="738"/>
                  </a:lnTo>
                  <a:lnTo>
                    <a:pt x="78" y="738"/>
                  </a:lnTo>
                  <a:lnTo>
                    <a:pt x="78" y="732"/>
                  </a:lnTo>
                  <a:lnTo>
                    <a:pt x="72" y="732"/>
                  </a:lnTo>
                  <a:lnTo>
                    <a:pt x="66" y="732"/>
                  </a:lnTo>
                  <a:lnTo>
                    <a:pt x="60" y="726"/>
                  </a:lnTo>
                  <a:lnTo>
                    <a:pt x="60" y="720"/>
                  </a:lnTo>
                  <a:lnTo>
                    <a:pt x="54" y="720"/>
                  </a:lnTo>
                  <a:lnTo>
                    <a:pt x="54" y="714"/>
                  </a:lnTo>
                  <a:lnTo>
                    <a:pt x="48" y="714"/>
                  </a:lnTo>
                  <a:lnTo>
                    <a:pt x="48" y="708"/>
                  </a:lnTo>
                  <a:lnTo>
                    <a:pt x="42" y="702"/>
                  </a:lnTo>
                  <a:lnTo>
                    <a:pt x="36" y="696"/>
                  </a:lnTo>
                  <a:lnTo>
                    <a:pt x="30" y="690"/>
                  </a:lnTo>
                  <a:lnTo>
                    <a:pt x="30" y="684"/>
                  </a:lnTo>
                  <a:lnTo>
                    <a:pt x="30" y="678"/>
                  </a:lnTo>
                  <a:lnTo>
                    <a:pt x="36" y="678"/>
                  </a:lnTo>
                  <a:lnTo>
                    <a:pt x="36" y="672"/>
                  </a:lnTo>
                  <a:lnTo>
                    <a:pt x="42" y="672"/>
                  </a:lnTo>
                  <a:lnTo>
                    <a:pt x="48" y="672"/>
                  </a:lnTo>
                  <a:lnTo>
                    <a:pt x="54" y="672"/>
                  </a:lnTo>
                  <a:lnTo>
                    <a:pt x="60" y="672"/>
                  </a:lnTo>
                  <a:lnTo>
                    <a:pt x="66" y="672"/>
                  </a:lnTo>
                  <a:lnTo>
                    <a:pt x="72" y="672"/>
                  </a:lnTo>
                  <a:lnTo>
                    <a:pt x="78" y="672"/>
                  </a:lnTo>
                  <a:lnTo>
                    <a:pt x="84" y="672"/>
                  </a:lnTo>
                  <a:lnTo>
                    <a:pt x="90" y="672"/>
                  </a:lnTo>
                  <a:lnTo>
                    <a:pt x="96" y="672"/>
                  </a:lnTo>
                  <a:lnTo>
                    <a:pt x="102" y="672"/>
                  </a:lnTo>
                  <a:lnTo>
                    <a:pt x="108" y="672"/>
                  </a:lnTo>
                  <a:lnTo>
                    <a:pt x="108" y="666"/>
                  </a:lnTo>
                  <a:lnTo>
                    <a:pt x="102" y="666"/>
                  </a:lnTo>
                  <a:lnTo>
                    <a:pt x="102" y="660"/>
                  </a:lnTo>
                  <a:lnTo>
                    <a:pt x="96" y="660"/>
                  </a:lnTo>
                  <a:lnTo>
                    <a:pt x="96" y="654"/>
                  </a:lnTo>
                  <a:lnTo>
                    <a:pt x="90" y="654"/>
                  </a:lnTo>
                  <a:lnTo>
                    <a:pt x="90" y="648"/>
                  </a:lnTo>
                  <a:lnTo>
                    <a:pt x="84" y="642"/>
                  </a:lnTo>
                  <a:lnTo>
                    <a:pt x="84" y="636"/>
                  </a:lnTo>
                  <a:lnTo>
                    <a:pt x="78" y="630"/>
                  </a:lnTo>
                  <a:lnTo>
                    <a:pt x="84" y="630"/>
                  </a:lnTo>
                  <a:lnTo>
                    <a:pt x="84" y="624"/>
                  </a:lnTo>
                  <a:lnTo>
                    <a:pt x="78" y="624"/>
                  </a:lnTo>
                  <a:lnTo>
                    <a:pt x="78" y="618"/>
                  </a:lnTo>
                  <a:lnTo>
                    <a:pt x="78" y="612"/>
                  </a:lnTo>
                  <a:lnTo>
                    <a:pt x="78" y="606"/>
                  </a:lnTo>
                  <a:lnTo>
                    <a:pt x="78" y="600"/>
                  </a:lnTo>
                  <a:lnTo>
                    <a:pt x="84" y="600"/>
                  </a:lnTo>
                  <a:lnTo>
                    <a:pt x="84" y="594"/>
                  </a:lnTo>
                  <a:lnTo>
                    <a:pt x="84" y="588"/>
                  </a:lnTo>
                  <a:lnTo>
                    <a:pt x="78" y="588"/>
                  </a:lnTo>
                  <a:lnTo>
                    <a:pt x="84" y="588"/>
                  </a:lnTo>
                  <a:lnTo>
                    <a:pt x="78" y="588"/>
                  </a:lnTo>
                  <a:lnTo>
                    <a:pt x="78" y="582"/>
                  </a:lnTo>
                  <a:lnTo>
                    <a:pt x="84" y="582"/>
                  </a:lnTo>
                  <a:lnTo>
                    <a:pt x="78" y="582"/>
                  </a:lnTo>
                  <a:lnTo>
                    <a:pt x="84" y="582"/>
                  </a:lnTo>
                  <a:lnTo>
                    <a:pt x="84" y="576"/>
                  </a:lnTo>
                  <a:lnTo>
                    <a:pt x="78" y="576"/>
                  </a:lnTo>
                  <a:lnTo>
                    <a:pt x="78" y="582"/>
                  </a:lnTo>
                  <a:lnTo>
                    <a:pt x="78" y="576"/>
                  </a:lnTo>
                  <a:lnTo>
                    <a:pt x="78" y="570"/>
                  </a:lnTo>
                  <a:lnTo>
                    <a:pt x="84" y="570"/>
                  </a:lnTo>
                  <a:lnTo>
                    <a:pt x="78" y="570"/>
                  </a:lnTo>
                  <a:lnTo>
                    <a:pt x="78" y="564"/>
                  </a:lnTo>
                  <a:lnTo>
                    <a:pt x="72" y="564"/>
                  </a:lnTo>
                  <a:lnTo>
                    <a:pt x="72" y="558"/>
                  </a:lnTo>
                  <a:lnTo>
                    <a:pt x="72" y="552"/>
                  </a:lnTo>
                  <a:lnTo>
                    <a:pt x="72" y="546"/>
                  </a:lnTo>
                  <a:lnTo>
                    <a:pt x="66" y="540"/>
                  </a:lnTo>
                  <a:lnTo>
                    <a:pt x="60" y="540"/>
                  </a:lnTo>
                  <a:lnTo>
                    <a:pt x="66" y="534"/>
                  </a:lnTo>
                  <a:lnTo>
                    <a:pt x="60" y="534"/>
                  </a:lnTo>
                  <a:lnTo>
                    <a:pt x="54" y="534"/>
                  </a:lnTo>
                  <a:lnTo>
                    <a:pt x="54" y="528"/>
                  </a:lnTo>
                  <a:lnTo>
                    <a:pt x="54" y="522"/>
                  </a:lnTo>
                  <a:lnTo>
                    <a:pt x="48" y="516"/>
                  </a:lnTo>
                  <a:lnTo>
                    <a:pt x="30" y="516"/>
                  </a:lnTo>
                  <a:lnTo>
                    <a:pt x="24" y="504"/>
                  </a:lnTo>
                  <a:lnTo>
                    <a:pt x="12" y="492"/>
                  </a:lnTo>
                  <a:lnTo>
                    <a:pt x="12" y="486"/>
                  </a:lnTo>
                  <a:lnTo>
                    <a:pt x="6" y="486"/>
                  </a:lnTo>
                  <a:lnTo>
                    <a:pt x="0" y="456"/>
                  </a:lnTo>
                  <a:lnTo>
                    <a:pt x="0" y="450"/>
                  </a:lnTo>
                  <a:lnTo>
                    <a:pt x="6" y="444"/>
                  </a:lnTo>
                  <a:lnTo>
                    <a:pt x="12" y="444"/>
                  </a:lnTo>
                  <a:lnTo>
                    <a:pt x="12" y="438"/>
                  </a:lnTo>
                  <a:lnTo>
                    <a:pt x="18" y="438"/>
                  </a:lnTo>
                  <a:lnTo>
                    <a:pt x="18" y="432"/>
                  </a:lnTo>
                  <a:lnTo>
                    <a:pt x="18" y="426"/>
                  </a:lnTo>
                  <a:lnTo>
                    <a:pt x="18" y="420"/>
                  </a:lnTo>
                  <a:lnTo>
                    <a:pt x="24" y="414"/>
                  </a:lnTo>
                  <a:lnTo>
                    <a:pt x="36" y="396"/>
                  </a:lnTo>
                  <a:lnTo>
                    <a:pt x="42" y="390"/>
                  </a:lnTo>
                  <a:lnTo>
                    <a:pt x="48" y="384"/>
                  </a:lnTo>
                  <a:lnTo>
                    <a:pt x="60" y="372"/>
                  </a:lnTo>
                  <a:lnTo>
                    <a:pt x="66" y="366"/>
                  </a:lnTo>
                  <a:lnTo>
                    <a:pt x="72" y="354"/>
                  </a:lnTo>
                  <a:lnTo>
                    <a:pt x="102" y="330"/>
                  </a:lnTo>
                  <a:lnTo>
                    <a:pt x="108" y="234"/>
                  </a:lnTo>
                  <a:lnTo>
                    <a:pt x="108" y="222"/>
                  </a:lnTo>
                  <a:lnTo>
                    <a:pt x="108" y="216"/>
                  </a:lnTo>
                  <a:lnTo>
                    <a:pt x="108" y="210"/>
                  </a:lnTo>
                  <a:lnTo>
                    <a:pt x="114" y="198"/>
                  </a:lnTo>
                  <a:lnTo>
                    <a:pt x="114" y="192"/>
                  </a:lnTo>
                  <a:lnTo>
                    <a:pt x="114" y="186"/>
                  </a:lnTo>
                  <a:lnTo>
                    <a:pt x="114" y="174"/>
                  </a:lnTo>
                  <a:lnTo>
                    <a:pt x="126" y="156"/>
                  </a:lnTo>
                  <a:lnTo>
                    <a:pt x="120" y="150"/>
                  </a:lnTo>
                  <a:lnTo>
                    <a:pt x="114" y="144"/>
                  </a:lnTo>
                  <a:lnTo>
                    <a:pt x="114" y="138"/>
                  </a:lnTo>
                  <a:lnTo>
                    <a:pt x="108" y="138"/>
                  </a:lnTo>
                  <a:lnTo>
                    <a:pt x="102" y="132"/>
                  </a:lnTo>
                  <a:lnTo>
                    <a:pt x="102" y="126"/>
                  </a:lnTo>
                  <a:lnTo>
                    <a:pt x="108" y="126"/>
                  </a:lnTo>
                  <a:lnTo>
                    <a:pt x="90" y="102"/>
                  </a:lnTo>
                  <a:lnTo>
                    <a:pt x="84" y="102"/>
                  </a:lnTo>
                  <a:lnTo>
                    <a:pt x="84" y="96"/>
                  </a:lnTo>
                  <a:lnTo>
                    <a:pt x="84" y="72"/>
                  </a:lnTo>
                  <a:lnTo>
                    <a:pt x="84" y="54"/>
                  </a:lnTo>
                  <a:lnTo>
                    <a:pt x="78" y="2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Freeform 23">
              <a:extLst>
                <a:ext uri="{FF2B5EF4-FFF2-40B4-BE49-F238E27FC236}">
                  <a16:creationId xmlns:a16="http://schemas.microsoft.com/office/drawing/2014/main" id="{31B53229-21D0-F5F6-C015-358B3E3FF101}"/>
                </a:ext>
              </a:extLst>
            </p:cNvPr>
            <p:cNvSpPr>
              <a:spLocks noChangeAspect="1"/>
            </p:cNvSpPr>
            <p:nvPr>
              <p:custDataLst>
                <p:tags r:id="rId19"/>
              </p:custDataLst>
            </p:nvPr>
          </p:nvSpPr>
          <p:spPr bwMode="gray">
            <a:xfrm>
              <a:off x="3837039" y="2873376"/>
              <a:ext cx="517435" cy="768350"/>
            </a:xfrm>
            <a:custGeom>
              <a:avLst/>
              <a:gdLst>
                <a:gd name="T0" fmla="*/ 13 w 384"/>
                <a:gd name="T1" fmla="*/ 285 h 570"/>
                <a:gd name="T2" fmla="*/ 17 w 384"/>
                <a:gd name="T3" fmla="*/ 260 h 570"/>
                <a:gd name="T4" fmla="*/ 35 w 384"/>
                <a:gd name="T5" fmla="*/ 242 h 570"/>
                <a:gd name="T6" fmla="*/ 43 w 384"/>
                <a:gd name="T7" fmla="*/ 238 h 570"/>
                <a:gd name="T8" fmla="*/ 52 w 384"/>
                <a:gd name="T9" fmla="*/ 221 h 570"/>
                <a:gd name="T10" fmla="*/ 74 w 384"/>
                <a:gd name="T11" fmla="*/ 217 h 570"/>
                <a:gd name="T12" fmla="*/ 87 w 384"/>
                <a:gd name="T13" fmla="*/ 225 h 570"/>
                <a:gd name="T14" fmla="*/ 99 w 384"/>
                <a:gd name="T15" fmla="*/ 234 h 570"/>
                <a:gd name="T16" fmla="*/ 108 w 384"/>
                <a:gd name="T17" fmla="*/ 225 h 570"/>
                <a:gd name="T18" fmla="*/ 121 w 384"/>
                <a:gd name="T19" fmla="*/ 217 h 570"/>
                <a:gd name="T20" fmla="*/ 126 w 384"/>
                <a:gd name="T21" fmla="*/ 194 h 570"/>
                <a:gd name="T22" fmla="*/ 134 w 384"/>
                <a:gd name="T23" fmla="*/ 173 h 570"/>
                <a:gd name="T24" fmla="*/ 151 w 384"/>
                <a:gd name="T25" fmla="*/ 155 h 570"/>
                <a:gd name="T26" fmla="*/ 155 w 384"/>
                <a:gd name="T27" fmla="*/ 134 h 570"/>
                <a:gd name="T28" fmla="*/ 173 w 384"/>
                <a:gd name="T29" fmla="*/ 121 h 570"/>
                <a:gd name="T30" fmla="*/ 177 w 384"/>
                <a:gd name="T31" fmla="*/ 108 h 570"/>
                <a:gd name="T32" fmla="*/ 182 w 384"/>
                <a:gd name="T33" fmla="*/ 82 h 570"/>
                <a:gd name="T34" fmla="*/ 199 w 384"/>
                <a:gd name="T35" fmla="*/ 65 h 570"/>
                <a:gd name="T36" fmla="*/ 221 w 384"/>
                <a:gd name="T37" fmla="*/ 56 h 570"/>
                <a:gd name="T38" fmla="*/ 221 w 384"/>
                <a:gd name="T39" fmla="*/ 35 h 570"/>
                <a:gd name="T40" fmla="*/ 199 w 384"/>
                <a:gd name="T41" fmla="*/ 0 h 570"/>
                <a:gd name="T42" fmla="*/ 221 w 384"/>
                <a:gd name="T43" fmla="*/ 17 h 570"/>
                <a:gd name="T44" fmla="*/ 233 w 384"/>
                <a:gd name="T45" fmla="*/ 39 h 570"/>
                <a:gd name="T46" fmla="*/ 238 w 384"/>
                <a:gd name="T47" fmla="*/ 48 h 570"/>
                <a:gd name="T48" fmla="*/ 238 w 384"/>
                <a:gd name="T49" fmla="*/ 52 h 570"/>
                <a:gd name="T50" fmla="*/ 233 w 384"/>
                <a:gd name="T51" fmla="*/ 78 h 570"/>
                <a:gd name="T52" fmla="*/ 242 w 384"/>
                <a:gd name="T53" fmla="*/ 99 h 570"/>
                <a:gd name="T54" fmla="*/ 250 w 384"/>
                <a:gd name="T55" fmla="*/ 112 h 570"/>
                <a:gd name="T56" fmla="*/ 221 w 384"/>
                <a:gd name="T57" fmla="*/ 112 h 570"/>
                <a:gd name="T58" fmla="*/ 199 w 384"/>
                <a:gd name="T59" fmla="*/ 121 h 570"/>
                <a:gd name="T60" fmla="*/ 216 w 384"/>
                <a:gd name="T61" fmla="*/ 147 h 570"/>
                <a:gd name="T62" fmla="*/ 238 w 384"/>
                <a:gd name="T63" fmla="*/ 160 h 570"/>
                <a:gd name="T64" fmla="*/ 250 w 384"/>
                <a:gd name="T65" fmla="*/ 190 h 570"/>
                <a:gd name="T66" fmla="*/ 246 w 384"/>
                <a:gd name="T67" fmla="*/ 208 h 570"/>
                <a:gd name="T68" fmla="*/ 233 w 384"/>
                <a:gd name="T69" fmla="*/ 229 h 570"/>
                <a:gd name="T70" fmla="*/ 216 w 384"/>
                <a:gd name="T71" fmla="*/ 250 h 570"/>
                <a:gd name="T72" fmla="*/ 221 w 384"/>
                <a:gd name="T73" fmla="*/ 268 h 570"/>
                <a:gd name="T74" fmla="*/ 221 w 384"/>
                <a:gd name="T75" fmla="*/ 281 h 570"/>
                <a:gd name="T76" fmla="*/ 225 w 384"/>
                <a:gd name="T77" fmla="*/ 307 h 570"/>
                <a:gd name="T78" fmla="*/ 238 w 384"/>
                <a:gd name="T79" fmla="*/ 324 h 570"/>
                <a:gd name="T80" fmla="*/ 260 w 384"/>
                <a:gd name="T81" fmla="*/ 359 h 570"/>
                <a:gd name="T82" fmla="*/ 273 w 384"/>
                <a:gd name="T83" fmla="*/ 376 h 570"/>
                <a:gd name="T84" fmla="*/ 273 w 384"/>
                <a:gd name="T85" fmla="*/ 390 h 570"/>
                <a:gd name="T86" fmla="*/ 268 w 384"/>
                <a:gd name="T87" fmla="*/ 407 h 570"/>
                <a:gd name="T88" fmla="*/ 246 w 384"/>
                <a:gd name="T89" fmla="*/ 398 h 570"/>
                <a:gd name="T90" fmla="*/ 229 w 384"/>
                <a:gd name="T91" fmla="*/ 398 h 570"/>
                <a:gd name="T92" fmla="*/ 216 w 384"/>
                <a:gd name="T93" fmla="*/ 390 h 570"/>
                <a:gd name="T94" fmla="*/ 169 w 384"/>
                <a:gd name="T95" fmla="*/ 390 h 570"/>
                <a:gd name="T96" fmla="*/ 138 w 384"/>
                <a:gd name="T97" fmla="*/ 390 h 570"/>
                <a:gd name="T98" fmla="*/ 112 w 384"/>
                <a:gd name="T99" fmla="*/ 385 h 570"/>
                <a:gd name="T100" fmla="*/ 104 w 384"/>
                <a:gd name="T101" fmla="*/ 385 h 570"/>
                <a:gd name="T102" fmla="*/ 95 w 384"/>
                <a:gd name="T103" fmla="*/ 394 h 570"/>
                <a:gd name="T104" fmla="*/ 48 w 384"/>
                <a:gd name="T105" fmla="*/ 390 h 570"/>
                <a:gd name="T106" fmla="*/ 52 w 384"/>
                <a:gd name="T107" fmla="*/ 368 h 570"/>
                <a:gd name="T108" fmla="*/ 43 w 384"/>
                <a:gd name="T109" fmla="*/ 346 h 570"/>
                <a:gd name="T110" fmla="*/ 43 w 384"/>
                <a:gd name="T111" fmla="*/ 333 h 570"/>
                <a:gd name="T112" fmla="*/ 39 w 384"/>
                <a:gd name="T113" fmla="*/ 324 h 570"/>
                <a:gd name="T114" fmla="*/ 26 w 384"/>
                <a:gd name="T115" fmla="*/ 324 h 570"/>
                <a:gd name="T116" fmla="*/ 13 w 384"/>
                <a:gd name="T117" fmla="*/ 307 h 570"/>
                <a:gd name="T118" fmla="*/ 8 w 384"/>
                <a:gd name="T119" fmla="*/ 307 h 57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84"/>
                <a:gd name="T181" fmla="*/ 0 h 570"/>
                <a:gd name="T182" fmla="*/ 384 w 384"/>
                <a:gd name="T183" fmla="*/ 570 h 57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84" h="570">
                  <a:moveTo>
                    <a:pt x="0" y="414"/>
                  </a:moveTo>
                  <a:lnTo>
                    <a:pt x="6" y="414"/>
                  </a:lnTo>
                  <a:lnTo>
                    <a:pt x="6" y="408"/>
                  </a:lnTo>
                  <a:lnTo>
                    <a:pt x="6" y="402"/>
                  </a:lnTo>
                  <a:lnTo>
                    <a:pt x="12" y="402"/>
                  </a:lnTo>
                  <a:lnTo>
                    <a:pt x="12" y="396"/>
                  </a:lnTo>
                  <a:lnTo>
                    <a:pt x="18" y="396"/>
                  </a:lnTo>
                  <a:lnTo>
                    <a:pt x="18" y="390"/>
                  </a:lnTo>
                  <a:lnTo>
                    <a:pt x="18" y="384"/>
                  </a:lnTo>
                  <a:lnTo>
                    <a:pt x="18" y="378"/>
                  </a:lnTo>
                  <a:lnTo>
                    <a:pt x="18" y="372"/>
                  </a:lnTo>
                  <a:lnTo>
                    <a:pt x="18" y="366"/>
                  </a:lnTo>
                  <a:lnTo>
                    <a:pt x="18" y="360"/>
                  </a:lnTo>
                  <a:lnTo>
                    <a:pt x="24" y="360"/>
                  </a:lnTo>
                  <a:lnTo>
                    <a:pt x="24" y="354"/>
                  </a:lnTo>
                  <a:lnTo>
                    <a:pt x="30" y="348"/>
                  </a:lnTo>
                  <a:lnTo>
                    <a:pt x="36" y="348"/>
                  </a:lnTo>
                  <a:lnTo>
                    <a:pt x="36" y="342"/>
                  </a:lnTo>
                  <a:lnTo>
                    <a:pt x="42" y="342"/>
                  </a:lnTo>
                  <a:lnTo>
                    <a:pt x="42" y="336"/>
                  </a:lnTo>
                  <a:lnTo>
                    <a:pt x="48" y="336"/>
                  </a:lnTo>
                  <a:lnTo>
                    <a:pt x="48" y="330"/>
                  </a:lnTo>
                  <a:lnTo>
                    <a:pt x="54" y="330"/>
                  </a:lnTo>
                  <a:lnTo>
                    <a:pt x="54" y="324"/>
                  </a:lnTo>
                  <a:lnTo>
                    <a:pt x="54" y="330"/>
                  </a:lnTo>
                  <a:lnTo>
                    <a:pt x="60" y="330"/>
                  </a:lnTo>
                  <a:lnTo>
                    <a:pt x="60" y="324"/>
                  </a:lnTo>
                  <a:lnTo>
                    <a:pt x="60" y="330"/>
                  </a:lnTo>
                  <a:lnTo>
                    <a:pt x="60" y="324"/>
                  </a:lnTo>
                  <a:lnTo>
                    <a:pt x="60" y="318"/>
                  </a:lnTo>
                  <a:lnTo>
                    <a:pt x="66" y="318"/>
                  </a:lnTo>
                  <a:lnTo>
                    <a:pt x="66" y="312"/>
                  </a:lnTo>
                  <a:lnTo>
                    <a:pt x="66" y="318"/>
                  </a:lnTo>
                  <a:lnTo>
                    <a:pt x="72" y="312"/>
                  </a:lnTo>
                  <a:lnTo>
                    <a:pt x="72" y="306"/>
                  </a:lnTo>
                  <a:lnTo>
                    <a:pt x="78" y="306"/>
                  </a:lnTo>
                  <a:lnTo>
                    <a:pt x="84" y="300"/>
                  </a:lnTo>
                  <a:lnTo>
                    <a:pt x="84" y="306"/>
                  </a:lnTo>
                  <a:lnTo>
                    <a:pt x="84" y="312"/>
                  </a:lnTo>
                  <a:lnTo>
                    <a:pt x="96" y="306"/>
                  </a:lnTo>
                  <a:lnTo>
                    <a:pt x="102" y="306"/>
                  </a:lnTo>
                  <a:lnTo>
                    <a:pt x="102" y="300"/>
                  </a:lnTo>
                  <a:lnTo>
                    <a:pt x="102" y="294"/>
                  </a:lnTo>
                  <a:lnTo>
                    <a:pt x="102" y="300"/>
                  </a:lnTo>
                  <a:lnTo>
                    <a:pt x="108" y="300"/>
                  </a:lnTo>
                  <a:lnTo>
                    <a:pt x="108" y="306"/>
                  </a:lnTo>
                  <a:lnTo>
                    <a:pt x="114" y="306"/>
                  </a:lnTo>
                  <a:lnTo>
                    <a:pt x="114" y="312"/>
                  </a:lnTo>
                  <a:lnTo>
                    <a:pt x="120" y="312"/>
                  </a:lnTo>
                  <a:lnTo>
                    <a:pt x="120" y="318"/>
                  </a:lnTo>
                  <a:lnTo>
                    <a:pt x="126" y="318"/>
                  </a:lnTo>
                  <a:lnTo>
                    <a:pt x="132" y="318"/>
                  </a:lnTo>
                  <a:lnTo>
                    <a:pt x="132" y="324"/>
                  </a:lnTo>
                  <a:lnTo>
                    <a:pt x="138" y="324"/>
                  </a:lnTo>
                  <a:lnTo>
                    <a:pt x="138" y="330"/>
                  </a:lnTo>
                  <a:lnTo>
                    <a:pt x="138" y="324"/>
                  </a:lnTo>
                  <a:lnTo>
                    <a:pt x="138" y="330"/>
                  </a:lnTo>
                  <a:lnTo>
                    <a:pt x="144" y="330"/>
                  </a:lnTo>
                  <a:lnTo>
                    <a:pt x="144" y="324"/>
                  </a:lnTo>
                  <a:lnTo>
                    <a:pt x="150" y="324"/>
                  </a:lnTo>
                  <a:lnTo>
                    <a:pt x="150" y="318"/>
                  </a:lnTo>
                  <a:lnTo>
                    <a:pt x="156" y="318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50" y="312"/>
                  </a:lnTo>
                  <a:lnTo>
                    <a:pt x="150" y="306"/>
                  </a:lnTo>
                  <a:lnTo>
                    <a:pt x="156" y="306"/>
                  </a:lnTo>
                  <a:lnTo>
                    <a:pt x="156" y="300"/>
                  </a:lnTo>
                  <a:lnTo>
                    <a:pt x="162" y="300"/>
                  </a:lnTo>
                  <a:lnTo>
                    <a:pt x="168" y="300"/>
                  </a:lnTo>
                  <a:lnTo>
                    <a:pt x="162" y="294"/>
                  </a:lnTo>
                  <a:lnTo>
                    <a:pt x="162" y="288"/>
                  </a:lnTo>
                  <a:lnTo>
                    <a:pt x="168" y="288"/>
                  </a:lnTo>
                  <a:lnTo>
                    <a:pt x="168" y="282"/>
                  </a:lnTo>
                  <a:lnTo>
                    <a:pt x="174" y="282"/>
                  </a:lnTo>
                  <a:lnTo>
                    <a:pt x="174" y="276"/>
                  </a:lnTo>
                  <a:lnTo>
                    <a:pt x="174" y="270"/>
                  </a:lnTo>
                  <a:lnTo>
                    <a:pt x="174" y="264"/>
                  </a:lnTo>
                  <a:lnTo>
                    <a:pt x="180" y="264"/>
                  </a:lnTo>
                  <a:lnTo>
                    <a:pt x="180" y="258"/>
                  </a:lnTo>
                  <a:lnTo>
                    <a:pt x="186" y="258"/>
                  </a:lnTo>
                  <a:lnTo>
                    <a:pt x="186" y="252"/>
                  </a:lnTo>
                  <a:lnTo>
                    <a:pt x="186" y="246"/>
                  </a:lnTo>
                  <a:lnTo>
                    <a:pt x="186" y="240"/>
                  </a:lnTo>
                  <a:lnTo>
                    <a:pt x="186" y="234"/>
                  </a:lnTo>
                  <a:lnTo>
                    <a:pt x="192" y="228"/>
                  </a:lnTo>
                  <a:lnTo>
                    <a:pt x="198" y="228"/>
                  </a:lnTo>
                  <a:lnTo>
                    <a:pt x="198" y="222"/>
                  </a:lnTo>
                  <a:lnTo>
                    <a:pt x="204" y="222"/>
                  </a:lnTo>
                  <a:lnTo>
                    <a:pt x="210" y="222"/>
                  </a:lnTo>
                  <a:lnTo>
                    <a:pt x="210" y="216"/>
                  </a:lnTo>
                  <a:lnTo>
                    <a:pt x="216" y="216"/>
                  </a:lnTo>
                  <a:lnTo>
                    <a:pt x="210" y="210"/>
                  </a:lnTo>
                  <a:lnTo>
                    <a:pt x="216" y="210"/>
                  </a:lnTo>
                  <a:lnTo>
                    <a:pt x="216" y="204"/>
                  </a:lnTo>
                  <a:lnTo>
                    <a:pt x="216" y="198"/>
                  </a:lnTo>
                  <a:lnTo>
                    <a:pt x="216" y="192"/>
                  </a:lnTo>
                  <a:lnTo>
                    <a:pt x="216" y="186"/>
                  </a:lnTo>
                  <a:lnTo>
                    <a:pt x="222" y="186"/>
                  </a:lnTo>
                  <a:lnTo>
                    <a:pt x="222" y="180"/>
                  </a:lnTo>
                  <a:lnTo>
                    <a:pt x="228" y="180"/>
                  </a:lnTo>
                  <a:lnTo>
                    <a:pt x="234" y="180"/>
                  </a:lnTo>
                  <a:lnTo>
                    <a:pt x="234" y="174"/>
                  </a:lnTo>
                  <a:lnTo>
                    <a:pt x="234" y="168"/>
                  </a:lnTo>
                  <a:lnTo>
                    <a:pt x="240" y="168"/>
                  </a:lnTo>
                  <a:lnTo>
                    <a:pt x="240" y="162"/>
                  </a:lnTo>
                  <a:lnTo>
                    <a:pt x="234" y="162"/>
                  </a:lnTo>
                  <a:lnTo>
                    <a:pt x="234" y="156"/>
                  </a:lnTo>
                  <a:lnTo>
                    <a:pt x="240" y="156"/>
                  </a:lnTo>
                  <a:lnTo>
                    <a:pt x="234" y="156"/>
                  </a:lnTo>
                  <a:lnTo>
                    <a:pt x="240" y="150"/>
                  </a:lnTo>
                  <a:lnTo>
                    <a:pt x="246" y="150"/>
                  </a:lnTo>
                  <a:lnTo>
                    <a:pt x="246" y="144"/>
                  </a:lnTo>
                  <a:lnTo>
                    <a:pt x="246" y="138"/>
                  </a:lnTo>
                  <a:lnTo>
                    <a:pt x="252" y="138"/>
                  </a:lnTo>
                  <a:lnTo>
                    <a:pt x="252" y="132"/>
                  </a:lnTo>
                  <a:lnTo>
                    <a:pt x="252" y="126"/>
                  </a:lnTo>
                  <a:lnTo>
                    <a:pt x="252" y="120"/>
                  </a:lnTo>
                  <a:lnTo>
                    <a:pt x="252" y="114"/>
                  </a:lnTo>
                  <a:lnTo>
                    <a:pt x="258" y="114"/>
                  </a:lnTo>
                  <a:lnTo>
                    <a:pt x="258" y="108"/>
                  </a:lnTo>
                  <a:lnTo>
                    <a:pt x="264" y="102"/>
                  </a:lnTo>
                  <a:lnTo>
                    <a:pt x="264" y="96"/>
                  </a:lnTo>
                  <a:lnTo>
                    <a:pt x="270" y="96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288" y="84"/>
                  </a:lnTo>
                  <a:lnTo>
                    <a:pt x="294" y="84"/>
                  </a:lnTo>
                  <a:lnTo>
                    <a:pt x="300" y="84"/>
                  </a:lnTo>
                  <a:lnTo>
                    <a:pt x="300" y="78"/>
                  </a:lnTo>
                  <a:lnTo>
                    <a:pt x="306" y="78"/>
                  </a:lnTo>
                  <a:lnTo>
                    <a:pt x="306" y="72"/>
                  </a:lnTo>
                  <a:lnTo>
                    <a:pt x="300" y="72"/>
                  </a:lnTo>
                  <a:lnTo>
                    <a:pt x="300" y="66"/>
                  </a:lnTo>
                  <a:lnTo>
                    <a:pt x="306" y="66"/>
                  </a:lnTo>
                  <a:lnTo>
                    <a:pt x="306" y="60"/>
                  </a:lnTo>
                  <a:lnTo>
                    <a:pt x="306" y="54"/>
                  </a:lnTo>
                  <a:lnTo>
                    <a:pt x="306" y="48"/>
                  </a:lnTo>
                  <a:lnTo>
                    <a:pt x="300" y="42"/>
                  </a:lnTo>
                  <a:lnTo>
                    <a:pt x="300" y="36"/>
                  </a:lnTo>
                  <a:lnTo>
                    <a:pt x="294" y="36"/>
                  </a:lnTo>
                  <a:lnTo>
                    <a:pt x="288" y="36"/>
                  </a:lnTo>
                  <a:lnTo>
                    <a:pt x="282" y="36"/>
                  </a:lnTo>
                  <a:lnTo>
                    <a:pt x="282" y="30"/>
                  </a:lnTo>
                  <a:lnTo>
                    <a:pt x="276" y="0"/>
                  </a:lnTo>
                  <a:lnTo>
                    <a:pt x="294" y="0"/>
                  </a:lnTo>
                  <a:lnTo>
                    <a:pt x="300" y="6"/>
                  </a:lnTo>
                  <a:lnTo>
                    <a:pt x="300" y="12"/>
                  </a:lnTo>
                  <a:lnTo>
                    <a:pt x="300" y="18"/>
                  </a:lnTo>
                  <a:lnTo>
                    <a:pt x="306" y="18"/>
                  </a:lnTo>
                  <a:lnTo>
                    <a:pt x="312" y="18"/>
                  </a:lnTo>
                  <a:lnTo>
                    <a:pt x="306" y="24"/>
                  </a:lnTo>
                  <a:lnTo>
                    <a:pt x="312" y="24"/>
                  </a:lnTo>
                  <a:lnTo>
                    <a:pt x="318" y="30"/>
                  </a:lnTo>
                  <a:lnTo>
                    <a:pt x="318" y="36"/>
                  </a:lnTo>
                  <a:lnTo>
                    <a:pt x="318" y="42"/>
                  </a:lnTo>
                  <a:lnTo>
                    <a:pt x="318" y="48"/>
                  </a:lnTo>
                  <a:lnTo>
                    <a:pt x="324" y="48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24" y="54"/>
                  </a:lnTo>
                  <a:lnTo>
                    <a:pt x="324" y="60"/>
                  </a:lnTo>
                  <a:lnTo>
                    <a:pt x="324" y="66"/>
                  </a:lnTo>
                  <a:lnTo>
                    <a:pt x="324" y="60"/>
                  </a:lnTo>
                  <a:lnTo>
                    <a:pt x="330" y="60"/>
                  </a:lnTo>
                  <a:lnTo>
                    <a:pt x="330" y="66"/>
                  </a:lnTo>
                  <a:lnTo>
                    <a:pt x="324" y="66"/>
                  </a:lnTo>
                  <a:lnTo>
                    <a:pt x="330" y="66"/>
                  </a:lnTo>
                  <a:lnTo>
                    <a:pt x="324" y="66"/>
                  </a:lnTo>
                  <a:lnTo>
                    <a:pt x="324" y="72"/>
                  </a:lnTo>
                  <a:lnTo>
                    <a:pt x="330" y="72"/>
                  </a:lnTo>
                  <a:lnTo>
                    <a:pt x="324" y="72"/>
                  </a:lnTo>
                  <a:lnTo>
                    <a:pt x="330" y="72"/>
                  </a:lnTo>
                  <a:lnTo>
                    <a:pt x="330" y="78"/>
                  </a:lnTo>
                  <a:lnTo>
                    <a:pt x="330" y="84"/>
                  </a:lnTo>
                  <a:lnTo>
                    <a:pt x="324" y="84"/>
                  </a:lnTo>
                  <a:lnTo>
                    <a:pt x="324" y="90"/>
                  </a:lnTo>
                  <a:lnTo>
                    <a:pt x="324" y="96"/>
                  </a:lnTo>
                  <a:lnTo>
                    <a:pt x="324" y="102"/>
                  </a:lnTo>
                  <a:lnTo>
                    <a:pt x="324" y="108"/>
                  </a:lnTo>
                  <a:lnTo>
                    <a:pt x="330" y="108"/>
                  </a:lnTo>
                  <a:lnTo>
                    <a:pt x="330" y="114"/>
                  </a:lnTo>
                  <a:lnTo>
                    <a:pt x="324" y="114"/>
                  </a:lnTo>
                  <a:lnTo>
                    <a:pt x="330" y="120"/>
                  </a:lnTo>
                  <a:lnTo>
                    <a:pt x="330" y="126"/>
                  </a:lnTo>
                  <a:lnTo>
                    <a:pt x="336" y="132"/>
                  </a:lnTo>
                  <a:lnTo>
                    <a:pt x="336" y="138"/>
                  </a:lnTo>
                  <a:lnTo>
                    <a:pt x="342" y="138"/>
                  </a:lnTo>
                  <a:lnTo>
                    <a:pt x="342" y="144"/>
                  </a:lnTo>
                  <a:lnTo>
                    <a:pt x="348" y="144"/>
                  </a:lnTo>
                  <a:lnTo>
                    <a:pt x="348" y="150"/>
                  </a:lnTo>
                  <a:lnTo>
                    <a:pt x="354" y="150"/>
                  </a:lnTo>
                  <a:lnTo>
                    <a:pt x="354" y="156"/>
                  </a:lnTo>
                  <a:lnTo>
                    <a:pt x="348" y="156"/>
                  </a:lnTo>
                  <a:lnTo>
                    <a:pt x="342" y="156"/>
                  </a:lnTo>
                  <a:lnTo>
                    <a:pt x="336" y="156"/>
                  </a:lnTo>
                  <a:lnTo>
                    <a:pt x="330" y="156"/>
                  </a:lnTo>
                  <a:lnTo>
                    <a:pt x="324" y="156"/>
                  </a:lnTo>
                  <a:lnTo>
                    <a:pt x="318" y="156"/>
                  </a:lnTo>
                  <a:lnTo>
                    <a:pt x="312" y="156"/>
                  </a:lnTo>
                  <a:lnTo>
                    <a:pt x="306" y="156"/>
                  </a:lnTo>
                  <a:lnTo>
                    <a:pt x="300" y="156"/>
                  </a:lnTo>
                  <a:lnTo>
                    <a:pt x="294" y="156"/>
                  </a:lnTo>
                  <a:lnTo>
                    <a:pt x="288" y="156"/>
                  </a:lnTo>
                  <a:lnTo>
                    <a:pt x="282" y="156"/>
                  </a:lnTo>
                  <a:lnTo>
                    <a:pt x="282" y="162"/>
                  </a:lnTo>
                  <a:lnTo>
                    <a:pt x="276" y="162"/>
                  </a:lnTo>
                  <a:lnTo>
                    <a:pt x="276" y="168"/>
                  </a:lnTo>
                  <a:lnTo>
                    <a:pt x="276" y="174"/>
                  </a:lnTo>
                  <a:lnTo>
                    <a:pt x="282" y="180"/>
                  </a:lnTo>
                  <a:lnTo>
                    <a:pt x="288" y="186"/>
                  </a:lnTo>
                  <a:lnTo>
                    <a:pt x="294" y="192"/>
                  </a:lnTo>
                  <a:lnTo>
                    <a:pt x="294" y="198"/>
                  </a:lnTo>
                  <a:lnTo>
                    <a:pt x="300" y="198"/>
                  </a:lnTo>
                  <a:lnTo>
                    <a:pt x="300" y="204"/>
                  </a:lnTo>
                  <a:lnTo>
                    <a:pt x="306" y="204"/>
                  </a:lnTo>
                  <a:lnTo>
                    <a:pt x="306" y="210"/>
                  </a:lnTo>
                  <a:lnTo>
                    <a:pt x="312" y="216"/>
                  </a:lnTo>
                  <a:lnTo>
                    <a:pt x="318" y="216"/>
                  </a:lnTo>
                  <a:lnTo>
                    <a:pt x="324" y="216"/>
                  </a:lnTo>
                  <a:lnTo>
                    <a:pt x="324" y="222"/>
                  </a:lnTo>
                  <a:lnTo>
                    <a:pt x="330" y="222"/>
                  </a:lnTo>
                  <a:lnTo>
                    <a:pt x="336" y="222"/>
                  </a:lnTo>
                  <a:lnTo>
                    <a:pt x="336" y="228"/>
                  </a:lnTo>
                  <a:lnTo>
                    <a:pt x="336" y="234"/>
                  </a:lnTo>
                  <a:lnTo>
                    <a:pt x="336" y="240"/>
                  </a:lnTo>
                  <a:lnTo>
                    <a:pt x="342" y="252"/>
                  </a:lnTo>
                  <a:lnTo>
                    <a:pt x="348" y="258"/>
                  </a:lnTo>
                  <a:lnTo>
                    <a:pt x="348" y="264"/>
                  </a:lnTo>
                  <a:lnTo>
                    <a:pt x="354" y="264"/>
                  </a:lnTo>
                  <a:lnTo>
                    <a:pt x="354" y="270"/>
                  </a:lnTo>
                  <a:lnTo>
                    <a:pt x="354" y="276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2" y="282"/>
                  </a:lnTo>
                  <a:lnTo>
                    <a:pt x="342" y="288"/>
                  </a:lnTo>
                  <a:lnTo>
                    <a:pt x="336" y="288"/>
                  </a:lnTo>
                  <a:lnTo>
                    <a:pt x="336" y="294"/>
                  </a:lnTo>
                  <a:lnTo>
                    <a:pt x="330" y="300"/>
                  </a:lnTo>
                  <a:lnTo>
                    <a:pt x="330" y="306"/>
                  </a:lnTo>
                  <a:lnTo>
                    <a:pt x="330" y="312"/>
                  </a:lnTo>
                  <a:lnTo>
                    <a:pt x="324" y="312"/>
                  </a:lnTo>
                  <a:lnTo>
                    <a:pt x="324" y="318"/>
                  </a:lnTo>
                  <a:lnTo>
                    <a:pt x="318" y="330"/>
                  </a:lnTo>
                  <a:lnTo>
                    <a:pt x="312" y="330"/>
                  </a:lnTo>
                  <a:lnTo>
                    <a:pt x="312" y="336"/>
                  </a:lnTo>
                  <a:lnTo>
                    <a:pt x="312" y="342"/>
                  </a:lnTo>
                  <a:lnTo>
                    <a:pt x="306" y="342"/>
                  </a:lnTo>
                  <a:lnTo>
                    <a:pt x="300" y="342"/>
                  </a:lnTo>
                  <a:lnTo>
                    <a:pt x="300" y="348"/>
                  </a:lnTo>
                  <a:lnTo>
                    <a:pt x="294" y="348"/>
                  </a:lnTo>
                  <a:lnTo>
                    <a:pt x="294" y="354"/>
                  </a:lnTo>
                  <a:lnTo>
                    <a:pt x="300" y="354"/>
                  </a:lnTo>
                  <a:lnTo>
                    <a:pt x="300" y="360"/>
                  </a:lnTo>
                  <a:lnTo>
                    <a:pt x="306" y="360"/>
                  </a:lnTo>
                  <a:lnTo>
                    <a:pt x="306" y="366"/>
                  </a:lnTo>
                  <a:lnTo>
                    <a:pt x="306" y="372"/>
                  </a:lnTo>
                  <a:lnTo>
                    <a:pt x="300" y="372"/>
                  </a:lnTo>
                  <a:lnTo>
                    <a:pt x="306" y="372"/>
                  </a:lnTo>
                  <a:lnTo>
                    <a:pt x="306" y="378"/>
                  </a:lnTo>
                  <a:lnTo>
                    <a:pt x="306" y="384"/>
                  </a:lnTo>
                  <a:lnTo>
                    <a:pt x="300" y="384"/>
                  </a:lnTo>
                  <a:lnTo>
                    <a:pt x="300" y="390"/>
                  </a:lnTo>
                  <a:lnTo>
                    <a:pt x="306" y="390"/>
                  </a:lnTo>
                  <a:lnTo>
                    <a:pt x="306" y="396"/>
                  </a:lnTo>
                  <a:lnTo>
                    <a:pt x="306" y="402"/>
                  </a:lnTo>
                  <a:lnTo>
                    <a:pt x="306" y="408"/>
                  </a:lnTo>
                  <a:lnTo>
                    <a:pt x="312" y="414"/>
                  </a:lnTo>
                  <a:lnTo>
                    <a:pt x="306" y="414"/>
                  </a:lnTo>
                  <a:lnTo>
                    <a:pt x="312" y="420"/>
                  </a:lnTo>
                  <a:lnTo>
                    <a:pt x="312" y="426"/>
                  </a:lnTo>
                  <a:lnTo>
                    <a:pt x="318" y="426"/>
                  </a:lnTo>
                  <a:lnTo>
                    <a:pt x="318" y="432"/>
                  </a:lnTo>
                  <a:lnTo>
                    <a:pt x="324" y="432"/>
                  </a:lnTo>
                  <a:lnTo>
                    <a:pt x="324" y="438"/>
                  </a:lnTo>
                  <a:lnTo>
                    <a:pt x="330" y="438"/>
                  </a:lnTo>
                  <a:lnTo>
                    <a:pt x="330" y="444"/>
                  </a:lnTo>
                  <a:lnTo>
                    <a:pt x="330" y="450"/>
                  </a:lnTo>
                  <a:lnTo>
                    <a:pt x="324" y="450"/>
                  </a:lnTo>
                  <a:lnTo>
                    <a:pt x="330" y="450"/>
                  </a:lnTo>
                  <a:lnTo>
                    <a:pt x="330" y="456"/>
                  </a:lnTo>
                  <a:lnTo>
                    <a:pt x="336" y="468"/>
                  </a:lnTo>
                  <a:lnTo>
                    <a:pt x="342" y="474"/>
                  </a:lnTo>
                  <a:lnTo>
                    <a:pt x="348" y="480"/>
                  </a:lnTo>
                  <a:lnTo>
                    <a:pt x="360" y="498"/>
                  </a:lnTo>
                  <a:lnTo>
                    <a:pt x="366" y="498"/>
                  </a:lnTo>
                  <a:lnTo>
                    <a:pt x="372" y="498"/>
                  </a:lnTo>
                  <a:lnTo>
                    <a:pt x="372" y="504"/>
                  </a:lnTo>
                  <a:lnTo>
                    <a:pt x="378" y="504"/>
                  </a:lnTo>
                  <a:lnTo>
                    <a:pt x="378" y="510"/>
                  </a:lnTo>
                  <a:lnTo>
                    <a:pt x="378" y="516"/>
                  </a:lnTo>
                  <a:lnTo>
                    <a:pt x="378" y="522"/>
                  </a:lnTo>
                  <a:lnTo>
                    <a:pt x="378" y="528"/>
                  </a:lnTo>
                  <a:lnTo>
                    <a:pt x="378" y="534"/>
                  </a:lnTo>
                  <a:lnTo>
                    <a:pt x="378" y="540"/>
                  </a:lnTo>
                  <a:lnTo>
                    <a:pt x="384" y="540"/>
                  </a:lnTo>
                  <a:lnTo>
                    <a:pt x="378" y="540"/>
                  </a:lnTo>
                  <a:lnTo>
                    <a:pt x="378" y="546"/>
                  </a:lnTo>
                  <a:lnTo>
                    <a:pt x="378" y="540"/>
                  </a:lnTo>
                  <a:lnTo>
                    <a:pt x="378" y="546"/>
                  </a:lnTo>
                  <a:lnTo>
                    <a:pt x="378" y="552"/>
                  </a:lnTo>
                  <a:lnTo>
                    <a:pt x="378" y="558"/>
                  </a:lnTo>
                  <a:lnTo>
                    <a:pt x="378" y="564"/>
                  </a:lnTo>
                  <a:lnTo>
                    <a:pt x="378" y="570"/>
                  </a:lnTo>
                  <a:lnTo>
                    <a:pt x="372" y="570"/>
                  </a:lnTo>
                  <a:lnTo>
                    <a:pt x="372" y="564"/>
                  </a:lnTo>
                  <a:lnTo>
                    <a:pt x="366" y="564"/>
                  </a:lnTo>
                  <a:lnTo>
                    <a:pt x="366" y="558"/>
                  </a:lnTo>
                  <a:lnTo>
                    <a:pt x="360" y="558"/>
                  </a:lnTo>
                  <a:lnTo>
                    <a:pt x="354" y="558"/>
                  </a:lnTo>
                  <a:lnTo>
                    <a:pt x="354" y="552"/>
                  </a:lnTo>
                  <a:lnTo>
                    <a:pt x="348" y="552"/>
                  </a:lnTo>
                  <a:lnTo>
                    <a:pt x="342" y="552"/>
                  </a:lnTo>
                  <a:lnTo>
                    <a:pt x="342" y="558"/>
                  </a:lnTo>
                  <a:lnTo>
                    <a:pt x="342" y="552"/>
                  </a:lnTo>
                  <a:lnTo>
                    <a:pt x="336" y="558"/>
                  </a:lnTo>
                  <a:lnTo>
                    <a:pt x="336" y="552"/>
                  </a:lnTo>
                  <a:lnTo>
                    <a:pt x="330" y="552"/>
                  </a:lnTo>
                  <a:lnTo>
                    <a:pt x="324" y="552"/>
                  </a:lnTo>
                  <a:lnTo>
                    <a:pt x="318" y="552"/>
                  </a:lnTo>
                  <a:lnTo>
                    <a:pt x="318" y="546"/>
                  </a:lnTo>
                  <a:lnTo>
                    <a:pt x="312" y="546"/>
                  </a:lnTo>
                  <a:lnTo>
                    <a:pt x="312" y="552"/>
                  </a:lnTo>
                  <a:lnTo>
                    <a:pt x="312" y="546"/>
                  </a:lnTo>
                  <a:lnTo>
                    <a:pt x="306" y="546"/>
                  </a:lnTo>
                  <a:lnTo>
                    <a:pt x="306" y="540"/>
                  </a:lnTo>
                  <a:lnTo>
                    <a:pt x="300" y="540"/>
                  </a:lnTo>
                  <a:lnTo>
                    <a:pt x="294" y="546"/>
                  </a:lnTo>
                  <a:lnTo>
                    <a:pt x="294" y="540"/>
                  </a:lnTo>
                  <a:lnTo>
                    <a:pt x="288" y="540"/>
                  </a:lnTo>
                  <a:lnTo>
                    <a:pt x="288" y="546"/>
                  </a:lnTo>
                  <a:lnTo>
                    <a:pt x="240" y="546"/>
                  </a:lnTo>
                  <a:lnTo>
                    <a:pt x="240" y="540"/>
                  </a:lnTo>
                  <a:lnTo>
                    <a:pt x="234" y="540"/>
                  </a:lnTo>
                  <a:lnTo>
                    <a:pt x="228" y="540"/>
                  </a:lnTo>
                  <a:lnTo>
                    <a:pt x="222" y="540"/>
                  </a:lnTo>
                  <a:lnTo>
                    <a:pt x="216" y="540"/>
                  </a:lnTo>
                  <a:lnTo>
                    <a:pt x="210" y="540"/>
                  </a:lnTo>
                  <a:lnTo>
                    <a:pt x="204" y="540"/>
                  </a:lnTo>
                  <a:lnTo>
                    <a:pt x="198" y="540"/>
                  </a:lnTo>
                  <a:lnTo>
                    <a:pt x="192" y="540"/>
                  </a:lnTo>
                  <a:lnTo>
                    <a:pt x="186" y="540"/>
                  </a:lnTo>
                  <a:lnTo>
                    <a:pt x="180" y="540"/>
                  </a:lnTo>
                  <a:lnTo>
                    <a:pt x="174" y="540"/>
                  </a:lnTo>
                  <a:lnTo>
                    <a:pt x="168" y="540"/>
                  </a:lnTo>
                  <a:lnTo>
                    <a:pt x="162" y="540"/>
                  </a:lnTo>
                  <a:lnTo>
                    <a:pt x="162" y="534"/>
                  </a:lnTo>
                  <a:lnTo>
                    <a:pt x="156" y="534"/>
                  </a:lnTo>
                  <a:lnTo>
                    <a:pt x="156" y="540"/>
                  </a:lnTo>
                  <a:lnTo>
                    <a:pt x="150" y="534"/>
                  </a:lnTo>
                  <a:lnTo>
                    <a:pt x="150" y="540"/>
                  </a:lnTo>
                  <a:lnTo>
                    <a:pt x="150" y="534"/>
                  </a:lnTo>
                  <a:lnTo>
                    <a:pt x="150" y="540"/>
                  </a:lnTo>
                  <a:lnTo>
                    <a:pt x="150" y="534"/>
                  </a:lnTo>
                  <a:lnTo>
                    <a:pt x="144" y="534"/>
                  </a:lnTo>
                  <a:lnTo>
                    <a:pt x="144" y="540"/>
                  </a:lnTo>
                  <a:lnTo>
                    <a:pt x="144" y="534"/>
                  </a:lnTo>
                  <a:lnTo>
                    <a:pt x="144" y="540"/>
                  </a:lnTo>
                  <a:lnTo>
                    <a:pt x="144" y="546"/>
                  </a:lnTo>
                  <a:lnTo>
                    <a:pt x="138" y="546"/>
                  </a:lnTo>
                  <a:lnTo>
                    <a:pt x="132" y="540"/>
                  </a:lnTo>
                  <a:lnTo>
                    <a:pt x="132" y="546"/>
                  </a:lnTo>
                  <a:lnTo>
                    <a:pt x="84" y="546"/>
                  </a:lnTo>
                  <a:lnTo>
                    <a:pt x="78" y="546"/>
                  </a:lnTo>
                  <a:lnTo>
                    <a:pt x="78" y="540"/>
                  </a:lnTo>
                  <a:lnTo>
                    <a:pt x="78" y="546"/>
                  </a:lnTo>
                  <a:lnTo>
                    <a:pt x="72" y="546"/>
                  </a:lnTo>
                  <a:lnTo>
                    <a:pt x="72" y="540"/>
                  </a:lnTo>
                  <a:lnTo>
                    <a:pt x="66" y="540"/>
                  </a:lnTo>
                  <a:lnTo>
                    <a:pt x="66" y="534"/>
                  </a:lnTo>
                  <a:lnTo>
                    <a:pt x="66" y="528"/>
                  </a:lnTo>
                  <a:lnTo>
                    <a:pt x="66" y="522"/>
                  </a:lnTo>
                  <a:lnTo>
                    <a:pt x="66" y="516"/>
                  </a:lnTo>
                  <a:lnTo>
                    <a:pt x="72" y="510"/>
                  </a:lnTo>
                  <a:lnTo>
                    <a:pt x="66" y="510"/>
                  </a:lnTo>
                  <a:lnTo>
                    <a:pt x="72" y="510"/>
                  </a:lnTo>
                  <a:lnTo>
                    <a:pt x="72" y="504"/>
                  </a:lnTo>
                  <a:lnTo>
                    <a:pt x="72" y="498"/>
                  </a:lnTo>
                  <a:lnTo>
                    <a:pt x="72" y="492"/>
                  </a:lnTo>
                  <a:lnTo>
                    <a:pt x="72" y="486"/>
                  </a:lnTo>
                  <a:lnTo>
                    <a:pt x="66" y="486"/>
                  </a:lnTo>
                  <a:lnTo>
                    <a:pt x="66" y="480"/>
                  </a:lnTo>
                  <a:lnTo>
                    <a:pt x="60" y="480"/>
                  </a:lnTo>
                  <a:lnTo>
                    <a:pt x="54" y="474"/>
                  </a:lnTo>
                  <a:lnTo>
                    <a:pt x="60" y="474"/>
                  </a:lnTo>
                  <a:lnTo>
                    <a:pt x="54" y="474"/>
                  </a:lnTo>
                  <a:lnTo>
                    <a:pt x="60" y="474"/>
                  </a:lnTo>
                  <a:lnTo>
                    <a:pt x="54" y="468"/>
                  </a:lnTo>
                  <a:lnTo>
                    <a:pt x="54" y="462"/>
                  </a:lnTo>
                  <a:lnTo>
                    <a:pt x="60" y="462"/>
                  </a:lnTo>
                  <a:lnTo>
                    <a:pt x="60" y="456"/>
                  </a:lnTo>
                  <a:lnTo>
                    <a:pt x="54" y="456"/>
                  </a:lnTo>
                  <a:lnTo>
                    <a:pt x="54" y="450"/>
                  </a:lnTo>
                  <a:lnTo>
                    <a:pt x="60" y="450"/>
                  </a:lnTo>
                  <a:lnTo>
                    <a:pt x="60" y="444"/>
                  </a:lnTo>
                  <a:lnTo>
                    <a:pt x="60" y="450"/>
                  </a:lnTo>
                  <a:lnTo>
                    <a:pt x="54" y="450"/>
                  </a:lnTo>
                  <a:lnTo>
                    <a:pt x="48" y="450"/>
                  </a:lnTo>
                  <a:lnTo>
                    <a:pt x="54" y="450"/>
                  </a:lnTo>
                  <a:lnTo>
                    <a:pt x="54" y="456"/>
                  </a:lnTo>
                  <a:lnTo>
                    <a:pt x="48" y="456"/>
                  </a:lnTo>
                  <a:lnTo>
                    <a:pt x="42" y="456"/>
                  </a:lnTo>
                  <a:lnTo>
                    <a:pt x="36" y="456"/>
                  </a:lnTo>
                  <a:lnTo>
                    <a:pt x="36" y="450"/>
                  </a:lnTo>
                  <a:lnTo>
                    <a:pt x="30" y="450"/>
                  </a:lnTo>
                  <a:lnTo>
                    <a:pt x="24" y="450"/>
                  </a:lnTo>
                  <a:lnTo>
                    <a:pt x="24" y="444"/>
                  </a:lnTo>
                  <a:lnTo>
                    <a:pt x="24" y="438"/>
                  </a:lnTo>
                  <a:lnTo>
                    <a:pt x="18" y="438"/>
                  </a:lnTo>
                  <a:lnTo>
                    <a:pt x="18" y="432"/>
                  </a:lnTo>
                  <a:lnTo>
                    <a:pt x="18" y="426"/>
                  </a:lnTo>
                  <a:lnTo>
                    <a:pt x="12" y="426"/>
                  </a:lnTo>
                  <a:lnTo>
                    <a:pt x="12" y="420"/>
                  </a:lnTo>
                  <a:lnTo>
                    <a:pt x="6" y="420"/>
                  </a:lnTo>
                  <a:lnTo>
                    <a:pt x="6" y="414"/>
                  </a:lnTo>
                  <a:lnTo>
                    <a:pt x="6" y="420"/>
                  </a:lnTo>
                  <a:lnTo>
                    <a:pt x="6" y="426"/>
                  </a:lnTo>
                  <a:lnTo>
                    <a:pt x="12" y="426"/>
                  </a:lnTo>
                  <a:lnTo>
                    <a:pt x="6" y="426"/>
                  </a:lnTo>
                  <a:lnTo>
                    <a:pt x="0" y="426"/>
                  </a:lnTo>
                  <a:lnTo>
                    <a:pt x="0" y="420"/>
                  </a:lnTo>
                  <a:lnTo>
                    <a:pt x="6" y="420"/>
                  </a:lnTo>
                  <a:lnTo>
                    <a:pt x="0" y="420"/>
                  </a:lnTo>
                  <a:lnTo>
                    <a:pt x="0" y="41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Freeform 24">
              <a:extLst>
                <a:ext uri="{FF2B5EF4-FFF2-40B4-BE49-F238E27FC236}">
                  <a16:creationId xmlns:a16="http://schemas.microsoft.com/office/drawing/2014/main" id="{8D967DB1-C886-1AFC-C4BA-5A3D1D6A8A7B}"/>
                </a:ext>
              </a:extLst>
            </p:cNvPr>
            <p:cNvSpPr>
              <a:spLocks noChangeAspect="1"/>
            </p:cNvSpPr>
            <p:nvPr>
              <p:custDataLst>
                <p:tags r:id="rId20"/>
              </p:custDataLst>
            </p:nvPr>
          </p:nvSpPr>
          <p:spPr bwMode="gray">
            <a:xfrm>
              <a:off x="4233845" y="3011489"/>
              <a:ext cx="872973" cy="590550"/>
            </a:xfrm>
            <a:custGeom>
              <a:avLst/>
              <a:gdLst>
                <a:gd name="T0" fmla="*/ 65 w 648"/>
                <a:gd name="T1" fmla="*/ 126 h 438"/>
                <a:gd name="T2" fmla="*/ 78 w 648"/>
                <a:gd name="T3" fmla="*/ 112 h 438"/>
                <a:gd name="T4" fmla="*/ 91 w 648"/>
                <a:gd name="T5" fmla="*/ 126 h 438"/>
                <a:gd name="T6" fmla="*/ 108 w 648"/>
                <a:gd name="T7" fmla="*/ 117 h 438"/>
                <a:gd name="T8" fmla="*/ 126 w 648"/>
                <a:gd name="T9" fmla="*/ 112 h 438"/>
                <a:gd name="T10" fmla="*/ 165 w 648"/>
                <a:gd name="T11" fmla="*/ 95 h 438"/>
                <a:gd name="T12" fmla="*/ 165 w 648"/>
                <a:gd name="T13" fmla="*/ 78 h 438"/>
                <a:gd name="T14" fmla="*/ 194 w 648"/>
                <a:gd name="T15" fmla="*/ 74 h 438"/>
                <a:gd name="T16" fmla="*/ 216 w 648"/>
                <a:gd name="T17" fmla="*/ 65 h 438"/>
                <a:gd name="T18" fmla="*/ 233 w 648"/>
                <a:gd name="T19" fmla="*/ 52 h 438"/>
                <a:gd name="T20" fmla="*/ 246 w 648"/>
                <a:gd name="T21" fmla="*/ 39 h 438"/>
                <a:gd name="T22" fmla="*/ 264 w 648"/>
                <a:gd name="T23" fmla="*/ 26 h 438"/>
                <a:gd name="T24" fmla="*/ 264 w 648"/>
                <a:gd name="T25" fmla="*/ 8 h 438"/>
                <a:gd name="T26" fmla="*/ 285 w 648"/>
                <a:gd name="T27" fmla="*/ 4 h 438"/>
                <a:gd name="T28" fmla="*/ 302 w 648"/>
                <a:gd name="T29" fmla="*/ 4 h 438"/>
                <a:gd name="T30" fmla="*/ 320 w 648"/>
                <a:gd name="T31" fmla="*/ 21 h 438"/>
                <a:gd name="T32" fmla="*/ 328 w 648"/>
                <a:gd name="T33" fmla="*/ 65 h 438"/>
                <a:gd name="T34" fmla="*/ 328 w 648"/>
                <a:gd name="T35" fmla="*/ 82 h 438"/>
                <a:gd name="T36" fmla="*/ 350 w 648"/>
                <a:gd name="T37" fmla="*/ 82 h 438"/>
                <a:gd name="T38" fmla="*/ 363 w 648"/>
                <a:gd name="T39" fmla="*/ 99 h 438"/>
                <a:gd name="T40" fmla="*/ 380 w 648"/>
                <a:gd name="T41" fmla="*/ 112 h 438"/>
                <a:gd name="T42" fmla="*/ 389 w 648"/>
                <a:gd name="T43" fmla="*/ 130 h 438"/>
                <a:gd name="T44" fmla="*/ 407 w 648"/>
                <a:gd name="T45" fmla="*/ 143 h 438"/>
                <a:gd name="T46" fmla="*/ 428 w 648"/>
                <a:gd name="T47" fmla="*/ 161 h 438"/>
                <a:gd name="T48" fmla="*/ 432 w 648"/>
                <a:gd name="T49" fmla="*/ 182 h 438"/>
                <a:gd name="T50" fmla="*/ 458 w 648"/>
                <a:gd name="T51" fmla="*/ 190 h 438"/>
                <a:gd name="T52" fmla="*/ 467 w 648"/>
                <a:gd name="T53" fmla="*/ 217 h 438"/>
                <a:gd name="T54" fmla="*/ 446 w 648"/>
                <a:gd name="T55" fmla="*/ 217 h 438"/>
                <a:gd name="T56" fmla="*/ 436 w 648"/>
                <a:gd name="T57" fmla="*/ 217 h 438"/>
                <a:gd name="T58" fmla="*/ 424 w 648"/>
                <a:gd name="T59" fmla="*/ 212 h 438"/>
                <a:gd name="T60" fmla="*/ 415 w 648"/>
                <a:gd name="T61" fmla="*/ 212 h 438"/>
                <a:gd name="T62" fmla="*/ 402 w 648"/>
                <a:gd name="T63" fmla="*/ 204 h 438"/>
                <a:gd name="T64" fmla="*/ 389 w 648"/>
                <a:gd name="T65" fmla="*/ 208 h 438"/>
                <a:gd name="T66" fmla="*/ 380 w 648"/>
                <a:gd name="T67" fmla="*/ 217 h 438"/>
                <a:gd name="T68" fmla="*/ 359 w 648"/>
                <a:gd name="T69" fmla="*/ 212 h 438"/>
                <a:gd name="T70" fmla="*/ 350 w 648"/>
                <a:gd name="T71" fmla="*/ 221 h 438"/>
                <a:gd name="T72" fmla="*/ 328 w 648"/>
                <a:gd name="T73" fmla="*/ 225 h 438"/>
                <a:gd name="T74" fmla="*/ 311 w 648"/>
                <a:gd name="T75" fmla="*/ 225 h 438"/>
                <a:gd name="T76" fmla="*/ 298 w 648"/>
                <a:gd name="T77" fmla="*/ 234 h 438"/>
                <a:gd name="T78" fmla="*/ 285 w 648"/>
                <a:gd name="T79" fmla="*/ 246 h 438"/>
                <a:gd name="T80" fmla="*/ 264 w 648"/>
                <a:gd name="T81" fmla="*/ 242 h 438"/>
                <a:gd name="T82" fmla="*/ 233 w 648"/>
                <a:gd name="T83" fmla="*/ 238 h 438"/>
                <a:gd name="T84" fmla="*/ 207 w 648"/>
                <a:gd name="T85" fmla="*/ 225 h 438"/>
                <a:gd name="T86" fmla="*/ 182 w 648"/>
                <a:gd name="T87" fmla="*/ 212 h 438"/>
                <a:gd name="T88" fmla="*/ 160 w 648"/>
                <a:gd name="T89" fmla="*/ 229 h 438"/>
                <a:gd name="T90" fmla="*/ 151 w 648"/>
                <a:gd name="T91" fmla="*/ 251 h 438"/>
                <a:gd name="T92" fmla="*/ 147 w 648"/>
                <a:gd name="T93" fmla="*/ 264 h 438"/>
                <a:gd name="T94" fmla="*/ 121 w 648"/>
                <a:gd name="T95" fmla="*/ 268 h 438"/>
                <a:gd name="T96" fmla="*/ 91 w 648"/>
                <a:gd name="T97" fmla="*/ 268 h 438"/>
                <a:gd name="T98" fmla="*/ 78 w 648"/>
                <a:gd name="T99" fmla="*/ 285 h 438"/>
                <a:gd name="T100" fmla="*/ 60 w 648"/>
                <a:gd name="T101" fmla="*/ 299 h 438"/>
                <a:gd name="T102" fmla="*/ 35 w 648"/>
                <a:gd name="T103" fmla="*/ 268 h 438"/>
                <a:gd name="T104" fmla="*/ 21 w 648"/>
                <a:gd name="T105" fmla="*/ 242 h 438"/>
                <a:gd name="T106" fmla="*/ 8 w 648"/>
                <a:gd name="T107" fmla="*/ 221 h 438"/>
                <a:gd name="T108" fmla="*/ 8 w 648"/>
                <a:gd name="T109" fmla="*/ 194 h 438"/>
                <a:gd name="T110" fmla="*/ 0 w 648"/>
                <a:gd name="T111" fmla="*/ 178 h 438"/>
                <a:gd name="T112" fmla="*/ 21 w 648"/>
                <a:gd name="T113" fmla="*/ 155 h 438"/>
                <a:gd name="T114" fmla="*/ 35 w 648"/>
                <a:gd name="T115" fmla="*/ 130 h 4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48"/>
                <a:gd name="T175" fmla="*/ 0 h 438"/>
                <a:gd name="T176" fmla="*/ 648 w 648"/>
                <a:gd name="T177" fmla="*/ 438 h 4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48" h="438">
                  <a:moveTo>
                    <a:pt x="54" y="174"/>
                  </a:moveTo>
                  <a:lnTo>
                    <a:pt x="66" y="174"/>
                  </a:lnTo>
                  <a:lnTo>
                    <a:pt x="66" y="180"/>
                  </a:lnTo>
                  <a:lnTo>
                    <a:pt x="72" y="180"/>
                  </a:lnTo>
                  <a:lnTo>
                    <a:pt x="78" y="180"/>
                  </a:lnTo>
                  <a:lnTo>
                    <a:pt x="78" y="174"/>
                  </a:lnTo>
                  <a:lnTo>
                    <a:pt x="84" y="174"/>
                  </a:lnTo>
                  <a:lnTo>
                    <a:pt x="90" y="174"/>
                  </a:lnTo>
                  <a:lnTo>
                    <a:pt x="90" y="168"/>
                  </a:lnTo>
                  <a:lnTo>
                    <a:pt x="96" y="168"/>
                  </a:lnTo>
                  <a:lnTo>
                    <a:pt x="102" y="168"/>
                  </a:lnTo>
                  <a:lnTo>
                    <a:pt x="102" y="162"/>
                  </a:lnTo>
                  <a:lnTo>
                    <a:pt x="96" y="162"/>
                  </a:lnTo>
                  <a:lnTo>
                    <a:pt x="102" y="162"/>
                  </a:lnTo>
                  <a:lnTo>
                    <a:pt x="108" y="162"/>
                  </a:lnTo>
                  <a:lnTo>
                    <a:pt x="108" y="156"/>
                  </a:lnTo>
                  <a:lnTo>
                    <a:pt x="108" y="162"/>
                  </a:lnTo>
                  <a:lnTo>
                    <a:pt x="114" y="162"/>
                  </a:lnTo>
                  <a:lnTo>
                    <a:pt x="114" y="168"/>
                  </a:lnTo>
                  <a:lnTo>
                    <a:pt x="114" y="174"/>
                  </a:lnTo>
                  <a:lnTo>
                    <a:pt x="120" y="174"/>
                  </a:lnTo>
                  <a:lnTo>
                    <a:pt x="126" y="174"/>
                  </a:lnTo>
                  <a:lnTo>
                    <a:pt x="120" y="174"/>
                  </a:lnTo>
                  <a:lnTo>
                    <a:pt x="126" y="174"/>
                  </a:lnTo>
                  <a:lnTo>
                    <a:pt x="126" y="168"/>
                  </a:lnTo>
                  <a:lnTo>
                    <a:pt x="126" y="174"/>
                  </a:lnTo>
                  <a:lnTo>
                    <a:pt x="126" y="168"/>
                  </a:lnTo>
                  <a:lnTo>
                    <a:pt x="132" y="168"/>
                  </a:lnTo>
                  <a:lnTo>
                    <a:pt x="138" y="168"/>
                  </a:lnTo>
                  <a:lnTo>
                    <a:pt x="138" y="162"/>
                  </a:lnTo>
                  <a:lnTo>
                    <a:pt x="144" y="162"/>
                  </a:lnTo>
                  <a:lnTo>
                    <a:pt x="150" y="162"/>
                  </a:lnTo>
                  <a:lnTo>
                    <a:pt x="150" y="156"/>
                  </a:lnTo>
                  <a:lnTo>
                    <a:pt x="156" y="156"/>
                  </a:lnTo>
                  <a:lnTo>
                    <a:pt x="162" y="156"/>
                  </a:lnTo>
                  <a:lnTo>
                    <a:pt x="162" y="150"/>
                  </a:lnTo>
                  <a:lnTo>
                    <a:pt x="162" y="156"/>
                  </a:lnTo>
                  <a:lnTo>
                    <a:pt x="162" y="150"/>
                  </a:lnTo>
                  <a:lnTo>
                    <a:pt x="162" y="156"/>
                  </a:lnTo>
                  <a:lnTo>
                    <a:pt x="174" y="156"/>
                  </a:lnTo>
                  <a:lnTo>
                    <a:pt x="180" y="150"/>
                  </a:lnTo>
                  <a:lnTo>
                    <a:pt x="192" y="150"/>
                  </a:lnTo>
                  <a:lnTo>
                    <a:pt x="210" y="150"/>
                  </a:lnTo>
                  <a:lnTo>
                    <a:pt x="210" y="144"/>
                  </a:lnTo>
                  <a:lnTo>
                    <a:pt x="216" y="138"/>
                  </a:lnTo>
                  <a:lnTo>
                    <a:pt x="222" y="138"/>
                  </a:lnTo>
                  <a:lnTo>
                    <a:pt x="222" y="132"/>
                  </a:lnTo>
                  <a:lnTo>
                    <a:pt x="228" y="132"/>
                  </a:lnTo>
                  <a:lnTo>
                    <a:pt x="228" y="126"/>
                  </a:lnTo>
                  <a:lnTo>
                    <a:pt x="228" y="120"/>
                  </a:lnTo>
                  <a:lnTo>
                    <a:pt x="234" y="120"/>
                  </a:lnTo>
                  <a:lnTo>
                    <a:pt x="234" y="114"/>
                  </a:lnTo>
                  <a:lnTo>
                    <a:pt x="228" y="114"/>
                  </a:lnTo>
                  <a:lnTo>
                    <a:pt x="222" y="114"/>
                  </a:lnTo>
                  <a:lnTo>
                    <a:pt x="222" y="108"/>
                  </a:lnTo>
                  <a:lnTo>
                    <a:pt x="228" y="108"/>
                  </a:lnTo>
                  <a:lnTo>
                    <a:pt x="228" y="102"/>
                  </a:lnTo>
                  <a:lnTo>
                    <a:pt x="234" y="102"/>
                  </a:lnTo>
                  <a:lnTo>
                    <a:pt x="240" y="102"/>
                  </a:lnTo>
                  <a:lnTo>
                    <a:pt x="246" y="102"/>
                  </a:lnTo>
                  <a:lnTo>
                    <a:pt x="252" y="102"/>
                  </a:lnTo>
                  <a:lnTo>
                    <a:pt x="258" y="102"/>
                  </a:lnTo>
                  <a:lnTo>
                    <a:pt x="264" y="102"/>
                  </a:lnTo>
                  <a:lnTo>
                    <a:pt x="270" y="102"/>
                  </a:lnTo>
                  <a:lnTo>
                    <a:pt x="270" y="96"/>
                  </a:lnTo>
                  <a:lnTo>
                    <a:pt x="276" y="102"/>
                  </a:lnTo>
                  <a:lnTo>
                    <a:pt x="276" y="96"/>
                  </a:lnTo>
                  <a:lnTo>
                    <a:pt x="282" y="96"/>
                  </a:lnTo>
                  <a:lnTo>
                    <a:pt x="288" y="96"/>
                  </a:lnTo>
                  <a:lnTo>
                    <a:pt x="294" y="96"/>
                  </a:lnTo>
                  <a:lnTo>
                    <a:pt x="300" y="96"/>
                  </a:lnTo>
                  <a:lnTo>
                    <a:pt x="300" y="90"/>
                  </a:lnTo>
                  <a:lnTo>
                    <a:pt x="300" y="84"/>
                  </a:lnTo>
                  <a:lnTo>
                    <a:pt x="300" y="90"/>
                  </a:lnTo>
                  <a:lnTo>
                    <a:pt x="306" y="84"/>
                  </a:lnTo>
                  <a:lnTo>
                    <a:pt x="312" y="84"/>
                  </a:lnTo>
                  <a:lnTo>
                    <a:pt x="318" y="84"/>
                  </a:lnTo>
                  <a:lnTo>
                    <a:pt x="318" y="78"/>
                  </a:lnTo>
                  <a:lnTo>
                    <a:pt x="324" y="78"/>
                  </a:lnTo>
                  <a:lnTo>
                    <a:pt x="324" y="72"/>
                  </a:lnTo>
                  <a:lnTo>
                    <a:pt x="324" y="66"/>
                  </a:lnTo>
                  <a:lnTo>
                    <a:pt x="330" y="66"/>
                  </a:lnTo>
                  <a:lnTo>
                    <a:pt x="324" y="66"/>
                  </a:lnTo>
                  <a:lnTo>
                    <a:pt x="330" y="66"/>
                  </a:lnTo>
                  <a:lnTo>
                    <a:pt x="330" y="60"/>
                  </a:lnTo>
                  <a:lnTo>
                    <a:pt x="336" y="60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8" y="54"/>
                  </a:lnTo>
                  <a:lnTo>
                    <a:pt x="348" y="48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0" y="36"/>
                  </a:lnTo>
                  <a:lnTo>
                    <a:pt x="366" y="36"/>
                  </a:lnTo>
                  <a:lnTo>
                    <a:pt x="360" y="36"/>
                  </a:lnTo>
                  <a:lnTo>
                    <a:pt x="366" y="36"/>
                  </a:lnTo>
                  <a:lnTo>
                    <a:pt x="366" y="30"/>
                  </a:lnTo>
                  <a:lnTo>
                    <a:pt x="360" y="30"/>
                  </a:lnTo>
                  <a:lnTo>
                    <a:pt x="360" y="24"/>
                  </a:lnTo>
                  <a:lnTo>
                    <a:pt x="366" y="24"/>
                  </a:lnTo>
                  <a:lnTo>
                    <a:pt x="360" y="24"/>
                  </a:lnTo>
                  <a:lnTo>
                    <a:pt x="366" y="24"/>
                  </a:lnTo>
                  <a:lnTo>
                    <a:pt x="366" y="18"/>
                  </a:lnTo>
                  <a:lnTo>
                    <a:pt x="366" y="12"/>
                  </a:lnTo>
                  <a:lnTo>
                    <a:pt x="372" y="12"/>
                  </a:lnTo>
                  <a:lnTo>
                    <a:pt x="378" y="12"/>
                  </a:lnTo>
                  <a:lnTo>
                    <a:pt x="378" y="6"/>
                  </a:lnTo>
                  <a:lnTo>
                    <a:pt x="384" y="6"/>
                  </a:lnTo>
                  <a:lnTo>
                    <a:pt x="384" y="12"/>
                  </a:lnTo>
                  <a:lnTo>
                    <a:pt x="384" y="6"/>
                  </a:lnTo>
                  <a:lnTo>
                    <a:pt x="390" y="6"/>
                  </a:lnTo>
                  <a:lnTo>
                    <a:pt x="396" y="6"/>
                  </a:lnTo>
                  <a:lnTo>
                    <a:pt x="402" y="6"/>
                  </a:lnTo>
                  <a:lnTo>
                    <a:pt x="402" y="0"/>
                  </a:lnTo>
                  <a:lnTo>
                    <a:pt x="402" y="6"/>
                  </a:lnTo>
                  <a:lnTo>
                    <a:pt x="402" y="0"/>
                  </a:lnTo>
                  <a:lnTo>
                    <a:pt x="402" y="6"/>
                  </a:lnTo>
                  <a:lnTo>
                    <a:pt x="408" y="6"/>
                  </a:lnTo>
                  <a:lnTo>
                    <a:pt x="414" y="6"/>
                  </a:lnTo>
                  <a:lnTo>
                    <a:pt x="420" y="6"/>
                  </a:lnTo>
                  <a:lnTo>
                    <a:pt x="420" y="12"/>
                  </a:lnTo>
                  <a:lnTo>
                    <a:pt x="426" y="12"/>
                  </a:lnTo>
                  <a:lnTo>
                    <a:pt x="426" y="18"/>
                  </a:lnTo>
                  <a:lnTo>
                    <a:pt x="432" y="18"/>
                  </a:lnTo>
                  <a:lnTo>
                    <a:pt x="432" y="24"/>
                  </a:lnTo>
                  <a:lnTo>
                    <a:pt x="438" y="24"/>
                  </a:lnTo>
                  <a:lnTo>
                    <a:pt x="438" y="30"/>
                  </a:lnTo>
                  <a:lnTo>
                    <a:pt x="444" y="30"/>
                  </a:lnTo>
                  <a:lnTo>
                    <a:pt x="462" y="60"/>
                  </a:lnTo>
                  <a:lnTo>
                    <a:pt x="462" y="72"/>
                  </a:lnTo>
                  <a:lnTo>
                    <a:pt x="456" y="72"/>
                  </a:lnTo>
                  <a:lnTo>
                    <a:pt x="456" y="78"/>
                  </a:lnTo>
                  <a:lnTo>
                    <a:pt x="462" y="78"/>
                  </a:lnTo>
                  <a:lnTo>
                    <a:pt x="462" y="84"/>
                  </a:lnTo>
                  <a:lnTo>
                    <a:pt x="456" y="84"/>
                  </a:lnTo>
                  <a:lnTo>
                    <a:pt x="456" y="90"/>
                  </a:lnTo>
                  <a:lnTo>
                    <a:pt x="456" y="96"/>
                  </a:lnTo>
                  <a:lnTo>
                    <a:pt x="450" y="96"/>
                  </a:lnTo>
                  <a:lnTo>
                    <a:pt x="450" y="102"/>
                  </a:lnTo>
                  <a:lnTo>
                    <a:pt x="456" y="102"/>
                  </a:lnTo>
                  <a:lnTo>
                    <a:pt x="456" y="108"/>
                  </a:lnTo>
                  <a:lnTo>
                    <a:pt x="450" y="108"/>
                  </a:lnTo>
                  <a:lnTo>
                    <a:pt x="450" y="114"/>
                  </a:lnTo>
                  <a:lnTo>
                    <a:pt x="456" y="114"/>
                  </a:lnTo>
                  <a:lnTo>
                    <a:pt x="462" y="114"/>
                  </a:lnTo>
                  <a:lnTo>
                    <a:pt x="468" y="114"/>
                  </a:lnTo>
                  <a:lnTo>
                    <a:pt x="474" y="114"/>
                  </a:lnTo>
                  <a:lnTo>
                    <a:pt x="480" y="114"/>
                  </a:lnTo>
                  <a:lnTo>
                    <a:pt x="480" y="120"/>
                  </a:lnTo>
                  <a:lnTo>
                    <a:pt x="486" y="114"/>
                  </a:lnTo>
                  <a:lnTo>
                    <a:pt x="486" y="120"/>
                  </a:lnTo>
                  <a:lnTo>
                    <a:pt x="486" y="114"/>
                  </a:lnTo>
                  <a:lnTo>
                    <a:pt x="486" y="120"/>
                  </a:lnTo>
                  <a:lnTo>
                    <a:pt x="492" y="120"/>
                  </a:lnTo>
                  <a:lnTo>
                    <a:pt x="486" y="126"/>
                  </a:lnTo>
                  <a:lnTo>
                    <a:pt x="486" y="132"/>
                  </a:lnTo>
                  <a:lnTo>
                    <a:pt x="486" y="138"/>
                  </a:lnTo>
                  <a:lnTo>
                    <a:pt x="492" y="138"/>
                  </a:lnTo>
                  <a:lnTo>
                    <a:pt x="498" y="138"/>
                  </a:lnTo>
                  <a:lnTo>
                    <a:pt x="504" y="138"/>
                  </a:lnTo>
                  <a:lnTo>
                    <a:pt x="504" y="144"/>
                  </a:lnTo>
                  <a:lnTo>
                    <a:pt x="504" y="138"/>
                  </a:lnTo>
                  <a:lnTo>
                    <a:pt x="510" y="138"/>
                  </a:lnTo>
                  <a:lnTo>
                    <a:pt x="510" y="144"/>
                  </a:lnTo>
                  <a:lnTo>
                    <a:pt x="516" y="144"/>
                  </a:lnTo>
                  <a:lnTo>
                    <a:pt x="522" y="144"/>
                  </a:lnTo>
                  <a:lnTo>
                    <a:pt x="522" y="150"/>
                  </a:lnTo>
                  <a:lnTo>
                    <a:pt x="528" y="156"/>
                  </a:lnTo>
                  <a:lnTo>
                    <a:pt x="534" y="156"/>
                  </a:lnTo>
                  <a:lnTo>
                    <a:pt x="534" y="162"/>
                  </a:lnTo>
                  <a:lnTo>
                    <a:pt x="540" y="162"/>
                  </a:lnTo>
                  <a:lnTo>
                    <a:pt x="540" y="168"/>
                  </a:lnTo>
                  <a:lnTo>
                    <a:pt x="540" y="174"/>
                  </a:lnTo>
                  <a:lnTo>
                    <a:pt x="534" y="174"/>
                  </a:lnTo>
                  <a:lnTo>
                    <a:pt x="534" y="180"/>
                  </a:lnTo>
                  <a:lnTo>
                    <a:pt x="540" y="180"/>
                  </a:lnTo>
                  <a:lnTo>
                    <a:pt x="546" y="186"/>
                  </a:lnTo>
                  <a:lnTo>
                    <a:pt x="552" y="186"/>
                  </a:lnTo>
                  <a:lnTo>
                    <a:pt x="552" y="192"/>
                  </a:lnTo>
                  <a:lnTo>
                    <a:pt x="552" y="186"/>
                  </a:lnTo>
                  <a:lnTo>
                    <a:pt x="552" y="192"/>
                  </a:lnTo>
                  <a:lnTo>
                    <a:pt x="558" y="192"/>
                  </a:lnTo>
                  <a:lnTo>
                    <a:pt x="564" y="192"/>
                  </a:lnTo>
                  <a:lnTo>
                    <a:pt x="564" y="198"/>
                  </a:lnTo>
                  <a:lnTo>
                    <a:pt x="570" y="198"/>
                  </a:lnTo>
                  <a:lnTo>
                    <a:pt x="576" y="198"/>
                  </a:lnTo>
                  <a:lnTo>
                    <a:pt x="576" y="204"/>
                  </a:lnTo>
                  <a:lnTo>
                    <a:pt x="582" y="204"/>
                  </a:lnTo>
                  <a:lnTo>
                    <a:pt x="582" y="210"/>
                  </a:lnTo>
                  <a:lnTo>
                    <a:pt x="588" y="216"/>
                  </a:lnTo>
                  <a:lnTo>
                    <a:pt x="594" y="216"/>
                  </a:lnTo>
                  <a:lnTo>
                    <a:pt x="594" y="222"/>
                  </a:lnTo>
                  <a:lnTo>
                    <a:pt x="594" y="228"/>
                  </a:lnTo>
                  <a:lnTo>
                    <a:pt x="588" y="228"/>
                  </a:lnTo>
                  <a:lnTo>
                    <a:pt x="588" y="234"/>
                  </a:lnTo>
                  <a:lnTo>
                    <a:pt x="594" y="234"/>
                  </a:lnTo>
                  <a:lnTo>
                    <a:pt x="600" y="234"/>
                  </a:lnTo>
                  <a:lnTo>
                    <a:pt x="600" y="240"/>
                  </a:lnTo>
                  <a:lnTo>
                    <a:pt x="600" y="246"/>
                  </a:lnTo>
                  <a:lnTo>
                    <a:pt x="600" y="252"/>
                  </a:lnTo>
                  <a:lnTo>
                    <a:pt x="606" y="252"/>
                  </a:lnTo>
                  <a:lnTo>
                    <a:pt x="612" y="252"/>
                  </a:lnTo>
                  <a:lnTo>
                    <a:pt x="618" y="252"/>
                  </a:lnTo>
                  <a:lnTo>
                    <a:pt x="618" y="258"/>
                  </a:lnTo>
                  <a:lnTo>
                    <a:pt x="624" y="258"/>
                  </a:lnTo>
                  <a:lnTo>
                    <a:pt x="630" y="258"/>
                  </a:lnTo>
                  <a:lnTo>
                    <a:pt x="630" y="264"/>
                  </a:lnTo>
                  <a:lnTo>
                    <a:pt x="636" y="264"/>
                  </a:lnTo>
                  <a:lnTo>
                    <a:pt x="636" y="270"/>
                  </a:lnTo>
                  <a:lnTo>
                    <a:pt x="636" y="276"/>
                  </a:lnTo>
                  <a:lnTo>
                    <a:pt x="636" y="282"/>
                  </a:lnTo>
                  <a:lnTo>
                    <a:pt x="636" y="288"/>
                  </a:lnTo>
                  <a:lnTo>
                    <a:pt x="642" y="288"/>
                  </a:lnTo>
                  <a:lnTo>
                    <a:pt x="642" y="294"/>
                  </a:lnTo>
                  <a:lnTo>
                    <a:pt x="648" y="294"/>
                  </a:lnTo>
                  <a:lnTo>
                    <a:pt x="648" y="300"/>
                  </a:lnTo>
                  <a:lnTo>
                    <a:pt x="648" y="294"/>
                  </a:lnTo>
                  <a:lnTo>
                    <a:pt x="642" y="294"/>
                  </a:lnTo>
                  <a:lnTo>
                    <a:pt x="636" y="294"/>
                  </a:lnTo>
                  <a:lnTo>
                    <a:pt x="630" y="294"/>
                  </a:lnTo>
                  <a:lnTo>
                    <a:pt x="630" y="288"/>
                  </a:lnTo>
                  <a:lnTo>
                    <a:pt x="624" y="294"/>
                  </a:lnTo>
                  <a:lnTo>
                    <a:pt x="618" y="294"/>
                  </a:lnTo>
                  <a:lnTo>
                    <a:pt x="618" y="300"/>
                  </a:lnTo>
                  <a:lnTo>
                    <a:pt x="612" y="300"/>
                  </a:lnTo>
                  <a:lnTo>
                    <a:pt x="612" y="294"/>
                  </a:lnTo>
                  <a:lnTo>
                    <a:pt x="606" y="294"/>
                  </a:lnTo>
                  <a:lnTo>
                    <a:pt x="606" y="300"/>
                  </a:lnTo>
                  <a:lnTo>
                    <a:pt x="606" y="294"/>
                  </a:lnTo>
                  <a:lnTo>
                    <a:pt x="606" y="300"/>
                  </a:lnTo>
                  <a:lnTo>
                    <a:pt x="606" y="294"/>
                  </a:lnTo>
                  <a:lnTo>
                    <a:pt x="606" y="300"/>
                  </a:lnTo>
                  <a:lnTo>
                    <a:pt x="606" y="294"/>
                  </a:lnTo>
                  <a:lnTo>
                    <a:pt x="606" y="300"/>
                  </a:lnTo>
                  <a:lnTo>
                    <a:pt x="606" y="294"/>
                  </a:lnTo>
                  <a:lnTo>
                    <a:pt x="606" y="300"/>
                  </a:lnTo>
                  <a:lnTo>
                    <a:pt x="600" y="300"/>
                  </a:lnTo>
                  <a:lnTo>
                    <a:pt x="600" y="294"/>
                  </a:lnTo>
                  <a:lnTo>
                    <a:pt x="594" y="294"/>
                  </a:lnTo>
                  <a:lnTo>
                    <a:pt x="588" y="294"/>
                  </a:lnTo>
                  <a:lnTo>
                    <a:pt x="588" y="288"/>
                  </a:lnTo>
                  <a:lnTo>
                    <a:pt x="588" y="294"/>
                  </a:lnTo>
                  <a:lnTo>
                    <a:pt x="588" y="288"/>
                  </a:lnTo>
                  <a:lnTo>
                    <a:pt x="582" y="288"/>
                  </a:lnTo>
                  <a:lnTo>
                    <a:pt x="576" y="288"/>
                  </a:lnTo>
                  <a:lnTo>
                    <a:pt x="576" y="294"/>
                  </a:lnTo>
                  <a:lnTo>
                    <a:pt x="576" y="288"/>
                  </a:lnTo>
                  <a:lnTo>
                    <a:pt x="576" y="294"/>
                  </a:lnTo>
                  <a:lnTo>
                    <a:pt x="570" y="288"/>
                  </a:lnTo>
                  <a:lnTo>
                    <a:pt x="570" y="294"/>
                  </a:lnTo>
                  <a:lnTo>
                    <a:pt x="570" y="288"/>
                  </a:lnTo>
                  <a:lnTo>
                    <a:pt x="570" y="294"/>
                  </a:lnTo>
                  <a:lnTo>
                    <a:pt x="564" y="294"/>
                  </a:lnTo>
                  <a:lnTo>
                    <a:pt x="564" y="288"/>
                  </a:lnTo>
                  <a:lnTo>
                    <a:pt x="558" y="288"/>
                  </a:lnTo>
                  <a:lnTo>
                    <a:pt x="558" y="282"/>
                  </a:lnTo>
                  <a:lnTo>
                    <a:pt x="558" y="288"/>
                  </a:lnTo>
                  <a:lnTo>
                    <a:pt x="558" y="282"/>
                  </a:lnTo>
                  <a:lnTo>
                    <a:pt x="552" y="282"/>
                  </a:lnTo>
                  <a:lnTo>
                    <a:pt x="546" y="282"/>
                  </a:lnTo>
                  <a:lnTo>
                    <a:pt x="546" y="288"/>
                  </a:lnTo>
                  <a:lnTo>
                    <a:pt x="546" y="282"/>
                  </a:lnTo>
                  <a:lnTo>
                    <a:pt x="546" y="288"/>
                  </a:lnTo>
                  <a:lnTo>
                    <a:pt x="540" y="288"/>
                  </a:lnTo>
                  <a:lnTo>
                    <a:pt x="540" y="294"/>
                  </a:lnTo>
                  <a:lnTo>
                    <a:pt x="546" y="294"/>
                  </a:lnTo>
                  <a:lnTo>
                    <a:pt x="540" y="294"/>
                  </a:lnTo>
                  <a:lnTo>
                    <a:pt x="540" y="300"/>
                  </a:lnTo>
                  <a:lnTo>
                    <a:pt x="534" y="300"/>
                  </a:lnTo>
                  <a:lnTo>
                    <a:pt x="528" y="300"/>
                  </a:lnTo>
                  <a:lnTo>
                    <a:pt x="528" y="306"/>
                  </a:lnTo>
                  <a:lnTo>
                    <a:pt x="528" y="300"/>
                  </a:lnTo>
                  <a:lnTo>
                    <a:pt x="522" y="300"/>
                  </a:lnTo>
                  <a:lnTo>
                    <a:pt x="522" y="306"/>
                  </a:lnTo>
                  <a:lnTo>
                    <a:pt x="516" y="306"/>
                  </a:lnTo>
                  <a:lnTo>
                    <a:pt x="510" y="306"/>
                  </a:lnTo>
                  <a:lnTo>
                    <a:pt x="510" y="300"/>
                  </a:lnTo>
                  <a:lnTo>
                    <a:pt x="504" y="300"/>
                  </a:lnTo>
                  <a:lnTo>
                    <a:pt x="504" y="294"/>
                  </a:lnTo>
                  <a:lnTo>
                    <a:pt x="498" y="294"/>
                  </a:lnTo>
                  <a:lnTo>
                    <a:pt x="498" y="300"/>
                  </a:lnTo>
                  <a:lnTo>
                    <a:pt x="498" y="294"/>
                  </a:lnTo>
                  <a:lnTo>
                    <a:pt x="492" y="294"/>
                  </a:lnTo>
                  <a:lnTo>
                    <a:pt x="492" y="300"/>
                  </a:lnTo>
                  <a:lnTo>
                    <a:pt x="498" y="300"/>
                  </a:lnTo>
                  <a:lnTo>
                    <a:pt x="492" y="300"/>
                  </a:lnTo>
                  <a:lnTo>
                    <a:pt x="492" y="306"/>
                  </a:lnTo>
                  <a:lnTo>
                    <a:pt x="486" y="306"/>
                  </a:lnTo>
                  <a:lnTo>
                    <a:pt x="486" y="300"/>
                  </a:lnTo>
                  <a:lnTo>
                    <a:pt x="486" y="306"/>
                  </a:lnTo>
                  <a:lnTo>
                    <a:pt x="480" y="306"/>
                  </a:lnTo>
                  <a:lnTo>
                    <a:pt x="474" y="306"/>
                  </a:lnTo>
                  <a:lnTo>
                    <a:pt x="474" y="312"/>
                  </a:lnTo>
                  <a:lnTo>
                    <a:pt x="468" y="312"/>
                  </a:lnTo>
                  <a:lnTo>
                    <a:pt x="462" y="312"/>
                  </a:lnTo>
                  <a:lnTo>
                    <a:pt x="456" y="312"/>
                  </a:lnTo>
                  <a:lnTo>
                    <a:pt x="456" y="318"/>
                  </a:lnTo>
                  <a:lnTo>
                    <a:pt x="450" y="318"/>
                  </a:lnTo>
                  <a:lnTo>
                    <a:pt x="450" y="324"/>
                  </a:lnTo>
                  <a:lnTo>
                    <a:pt x="444" y="324"/>
                  </a:lnTo>
                  <a:lnTo>
                    <a:pt x="444" y="318"/>
                  </a:lnTo>
                  <a:lnTo>
                    <a:pt x="438" y="318"/>
                  </a:lnTo>
                  <a:lnTo>
                    <a:pt x="438" y="312"/>
                  </a:lnTo>
                  <a:lnTo>
                    <a:pt x="432" y="312"/>
                  </a:lnTo>
                  <a:lnTo>
                    <a:pt x="432" y="318"/>
                  </a:lnTo>
                  <a:lnTo>
                    <a:pt x="426" y="312"/>
                  </a:lnTo>
                  <a:lnTo>
                    <a:pt x="420" y="312"/>
                  </a:lnTo>
                  <a:lnTo>
                    <a:pt x="420" y="318"/>
                  </a:lnTo>
                  <a:lnTo>
                    <a:pt x="420" y="312"/>
                  </a:lnTo>
                  <a:lnTo>
                    <a:pt x="414" y="312"/>
                  </a:lnTo>
                  <a:lnTo>
                    <a:pt x="414" y="318"/>
                  </a:lnTo>
                  <a:lnTo>
                    <a:pt x="414" y="324"/>
                  </a:lnTo>
                  <a:lnTo>
                    <a:pt x="414" y="330"/>
                  </a:lnTo>
                  <a:lnTo>
                    <a:pt x="408" y="330"/>
                  </a:lnTo>
                  <a:lnTo>
                    <a:pt x="408" y="324"/>
                  </a:lnTo>
                  <a:lnTo>
                    <a:pt x="408" y="330"/>
                  </a:lnTo>
                  <a:lnTo>
                    <a:pt x="408" y="336"/>
                  </a:lnTo>
                  <a:lnTo>
                    <a:pt x="402" y="336"/>
                  </a:lnTo>
                  <a:lnTo>
                    <a:pt x="402" y="342"/>
                  </a:lnTo>
                  <a:lnTo>
                    <a:pt x="396" y="342"/>
                  </a:lnTo>
                  <a:lnTo>
                    <a:pt x="396" y="348"/>
                  </a:lnTo>
                  <a:lnTo>
                    <a:pt x="390" y="342"/>
                  </a:lnTo>
                  <a:lnTo>
                    <a:pt x="384" y="342"/>
                  </a:lnTo>
                  <a:lnTo>
                    <a:pt x="378" y="342"/>
                  </a:lnTo>
                  <a:lnTo>
                    <a:pt x="378" y="336"/>
                  </a:lnTo>
                  <a:lnTo>
                    <a:pt x="372" y="342"/>
                  </a:lnTo>
                  <a:lnTo>
                    <a:pt x="372" y="336"/>
                  </a:lnTo>
                  <a:lnTo>
                    <a:pt x="366" y="336"/>
                  </a:lnTo>
                  <a:lnTo>
                    <a:pt x="360" y="336"/>
                  </a:lnTo>
                  <a:lnTo>
                    <a:pt x="354" y="336"/>
                  </a:lnTo>
                  <a:lnTo>
                    <a:pt x="348" y="336"/>
                  </a:lnTo>
                  <a:lnTo>
                    <a:pt x="342" y="336"/>
                  </a:lnTo>
                  <a:lnTo>
                    <a:pt x="336" y="336"/>
                  </a:lnTo>
                  <a:lnTo>
                    <a:pt x="330" y="336"/>
                  </a:lnTo>
                  <a:lnTo>
                    <a:pt x="330" y="330"/>
                  </a:lnTo>
                  <a:lnTo>
                    <a:pt x="324" y="330"/>
                  </a:lnTo>
                  <a:lnTo>
                    <a:pt x="318" y="330"/>
                  </a:lnTo>
                  <a:lnTo>
                    <a:pt x="312" y="330"/>
                  </a:lnTo>
                  <a:lnTo>
                    <a:pt x="306" y="330"/>
                  </a:lnTo>
                  <a:lnTo>
                    <a:pt x="300" y="324"/>
                  </a:lnTo>
                  <a:lnTo>
                    <a:pt x="300" y="318"/>
                  </a:lnTo>
                  <a:lnTo>
                    <a:pt x="294" y="318"/>
                  </a:lnTo>
                  <a:lnTo>
                    <a:pt x="294" y="312"/>
                  </a:lnTo>
                  <a:lnTo>
                    <a:pt x="288" y="312"/>
                  </a:lnTo>
                  <a:lnTo>
                    <a:pt x="288" y="306"/>
                  </a:lnTo>
                  <a:lnTo>
                    <a:pt x="282" y="306"/>
                  </a:lnTo>
                  <a:lnTo>
                    <a:pt x="276" y="300"/>
                  </a:lnTo>
                  <a:lnTo>
                    <a:pt x="270" y="300"/>
                  </a:lnTo>
                  <a:lnTo>
                    <a:pt x="270" y="294"/>
                  </a:lnTo>
                  <a:lnTo>
                    <a:pt x="264" y="294"/>
                  </a:lnTo>
                  <a:lnTo>
                    <a:pt x="258" y="294"/>
                  </a:lnTo>
                  <a:lnTo>
                    <a:pt x="252" y="294"/>
                  </a:lnTo>
                  <a:lnTo>
                    <a:pt x="246" y="294"/>
                  </a:lnTo>
                  <a:lnTo>
                    <a:pt x="246" y="300"/>
                  </a:lnTo>
                  <a:lnTo>
                    <a:pt x="240" y="300"/>
                  </a:lnTo>
                  <a:lnTo>
                    <a:pt x="240" y="306"/>
                  </a:lnTo>
                  <a:lnTo>
                    <a:pt x="234" y="306"/>
                  </a:lnTo>
                  <a:lnTo>
                    <a:pt x="228" y="306"/>
                  </a:lnTo>
                  <a:lnTo>
                    <a:pt x="228" y="312"/>
                  </a:lnTo>
                  <a:lnTo>
                    <a:pt x="222" y="318"/>
                  </a:lnTo>
                  <a:lnTo>
                    <a:pt x="222" y="324"/>
                  </a:lnTo>
                  <a:lnTo>
                    <a:pt x="216" y="324"/>
                  </a:lnTo>
                  <a:lnTo>
                    <a:pt x="216" y="330"/>
                  </a:lnTo>
                  <a:lnTo>
                    <a:pt x="210" y="336"/>
                  </a:lnTo>
                  <a:lnTo>
                    <a:pt x="210" y="330"/>
                  </a:lnTo>
                  <a:lnTo>
                    <a:pt x="204" y="336"/>
                  </a:lnTo>
                  <a:lnTo>
                    <a:pt x="210" y="342"/>
                  </a:lnTo>
                  <a:lnTo>
                    <a:pt x="210" y="348"/>
                  </a:lnTo>
                  <a:lnTo>
                    <a:pt x="210" y="354"/>
                  </a:lnTo>
                  <a:lnTo>
                    <a:pt x="210" y="360"/>
                  </a:lnTo>
                  <a:lnTo>
                    <a:pt x="204" y="360"/>
                  </a:lnTo>
                  <a:lnTo>
                    <a:pt x="210" y="366"/>
                  </a:lnTo>
                  <a:lnTo>
                    <a:pt x="210" y="372"/>
                  </a:lnTo>
                  <a:lnTo>
                    <a:pt x="210" y="378"/>
                  </a:lnTo>
                  <a:lnTo>
                    <a:pt x="204" y="372"/>
                  </a:lnTo>
                  <a:lnTo>
                    <a:pt x="204" y="366"/>
                  </a:lnTo>
                  <a:lnTo>
                    <a:pt x="198" y="372"/>
                  </a:lnTo>
                  <a:lnTo>
                    <a:pt x="192" y="372"/>
                  </a:lnTo>
                  <a:lnTo>
                    <a:pt x="192" y="378"/>
                  </a:lnTo>
                  <a:lnTo>
                    <a:pt x="186" y="378"/>
                  </a:lnTo>
                  <a:lnTo>
                    <a:pt x="186" y="372"/>
                  </a:lnTo>
                  <a:lnTo>
                    <a:pt x="180" y="372"/>
                  </a:lnTo>
                  <a:lnTo>
                    <a:pt x="174" y="372"/>
                  </a:lnTo>
                  <a:lnTo>
                    <a:pt x="168" y="372"/>
                  </a:lnTo>
                  <a:lnTo>
                    <a:pt x="168" y="366"/>
                  </a:lnTo>
                  <a:lnTo>
                    <a:pt x="162" y="366"/>
                  </a:lnTo>
                  <a:lnTo>
                    <a:pt x="156" y="366"/>
                  </a:lnTo>
                  <a:lnTo>
                    <a:pt x="150" y="366"/>
                  </a:lnTo>
                  <a:lnTo>
                    <a:pt x="144" y="372"/>
                  </a:lnTo>
                  <a:lnTo>
                    <a:pt x="138" y="372"/>
                  </a:lnTo>
                  <a:lnTo>
                    <a:pt x="132" y="372"/>
                  </a:lnTo>
                  <a:lnTo>
                    <a:pt x="126" y="372"/>
                  </a:lnTo>
                  <a:lnTo>
                    <a:pt x="120" y="372"/>
                  </a:lnTo>
                  <a:lnTo>
                    <a:pt x="114" y="372"/>
                  </a:lnTo>
                  <a:lnTo>
                    <a:pt x="108" y="378"/>
                  </a:lnTo>
                  <a:lnTo>
                    <a:pt x="108" y="384"/>
                  </a:lnTo>
                  <a:lnTo>
                    <a:pt x="108" y="390"/>
                  </a:lnTo>
                  <a:lnTo>
                    <a:pt x="102" y="390"/>
                  </a:lnTo>
                  <a:lnTo>
                    <a:pt x="102" y="396"/>
                  </a:lnTo>
                  <a:lnTo>
                    <a:pt x="108" y="396"/>
                  </a:lnTo>
                  <a:lnTo>
                    <a:pt x="102" y="402"/>
                  </a:lnTo>
                  <a:lnTo>
                    <a:pt x="102" y="408"/>
                  </a:lnTo>
                  <a:lnTo>
                    <a:pt x="90" y="438"/>
                  </a:lnTo>
                  <a:lnTo>
                    <a:pt x="84" y="438"/>
                  </a:lnTo>
                  <a:lnTo>
                    <a:pt x="84" y="432"/>
                  </a:lnTo>
                  <a:lnTo>
                    <a:pt x="84" y="426"/>
                  </a:lnTo>
                  <a:lnTo>
                    <a:pt x="84" y="420"/>
                  </a:lnTo>
                  <a:lnTo>
                    <a:pt x="84" y="414"/>
                  </a:lnTo>
                  <a:lnTo>
                    <a:pt x="84" y="408"/>
                  </a:lnTo>
                  <a:lnTo>
                    <a:pt x="84" y="402"/>
                  </a:lnTo>
                  <a:lnTo>
                    <a:pt x="78" y="402"/>
                  </a:lnTo>
                  <a:lnTo>
                    <a:pt x="78" y="396"/>
                  </a:lnTo>
                  <a:lnTo>
                    <a:pt x="72" y="396"/>
                  </a:lnTo>
                  <a:lnTo>
                    <a:pt x="66" y="396"/>
                  </a:lnTo>
                  <a:lnTo>
                    <a:pt x="54" y="378"/>
                  </a:lnTo>
                  <a:lnTo>
                    <a:pt x="48" y="372"/>
                  </a:lnTo>
                  <a:lnTo>
                    <a:pt x="42" y="366"/>
                  </a:lnTo>
                  <a:lnTo>
                    <a:pt x="36" y="354"/>
                  </a:lnTo>
                  <a:lnTo>
                    <a:pt x="36" y="348"/>
                  </a:lnTo>
                  <a:lnTo>
                    <a:pt x="30" y="348"/>
                  </a:lnTo>
                  <a:lnTo>
                    <a:pt x="36" y="348"/>
                  </a:lnTo>
                  <a:lnTo>
                    <a:pt x="36" y="342"/>
                  </a:lnTo>
                  <a:lnTo>
                    <a:pt x="36" y="336"/>
                  </a:lnTo>
                  <a:lnTo>
                    <a:pt x="30" y="336"/>
                  </a:lnTo>
                  <a:lnTo>
                    <a:pt x="30" y="330"/>
                  </a:lnTo>
                  <a:lnTo>
                    <a:pt x="24" y="330"/>
                  </a:lnTo>
                  <a:lnTo>
                    <a:pt x="24" y="324"/>
                  </a:lnTo>
                  <a:lnTo>
                    <a:pt x="18" y="324"/>
                  </a:lnTo>
                  <a:lnTo>
                    <a:pt x="18" y="318"/>
                  </a:lnTo>
                  <a:lnTo>
                    <a:pt x="12" y="312"/>
                  </a:lnTo>
                  <a:lnTo>
                    <a:pt x="18" y="312"/>
                  </a:lnTo>
                  <a:lnTo>
                    <a:pt x="12" y="306"/>
                  </a:lnTo>
                  <a:lnTo>
                    <a:pt x="12" y="300"/>
                  </a:lnTo>
                  <a:lnTo>
                    <a:pt x="12" y="294"/>
                  </a:lnTo>
                  <a:lnTo>
                    <a:pt x="12" y="288"/>
                  </a:lnTo>
                  <a:lnTo>
                    <a:pt x="6" y="288"/>
                  </a:lnTo>
                  <a:lnTo>
                    <a:pt x="6" y="282"/>
                  </a:lnTo>
                  <a:lnTo>
                    <a:pt x="12" y="282"/>
                  </a:lnTo>
                  <a:lnTo>
                    <a:pt x="12" y="276"/>
                  </a:lnTo>
                  <a:lnTo>
                    <a:pt x="12" y="270"/>
                  </a:lnTo>
                  <a:lnTo>
                    <a:pt x="6" y="270"/>
                  </a:lnTo>
                  <a:lnTo>
                    <a:pt x="12" y="270"/>
                  </a:lnTo>
                  <a:lnTo>
                    <a:pt x="12" y="264"/>
                  </a:lnTo>
                  <a:lnTo>
                    <a:pt x="12" y="258"/>
                  </a:lnTo>
                  <a:lnTo>
                    <a:pt x="6" y="258"/>
                  </a:lnTo>
                  <a:lnTo>
                    <a:pt x="6" y="252"/>
                  </a:lnTo>
                  <a:lnTo>
                    <a:pt x="0" y="252"/>
                  </a:lnTo>
                  <a:lnTo>
                    <a:pt x="0" y="246"/>
                  </a:lnTo>
                  <a:lnTo>
                    <a:pt x="6" y="246"/>
                  </a:lnTo>
                  <a:lnTo>
                    <a:pt x="6" y="240"/>
                  </a:lnTo>
                  <a:lnTo>
                    <a:pt x="12" y="240"/>
                  </a:lnTo>
                  <a:lnTo>
                    <a:pt x="18" y="240"/>
                  </a:lnTo>
                  <a:lnTo>
                    <a:pt x="18" y="234"/>
                  </a:lnTo>
                  <a:lnTo>
                    <a:pt x="18" y="228"/>
                  </a:lnTo>
                  <a:lnTo>
                    <a:pt x="24" y="228"/>
                  </a:lnTo>
                  <a:lnTo>
                    <a:pt x="30" y="216"/>
                  </a:lnTo>
                  <a:lnTo>
                    <a:pt x="30" y="210"/>
                  </a:lnTo>
                  <a:lnTo>
                    <a:pt x="36" y="210"/>
                  </a:lnTo>
                  <a:lnTo>
                    <a:pt x="36" y="204"/>
                  </a:lnTo>
                  <a:lnTo>
                    <a:pt x="36" y="198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48" y="186"/>
                  </a:lnTo>
                  <a:lnTo>
                    <a:pt x="48" y="180"/>
                  </a:lnTo>
                  <a:lnTo>
                    <a:pt x="54" y="180"/>
                  </a:lnTo>
                  <a:lnTo>
                    <a:pt x="54" y="17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Freeform 25">
              <a:extLst>
                <a:ext uri="{FF2B5EF4-FFF2-40B4-BE49-F238E27FC236}">
                  <a16:creationId xmlns:a16="http://schemas.microsoft.com/office/drawing/2014/main" id="{E470AE39-E8A3-1D0C-E476-CF2D552395AF}"/>
                </a:ext>
              </a:extLst>
            </p:cNvPr>
            <p:cNvSpPr>
              <a:spLocks noChangeAspect="1"/>
            </p:cNvSpPr>
            <p:nvPr>
              <p:custDataLst>
                <p:tags r:id="rId21"/>
              </p:custDataLst>
            </p:nvPr>
          </p:nvSpPr>
          <p:spPr bwMode="gray">
            <a:xfrm>
              <a:off x="3448170" y="2824164"/>
              <a:ext cx="801548" cy="639762"/>
            </a:xfrm>
            <a:custGeom>
              <a:avLst/>
              <a:gdLst>
                <a:gd name="T0" fmla="*/ 35 w 594"/>
                <a:gd name="T1" fmla="*/ 48 h 474"/>
                <a:gd name="T2" fmla="*/ 65 w 594"/>
                <a:gd name="T3" fmla="*/ 4 h 474"/>
                <a:gd name="T4" fmla="*/ 99 w 594"/>
                <a:gd name="T5" fmla="*/ 0 h 474"/>
                <a:gd name="T6" fmla="*/ 143 w 594"/>
                <a:gd name="T7" fmla="*/ 17 h 474"/>
                <a:gd name="T8" fmla="*/ 178 w 594"/>
                <a:gd name="T9" fmla="*/ 22 h 474"/>
                <a:gd name="T10" fmla="*/ 208 w 594"/>
                <a:gd name="T11" fmla="*/ 26 h 474"/>
                <a:gd name="T12" fmla="*/ 239 w 594"/>
                <a:gd name="T13" fmla="*/ 35 h 474"/>
                <a:gd name="T14" fmla="*/ 269 w 594"/>
                <a:gd name="T15" fmla="*/ 22 h 474"/>
                <a:gd name="T16" fmla="*/ 321 w 594"/>
                <a:gd name="T17" fmla="*/ 17 h 474"/>
                <a:gd name="T18" fmla="*/ 338 w 594"/>
                <a:gd name="T19" fmla="*/ 26 h 474"/>
                <a:gd name="T20" fmla="*/ 355 w 594"/>
                <a:gd name="T21" fmla="*/ 22 h 474"/>
                <a:gd name="T22" fmla="*/ 369 w 594"/>
                <a:gd name="T23" fmla="*/ 13 h 474"/>
                <a:gd name="T24" fmla="*/ 373 w 594"/>
                <a:gd name="T25" fmla="*/ 13 h 474"/>
                <a:gd name="T26" fmla="*/ 386 w 594"/>
                <a:gd name="T27" fmla="*/ 4 h 474"/>
                <a:gd name="T28" fmla="*/ 412 w 594"/>
                <a:gd name="T29" fmla="*/ 52 h 474"/>
                <a:gd name="T30" fmla="*/ 429 w 594"/>
                <a:gd name="T31" fmla="*/ 70 h 474"/>
                <a:gd name="T32" fmla="*/ 425 w 594"/>
                <a:gd name="T33" fmla="*/ 87 h 474"/>
                <a:gd name="T34" fmla="*/ 403 w 594"/>
                <a:gd name="T35" fmla="*/ 95 h 474"/>
                <a:gd name="T36" fmla="*/ 390 w 594"/>
                <a:gd name="T37" fmla="*/ 117 h 474"/>
                <a:gd name="T38" fmla="*/ 377 w 594"/>
                <a:gd name="T39" fmla="*/ 139 h 474"/>
                <a:gd name="T40" fmla="*/ 377 w 594"/>
                <a:gd name="T41" fmla="*/ 152 h 474"/>
                <a:gd name="T42" fmla="*/ 364 w 594"/>
                <a:gd name="T43" fmla="*/ 169 h 474"/>
                <a:gd name="T44" fmla="*/ 355 w 594"/>
                <a:gd name="T45" fmla="*/ 186 h 474"/>
                <a:gd name="T46" fmla="*/ 343 w 594"/>
                <a:gd name="T47" fmla="*/ 208 h 474"/>
                <a:gd name="T48" fmla="*/ 334 w 594"/>
                <a:gd name="T49" fmla="*/ 230 h 474"/>
                <a:gd name="T50" fmla="*/ 321 w 594"/>
                <a:gd name="T51" fmla="*/ 243 h 474"/>
                <a:gd name="T52" fmla="*/ 316 w 594"/>
                <a:gd name="T53" fmla="*/ 256 h 474"/>
                <a:gd name="T54" fmla="*/ 308 w 594"/>
                <a:gd name="T55" fmla="*/ 260 h 474"/>
                <a:gd name="T56" fmla="*/ 291 w 594"/>
                <a:gd name="T57" fmla="*/ 247 h 474"/>
                <a:gd name="T58" fmla="*/ 277 w 594"/>
                <a:gd name="T59" fmla="*/ 247 h 474"/>
                <a:gd name="T60" fmla="*/ 256 w 594"/>
                <a:gd name="T61" fmla="*/ 256 h 474"/>
                <a:gd name="T62" fmla="*/ 252 w 594"/>
                <a:gd name="T63" fmla="*/ 264 h 474"/>
                <a:gd name="T64" fmla="*/ 239 w 594"/>
                <a:gd name="T65" fmla="*/ 273 h 474"/>
                <a:gd name="T66" fmla="*/ 221 w 594"/>
                <a:gd name="T67" fmla="*/ 291 h 474"/>
                <a:gd name="T68" fmla="*/ 217 w 594"/>
                <a:gd name="T69" fmla="*/ 316 h 474"/>
                <a:gd name="T70" fmla="*/ 204 w 594"/>
                <a:gd name="T71" fmla="*/ 326 h 474"/>
                <a:gd name="T72" fmla="*/ 200 w 594"/>
                <a:gd name="T73" fmla="*/ 334 h 474"/>
                <a:gd name="T74" fmla="*/ 173 w 594"/>
                <a:gd name="T75" fmla="*/ 338 h 474"/>
                <a:gd name="T76" fmla="*/ 152 w 594"/>
                <a:gd name="T77" fmla="*/ 338 h 474"/>
                <a:gd name="T78" fmla="*/ 134 w 594"/>
                <a:gd name="T79" fmla="*/ 343 h 474"/>
                <a:gd name="T80" fmla="*/ 109 w 594"/>
                <a:gd name="T81" fmla="*/ 334 h 474"/>
                <a:gd name="T82" fmla="*/ 95 w 594"/>
                <a:gd name="T83" fmla="*/ 308 h 474"/>
                <a:gd name="T84" fmla="*/ 87 w 594"/>
                <a:gd name="T85" fmla="*/ 291 h 474"/>
                <a:gd name="T86" fmla="*/ 56 w 594"/>
                <a:gd name="T87" fmla="*/ 269 h 474"/>
                <a:gd name="T88" fmla="*/ 26 w 594"/>
                <a:gd name="T89" fmla="*/ 269 h 474"/>
                <a:gd name="T90" fmla="*/ 0 w 594"/>
                <a:gd name="T91" fmla="*/ 260 h 474"/>
                <a:gd name="T92" fmla="*/ 4 w 594"/>
                <a:gd name="T93" fmla="*/ 243 h 474"/>
                <a:gd name="T94" fmla="*/ 0 w 594"/>
                <a:gd name="T95" fmla="*/ 225 h 474"/>
                <a:gd name="T96" fmla="*/ 0 w 594"/>
                <a:gd name="T97" fmla="*/ 196 h 474"/>
                <a:gd name="T98" fmla="*/ 4 w 594"/>
                <a:gd name="T99" fmla="*/ 178 h 474"/>
                <a:gd name="T100" fmla="*/ 13 w 594"/>
                <a:gd name="T101" fmla="*/ 165 h 474"/>
                <a:gd name="T102" fmla="*/ 26 w 594"/>
                <a:gd name="T103" fmla="*/ 143 h 474"/>
                <a:gd name="T104" fmla="*/ 31 w 594"/>
                <a:gd name="T105" fmla="*/ 126 h 474"/>
                <a:gd name="T106" fmla="*/ 39 w 594"/>
                <a:gd name="T107" fmla="*/ 109 h 474"/>
                <a:gd name="T108" fmla="*/ 31 w 594"/>
                <a:gd name="T109" fmla="*/ 78 h 4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94"/>
                <a:gd name="T166" fmla="*/ 0 h 474"/>
                <a:gd name="T167" fmla="*/ 594 w 594"/>
                <a:gd name="T168" fmla="*/ 474 h 47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94" h="474">
                  <a:moveTo>
                    <a:pt x="42" y="108"/>
                  </a:moveTo>
                  <a:lnTo>
                    <a:pt x="48" y="102"/>
                  </a:lnTo>
                  <a:lnTo>
                    <a:pt x="48" y="96"/>
                  </a:lnTo>
                  <a:lnTo>
                    <a:pt x="48" y="90"/>
                  </a:lnTo>
                  <a:lnTo>
                    <a:pt x="48" y="84"/>
                  </a:lnTo>
                  <a:lnTo>
                    <a:pt x="48" y="78"/>
                  </a:lnTo>
                  <a:lnTo>
                    <a:pt x="48" y="66"/>
                  </a:lnTo>
                  <a:lnTo>
                    <a:pt x="54" y="60"/>
                  </a:lnTo>
                  <a:lnTo>
                    <a:pt x="60" y="54"/>
                  </a:lnTo>
                  <a:lnTo>
                    <a:pt x="66" y="48"/>
                  </a:lnTo>
                  <a:lnTo>
                    <a:pt x="72" y="42"/>
                  </a:lnTo>
                  <a:lnTo>
                    <a:pt x="72" y="36"/>
                  </a:lnTo>
                  <a:lnTo>
                    <a:pt x="72" y="18"/>
                  </a:lnTo>
                  <a:lnTo>
                    <a:pt x="90" y="6"/>
                  </a:lnTo>
                  <a:lnTo>
                    <a:pt x="108" y="0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50" y="0"/>
                  </a:lnTo>
                  <a:lnTo>
                    <a:pt x="168" y="6"/>
                  </a:lnTo>
                  <a:lnTo>
                    <a:pt x="174" y="12"/>
                  </a:lnTo>
                  <a:lnTo>
                    <a:pt x="174" y="6"/>
                  </a:lnTo>
                  <a:lnTo>
                    <a:pt x="180" y="6"/>
                  </a:lnTo>
                  <a:lnTo>
                    <a:pt x="186" y="12"/>
                  </a:lnTo>
                  <a:lnTo>
                    <a:pt x="198" y="24"/>
                  </a:lnTo>
                  <a:lnTo>
                    <a:pt x="204" y="36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2" y="36"/>
                  </a:lnTo>
                  <a:lnTo>
                    <a:pt x="234" y="36"/>
                  </a:lnTo>
                  <a:lnTo>
                    <a:pt x="246" y="30"/>
                  </a:lnTo>
                  <a:lnTo>
                    <a:pt x="252" y="24"/>
                  </a:lnTo>
                  <a:lnTo>
                    <a:pt x="264" y="24"/>
                  </a:lnTo>
                  <a:lnTo>
                    <a:pt x="270" y="30"/>
                  </a:lnTo>
                  <a:lnTo>
                    <a:pt x="276" y="30"/>
                  </a:lnTo>
                  <a:lnTo>
                    <a:pt x="276" y="36"/>
                  </a:lnTo>
                  <a:lnTo>
                    <a:pt x="282" y="36"/>
                  </a:lnTo>
                  <a:lnTo>
                    <a:pt x="288" y="36"/>
                  </a:lnTo>
                  <a:lnTo>
                    <a:pt x="294" y="42"/>
                  </a:lnTo>
                  <a:lnTo>
                    <a:pt x="300" y="48"/>
                  </a:lnTo>
                  <a:lnTo>
                    <a:pt x="306" y="48"/>
                  </a:lnTo>
                  <a:lnTo>
                    <a:pt x="312" y="48"/>
                  </a:lnTo>
                  <a:lnTo>
                    <a:pt x="318" y="48"/>
                  </a:lnTo>
                  <a:lnTo>
                    <a:pt x="324" y="48"/>
                  </a:lnTo>
                  <a:lnTo>
                    <a:pt x="330" y="48"/>
                  </a:lnTo>
                  <a:lnTo>
                    <a:pt x="336" y="48"/>
                  </a:lnTo>
                  <a:lnTo>
                    <a:pt x="348" y="54"/>
                  </a:lnTo>
                  <a:lnTo>
                    <a:pt x="348" y="48"/>
                  </a:lnTo>
                  <a:lnTo>
                    <a:pt x="354" y="42"/>
                  </a:lnTo>
                  <a:lnTo>
                    <a:pt x="360" y="36"/>
                  </a:lnTo>
                  <a:lnTo>
                    <a:pt x="366" y="30"/>
                  </a:lnTo>
                  <a:lnTo>
                    <a:pt x="372" y="30"/>
                  </a:lnTo>
                  <a:lnTo>
                    <a:pt x="384" y="30"/>
                  </a:lnTo>
                  <a:lnTo>
                    <a:pt x="396" y="24"/>
                  </a:lnTo>
                  <a:lnTo>
                    <a:pt x="414" y="24"/>
                  </a:lnTo>
                  <a:lnTo>
                    <a:pt x="420" y="24"/>
                  </a:lnTo>
                  <a:lnTo>
                    <a:pt x="432" y="24"/>
                  </a:lnTo>
                  <a:lnTo>
                    <a:pt x="438" y="24"/>
                  </a:lnTo>
                  <a:lnTo>
                    <a:pt x="444" y="24"/>
                  </a:lnTo>
                  <a:lnTo>
                    <a:pt x="444" y="30"/>
                  </a:lnTo>
                  <a:lnTo>
                    <a:pt x="456" y="30"/>
                  </a:lnTo>
                  <a:lnTo>
                    <a:pt x="462" y="30"/>
                  </a:lnTo>
                  <a:lnTo>
                    <a:pt x="462" y="36"/>
                  </a:lnTo>
                  <a:lnTo>
                    <a:pt x="468" y="36"/>
                  </a:lnTo>
                  <a:lnTo>
                    <a:pt x="474" y="36"/>
                  </a:lnTo>
                  <a:lnTo>
                    <a:pt x="468" y="36"/>
                  </a:lnTo>
                  <a:lnTo>
                    <a:pt x="474" y="36"/>
                  </a:lnTo>
                  <a:lnTo>
                    <a:pt x="480" y="36"/>
                  </a:lnTo>
                  <a:lnTo>
                    <a:pt x="486" y="36"/>
                  </a:lnTo>
                  <a:lnTo>
                    <a:pt x="492" y="36"/>
                  </a:lnTo>
                  <a:lnTo>
                    <a:pt x="492" y="30"/>
                  </a:lnTo>
                  <a:lnTo>
                    <a:pt x="486" y="30"/>
                  </a:lnTo>
                  <a:lnTo>
                    <a:pt x="492" y="30"/>
                  </a:lnTo>
                  <a:lnTo>
                    <a:pt x="492" y="24"/>
                  </a:lnTo>
                  <a:lnTo>
                    <a:pt x="492" y="30"/>
                  </a:lnTo>
                  <a:lnTo>
                    <a:pt x="498" y="30"/>
                  </a:lnTo>
                  <a:lnTo>
                    <a:pt x="498" y="24"/>
                  </a:lnTo>
                  <a:lnTo>
                    <a:pt x="504" y="24"/>
                  </a:lnTo>
                  <a:lnTo>
                    <a:pt x="504" y="18"/>
                  </a:lnTo>
                  <a:lnTo>
                    <a:pt x="510" y="18"/>
                  </a:lnTo>
                  <a:lnTo>
                    <a:pt x="516" y="18"/>
                  </a:lnTo>
                  <a:lnTo>
                    <a:pt x="516" y="12"/>
                  </a:lnTo>
                  <a:lnTo>
                    <a:pt x="516" y="18"/>
                  </a:lnTo>
                  <a:lnTo>
                    <a:pt x="516" y="12"/>
                  </a:lnTo>
                  <a:lnTo>
                    <a:pt x="516" y="18"/>
                  </a:lnTo>
                  <a:lnTo>
                    <a:pt x="516" y="12"/>
                  </a:lnTo>
                  <a:lnTo>
                    <a:pt x="516" y="18"/>
                  </a:lnTo>
                  <a:lnTo>
                    <a:pt x="522" y="18"/>
                  </a:lnTo>
                  <a:lnTo>
                    <a:pt x="522" y="12"/>
                  </a:lnTo>
                  <a:lnTo>
                    <a:pt x="528" y="12"/>
                  </a:lnTo>
                  <a:lnTo>
                    <a:pt x="522" y="12"/>
                  </a:lnTo>
                  <a:lnTo>
                    <a:pt x="528" y="12"/>
                  </a:lnTo>
                  <a:lnTo>
                    <a:pt x="528" y="6"/>
                  </a:lnTo>
                  <a:lnTo>
                    <a:pt x="534" y="6"/>
                  </a:lnTo>
                  <a:lnTo>
                    <a:pt x="540" y="6"/>
                  </a:lnTo>
                  <a:lnTo>
                    <a:pt x="546" y="6"/>
                  </a:lnTo>
                  <a:lnTo>
                    <a:pt x="546" y="12"/>
                  </a:lnTo>
                  <a:lnTo>
                    <a:pt x="558" y="24"/>
                  </a:lnTo>
                  <a:lnTo>
                    <a:pt x="564" y="36"/>
                  </a:lnTo>
                  <a:lnTo>
                    <a:pt x="570" y="66"/>
                  </a:lnTo>
                  <a:lnTo>
                    <a:pt x="570" y="72"/>
                  </a:lnTo>
                  <a:lnTo>
                    <a:pt x="576" y="72"/>
                  </a:lnTo>
                  <a:lnTo>
                    <a:pt x="582" y="72"/>
                  </a:lnTo>
                  <a:lnTo>
                    <a:pt x="588" y="72"/>
                  </a:lnTo>
                  <a:lnTo>
                    <a:pt x="588" y="78"/>
                  </a:lnTo>
                  <a:lnTo>
                    <a:pt x="594" y="84"/>
                  </a:lnTo>
                  <a:lnTo>
                    <a:pt x="594" y="90"/>
                  </a:lnTo>
                  <a:lnTo>
                    <a:pt x="594" y="96"/>
                  </a:lnTo>
                  <a:lnTo>
                    <a:pt x="594" y="102"/>
                  </a:lnTo>
                  <a:lnTo>
                    <a:pt x="588" y="102"/>
                  </a:lnTo>
                  <a:lnTo>
                    <a:pt x="588" y="108"/>
                  </a:lnTo>
                  <a:lnTo>
                    <a:pt x="594" y="108"/>
                  </a:lnTo>
                  <a:lnTo>
                    <a:pt x="594" y="114"/>
                  </a:lnTo>
                  <a:lnTo>
                    <a:pt x="588" y="114"/>
                  </a:lnTo>
                  <a:lnTo>
                    <a:pt x="588" y="120"/>
                  </a:lnTo>
                  <a:lnTo>
                    <a:pt x="582" y="120"/>
                  </a:lnTo>
                  <a:lnTo>
                    <a:pt x="576" y="120"/>
                  </a:lnTo>
                  <a:lnTo>
                    <a:pt x="576" y="126"/>
                  </a:lnTo>
                  <a:lnTo>
                    <a:pt x="570" y="126"/>
                  </a:lnTo>
                  <a:lnTo>
                    <a:pt x="564" y="126"/>
                  </a:lnTo>
                  <a:lnTo>
                    <a:pt x="558" y="126"/>
                  </a:lnTo>
                  <a:lnTo>
                    <a:pt x="558" y="132"/>
                  </a:lnTo>
                  <a:lnTo>
                    <a:pt x="552" y="132"/>
                  </a:lnTo>
                  <a:lnTo>
                    <a:pt x="552" y="138"/>
                  </a:lnTo>
                  <a:lnTo>
                    <a:pt x="546" y="144"/>
                  </a:lnTo>
                  <a:lnTo>
                    <a:pt x="546" y="150"/>
                  </a:lnTo>
                  <a:lnTo>
                    <a:pt x="540" y="150"/>
                  </a:lnTo>
                  <a:lnTo>
                    <a:pt x="540" y="156"/>
                  </a:lnTo>
                  <a:lnTo>
                    <a:pt x="540" y="162"/>
                  </a:lnTo>
                  <a:lnTo>
                    <a:pt x="540" y="168"/>
                  </a:lnTo>
                  <a:lnTo>
                    <a:pt x="540" y="174"/>
                  </a:lnTo>
                  <a:lnTo>
                    <a:pt x="534" y="174"/>
                  </a:lnTo>
                  <a:lnTo>
                    <a:pt x="534" y="180"/>
                  </a:lnTo>
                  <a:lnTo>
                    <a:pt x="534" y="186"/>
                  </a:lnTo>
                  <a:lnTo>
                    <a:pt x="528" y="186"/>
                  </a:lnTo>
                  <a:lnTo>
                    <a:pt x="522" y="192"/>
                  </a:lnTo>
                  <a:lnTo>
                    <a:pt x="528" y="192"/>
                  </a:lnTo>
                  <a:lnTo>
                    <a:pt x="522" y="192"/>
                  </a:lnTo>
                  <a:lnTo>
                    <a:pt x="522" y="198"/>
                  </a:lnTo>
                  <a:lnTo>
                    <a:pt x="528" y="198"/>
                  </a:lnTo>
                  <a:lnTo>
                    <a:pt x="528" y="204"/>
                  </a:lnTo>
                  <a:lnTo>
                    <a:pt x="522" y="204"/>
                  </a:lnTo>
                  <a:lnTo>
                    <a:pt x="522" y="210"/>
                  </a:lnTo>
                  <a:lnTo>
                    <a:pt x="522" y="216"/>
                  </a:lnTo>
                  <a:lnTo>
                    <a:pt x="516" y="216"/>
                  </a:lnTo>
                  <a:lnTo>
                    <a:pt x="510" y="216"/>
                  </a:lnTo>
                  <a:lnTo>
                    <a:pt x="510" y="222"/>
                  </a:lnTo>
                  <a:lnTo>
                    <a:pt x="504" y="222"/>
                  </a:lnTo>
                  <a:lnTo>
                    <a:pt x="504" y="228"/>
                  </a:lnTo>
                  <a:lnTo>
                    <a:pt x="504" y="234"/>
                  </a:lnTo>
                  <a:lnTo>
                    <a:pt x="504" y="240"/>
                  </a:lnTo>
                  <a:lnTo>
                    <a:pt x="504" y="246"/>
                  </a:lnTo>
                  <a:lnTo>
                    <a:pt x="498" y="246"/>
                  </a:lnTo>
                  <a:lnTo>
                    <a:pt x="504" y="252"/>
                  </a:lnTo>
                  <a:lnTo>
                    <a:pt x="498" y="252"/>
                  </a:lnTo>
                  <a:lnTo>
                    <a:pt x="498" y="258"/>
                  </a:lnTo>
                  <a:lnTo>
                    <a:pt x="492" y="258"/>
                  </a:lnTo>
                  <a:lnTo>
                    <a:pt x="486" y="258"/>
                  </a:lnTo>
                  <a:lnTo>
                    <a:pt x="486" y="264"/>
                  </a:lnTo>
                  <a:lnTo>
                    <a:pt x="480" y="264"/>
                  </a:lnTo>
                  <a:lnTo>
                    <a:pt x="474" y="270"/>
                  </a:lnTo>
                  <a:lnTo>
                    <a:pt x="474" y="276"/>
                  </a:lnTo>
                  <a:lnTo>
                    <a:pt x="474" y="282"/>
                  </a:lnTo>
                  <a:lnTo>
                    <a:pt x="474" y="288"/>
                  </a:lnTo>
                  <a:lnTo>
                    <a:pt x="474" y="294"/>
                  </a:lnTo>
                  <a:lnTo>
                    <a:pt x="468" y="294"/>
                  </a:lnTo>
                  <a:lnTo>
                    <a:pt x="468" y="300"/>
                  </a:lnTo>
                  <a:lnTo>
                    <a:pt x="462" y="300"/>
                  </a:lnTo>
                  <a:lnTo>
                    <a:pt x="462" y="306"/>
                  </a:lnTo>
                  <a:lnTo>
                    <a:pt x="462" y="312"/>
                  </a:lnTo>
                  <a:lnTo>
                    <a:pt x="462" y="318"/>
                  </a:lnTo>
                  <a:lnTo>
                    <a:pt x="456" y="318"/>
                  </a:lnTo>
                  <a:lnTo>
                    <a:pt x="456" y="324"/>
                  </a:lnTo>
                  <a:lnTo>
                    <a:pt x="450" y="324"/>
                  </a:lnTo>
                  <a:lnTo>
                    <a:pt x="450" y="330"/>
                  </a:lnTo>
                  <a:lnTo>
                    <a:pt x="456" y="336"/>
                  </a:lnTo>
                  <a:lnTo>
                    <a:pt x="450" y="336"/>
                  </a:lnTo>
                  <a:lnTo>
                    <a:pt x="444" y="336"/>
                  </a:lnTo>
                  <a:lnTo>
                    <a:pt x="444" y="342"/>
                  </a:lnTo>
                  <a:lnTo>
                    <a:pt x="438" y="342"/>
                  </a:lnTo>
                  <a:lnTo>
                    <a:pt x="438" y="348"/>
                  </a:lnTo>
                  <a:lnTo>
                    <a:pt x="444" y="348"/>
                  </a:lnTo>
                  <a:lnTo>
                    <a:pt x="438" y="348"/>
                  </a:lnTo>
                  <a:lnTo>
                    <a:pt x="444" y="354"/>
                  </a:lnTo>
                  <a:lnTo>
                    <a:pt x="438" y="354"/>
                  </a:lnTo>
                  <a:lnTo>
                    <a:pt x="438" y="360"/>
                  </a:lnTo>
                  <a:lnTo>
                    <a:pt x="432" y="360"/>
                  </a:lnTo>
                  <a:lnTo>
                    <a:pt x="432" y="366"/>
                  </a:lnTo>
                  <a:lnTo>
                    <a:pt x="426" y="366"/>
                  </a:lnTo>
                  <a:lnTo>
                    <a:pt x="426" y="360"/>
                  </a:lnTo>
                  <a:lnTo>
                    <a:pt x="426" y="366"/>
                  </a:lnTo>
                  <a:lnTo>
                    <a:pt x="426" y="360"/>
                  </a:lnTo>
                  <a:lnTo>
                    <a:pt x="420" y="360"/>
                  </a:lnTo>
                  <a:lnTo>
                    <a:pt x="420" y="354"/>
                  </a:lnTo>
                  <a:lnTo>
                    <a:pt x="414" y="354"/>
                  </a:lnTo>
                  <a:lnTo>
                    <a:pt x="408" y="354"/>
                  </a:lnTo>
                  <a:lnTo>
                    <a:pt x="408" y="348"/>
                  </a:lnTo>
                  <a:lnTo>
                    <a:pt x="402" y="348"/>
                  </a:lnTo>
                  <a:lnTo>
                    <a:pt x="402" y="342"/>
                  </a:lnTo>
                  <a:lnTo>
                    <a:pt x="396" y="342"/>
                  </a:lnTo>
                  <a:lnTo>
                    <a:pt x="396" y="336"/>
                  </a:lnTo>
                  <a:lnTo>
                    <a:pt x="390" y="336"/>
                  </a:lnTo>
                  <a:lnTo>
                    <a:pt x="390" y="330"/>
                  </a:lnTo>
                  <a:lnTo>
                    <a:pt x="390" y="336"/>
                  </a:lnTo>
                  <a:lnTo>
                    <a:pt x="390" y="342"/>
                  </a:lnTo>
                  <a:lnTo>
                    <a:pt x="384" y="342"/>
                  </a:lnTo>
                  <a:lnTo>
                    <a:pt x="372" y="348"/>
                  </a:lnTo>
                  <a:lnTo>
                    <a:pt x="372" y="342"/>
                  </a:lnTo>
                  <a:lnTo>
                    <a:pt x="372" y="336"/>
                  </a:lnTo>
                  <a:lnTo>
                    <a:pt x="366" y="342"/>
                  </a:lnTo>
                  <a:lnTo>
                    <a:pt x="360" y="342"/>
                  </a:lnTo>
                  <a:lnTo>
                    <a:pt x="360" y="348"/>
                  </a:lnTo>
                  <a:lnTo>
                    <a:pt x="354" y="354"/>
                  </a:lnTo>
                  <a:lnTo>
                    <a:pt x="354" y="348"/>
                  </a:lnTo>
                  <a:lnTo>
                    <a:pt x="354" y="354"/>
                  </a:lnTo>
                  <a:lnTo>
                    <a:pt x="348" y="354"/>
                  </a:lnTo>
                  <a:lnTo>
                    <a:pt x="348" y="360"/>
                  </a:lnTo>
                  <a:lnTo>
                    <a:pt x="348" y="366"/>
                  </a:lnTo>
                  <a:lnTo>
                    <a:pt x="348" y="360"/>
                  </a:lnTo>
                  <a:lnTo>
                    <a:pt x="348" y="366"/>
                  </a:lnTo>
                  <a:lnTo>
                    <a:pt x="342" y="366"/>
                  </a:lnTo>
                  <a:lnTo>
                    <a:pt x="342" y="360"/>
                  </a:lnTo>
                  <a:lnTo>
                    <a:pt x="342" y="366"/>
                  </a:lnTo>
                  <a:lnTo>
                    <a:pt x="336" y="366"/>
                  </a:lnTo>
                  <a:lnTo>
                    <a:pt x="336" y="372"/>
                  </a:lnTo>
                  <a:lnTo>
                    <a:pt x="330" y="372"/>
                  </a:lnTo>
                  <a:lnTo>
                    <a:pt x="330" y="378"/>
                  </a:lnTo>
                  <a:lnTo>
                    <a:pt x="324" y="378"/>
                  </a:lnTo>
                  <a:lnTo>
                    <a:pt x="324" y="384"/>
                  </a:lnTo>
                  <a:lnTo>
                    <a:pt x="318" y="384"/>
                  </a:lnTo>
                  <a:lnTo>
                    <a:pt x="312" y="390"/>
                  </a:lnTo>
                  <a:lnTo>
                    <a:pt x="312" y="396"/>
                  </a:lnTo>
                  <a:lnTo>
                    <a:pt x="306" y="396"/>
                  </a:lnTo>
                  <a:lnTo>
                    <a:pt x="306" y="402"/>
                  </a:lnTo>
                  <a:lnTo>
                    <a:pt x="306" y="408"/>
                  </a:lnTo>
                  <a:lnTo>
                    <a:pt x="306" y="414"/>
                  </a:lnTo>
                  <a:lnTo>
                    <a:pt x="306" y="420"/>
                  </a:lnTo>
                  <a:lnTo>
                    <a:pt x="306" y="426"/>
                  </a:lnTo>
                  <a:lnTo>
                    <a:pt x="306" y="432"/>
                  </a:lnTo>
                  <a:lnTo>
                    <a:pt x="300" y="432"/>
                  </a:lnTo>
                  <a:lnTo>
                    <a:pt x="300" y="438"/>
                  </a:lnTo>
                  <a:lnTo>
                    <a:pt x="294" y="438"/>
                  </a:lnTo>
                  <a:lnTo>
                    <a:pt x="294" y="444"/>
                  </a:lnTo>
                  <a:lnTo>
                    <a:pt x="294" y="450"/>
                  </a:lnTo>
                  <a:lnTo>
                    <a:pt x="288" y="450"/>
                  </a:lnTo>
                  <a:lnTo>
                    <a:pt x="288" y="456"/>
                  </a:lnTo>
                  <a:lnTo>
                    <a:pt x="288" y="450"/>
                  </a:lnTo>
                  <a:lnTo>
                    <a:pt x="282" y="450"/>
                  </a:lnTo>
                  <a:lnTo>
                    <a:pt x="276" y="444"/>
                  </a:lnTo>
                  <a:lnTo>
                    <a:pt x="276" y="450"/>
                  </a:lnTo>
                  <a:lnTo>
                    <a:pt x="282" y="456"/>
                  </a:lnTo>
                  <a:lnTo>
                    <a:pt x="276" y="456"/>
                  </a:lnTo>
                  <a:lnTo>
                    <a:pt x="282" y="456"/>
                  </a:lnTo>
                  <a:lnTo>
                    <a:pt x="276" y="456"/>
                  </a:lnTo>
                  <a:lnTo>
                    <a:pt x="276" y="462"/>
                  </a:lnTo>
                  <a:lnTo>
                    <a:pt x="270" y="462"/>
                  </a:lnTo>
                  <a:lnTo>
                    <a:pt x="264" y="462"/>
                  </a:lnTo>
                  <a:lnTo>
                    <a:pt x="258" y="462"/>
                  </a:lnTo>
                  <a:lnTo>
                    <a:pt x="252" y="462"/>
                  </a:lnTo>
                  <a:lnTo>
                    <a:pt x="246" y="462"/>
                  </a:lnTo>
                  <a:lnTo>
                    <a:pt x="240" y="462"/>
                  </a:lnTo>
                  <a:lnTo>
                    <a:pt x="240" y="468"/>
                  </a:lnTo>
                  <a:lnTo>
                    <a:pt x="234" y="468"/>
                  </a:lnTo>
                  <a:lnTo>
                    <a:pt x="228" y="468"/>
                  </a:lnTo>
                  <a:lnTo>
                    <a:pt x="222" y="468"/>
                  </a:lnTo>
                  <a:lnTo>
                    <a:pt x="222" y="462"/>
                  </a:lnTo>
                  <a:lnTo>
                    <a:pt x="222" y="468"/>
                  </a:lnTo>
                  <a:lnTo>
                    <a:pt x="216" y="468"/>
                  </a:lnTo>
                  <a:lnTo>
                    <a:pt x="210" y="468"/>
                  </a:lnTo>
                  <a:lnTo>
                    <a:pt x="216" y="468"/>
                  </a:lnTo>
                  <a:lnTo>
                    <a:pt x="210" y="468"/>
                  </a:lnTo>
                  <a:lnTo>
                    <a:pt x="204" y="468"/>
                  </a:lnTo>
                  <a:lnTo>
                    <a:pt x="204" y="474"/>
                  </a:lnTo>
                  <a:lnTo>
                    <a:pt x="198" y="474"/>
                  </a:lnTo>
                  <a:lnTo>
                    <a:pt x="192" y="474"/>
                  </a:lnTo>
                  <a:lnTo>
                    <a:pt x="186" y="474"/>
                  </a:lnTo>
                  <a:lnTo>
                    <a:pt x="180" y="474"/>
                  </a:lnTo>
                  <a:lnTo>
                    <a:pt x="174" y="474"/>
                  </a:lnTo>
                  <a:lnTo>
                    <a:pt x="168" y="474"/>
                  </a:lnTo>
                  <a:lnTo>
                    <a:pt x="162" y="474"/>
                  </a:lnTo>
                  <a:lnTo>
                    <a:pt x="156" y="468"/>
                  </a:lnTo>
                  <a:lnTo>
                    <a:pt x="150" y="468"/>
                  </a:lnTo>
                  <a:lnTo>
                    <a:pt x="150" y="462"/>
                  </a:lnTo>
                  <a:lnTo>
                    <a:pt x="144" y="456"/>
                  </a:lnTo>
                  <a:lnTo>
                    <a:pt x="144" y="450"/>
                  </a:lnTo>
                  <a:lnTo>
                    <a:pt x="138" y="450"/>
                  </a:lnTo>
                  <a:lnTo>
                    <a:pt x="138" y="444"/>
                  </a:lnTo>
                  <a:lnTo>
                    <a:pt x="138" y="438"/>
                  </a:lnTo>
                  <a:lnTo>
                    <a:pt x="132" y="432"/>
                  </a:lnTo>
                  <a:lnTo>
                    <a:pt x="132" y="426"/>
                  </a:lnTo>
                  <a:lnTo>
                    <a:pt x="132" y="420"/>
                  </a:lnTo>
                  <a:lnTo>
                    <a:pt x="126" y="420"/>
                  </a:lnTo>
                  <a:lnTo>
                    <a:pt x="126" y="414"/>
                  </a:lnTo>
                  <a:lnTo>
                    <a:pt x="120" y="414"/>
                  </a:lnTo>
                  <a:lnTo>
                    <a:pt x="126" y="414"/>
                  </a:lnTo>
                  <a:lnTo>
                    <a:pt x="120" y="408"/>
                  </a:lnTo>
                  <a:lnTo>
                    <a:pt x="120" y="402"/>
                  </a:lnTo>
                  <a:lnTo>
                    <a:pt x="114" y="402"/>
                  </a:lnTo>
                  <a:lnTo>
                    <a:pt x="114" y="396"/>
                  </a:lnTo>
                  <a:lnTo>
                    <a:pt x="108" y="390"/>
                  </a:lnTo>
                  <a:lnTo>
                    <a:pt x="102" y="384"/>
                  </a:lnTo>
                  <a:lnTo>
                    <a:pt x="90" y="372"/>
                  </a:lnTo>
                  <a:lnTo>
                    <a:pt x="84" y="372"/>
                  </a:lnTo>
                  <a:lnTo>
                    <a:pt x="78" y="372"/>
                  </a:lnTo>
                  <a:lnTo>
                    <a:pt x="66" y="366"/>
                  </a:lnTo>
                  <a:lnTo>
                    <a:pt x="60" y="366"/>
                  </a:lnTo>
                  <a:lnTo>
                    <a:pt x="54" y="366"/>
                  </a:lnTo>
                  <a:lnTo>
                    <a:pt x="48" y="366"/>
                  </a:lnTo>
                  <a:lnTo>
                    <a:pt x="42" y="366"/>
                  </a:lnTo>
                  <a:lnTo>
                    <a:pt x="36" y="366"/>
                  </a:lnTo>
                  <a:lnTo>
                    <a:pt x="36" y="372"/>
                  </a:lnTo>
                  <a:lnTo>
                    <a:pt x="30" y="372"/>
                  </a:lnTo>
                  <a:lnTo>
                    <a:pt x="24" y="372"/>
                  </a:lnTo>
                  <a:lnTo>
                    <a:pt x="12" y="372"/>
                  </a:lnTo>
                  <a:lnTo>
                    <a:pt x="6" y="372"/>
                  </a:lnTo>
                  <a:lnTo>
                    <a:pt x="0" y="372"/>
                  </a:lnTo>
                  <a:lnTo>
                    <a:pt x="0" y="366"/>
                  </a:lnTo>
                  <a:lnTo>
                    <a:pt x="0" y="360"/>
                  </a:lnTo>
                  <a:lnTo>
                    <a:pt x="0" y="354"/>
                  </a:lnTo>
                  <a:lnTo>
                    <a:pt x="6" y="354"/>
                  </a:lnTo>
                  <a:lnTo>
                    <a:pt x="0" y="354"/>
                  </a:lnTo>
                  <a:lnTo>
                    <a:pt x="0" y="348"/>
                  </a:lnTo>
                  <a:lnTo>
                    <a:pt x="0" y="342"/>
                  </a:lnTo>
                  <a:lnTo>
                    <a:pt x="0" y="336"/>
                  </a:lnTo>
                  <a:lnTo>
                    <a:pt x="6" y="336"/>
                  </a:lnTo>
                  <a:lnTo>
                    <a:pt x="0" y="336"/>
                  </a:lnTo>
                  <a:lnTo>
                    <a:pt x="6" y="336"/>
                  </a:lnTo>
                  <a:lnTo>
                    <a:pt x="6" y="330"/>
                  </a:lnTo>
                  <a:lnTo>
                    <a:pt x="0" y="324"/>
                  </a:lnTo>
                  <a:lnTo>
                    <a:pt x="0" y="318"/>
                  </a:lnTo>
                  <a:lnTo>
                    <a:pt x="6" y="318"/>
                  </a:lnTo>
                  <a:lnTo>
                    <a:pt x="0" y="312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4"/>
                  </a:lnTo>
                  <a:lnTo>
                    <a:pt x="0" y="288"/>
                  </a:lnTo>
                  <a:lnTo>
                    <a:pt x="0" y="282"/>
                  </a:lnTo>
                  <a:lnTo>
                    <a:pt x="0" y="276"/>
                  </a:lnTo>
                  <a:lnTo>
                    <a:pt x="0" y="270"/>
                  </a:lnTo>
                  <a:lnTo>
                    <a:pt x="0" y="264"/>
                  </a:lnTo>
                  <a:lnTo>
                    <a:pt x="0" y="258"/>
                  </a:lnTo>
                  <a:lnTo>
                    <a:pt x="0" y="252"/>
                  </a:lnTo>
                  <a:lnTo>
                    <a:pt x="6" y="252"/>
                  </a:lnTo>
                  <a:lnTo>
                    <a:pt x="0" y="252"/>
                  </a:lnTo>
                  <a:lnTo>
                    <a:pt x="0" y="246"/>
                  </a:lnTo>
                  <a:lnTo>
                    <a:pt x="6" y="246"/>
                  </a:lnTo>
                  <a:lnTo>
                    <a:pt x="0" y="246"/>
                  </a:lnTo>
                  <a:lnTo>
                    <a:pt x="6" y="246"/>
                  </a:lnTo>
                  <a:lnTo>
                    <a:pt x="6" y="240"/>
                  </a:lnTo>
                  <a:lnTo>
                    <a:pt x="6" y="234"/>
                  </a:lnTo>
                  <a:lnTo>
                    <a:pt x="12" y="234"/>
                  </a:lnTo>
                  <a:lnTo>
                    <a:pt x="18" y="234"/>
                  </a:lnTo>
                  <a:lnTo>
                    <a:pt x="18" y="228"/>
                  </a:lnTo>
                  <a:lnTo>
                    <a:pt x="24" y="228"/>
                  </a:lnTo>
                  <a:lnTo>
                    <a:pt x="24" y="222"/>
                  </a:lnTo>
                  <a:lnTo>
                    <a:pt x="24" y="216"/>
                  </a:lnTo>
                  <a:lnTo>
                    <a:pt x="30" y="210"/>
                  </a:lnTo>
                  <a:lnTo>
                    <a:pt x="30" y="204"/>
                  </a:lnTo>
                  <a:lnTo>
                    <a:pt x="30" y="198"/>
                  </a:lnTo>
                  <a:lnTo>
                    <a:pt x="36" y="198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8" y="192"/>
                  </a:lnTo>
                  <a:lnTo>
                    <a:pt x="48" y="186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42" y="174"/>
                  </a:lnTo>
                  <a:lnTo>
                    <a:pt x="48" y="174"/>
                  </a:lnTo>
                  <a:lnTo>
                    <a:pt x="48" y="168"/>
                  </a:lnTo>
                  <a:lnTo>
                    <a:pt x="54" y="168"/>
                  </a:lnTo>
                  <a:lnTo>
                    <a:pt x="54" y="162"/>
                  </a:lnTo>
                  <a:lnTo>
                    <a:pt x="60" y="162"/>
                  </a:lnTo>
                  <a:lnTo>
                    <a:pt x="54" y="156"/>
                  </a:lnTo>
                  <a:lnTo>
                    <a:pt x="54" y="150"/>
                  </a:lnTo>
                  <a:lnTo>
                    <a:pt x="54" y="144"/>
                  </a:lnTo>
                  <a:lnTo>
                    <a:pt x="54" y="138"/>
                  </a:lnTo>
                  <a:lnTo>
                    <a:pt x="48" y="138"/>
                  </a:lnTo>
                  <a:lnTo>
                    <a:pt x="48" y="132"/>
                  </a:lnTo>
                  <a:lnTo>
                    <a:pt x="42" y="126"/>
                  </a:lnTo>
                  <a:lnTo>
                    <a:pt x="42" y="114"/>
                  </a:lnTo>
                  <a:lnTo>
                    <a:pt x="42" y="10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Freeform 26">
              <a:extLst>
                <a:ext uri="{FF2B5EF4-FFF2-40B4-BE49-F238E27FC236}">
                  <a16:creationId xmlns:a16="http://schemas.microsoft.com/office/drawing/2014/main" id="{03C40F26-9740-1F9E-93F1-E3BC97278726}"/>
                </a:ext>
              </a:extLst>
            </p:cNvPr>
            <p:cNvSpPr>
              <a:spLocks noChangeAspect="1"/>
            </p:cNvSpPr>
            <p:nvPr>
              <p:custDataLst>
                <p:tags r:id="rId22"/>
              </p:custDataLst>
            </p:nvPr>
          </p:nvSpPr>
          <p:spPr bwMode="gray">
            <a:xfrm>
              <a:off x="3852911" y="3594101"/>
              <a:ext cx="388870" cy="428625"/>
            </a:xfrm>
            <a:custGeom>
              <a:avLst/>
              <a:gdLst>
                <a:gd name="T0" fmla="*/ 35 w 288"/>
                <a:gd name="T1" fmla="*/ 78 h 318"/>
                <a:gd name="T2" fmla="*/ 39 w 288"/>
                <a:gd name="T3" fmla="*/ 78 h 318"/>
                <a:gd name="T4" fmla="*/ 31 w 288"/>
                <a:gd name="T5" fmla="*/ 74 h 318"/>
                <a:gd name="T6" fmla="*/ 26 w 288"/>
                <a:gd name="T7" fmla="*/ 60 h 318"/>
                <a:gd name="T8" fmla="*/ 31 w 288"/>
                <a:gd name="T9" fmla="*/ 52 h 318"/>
                <a:gd name="T10" fmla="*/ 43 w 288"/>
                <a:gd name="T11" fmla="*/ 48 h 318"/>
                <a:gd name="T12" fmla="*/ 95 w 288"/>
                <a:gd name="T13" fmla="*/ 8 h 318"/>
                <a:gd name="T14" fmla="*/ 100 w 288"/>
                <a:gd name="T15" fmla="*/ 0 h 318"/>
                <a:gd name="T16" fmla="*/ 105 w 288"/>
                <a:gd name="T17" fmla="*/ 4 h 318"/>
                <a:gd name="T18" fmla="*/ 117 w 288"/>
                <a:gd name="T19" fmla="*/ 4 h 318"/>
                <a:gd name="T20" fmla="*/ 139 w 288"/>
                <a:gd name="T21" fmla="*/ 4 h 318"/>
                <a:gd name="T22" fmla="*/ 161 w 288"/>
                <a:gd name="T23" fmla="*/ 4 h 318"/>
                <a:gd name="T24" fmla="*/ 161 w 288"/>
                <a:gd name="T25" fmla="*/ 17 h 318"/>
                <a:gd name="T26" fmla="*/ 161 w 288"/>
                <a:gd name="T27" fmla="*/ 31 h 318"/>
                <a:gd name="T28" fmla="*/ 174 w 288"/>
                <a:gd name="T29" fmla="*/ 39 h 318"/>
                <a:gd name="T30" fmla="*/ 182 w 288"/>
                <a:gd name="T31" fmla="*/ 35 h 318"/>
                <a:gd name="T32" fmla="*/ 200 w 288"/>
                <a:gd name="T33" fmla="*/ 39 h 318"/>
                <a:gd name="T34" fmla="*/ 204 w 288"/>
                <a:gd name="T35" fmla="*/ 52 h 318"/>
                <a:gd name="T36" fmla="*/ 196 w 288"/>
                <a:gd name="T37" fmla="*/ 65 h 318"/>
                <a:gd name="T38" fmla="*/ 186 w 288"/>
                <a:gd name="T39" fmla="*/ 78 h 318"/>
                <a:gd name="T40" fmla="*/ 186 w 288"/>
                <a:gd name="T41" fmla="*/ 91 h 318"/>
                <a:gd name="T42" fmla="*/ 204 w 288"/>
                <a:gd name="T43" fmla="*/ 99 h 318"/>
                <a:gd name="T44" fmla="*/ 204 w 288"/>
                <a:gd name="T45" fmla="*/ 121 h 318"/>
                <a:gd name="T46" fmla="*/ 208 w 288"/>
                <a:gd name="T47" fmla="*/ 138 h 318"/>
                <a:gd name="T48" fmla="*/ 200 w 288"/>
                <a:gd name="T49" fmla="*/ 155 h 318"/>
                <a:gd name="T50" fmla="*/ 191 w 288"/>
                <a:gd name="T51" fmla="*/ 173 h 318"/>
                <a:gd name="T52" fmla="*/ 182 w 288"/>
                <a:gd name="T53" fmla="*/ 165 h 318"/>
                <a:gd name="T54" fmla="*/ 169 w 288"/>
                <a:gd name="T55" fmla="*/ 173 h 318"/>
                <a:gd name="T56" fmla="*/ 152 w 288"/>
                <a:gd name="T57" fmla="*/ 169 h 318"/>
                <a:gd name="T58" fmla="*/ 148 w 288"/>
                <a:gd name="T59" fmla="*/ 155 h 318"/>
                <a:gd name="T60" fmla="*/ 134 w 288"/>
                <a:gd name="T61" fmla="*/ 160 h 318"/>
                <a:gd name="T62" fmla="*/ 117 w 288"/>
                <a:gd name="T63" fmla="*/ 169 h 318"/>
                <a:gd name="T64" fmla="*/ 105 w 288"/>
                <a:gd name="T65" fmla="*/ 173 h 318"/>
                <a:gd name="T66" fmla="*/ 109 w 288"/>
                <a:gd name="T67" fmla="*/ 186 h 318"/>
                <a:gd name="T68" fmla="*/ 117 w 288"/>
                <a:gd name="T69" fmla="*/ 199 h 318"/>
                <a:gd name="T70" fmla="*/ 113 w 288"/>
                <a:gd name="T71" fmla="*/ 212 h 318"/>
                <a:gd name="T72" fmla="*/ 105 w 288"/>
                <a:gd name="T73" fmla="*/ 217 h 318"/>
                <a:gd name="T74" fmla="*/ 91 w 288"/>
                <a:gd name="T75" fmla="*/ 221 h 318"/>
                <a:gd name="T76" fmla="*/ 83 w 288"/>
                <a:gd name="T77" fmla="*/ 225 h 318"/>
                <a:gd name="T78" fmla="*/ 78 w 288"/>
                <a:gd name="T79" fmla="*/ 212 h 318"/>
                <a:gd name="T80" fmla="*/ 66 w 288"/>
                <a:gd name="T81" fmla="*/ 199 h 318"/>
                <a:gd name="T82" fmla="*/ 52 w 288"/>
                <a:gd name="T83" fmla="*/ 186 h 318"/>
                <a:gd name="T84" fmla="*/ 43 w 288"/>
                <a:gd name="T85" fmla="*/ 182 h 318"/>
                <a:gd name="T86" fmla="*/ 31 w 288"/>
                <a:gd name="T87" fmla="*/ 173 h 318"/>
                <a:gd name="T88" fmla="*/ 22 w 288"/>
                <a:gd name="T89" fmla="*/ 155 h 318"/>
                <a:gd name="T90" fmla="*/ 17 w 288"/>
                <a:gd name="T91" fmla="*/ 138 h 318"/>
                <a:gd name="T92" fmla="*/ 9 w 288"/>
                <a:gd name="T93" fmla="*/ 126 h 318"/>
                <a:gd name="T94" fmla="*/ 4 w 288"/>
                <a:gd name="T95" fmla="*/ 121 h 318"/>
                <a:gd name="T96" fmla="*/ 0 w 288"/>
                <a:gd name="T97" fmla="*/ 112 h 318"/>
                <a:gd name="T98" fmla="*/ 13 w 288"/>
                <a:gd name="T99" fmla="*/ 112 h 318"/>
                <a:gd name="T100" fmla="*/ 17 w 288"/>
                <a:gd name="T101" fmla="*/ 104 h 318"/>
                <a:gd name="T102" fmla="*/ 22 w 288"/>
                <a:gd name="T103" fmla="*/ 87 h 31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8"/>
                <a:gd name="T157" fmla="*/ 0 h 318"/>
                <a:gd name="T158" fmla="*/ 288 w 288"/>
                <a:gd name="T159" fmla="*/ 318 h 31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8" h="318">
                  <a:moveTo>
                    <a:pt x="30" y="102"/>
                  </a:moveTo>
                  <a:lnTo>
                    <a:pt x="30" y="108"/>
                  </a:lnTo>
                  <a:lnTo>
                    <a:pt x="36" y="108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48" y="114"/>
                  </a:lnTo>
                  <a:lnTo>
                    <a:pt x="48" y="108"/>
                  </a:lnTo>
                  <a:lnTo>
                    <a:pt x="48" y="114"/>
                  </a:lnTo>
                  <a:lnTo>
                    <a:pt x="48" y="108"/>
                  </a:lnTo>
                  <a:lnTo>
                    <a:pt x="54" y="108"/>
                  </a:lnTo>
                  <a:lnTo>
                    <a:pt x="60" y="108"/>
                  </a:lnTo>
                  <a:lnTo>
                    <a:pt x="54" y="108"/>
                  </a:lnTo>
                  <a:lnTo>
                    <a:pt x="48" y="108"/>
                  </a:lnTo>
                  <a:lnTo>
                    <a:pt x="42" y="108"/>
                  </a:lnTo>
                  <a:lnTo>
                    <a:pt x="42" y="102"/>
                  </a:lnTo>
                  <a:lnTo>
                    <a:pt x="36" y="102"/>
                  </a:lnTo>
                  <a:lnTo>
                    <a:pt x="36" y="96"/>
                  </a:lnTo>
                  <a:lnTo>
                    <a:pt x="30" y="90"/>
                  </a:lnTo>
                  <a:lnTo>
                    <a:pt x="30" y="84"/>
                  </a:lnTo>
                  <a:lnTo>
                    <a:pt x="36" y="84"/>
                  </a:lnTo>
                  <a:lnTo>
                    <a:pt x="42" y="84"/>
                  </a:lnTo>
                  <a:lnTo>
                    <a:pt x="42" y="90"/>
                  </a:lnTo>
                  <a:lnTo>
                    <a:pt x="42" y="84"/>
                  </a:lnTo>
                  <a:lnTo>
                    <a:pt x="42" y="78"/>
                  </a:lnTo>
                  <a:lnTo>
                    <a:pt x="42" y="72"/>
                  </a:lnTo>
                  <a:lnTo>
                    <a:pt x="42" y="66"/>
                  </a:lnTo>
                  <a:lnTo>
                    <a:pt x="48" y="66"/>
                  </a:lnTo>
                  <a:lnTo>
                    <a:pt x="54" y="66"/>
                  </a:lnTo>
                  <a:lnTo>
                    <a:pt x="60" y="72"/>
                  </a:lnTo>
                  <a:lnTo>
                    <a:pt x="60" y="66"/>
                  </a:lnTo>
                  <a:lnTo>
                    <a:pt x="114" y="66"/>
                  </a:lnTo>
                  <a:lnTo>
                    <a:pt x="120" y="66"/>
                  </a:lnTo>
                  <a:lnTo>
                    <a:pt x="126" y="66"/>
                  </a:lnTo>
                  <a:lnTo>
                    <a:pt x="126" y="12"/>
                  </a:lnTo>
                  <a:lnTo>
                    <a:pt x="132" y="12"/>
                  </a:lnTo>
                  <a:lnTo>
                    <a:pt x="132" y="6"/>
                  </a:lnTo>
                  <a:lnTo>
                    <a:pt x="132" y="0"/>
                  </a:lnTo>
                  <a:lnTo>
                    <a:pt x="132" y="6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38" y="6"/>
                  </a:lnTo>
                  <a:lnTo>
                    <a:pt x="138" y="0"/>
                  </a:lnTo>
                  <a:lnTo>
                    <a:pt x="138" y="6"/>
                  </a:lnTo>
                  <a:lnTo>
                    <a:pt x="138" y="0"/>
                  </a:lnTo>
                  <a:lnTo>
                    <a:pt x="144" y="6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0" y="6"/>
                  </a:lnTo>
                  <a:lnTo>
                    <a:pt x="156" y="6"/>
                  </a:lnTo>
                  <a:lnTo>
                    <a:pt x="162" y="6"/>
                  </a:lnTo>
                  <a:lnTo>
                    <a:pt x="168" y="6"/>
                  </a:lnTo>
                  <a:lnTo>
                    <a:pt x="174" y="6"/>
                  </a:lnTo>
                  <a:lnTo>
                    <a:pt x="180" y="6"/>
                  </a:lnTo>
                  <a:lnTo>
                    <a:pt x="186" y="6"/>
                  </a:lnTo>
                  <a:lnTo>
                    <a:pt x="192" y="6"/>
                  </a:lnTo>
                  <a:lnTo>
                    <a:pt x="198" y="6"/>
                  </a:lnTo>
                  <a:lnTo>
                    <a:pt x="204" y="6"/>
                  </a:lnTo>
                  <a:lnTo>
                    <a:pt x="210" y="6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28" y="12"/>
                  </a:lnTo>
                  <a:lnTo>
                    <a:pt x="228" y="18"/>
                  </a:lnTo>
                  <a:lnTo>
                    <a:pt x="222" y="18"/>
                  </a:lnTo>
                  <a:lnTo>
                    <a:pt x="222" y="24"/>
                  </a:lnTo>
                  <a:lnTo>
                    <a:pt x="222" y="30"/>
                  </a:lnTo>
                  <a:lnTo>
                    <a:pt x="216" y="30"/>
                  </a:lnTo>
                  <a:lnTo>
                    <a:pt x="216" y="36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2" y="48"/>
                  </a:lnTo>
                  <a:lnTo>
                    <a:pt x="222" y="54"/>
                  </a:lnTo>
                  <a:lnTo>
                    <a:pt x="228" y="54"/>
                  </a:lnTo>
                  <a:lnTo>
                    <a:pt x="234" y="54"/>
                  </a:lnTo>
                  <a:lnTo>
                    <a:pt x="240" y="54"/>
                  </a:lnTo>
                  <a:lnTo>
                    <a:pt x="234" y="54"/>
                  </a:lnTo>
                  <a:lnTo>
                    <a:pt x="240" y="54"/>
                  </a:lnTo>
                  <a:lnTo>
                    <a:pt x="240" y="48"/>
                  </a:lnTo>
                  <a:lnTo>
                    <a:pt x="246" y="48"/>
                  </a:lnTo>
                  <a:lnTo>
                    <a:pt x="252" y="48"/>
                  </a:lnTo>
                  <a:lnTo>
                    <a:pt x="258" y="48"/>
                  </a:lnTo>
                  <a:lnTo>
                    <a:pt x="264" y="48"/>
                  </a:lnTo>
                  <a:lnTo>
                    <a:pt x="270" y="48"/>
                  </a:lnTo>
                  <a:lnTo>
                    <a:pt x="276" y="48"/>
                  </a:lnTo>
                  <a:lnTo>
                    <a:pt x="276" y="54"/>
                  </a:lnTo>
                  <a:lnTo>
                    <a:pt x="276" y="60"/>
                  </a:lnTo>
                  <a:lnTo>
                    <a:pt x="282" y="66"/>
                  </a:lnTo>
                  <a:lnTo>
                    <a:pt x="282" y="72"/>
                  </a:lnTo>
                  <a:lnTo>
                    <a:pt x="288" y="72"/>
                  </a:lnTo>
                  <a:lnTo>
                    <a:pt x="282" y="72"/>
                  </a:lnTo>
                  <a:lnTo>
                    <a:pt x="288" y="78"/>
                  </a:lnTo>
                  <a:lnTo>
                    <a:pt x="282" y="78"/>
                  </a:lnTo>
                  <a:lnTo>
                    <a:pt x="282" y="84"/>
                  </a:lnTo>
                  <a:lnTo>
                    <a:pt x="276" y="90"/>
                  </a:lnTo>
                  <a:lnTo>
                    <a:pt x="270" y="90"/>
                  </a:lnTo>
                  <a:lnTo>
                    <a:pt x="264" y="90"/>
                  </a:lnTo>
                  <a:lnTo>
                    <a:pt x="264" y="96"/>
                  </a:lnTo>
                  <a:lnTo>
                    <a:pt x="258" y="96"/>
                  </a:lnTo>
                  <a:lnTo>
                    <a:pt x="258" y="102"/>
                  </a:lnTo>
                  <a:lnTo>
                    <a:pt x="258" y="108"/>
                  </a:lnTo>
                  <a:lnTo>
                    <a:pt x="258" y="114"/>
                  </a:lnTo>
                  <a:lnTo>
                    <a:pt x="258" y="120"/>
                  </a:lnTo>
                  <a:lnTo>
                    <a:pt x="258" y="126"/>
                  </a:lnTo>
                  <a:lnTo>
                    <a:pt x="258" y="132"/>
                  </a:lnTo>
                  <a:lnTo>
                    <a:pt x="258" y="126"/>
                  </a:lnTo>
                  <a:lnTo>
                    <a:pt x="264" y="132"/>
                  </a:lnTo>
                  <a:lnTo>
                    <a:pt x="270" y="132"/>
                  </a:lnTo>
                  <a:lnTo>
                    <a:pt x="270" y="138"/>
                  </a:lnTo>
                  <a:lnTo>
                    <a:pt x="276" y="138"/>
                  </a:lnTo>
                  <a:lnTo>
                    <a:pt x="282" y="138"/>
                  </a:lnTo>
                  <a:lnTo>
                    <a:pt x="282" y="144"/>
                  </a:lnTo>
                  <a:lnTo>
                    <a:pt x="288" y="150"/>
                  </a:lnTo>
                  <a:lnTo>
                    <a:pt x="282" y="156"/>
                  </a:lnTo>
                  <a:lnTo>
                    <a:pt x="282" y="162"/>
                  </a:lnTo>
                  <a:lnTo>
                    <a:pt x="282" y="168"/>
                  </a:lnTo>
                  <a:lnTo>
                    <a:pt x="288" y="180"/>
                  </a:lnTo>
                  <a:lnTo>
                    <a:pt x="282" y="186"/>
                  </a:lnTo>
                  <a:lnTo>
                    <a:pt x="288" y="186"/>
                  </a:lnTo>
                  <a:lnTo>
                    <a:pt x="282" y="192"/>
                  </a:lnTo>
                  <a:lnTo>
                    <a:pt x="288" y="192"/>
                  </a:lnTo>
                  <a:lnTo>
                    <a:pt x="282" y="192"/>
                  </a:lnTo>
                  <a:lnTo>
                    <a:pt x="282" y="198"/>
                  </a:lnTo>
                  <a:lnTo>
                    <a:pt x="282" y="204"/>
                  </a:lnTo>
                  <a:lnTo>
                    <a:pt x="282" y="210"/>
                  </a:lnTo>
                  <a:lnTo>
                    <a:pt x="276" y="216"/>
                  </a:lnTo>
                  <a:lnTo>
                    <a:pt x="276" y="222"/>
                  </a:lnTo>
                  <a:lnTo>
                    <a:pt x="270" y="222"/>
                  </a:lnTo>
                  <a:lnTo>
                    <a:pt x="270" y="228"/>
                  </a:lnTo>
                  <a:lnTo>
                    <a:pt x="270" y="234"/>
                  </a:lnTo>
                  <a:lnTo>
                    <a:pt x="264" y="240"/>
                  </a:lnTo>
                  <a:lnTo>
                    <a:pt x="258" y="240"/>
                  </a:lnTo>
                  <a:lnTo>
                    <a:pt x="252" y="240"/>
                  </a:lnTo>
                  <a:lnTo>
                    <a:pt x="258" y="234"/>
                  </a:lnTo>
                  <a:lnTo>
                    <a:pt x="258" y="228"/>
                  </a:lnTo>
                  <a:lnTo>
                    <a:pt x="252" y="228"/>
                  </a:lnTo>
                  <a:lnTo>
                    <a:pt x="252" y="222"/>
                  </a:lnTo>
                  <a:lnTo>
                    <a:pt x="246" y="222"/>
                  </a:lnTo>
                  <a:lnTo>
                    <a:pt x="246" y="228"/>
                  </a:lnTo>
                  <a:lnTo>
                    <a:pt x="240" y="234"/>
                  </a:lnTo>
                  <a:lnTo>
                    <a:pt x="234" y="240"/>
                  </a:lnTo>
                  <a:lnTo>
                    <a:pt x="228" y="240"/>
                  </a:lnTo>
                  <a:lnTo>
                    <a:pt x="228" y="234"/>
                  </a:lnTo>
                  <a:lnTo>
                    <a:pt x="222" y="234"/>
                  </a:lnTo>
                  <a:lnTo>
                    <a:pt x="216" y="234"/>
                  </a:lnTo>
                  <a:lnTo>
                    <a:pt x="210" y="234"/>
                  </a:lnTo>
                  <a:lnTo>
                    <a:pt x="216" y="228"/>
                  </a:lnTo>
                  <a:lnTo>
                    <a:pt x="210" y="228"/>
                  </a:lnTo>
                  <a:lnTo>
                    <a:pt x="210" y="222"/>
                  </a:lnTo>
                  <a:lnTo>
                    <a:pt x="204" y="222"/>
                  </a:lnTo>
                  <a:lnTo>
                    <a:pt x="204" y="216"/>
                  </a:lnTo>
                  <a:lnTo>
                    <a:pt x="198" y="210"/>
                  </a:lnTo>
                  <a:lnTo>
                    <a:pt x="192" y="210"/>
                  </a:lnTo>
                  <a:lnTo>
                    <a:pt x="186" y="210"/>
                  </a:lnTo>
                  <a:lnTo>
                    <a:pt x="186" y="216"/>
                  </a:lnTo>
                  <a:lnTo>
                    <a:pt x="186" y="222"/>
                  </a:lnTo>
                  <a:lnTo>
                    <a:pt x="186" y="228"/>
                  </a:lnTo>
                  <a:lnTo>
                    <a:pt x="186" y="234"/>
                  </a:lnTo>
                  <a:lnTo>
                    <a:pt x="186" y="240"/>
                  </a:lnTo>
                  <a:lnTo>
                    <a:pt x="168" y="240"/>
                  </a:lnTo>
                  <a:lnTo>
                    <a:pt x="162" y="234"/>
                  </a:lnTo>
                  <a:lnTo>
                    <a:pt x="156" y="234"/>
                  </a:lnTo>
                  <a:lnTo>
                    <a:pt x="150" y="234"/>
                  </a:lnTo>
                  <a:lnTo>
                    <a:pt x="150" y="240"/>
                  </a:lnTo>
                  <a:lnTo>
                    <a:pt x="144" y="234"/>
                  </a:lnTo>
                  <a:lnTo>
                    <a:pt x="144" y="240"/>
                  </a:lnTo>
                  <a:lnTo>
                    <a:pt x="144" y="246"/>
                  </a:lnTo>
                  <a:lnTo>
                    <a:pt x="150" y="252"/>
                  </a:lnTo>
                  <a:lnTo>
                    <a:pt x="144" y="252"/>
                  </a:lnTo>
                  <a:lnTo>
                    <a:pt x="144" y="258"/>
                  </a:lnTo>
                  <a:lnTo>
                    <a:pt x="150" y="258"/>
                  </a:lnTo>
                  <a:lnTo>
                    <a:pt x="162" y="264"/>
                  </a:lnTo>
                  <a:lnTo>
                    <a:pt x="168" y="264"/>
                  </a:lnTo>
                  <a:lnTo>
                    <a:pt x="162" y="264"/>
                  </a:lnTo>
                  <a:lnTo>
                    <a:pt x="162" y="270"/>
                  </a:lnTo>
                  <a:lnTo>
                    <a:pt x="162" y="276"/>
                  </a:lnTo>
                  <a:lnTo>
                    <a:pt x="156" y="276"/>
                  </a:lnTo>
                  <a:lnTo>
                    <a:pt x="162" y="276"/>
                  </a:lnTo>
                  <a:lnTo>
                    <a:pt x="162" y="282"/>
                  </a:lnTo>
                  <a:lnTo>
                    <a:pt x="162" y="288"/>
                  </a:lnTo>
                  <a:lnTo>
                    <a:pt x="156" y="294"/>
                  </a:lnTo>
                  <a:lnTo>
                    <a:pt x="162" y="300"/>
                  </a:lnTo>
                  <a:lnTo>
                    <a:pt x="156" y="300"/>
                  </a:lnTo>
                  <a:lnTo>
                    <a:pt x="156" y="306"/>
                  </a:lnTo>
                  <a:lnTo>
                    <a:pt x="150" y="300"/>
                  </a:lnTo>
                  <a:lnTo>
                    <a:pt x="144" y="300"/>
                  </a:lnTo>
                  <a:lnTo>
                    <a:pt x="144" y="294"/>
                  </a:lnTo>
                  <a:lnTo>
                    <a:pt x="138" y="294"/>
                  </a:lnTo>
                  <a:lnTo>
                    <a:pt x="132" y="294"/>
                  </a:lnTo>
                  <a:lnTo>
                    <a:pt x="126" y="300"/>
                  </a:lnTo>
                  <a:lnTo>
                    <a:pt x="126" y="306"/>
                  </a:lnTo>
                  <a:lnTo>
                    <a:pt x="126" y="312"/>
                  </a:lnTo>
                  <a:lnTo>
                    <a:pt x="120" y="312"/>
                  </a:lnTo>
                  <a:lnTo>
                    <a:pt x="120" y="318"/>
                  </a:lnTo>
                  <a:lnTo>
                    <a:pt x="120" y="312"/>
                  </a:lnTo>
                  <a:lnTo>
                    <a:pt x="114" y="312"/>
                  </a:lnTo>
                  <a:lnTo>
                    <a:pt x="120" y="312"/>
                  </a:lnTo>
                  <a:lnTo>
                    <a:pt x="114" y="312"/>
                  </a:lnTo>
                  <a:lnTo>
                    <a:pt x="114" y="306"/>
                  </a:lnTo>
                  <a:lnTo>
                    <a:pt x="108" y="300"/>
                  </a:lnTo>
                  <a:lnTo>
                    <a:pt x="108" y="294"/>
                  </a:lnTo>
                  <a:lnTo>
                    <a:pt x="102" y="294"/>
                  </a:lnTo>
                  <a:lnTo>
                    <a:pt x="96" y="288"/>
                  </a:lnTo>
                  <a:lnTo>
                    <a:pt x="96" y="282"/>
                  </a:lnTo>
                  <a:lnTo>
                    <a:pt x="90" y="282"/>
                  </a:lnTo>
                  <a:lnTo>
                    <a:pt x="90" y="276"/>
                  </a:lnTo>
                  <a:lnTo>
                    <a:pt x="84" y="276"/>
                  </a:lnTo>
                  <a:lnTo>
                    <a:pt x="84" y="270"/>
                  </a:lnTo>
                  <a:lnTo>
                    <a:pt x="78" y="264"/>
                  </a:lnTo>
                  <a:lnTo>
                    <a:pt x="72" y="264"/>
                  </a:lnTo>
                  <a:lnTo>
                    <a:pt x="72" y="258"/>
                  </a:lnTo>
                  <a:lnTo>
                    <a:pt x="66" y="258"/>
                  </a:lnTo>
                  <a:lnTo>
                    <a:pt x="60" y="258"/>
                  </a:lnTo>
                  <a:lnTo>
                    <a:pt x="60" y="252"/>
                  </a:lnTo>
                  <a:lnTo>
                    <a:pt x="54" y="252"/>
                  </a:lnTo>
                  <a:lnTo>
                    <a:pt x="60" y="252"/>
                  </a:lnTo>
                  <a:lnTo>
                    <a:pt x="54" y="252"/>
                  </a:lnTo>
                  <a:lnTo>
                    <a:pt x="54" y="246"/>
                  </a:lnTo>
                  <a:lnTo>
                    <a:pt x="48" y="246"/>
                  </a:lnTo>
                  <a:lnTo>
                    <a:pt x="48" y="240"/>
                  </a:lnTo>
                  <a:lnTo>
                    <a:pt x="42" y="240"/>
                  </a:lnTo>
                  <a:lnTo>
                    <a:pt x="42" y="234"/>
                  </a:lnTo>
                  <a:lnTo>
                    <a:pt x="42" y="228"/>
                  </a:lnTo>
                  <a:lnTo>
                    <a:pt x="36" y="222"/>
                  </a:lnTo>
                  <a:lnTo>
                    <a:pt x="30" y="222"/>
                  </a:lnTo>
                  <a:lnTo>
                    <a:pt x="30" y="216"/>
                  </a:lnTo>
                  <a:lnTo>
                    <a:pt x="30" y="210"/>
                  </a:lnTo>
                  <a:lnTo>
                    <a:pt x="24" y="210"/>
                  </a:lnTo>
                  <a:lnTo>
                    <a:pt x="24" y="204"/>
                  </a:lnTo>
                  <a:lnTo>
                    <a:pt x="24" y="198"/>
                  </a:lnTo>
                  <a:lnTo>
                    <a:pt x="24" y="192"/>
                  </a:lnTo>
                  <a:lnTo>
                    <a:pt x="18" y="192"/>
                  </a:lnTo>
                  <a:lnTo>
                    <a:pt x="18" y="186"/>
                  </a:lnTo>
                  <a:lnTo>
                    <a:pt x="12" y="186"/>
                  </a:lnTo>
                  <a:lnTo>
                    <a:pt x="12" y="180"/>
                  </a:lnTo>
                  <a:lnTo>
                    <a:pt x="12" y="174"/>
                  </a:lnTo>
                  <a:lnTo>
                    <a:pt x="6" y="168"/>
                  </a:lnTo>
                  <a:lnTo>
                    <a:pt x="6" y="162"/>
                  </a:lnTo>
                  <a:lnTo>
                    <a:pt x="6" y="168"/>
                  </a:lnTo>
                  <a:lnTo>
                    <a:pt x="6" y="162"/>
                  </a:lnTo>
                  <a:lnTo>
                    <a:pt x="6" y="168"/>
                  </a:lnTo>
                  <a:lnTo>
                    <a:pt x="6" y="162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0" y="150"/>
                  </a:lnTo>
                  <a:lnTo>
                    <a:pt x="0" y="156"/>
                  </a:lnTo>
                  <a:lnTo>
                    <a:pt x="6" y="156"/>
                  </a:lnTo>
                  <a:lnTo>
                    <a:pt x="12" y="156"/>
                  </a:lnTo>
                  <a:lnTo>
                    <a:pt x="12" y="150"/>
                  </a:lnTo>
                  <a:lnTo>
                    <a:pt x="12" y="156"/>
                  </a:lnTo>
                  <a:lnTo>
                    <a:pt x="18" y="156"/>
                  </a:lnTo>
                  <a:lnTo>
                    <a:pt x="18" y="150"/>
                  </a:lnTo>
                  <a:lnTo>
                    <a:pt x="18" y="156"/>
                  </a:lnTo>
                  <a:lnTo>
                    <a:pt x="18" y="150"/>
                  </a:lnTo>
                  <a:lnTo>
                    <a:pt x="18" y="144"/>
                  </a:lnTo>
                  <a:lnTo>
                    <a:pt x="24" y="144"/>
                  </a:lnTo>
                  <a:lnTo>
                    <a:pt x="24" y="138"/>
                  </a:lnTo>
                  <a:lnTo>
                    <a:pt x="30" y="138"/>
                  </a:lnTo>
                  <a:lnTo>
                    <a:pt x="30" y="132"/>
                  </a:lnTo>
                  <a:lnTo>
                    <a:pt x="30" y="126"/>
                  </a:lnTo>
                  <a:lnTo>
                    <a:pt x="30" y="120"/>
                  </a:lnTo>
                  <a:lnTo>
                    <a:pt x="30" y="114"/>
                  </a:lnTo>
                  <a:lnTo>
                    <a:pt x="30" y="108"/>
                  </a:lnTo>
                  <a:lnTo>
                    <a:pt x="30" y="10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Freeform 27">
              <a:extLst>
                <a:ext uri="{FF2B5EF4-FFF2-40B4-BE49-F238E27FC236}">
                  <a16:creationId xmlns:a16="http://schemas.microsoft.com/office/drawing/2014/main" id="{E623ECE6-7CF0-B091-DCC8-61BBE05193D6}"/>
                </a:ext>
              </a:extLst>
            </p:cNvPr>
            <p:cNvSpPr>
              <a:spLocks noChangeAspect="1"/>
            </p:cNvSpPr>
            <p:nvPr>
              <p:custDataLst>
                <p:tags r:id="rId23"/>
              </p:custDataLst>
            </p:nvPr>
          </p:nvSpPr>
          <p:spPr bwMode="gray">
            <a:xfrm>
              <a:off x="4014808" y="3505201"/>
              <a:ext cx="501562" cy="582612"/>
            </a:xfrm>
            <a:custGeom>
              <a:avLst/>
              <a:gdLst>
                <a:gd name="T0" fmla="*/ 8 w 372"/>
                <a:gd name="T1" fmla="*/ 260 h 432"/>
                <a:gd name="T2" fmla="*/ 26 w 372"/>
                <a:gd name="T3" fmla="*/ 264 h 432"/>
                <a:gd name="T4" fmla="*/ 26 w 372"/>
                <a:gd name="T5" fmla="*/ 247 h 432"/>
                <a:gd name="T6" fmla="*/ 21 w 372"/>
                <a:gd name="T7" fmla="*/ 234 h 432"/>
                <a:gd name="T8" fmla="*/ 17 w 372"/>
                <a:gd name="T9" fmla="*/ 217 h 432"/>
                <a:gd name="T10" fmla="*/ 48 w 372"/>
                <a:gd name="T11" fmla="*/ 221 h 432"/>
                <a:gd name="T12" fmla="*/ 52 w 372"/>
                <a:gd name="T13" fmla="*/ 199 h 432"/>
                <a:gd name="T14" fmla="*/ 70 w 372"/>
                <a:gd name="T15" fmla="*/ 212 h 432"/>
                <a:gd name="T16" fmla="*/ 82 w 372"/>
                <a:gd name="T17" fmla="*/ 221 h 432"/>
                <a:gd name="T18" fmla="*/ 99 w 372"/>
                <a:gd name="T19" fmla="*/ 212 h 432"/>
                <a:gd name="T20" fmla="*/ 108 w 372"/>
                <a:gd name="T21" fmla="*/ 212 h 432"/>
                <a:gd name="T22" fmla="*/ 117 w 372"/>
                <a:gd name="T23" fmla="*/ 190 h 432"/>
                <a:gd name="T24" fmla="*/ 121 w 372"/>
                <a:gd name="T25" fmla="*/ 178 h 432"/>
                <a:gd name="T26" fmla="*/ 117 w 372"/>
                <a:gd name="T27" fmla="*/ 147 h 432"/>
                <a:gd name="T28" fmla="*/ 99 w 372"/>
                <a:gd name="T29" fmla="*/ 143 h 432"/>
                <a:gd name="T30" fmla="*/ 99 w 372"/>
                <a:gd name="T31" fmla="*/ 117 h 432"/>
                <a:gd name="T32" fmla="*/ 117 w 372"/>
                <a:gd name="T33" fmla="*/ 104 h 432"/>
                <a:gd name="T34" fmla="*/ 113 w 372"/>
                <a:gd name="T35" fmla="*/ 91 h 432"/>
                <a:gd name="T36" fmla="*/ 95 w 372"/>
                <a:gd name="T37" fmla="*/ 82 h 432"/>
                <a:gd name="T38" fmla="*/ 82 w 372"/>
                <a:gd name="T39" fmla="*/ 87 h 432"/>
                <a:gd name="T40" fmla="*/ 70 w 372"/>
                <a:gd name="T41" fmla="*/ 74 h 432"/>
                <a:gd name="T42" fmla="*/ 78 w 372"/>
                <a:gd name="T43" fmla="*/ 56 h 432"/>
                <a:gd name="T44" fmla="*/ 126 w 372"/>
                <a:gd name="T45" fmla="*/ 52 h 432"/>
                <a:gd name="T46" fmla="*/ 134 w 372"/>
                <a:gd name="T47" fmla="*/ 60 h 432"/>
                <a:gd name="T48" fmla="*/ 151 w 372"/>
                <a:gd name="T49" fmla="*/ 65 h 432"/>
                <a:gd name="T50" fmla="*/ 169 w 372"/>
                <a:gd name="T51" fmla="*/ 65 h 432"/>
                <a:gd name="T52" fmla="*/ 178 w 372"/>
                <a:gd name="T53" fmla="*/ 65 h 432"/>
                <a:gd name="T54" fmla="*/ 182 w 372"/>
                <a:gd name="T55" fmla="*/ 52 h 432"/>
                <a:gd name="T56" fmla="*/ 195 w 372"/>
                <a:gd name="T57" fmla="*/ 17 h 432"/>
                <a:gd name="T58" fmla="*/ 212 w 372"/>
                <a:gd name="T59" fmla="*/ 4 h 432"/>
                <a:gd name="T60" fmla="*/ 238 w 372"/>
                <a:gd name="T61" fmla="*/ 0 h 432"/>
                <a:gd name="T62" fmla="*/ 256 w 372"/>
                <a:gd name="T63" fmla="*/ 8 h 432"/>
                <a:gd name="T64" fmla="*/ 268 w 372"/>
                <a:gd name="T65" fmla="*/ 13 h 432"/>
                <a:gd name="T66" fmla="*/ 260 w 372"/>
                <a:gd name="T67" fmla="*/ 31 h 432"/>
                <a:gd name="T68" fmla="*/ 247 w 372"/>
                <a:gd name="T69" fmla="*/ 52 h 432"/>
                <a:gd name="T70" fmla="*/ 247 w 372"/>
                <a:gd name="T71" fmla="*/ 78 h 432"/>
                <a:gd name="T72" fmla="*/ 238 w 372"/>
                <a:gd name="T73" fmla="*/ 95 h 432"/>
                <a:gd name="T74" fmla="*/ 242 w 372"/>
                <a:gd name="T75" fmla="*/ 121 h 432"/>
                <a:gd name="T76" fmla="*/ 234 w 372"/>
                <a:gd name="T77" fmla="*/ 138 h 432"/>
                <a:gd name="T78" fmla="*/ 229 w 372"/>
                <a:gd name="T79" fmla="*/ 161 h 432"/>
                <a:gd name="T80" fmla="*/ 208 w 372"/>
                <a:gd name="T81" fmla="*/ 173 h 432"/>
                <a:gd name="T82" fmla="*/ 195 w 372"/>
                <a:gd name="T83" fmla="*/ 199 h 432"/>
                <a:gd name="T84" fmla="*/ 182 w 372"/>
                <a:gd name="T85" fmla="*/ 217 h 432"/>
                <a:gd name="T86" fmla="*/ 182 w 372"/>
                <a:gd name="T87" fmla="*/ 242 h 432"/>
                <a:gd name="T88" fmla="*/ 173 w 372"/>
                <a:gd name="T89" fmla="*/ 268 h 432"/>
                <a:gd name="T90" fmla="*/ 155 w 372"/>
                <a:gd name="T91" fmla="*/ 281 h 432"/>
                <a:gd name="T92" fmla="*/ 138 w 372"/>
                <a:gd name="T93" fmla="*/ 295 h 432"/>
                <a:gd name="T94" fmla="*/ 126 w 372"/>
                <a:gd name="T95" fmla="*/ 308 h 432"/>
                <a:gd name="T96" fmla="*/ 113 w 372"/>
                <a:gd name="T97" fmla="*/ 295 h 432"/>
                <a:gd name="T98" fmla="*/ 113 w 372"/>
                <a:gd name="T99" fmla="*/ 285 h 432"/>
                <a:gd name="T100" fmla="*/ 95 w 372"/>
                <a:gd name="T101" fmla="*/ 295 h 432"/>
                <a:gd name="T102" fmla="*/ 87 w 372"/>
                <a:gd name="T103" fmla="*/ 303 h 432"/>
                <a:gd name="T104" fmla="*/ 70 w 372"/>
                <a:gd name="T105" fmla="*/ 299 h 432"/>
                <a:gd name="T106" fmla="*/ 56 w 372"/>
                <a:gd name="T107" fmla="*/ 295 h 432"/>
                <a:gd name="T108" fmla="*/ 35 w 372"/>
                <a:gd name="T109" fmla="*/ 308 h 432"/>
                <a:gd name="T110" fmla="*/ 21 w 372"/>
                <a:gd name="T111" fmla="*/ 299 h 432"/>
                <a:gd name="T112" fmla="*/ 8 w 372"/>
                <a:gd name="T113" fmla="*/ 285 h 43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72"/>
                <a:gd name="T172" fmla="*/ 0 h 432"/>
                <a:gd name="T173" fmla="*/ 372 w 372"/>
                <a:gd name="T174" fmla="*/ 432 h 43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72" h="432">
                  <a:moveTo>
                    <a:pt x="0" y="384"/>
                  </a:moveTo>
                  <a:lnTo>
                    <a:pt x="0" y="378"/>
                  </a:lnTo>
                  <a:lnTo>
                    <a:pt x="6" y="378"/>
                  </a:lnTo>
                  <a:lnTo>
                    <a:pt x="6" y="372"/>
                  </a:lnTo>
                  <a:lnTo>
                    <a:pt x="6" y="366"/>
                  </a:lnTo>
                  <a:lnTo>
                    <a:pt x="12" y="360"/>
                  </a:lnTo>
                  <a:lnTo>
                    <a:pt x="18" y="360"/>
                  </a:lnTo>
                  <a:lnTo>
                    <a:pt x="24" y="360"/>
                  </a:lnTo>
                  <a:lnTo>
                    <a:pt x="24" y="366"/>
                  </a:lnTo>
                  <a:lnTo>
                    <a:pt x="30" y="366"/>
                  </a:lnTo>
                  <a:lnTo>
                    <a:pt x="36" y="372"/>
                  </a:lnTo>
                  <a:lnTo>
                    <a:pt x="36" y="366"/>
                  </a:lnTo>
                  <a:lnTo>
                    <a:pt x="42" y="366"/>
                  </a:lnTo>
                  <a:lnTo>
                    <a:pt x="36" y="360"/>
                  </a:lnTo>
                  <a:lnTo>
                    <a:pt x="42" y="354"/>
                  </a:lnTo>
                  <a:lnTo>
                    <a:pt x="42" y="348"/>
                  </a:lnTo>
                  <a:lnTo>
                    <a:pt x="42" y="342"/>
                  </a:lnTo>
                  <a:lnTo>
                    <a:pt x="36" y="342"/>
                  </a:lnTo>
                  <a:lnTo>
                    <a:pt x="42" y="342"/>
                  </a:lnTo>
                  <a:lnTo>
                    <a:pt x="42" y="336"/>
                  </a:lnTo>
                  <a:lnTo>
                    <a:pt x="42" y="330"/>
                  </a:lnTo>
                  <a:lnTo>
                    <a:pt x="48" y="330"/>
                  </a:lnTo>
                  <a:lnTo>
                    <a:pt x="42" y="330"/>
                  </a:lnTo>
                  <a:lnTo>
                    <a:pt x="30" y="324"/>
                  </a:lnTo>
                  <a:lnTo>
                    <a:pt x="24" y="324"/>
                  </a:lnTo>
                  <a:lnTo>
                    <a:pt x="24" y="318"/>
                  </a:lnTo>
                  <a:lnTo>
                    <a:pt x="30" y="318"/>
                  </a:lnTo>
                  <a:lnTo>
                    <a:pt x="24" y="312"/>
                  </a:lnTo>
                  <a:lnTo>
                    <a:pt x="24" y="306"/>
                  </a:lnTo>
                  <a:lnTo>
                    <a:pt x="24" y="300"/>
                  </a:lnTo>
                  <a:lnTo>
                    <a:pt x="30" y="306"/>
                  </a:lnTo>
                  <a:lnTo>
                    <a:pt x="30" y="300"/>
                  </a:lnTo>
                  <a:lnTo>
                    <a:pt x="36" y="300"/>
                  </a:lnTo>
                  <a:lnTo>
                    <a:pt x="42" y="300"/>
                  </a:lnTo>
                  <a:lnTo>
                    <a:pt x="48" y="306"/>
                  </a:lnTo>
                  <a:lnTo>
                    <a:pt x="66" y="306"/>
                  </a:lnTo>
                  <a:lnTo>
                    <a:pt x="66" y="300"/>
                  </a:lnTo>
                  <a:lnTo>
                    <a:pt x="66" y="294"/>
                  </a:lnTo>
                  <a:lnTo>
                    <a:pt x="66" y="288"/>
                  </a:lnTo>
                  <a:lnTo>
                    <a:pt x="66" y="282"/>
                  </a:lnTo>
                  <a:lnTo>
                    <a:pt x="66" y="276"/>
                  </a:lnTo>
                  <a:lnTo>
                    <a:pt x="72" y="276"/>
                  </a:lnTo>
                  <a:lnTo>
                    <a:pt x="78" y="276"/>
                  </a:lnTo>
                  <a:lnTo>
                    <a:pt x="84" y="282"/>
                  </a:lnTo>
                  <a:lnTo>
                    <a:pt x="84" y="288"/>
                  </a:lnTo>
                  <a:lnTo>
                    <a:pt x="90" y="288"/>
                  </a:lnTo>
                  <a:lnTo>
                    <a:pt x="90" y="294"/>
                  </a:lnTo>
                  <a:lnTo>
                    <a:pt x="96" y="294"/>
                  </a:lnTo>
                  <a:lnTo>
                    <a:pt x="90" y="300"/>
                  </a:lnTo>
                  <a:lnTo>
                    <a:pt x="96" y="300"/>
                  </a:lnTo>
                  <a:lnTo>
                    <a:pt x="102" y="300"/>
                  </a:lnTo>
                  <a:lnTo>
                    <a:pt x="108" y="300"/>
                  </a:lnTo>
                  <a:lnTo>
                    <a:pt x="108" y="306"/>
                  </a:lnTo>
                  <a:lnTo>
                    <a:pt x="114" y="306"/>
                  </a:lnTo>
                  <a:lnTo>
                    <a:pt x="120" y="300"/>
                  </a:lnTo>
                  <a:lnTo>
                    <a:pt x="126" y="294"/>
                  </a:lnTo>
                  <a:lnTo>
                    <a:pt x="126" y="288"/>
                  </a:lnTo>
                  <a:lnTo>
                    <a:pt x="132" y="288"/>
                  </a:lnTo>
                  <a:lnTo>
                    <a:pt x="132" y="294"/>
                  </a:lnTo>
                  <a:lnTo>
                    <a:pt x="138" y="294"/>
                  </a:lnTo>
                  <a:lnTo>
                    <a:pt x="138" y="300"/>
                  </a:lnTo>
                  <a:lnTo>
                    <a:pt x="132" y="306"/>
                  </a:lnTo>
                  <a:lnTo>
                    <a:pt x="138" y="306"/>
                  </a:lnTo>
                  <a:lnTo>
                    <a:pt x="144" y="306"/>
                  </a:lnTo>
                  <a:lnTo>
                    <a:pt x="150" y="300"/>
                  </a:lnTo>
                  <a:lnTo>
                    <a:pt x="150" y="294"/>
                  </a:lnTo>
                  <a:lnTo>
                    <a:pt x="150" y="288"/>
                  </a:lnTo>
                  <a:lnTo>
                    <a:pt x="156" y="288"/>
                  </a:lnTo>
                  <a:lnTo>
                    <a:pt x="156" y="282"/>
                  </a:lnTo>
                  <a:lnTo>
                    <a:pt x="162" y="276"/>
                  </a:lnTo>
                  <a:lnTo>
                    <a:pt x="162" y="270"/>
                  </a:lnTo>
                  <a:lnTo>
                    <a:pt x="162" y="264"/>
                  </a:lnTo>
                  <a:lnTo>
                    <a:pt x="162" y="258"/>
                  </a:lnTo>
                  <a:lnTo>
                    <a:pt x="168" y="258"/>
                  </a:lnTo>
                  <a:lnTo>
                    <a:pt x="162" y="258"/>
                  </a:lnTo>
                  <a:lnTo>
                    <a:pt x="168" y="252"/>
                  </a:lnTo>
                  <a:lnTo>
                    <a:pt x="162" y="252"/>
                  </a:lnTo>
                  <a:lnTo>
                    <a:pt x="168" y="246"/>
                  </a:lnTo>
                  <a:lnTo>
                    <a:pt x="162" y="234"/>
                  </a:lnTo>
                  <a:lnTo>
                    <a:pt x="162" y="228"/>
                  </a:lnTo>
                  <a:lnTo>
                    <a:pt x="162" y="222"/>
                  </a:lnTo>
                  <a:lnTo>
                    <a:pt x="168" y="216"/>
                  </a:lnTo>
                  <a:lnTo>
                    <a:pt x="162" y="210"/>
                  </a:lnTo>
                  <a:lnTo>
                    <a:pt x="162" y="204"/>
                  </a:lnTo>
                  <a:lnTo>
                    <a:pt x="156" y="204"/>
                  </a:lnTo>
                  <a:lnTo>
                    <a:pt x="150" y="204"/>
                  </a:lnTo>
                  <a:lnTo>
                    <a:pt x="150" y="198"/>
                  </a:lnTo>
                  <a:lnTo>
                    <a:pt x="144" y="198"/>
                  </a:lnTo>
                  <a:lnTo>
                    <a:pt x="138" y="192"/>
                  </a:lnTo>
                  <a:lnTo>
                    <a:pt x="138" y="198"/>
                  </a:lnTo>
                  <a:lnTo>
                    <a:pt x="138" y="192"/>
                  </a:lnTo>
                  <a:lnTo>
                    <a:pt x="138" y="186"/>
                  </a:lnTo>
                  <a:lnTo>
                    <a:pt x="138" y="180"/>
                  </a:lnTo>
                  <a:lnTo>
                    <a:pt x="138" y="174"/>
                  </a:lnTo>
                  <a:lnTo>
                    <a:pt x="138" y="168"/>
                  </a:lnTo>
                  <a:lnTo>
                    <a:pt x="138" y="162"/>
                  </a:lnTo>
                  <a:lnTo>
                    <a:pt x="144" y="162"/>
                  </a:lnTo>
                  <a:lnTo>
                    <a:pt x="144" y="156"/>
                  </a:lnTo>
                  <a:lnTo>
                    <a:pt x="150" y="156"/>
                  </a:lnTo>
                  <a:lnTo>
                    <a:pt x="156" y="156"/>
                  </a:lnTo>
                  <a:lnTo>
                    <a:pt x="162" y="150"/>
                  </a:lnTo>
                  <a:lnTo>
                    <a:pt x="162" y="144"/>
                  </a:lnTo>
                  <a:lnTo>
                    <a:pt x="168" y="144"/>
                  </a:lnTo>
                  <a:lnTo>
                    <a:pt x="162" y="138"/>
                  </a:lnTo>
                  <a:lnTo>
                    <a:pt x="168" y="138"/>
                  </a:lnTo>
                  <a:lnTo>
                    <a:pt x="162" y="138"/>
                  </a:lnTo>
                  <a:lnTo>
                    <a:pt x="162" y="132"/>
                  </a:lnTo>
                  <a:lnTo>
                    <a:pt x="156" y="126"/>
                  </a:lnTo>
                  <a:lnTo>
                    <a:pt x="156" y="120"/>
                  </a:lnTo>
                  <a:lnTo>
                    <a:pt x="156" y="114"/>
                  </a:lnTo>
                  <a:lnTo>
                    <a:pt x="150" y="114"/>
                  </a:lnTo>
                  <a:lnTo>
                    <a:pt x="144" y="114"/>
                  </a:lnTo>
                  <a:lnTo>
                    <a:pt x="138" y="114"/>
                  </a:lnTo>
                  <a:lnTo>
                    <a:pt x="132" y="114"/>
                  </a:lnTo>
                  <a:lnTo>
                    <a:pt x="126" y="114"/>
                  </a:lnTo>
                  <a:lnTo>
                    <a:pt x="120" y="114"/>
                  </a:lnTo>
                  <a:lnTo>
                    <a:pt x="120" y="120"/>
                  </a:lnTo>
                  <a:lnTo>
                    <a:pt x="114" y="120"/>
                  </a:lnTo>
                  <a:lnTo>
                    <a:pt x="120" y="120"/>
                  </a:lnTo>
                  <a:lnTo>
                    <a:pt x="114" y="120"/>
                  </a:lnTo>
                  <a:lnTo>
                    <a:pt x="108" y="120"/>
                  </a:lnTo>
                  <a:lnTo>
                    <a:pt x="102" y="120"/>
                  </a:lnTo>
                  <a:lnTo>
                    <a:pt x="102" y="114"/>
                  </a:lnTo>
                  <a:lnTo>
                    <a:pt x="102" y="108"/>
                  </a:lnTo>
                  <a:lnTo>
                    <a:pt x="96" y="108"/>
                  </a:lnTo>
                  <a:lnTo>
                    <a:pt x="96" y="102"/>
                  </a:lnTo>
                  <a:lnTo>
                    <a:pt x="96" y="96"/>
                  </a:lnTo>
                  <a:lnTo>
                    <a:pt x="102" y="96"/>
                  </a:lnTo>
                  <a:lnTo>
                    <a:pt x="102" y="90"/>
                  </a:lnTo>
                  <a:lnTo>
                    <a:pt x="102" y="84"/>
                  </a:lnTo>
                  <a:lnTo>
                    <a:pt x="108" y="84"/>
                  </a:lnTo>
                  <a:lnTo>
                    <a:pt x="108" y="78"/>
                  </a:lnTo>
                  <a:lnTo>
                    <a:pt x="156" y="78"/>
                  </a:lnTo>
                  <a:lnTo>
                    <a:pt x="156" y="72"/>
                  </a:lnTo>
                  <a:lnTo>
                    <a:pt x="162" y="72"/>
                  </a:lnTo>
                  <a:lnTo>
                    <a:pt x="162" y="78"/>
                  </a:lnTo>
                  <a:lnTo>
                    <a:pt x="168" y="72"/>
                  </a:lnTo>
                  <a:lnTo>
                    <a:pt x="174" y="72"/>
                  </a:lnTo>
                  <a:lnTo>
                    <a:pt x="174" y="78"/>
                  </a:lnTo>
                  <a:lnTo>
                    <a:pt x="180" y="78"/>
                  </a:lnTo>
                  <a:lnTo>
                    <a:pt x="180" y="84"/>
                  </a:lnTo>
                  <a:lnTo>
                    <a:pt x="180" y="78"/>
                  </a:lnTo>
                  <a:lnTo>
                    <a:pt x="186" y="78"/>
                  </a:lnTo>
                  <a:lnTo>
                    <a:pt x="186" y="84"/>
                  </a:lnTo>
                  <a:lnTo>
                    <a:pt x="192" y="84"/>
                  </a:lnTo>
                  <a:lnTo>
                    <a:pt x="198" y="84"/>
                  </a:lnTo>
                  <a:lnTo>
                    <a:pt x="204" y="84"/>
                  </a:lnTo>
                  <a:lnTo>
                    <a:pt x="204" y="90"/>
                  </a:lnTo>
                  <a:lnTo>
                    <a:pt x="210" y="84"/>
                  </a:lnTo>
                  <a:lnTo>
                    <a:pt x="210" y="90"/>
                  </a:lnTo>
                  <a:lnTo>
                    <a:pt x="210" y="84"/>
                  </a:lnTo>
                  <a:lnTo>
                    <a:pt x="216" y="84"/>
                  </a:lnTo>
                  <a:lnTo>
                    <a:pt x="222" y="84"/>
                  </a:lnTo>
                  <a:lnTo>
                    <a:pt x="222" y="90"/>
                  </a:lnTo>
                  <a:lnTo>
                    <a:pt x="228" y="90"/>
                  </a:lnTo>
                  <a:lnTo>
                    <a:pt x="234" y="90"/>
                  </a:lnTo>
                  <a:lnTo>
                    <a:pt x="234" y="96"/>
                  </a:lnTo>
                  <a:lnTo>
                    <a:pt x="240" y="96"/>
                  </a:lnTo>
                  <a:lnTo>
                    <a:pt x="240" y="102"/>
                  </a:lnTo>
                  <a:lnTo>
                    <a:pt x="246" y="102"/>
                  </a:lnTo>
                  <a:lnTo>
                    <a:pt x="246" y="96"/>
                  </a:lnTo>
                  <a:lnTo>
                    <a:pt x="246" y="90"/>
                  </a:lnTo>
                  <a:lnTo>
                    <a:pt x="246" y="84"/>
                  </a:lnTo>
                  <a:lnTo>
                    <a:pt x="246" y="78"/>
                  </a:lnTo>
                  <a:lnTo>
                    <a:pt x="246" y="72"/>
                  </a:lnTo>
                  <a:lnTo>
                    <a:pt x="246" y="78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64" y="42"/>
                  </a:lnTo>
                  <a:lnTo>
                    <a:pt x="264" y="36"/>
                  </a:lnTo>
                  <a:lnTo>
                    <a:pt x="270" y="30"/>
                  </a:lnTo>
                  <a:lnTo>
                    <a:pt x="264" y="30"/>
                  </a:lnTo>
                  <a:lnTo>
                    <a:pt x="264" y="24"/>
                  </a:lnTo>
                  <a:lnTo>
                    <a:pt x="270" y="24"/>
                  </a:lnTo>
                  <a:lnTo>
                    <a:pt x="270" y="18"/>
                  </a:lnTo>
                  <a:lnTo>
                    <a:pt x="270" y="12"/>
                  </a:lnTo>
                  <a:lnTo>
                    <a:pt x="276" y="6"/>
                  </a:lnTo>
                  <a:lnTo>
                    <a:pt x="282" y="6"/>
                  </a:lnTo>
                  <a:lnTo>
                    <a:pt x="288" y="6"/>
                  </a:lnTo>
                  <a:lnTo>
                    <a:pt x="294" y="6"/>
                  </a:lnTo>
                  <a:lnTo>
                    <a:pt x="300" y="6"/>
                  </a:lnTo>
                  <a:lnTo>
                    <a:pt x="306" y="6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0" y="6"/>
                  </a:lnTo>
                  <a:lnTo>
                    <a:pt x="336" y="6"/>
                  </a:lnTo>
                  <a:lnTo>
                    <a:pt x="342" y="6"/>
                  </a:lnTo>
                  <a:lnTo>
                    <a:pt x="348" y="6"/>
                  </a:lnTo>
                  <a:lnTo>
                    <a:pt x="348" y="12"/>
                  </a:lnTo>
                  <a:lnTo>
                    <a:pt x="354" y="12"/>
                  </a:lnTo>
                  <a:lnTo>
                    <a:pt x="354" y="6"/>
                  </a:lnTo>
                  <a:lnTo>
                    <a:pt x="360" y="6"/>
                  </a:lnTo>
                  <a:lnTo>
                    <a:pt x="366" y="0"/>
                  </a:lnTo>
                  <a:lnTo>
                    <a:pt x="366" y="6"/>
                  </a:lnTo>
                  <a:lnTo>
                    <a:pt x="372" y="12"/>
                  </a:lnTo>
                  <a:lnTo>
                    <a:pt x="372" y="18"/>
                  </a:lnTo>
                  <a:lnTo>
                    <a:pt x="372" y="24"/>
                  </a:lnTo>
                  <a:lnTo>
                    <a:pt x="372" y="30"/>
                  </a:lnTo>
                  <a:lnTo>
                    <a:pt x="366" y="30"/>
                  </a:lnTo>
                  <a:lnTo>
                    <a:pt x="366" y="36"/>
                  </a:lnTo>
                  <a:lnTo>
                    <a:pt x="360" y="36"/>
                  </a:lnTo>
                  <a:lnTo>
                    <a:pt x="360" y="42"/>
                  </a:lnTo>
                  <a:lnTo>
                    <a:pt x="360" y="48"/>
                  </a:lnTo>
                  <a:lnTo>
                    <a:pt x="354" y="54"/>
                  </a:lnTo>
                  <a:lnTo>
                    <a:pt x="354" y="60"/>
                  </a:lnTo>
                  <a:lnTo>
                    <a:pt x="348" y="66"/>
                  </a:lnTo>
                  <a:lnTo>
                    <a:pt x="348" y="72"/>
                  </a:lnTo>
                  <a:lnTo>
                    <a:pt x="342" y="72"/>
                  </a:lnTo>
                  <a:lnTo>
                    <a:pt x="342" y="78"/>
                  </a:lnTo>
                  <a:lnTo>
                    <a:pt x="342" y="84"/>
                  </a:lnTo>
                  <a:lnTo>
                    <a:pt x="342" y="90"/>
                  </a:lnTo>
                  <a:lnTo>
                    <a:pt x="342" y="96"/>
                  </a:lnTo>
                  <a:lnTo>
                    <a:pt x="342" y="102"/>
                  </a:lnTo>
                  <a:lnTo>
                    <a:pt x="342" y="108"/>
                  </a:lnTo>
                  <a:lnTo>
                    <a:pt x="342" y="114"/>
                  </a:lnTo>
                  <a:lnTo>
                    <a:pt x="336" y="114"/>
                  </a:lnTo>
                  <a:lnTo>
                    <a:pt x="336" y="120"/>
                  </a:lnTo>
                  <a:lnTo>
                    <a:pt x="336" y="126"/>
                  </a:lnTo>
                  <a:lnTo>
                    <a:pt x="336" y="132"/>
                  </a:lnTo>
                  <a:lnTo>
                    <a:pt x="330" y="132"/>
                  </a:lnTo>
                  <a:lnTo>
                    <a:pt x="330" y="138"/>
                  </a:lnTo>
                  <a:lnTo>
                    <a:pt x="336" y="144"/>
                  </a:lnTo>
                  <a:lnTo>
                    <a:pt x="336" y="150"/>
                  </a:lnTo>
                  <a:lnTo>
                    <a:pt x="336" y="156"/>
                  </a:lnTo>
                  <a:lnTo>
                    <a:pt x="336" y="162"/>
                  </a:lnTo>
                  <a:lnTo>
                    <a:pt x="336" y="168"/>
                  </a:lnTo>
                  <a:lnTo>
                    <a:pt x="330" y="168"/>
                  </a:lnTo>
                  <a:lnTo>
                    <a:pt x="330" y="174"/>
                  </a:lnTo>
                  <a:lnTo>
                    <a:pt x="330" y="180"/>
                  </a:lnTo>
                  <a:lnTo>
                    <a:pt x="330" y="186"/>
                  </a:lnTo>
                  <a:lnTo>
                    <a:pt x="324" y="186"/>
                  </a:lnTo>
                  <a:lnTo>
                    <a:pt x="324" y="192"/>
                  </a:lnTo>
                  <a:lnTo>
                    <a:pt x="324" y="198"/>
                  </a:lnTo>
                  <a:lnTo>
                    <a:pt x="330" y="204"/>
                  </a:lnTo>
                  <a:lnTo>
                    <a:pt x="324" y="210"/>
                  </a:lnTo>
                  <a:lnTo>
                    <a:pt x="324" y="216"/>
                  </a:lnTo>
                  <a:lnTo>
                    <a:pt x="318" y="216"/>
                  </a:lnTo>
                  <a:lnTo>
                    <a:pt x="318" y="222"/>
                  </a:lnTo>
                  <a:lnTo>
                    <a:pt x="312" y="228"/>
                  </a:lnTo>
                  <a:lnTo>
                    <a:pt x="306" y="234"/>
                  </a:lnTo>
                  <a:lnTo>
                    <a:pt x="300" y="234"/>
                  </a:lnTo>
                  <a:lnTo>
                    <a:pt x="294" y="234"/>
                  </a:lnTo>
                  <a:lnTo>
                    <a:pt x="294" y="240"/>
                  </a:lnTo>
                  <a:lnTo>
                    <a:pt x="288" y="240"/>
                  </a:lnTo>
                  <a:lnTo>
                    <a:pt x="288" y="246"/>
                  </a:lnTo>
                  <a:lnTo>
                    <a:pt x="282" y="246"/>
                  </a:lnTo>
                  <a:lnTo>
                    <a:pt x="282" y="252"/>
                  </a:lnTo>
                  <a:lnTo>
                    <a:pt x="276" y="252"/>
                  </a:lnTo>
                  <a:lnTo>
                    <a:pt x="270" y="270"/>
                  </a:lnTo>
                  <a:lnTo>
                    <a:pt x="270" y="276"/>
                  </a:lnTo>
                  <a:lnTo>
                    <a:pt x="264" y="282"/>
                  </a:lnTo>
                  <a:lnTo>
                    <a:pt x="258" y="282"/>
                  </a:lnTo>
                  <a:lnTo>
                    <a:pt x="258" y="288"/>
                  </a:lnTo>
                  <a:lnTo>
                    <a:pt x="252" y="288"/>
                  </a:lnTo>
                  <a:lnTo>
                    <a:pt x="252" y="294"/>
                  </a:lnTo>
                  <a:lnTo>
                    <a:pt x="252" y="300"/>
                  </a:lnTo>
                  <a:lnTo>
                    <a:pt x="252" y="306"/>
                  </a:lnTo>
                  <a:lnTo>
                    <a:pt x="252" y="312"/>
                  </a:lnTo>
                  <a:lnTo>
                    <a:pt x="252" y="318"/>
                  </a:lnTo>
                  <a:lnTo>
                    <a:pt x="252" y="324"/>
                  </a:lnTo>
                  <a:lnTo>
                    <a:pt x="252" y="330"/>
                  </a:lnTo>
                  <a:lnTo>
                    <a:pt x="252" y="336"/>
                  </a:lnTo>
                  <a:lnTo>
                    <a:pt x="252" y="342"/>
                  </a:lnTo>
                  <a:lnTo>
                    <a:pt x="252" y="348"/>
                  </a:lnTo>
                  <a:lnTo>
                    <a:pt x="252" y="354"/>
                  </a:lnTo>
                  <a:lnTo>
                    <a:pt x="246" y="354"/>
                  </a:lnTo>
                  <a:lnTo>
                    <a:pt x="246" y="360"/>
                  </a:lnTo>
                  <a:lnTo>
                    <a:pt x="240" y="372"/>
                  </a:lnTo>
                  <a:lnTo>
                    <a:pt x="240" y="378"/>
                  </a:lnTo>
                  <a:lnTo>
                    <a:pt x="234" y="378"/>
                  </a:lnTo>
                  <a:lnTo>
                    <a:pt x="228" y="384"/>
                  </a:lnTo>
                  <a:lnTo>
                    <a:pt x="222" y="384"/>
                  </a:lnTo>
                  <a:lnTo>
                    <a:pt x="216" y="384"/>
                  </a:lnTo>
                  <a:lnTo>
                    <a:pt x="216" y="390"/>
                  </a:lnTo>
                  <a:lnTo>
                    <a:pt x="216" y="396"/>
                  </a:lnTo>
                  <a:lnTo>
                    <a:pt x="210" y="396"/>
                  </a:lnTo>
                  <a:lnTo>
                    <a:pt x="204" y="396"/>
                  </a:lnTo>
                  <a:lnTo>
                    <a:pt x="198" y="402"/>
                  </a:lnTo>
                  <a:lnTo>
                    <a:pt x="198" y="408"/>
                  </a:lnTo>
                  <a:lnTo>
                    <a:pt x="192" y="408"/>
                  </a:lnTo>
                  <a:lnTo>
                    <a:pt x="192" y="414"/>
                  </a:lnTo>
                  <a:lnTo>
                    <a:pt x="186" y="414"/>
                  </a:lnTo>
                  <a:lnTo>
                    <a:pt x="186" y="420"/>
                  </a:lnTo>
                  <a:lnTo>
                    <a:pt x="186" y="426"/>
                  </a:lnTo>
                  <a:lnTo>
                    <a:pt x="180" y="426"/>
                  </a:lnTo>
                  <a:lnTo>
                    <a:pt x="174" y="426"/>
                  </a:lnTo>
                  <a:lnTo>
                    <a:pt x="168" y="426"/>
                  </a:lnTo>
                  <a:lnTo>
                    <a:pt x="162" y="426"/>
                  </a:lnTo>
                  <a:lnTo>
                    <a:pt x="162" y="420"/>
                  </a:lnTo>
                  <a:lnTo>
                    <a:pt x="162" y="414"/>
                  </a:lnTo>
                  <a:lnTo>
                    <a:pt x="156" y="414"/>
                  </a:lnTo>
                  <a:lnTo>
                    <a:pt x="156" y="408"/>
                  </a:lnTo>
                  <a:lnTo>
                    <a:pt x="162" y="408"/>
                  </a:lnTo>
                  <a:lnTo>
                    <a:pt x="162" y="402"/>
                  </a:lnTo>
                  <a:lnTo>
                    <a:pt x="168" y="402"/>
                  </a:lnTo>
                  <a:lnTo>
                    <a:pt x="162" y="402"/>
                  </a:lnTo>
                  <a:lnTo>
                    <a:pt x="162" y="396"/>
                  </a:lnTo>
                  <a:lnTo>
                    <a:pt x="156" y="396"/>
                  </a:lnTo>
                  <a:lnTo>
                    <a:pt x="156" y="402"/>
                  </a:lnTo>
                  <a:lnTo>
                    <a:pt x="150" y="402"/>
                  </a:lnTo>
                  <a:lnTo>
                    <a:pt x="144" y="402"/>
                  </a:lnTo>
                  <a:lnTo>
                    <a:pt x="144" y="408"/>
                  </a:lnTo>
                  <a:lnTo>
                    <a:pt x="138" y="408"/>
                  </a:lnTo>
                  <a:lnTo>
                    <a:pt x="132" y="408"/>
                  </a:lnTo>
                  <a:lnTo>
                    <a:pt x="132" y="402"/>
                  </a:lnTo>
                  <a:lnTo>
                    <a:pt x="126" y="402"/>
                  </a:lnTo>
                  <a:lnTo>
                    <a:pt x="126" y="408"/>
                  </a:lnTo>
                  <a:lnTo>
                    <a:pt x="126" y="414"/>
                  </a:lnTo>
                  <a:lnTo>
                    <a:pt x="126" y="420"/>
                  </a:lnTo>
                  <a:lnTo>
                    <a:pt x="120" y="420"/>
                  </a:lnTo>
                  <a:lnTo>
                    <a:pt x="114" y="426"/>
                  </a:lnTo>
                  <a:lnTo>
                    <a:pt x="108" y="426"/>
                  </a:lnTo>
                  <a:lnTo>
                    <a:pt x="108" y="420"/>
                  </a:lnTo>
                  <a:lnTo>
                    <a:pt x="102" y="420"/>
                  </a:lnTo>
                  <a:lnTo>
                    <a:pt x="102" y="414"/>
                  </a:lnTo>
                  <a:lnTo>
                    <a:pt x="96" y="414"/>
                  </a:lnTo>
                  <a:lnTo>
                    <a:pt x="90" y="414"/>
                  </a:lnTo>
                  <a:lnTo>
                    <a:pt x="90" y="408"/>
                  </a:lnTo>
                  <a:lnTo>
                    <a:pt x="84" y="408"/>
                  </a:lnTo>
                  <a:lnTo>
                    <a:pt x="84" y="402"/>
                  </a:lnTo>
                  <a:lnTo>
                    <a:pt x="78" y="402"/>
                  </a:lnTo>
                  <a:lnTo>
                    <a:pt x="78" y="408"/>
                  </a:lnTo>
                  <a:lnTo>
                    <a:pt x="72" y="408"/>
                  </a:lnTo>
                  <a:lnTo>
                    <a:pt x="66" y="414"/>
                  </a:lnTo>
                  <a:lnTo>
                    <a:pt x="60" y="414"/>
                  </a:lnTo>
                  <a:lnTo>
                    <a:pt x="60" y="420"/>
                  </a:lnTo>
                  <a:lnTo>
                    <a:pt x="54" y="420"/>
                  </a:lnTo>
                  <a:lnTo>
                    <a:pt x="48" y="426"/>
                  </a:lnTo>
                  <a:lnTo>
                    <a:pt x="42" y="432"/>
                  </a:lnTo>
                  <a:lnTo>
                    <a:pt x="36" y="426"/>
                  </a:lnTo>
                  <a:lnTo>
                    <a:pt x="36" y="420"/>
                  </a:lnTo>
                  <a:lnTo>
                    <a:pt x="30" y="420"/>
                  </a:lnTo>
                  <a:lnTo>
                    <a:pt x="36" y="420"/>
                  </a:lnTo>
                  <a:lnTo>
                    <a:pt x="30" y="414"/>
                  </a:lnTo>
                  <a:lnTo>
                    <a:pt x="30" y="408"/>
                  </a:lnTo>
                  <a:lnTo>
                    <a:pt x="24" y="408"/>
                  </a:lnTo>
                  <a:lnTo>
                    <a:pt x="30" y="408"/>
                  </a:lnTo>
                  <a:lnTo>
                    <a:pt x="24" y="402"/>
                  </a:lnTo>
                  <a:lnTo>
                    <a:pt x="18" y="396"/>
                  </a:lnTo>
                  <a:lnTo>
                    <a:pt x="12" y="396"/>
                  </a:lnTo>
                  <a:lnTo>
                    <a:pt x="12" y="390"/>
                  </a:lnTo>
                  <a:lnTo>
                    <a:pt x="6" y="384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Freeform 28">
              <a:extLst>
                <a:ext uri="{FF2B5EF4-FFF2-40B4-BE49-F238E27FC236}">
                  <a16:creationId xmlns:a16="http://schemas.microsoft.com/office/drawing/2014/main" id="{A98053FA-1AF3-88F9-B486-A5AE1E828EA2}"/>
                </a:ext>
              </a:extLst>
            </p:cNvPr>
            <p:cNvSpPr>
              <a:spLocks noChangeAspect="1"/>
            </p:cNvSpPr>
            <p:nvPr>
              <p:custDataLst>
                <p:tags r:id="rId24"/>
              </p:custDataLst>
            </p:nvPr>
          </p:nvSpPr>
          <p:spPr bwMode="gray">
            <a:xfrm>
              <a:off x="3894179" y="3594101"/>
              <a:ext cx="128565" cy="96837"/>
            </a:xfrm>
            <a:custGeom>
              <a:avLst/>
              <a:gdLst>
                <a:gd name="T0" fmla="*/ 17 w 96"/>
                <a:gd name="T1" fmla="*/ 0 h 72"/>
                <a:gd name="T2" fmla="*/ 17 w 96"/>
                <a:gd name="T3" fmla="*/ 4 h 72"/>
                <a:gd name="T4" fmla="*/ 21 w 96"/>
                <a:gd name="T5" fmla="*/ 4 h 72"/>
                <a:gd name="T6" fmla="*/ 21 w 96"/>
                <a:gd name="T7" fmla="*/ 8 h 72"/>
                <a:gd name="T8" fmla="*/ 25 w 96"/>
                <a:gd name="T9" fmla="*/ 8 h 72"/>
                <a:gd name="T10" fmla="*/ 25 w 96"/>
                <a:gd name="T11" fmla="*/ 4 h 72"/>
                <a:gd name="T12" fmla="*/ 25 w 96"/>
                <a:gd name="T13" fmla="*/ 8 h 72"/>
                <a:gd name="T14" fmla="*/ 30 w 96"/>
                <a:gd name="T15" fmla="*/ 8 h 72"/>
                <a:gd name="T16" fmla="*/ 64 w 96"/>
                <a:gd name="T17" fmla="*/ 8 h 72"/>
                <a:gd name="T18" fmla="*/ 64 w 96"/>
                <a:gd name="T19" fmla="*/ 4 h 72"/>
                <a:gd name="T20" fmla="*/ 68 w 96"/>
                <a:gd name="T21" fmla="*/ 8 h 72"/>
                <a:gd name="T22" fmla="*/ 68 w 96"/>
                <a:gd name="T23" fmla="*/ 47 h 72"/>
                <a:gd name="T24" fmla="*/ 64 w 96"/>
                <a:gd name="T25" fmla="*/ 47 h 72"/>
                <a:gd name="T26" fmla="*/ 60 w 96"/>
                <a:gd name="T27" fmla="*/ 47 h 72"/>
                <a:gd name="T28" fmla="*/ 21 w 96"/>
                <a:gd name="T29" fmla="*/ 47 h 72"/>
                <a:gd name="T30" fmla="*/ 21 w 96"/>
                <a:gd name="T31" fmla="*/ 52 h 72"/>
                <a:gd name="T32" fmla="*/ 17 w 96"/>
                <a:gd name="T33" fmla="*/ 47 h 72"/>
                <a:gd name="T34" fmla="*/ 13 w 96"/>
                <a:gd name="T35" fmla="*/ 47 h 72"/>
                <a:gd name="T36" fmla="*/ 8 w 96"/>
                <a:gd name="T37" fmla="*/ 47 h 72"/>
                <a:gd name="T38" fmla="*/ 8 w 96"/>
                <a:gd name="T39" fmla="*/ 43 h 72"/>
                <a:gd name="T40" fmla="*/ 4 w 96"/>
                <a:gd name="T41" fmla="*/ 43 h 72"/>
                <a:gd name="T42" fmla="*/ 0 w 96"/>
                <a:gd name="T43" fmla="*/ 43 h 72"/>
                <a:gd name="T44" fmla="*/ 0 w 96"/>
                <a:gd name="T45" fmla="*/ 39 h 72"/>
                <a:gd name="T46" fmla="*/ 4 w 96"/>
                <a:gd name="T47" fmla="*/ 39 h 72"/>
                <a:gd name="T48" fmla="*/ 4 w 96"/>
                <a:gd name="T49" fmla="*/ 35 h 72"/>
                <a:gd name="T50" fmla="*/ 8 w 96"/>
                <a:gd name="T51" fmla="*/ 31 h 72"/>
                <a:gd name="T52" fmla="*/ 8 w 96"/>
                <a:gd name="T53" fmla="*/ 35 h 72"/>
                <a:gd name="T54" fmla="*/ 8 w 96"/>
                <a:gd name="T55" fmla="*/ 31 h 72"/>
                <a:gd name="T56" fmla="*/ 8 w 96"/>
                <a:gd name="T57" fmla="*/ 26 h 72"/>
                <a:gd name="T58" fmla="*/ 13 w 96"/>
                <a:gd name="T59" fmla="*/ 21 h 72"/>
                <a:gd name="T60" fmla="*/ 13 w 96"/>
                <a:gd name="T61" fmla="*/ 17 h 72"/>
                <a:gd name="T62" fmla="*/ 17 w 96"/>
                <a:gd name="T63" fmla="*/ 17 h 72"/>
                <a:gd name="T64" fmla="*/ 13 w 96"/>
                <a:gd name="T65" fmla="*/ 8 h 72"/>
                <a:gd name="T66" fmla="*/ 17 w 96"/>
                <a:gd name="T67" fmla="*/ 8 h 72"/>
                <a:gd name="T68" fmla="*/ 17 w 96"/>
                <a:gd name="T69" fmla="*/ 4 h 72"/>
                <a:gd name="T70" fmla="*/ 17 w 96"/>
                <a:gd name="T71" fmla="*/ 0 h 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6"/>
                <a:gd name="T109" fmla="*/ 0 h 72"/>
                <a:gd name="T110" fmla="*/ 96 w 96"/>
                <a:gd name="T111" fmla="*/ 72 h 7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6" h="72">
                  <a:moveTo>
                    <a:pt x="24" y="0"/>
                  </a:moveTo>
                  <a:lnTo>
                    <a:pt x="24" y="6"/>
                  </a:lnTo>
                  <a:lnTo>
                    <a:pt x="30" y="6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36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90" y="12"/>
                  </a:lnTo>
                  <a:lnTo>
                    <a:pt x="90" y="6"/>
                  </a:lnTo>
                  <a:lnTo>
                    <a:pt x="96" y="12"/>
                  </a:lnTo>
                  <a:lnTo>
                    <a:pt x="96" y="66"/>
                  </a:lnTo>
                  <a:lnTo>
                    <a:pt x="90" y="66"/>
                  </a:lnTo>
                  <a:lnTo>
                    <a:pt x="84" y="66"/>
                  </a:lnTo>
                  <a:lnTo>
                    <a:pt x="30" y="66"/>
                  </a:lnTo>
                  <a:lnTo>
                    <a:pt x="30" y="72"/>
                  </a:lnTo>
                  <a:lnTo>
                    <a:pt x="24" y="66"/>
                  </a:lnTo>
                  <a:lnTo>
                    <a:pt x="18" y="66"/>
                  </a:lnTo>
                  <a:lnTo>
                    <a:pt x="12" y="66"/>
                  </a:lnTo>
                  <a:lnTo>
                    <a:pt x="12" y="60"/>
                  </a:lnTo>
                  <a:lnTo>
                    <a:pt x="6" y="60"/>
                  </a:lnTo>
                  <a:lnTo>
                    <a:pt x="0" y="60"/>
                  </a:lnTo>
                  <a:lnTo>
                    <a:pt x="0" y="54"/>
                  </a:lnTo>
                  <a:lnTo>
                    <a:pt x="6" y="54"/>
                  </a:lnTo>
                  <a:lnTo>
                    <a:pt x="6" y="48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Freeform 29">
              <a:extLst>
                <a:ext uri="{FF2B5EF4-FFF2-40B4-BE49-F238E27FC236}">
                  <a16:creationId xmlns:a16="http://schemas.microsoft.com/office/drawing/2014/main" id="{8D10CE47-0B30-31AB-C97D-BE791B9F185E}"/>
                </a:ext>
              </a:extLst>
            </p:cNvPr>
            <p:cNvSpPr>
              <a:spLocks noChangeAspect="1"/>
            </p:cNvSpPr>
            <p:nvPr>
              <p:custDataLst>
                <p:tags r:id="rId25"/>
              </p:custDataLst>
            </p:nvPr>
          </p:nvSpPr>
          <p:spPr bwMode="gray">
            <a:xfrm>
              <a:off x="2137124" y="2824164"/>
              <a:ext cx="203165" cy="49212"/>
            </a:xfrm>
            <a:custGeom>
              <a:avLst/>
              <a:gdLst>
                <a:gd name="T0" fmla="*/ 39 w 150"/>
                <a:gd name="T1" fmla="*/ 9 h 36"/>
                <a:gd name="T2" fmla="*/ 52 w 150"/>
                <a:gd name="T3" fmla="*/ 4 h 36"/>
                <a:gd name="T4" fmla="*/ 57 w 150"/>
                <a:gd name="T5" fmla="*/ 0 h 36"/>
                <a:gd name="T6" fmla="*/ 61 w 150"/>
                <a:gd name="T7" fmla="*/ 4 h 36"/>
                <a:gd name="T8" fmla="*/ 66 w 150"/>
                <a:gd name="T9" fmla="*/ 0 h 36"/>
                <a:gd name="T10" fmla="*/ 74 w 150"/>
                <a:gd name="T11" fmla="*/ 4 h 36"/>
                <a:gd name="T12" fmla="*/ 79 w 150"/>
                <a:gd name="T13" fmla="*/ 9 h 36"/>
                <a:gd name="T14" fmla="*/ 87 w 150"/>
                <a:gd name="T15" fmla="*/ 9 h 36"/>
                <a:gd name="T16" fmla="*/ 92 w 150"/>
                <a:gd name="T17" fmla="*/ 14 h 36"/>
                <a:gd name="T18" fmla="*/ 101 w 150"/>
                <a:gd name="T19" fmla="*/ 9 h 36"/>
                <a:gd name="T20" fmla="*/ 109 w 150"/>
                <a:gd name="T21" fmla="*/ 14 h 36"/>
                <a:gd name="T22" fmla="*/ 105 w 150"/>
                <a:gd name="T23" fmla="*/ 18 h 36"/>
                <a:gd name="T24" fmla="*/ 101 w 150"/>
                <a:gd name="T25" fmla="*/ 22 h 36"/>
                <a:gd name="T26" fmla="*/ 92 w 150"/>
                <a:gd name="T27" fmla="*/ 22 h 36"/>
                <a:gd name="T28" fmla="*/ 87 w 150"/>
                <a:gd name="T29" fmla="*/ 18 h 36"/>
                <a:gd name="T30" fmla="*/ 79 w 150"/>
                <a:gd name="T31" fmla="*/ 18 h 36"/>
                <a:gd name="T32" fmla="*/ 74 w 150"/>
                <a:gd name="T33" fmla="*/ 14 h 36"/>
                <a:gd name="T34" fmla="*/ 66 w 150"/>
                <a:gd name="T35" fmla="*/ 14 h 36"/>
                <a:gd name="T36" fmla="*/ 61 w 150"/>
                <a:gd name="T37" fmla="*/ 9 h 36"/>
                <a:gd name="T38" fmla="*/ 61 w 150"/>
                <a:gd name="T39" fmla="*/ 18 h 36"/>
                <a:gd name="T40" fmla="*/ 52 w 150"/>
                <a:gd name="T41" fmla="*/ 18 h 36"/>
                <a:gd name="T42" fmla="*/ 44 w 150"/>
                <a:gd name="T43" fmla="*/ 18 h 36"/>
                <a:gd name="T44" fmla="*/ 39 w 150"/>
                <a:gd name="T45" fmla="*/ 27 h 36"/>
                <a:gd name="T46" fmla="*/ 17 w 150"/>
                <a:gd name="T47" fmla="*/ 27 h 36"/>
                <a:gd name="T48" fmla="*/ 4 w 150"/>
                <a:gd name="T49" fmla="*/ 22 h 36"/>
                <a:gd name="T50" fmla="*/ 0 w 150"/>
                <a:gd name="T51" fmla="*/ 18 h 36"/>
                <a:gd name="T52" fmla="*/ 4 w 150"/>
                <a:gd name="T53" fmla="*/ 14 h 36"/>
                <a:gd name="T54" fmla="*/ 9 w 150"/>
                <a:gd name="T55" fmla="*/ 18 h 36"/>
                <a:gd name="T56" fmla="*/ 17 w 150"/>
                <a:gd name="T57" fmla="*/ 22 h 36"/>
                <a:gd name="T58" fmla="*/ 26 w 150"/>
                <a:gd name="T59" fmla="*/ 18 h 36"/>
                <a:gd name="T60" fmla="*/ 26 w 150"/>
                <a:gd name="T61" fmla="*/ 18 h 36"/>
                <a:gd name="T62" fmla="*/ 31 w 150"/>
                <a:gd name="T63" fmla="*/ 14 h 36"/>
                <a:gd name="T64" fmla="*/ 31 w 150"/>
                <a:gd name="T65" fmla="*/ 14 h 36"/>
                <a:gd name="T66" fmla="*/ 39 w 150"/>
                <a:gd name="T67" fmla="*/ 14 h 36"/>
                <a:gd name="T68" fmla="*/ 48 w 150"/>
                <a:gd name="T69" fmla="*/ 14 h 36"/>
                <a:gd name="T70" fmla="*/ 39 w 150"/>
                <a:gd name="T71" fmla="*/ 14 h 36"/>
                <a:gd name="T72" fmla="*/ 31 w 150"/>
                <a:gd name="T73" fmla="*/ 14 h 36"/>
                <a:gd name="T74" fmla="*/ 22 w 150"/>
                <a:gd name="T75" fmla="*/ 18 h 36"/>
                <a:gd name="T76" fmla="*/ 13 w 150"/>
                <a:gd name="T77" fmla="*/ 18 h 36"/>
                <a:gd name="T78" fmla="*/ 13 w 150"/>
                <a:gd name="T79" fmla="*/ 9 h 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50"/>
                <a:gd name="T121" fmla="*/ 0 h 36"/>
                <a:gd name="T122" fmla="*/ 150 w 150"/>
                <a:gd name="T123" fmla="*/ 36 h 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50" h="36">
                  <a:moveTo>
                    <a:pt x="18" y="12"/>
                  </a:moveTo>
                  <a:lnTo>
                    <a:pt x="54" y="12"/>
                  </a:lnTo>
                  <a:lnTo>
                    <a:pt x="66" y="12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78" y="0"/>
                  </a:lnTo>
                  <a:lnTo>
                    <a:pt x="78" y="6"/>
                  </a:lnTo>
                  <a:lnTo>
                    <a:pt x="84" y="6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2" y="6"/>
                  </a:lnTo>
                  <a:lnTo>
                    <a:pt x="102" y="12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32" y="18"/>
                  </a:lnTo>
                  <a:lnTo>
                    <a:pt x="138" y="12"/>
                  </a:lnTo>
                  <a:lnTo>
                    <a:pt x="144" y="12"/>
                  </a:lnTo>
                  <a:lnTo>
                    <a:pt x="150" y="18"/>
                  </a:lnTo>
                  <a:lnTo>
                    <a:pt x="150" y="24"/>
                  </a:lnTo>
                  <a:lnTo>
                    <a:pt x="144" y="24"/>
                  </a:lnTo>
                  <a:lnTo>
                    <a:pt x="144" y="30"/>
                  </a:lnTo>
                  <a:lnTo>
                    <a:pt x="138" y="30"/>
                  </a:lnTo>
                  <a:lnTo>
                    <a:pt x="132" y="30"/>
                  </a:lnTo>
                  <a:lnTo>
                    <a:pt x="126" y="30"/>
                  </a:lnTo>
                  <a:lnTo>
                    <a:pt x="120" y="30"/>
                  </a:lnTo>
                  <a:lnTo>
                    <a:pt x="120" y="24"/>
                  </a:lnTo>
                  <a:lnTo>
                    <a:pt x="114" y="24"/>
                  </a:lnTo>
                  <a:lnTo>
                    <a:pt x="108" y="24"/>
                  </a:lnTo>
                  <a:lnTo>
                    <a:pt x="102" y="24"/>
                  </a:lnTo>
                  <a:lnTo>
                    <a:pt x="102" y="18"/>
                  </a:lnTo>
                  <a:lnTo>
                    <a:pt x="96" y="18"/>
                  </a:lnTo>
                  <a:lnTo>
                    <a:pt x="90" y="18"/>
                  </a:lnTo>
                  <a:lnTo>
                    <a:pt x="90" y="12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84" y="24"/>
                  </a:lnTo>
                  <a:lnTo>
                    <a:pt x="78" y="24"/>
                  </a:lnTo>
                  <a:lnTo>
                    <a:pt x="72" y="24"/>
                  </a:lnTo>
                  <a:lnTo>
                    <a:pt x="66" y="24"/>
                  </a:lnTo>
                  <a:lnTo>
                    <a:pt x="60" y="24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2" y="36"/>
                  </a:lnTo>
                  <a:lnTo>
                    <a:pt x="24" y="36"/>
                  </a:lnTo>
                  <a:lnTo>
                    <a:pt x="6" y="36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36" y="18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0" y="18"/>
                  </a:lnTo>
                  <a:lnTo>
                    <a:pt x="54" y="18"/>
                  </a:lnTo>
                  <a:lnTo>
                    <a:pt x="48" y="18"/>
                  </a:lnTo>
                  <a:lnTo>
                    <a:pt x="42" y="18"/>
                  </a:lnTo>
                  <a:lnTo>
                    <a:pt x="36" y="18"/>
                  </a:lnTo>
                  <a:lnTo>
                    <a:pt x="30" y="24"/>
                  </a:lnTo>
                  <a:lnTo>
                    <a:pt x="24" y="24"/>
                  </a:lnTo>
                  <a:lnTo>
                    <a:pt x="18" y="24"/>
                  </a:lnTo>
                  <a:lnTo>
                    <a:pt x="18" y="18"/>
                  </a:lnTo>
                  <a:lnTo>
                    <a:pt x="18" y="12"/>
                  </a:lnTo>
                  <a:close/>
                </a:path>
              </a:pathLst>
            </a:custGeom>
            <a:grpFill/>
            <a:ln w="6350" cmpd="sng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Freeform 30">
              <a:extLst>
                <a:ext uri="{FF2B5EF4-FFF2-40B4-BE49-F238E27FC236}">
                  <a16:creationId xmlns:a16="http://schemas.microsoft.com/office/drawing/2014/main" id="{2642155C-AAE6-ADBC-AAFE-DE61D8D661FD}"/>
                </a:ext>
              </a:extLst>
            </p:cNvPr>
            <p:cNvSpPr>
              <a:spLocks noChangeAspect="1"/>
            </p:cNvSpPr>
            <p:nvPr>
              <p:custDataLst>
                <p:tags r:id="rId26"/>
              </p:custDataLst>
            </p:nvPr>
          </p:nvSpPr>
          <p:spPr bwMode="gray">
            <a:xfrm>
              <a:off x="2145060" y="2905126"/>
              <a:ext cx="211101" cy="114300"/>
            </a:xfrm>
            <a:custGeom>
              <a:avLst/>
              <a:gdLst>
                <a:gd name="T0" fmla="*/ 9 w 156"/>
                <a:gd name="T1" fmla="*/ 9 h 84"/>
                <a:gd name="T2" fmla="*/ 22 w 156"/>
                <a:gd name="T3" fmla="*/ 4 h 84"/>
                <a:gd name="T4" fmla="*/ 39 w 156"/>
                <a:gd name="T5" fmla="*/ 9 h 84"/>
                <a:gd name="T6" fmla="*/ 52 w 156"/>
                <a:gd name="T7" fmla="*/ 0 h 84"/>
                <a:gd name="T8" fmla="*/ 70 w 156"/>
                <a:gd name="T9" fmla="*/ 0 h 84"/>
                <a:gd name="T10" fmla="*/ 113 w 156"/>
                <a:gd name="T11" fmla="*/ 4 h 84"/>
                <a:gd name="T12" fmla="*/ 109 w 156"/>
                <a:gd name="T13" fmla="*/ 13 h 84"/>
                <a:gd name="T14" fmla="*/ 101 w 156"/>
                <a:gd name="T15" fmla="*/ 18 h 84"/>
                <a:gd name="T16" fmla="*/ 109 w 156"/>
                <a:gd name="T17" fmla="*/ 22 h 84"/>
                <a:gd name="T18" fmla="*/ 109 w 156"/>
                <a:gd name="T19" fmla="*/ 35 h 84"/>
                <a:gd name="T20" fmla="*/ 105 w 156"/>
                <a:gd name="T21" fmla="*/ 35 h 84"/>
                <a:gd name="T22" fmla="*/ 91 w 156"/>
                <a:gd name="T23" fmla="*/ 35 h 84"/>
                <a:gd name="T24" fmla="*/ 74 w 156"/>
                <a:gd name="T25" fmla="*/ 39 h 84"/>
                <a:gd name="T26" fmla="*/ 70 w 156"/>
                <a:gd name="T27" fmla="*/ 49 h 84"/>
                <a:gd name="T28" fmla="*/ 61 w 156"/>
                <a:gd name="T29" fmla="*/ 62 h 84"/>
                <a:gd name="T30" fmla="*/ 61 w 156"/>
                <a:gd name="T31" fmla="*/ 53 h 84"/>
                <a:gd name="T32" fmla="*/ 57 w 156"/>
                <a:gd name="T33" fmla="*/ 53 h 84"/>
                <a:gd name="T34" fmla="*/ 52 w 156"/>
                <a:gd name="T35" fmla="*/ 53 h 84"/>
                <a:gd name="T36" fmla="*/ 48 w 156"/>
                <a:gd name="T37" fmla="*/ 53 h 84"/>
                <a:gd name="T38" fmla="*/ 52 w 156"/>
                <a:gd name="T39" fmla="*/ 44 h 84"/>
                <a:gd name="T40" fmla="*/ 43 w 156"/>
                <a:gd name="T41" fmla="*/ 49 h 84"/>
                <a:gd name="T42" fmla="*/ 43 w 156"/>
                <a:gd name="T43" fmla="*/ 44 h 84"/>
                <a:gd name="T44" fmla="*/ 48 w 156"/>
                <a:gd name="T45" fmla="*/ 39 h 84"/>
                <a:gd name="T46" fmla="*/ 52 w 156"/>
                <a:gd name="T47" fmla="*/ 39 h 84"/>
                <a:gd name="T48" fmla="*/ 57 w 156"/>
                <a:gd name="T49" fmla="*/ 39 h 84"/>
                <a:gd name="T50" fmla="*/ 57 w 156"/>
                <a:gd name="T51" fmla="*/ 35 h 84"/>
                <a:gd name="T52" fmla="*/ 57 w 156"/>
                <a:gd name="T53" fmla="*/ 39 h 84"/>
                <a:gd name="T54" fmla="*/ 61 w 156"/>
                <a:gd name="T55" fmla="*/ 39 h 84"/>
                <a:gd name="T56" fmla="*/ 61 w 156"/>
                <a:gd name="T57" fmla="*/ 35 h 84"/>
                <a:gd name="T58" fmla="*/ 57 w 156"/>
                <a:gd name="T59" fmla="*/ 35 h 84"/>
                <a:gd name="T60" fmla="*/ 52 w 156"/>
                <a:gd name="T61" fmla="*/ 35 h 84"/>
                <a:gd name="T62" fmla="*/ 57 w 156"/>
                <a:gd name="T63" fmla="*/ 35 h 84"/>
                <a:gd name="T64" fmla="*/ 57 w 156"/>
                <a:gd name="T65" fmla="*/ 31 h 84"/>
                <a:gd name="T66" fmla="*/ 52 w 156"/>
                <a:gd name="T67" fmla="*/ 35 h 84"/>
                <a:gd name="T68" fmla="*/ 48 w 156"/>
                <a:gd name="T69" fmla="*/ 35 h 84"/>
                <a:gd name="T70" fmla="*/ 48 w 156"/>
                <a:gd name="T71" fmla="*/ 35 h 84"/>
                <a:gd name="T72" fmla="*/ 43 w 156"/>
                <a:gd name="T73" fmla="*/ 35 h 84"/>
                <a:gd name="T74" fmla="*/ 48 w 156"/>
                <a:gd name="T75" fmla="*/ 27 h 84"/>
                <a:gd name="T76" fmla="*/ 61 w 156"/>
                <a:gd name="T77" fmla="*/ 27 h 84"/>
                <a:gd name="T78" fmla="*/ 57 w 156"/>
                <a:gd name="T79" fmla="*/ 27 h 84"/>
                <a:gd name="T80" fmla="*/ 48 w 156"/>
                <a:gd name="T81" fmla="*/ 27 h 84"/>
                <a:gd name="T82" fmla="*/ 35 w 156"/>
                <a:gd name="T83" fmla="*/ 31 h 84"/>
                <a:gd name="T84" fmla="*/ 31 w 156"/>
                <a:gd name="T85" fmla="*/ 31 h 84"/>
                <a:gd name="T86" fmla="*/ 22 w 156"/>
                <a:gd name="T87" fmla="*/ 27 h 84"/>
                <a:gd name="T88" fmla="*/ 13 w 156"/>
                <a:gd name="T89" fmla="*/ 22 h 84"/>
                <a:gd name="T90" fmla="*/ 17 w 156"/>
                <a:gd name="T91" fmla="*/ 13 h 84"/>
                <a:gd name="T92" fmla="*/ 13 w 156"/>
                <a:gd name="T93" fmla="*/ 18 h 84"/>
                <a:gd name="T94" fmla="*/ 4 w 156"/>
                <a:gd name="T95" fmla="*/ 13 h 8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56"/>
                <a:gd name="T145" fmla="*/ 0 h 84"/>
                <a:gd name="T146" fmla="*/ 156 w 156"/>
                <a:gd name="T147" fmla="*/ 84 h 8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56" h="84">
                  <a:moveTo>
                    <a:pt x="0" y="12"/>
                  </a:moveTo>
                  <a:lnTo>
                    <a:pt x="6" y="12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6"/>
                  </a:lnTo>
                  <a:lnTo>
                    <a:pt x="42" y="12"/>
                  </a:lnTo>
                  <a:lnTo>
                    <a:pt x="54" y="12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6" y="0"/>
                  </a:lnTo>
                  <a:lnTo>
                    <a:pt x="150" y="0"/>
                  </a:lnTo>
                  <a:lnTo>
                    <a:pt x="150" y="6"/>
                  </a:lnTo>
                  <a:lnTo>
                    <a:pt x="156" y="6"/>
                  </a:lnTo>
                  <a:lnTo>
                    <a:pt x="156" y="12"/>
                  </a:lnTo>
                  <a:lnTo>
                    <a:pt x="156" y="18"/>
                  </a:lnTo>
                  <a:lnTo>
                    <a:pt x="150" y="18"/>
                  </a:lnTo>
                  <a:lnTo>
                    <a:pt x="144" y="18"/>
                  </a:lnTo>
                  <a:lnTo>
                    <a:pt x="138" y="18"/>
                  </a:lnTo>
                  <a:lnTo>
                    <a:pt x="138" y="24"/>
                  </a:lnTo>
                  <a:lnTo>
                    <a:pt x="144" y="24"/>
                  </a:lnTo>
                  <a:lnTo>
                    <a:pt x="144" y="30"/>
                  </a:lnTo>
                  <a:lnTo>
                    <a:pt x="150" y="30"/>
                  </a:lnTo>
                  <a:lnTo>
                    <a:pt x="150" y="36"/>
                  </a:lnTo>
                  <a:lnTo>
                    <a:pt x="150" y="42"/>
                  </a:lnTo>
                  <a:lnTo>
                    <a:pt x="150" y="48"/>
                  </a:lnTo>
                  <a:lnTo>
                    <a:pt x="144" y="48"/>
                  </a:lnTo>
                  <a:lnTo>
                    <a:pt x="144" y="42"/>
                  </a:lnTo>
                  <a:lnTo>
                    <a:pt x="144" y="48"/>
                  </a:lnTo>
                  <a:lnTo>
                    <a:pt x="138" y="48"/>
                  </a:lnTo>
                  <a:lnTo>
                    <a:pt x="132" y="48"/>
                  </a:lnTo>
                  <a:lnTo>
                    <a:pt x="126" y="48"/>
                  </a:lnTo>
                  <a:lnTo>
                    <a:pt x="120" y="48"/>
                  </a:lnTo>
                  <a:lnTo>
                    <a:pt x="108" y="54"/>
                  </a:lnTo>
                  <a:lnTo>
                    <a:pt x="102" y="54"/>
                  </a:lnTo>
                  <a:lnTo>
                    <a:pt x="102" y="60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90" y="78"/>
                  </a:lnTo>
                  <a:lnTo>
                    <a:pt x="90" y="84"/>
                  </a:lnTo>
                  <a:lnTo>
                    <a:pt x="84" y="84"/>
                  </a:lnTo>
                  <a:lnTo>
                    <a:pt x="78" y="84"/>
                  </a:lnTo>
                  <a:lnTo>
                    <a:pt x="84" y="78"/>
                  </a:lnTo>
                  <a:lnTo>
                    <a:pt x="84" y="72"/>
                  </a:lnTo>
                  <a:lnTo>
                    <a:pt x="90" y="72"/>
                  </a:lnTo>
                  <a:lnTo>
                    <a:pt x="84" y="72"/>
                  </a:lnTo>
                  <a:lnTo>
                    <a:pt x="78" y="72"/>
                  </a:lnTo>
                  <a:lnTo>
                    <a:pt x="78" y="78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6" y="72"/>
                  </a:lnTo>
                  <a:lnTo>
                    <a:pt x="66" y="66"/>
                  </a:lnTo>
                  <a:lnTo>
                    <a:pt x="66" y="60"/>
                  </a:lnTo>
                  <a:lnTo>
                    <a:pt x="72" y="60"/>
                  </a:lnTo>
                  <a:lnTo>
                    <a:pt x="66" y="60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60"/>
                  </a:lnTo>
                  <a:lnTo>
                    <a:pt x="66" y="60"/>
                  </a:lnTo>
                  <a:lnTo>
                    <a:pt x="60" y="60"/>
                  </a:lnTo>
                  <a:lnTo>
                    <a:pt x="66" y="54"/>
                  </a:lnTo>
                  <a:lnTo>
                    <a:pt x="66" y="60"/>
                  </a:lnTo>
                  <a:lnTo>
                    <a:pt x="66" y="54"/>
                  </a:lnTo>
                  <a:lnTo>
                    <a:pt x="72" y="54"/>
                  </a:lnTo>
                  <a:lnTo>
                    <a:pt x="72" y="48"/>
                  </a:lnTo>
                  <a:lnTo>
                    <a:pt x="72" y="54"/>
                  </a:lnTo>
                  <a:lnTo>
                    <a:pt x="72" y="48"/>
                  </a:lnTo>
                  <a:lnTo>
                    <a:pt x="78" y="48"/>
                  </a:lnTo>
                  <a:lnTo>
                    <a:pt x="78" y="54"/>
                  </a:lnTo>
                  <a:lnTo>
                    <a:pt x="78" y="48"/>
                  </a:lnTo>
                  <a:lnTo>
                    <a:pt x="78" y="54"/>
                  </a:lnTo>
                  <a:lnTo>
                    <a:pt x="78" y="48"/>
                  </a:lnTo>
                  <a:lnTo>
                    <a:pt x="84" y="48"/>
                  </a:lnTo>
                  <a:lnTo>
                    <a:pt x="84" y="54"/>
                  </a:lnTo>
                  <a:lnTo>
                    <a:pt x="78" y="54"/>
                  </a:lnTo>
                  <a:lnTo>
                    <a:pt x="84" y="54"/>
                  </a:lnTo>
                  <a:lnTo>
                    <a:pt x="90" y="54"/>
                  </a:lnTo>
                  <a:lnTo>
                    <a:pt x="84" y="54"/>
                  </a:lnTo>
                  <a:lnTo>
                    <a:pt x="84" y="48"/>
                  </a:lnTo>
                  <a:lnTo>
                    <a:pt x="90" y="48"/>
                  </a:lnTo>
                  <a:lnTo>
                    <a:pt x="84" y="48"/>
                  </a:lnTo>
                  <a:lnTo>
                    <a:pt x="84" y="54"/>
                  </a:lnTo>
                  <a:lnTo>
                    <a:pt x="84" y="48"/>
                  </a:lnTo>
                  <a:lnTo>
                    <a:pt x="78" y="48"/>
                  </a:lnTo>
                  <a:lnTo>
                    <a:pt x="84" y="48"/>
                  </a:lnTo>
                  <a:lnTo>
                    <a:pt x="78" y="48"/>
                  </a:lnTo>
                  <a:lnTo>
                    <a:pt x="72" y="48"/>
                  </a:lnTo>
                  <a:lnTo>
                    <a:pt x="78" y="48"/>
                  </a:lnTo>
                  <a:lnTo>
                    <a:pt x="72" y="48"/>
                  </a:lnTo>
                  <a:lnTo>
                    <a:pt x="78" y="48"/>
                  </a:lnTo>
                  <a:lnTo>
                    <a:pt x="78" y="42"/>
                  </a:lnTo>
                  <a:lnTo>
                    <a:pt x="78" y="48"/>
                  </a:lnTo>
                  <a:lnTo>
                    <a:pt x="78" y="42"/>
                  </a:lnTo>
                  <a:lnTo>
                    <a:pt x="72" y="42"/>
                  </a:lnTo>
                  <a:lnTo>
                    <a:pt x="78" y="48"/>
                  </a:lnTo>
                  <a:lnTo>
                    <a:pt x="72" y="48"/>
                  </a:lnTo>
                  <a:lnTo>
                    <a:pt x="72" y="42"/>
                  </a:lnTo>
                  <a:lnTo>
                    <a:pt x="72" y="48"/>
                  </a:lnTo>
                  <a:lnTo>
                    <a:pt x="66" y="48"/>
                  </a:lnTo>
                  <a:lnTo>
                    <a:pt x="72" y="54"/>
                  </a:lnTo>
                  <a:lnTo>
                    <a:pt x="66" y="54"/>
                  </a:lnTo>
                  <a:lnTo>
                    <a:pt x="66" y="48"/>
                  </a:lnTo>
                  <a:lnTo>
                    <a:pt x="66" y="54"/>
                  </a:lnTo>
                  <a:lnTo>
                    <a:pt x="66" y="48"/>
                  </a:lnTo>
                  <a:lnTo>
                    <a:pt x="60" y="48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66" y="36"/>
                  </a:lnTo>
                  <a:lnTo>
                    <a:pt x="72" y="36"/>
                  </a:lnTo>
                  <a:lnTo>
                    <a:pt x="78" y="36"/>
                  </a:lnTo>
                  <a:lnTo>
                    <a:pt x="84" y="36"/>
                  </a:lnTo>
                  <a:lnTo>
                    <a:pt x="84" y="30"/>
                  </a:lnTo>
                  <a:lnTo>
                    <a:pt x="78" y="30"/>
                  </a:lnTo>
                  <a:lnTo>
                    <a:pt x="78" y="36"/>
                  </a:lnTo>
                  <a:lnTo>
                    <a:pt x="72" y="36"/>
                  </a:lnTo>
                  <a:lnTo>
                    <a:pt x="66" y="30"/>
                  </a:lnTo>
                  <a:lnTo>
                    <a:pt x="66" y="36"/>
                  </a:lnTo>
                  <a:lnTo>
                    <a:pt x="60" y="36"/>
                  </a:lnTo>
                  <a:lnTo>
                    <a:pt x="54" y="42"/>
                  </a:lnTo>
                  <a:lnTo>
                    <a:pt x="48" y="42"/>
                  </a:lnTo>
                  <a:lnTo>
                    <a:pt x="42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2" y="36"/>
                  </a:lnTo>
                  <a:lnTo>
                    <a:pt x="36" y="36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30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24" y="18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Freeform 31">
              <a:extLst>
                <a:ext uri="{FF2B5EF4-FFF2-40B4-BE49-F238E27FC236}">
                  <a16:creationId xmlns:a16="http://schemas.microsoft.com/office/drawing/2014/main" id="{27F7336E-A557-E6E3-6330-F75BB94ABA3D}"/>
                </a:ext>
              </a:extLst>
            </p:cNvPr>
            <p:cNvSpPr>
              <a:spLocks noChangeAspect="1"/>
            </p:cNvSpPr>
            <p:nvPr>
              <p:custDataLst>
                <p:tags r:id="rId27"/>
              </p:custDataLst>
            </p:nvPr>
          </p:nvSpPr>
          <p:spPr bwMode="gray">
            <a:xfrm>
              <a:off x="4087820" y="3390901"/>
              <a:ext cx="1279302" cy="1263650"/>
            </a:xfrm>
            <a:custGeom>
              <a:avLst/>
              <a:gdLst>
                <a:gd name="T0" fmla="*/ 26 w 948"/>
                <a:gd name="T1" fmla="*/ 365 h 936"/>
                <a:gd name="T2" fmla="*/ 56 w 948"/>
                <a:gd name="T3" fmla="*/ 351 h 936"/>
                <a:gd name="T4" fmla="*/ 74 w 948"/>
                <a:gd name="T5" fmla="*/ 355 h 936"/>
                <a:gd name="T6" fmla="*/ 104 w 948"/>
                <a:gd name="T7" fmla="*/ 355 h 936"/>
                <a:gd name="T8" fmla="*/ 139 w 948"/>
                <a:gd name="T9" fmla="*/ 316 h 936"/>
                <a:gd name="T10" fmla="*/ 147 w 948"/>
                <a:gd name="T11" fmla="*/ 269 h 936"/>
                <a:gd name="T12" fmla="*/ 182 w 948"/>
                <a:gd name="T13" fmla="*/ 230 h 936"/>
                <a:gd name="T14" fmla="*/ 200 w 948"/>
                <a:gd name="T15" fmla="*/ 182 h 936"/>
                <a:gd name="T16" fmla="*/ 208 w 948"/>
                <a:gd name="T17" fmla="*/ 139 h 936"/>
                <a:gd name="T18" fmla="*/ 221 w 948"/>
                <a:gd name="T19" fmla="*/ 87 h 936"/>
                <a:gd name="T20" fmla="*/ 230 w 948"/>
                <a:gd name="T21" fmla="*/ 43 h 936"/>
                <a:gd name="T22" fmla="*/ 256 w 948"/>
                <a:gd name="T23" fmla="*/ 13 h 936"/>
                <a:gd name="T24" fmla="*/ 295 w 948"/>
                <a:gd name="T25" fmla="*/ 26 h 936"/>
                <a:gd name="T26" fmla="*/ 343 w 948"/>
                <a:gd name="T27" fmla="*/ 39 h 936"/>
                <a:gd name="T28" fmla="*/ 373 w 948"/>
                <a:gd name="T29" fmla="*/ 31 h 936"/>
                <a:gd name="T30" fmla="*/ 394 w 948"/>
                <a:gd name="T31" fmla="*/ 26 h 936"/>
                <a:gd name="T32" fmla="*/ 429 w 948"/>
                <a:gd name="T33" fmla="*/ 13 h 936"/>
                <a:gd name="T34" fmla="*/ 446 w 948"/>
                <a:gd name="T35" fmla="*/ 17 h 936"/>
                <a:gd name="T36" fmla="*/ 473 w 948"/>
                <a:gd name="T37" fmla="*/ 4 h 936"/>
                <a:gd name="T38" fmla="*/ 490 w 948"/>
                <a:gd name="T39" fmla="*/ 9 h 936"/>
                <a:gd name="T40" fmla="*/ 512 w 948"/>
                <a:gd name="T41" fmla="*/ 13 h 936"/>
                <a:gd name="T42" fmla="*/ 525 w 948"/>
                <a:gd name="T43" fmla="*/ 13 h 936"/>
                <a:gd name="T44" fmla="*/ 559 w 948"/>
                <a:gd name="T45" fmla="*/ 26 h 936"/>
                <a:gd name="T46" fmla="*/ 586 w 948"/>
                <a:gd name="T47" fmla="*/ 39 h 936"/>
                <a:gd name="T48" fmla="*/ 603 w 948"/>
                <a:gd name="T49" fmla="*/ 35 h 936"/>
                <a:gd name="T50" fmla="*/ 629 w 948"/>
                <a:gd name="T51" fmla="*/ 31 h 936"/>
                <a:gd name="T52" fmla="*/ 659 w 948"/>
                <a:gd name="T53" fmla="*/ 65 h 936"/>
                <a:gd name="T54" fmla="*/ 668 w 948"/>
                <a:gd name="T55" fmla="*/ 87 h 936"/>
                <a:gd name="T56" fmla="*/ 677 w 948"/>
                <a:gd name="T57" fmla="*/ 126 h 936"/>
                <a:gd name="T58" fmla="*/ 633 w 948"/>
                <a:gd name="T59" fmla="*/ 178 h 936"/>
                <a:gd name="T60" fmla="*/ 620 w 948"/>
                <a:gd name="T61" fmla="*/ 235 h 936"/>
                <a:gd name="T62" fmla="*/ 607 w 948"/>
                <a:gd name="T63" fmla="*/ 264 h 936"/>
                <a:gd name="T64" fmla="*/ 607 w 948"/>
                <a:gd name="T65" fmla="*/ 304 h 936"/>
                <a:gd name="T66" fmla="*/ 611 w 948"/>
                <a:gd name="T67" fmla="*/ 330 h 936"/>
                <a:gd name="T68" fmla="*/ 620 w 948"/>
                <a:gd name="T69" fmla="*/ 386 h 936"/>
                <a:gd name="T70" fmla="*/ 642 w 948"/>
                <a:gd name="T71" fmla="*/ 442 h 936"/>
                <a:gd name="T72" fmla="*/ 638 w 948"/>
                <a:gd name="T73" fmla="*/ 491 h 936"/>
                <a:gd name="T74" fmla="*/ 582 w 948"/>
                <a:gd name="T75" fmla="*/ 534 h 936"/>
                <a:gd name="T76" fmla="*/ 590 w 948"/>
                <a:gd name="T77" fmla="*/ 560 h 936"/>
                <a:gd name="T78" fmla="*/ 586 w 948"/>
                <a:gd name="T79" fmla="*/ 594 h 936"/>
                <a:gd name="T80" fmla="*/ 594 w 948"/>
                <a:gd name="T81" fmla="*/ 629 h 936"/>
                <a:gd name="T82" fmla="*/ 629 w 948"/>
                <a:gd name="T83" fmla="*/ 629 h 936"/>
                <a:gd name="T84" fmla="*/ 603 w 948"/>
                <a:gd name="T85" fmla="*/ 673 h 936"/>
                <a:gd name="T86" fmla="*/ 582 w 948"/>
                <a:gd name="T87" fmla="*/ 642 h 936"/>
                <a:gd name="T88" fmla="*/ 542 w 948"/>
                <a:gd name="T89" fmla="*/ 621 h 936"/>
                <a:gd name="T90" fmla="*/ 512 w 948"/>
                <a:gd name="T91" fmla="*/ 625 h 936"/>
                <a:gd name="T92" fmla="*/ 477 w 948"/>
                <a:gd name="T93" fmla="*/ 611 h 936"/>
                <a:gd name="T94" fmla="*/ 442 w 948"/>
                <a:gd name="T95" fmla="*/ 603 h 936"/>
                <a:gd name="T96" fmla="*/ 421 w 948"/>
                <a:gd name="T97" fmla="*/ 586 h 936"/>
                <a:gd name="T98" fmla="*/ 382 w 948"/>
                <a:gd name="T99" fmla="*/ 590 h 936"/>
                <a:gd name="T100" fmla="*/ 360 w 948"/>
                <a:gd name="T101" fmla="*/ 582 h 936"/>
                <a:gd name="T102" fmla="*/ 347 w 948"/>
                <a:gd name="T103" fmla="*/ 543 h 936"/>
                <a:gd name="T104" fmla="*/ 347 w 948"/>
                <a:gd name="T105" fmla="*/ 499 h 936"/>
                <a:gd name="T106" fmla="*/ 347 w 948"/>
                <a:gd name="T107" fmla="*/ 460 h 936"/>
                <a:gd name="T108" fmla="*/ 260 w 948"/>
                <a:gd name="T109" fmla="*/ 452 h 936"/>
                <a:gd name="T110" fmla="*/ 221 w 948"/>
                <a:gd name="T111" fmla="*/ 481 h 936"/>
                <a:gd name="T112" fmla="*/ 186 w 948"/>
                <a:gd name="T113" fmla="*/ 473 h 936"/>
                <a:gd name="T114" fmla="*/ 165 w 948"/>
                <a:gd name="T115" fmla="*/ 438 h 936"/>
                <a:gd name="T116" fmla="*/ 130 w 948"/>
                <a:gd name="T117" fmla="*/ 404 h 936"/>
                <a:gd name="T118" fmla="*/ 56 w 948"/>
                <a:gd name="T119" fmla="*/ 404 h 936"/>
                <a:gd name="T120" fmla="*/ 9 w 948"/>
                <a:gd name="T121" fmla="*/ 412 h 9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48"/>
                <a:gd name="T184" fmla="*/ 0 h 936"/>
                <a:gd name="T185" fmla="*/ 948 w 948"/>
                <a:gd name="T186" fmla="*/ 936 h 9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48" h="936">
                  <a:moveTo>
                    <a:pt x="0" y="552"/>
                  </a:moveTo>
                  <a:lnTo>
                    <a:pt x="12" y="552"/>
                  </a:lnTo>
                  <a:lnTo>
                    <a:pt x="12" y="528"/>
                  </a:lnTo>
                  <a:lnTo>
                    <a:pt x="12" y="522"/>
                  </a:lnTo>
                  <a:lnTo>
                    <a:pt x="12" y="516"/>
                  </a:lnTo>
                  <a:lnTo>
                    <a:pt x="18" y="516"/>
                  </a:lnTo>
                  <a:lnTo>
                    <a:pt x="24" y="516"/>
                  </a:lnTo>
                  <a:lnTo>
                    <a:pt x="24" y="510"/>
                  </a:lnTo>
                  <a:lnTo>
                    <a:pt x="24" y="516"/>
                  </a:lnTo>
                  <a:lnTo>
                    <a:pt x="24" y="510"/>
                  </a:lnTo>
                  <a:lnTo>
                    <a:pt x="30" y="510"/>
                  </a:lnTo>
                  <a:lnTo>
                    <a:pt x="30" y="504"/>
                  </a:lnTo>
                  <a:lnTo>
                    <a:pt x="36" y="504"/>
                  </a:lnTo>
                  <a:lnTo>
                    <a:pt x="36" y="498"/>
                  </a:lnTo>
                  <a:lnTo>
                    <a:pt x="42" y="498"/>
                  </a:lnTo>
                  <a:lnTo>
                    <a:pt x="48" y="498"/>
                  </a:lnTo>
                  <a:lnTo>
                    <a:pt x="48" y="504"/>
                  </a:lnTo>
                  <a:lnTo>
                    <a:pt x="54" y="504"/>
                  </a:lnTo>
                  <a:lnTo>
                    <a:pt x="54" y="510"/>
                  </a:lnTo>
                  <a:lnTo>
                    <a:pt x="60" y="510"/>
                  </a:lnTo>
                  <a:lnTo>
                    <a:pt x="66" y="504"/>
                  </a:lnTo>
                  <a:lnTo>
                    <a:pt x="72" y="504"/>
                  </a:lnTo>
                  <a:lnTo>
                    <a:pt x="72" y="498"/>
                  </a:lnTo>
                  <a:lnTo>
                    <a:pt x="72" y="492"/>
                  </a:lnTo>
                  <a:lnTo>
                    <a:pt x="72" y="486"/>
                  </a:lnTo>
                  <a:lnTo>
                    <a:pt x="78" y="486"/>
                  </a:lnTo>
                  <a:lnTo>
                    <a:pt x="78" y="492"/>
                  </a:lnTo>
                  <a:lnTo>
                    <a:pt x="84" y="492"/>
                  </a:lnTo>
                  <a:lnTo>
                    <a:pt x="90" y="492"/>
                  </a:lnTo>
                  <a:lnTo>
                    <a:pt x="90" y="486"/>
                  </a:lnTo>
                  <a:lnTo>
                    <a:pt x="96" y="486"/>
                  </a:lnTo>
                  <a:lnTo>
                    <a:pt x="102" y="486"/>
                  </a:lnTo>
                  <a:lnTo>
                    <a:pt x="102" y="480"/>
                  </a:lnTo>
                  <a:lnTo>
                    <a:pt x="108" y="480"/>
                  </a:lnTo>
                  <a:lnTo>
                    <a:pt x="108" y="486"/>
                  </a:lnTo>
                  <a:lnTo>
                    <a:pt x="114" y="486"/>
                  </a:lnTo>
                  <a:lnTo>
                    <a:pt x="108" y="486"/>
                  </a:lnTo>
                  <a:lnTo>
                    <a:pt x="108" y="492"/>
                  </a:lnTo>
                  <a:lnTo>
                    <a:pt x="102" y="492"/>
                  </a:lnTo>
                  <a:lnTo>
                    <a:pt x="102" y="498"/>
                  </a:lnTo>
                  <a:lnTo>
                    <a:pt x="108" y="498"/>
                  </a:lnTo>
                  <a:lnTo>
                    <a:pt x="108" y="504"/>
                  </a:lnTo>
                  <a:lnTo>
                    <a:pt x="108" y="510"/>
                  </a:lnTo>
                  <a:lnTo>
                    <a:pt x="114" y="510"/>
                  </a:lnTo>
                  <a:lnTo>
                    <a:pt x="120" y="510"/>
                  </a:lnTo>
                  <a:lnTo>
                    <a:pt x="126" y="510"/>
                  </a:lnTo>
                  <a:lnTo>
                    <a:pt x="132" y="510"/>
                  </a:lnTo>
                  <a:lnTo>
                    <a:pt x="132" y="504"/>
                  </a:lnTo>
                  <a:lnTo>
                    <a:pt x="132" y="498"/>
                  </a:lnTo>
                  <a:lnTo>
                    <a:pt x="138" y="498"/>
                  </a:lnTo>
                  <a:lnTo>
                    <a:pt x="138" y="492"/>
                  </a:lnTo>
                  <a:lnTo>
                    <a:pt x="144" y="492"/>
                  </a:lnTo>
                  <a:lnTo>
                    <a:pt x="144" y="486"/>
                  </a:lnTo>
                  <a:lnTo>
                    <a:pt x="150" y="480"/>
                  </a:lnTo>
                  <a:lnTo>
                    <a:pt x="156" y="480"/>
                  </a:lnTo>
                  <a:lnTo>
                    <a:pt x="162" y="480"/>
                  </a:lnTo>
                  <a:lnTo>
                    <a:pt x="162" y="474"/>
                  </a:lnTo>
                  <a:lnTo>
                    <a:pt x="162" y="468"/>
                  </a:lnTo>
                  <a:lnTo>
                    <a:pt x="168" y="468"/>
                  </a:lnTo>
                  <a:lnTo>
                    <a:pt x="174" y="468"/>
                  </a:lnTo>
                  <a:lnTo>
                    <a:pt x="180" y="462"/>
                  </a:lnTo>
                  <a:lnTo>
                    <a:pt x="186" y="462"/>
                  </a:lnTo>
                  <a:lnTo>
                    <a:pt x="186" y="456"/>
                  </a:lnTo>
                  <a:lnTo>
                    <a:pt x="192" y="444"/>
                  </a:lnTo>
                  <a:lnTo>
                    <a:pt x="192" y="438"/>
                  </a:lnTo>
                  <a:lnTo>
                    <a:pt x="198" y="438"/>
                  </a:lnTo>
                  <a:lnTo>
                    <a:pt x="198" y="432"/>
                  </a:lnTo>
                  <a:lnTo>
                    <a:pt x="198" y="426"/>
                  </a:lnTo>
                  <a:lnTo>
                    <a:pt x="198" y="420"/>
                  </a:lnTo>
                  <a:lnTo>
                    <a:pt x="198" y="414"/>
                  </a:lnTo>
                  <a:lnTo>
                    <a:pt x="198" y="408"/>
                  </a:lnTo>
                  <a:lnTo>
                    <a:pt x="198" y="402"/>
                  </a:lnTo>
                  <a:lnTo>
                    <a:pt x="198" y="396"/>
                  </a:lnTo>
                  <a:lnTo>
                    <a:pt x="198" y="390"/>
                  </a:lnTo>
                  <a:lnTo>
                    <a:pt x="198" y="384"/>
                  </a:lnTo>
                  <a:lnTo>
                    <a:pt x="198" y="378"/>
                  </a:lnTo>
                  <a:lnTo>
                    <a:pt x="198" y="372"/>
                  </a:lnTo>
                  <a:lnTo>
                    <a:pt x="204" y="372"/>
                  </a:lnTo>
                  <a:lnTo>
                    <a:pt x="204" y="366"/>
                  </a:lnTo>
                  <a:lnTo>
                    <a:pt x="210" y="366"/>
                  </a:lnTo>
                  <a:lnTo>
                    <a:pt x="216" y="360"/>
                  </a:lnTo>
                  <a:lnTo>
                    <a:pt x="216" y="354"/>
                  </a:lnTo>
                  <a:lnTo>
                    <a:pt x="222" y="336"/>
                  </a:lnTo>
                  <a:lnTo>
                    <a:pt x="228" y="336"/>
                  </a:lnTo>
                  <a:lnTo>
                    <a:pt x="228" y="330"/>
                  </a:lnTo>
                  <a:lnTo>
                    <a:pt x="234" y="330"/>
                  </a:lnTo>
                  <a:lnTo>
                    <a:pt x="234" y="324"/>
                  </a:lnTo>
                  <a:lnTo>
                    <a:pt x="240" y="324"/>
                  </a:lnTo>
                  <a:lnTo>
                    <a:pt x="240" y="318"/>
                  </a:lnTo>
                  <a:lnTo>
                    <a:pt x="246" y="318"/>
                  </a:lnTo>
                  <a:lnTo>
                    <a:pt x="252" y="318"/>
                  </a:lnTo>
                  <a:lnTo>
                    <a:pt x="258" y="312"/>
                  </a:lnTo>
                  <a:lnTo>
                    <a:pt x="264" y="306"/>
                  </a:lnTo>
                  <a:lnTo>
                    <a:pt x="264" y="300"/>
                  </a:lnTo>
                  <a:lnTo>
                    <a:pt x="270" y="300"/>
                  </a:lnTo>
                  <a:lnTo>
                    <a:pt x="270" y="294"/>
                  </a:lnTo>
                  <a:lnTo>
                    <a:pt x="276" y="288"/>
                  </a:lnTo>
                  <a:lnTo>
                    <a:pt x="270" y="282"/>
                  </a:lnTo>
                  <a:lnTo>
                    <a:pt x="270" y="276"/>
                  </a:lnTo>
                  <a:lnTo>
                    <a:pt x="270" y="270"/>
                  </a:lnTo>
                  <a:lnTo>
                    <a:pt x="276" y="270"/>
                  </a:lnTo>
                  <a:lnTo>
                    <a:pt x="276" y="264"/>
                  </a:lnTo>
                  <a:lnTo>
                    <a:pt x="276" y="258"/>
                  </a:lnTo>
                  <a:lnTo>
                    <a:pt x="276" y="252"/>
                  </a:lnTo>
                  <a:lnTo>
                    <a:pt x="282" y="252"/>
                  </a:lnTo>
                  <a:lnTo>
                    <a:pt x="282" y="246"/>
                  </a:lnTo>
                  <a:lnTo>
                    <a:pt x="282" y="240"/>
                  </a:lnTo>
                  <a:lnTo>
                    <a:pt x="282" y="234"/>
                  </a:lnTo>
                  <a:lnTo>
                    <a:pt x="282" y="228"/>
                  </a:lnTo>
                  <a:lnTo>
                    <a:pt x="276" y="222"/>
                  </a:lnTo>
                  <a:lnTo>
                    <a:pt x="276" y="216"/>
                  </a:lnTo>
                  <a:lnTo>
                    <a:pt x="282" y="216"/>
                  </a:lnTo>
                  <a:lnTo>
                    <a:pt x="282" y="210"/>
                  </a:lnTo>
                  <a:lnTo>
                    <a:pt x="282" y="204"/>
                  </a:lnTo>
                  <a:lnTo>
                    <a:pt x="282" y="198"/>
                  </a:lnTo>
                  <a:lnTo>
                    <a:pt x="288" y="198"/>
                  </a:lnTo>
                  <a:lnTo>
                    <a:pt x="288" y="192"/>
                  </a:lnTo>
                  <a:lnTo>
                    <a:pt x="288" y="186"/>
                  </a:lnTo>
                  <a:lnTo>
                    <a:pt x="288" y="180"/>
                  </a:lnTo>
                  <a:lnTo>
                    <a:pt x="288" y="174"/>
                  </a:lnTo>
                  <a:lnTo>
                    <a:pt x="288" y="168"/>
                  </a:lnTo>
                  <a:lnTo>
                    <a:pt x="288" y="162"/>
                  </a:lnTo>
                  <a:lnTo>
                    <a:pt x="288" y="156"/>
                  </a:lnTo>
                  <a:lnTo>
                    <a:pt x="294" y="156"/>
                  </a:lnTo>
                  <a:lnTo>
                    <a:pt x="294" y="150"/>
                  </a:lnTo>
                  <a:lnTo>
                    <a:pt x="300" y="144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06" y="126"/>
                  </a:lnTo>
                  <a:lnTo>
                    <a:pt x="306" y="120"/>
                  </a:lnTo>
                  <a:lnTo>
                    <a:pt x="312" y="120"/>
                  </a:lnTo>
                  <a:lnTo>
                    <a:pt x="312" y="114"/>
                  </a:lnTo>
                  <a:lnTo>
                    <a:pt x="318" y="114"/>
                  </a:lnTo>
                  <a:lnTo>
                    <a:pt x="318" y="108"/>
                  </a:lnTo>
                  <a:lnTo>
                    <a:pt x="318" y="102"/>
                  </a:lnTo>
                  <a:lnTo>
                    <a:pt x="318" y="96"/>
                  </a:lnTo>
                  <a:lnTo>
                    <a:pt x="318" y="90"/>
                  </a:lnTo>
                  <a:lnTo>
                    <a:pt x="318" y="84"/>
                  </a:lnTo>
                  <a:lnTo>
                    <a:pt x="312" y="78"/>
                  </a:lnTo>
                  <a:lnTo>
                    <a:pt x="318" y="78"/>
                  </a:lnTo>
                  <a:lnTo>
                    <a:pt x="318" y="72"/>
                  </a:lnTo>
                  <a:lnTo>
                    <a:pt x="318" y="66"/>
                  </a:lnTo>
                  <a:lnTo>
                    <a:pt x="318" y="60"/>
                  </a:lnTo>
                  <a:lnTo>
                    <a:pt x="312" y="54"/>
                  </a:lnTo>
                  <a:lnTo>
                    <a:pt x="318" y="48"/>
                  </a:lnTo>
                  <a:lnTo>
                    <a:pt x="318" y="54"/>
                  </a:lnTo>
                  <a:lnTo>
                    <a:pt x="324" y="48"/>
                  </a:lnTo>
                  <a:lnTo>
                    <a:pt x="324" y="42"/>
                  </a:lnTo>
                  <a:lnTo>
                    <a:pt x="330" y="42"/>
                  </a:lnTo>
                  <a:lnTo>
                    <a:pt x="330" y="36"/>
                  </a:lnTo>
                  <a:lnTo>
                    <a:pt x="336" y="30"/>
                  </a:lnTo>
                  <a:lnTo>
                    <a:pt x="336" y="24"/>
                  </a:lnTo>
                  <a:lnTo>
                    <a:pt x="342" y="24"/>
                  </a:lnTo>
                  <a:lnTo>
                    <a:pt x="348" y="24"/>
                  </a:lnTo>
                  <a:lnTo>
                    <a:pt x="348" y="18"/>
                  </a:lnTo>
                  <a:lnTo>
                    <a:pt x="354" y="18"/>
                  </a:lnTo>
                  <a:lnTo>
                    <a:pt x="354" y="12"/>
                  </a:lnTo>
                  <a:lnTo>
                    <a:pt x="360" y="12"/>
                  </a:lnTo>
                  <a:lnTo>
                    <a:pt x="366" y="12"/>
                  </a:lnTo>
                  <a:lnTo>
                    <a:pt x="372" y="12"/>
                  </a:lnTo>
                  <a:lnTo>
                    <a:pt x="378" y="12"/>
                  </a:lnTo>
                  <a:lnTo>
                    <a:pt x="378" y="18"/>
                  </a:lnTo>
                  <a:lnTo>
                    <a:pt x="384" y="18"/>
                  </a:lnTo>
                  <a:lnTo>
                    <a:pt x="390" y="24"/>
                  </a:lnTo>
                  <a:lnTo>
                    <a:pt x="396" y="24"/>
                  </a:lnTo>
                  <a:lnTo>
                    <a:pt x="396" y="30"/>
                  </a:lnTo>
                  <a:lnTo>
                    <a:pt x="402" y="30"/>
                  </a:lnTo>
                  <a:lnTo>
                    <a:pt x="402" y="36"/>
                  </a:lnTo>
                  <a:lnTo>
                    <a:pt x="408" y="36"/>
                  </a:lnTo>
                  <a:lnTo>
                    <a:pt x="408" y="42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8"/>
                  </a:lnTo>
                  <a:lnTo>
                    <a:pt x="432" y="48"/>
                  </a:lnTo>
                  <a:lnTo>
                    <a:pt x="438" y="48"/>
                  </a:lnTo>
                  <a:lnTo>
                    <a:pt x="438" y="54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0" y="60"/>
                  </a:lnTo>
                  <a:lnTo>
                    <a:pt x="486" y="54"/>
                  </a:lnTo>
                  <a:lnTo>
                    <a:pt x="486" y="60"/>
                  </a:lnTo>
                  <a:lnTo>
                    <a:pt x="492" y="60"/>
                  </a:lnTo>
                  <a:lnTo>
                    <a:pt x="498" y="60"/>
                  </a:lnTo>
                  <a:lnTo>
                    <a:pt x="504" y="66"/>
                  </a:lnTo>
                  <a:lnTo>
                    <a:pt x="504" y="60"/>
                  </a:lnTo>
                  <a:lnTo>
                    <a:pt x="510" y="60"/>
                  </a:lnTo>
                  <a:lnTo>
                    <a:pt x="510" y="54"/>
                  </a:lnTo>
                  <a:lnTo>
                    <a:pt x="516" y="54"/>
                  </a:lnTo>
                  <a:lnTo>
                    <a:pt x="516" y="48"/>
                  </a:lnTo>
                  <a:lnTo>
                    <a:pt x="516" y="42"/>
                  </a:lnTo>
                  <a:lnTo>
                    <a:pt x="516" y="48"/>
                  </a:lnTo>
                  <a:lnTo>
                    <a:pt x="522" y="48"/>
                  </a:lnTo>
                  <a:lnTo>
                    <a:pt x="522" y="42"/>
                  </a:lnTo>
                  <a:lnTo>
                    <a:pt x="522" y="36"/>
                  </a:lnTo>
                  <a:lnTo>
                    <a:pt x="522" y="30"/>
                  </a:lnTo>
                  <a:lnTo>
                    <a:pt x="528" y="30"/>
                  </a:lnTo>
                  <a:lnTo>
                    <a:pt x="528" y="36"/>
                  </a:lnTo>
                  <a:lnTo>
                    <a:pt x="528" y="30"/>
                  </a:lnTo>
                  <a:lnTo>
                    <a:pt x="534" y="30"/>
                  </a:lnTo>
                  <a:lnTo>
                    <a:pt x="540" y="36"/>
                  </a:lnTo>
                  <a:lnTo>
                    <a:pt x="540" y="30"/>
                  </a:lnTo>
                  <a:lnTo>
                    <a:pt x="546" y="30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2" y="42"/>
                  </a:lnTo>
                  <a:lnTo>
                    <a:pt x="558" y="42"/>
                  </a:lnTo>
                  <a:lnTo>
                    <a:pt x="558" y="36"/>
                  </a:lnTo>
                  <a:lnTo>
                    <a:pt x="564" y="36"/>
                  </a:lnTo>
                  <a:lnTo>
                    <a:pt x="564" y="30"/>
                  </a:lnTo>
                  <a:lnTo>
                    <a:pt x="570" y="30"/>
                  </a:lnTo>
                  <a:lnTo>
                    <a:pt x="576" y="30"/>
                  </a:lnTo>
                  <a:lnTo>
                    <a:pt x="582" y="30"/>
                  </a:lnTo>
                  <a:lnTo>
                    <a:pt x="582" y="24"/>
                  </a:lnTo>
                  <a:lnTo>
                    <a:pt x="588" y="24"/>
                  </a:lnTo>
                  <a:lnTo>
                    <a:pt x="594" y="24"/>
                  </a:lnTo>
                  <a:lnTo>
                    <a:pt x="594" y="18"/>
                  </a:lnTo>
                  <a:lnTo>
                    <a:pt x="594" y="24"/>
                  </a:lnTo>
                  <a:lnTo>
                    <a:pt x="600" y="24"/>
                  </a:lnTo>
                  <a:lnTo>
                    <a:pt x="600" y="18"/>
                  </a:lnTo>
                  <a:lnTo>
                    <a:pt x="606" y="18"/>
                  </a:lnTo>
                  <a:lnTo>
                    <a:pt x="600" y="18"/>
                  </a:lnTo>
                  <a:lnTo>
                    <a:pt x="600" y="12"/>
                  </a:lnTo>
                  <a:lnTo>
                    <a:pt x="606" y="12"/>
                  </a:lnTo>
                  <a:lnTo>
                    <a:pt x="606" y="18"/>
                  </a:lnTo>
                  <a:lnTo>
                    <a:pt x="606" y="12"/>
                  </a:lnTo>
                  <a:lnTo>
                    <a:pt x="612" y="12"/>
                  </a:lnTo>
                  <a:lnTo>
                    <a:pt x="612" y="18"/>
                  </a:lnTo>
                  <a:lnTo>
                    <a:pt x="618" y="18"/>
                  </a:lnTo>
                  <a:lnTo>
                    <a:pt x="618" y="24"/>
                  </a:lnTo>
                  <a:lnTo>
                    <a:pt x="624" y="24"/>
                  </a:lnTo>
                  <a:lnTo>
                    <a:pt x="630" y="24"/>
                  </a:lnTo>
                  <a:lnTo>
                    <a:pt x="630" y="18"/>
                  </a:lnTo>
                  <a:lnTo>
                    <a:pt x="636" y="18"/>
                  </a:lnTo>
                  <a:lnTo>
                    <a:pt x="636" y="24"/>
                  </a:lnTo>
                  <a:lnTo>
                    <a:pt x="636" y="18"/>
                  </a:lnTo>
                  <a:lnTo>
                    <a:pt x="642" y="18"/>
                  </a:lnTo>
                  <a:lnTo>
                    <a:pt x="648" y="18"/>
                  </a:lnTo>
                  <a:lnTo>
                    <a:pt x="648" y="12"/>
                  </a:lnTo>
                  <a:lnTo>
                    <a:pt x="654" y="12"/>
                  </a:lnTo>
                  <a:lnTo>
                    <a:pt x="648" y="12"/>
                  </a:lnTo>
                  <a:lnTo>
                    <a:pt x="648" y="6"/>
                  </a:lnTo>
                  <a:lnTo>
                    <a:pt x="654" y="6"/>
                  </a:lnTo>
                  <a:lnTo>
                    <a:pt x="654" y="0"/>
                  </a:lnTo>
                  <a:lnTo>
                    <a:pt x="654" y="6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6" y="0"/>
                  </a:lnTo>
                  <a:lnTo>
                    <a:pt x="666" y="6"/>
                  </a:lnTo>
                  <a:lnTo>
                    <a:pt x="666" y="0"/>
                  </a:lnTo>
                  <a:lnTo>
                    <a:pt x="666" y="6"/>
                  </a:lnTo>
                  <a:lnTo>
                    <a:pt x="672" y="6"/>
                  </a:lnTo>
                  <a:lnTo>
                    <a:pt x="672" y="12"/>
                  </a:lnTo>
                  <a:lnTo>
                    <a:pt x="678" y="12"/>
                  </a:lnTo>
                  <a:lnTo>
                    <a:pt x="678" y="6"/>
                  </a:lnTo>
                  <a:lnTo>
                    <a:pt x="678" y="12"/>
                  </a:lnTo>
                  <a:lnTo>
                    <a:pt x="678" y="6"/>
                  </a:lnTo>
                  <a:lnTo>
                    <a:pt x="684" y="12"/>
                  </a:lnTo>
                  <a:lnTo>
                    <a:pt x="684" y="6"/>
                  </a:lnTo>
                  <a:lnTo>
                    <a:pt x="684" y="12"/>
                  </a:lnTo>
                  <a:lnTo>
                    <a:pt x="684" y="6"/>
                  </a:lnTo>
                  <a:lnTo>
                    <a:pt x="690" y="6"/>
                  </a:lnTo>
                  <a:lnTo>
                    <a:pt x="696" y="6"/>
                  </a:lnTo>
                  <a:lnTo>
                    <a:pt x="696" y="12"/>
                  </a:lnTo>
                  <a:lnTo>
                    <a:pt x="696" y="6"/>
                  </a:lnTo>
                  <a:lnTo>
                    <a:pt x="696" y="12"/>
                  </a:lnTo>
                  <a:lnTo>
                    <a:pt x="702" y="12"/>
                  </a:lnTo>
                  <a:lnTo>
                    <a:pt x="708" y="12"/>
                  </a:lnTo>
                  <a:lnTo>
                    <a:pt x="708" y="18"/>
                  </a:lnTo>
                  <a:lnTo>
                    <a:pt x="714" y="18"/>
                  </a:lnTo>
                  <a:lnTo>
                    <a:pt x="714" y="12"/>
                  </a:lnTo>
                  <a:lnTo>
                    <a:pt x="714" y="18"/>
                  </a:lnTo>
                  <a:lnTo>
                    <a:pt x="714" y="12"/>
                  </a:lnTo>
                  <a:lnTo>
                    <a:pt x="714" y="18"/>
                  </a:lnTo>
                  <a:lnTo>
                    <a:pt x="714" y="12"/>
                  </a:lnTo>
                  <a:lnTo>
                    <a:pt x="714" y="18"/>
                  </a:lnTo>
                  <a:lnTo>
                    <a:pt x="714" y="12"/>
                  </a:lnTo>
                  <a:lnTo>
                    <a:pt x="714" y="18"/>
                  </a:lnTo>
                  <a:lnTo>
                    <a:pt x="714" y="12"/>
                  </a:lnTo>
                  <a:lnTo>
                    <a:pt x="720" y="12"/>
                  </a:lnTo>
                  <a:lnTo>
                    <a:pt x="720" y="18"/>
                  </a:lnTo>
                  <a:lnTo>
                    <a:pt x="726" y="18"/>
                  </a:lnTo>
                  <a:lnTo>
                    <a:pt x="726" y="12"/>
                  </a:lnTo>
                  <a:lnTo>
                    <a:pt x="732" y="12"/>
                  </a:lnTo>
                  <a:lnTo>
                    <a:pt x="738" y="6"/>
                  </a:lnTo>
                  <a:lnTo>
                    <a:pt x="738" y="12"/>
                  </a:lnTo>
                  <a:lnTo>
                    <a:pt x="744" y="12"/>
                  </a:lnTo>
                  <a:lnTo>
                    <a:pt x="750" y="12"/>
                  </a:lnTo>
                  <a:lnTo>
                    <a:pt x="756" y="12"/>
                  </a:lnTo>
                  <a:lnTo>
                    <a:pt x="756" y="18"/>
                  </a:lnTo>
                  <a:lnTo>
                    <a:pt x="762" y="24"/>
                  </a:lnTo>
                  <a:lnTo>
                    <a:pt x="768" y="24"/>
                  </a:lnTo>
                  <a:lnTo>
                    <a:pt x="768" y="30"/>
                  </a:lnTo>
                  <a:lnTo>
                    <a:pt x="774" y="30"/>
                  </a:lnTo>
                  <a:lnTo>
                    <a:pt x="774" y="36"/>
                  </a:lnTo>
                  <a:lnTo>
                    <a:pt x="774" y="42"/>
                  </a:lnTo>
                  <a:lnTo>
                    <a:pt x="774" y="36"/>
                  </a:lnTo>
                  <a:lnTo>
                    <a:pt x="774" y="42"/>
                  </a:lnTo>
                  <a:lnTo>
                    <a:pt x="780" y="42"/>
                  </a:lnTo>
                  <a:lnTo>
                    <a:pt x="786" y="42"/>
                  </a:lnTo>
                  <a:lnTo>
                    <a:pt x="786" y="48"/>
                  </a:lnTo>
                  <a:lnTo>
                    <a:pt x="792" y="48"/>
                  </a:lnTo>
                  <a:lnTo>
                    <a:pt x="786" y="48"/>
                  </a:lnTo>
                  <a:lnTo>
                    <a:pt x="792" y="48"/>
                  </a:lnTo>
                  <a:lnTo>
                    <a:pt x="792" y="54"/>
                  </a:lnTo>
                  <a:lnTo>
                    <a:pt x="798" y="54"/>
                  </a:lnTo>
                  <a:lnTo>
                    <a:pt x="804" y="54"/>
                  </a:lnTo>
                  <a:lnTo>
                    <a:pt x="810" y="54"/>
                  </a:lnTo>
                  <a:lnTo>
                    <a:pt x="810" y="48"/>
                  </a:lnTo>
                  <a:lnTo>
                    <a:pt x="816" y="48"/>
                  </a:lnTo>
                  <a:lnTo>
                    <a:pt x="816" y="42"/>
                  </a:lnTo>
                  <a:lnTo>
                    <a:pt x="822" y="42"/>
                  </a:lnTo>
                  <a:lnTo>
                    <a:pt x="822" y="48"/>
                  </a:lnTo>
                  <a:lnTo>
                    <a:pt x="828" y="42"/>
                  </a:lnTo>
                  <a:lnTo>
                    <a:pt x="828" y="48"/>
                  </a:lnTo>
                  <a:lnTo>
                    <a:pt x="828" y="42"/>
                  </a:lnTo>
                  <a:lnTo>
                    <a:pt x="828" y="48"/>
                  </a:lnTo>
                  <a:lnTo>
                    <a:pt x="828" y="42"/>
                  </a:lnTo>
                  <a:lnTo>
                    <a:pt x="828" y="48"/>
                  </a:lnTo>
                  <a:lnTo>
                    <a:pt x="834" y="42"/>
                  </a:lnTo>
                  <a:lnTo>
                    <a:pt x="834" y="48"/>
                  </a:lnTo>
                  <a:lnTo>
                    <a:pt x="840" y="48"/>
                  </a:lnTo>
                  <a:lnTo>
                    <a:pt x="840" y="54"/>
                  </a:lnTo>
                  <a:lnTo>
                    <a:pt x="846" y="54"/>
                  </a:lnTo>
                  <a:lnTo>
                    <a:pt x="846" y="48"/>
                  </a:lnTo>
                  <a:lnTo>
                    <a:pt x="852" y="48"/>
                  </a:lnTo>
                  <a:lnTo>
                    <a:pt x="852" y="42"/>
                  </a:lnTo>
                  <a:lnTo>
                    <a:pt x="858" y="42"/>
                  </a:lnTo>
                  <a:lnTo>
                    <a:pt x="858" y="36"/>
                  </a:lnTo>
                  <a:lnTo>
                    <a:pt x="864" y="36"/>
                  </a:lnTo>
                  <a:lnTo>
                    <a:pt x="870" y="36"/>
                  </a:lnTo>
                  <a:lnTo>
                    <a:pt x="870" y="42"/>
                  </a:lnTo>
                  <a:lnTo>
                    <a:pt x="876" y="42"/>
                  </a:lnTo>
                  <a:lnTo>
                    <a:pt x="870" y="42"/>
                  </a:lnTo>
                  <a:lnTo>
                    <a:pt x="870" y="48"/>
                  </a:lnTo>
                  <a:lnTo>
                    <a:pt x="876" y="54"/>
                  </a:lnTo>
                  <a:lnTo>
                    <a:pt x="882" y="54"/>
                  </a:lnTo>
                  <a:lnTo>
                    <a:pt x="882" y="60"/>
                  </a:lnTo>
                  <a:lnTo>
                    <a:pt x="888" y="66"/>
                  </a:lnTo>
                  <a:lnTo>
                    <a:pt x="894" y="66"/>
                  </a:lnTo>
                  <a:lnTo>
                    <a:pt x="894" y="72"/>
                  </a:lnTo>
                  <a:lnTo>
                    <a:pt x="900" y="72"/>
                  </a:lnTo>
                  <a:lnTo>
                    <a:pt x="906" y="72"/>
                  </a:lnTo>
                  <a:lnTo>
                    <a:pt x="906" y="78"/>
                  </a:lnTo>
                  <a:lnTo>
                    <a:pt x="912" y="78"/>
                  </a:lnTo>
                  <a:lnTo>
                    <a:pt x="912" y="84"/>
                  </a:lnTo>
                  <a:lnTo>
                    <a:pt x="912" y="90"/>
                  </a:lnTo>
                  <a:lnTo>
                    <a:pt x="912" y="84"/>
                  </a:lnTo>
                  <a:lnTo>
                    <a:pt x="918" y="84"/>
                  </a:lnTo>
                  <a:lnTo>
                    <a:pt x="918" y="90"/>
                  </a:lnTo>
                  <a:lnTo>
                    <a:pt x="918" y="84"/>
                  </a:lnTo>
                  <a:lnTo>
                    <a:pt x="918" y="90"/>
                  </a:lnTo>
                  <a:lnTo>
                    <a:pt x="924" y="90"/>
                  </a:lnTo>
                  <a:lnTo>
                    <a:pt x="924" y="96"/>
                  </a:lnTo>
                  <a:lnTo>
                    <a:pt x="930" y="96"/>
                  </a:lnTo>
                  <a:lnTo>
                    <a:pt x="924" y="102"/>
                  </a:lnTo>
                  <a:lnTo>
                    <a:pt x="924" y="108"/>
                  </a:lnTo>
                  <a:lnTo>
                    <a:pt x="918" y="114"/>
                  </a:lnTo>
                  <a:lnTo>
                    <a:pt x="918" y="120"/>
                  </a:lnTo>
                  <a:lnTo>
                    <a:pt x="924" y="120"/>
                  </a:lnTo>
                  <a:lnTo>
                    <a:pt x="924" y="126"/>
                  </a:lnTo>
                  <a:lnTo>
                    <a:pt x="924" y="132"/>
                  </a:lnTo>
                  <a:lnTo>
                    <a:pt x="918" y="138"/>
                  </a:lnTo>
                  <a:lnTo>
                    <a:pt x="918" y="144"/>
                  </a:lnTo>
                  <a:lnTo>
                    <a:pt x="924" y="144"/>
                  </a:lnTo>
                  <a:lnTo>
                    <a:pt x="924" y="150"/>
                  </a:lnTo>
                  <a:lnTo>
                    <a:pt x="930" y="150"/>
                  </a:lnTo>
                  <a:lnTo>
                    <a:pt x="936" y="150"/>
                  </a:lnTo>
                  <a:lnTo>
                    <a:pt x="936" y="156"/>
                  </a:lnTo>
                  <a:lnTo>
                    <a:pt x="942" y="156"/>
                  </a:lnTo>
                  <a:lnTo>
                    <a:pt x="948" y="162"/>
                  </a:lnTo>
                  <a:lnTo>
                    <a:pt x="942" y="168"/>
                  </a:lnTo>
                  <a:lnTo>
                    <a:pt x="936" y="174"/>
                  </a:lnTo>
                  <a:lnTo>
                    <a:pt x="930" y="180"/>
                  </a:lnTo>
                  <a:lnTo>
                    <a:pt x="918" y="192"/>
                  </a:lnTo>
                  <a:lnTo>
                    <a:pt x="906" y="210"/>
                  </a:lnTo>
                  <a:lnTo>
                    <a:pt x="900" y="210"/>
                  </a:lnTo>
                  <a:lnTo>
                    <a:pt x="894" y="210"/>
                  </a:lnTo>
                  <a:lnTo>
                    <a:pt x="894" y="216"/>
                  </a:lnTo>
                  <a:lnTo>
                    <a:pt x="894" y="222"/>
                  </a:lnTo>
                  <a:lnTo>
                    <a:pt x="888" y="222"/>
                  </a:lnTo>
                  <a:lnTo>
                    <a:pt x="882" y="222"/>
                  </a:lnTo>
                  <a:lnTo>
                    <a:pt x="882" y="228"/>
                  </a:lnTo>
                  <a:lnTo>
                    <a:pt x="882" y="234"/>
                  </a:lnTo>
                  <a:lnTo>
                    <a:pt x="882" y="240"/>
                  </a:lnTo>
                  <a:lnTo>
                    <a:pt x="876" y="246"/>
                  </a:lnTo>
                  <a:lnTo>
                    <a:pt x="876" y="252"/>
                  </a:lnTo>
                  <a:lnTo>
                    <a:pt x="876" y="258"/>
                  </a:lnTo>
                  <a:lnTo>
                    <a:pt x="870" y="258"/>
                  </a:lnTo>
                  <a:lnTo>
                    <a:pt x="870" y="264"/>
                  </a:lnTo>
                  <a:lnTo>
                    <a:pt x="870" y="270"/>
                  </a:lnTo>
                  <a:lnTo>
                    <a:pt x="864" y="288"/>
                  </a:lnTo>
                  <a:lnTo>
                    <a:pt x="864" y="294"/>
                  </a:lnTo>
                  <a:lnTo>
                    <a:pt x="864" y="300"/>
                  </a:lnTo>
                  <a:lnTo>
                    <a:pt x="864" y="306"/>
                  </a:lnTo>
                  <a:lnTo>
                    <a:pt x="864" y="312"/>
                  </a:lnTo>
                  <a:lnTo>
                    <a:pt x="864" y="318"/>
                  </a:lnTo>
                  <a:lnTo>
                    <a:pt x="864" y="324"/>
                  </a:lnTo>
                  <a:lnTo>
                    <a:pt x="858" y="324"/>
                  </a:lnTo>
                  <a:lnTo>
                    <a:pt x="864" y="324"/>
                  </a:lnTo>
                  <a:lnTo>
                    <a:pt x="858" y="324"/>
                  </a:lnTo>
                  <a:lnTo>
                    <a:pt x="864" y="330"/>
                  </a:lnTo>
                  <a:lnTo>
                    <a:pt x="864" y="336"/>
                  </a:lnTo>
                  <a:lnTo>
                    <a:pt x="858" y="336"/>
                  </a:lnTo>
                  <a:lnTo>
                    <a:pt x="858" y="342"/>
                  </a:lnTo>
                  <a:lnTo>
                    <a:pt x="852" y="342"/>
                  </a:lnTo>
                  <a:lnTo>
                    <a:pt x="846" y="342"/>
                  </a:lnTo>
                  <a:lnTo>
                    <a:pt x="846" y="348"/>
                  </a:lnTo>
                  <a:lnTo>
                    <a:pt x="846" y="354"/>
                  </a:lnTo>
                  <a:lnTo>
                    <a:pt x="840" y="354"/>
                  </a:lnTo>
                  <a:lnTo>
                    <a:pt x="840" y="360"/>
                  </a:lnTo>
                  <a:lnTo>
                    <a:pt x="840" y="366"/>
                  </a:lnTo>
                  <a:lnTo>
                    <a:pt x="840" y="372"/>
                  </a:lnTo>
                  <a:lnTo>
                    <a:pt x="840" y="378"/>
                  </a:lnTo>
                  <a:lnTo>
                    <a:pt x="834" y="378"/>
                  </a:lnTo>
                  <a:lnTo>
                    <a:pt x="834" y="384"/>
                  </a:lnTo>
                  <a:lnTo>
                    <a:pt x="828" y="384"/>
                  </a:lnTo>
                  <a:lnTo>
                    <a:pt x="828" y="390"/>
                  </a:lnTo>
                  <a:lnTo>
                    <a:pt x="828" y="396"/>
                  </a:lnTo>
                  <a:lnTo>
                    <a:pt x="828" y="402"/>
                  </a:lnTo>
                  <a:lnTo>
                    <a:pt x="834" y="402"/>
                  </a:lnTo>
                  <a:lnTo>
                    <a:pt x="834" y="408"/>
                  </a:lnTo>
                  <a:lnTo>
                    <a:pt x="834" y="414"/>
                  </a:lnTo>
                  <a:lnTo>
                    <a:pt x="840" y="414"/>
                  </a:lnTo>
                  <a:lnTo>
                    <a:pt x="840" y="420"/>
                  </a:lnTo>
                  <a:lnTo>
                    <a:pt x="846" y="420"/>
                  </a:lnTo>
                  <a:lnTo>
                    <a:pt x="846" y="426"/>
                  </a:lnTo>
                  <a:lnTo>
                    <a:pt x="846" y="420"/>
                  </a:lnTo>
                  <a:lnTo>
                    <a:pt x="846" y="426"/>
                  </a:lnTo>
                  <a:lnTo>
                    <a:pt x="840" y="426"/>
                  </a:lnTo>
                  <a:lnTo>
                    <a:pt x="846" y="426"/>
                  </a:lnTo>
                  <a:lnTo>
                    <a:pt x="840" y="426"/>
                  </a:lnTo>
                  <a:lnTo>
                    <a:pt x="846" y="432"/>
                  </a:lnTo>
                  <a:lnTo>
                    <a:pt x="840" y="432"/>
                  </a:lnTo>
                  <a:lnTo>
                    <a:pt x="846" y="438"/>
                  </a:lnTo>
                  <a:lnTo>
                    <a:pt x="846" y="444"/>
                  </a:lnTo>
                  <a:lnTo>
                    <a:pt x="846" y="450"/>
                  </a:lnTo>
                  <a:lnTo>
                    <a:pt x="846" y="456"/>
                  </a:lnTo>
                  <a:lnTo>
                    <a:pt x="846" y="462"/>
                  </a:lnTo>
                  <a:lnTo>
                    <a:pt x="846" y="468"/>
                  </a:lnTo>
                  <a:lnTo>
                    <a:pt x="852" y="468"/>
                  </a:lnTo>
                  <a:lnTo>
                    <a:pt x="852" y="474"/>
                  </a:lnTo>
                  <a:lnTo>
                    <a:pt x="852" y="486"/>
                  </a:lnTo>
                  <a:lnTo>
                    <a:pt x="852" y="492"/>
                  </a:lnTo>
                  <a:lnTo>
                    <a:pt x="846" y="498"/>
                  </a:lnTo>
                  <a:lnTo>
                    <a:pt x="846" y="504"/>
                  </a:lnTo>
                  <a:lnTo>
                    <a:pt x="846" y="510"/>
                  </a:lnTo>
                  <a:lnTo>
                    <a:pt x="852" y="516"/>
                  </a:lnTo>
                  <a:lnTo>
                    <a:pt x="852" y="522"/>
                  </a:lnTo>
                  <a:lnTo>
                    <a:pt x="852" y="528"/>
                  </a:lnTo>
                  <a:lnTo>
                    <a:pt x="858" y="534"/>
                  </a:lnTo>
                  <a:lnTo>
                    <a:pt x="858" y="546"/>
                  </a:lnTo>
                  <a:lnTo>
                    <a:pt x="864" y="546"/>
                  </a:lnTo>
                  <a:lnTo>
                    <a:pt x="864" y="552"/>
                  </a:lnTo>
                  <a:lnTo>
                    <a:pt x="864" y="558"/>
                  </a:lnTo>
                  <a:lnTo>
                    <a:pt x="858" y="564"/>
                  </a:lnTo>
                  <a:lnTo>
                    <a:pt x="858" y="570"/>
                  </a:lnTo>
                  <a:lnTo>
                    <a:pt x="864" y="576"/>
                  </a:lnTo>
                  <a:lnTo>
                    <a:pt x="864" y="582"/>
                  </a:lnTo>
                  <a:lnTo>
                    <a:pt x="864" y="588"/>
                  </a:lnTo>
                  <a:lnTo>
                    <a:pt x="870" y="594"/>
                  </a:lnTo>
                  <a:lnTo>
                    <a:pt x="876" y="600"/>
                  </a:lnTo>
                  <a:lnTo>
                    <a:pt x="888" y="606"/>
                  </a:lnTo>
                  <a:lnTo>
                    <a:pt x="888" y="612"/>
                  </a:lnTo>
                  <a:lnTo>
                    <a:pt x="894" y="618"/>
                  </a:lnTo>
                  <a:lnTo>
                    <a:pt x="900" y="630"/>
                  </a:lnTo>
                  <a:lnTo>
                    <a:pt x="900" y="636"/>
                  </a:lnTo>
                  <a:lnTo>
                    <a:pt x="906" y="648"/>
                  </a:lnTo>
                  <a:lnTo>
                    <a:pt x="912" y="660"/>
                  </a:lnTo>
                  <a:lnTo>
                    <a:pt x="912" y="666"/>
                  </a:lnTo>
                  <a:lnTo>
                    <a:pt x="918" y="666"/>
                  </a:lnTo>
                  <a:lnTo>
                    <a:pt x="918" y="672"/>
                  </a:lnTo>
                  <a:lnTo>
                    <a:pt x="918" y="678"/>
                  </a:lnTo>
                  <a:lnTo>
                    <a:pt x="912" y="678"/>
                  </a:lnTo>
                  <a:lnTo>
                    <a:pt x="900" y="678"/>
                  </a:lnTo>
                  <a:lnTo>
                    <a:pt x="888" y="678"/>
                  </a:lnTo>
                  <a:lnTo>
                    <a:pt x="882" y="678"/>
                  </a:lnTo>
                  <a:lnTo>
                    <a:pt x="876" y="684"/>
                  </a:lnTo>
                  <a:lnTo>
                    <a:pt x="864" y="684"/>
                  </a:lnTo>
                  <a:lnTo>
                    <a:pt x="828" y="690"/>
                  </a:lnTo>
                  <a:lnTo>
                    <a:pt x="828" y="696"/>
                  </a:lnTo>
                  <a:lnTo>
                    <a:pt x="828" y="702"/>
                  </a:lnTo>
                  <a:lnTo>
                    <a:pt x="822" y="714"/>
                  </a:lnTo>
                  <a:lnTo>
                    <a:pt x="816" y="714"/>
                  </a:lnTo>
                  <a:lnTo>
                    <a:pt x="816" y="720"/>
                  </a:lnTo>
                  <a:lnTo>
                    <a:pt x="804" y="720"/>
                  </a:lnTo>
                  <a:lnTo>
                    <a:pt x="804" y="726"/>
                  </a:lnTo>
                  <a:lnTo>
                    <a:pt x="798" y="732"/>
                  </a:lnTo>
                  <a:lnTo>
                    <a:pt x="804" y="732"/>
                  </a:lnTo>
                  <a:lnTo>
                    <a:pt x="804" y="738"/>
                  </a:lnTo>
                  <a:lnTo>
                    <a:pt x="804" y="732"/>
                  </a:lnTo>
                  <a:lnTo>
                    <a:pt x="810" y="732"/>
                  </a:lnTo>
                  <a:lnTo>
                    <a:pt x="810" y="738"/>
                  </a:lnTo>
                  <a:lnTo>
                    <a:pt x="810" y="744"/>
                  </a:lnTo>
                  <a:lnTo>
                    <a:pt x="816" y="744"/>
                  </a:lnTo>
                  <a:lnTo>
                    <a:pt x="810" y="744"/>
                  </a:lnTo>
                  <a:lnTo>
                    <a:pt x="816" y="744"/>
                  </a:lnTo>
                  <a:lnTo>
                    <a:pt x="810" y="744"/>
                  </a:lnTo>
                  <a:lnTo>
                    <a:pt x="816" y="750"/>
                  </a:lnTo>
                  <a:lnTo>
                    <a:pt x="816" y="756"/>
                  </a:lnTo>
                  <a:lnTo>
                    <a:pt x="816" y="762"/>
                  </a:lnTo>
                  <a:lnTo>
                    <a:pt x="816" y="768"/>
                  </a:lnTo>
                  <a:lnTo>
                    <a:pt x="816" y="774"/>
                  </a:lnTo>
                  <a:lnTo>
                    <a:pt x="810" y="774"/>
                  </a:lnTo>
                  <a:lnTo>
                    <a:pt x="810" y="780"/>
                  </a:lnTo>
                  <a:lnTo>
                    <a:pt x="816" y="780"/>
                  </a:lnTo>
                  <a:lnTo>
                    <a:pt x="816" y="786"/>
                  </a:lnTo>
                  <a:lnTo>
                    <a:pt x="816" y="792"/>
                  </a:lnTo>
                  <a:lnTo>
                    <a:pt x="816" y="798"/>
                  </a:lnTo>
                  <a:lnTo>
                    <a:pt x="810" y="798"/>
                  </a:lnTo>
                  <a:lnTo>
                    <a:pt x="810" y="804"/>
                  </a:lnTo>
                  <a:lnTo>
                    <a:pt x="810" y="810"/>
                  </a:lnTo>
                  <a:lnTo>
                    <a:pt x="810" y="816"/>
                  </a:lnTo>
                  <a:lnTo>
                    <a:pt x="804" y="816"/>
                  </a:lnTo>
                  <a:lnTo>
                    <a:pt x="804" y="822"/>
                  </a:lnTo>
                  <a:lnTo>
                    <a:pt x="810" y="822"/>
                  </a:lnTo>
                  <a:lnTo>
                    <a:pt x="804" y="822"/>
                  </a:lnTo>
                  <a:lnTo>
                    <a:pt x="804" y="828"/>
                  </a:lnTo>
                  <a:lnTo>
                    <a:pt x="804" y="834"/>
                  </a:lnTo>
                  <a:lnTo>
                    <a:pt x="804" y="840"/>
                  </a:lnTo>
                  <a:lnTo>
                    <a:pt x="804" y="846"/>
                  </a:lnTo>
                  <a:lnTo>
                    <a:pt x="804" y="852"/>
                  </a:lnTo>
                  <a:lnTo>
                    <a:pt x="804" y="858"/>
                  </a:lnTo>
                  <a:lnTo>
                    <a:pt x="804" y="852"/>
                  </a:lnTo>
                  <a:lnTo>
                    <a:pt x="810" y="858"/>
                  </a:lnTo>
                  <a:lnTo>
                    <a:pt x="816" y="858"/>
                  </a:lnTo>
                  <a:lnTo>
                    <a:pt x="816" y="864"/>
                  </a:lnTo>
                  <a:lnTo>
                    <a:pt x="822" y="864"/>
                  </a:lnTo>
                  <a:lnTo>
                    <a:pt x="822" y="870"/>
                  </a:lnTo>
                  <a:lnTo>
                    <a:pt x="828" y="870"/>
                  </a:lnTo>
                  <a:lnTo>
                    <a:pt x="828" y="876"/>
                  </a:lnTo>
                  <a:lnTo>
                    <a:pt x="834" y="876"/>
                  </a:lnTo>
                  <a:lnTo>
                    <a:pt x="834" y="882"/>
                  </a:lnTo>
                  <a:lnTo>
                    <a:pt x="840" y="882"/>
                  </a:lnTo>
                  <a:lnTo>
                    <a:pt x="846" y="882"/>
                  </a:lnTo>
                  <a:lnTo>
                    <a:pt x="852" y="882"/>
                  </a:lnTo>
                  <a:lnTo>
                    <a:pt x="858" y="888"/>
                  </a:lnTo>
                  <a:lnTo>
                    <a:pt x="858" y="882"/>
                  </a:lnTo>
                  <a:lnTo>
                    <a:pt x="852" y="882"/>
                  </a:lnTo>
                  <a:lnTo>
                    <a:pt x="858" y="876"/>
                  </a:lnTo>
                  <a:lnTo>
                    <a:pt x="864" y="876"/>
                  </a:lnTo>
                  <a:lnTo>
                    <a:pt x="870" y="870"/>
                  </a:lnTo>
                  <a:lnTo>
                    <a:pt x="870" y="936"/>
                  </a:lnTo>
                  <a:lnTo>
                    <a:pt x="864" y="936"/>
                  </a:lnTo>
                  <a:lnTo>
                    <a:pt x="864" y="930"/>
                  </a:lnTo>
                  <a:lnTo>
                    <a:pt x="864" y="924"/>
                  </a:lnTo>
                  <a:lnTo>
                    <a:pt x="858" y="924"/>
                  </a:lnTo>
                  <a:lnTo>
                    <a:pt x="852" y="930"/>
                  </a:lnTo>
                  <a:lnTo>
                    <a:pt x="846" y="930"/>
                  </a:lnTo>
                  <a:lnTo>
                    <a:pt x="846" y="936"/>
                  </a:lnTo>
                  <a:lnTo>
                    <a:pt x="840" y="936"/>
                  </a:lnTo>
                  <a:lnTo>
                    <a:pt x="840" y="930"/>
                  </a:lnTo>
                  <a:lnTo>
                    <a:pt x="834" y="930"/>
                  </a:lnTo>
                  <a:lnTo>
                    <a:pt x="834" y="936"/>
                  </a:lnTo>
                  <a:lnTo>
                    <a:pt x="834" y="930"/>
                  </a:lnTo>
                  <a:lnTo>
                    <a:pt x="828" y="930"/>
                  </a:lnTo>
                  <a:lnTo>
                    <a:pt x="828" y="924"/>
                  </a:lnTo>
                  <a:lnTo>
                    <a:pt x="828" y="918"/>
                  </a:lnTo>
                  <a:lnTo>
                    <a:pt x="822" y="918"/>
                  </a:lnTo>
                  <a:lnTo>
                    <a:pt x="822" y="912"/>
                  </a:lnTo>
                  <a:lnTo>
                    <a:pt x="822" y="906"/>
                  </a:lnTo>
                  <a:lnTo>
                    <a:pt x="816" y="906"/>
                  </a:lnTo>
                  <a:lnTo>
                    <a:pt x="810" y="906"/>
                  </a:lnTo>
                  <a:lnTo>
                    <a:pt x="804" y="900"/>
                  </a:lnTo>
                  <a:lnTo>
                    <a:pt x="810" y="900"/>
                  </a:lnTo>
                  <a:lnTo>
                    <a:pt x="810" y="894"/>
                  </a:lnTo>
                  <a:lnTo>
                    <a:pt x="804" y="894"/>
                  </a:lnTo>
                  <a:lnTo>
                    <a:pt x="804" y="888"/>
                  </a:lnTo>
                  <a:lnTo>
                    <a:pt x="798" y="882"/>
                  </a:lnTo>
                  <a:lnTo>
                    <a:pt x="792" y="882"/>
                  </a:lnTo>
                  <a:lnTo>
                    <a:pt x="786" y="888"/>
                  </a:lnTo>
                  <a:lnTo>
                    <a:pt x="786" y="882"/>
                  </a:lnTo>
                  <a:lnTo>
                    <a:pt x="780" y="882"/>
                  </a:lnTo>
                  <a:lnTo>
                    <a:pt x="780" y="876"/>
                  </a:lnTo>
                  <a:lnTo>
                    <a:pt x="774" y="876"/>
                  </a:lnTo>
                  <a:lnTo>
                    <a:pt x="768" y="876"/>
                  </a:lnTo>
                  <a:lnTo>
                    <a:pt x="762" y="876"/>
                  </a:lnTo>
                  <a:lnTo>
                    <a:pt x="756" y="870"/>
                  </a:lnTo>
                  <a:lnTo>
                    <a:pt x="756" y="864"/>
                  </a:lnTo>
                  <a:lnTo>
                    <a:pt x="756" y="858"/>
                  </a:lnTo>
                  <a:lnTo>
                    <a:pt x="750" y="858"/>
                  </a:lnTo>
                  <a:lnTo>
                    <a:pt x="750" y="852"/>
                  </a:lnTo>
                  <a:lnTo>
                    <a:pt x="744" y="852"/>
                  </a:lnTo>
                  <a:lnTo>
                    <a:pt x="744" y="846"/>
                  </a:lnTo>
                  <a:lnTo>
                    <a:pt x="744" y="840"/>
                  </a:lnTo>
                  <a:lnTo>
                    <a:pt x="738" y="846"/>
                  </a:lnTo>
                  <a:lnTo>
                    <a:pt x="732" y="846"/>
                  </a:lnTo>
                  <a:lnTo>
                    <a:pt x="738" y="846"/>
                  </a:lnTo>
                  <a:lnTo>
                    <a:pt x="732" y="852"/>
                  </a:lnTo>
                  <a:lnTo>
                    <a:pt x="732" y="858"/>
                  </a:lnTo>
                  <a:lnTo>
                    <a:pt x="726" y="864"/>
                  </a:lnTo>
                  <a:lnTo>
                    <a:pt x="720" y="864"/>
                  </a:lnTo>
                  <a:lnTo>
                    <a:pt x="714" y="864"/>
                  </a:lnTo>
                  <a:lnTo>
                    <a:pt x="708" y="864"/>
                  </a:lnTo>
                  <a:lnTo>
                    <a:pt x="708" y="858"/>
                  </a:lnTo>
                  <a:lnTo>
                    <a:pt x="702" y="858"/>
                  </a:lnTo>
                  <a:lnTo>
                    <a:pt x="702" y="864"/>
                  </a:lnTo>
                  <a:lnTo>
                    <a:pt x="696" y="864"/>
                  </a:lnTo>
                  <a:lnTo>
                    <a:pt x="696" y="858"/>
                  </a:lnTo>
                  <a:lnTo>
                    <a:pt x="690" y="858"/>
                  </a:lnTo>
                  <a:lnTo>
                    <a:pt x="684" y="858"/>
                  </a:lnTo>
                  <a:lnTo>
                    <a:pt x="678" y="858"/>
                  </a:lnTo>
                  <a:lnTo>
                    <a:pt x="678" y="852"/>
                  </a:lnTo>
                  <a:lnTo>
                    <a:pt x="672" y="852"/>
                  </a:lnTo>
                  <a:lnTo>
                    <a:pt x="666" y="852"/>
                  </a:lnTo>
                  <a:lnTo>
                    <a:pt x="660" y="852"/>
                  </a:lnTo>
                  <a:lnTo>
                    <a:pt x="660" y="846"/>
                  </a:lnTo>
                  <a:lnTo>
                    <a:pt x="654" y="846"/>
                  </a:lnTo>
                  <a:lnTo>
                    <a:pt x="648" y="846"/>
                  </a:lnTo>
                  <a:lnTo>
                    <a:pt x="648" y="840"/>
                  </a:lnTo>
                  <a:lnTo>
                    <a:pt x="648" y="834"/>
                  </a:lnTo>
                  <a:lnTo>
                    <a:pt x="648" y="828"/>
                  </a:lnTo>
                  <a:lnTo>
                    <a:pt x="648" y="822"/>
                  </a:lnTo>
                  <a:lnTo>
                    <a:pt x="642" y="828"/>
                  </a:lnTo>
                  <a:lnTo>
                    <a:pt x="636" y="828"/>
                  </a:lnTo>
                  <a:lnTo>
                    <a:pt x="630" y="828"/>
                  </a:lnTo>
                  <a:lnTo>
                    <a:pt x="624" y="828"/>
                  </a:lnTo>
                  <a:lnTo>
                    <a:pt x="618" y="828"/>
                  </a:lnTo>
                  <a:lnTo>
                    <a:pt x="618" y="834"/>
                  </a:lnTo>
                  <a:lnTo>
                    <a:pt x="612" y="834"/>
                  </a:lnTo>
                  <a:lnTo>
                    <a:pt x="606" y="834"/>
                  </a:lnTo>
                  <a:lnTo>
                    <a:pt x="606" y="840"/>
                  </a:lnTo>
                  <a:lnTo>
                    <a:pt x="606" y="834"/>
                  </a:lnTo>
                  <a:lnTo>
                    <a:pt x="600" y="834"/>
                  </a:lnTo>
                  <a:lnTo>
                    <a:pt x="600" y="828"/>
                  </a:lnTo>
                  <a:lnTo>
                    <a:pt x="606" y="828"/>
                  </a:lnTo>
                  <a:lnTo>
                    <a:pt x="606" y="822"/>
                  </a:lnTo>
                  <a:lnTo>
                    <a:pt x="600" y="816"/>
                  </a:lnTo>
                  <a:lnTo>
                    <a:pt x="594" y="816"/>
                  </a:lnTo>
                  <a:lnTo>
                    <a:pt x="588" y="816"/>
                  </a:lnTo>
                  <a:lnTo>
                    <a:pt x="594" y="810"/>
                  </a:lnTo>
                  <a:lnTo>
                    <a:pt x="588" y="810"/>
                  </a:lnTo>
                  <a:lnTo>
                    <a:pt x="582" y="810"/>
                  </a:lnTo>
                  <a:lnTo>
                    <a:pt x="576" y="816"/>
                  </a:lnTo>
                  <a:lnTo>
                    <a:pt x="570" y="816"/>
                  </a:lnTo>
                  <a:lnTo>
                    <a:pt x="564" y="816"/>
                  </a:lnTo>
                  <a:lnTo>
                    <a:pt x="564" y="810"/>
                  </a:lnTo>
                  <a:lnTo>
                    <a:pt x="558" y="810"/>
                  </a:lnTo>
                  <a:lnTo>
                    <a:pt x="552" y="810"/>
                  </a:lnTo>
                  <a:lnTo>
                    <a:pt x="552" y="816"/>
                  </a:lnTo>
                  <a:lnTo>
                    <a:pt x="546" y="816"/>
                  </a:lnTo>
                  <a:lnTo>
                    <a:pt x="540" y="816"/>
                  </a:lnTo>
                  <a:lnTo>
                    <a:pt x="540" y="822"/>
                  </a:lnTo>
                  <a:lnTo>
                    <a:pt x="534" y="822"/>
                  </a:lnTo>
                  <a:lnTo>
                    <a:pt x="534" y="816"/>
                  </a:lnTo>
                  <a:lnTo>
                    <a:pt x="528" y="816"/>
                  </a:lnTo>
                  <a:lnTo>
                    <a:pt x="522" y="816"/>
                  </a:lnTo>
                  <a:lnTo>
                    <a:pt x="522" y="822"/>
                  </a:lnTo>
                  <a:lnTo>
                    <a:pt x="516" y="816"/>
                  </a:lnTo>
                  <a:lnTo>
                    <a:pt x="510" y="816"/>
                  </a:lnTo>
                  <a:lnTo>
                    <a:pt x="510" y="822"/>
                  </a:lnTo>
                  <a:lnTo>
                    <a:pt x="504" y="822"/>
                  </a:lnTo>
                  <a:lnTo>
                    <a:pt x="498" y="828"/>
                  </a:lnTo>
                  <a:lnTo>
                    <a:pt x="498" y="822"/>
                  </a:lnTo>
                  <a:lnTo>
                    <a:pt x="498" y="816"/>
                  </a:lnTo>
                  <a:lnTo>
                    <a:pt x="492" y="816"/>
                  </a:lnTo>
                  <a:lnTo>
                    <a:pt x="492" y="810"/>
                  </a:lnTo>
                  <a:lnTo>
                    <a:pt x="492" y="804"/>
                  </a:lnTo>
                  <a:lnTo>
                    <a:pt x="498" y="804"/>
                  </a:lnTo>
                  <a:lnTo>
                    <a:pt x="504" y="804"/>
                  </a:lnTo>
                  <a:lnTo>
                    <a:pt x="504" y="798"/>
                  </a:lnTo>
                  <a:lnTo>
                    <a:pt x="498" y="798"/>
                  </a:lnTo>
                  <a:lnTo>
                    <a:pt x="498" y="792"/>
                  </a:lnTo>
                  <a:lnTo>
                    <a:pt x="498" y="786"/>
                  </a:lnTo>
                  <a:lnTo>
                    <a:pt x="498" y="780"/>
                  </a:lnTo>
                  <a:lnTo>
                    <a:pt x="498" y="774"/>
                  </a:lnTo>
                  <a:lnTo>
                    <a:pt x="498" y="768"/>
                  </a:lnTo>
                  <a:lnTo>
                    <a:pt x="492" y="762"/>
                  </a:lnTo>
                  <a:lnTo>
                    <a:pt x="492" y="756"/>
                  </a:lnTo>
                  <a:lnTo>
                    <a:pt x="486" y="756"/>
                  </a:lnTo>
                  <a:lnTo>
                    <a:pt x="486" y="750"/>
                  </a:lnTo>
                  <a:lnTo>
                    <a:pt x="480" y="750"/>
                  </a:lnTo>
                  <a:lnTo>
                    <a:pt x="480" y="744"/>
                  </a:lnTo>
                  <a:lnTo>
                    <a:pt x="474" y="744"/>
                  </a:lnTo>
                  <a:lnTo>
                    <a:pt x="474" y="738"/>
                  </a:lnTo>
                  <a:lnTo>
                    <a:pt x="474" y="732"/>
                  </a:lnTo>
                  <a:lnTo>
                    <a:pt x="474" y="726"/>
                  </a:lnTo>
                  <a:lnTo>
                    <a:pt x="480" y="726"/>
                  </a:lnTo>
                  <a:lnTo>
                    <a:pt x="474" y="720"/>
                  </a:lnTo>
                  <a:lnTo>
                    <a:pt x="480" y="720"/>
                  </a:lnTo>
                  <a:lnTo>
                    <a:pt x="480" y="714"/>
                  </a:lnTo>
                  <a:lnTo>
                    <a:pt x="480" y="708"/>
                  </a:lnTo>
                  <a:lnTo>
                    <a:pt x="480" y="702"/>
                  </a:lnTo>
                  <a:lnTo>
                    <a:pt x="480" y="696"/>
                  </a:lnTo>
                  <a:lnTo>
                    <a:pt x="480" y="690"/>
                  </a:lnTo>
                  <a:lnTo>
                    <a:pt x="480" y="684"/>
                  </a:lnTo>
                  <a:lnTo>
                    <a:pt x="480" y="678"/>
                  </a:lnTo>
                  <a:lnTo>
                    <a:pt x="480" y="672"/>
                  </a:lnTo>
                  <a:lnTo>
                    <a:pt x="474" y="666"/>
                  </a:lnTo>
                  <a:lnTo>
                    <a:pt x="474" y="660"/>
                  </a:lnTo>
                  <a:lnTo>
                    <a:pt x="474" y="654"/>
                  </a:lnTo>
                  <a:lnTo>
                    <a:pt x="474" y="648"/>
                  </a:lnTo>
                  <a:lnTo>
                    <a:pt x="474" y="642"/>
                  </a:lnTo>
                  <a:lnTo>
                    <a:pt x="480" y="642"/>
                  </a:lnTo>
                  <a:lnTo>
                    <a:pt x="474" y="642"/>
                  </a:lnTo>
                  <a:lnTo>
                    <a:pt x="480" y="636"/>
                  </a:lnTo>
                  <a:lnTo>
                    <a:pt x="474" y="636"/>
                  </a:lnTo>
                  <a:lnTo>
                    <a:pt x="480" y="636"/>
                  </a:lnTo>
                  <a:lnTo>
                    <a:pt x="474" y="636"/>
                  </a:lnTo>
                  <a:lnTo>
                    <a:pt x="474" y="630"/>
                  </a:lnTo>
                  <a:lnTo>
                    <a:pt x="432" y="630"/>
                  </a:lnTo>
                  <a:lnTo>
                    <a:pt x="414" y="630"/>
                  </a:lnTo>
                  <a:lnTo>
                    <a:pt x="414" y="624"/>
                  </a:lnTo>
                  <a:lnTo>
                    <a:pt x="414" y="618"/>
                  </a:lnTo>
                  <a:lnTo>
                    <a:pt x="414" y="612"/>
                  </a:lnTo>
                  <a:lnTo>
                    <a:pt x="402" y="612"/>
                  </a:lnTo>
                  <a:lnTo>
                    <a:pt x="402" y="618"/>
                  </a:lnTo>
                  <a:lnTo>
                    <a:pt x="360" y="618"/>
                  </a:lnTo>
                  <a:lnTo>
                    <a:pt x="366" y="618"/>
                  </a:lnTo>
                  <a:lnTo>
                    <a:pt x="360" y="618"/>
                  </a:lnTo>
                  <a:lnTo>
                    <a:pt x="360" y="624"/>
                  </a:lnTo>
                  <a:lnTo>
                    <a:pt x="360" y="630"/>
                  </a:lnTo>
                  <a:lnTo>
                    <a:pt x="360" y="636"/>
                  </a:lnTo>
                  <a:lnTo>
                    <a:pt x="360" y="642"/>
                  </a:lnTo>
                  <a:lnTo>
                    <a:pt x="354" y="642"/>
                  </a:lnTo>
                  <a:lnTo>
                    <a:pt x="354" y="648"/>
                  </a:lnTo>
                  <a:lnTo>
                    <a:pt x="354" y="654"/>
                  </a:lnTo>
                  <a:lnTo>
                    <a:pt x="354" y="660"/>
                  </a:lnTo>
                  <a:lnTo>
                    <a:pt x="354" y="666"/>
                  </a:lnTo>
                  <a:lnTo>
                    <a:pt x="324" y="666"/>
                  </a:lnTo>
                  <a:lnTo>
                    <a:pt x="324" y="660"/>
                  </a:lnTo>
                  <a:lnTo>
                    <a:pt x="312" y="660"/>
                  </a:lnTo>
                  <a:lnTo>
                    <a:pt x="312" y="666"/>
                  </a:lnTo>
                  <a:lnTo>
                    <a:pt x="306" y="666"/>
                  </a:lnTo>
                  <a:lnTo>
                    <a:pt x="300" y="666"/>
                  </a:lnTo>
                  <a:lnTo>
                    <a:pt x="294" y="666"/>
                  </a:lnTo>
                  <a:lnTo>
                    <a:pt x="288" y="666"/>
                  </a:lnTo>
                  <a:lnTo>
                    <a:pt x="288" y="672"/>
                  </a:lnTo>
                  <a:lnTo>
                    <a:pt x="282" y="672"/>
                  </a:lnTo>
                  <a:lnTo>
                    <a:pt x="282" y="666"/>
                  </a:lnTo>
                  <a:lnTo>
                    <a:pt x="276" y="672"/>
                  </a:lnTo>
                  <a:lnTo>
                    <a:pt x="270" y="672"/>
                  </a:lnTo>
                  <a:lnTo>
                    <a:pt x="264" y="672"/>
                  </a:lnTo>
                  <a:lnTo>
                    <a:pt x="264" y="666"/>
                  </a:lnTo>
                  <a:lnTo>
                    <a:pt x="258" y="666"/>
                  </a:lnTo>
                  <a:lnTo>
                    <a:pt x="258" y="660"/>
                  </a:lnTo>
                  <a:lnTo>
                    <a:pt x="258" y="654"/>
                  </a:lnTo>
                  <a:lnTo>
                    <a:pt x="252" y="654"/>
                  </a:lnTo>
                  <a:lnTo>
                    <a:pt x="252" y="648"/>
                  </a:lnTo>
                  <a:lnTo>
                    <a:pt x="246" y="648"/>
                  </a:lnTo>
                  <a:lnTo>
                    <a:pt x="246" y="642"/>
                  </a:lnTo>
                  <a:lnTo>
                    <a:pt x="246" y="636"/>
                  </a:lnTo>
                  <a:lnTo>
                    <a:pt x="240" y="636"/>
                  </a:lnTo>
                  <a:lnTo>
                    <a:pt x="240" y="630"/>
                  </a:lnTo>
                  <a:lnTo>
                    <a:pt x="234" y="630"/>
                  </a:lnTo>
                  <a:lnTo>
                    <a:pt x="234" y="624"/>
                  </a:lnTo>
                  <a:lnTo>
                    <a:pt x="234" y="618"/>
                  </a:lnTo>
                  <a:lnTo>
                    <a:pt x="234" y="612"/>
                  </a:lnTo>
                  <a:lnTo>
                    <a:pt x="234" y="606"/>
                  </a:lnTo>
                  <a:lnTo>
                    <a:pt x="228" y="606"/>
                  </a:lnTo>
                  <a:lnTo>
                    <a:pt x="228" y="600"/>
                  </a:lnTo>
                  <a:lnTo>
                    <a:pt x="228" y="594"/>
                  </a:lnTo>
                  <a:lnTo>
                    <a:pt x="222" y="594"/>
                  </a:lnTo>
                  <a:lnTo>
                    <a:pt x="222" y="588"/>
                  </a:lnTo>
                  <a:lnTo>
                    <a:pt x="222" y="582"/>
                  </a:lnTo>
                  <a:lnTo>
                    <a:pt x="222" y="576"/>
                  </a:lnTo>
                  <a:lnTo>
                    <a:pt x="222" y="570"/>
                  </a:lnTo>
                  <a:lnTo>
                    <a:pt x="216" y="570"/>
                  </a:lnTo>
                  <a:lnTo>
                    <a:pt x="216" y="564"/>
                  </a:lnTo>
                  <a:lnTo>
                    <a:pt x="216" y="558"/>
                  </a:lnTo>
                  <a:lnTo>
                    <a:pt x="210" y="558"/>
                  </a:lnTo>
                  <a:lnTo>
                    <a:pt x="204" y="558"/>
                  </a:lnTo>
                  <a:lnTo>
                    <a:pt x="180" y="558"/>
                  </a:lnTo>
                  <a:lnTo>
                    <a:pt x="168" y="558"/>
                  </a:lnTo>
                  <a:lnTo>
                    <a:pt x="162" y="558"/>
                  </a:lnTo>
                  <a:lnTo>
                    <a:pt x="144" y="558"/>
                  </a:lnTo>
                  <a:lnTo>
                    <a:pt x="132" y="558"/>
                  </a:lnTo>
                  <a:lnTo>
                    <a:pt x="126" y="558"/>
                  </a:lnTo>
                  <a:lnTo>
                    <a:pt x="120" y="558"/>
                  </a:lnTo>
                  <a:lnTo>
                    <a:pt x="114" y="558"/>
                  </a:lnTo>
                  <a:lnTo>
                    <a:pt x="108" y="558"/>
                  </a:lnTo>
                  <a:lnTo>
                    <a:pt x="102" y="558"/>
                  </a:lnTo>
                  <a:lnTo>
                    <a:pt x="96" y="558"/>
                  </a:lnTo>
                  <a:lnTo>
                    <a:pt x="90" y="558"/>
                  </a:lnTo>
                  <a:lnTo>
                    <a:pt x="84" y="558"/>
                  </a:lnTo>
                  <a:lnTo>
                    <a:pt x="78" y="558"/>
                  </a:lnTo>
                  <a:lnTo>
                    <a:pt x="66" y="558"/>
                  </a:lnTo>
                  <a:lnTo>
                    <a:pt x="60" y="558"/>
                  </a:lnTo>
                  <a:lnTo>
                    <a:pt x="54" y="558"/>
                  </a:lnTo>
                  <a:lnTo>
                    <a:pt x="48" y="558"/>
                  </a:lnTo>
                  <a:lnTo>
                    <a:pt x="42" y="558"/>
                  </a:lnTo>
                  <a:lnTo>
                    <a:pt x="36" y="558"/>
                  </a:lnTo>
                  <a:lnTo>
                    <a:pt x="30" y="558"/>
                  </a:lnTo>
                  <a:lnTo>
                    <a:pt x="30" y="564"/>
                  </a:lnTo>
                  <a:lnTo>
                    <a:pt x="24" y="564"/>
                  </a:lnTo>
                  <a:lnTo>
                    <a:pt x="18" y="564"/>
                  </a:lnTo>
                  <a:lnTo>
                    <a:pt x="12" y="570"/>
                  </a:lnTo>
                  <a:lnTo>
                    <a:pt x="12" y="564"/>
                  </a:lnTo>
                  <a:lnTo>
                    <a:pt x="12" y="570"/>
                  </a:lnTo>
                  <a:lnTo>
                    <a:pt x="12" y="564"/>
                  </a:lnTo>
                  <a:lnTo>
                    <a:pt x="6" y="564"/>
                  </a:lnTo>
                  <a:lnTo>
                    <a:pt x="0" y="558"/>
                  </a:lnTo>
                  <a:lnTo>
                    <a:pt x="0" y="55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Freeform 8">
              <a:extLst>
                <a:ext uri="{FF2B5EF4-FFF2-40B4-BE49-F238E27FC236}">
                  <a16:creationId xmlns:a16="http://schemas.microsoft.com/office/drawing/2014/main" id="{EDD812E8-D2F1-2CA6-5D90-DF26926AC6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2080" y="2204351"/>
              <a:ext cx="1113359" cy="966888"/>
            </a:xfrm>
            <a:custGeom>
              <a:avLst/>
              <a:gdLst/>
              <a:ahLst/>
              <a:cxnLst>
                <a:cxn ang="0">
                  <a:pos x="1082" y="314"/>
                </a:cxn>
                <a:cxn ang="0">
                  <a:pos x="1051" y="288"/>
                </a:cxn>
                <a:cxn ang="0">
                  <a:pos x="1035" y="274"/>
                </a:cxn>
                <a:cxn ang="0">
                  <a:pos x="1028" y="241"/>
                </a:cxn>
                <a:cxn ang="0">
                  <a:pos x="1028" y="201"/>
                </a:cxn>
                <a:cxn ang="0">
                  <a:pos x="1028" y="167"/>
                </a:cxn>
                <a:cxn ang="0">
                  <a:pos x="1018" y="120"/>
                </a:cxn>
                <a:cxn ang="0">
                  <a:pos x="1002" y="104"/>
                </a:cxn>
                <a:cxn ang="0">
                  <a:pos x="995" y="64"/>
                </a:cxn>
                <a:cxn ang="0">
                  <a:pos x="962" y="30"/>
                </a:cxn>
                <a:cxn ang="0">
                  <a:pos x="931" y="16"/>
                </a:cxn>
                <a:cxn ang="0">
                  <a:pos x="858" y="56"/>
                </a:cxn>
                <a:cxn ang="0">
                  <a:pos x="673" y="71"/>
                </a:cxn>
                <a:cxn ang="0">
                  <a:pos x="225" y="71"/>
                </a:cxn>
                <a:cxn ang="0">
                  <a:pos x="135" y="491"/>
                </a:cxn>
                <a:cxn ang="0">
                  <a:pos x="95" y="498"/>
                </a:cxn>
                <a:cxn ang="0">
                  <a:pos x="80" y="515"/>
                </a:cxn>
                <a:cxn ang="0">
                  <a:pos x="54" y="545"/>
                </a:cxn>
                <a:cxn ang="0">
                  <a:pos x="40" y="571"/>
                </a:cxn>
                <a:cxn ang="0">
                  <a:pos x="54" y="595"/>
                </a:cxn>
                <a:cxn ang="0">
                  <a:pos x="24" y="626"/>
                </a:cxn>
                <a:cxn ang="0">
                  <a:pos x="24" y="659"/>
                </a:cxn>
                <a:cxn ang="0">
                  <a:pos x="0" y="682"/>
                </a:cxn>
                <a:cxn ang="0">
                  <a:pos x="24" y="692"/>
                </a:cxn>
                <a:cxn ang="0">
                  <a:pos x="40" y="723"/>
                </a:cxn>
                <a:cxn ang="0">
                  <a:pos x="54" y="772"/>
                </a:cxn>
                <a:cxn ang="0">
                  <a:pos x="80" y="803"/>
                </a:cxn>
                <a:cxn ang="0">
                  <a:pos x="88" y="836"/>
                </a:cxn>
                <a:cxn ang="0">
                  <a:pos x="121" y="900"/>
                </a:cxn>
                <a:cxn ang="0">
                  <a:pos x="121" y="933"/>
                </a:cxn>
                <a:cxn ang="0">
                  <a:pos x="111" y="956"/>
                </a:cxn>
                <a:cxn ang="0">
                  <a:pos x="151" y="966"/>
                </a:cxn>
                <a:cxn ang="0">
                  <a:pos x="208" y="909"/>
                </a:cxn>
                <a:cxn ang="0">
                  <a:pos x="314" y="900"/>
                </a:cxn>
                <a:cxn ang="0">
                  <a:pos x="496" y="893"/>
                </a:cxn>
                <a:cxn ang="0">
                  <a:pos x="643" y="893"/>
                </a:cxn>
                <a:cxn ang="0">
                  <a:pos x="716" y="763"/>
                </a:cxn>
                <a:cxn ang="0">
                  <a:pos x="770" y="784"/>
                </a:cxn>
                <a:cxn ang="0">
                  <a:pos x="827" y="869"/>
                </a:cxn>
                <a:cxn ang="0">
                  <a:pos x="827" y="836"/>
                </a:cxn>
                <a:cxn ang="0">
                  <a:pos x="851" y="812"/>
                </a:cxn>
                <a:cxn ang="0">
                  <a:pos x="874" y="796"/>
                </a:cxn>
                <a:cxn ang="0">
                  <a:pos x="891" y="749"/>
                </a:cxn>
                <a:cxn ang="0">
                  <a:pos x="914" y="715"/>
                </a:cxn>
                <a:cxn ang="0">
                  <a:pos x="955" y="692"/>
                </a:cxn>
                <a:cxn ang="0">
                  <a:pos x="971" y="642"/>
                </a:cxn>
                <a:cxn ang="0">
                  <a:pos x="978" y="612"/>
                </a:cxn>
                <a:cxn ang="0">
                  <a:pos x="978" y="555"/>
                </a:cxn>
                <a:cxn ang="0">
                  <a:pos x="988" y="515"/>
                </a:cxn>
                <a:cxn ang="0">
                  <a:pos x="1002" y="465"/>
                </a:cxn>
                <a:cxn ang="0">
                  <a:pos x="1002" y="434"/>
                </a:cxn>
                <a:cxn ang="0">
                  <a:pos x="1018" y="401"/>
                </a:cxn>
                <a:cxn ang="0">
                  <a:pos x="1051" y="385"/>
                </a:cxn>
                <a:cxn ang="0">
                  <a:pos x="1082" y="368"/>
                </a:cxn>
                <a:cxn ang="0">
                  <a:pos x="1115" y="338"/>
                </a:cxn>
              </a:cxnLst>
              <a:rect l="0" t="0" r="r" b="b"/>
              <a:pathLst>
                <a:path w="1115" h="966">
                  <a:moveTo>
                    <a:pt x="1108" y="338"/>
                  </a:moveTo>
                  <a:lnTo>
                    <a:pt x="1099" y="328"/>
                  </a:lnTo>
                  <a:lnTo>
                    <a:pt x="1092" y="328"/>
                  </a:lnTo>
                  <a:lnTo>
                    <a:pt x="1082" y="328"/>
                  </a:lnTo>
                  <a:lnTo>
                    <a:pt x="1082" y="321"/>
                  </a:lnTo>
                  <a:lnTo>
                    <a:pt x="1082" y="314"/>
                  </a:lnTo>
                  <a:lnTo>
                    <a:pt x="1075" y="314"/>
                  </a:lnTo>
                  <a:lnTo>
                    <a:pt x="1075" y="304"/>
                  </a:lnTo>
                  <a:lnTo>
                    <a:pt x="1068" y="304"/>
                  </a:lnTo>
                  <a:lnTo>
                    <a:pt x="1068" y="297"/>
                  </a:lnTo>
                  <a:lnTo>
                    <a:pt x="1059" y="297"/>
                  </a:lnTo>
                  <a:lnTo>
                    <a:pt x="1051" y="288"/>
                  </a:lnTo>
                  <a:lnTo>
                    <a:pt x="1051" y="297"/>
                  </a:lnTo>
                  <a:lnTo>
                    <a:pt x="1042" y="297"/>
                  </a:lnTo>
                  <a:lnTo>
                    <a:pt x="1042" y="288"/>
                  </a:lnTo>
                  <a:lnTo>
                    <a:pt x="1035" y="288"/>
                  </a:lnTo>
                  <a:lnTo>
                    <a:pt x="1035" y="281"/>
                  </a:lnTo>
                  <a:lnTo>
                    <a:pt x="1035" y="274"/>
                  </a:lnTo>
                  <a:lnTo>
                    <a:pt x="1035" y="264"/>
                  </a:lnTo>
                  <a:lnTo>
                    <a:pt x="1035" y="257"/>
                  </a:lnTo>
                  <a:lnTo>
                    <a:pt x="1028" y="257"/>
                  </a:lnTo>
                  <a:lnTo>
                    <a:pt x="1035" y="248"/>
                  </a:lnTo>
                  <a:lnTo>
                    <a:pt x="1028" y="248"/>
                  </a:lnTo>
                  <a:lnTo>
                    <a:pt x="1028" y="241"/>
                  </a:lnTo>
                  <a:lnTo>
                    <a:pt x="1028" y="234"/>
                  </a:lnTo>
                  <a:lnTo>
                    <a:pt x="1028" y="224"/>
                  </a:lnTo>
                  <a:lnTo>
                    <a:pt x="1028" y="217"/>
                  </a:lnTo>
                  <a:lnTo>
                    <a:pt x="1028" y="208"/>
                  </a:lnTo>
                  <a:lnTo>
                    <a:pt x="1018" y="208"/>
                  </a:lnTo>
                  <a:lnTo>
                    <a:pt x="1028" y="201"/>
                  </a:lnTo>
                  <a:lnTo>
                    <a:pt x="1028" y="191"/>
                  </a:lnTo>
                  <a:lnTo>
                    <a:pt x="1018" y="184"/>
                  </a:lnTo>
                  <a:lnTo>
                    <a:pt x="1028" y="184"/>
                  </a:lnTo>
                  <a:lnTo>
                    <a:pt x="1018" y="177"/>
                  </a:lnTo>
                  <a:lnTo>
                    <a:pt x="1028" y="177"/>
                  </a:lnTo>
                  <a:lnTo>
                    <a:pt x="1028" y="167"/>
                  </a:lnTo>
                  <a:lnTo>
                    <a:pt x="1018" y="160"/>
                  </a:lnTo>
                  <a:lnTo>
                    <a:pt x="1018" y="151"/>
                  </a:lnTo>
                  <a:lnTo>
                    <a:pt x="1018" y="144"/>
                  </a:lnTo>
                  <a:lnTo>
                    <a:pt x="1018" y="137"/>
                  </a:lnTo>
                  <a:lnTo>
                    <a:pt x="1018" y="127"/>
                  </a:lnTo>
                  <a:lnTo>
                    <a:pt x="1018" y="120"/>
                  </a:lnTo>
                  <a:lnTo>
                    <a:pt x="1011" y="120"/>
                  </a:lnTo>
                  <a:lnTo>
                    <a:pt x="1011" y="111"/>
                  </a:lnTo>
                  <a:lnTo>
                    <a:pt x="1002" y="111"/>
                  </a:lnTo>
                  <a:lnTo>
                    <a:pt x="1011" y="111"/>
                  </a:lnTo>
                  <a:lnTo>
                    <a:pt x="1011" y="104"/>
                  </a:lnTo>
                  <a:lnTo>
                    <a:pt x="1002" y="104"/>
                  </a:lnTo>
                  <a:lnTo>
                    <a:pt x="1002" y="97"/>
                  </a:lnTo>
                  <a:lnTo>
                    <a:pt x="1002" y="87"/>
                  </a:lnTo>
                  <a:lnTo>
                    <a:pt x="1002" y="80"/>
                  </a:lnTo>
                  <a:lnTo>
                    <a:pt x="1002" y="71"/>
                  </a:lnTo>
                  <a:lnTo>
                    <a:pt x="995" y="71"/>
                  </a:lnTo>
                  <a:lnTo>
                    <a:pt x="995" y="64"/>
                  </a:lnTo>
                  <a:lnTo>
                    <a:pt x="988" y="64"/>
                  </a:lnTo>
                  <a:lnTo>
                    <a:pt x="988" y="56"/>
                  </a:lnTo>
                  <a:lnTo>
                    <a:pt x="978" y="56"/>
                  </a:lnTo>
                  <a:lnTo>
                    <a:pt x="971" y="47"/>
                  </a:lnTo>
                  <a:lnTo>
                    <a:pt x="962" y="40"/>
                  </a:lnTo>
                  <a:lnTo>
                    <a:pt x="962" y="30"/>
                  </a:lnTo>
                  <a:lnTo>
                    <a:pt x="955" y="30"/>
                  </a:lnTo>
                  <a:lnTo>
                    <a:pt x="948" y="30"/>
                  </a:lnTo>
                  <a:lnTo>
                    <a:pt x="938" y="30"/>
                  </a:lnTo>
                  <a:lnTo>
                    <a:pt x="938" y="23"/>
                  </a:lnTo>
                  <a:lnTo>
                    <a:pt x="931" y="23"/>
                  </a:lnTo>
                  <a:lnTo>
                    <a:pt x="931" y="16"/>
                  </a:lnTo>
                  <a:lnTo>
                    <a:pt x="922" y="16"/>
                  </a:lnTo>
                  <a:lnTo>
                    <a:pt x="922" y="7"/>
                  </a:lnTo>
                  <a:lnTo>
                    <a:pt x="922" y="0"/>
                  </a:lnTo>
                  <a:lnTo>
                    <a:pt x="891" y="23"/>
                  </a:lnTo>
                  <a:lnTo>
                    <a:pt x="874" y="16"/>
                  </a:lnTo>
                  <a:lnTo>
                    <a:pt x="858" y="56"/>
                  </a:lnTo>
                  <a:lnTo>
                    <a:pt x="818" y="64"/>
                  </a:lnTo>
                  <a:lnTo>
                    <a:pt x="811" y="87"/>
                  </a:lnTo>
                  <a:lnTo>
                    <a:pt x="777" y="97"/>
                  </a:lnTo>
                  <a:lnTo>
                    <a:pt x="754" y="71"/>
                  </a:lnTo>
                  <a:lnTo>
                    <a:pt x="681" y="71"/>
                  </a:lnTo>
                  <a:lnTo>
                    <a:pt x="673" y="71"/>
                  </a:lnTo>
                  <a:lnTo>
                    <a:pt x="640" y="71"/>
                  </a:lnTo>
                  <a:lnTo>
                    <a:pt x="640" y="64"/>
                  </a:lnTo>
                  <a:lnTo>
                    <a:pt x="633" y="64"/>
                  </a:lnTo>
                  <a:lnTo>
                    <a:pt x="633" y="71"/>
                  </a:lnTo>
                  <a:lnTo>
                    <a:pt x="312" y="71"/>
                  </a:lnTo>
                  <a:lnTo>
                    <a:pt x="225" y="71"/>
                  </a:lnTo>
                  <a:lnTo>
                    <a:pt x="215" y="71"/>
                  </a:lnTo>
                  <a:lnTo>
                    <a:pt x="215" y="208"/>
                  </a:lnTo>
                  <a:lnTo>
                    <a:pt x="144" y="208"/>
                  </a:lnTo>
                  <a:lnTo>
                    <a:pt x="144" y="241"/>
                  </a:lnTo>
                  <a:lnTo>
                    <a:pt x="144" y="498"/>
                  </a:lnTo>
                  <a:lnTo>
                    <a:pt x="135" y="491"/>
                  </a:lnTo>
                  <a:lnTo>
                    <a:pt x="128" y="491"/>
                  </a:lnTo>
                  <a:lnTo>
                    <a:pt x="121" y="491"/>
                  </a:lnTo>
                  <a:lnTo>
                    <a:pt x="111" y="491"/>
                  </a:lnTo>
                  <a:lnTo>
                    <a:pt x="111" y="498"/>
                  </a:lnTo>
                  <a:lnTo>
                    <a:pt x="104" y="498"/>
                  </a:lnTo>
                  <a:lnTo>
                    <a:pt x="95" y="498"/>
                  </a:lnTo>
                  <a:lnTo>
                    <a:pt x="88" y="498"/>
                  </a:lnTo>
                  <a:lnTo>
                    <a:pt x="80" y="498"/>
                  </a:lnTo>
                  <a:lnTo>
                    <a:pt x="80" y="505"/>
                  </a:lnTo>
                  <a:lnTo>
                    <a:pt x="71" y="505"/>
                  </a:lnTo>
                  <a:lnTo>
                    <a:pt x="71" y="515"/>
                  </a:lnTo>
                  <a:lnTo>
                    <a:pt x="80" y="515"/>
                  </a:lnTo>
                  <a:lnTo>
                    <a:pt x="80" y="522"/>
                  </a:lnTo>
                  <a:lnTo>
                    <a:pt x="80" y="531"/>
                  </a:lnTo>
                  <a:lnTo>
                    <a:pt x="71" y="538"/>
                  </a:lnTo>
                  <a:lnTo>
                    <a:pt x="64" y="538"/>
                  </a:lnTo>
                  <a:lnTo>
                    <a:pt x="64" y="545"/>
                  </a:lnTo>
                  <a:lnTo>
                    <a:pt x="54" y="545"/>
                  </a:lnTo>
                  <a:lnTo>
                    <a:pt x="54" y="555"/>
                  </a:lnTo>
                  <a:lnTo>
                    <a:pt x="64" y="562"/>
                  </a:lnTo>
                  <a:lnTo>
                    <a:pt x="54" y="562"/>
                  </a:lnTo>
                  <a:lnTo>
                    <a:pt x="47" y="562"/>
                  </a:lnTo>
                  <a:lnTo>
                    <a:pt x="47" y="571"/>
                  </a:lnTo>
                  <a:lnTo>
                    <a:pt x="40" y="571"/>
                  </a:lnTo>
                  <a:lnTo>
                    <a:pt x="40" y="578"/>
                  </a:lnTo>
                  <a:lnTo>
                    <a:pt x="40" y="586"/>
                  </a:lnTo>
                  <a:lnTo>
                    <a:pt x="47" y="586"/>
                  </a:lnTo>
                  <a:lnTo>
                    <a:pt x="40" y="586"/>
                  </a:lnTo>
                  <a:lnTo>
                    <a:pt x="47" y="595"/>
                  </a:lnTo>
                  <a:lnTo>
                    <a:pt x="54" y="595"/>
                  </a:lnTo>
                  <a:lnTo>
                    <a:pt x="47" y="602"/>
                  </a:lnTo>
                  <a:lnTo>
                    <a:pt x="40" y="602"/>
                  </a:lnTo>
                  <a:lnTo>
                    <a:pt x="31" y="612"/>
                  </a:lnTo>
                  <a:lnTo>
                    <a:pt x="24" y="612"/>
                  </a:lnTo>
                  <a:lnTo>
                    <a:pt x="24" y="619"/>
                  </a:lnTo>
                  <a:lnTo>
                    <a:pt x="24" y="626"/>
                  </a:lnTo>
                  <a:lnTo>
                    <a:pt x="24" y="635"/>
                  </a:lnTo>
                  <a:lnTo>
                    <a:pt x="31" y="635"/>
                  </a:lnTo>
                  <a:lnTo>
                    <a:pt x="31" y="642"/>
                  </a:lnTo>
                  <a:lnTo>
                    <a:pt x="31" y="652"/>
                  </a:lnTo>
                  <a:lnTo>
                    <a:pt x="31" y="659"/>
                  </a:lnTo>
                  <a:lnTo>
                    <a:pt x="24" y="659"/>
                  </a:lnTo>
                  <a:lnTo>
                    <a:pt x="24" y="668"/>
                  </a:lnTo>
                  <a:lnTo>
                    <a:pt x="14" y="668"/>
                  </a:lnTo>
                  <a:lnTo>
                    <a:pt x="7" y="668"/>
                  </a:lnTo>
                  <a:lnTo>
                    <a:pt x="7" y="675"/>
                  </a:lnTo>
                  <a:lnTo>
                    <a:pt x="7" y="682"/>
                  </a:lnTo>
                  <a:lnTo>
                    <a:pt x="0" y="682"/>
                  </a:lnTo>
                  <a:lnTo>
                    <a:pt x="0" y="692"/>
                  </a:lnTo>
                  <a:lnTo>
                    <a:pt x="7" y="692"/>
                  </a:lnTo>
                  <a:lnTo>
                    <a:pt x="7" y="699"/>
                  </a:lnTo>
                  <a:lnTo>
                    <a:pt x="14" y="699"/>
                  </a:lnTo>
                  <a:lnTo>
                    <a:pt x="24" y="699"/>
                  </a:lnTo>
                  <a:lnTo>
                    <a:pt x="24" y="692"/>
                  </a:lnTo>
                  <a:lnTo>
                    <a:pt x="31" y="692"/>
                  </a:lnTo>
                  <a:lnTo>
                    <a:pt x="40" y="699"/>
                  </a:lnTo>
                  <a:lnTo>
                    <a:pt x="47" y="699"/>
                  </a:lnTo>
                  <a:lnTo>
                    <a:pt x="40" y="708"/>
                  </a:lnTo>
                  <a:lnTo>
                    <a:pt x="40" y="715"/>
                  </a:lnTo>
                  <a:lnTo>
                    <a:pt x="40" y="723"/>
                  </a:lnTo>
                  <a:lnTo>
                    <a:pt x="47" y="723"/>
                  </a:lnTo>
                  <a:lnTo>
                    <a:pt x="47" y="732"/>
                  </a:lnTo>
                  <a:lnTo>
                    <a:pt x="47" y="739"/>
                  </a:lnTo>
                  <a:lnTo>
                    <a:pt x="54" y="739"/>
                  </a:lnTo>
                  <a:lnTo>
                    <a:pt x="47" y="763"/>
                  </a:lnTo>
                  <a:lnTo>
                    <a:pt x="54" y="772"/>
                  </a:lnTo>
                  <a:lnTo>
                    <a:pt x="64" y="779"/>
                  </a:lnTo>
                  <a:lnTo>
                    <a:pt x="71" y="779"/>
                  </a:lnTo>
                  <a:lnTo>
                    <a:pt x="80" y="779"/>
                  </a:lnTo>
                  <a:lnTo>
                    <a:pt x="80" y="789"/>
                  </a:lnTo>
                  <a:lnTo>
                    <a:pt x="80" y="796"/>
                  </a:lnTo>
                  <a:lnTo>
                    <a:pt x="80" y="803"/>
                  </a:lnTo>
                  <a:lnTo>
                    <a:pt x="71" y="812"/>
                  </a:lnTo>
                  <a:lnTo>
                    <a:pt x="71" y="819"/>
                  </a:lnTo>
                  <a:lnTo>
                    <a:pt x="80" y="819"/>
                  </a:lnTo>
                  <a:lnTo>
                    <a:pt x="80" y="829"/>
                  </a:lnTo>
                  <a:lnTo>
                    <a:pt x="88" y="829"/>
                  </a:lnTo>
                  <a:lnTo>
                    <a:pt x="88" y="836"/>
                  </a:lnTo>
                  <a:lnTo>
                    <a:pt x="95" y="836"/>
                  </a:lnTo>
                  <a:lnTo>
                    <a:pt x="95" y="843"/>
                  </a:lnTo>
                  <a:lnTo>
                    <a:pt x="104" y="843"/>
                  </a:lnTo>
                  <a:lnTo>
                    <a:pt x="128" y="886"/>
                  </a:lnTo>
                  <a:lnTo>
                    <a:pt x="128" y="900"/>
                  </a:lnTo>
                  <a:lnTo>
                    <a:pt x="121" y="900"/>
                  </a:lnTo>
                  <a:lnTo>
                    <a:pt x="121" y="909"/>
                  </a:lnTo>
                  <a:lnTo>
                    <a:pt x="128" y="909"/>
                  </a:lnTo>
                  <a:lnTo>
                    <a:pt x="128" y="916"/>
                  </a:lnTo>
                  <a:lnTo>
                    <a:pt x="121" y="916"/>
                  </a:lnTo>
                  <a:lnTo>
                    <a:pt x="121" y="926"/>
                  </a:lnTo>
                  <a:lnTo>
                    <a:pt x="121" y="933"/>
                  </a:lnTo>
                  <a:lnTo>
                    <a:pt x="111" y="933"/>
                  </a:lnTo>
                  <a:lnTo>
                    <a:pt x="111" y="940"/>
                  </a:lnTo>
                  <a:lnTo>
                    <a:pt x="121" y="940"/>
                  </a:lnTo>
                  <a:lnTo>
                    <a:pt x="121" y="949"/>
                  </a:lnTo>
                  <a:lnTo>
                    <a:pt x="111" y="949"/>
                  </a:lnTo>
                  <a:lnTo>
                    <a:pt x="111" y="956"/>
                  </a:lnTo>
                  <a:lnTo>
                    <a:pt x="121" y="956"/>
                  </a:lnTo>
                  <a:lnTo>
                    <a:pt x="128" y="956"/>
                  </a:lnTo>
                  <a:lnTo>
                    <a:pt x="135" y="956"/>
                  </a:lnTo>
                  <a:lnTo>
                    <a:pt x="144" y="956"/>
                  </a:lnTo>
                  <a:lnTo>
                    <a:pt x="151" y="956"/>
                  </a:lnTo>
                  <a:lnTo>
                    <a:pt x="151" y="966"/>
                  </a:lnTo>
                  <a:lnTo>
                    <a:pt x="161" y="956"/>
                  </a:lnTo>
                  <a:lnTo>
                    <a:pt x="161" y="966"/>
                  </a:lnTo>
                  <a:lnTo>
                    <a:pt x="168" y="966"/>
                  </a:lnTo>
                  <a:lnTo>
                    <a:pt x="196" y="952"/>
                  </a:lnTo>
                  <a:lnTo>
                    <a:pt x="196" y="914"/>
                  </a:lnTo>
                  <a:lnTo>
                    <a:pt x="208" y="909"/>
                  </a:lnTo>
                  <a:lnTo>
                    <a:pt x="208" y="888"/>
                  </a:lnTo>
                  <a:lnTo>
                    <a:pt x="227" y="869"/>
                  </a:lnTo>
                  <a:lnTo>
                    <a:pt x="227" y="855"/>
                  </a:lnTo>
                  <a:lnTo>
                    <a:pt x="281" y="845"/>
                  </a:lnTo>
                  <a:lnTo>
                    <a:pt x="305" y="886"/>
                  </a:lnTo>
                  <a:lnTo>
                    <a:pt x="314" y="900"/>
                  </a:lnTo>
                  <a:lnTo>
                    <a:pt x="336" y="909"/>
                  </a:lnTo>
                  <a:lnTo>
                    <a:pt x="359" y="900"/>
                  </a:lnTo>
                  <a:lnTo>
                    <a:pt x="418" y="900"/>
                  </a:lnTo>
                  <a:lnTo>
                    <a:pt x="428" y="919"/>
                  </a:lnTo>
                  <a:lnTo>
                    <a:pt x="473" y="919"/>
                  </a:lnTo>
                  <a:lnTo>
                    <a:pt x="496" y="893"/>
                  </a:lnTo>
                  <a:lnTo>
                    <a:pt x="527" y="890"/>
                  </a:lnTo>
                  <a:lnTo>
                    <a:pt x="525" y="869"/>
                  </a:lnTo>
                  <a:lnTo>
                    <a:pt x="555" y="855"/>
                  </a:lnTo>
                  <a:lnTo>
                    <a:pt x="577" y="867"/>
                  </a:lnTo>
                  <a:lnTo>
                    <a:pt x="607" y="890"/>
                  </a:lnTo>
                  <a:lnTo>
                    <a:pt x="643" y="893"/>
                  </a:lnTo>
                  <a:lnTo>
                    <a:pt x="676" y="853"/>
                  </a:lnTo>
                  <a:lnTo>
                    <a:pt x="688" y="831"/>
                  </a:lnTo>
                  <a:lnTo>
                    <a:pt x="716" y="810"/>
                  </a:lnTo>
                  <a:lnTo>
                    <a:pt x="723" y="805"/>
                  </a:lnTo>
                  <a:lnTo>
                    <a:pt x="716" y="791"/>
                  </a:lnTo>
                  <a:lnTo>
                    <a:pt x="716" y="763"/>
                  </a:lnTo>
                  <a:lnTo>
                    <a:pt x="692" y="741"/>
                  </a:lnTo>
                  <a:lnTo>
                    <a:pt x="737" y="737"/>
                  </a:lnTo>
                  <a:lnTo>
                    <a:pt x="737" y="725"/>
                  </a:lnTo>
                  <a:lnTo>
                    <a:pt x="777" y="720"/>
                  </a:lnTo>
                  <a:lnTo>
                    <a:pt x="763" y="760"/>
                  </a:lnTo>
                  <a:lnTo>
                    <a:pt x="770" y="784"/>
                  </a:lnTo>
                  <a:lnTo>
                    <a:pt x="773" y="817"/>
                  </a:lnTo>
                  <a:lnTo>
                    <a:pt x="787" y="831"/>
                  </a:lnTo>
                  <a:lnTo>
                    <a:pt x="801" y="848"/>
                  </a:lnTo>
                  <a:lnTo>
                    <a:pt x="820" y="862"/>
                  </a:lnTo>
                  <a:lnTo>
                    <a:pt x="827" y="871"/>
                  </a:lnTo>
                  <a:lnTo>
                    <a:pt x="827" y="869"/>
                  </a:lnTo>
                  <a:lnTo>
                    <a:pt x="834" y="869"/>
                  </a:lnTo>
                  <a:lnTo>
                    <a:pt x="834" y="860"/>
                  </a:lnTo>
                  <a:lnTo>
                    <a:pt x="834" y="853"/>
                  </a:lnTo>
                  <a:lnTo>
                    <a:pt x="834" y="843"/>
                  </a:lnTo>
                  <a:lnTo>
                    <a:pt x="827" y="843"/>
                  </a:lnTo>
                  <a:lnTo>
                    <a:pt x="827" y="836"/>
                  </a:lnTo>
                  <a:lnTo>
                    <a:pt x="834" y="836"/>
                  </a:lnTo>
                  <a:lnTo>
                    <a:pt x="834" y="829"/>
                  </a:lnTo>
                  <a:lnTo>
                    <a:pt x="841" y="829"/>
                  </a:lnTo>
                  <a:lnTo>
                    <a:pt x="841" y="819"/>
                  </a:lnTo>
                  <a:lnTo>
                    <a:pt x="851" y="819"/>
                  </a:lnTo>
                  <a:lnTo>
                    <a:pt x="851" y="812"/>
                  </a:lnTo>
                  <a:lnTo>
                    <a:pt x="858" y="819"/>
                  </a:lnTo>
                  <a:lnTo>
                    <a:pt x="867" y="819"/>
                  </a:lnTo>
                  <a:lnTo>
                    <a:pt x="874" y="819"/>
                  </a:lnTo>
                  <a:lnTo>
                    <a:pt x="874" y="812"/>
                  </a:lnTo>
                  <a:lnTo>
                    <a:pt x="874" y="803"/>
                  </a:lnTo>
                  <a:lnTo>
                    <a:pt x="874" y="796"/>
                  </a:lnTo>
                  <a:lnTo>
                    <a:pt x="874" y="789"/>
                  </a:lnTo>
                  <a:lnTo>
                    <a:pt x="881" y="779"/>
                  </a:lnTo>
                  <a:lnTo>
                    <a:pt x="881" y="772"/>
                  </a:lnTo>
                  <a:lnTo>
                    <a:pt x="881" y="763"/>
                  </a:lnTo>
                  <a:lnTo>
                    <a:pt x="881" y="756"/>
                  </a:lnTo>
                  <a:lnTo>
                    <a:pt x="891" y="749"/>
                  </a:lnTo>
                  <a:lnTo>
                    <a:pt x="898" y="749"/>
                  </a:lnTo>
                  <a:lnTo>
                    <a:pt x="898" y="739"/>
                  </a:lnTo>
                  <a:lnTo>
                    <a:pt x="898" y="732"/>
                  </a:lnTo>
                  <a:lnTo>
                    <a:pt x="907" y="732"/>
                  </a:lnTo>
                  <a:lnTo>
                    <a:pt x="907" y="723"/>
                  </a:lnTo>
                  <a:lnTo>
                    <a:pt x="914" y="715"/>
                  </a:lnTo>
                  <a:lnTo>
                    <a:pt x="914" y="708"/>
                  </a:lnTo>
                  <a:lnTo>
                    <a:pt x="922" y="699"/>
                  </a:lnTo>
                  <a:lnTo>
                    <a:pt x="931" y="699"/>
                  </a:lnTo>
                  <a:lnTo>
                    <a:pt x="938" y="692"/>
                  </a:lnTo>
                  <a:lnTo>
                    <a:pt x="948" y="692"/>
                  </a:lnTo>
                  <a:lnTo>
                    <a:pt x="955" y="692"/>
                  </a:lnTo>
                  <a:lnTo>
                    <a:pt x="955" y="682"/>
                  </a:lnTo>
                  <a:lnTo>
                    <a:pt x="955" y="675"/>
                  </a:lnTo>
                  <a:lnTo>
                    <a:pt x="962" y="659"/>
                  </a:lnTo>
                  <a:lnTo>
                    <a:pt x="962" y="652"/>
                  </a:lnTo>
                  <a:lnTo>
                    <a:pt x="962" y="642"/>
                  </a:lnTo>
                  <a:lnTo>
                    <a:pt x="971" y="642"/>
                  </a:lnTo>
                  <a:lnTo>
                    <a:pt x="971" y="635"/>
                  </a:lnTo>
                  <a:lnTo>
                    <a:pt x="971" y="626"/>
                  </a:lnTo>
                  <a:lnTo>
                    <a:pt x="978" y="619"/>
                  </a:lnTo>
                  <a:lnTo>
                    <a:pt x="978" y="612"/>
                  </a:lnTo>
                  <a:lnTo>
                    <a:pt x="971" y="612"/>
                  </a:lnTo>
                  <a:lnTo>
                    <a:pt x="978" y="612"/>
                  </a:lnTo>
                  <a:lnTo>
                    <a:pt x="978" y="602"/>
                  </a:lnTo>
                  <a:lnTo>
                    <a:pt x="978" y="595"/>
                  </a:lnTo>
                  <a:lnTo>
                    <a:pt x="978" y="586"/>
                  </a:lnTo>
                  <a:lnTo>
                    <a:pt x="978" y="578"/>
                  </a:lnTo>
                  <a:lnTo>
                    <a:pt x="978" y="571"/>
                  </a:lnTo>
                  <a:lnTo>
                    <a:pt x="978" y="555"/>
                  </a:lnTo>
                  <a:lnTo>
                    <a:pt x="978" y="545"/>
                  </a:lnTo>
                  <a:lnTo>
                    <a:pt x="971" y="538"/>
                  </a:lnTo>
                  <a:lnTo>
                    <a:pt x="971" y="531"/>
                  </a:lnTo>
                  <a:lnTo>
                    <a:pt x="978" y="531"/>
                  </a:lnTo>
                  <a:lnTo>
                    <a:pt x="978" y="522"/>
                  </a:lnTo>
                  <a:lnTo>
                    <a:pt x="988" y="515"/>
                  </a:lnTo>
                  <a:lnTo>
                    <a:pt x="988" y="505"/>
                  </a:lnTo>
                  <a:lnTo>
                    <a:pt x="988" y="491"/>
                  </a:lnTo>
                  <a:lnTo>
                    <a:pt x="995" y="491"/>
                  </a:lnTo>
                  <a:lnTo>
                    <a:pt x="995" y="482"/>
                  </a:lnTo>
                  <a:lnTo>
                    <a:pt x="995" y="475"/>
                  </a:lnTo>
                  <a:lnTo>
                    <a:pt x="1002" y="465"/>
                  </a:lnTo>
                  <a:lnTo>
                    <a:pt x="1002" y="458"/>
                  </a:lnTo>
                  <a:lnTo>
                    <a:pt x="1002" y="451"/>
                  </a:lnTo>
                  <a:lnTo>
                    <a:pt x="1011" y="451"/>
                  </a:lnTo>
                  <a:lnTo>
                    <a:pt x="1011" y="441"/>
                  </a:lnTo>
                  <a:lnTo>
                    <a:pt x="1002" y="441"/>
                  </a:lnTo>
                  <a:lnTo>
                    <a:pt x="1002" y="434"/>
                  </a:lnTo>
                  <a:lnTo>
                    <a:pt x="1002" y="425"/>
                  </a:lnTo>
                  <a:lnTo>
                    <a:pt x="1011" y="425"/>
                  </a:lnTo>
                  <a:lnTo>
                    <a:pt x="1011" y="418"/>
                  </a:lnTo>
                  <a:lnTo>
                    <a:pt x="1011" y="408"/>
                  </a:lnTo>
                  <a:lnTo>
                    <a:pt x="1011" y="401"/>
                  </a:lnTo>
                  <a:lnTo>
                    <a:pt x="1018" y="401"/>
                  </a:lnTo>
                  <a:lnTo>
                    <a:pt x="1028" y="401"/>
                  </a:lnTo>
                  <a:lnTo>
                    <a:pt x="1035" y="401"/>
                  </a:lnTo>
                  <a:lnTo>
                    <a:pt x="1042" y="401"/>
                  </a:lnTo>
                  <a:lnTo>
                    <a:pt x="1042" y="394"/>
                  </a:lnTo>
                  <a:lnTo>
                    <a:pt x="1042" y="385"/>
                  </a:lnTo>
                  <a:lnTo>
                    <a:pt x="1051" y="385"/>
                  </a:lnTo>
                  <a:lnTo>
                    <a:pt x="1059" y="385"/>
                  </a:lnTo>
                  <a:lnTo>
                    <a:pt x="1059" y="378"/>
                  </a:lnTo>
                  <a:lnTo>
                    <a:pt x="1068" y="378"/>
                  </a:lnTo>
                  <a:lnTo>
                    <a:pt x="1075" y="378"/>
                  </a:lnTo>
                  <a:lnTo>
                    <a:pt x="1075" y="368"/>
                  </a:lnTo>
                  <a:lnTo>
                    <a:pt x="1082" y="368"/>
                  </a:lnTo>
                  <a:lnTo>
                    <a:pt x="1092" y="368"/>
                  </a:lnTo>
                  <a:lnTo>
                    <a:pt x="1099" y="368"/>
                  </a:lnTo>
                  <a:lnTo>
                    <a:pt x="1099" y="361"/>
                  </a:lnTo>
                  <a:lnTo>
                    <a:pt x="1108" y="345"/>
                  </a:lnTo>
                  <a:lnTo>
                    <a:pt x="1115" y="345"/>
                  </a:lnTo>
                  <a:lnTo>
                    <a:pt x="1115" y="338"/>
                  </a:lnTo>
                  <a:lnTo>
                    <a:pt x="1108" y="33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Freeform 9">
              <a:extLst>
                <a:ext uri="{FF2B5EF4-FFF2-40B4-BE49-F238E27FC236}">
                  <a16:creationId xmlns:a16="http://schemas.microsoft.com/office/drawing/2014/main" id="{4137F509-E6FB-9B14-D107-B10B131F2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843" y="2925013"/>
              <a:ext cx="775856" cy="584537"/>
            </a:xfrm>
            <a:custGeom>
              <a:avLst/>
              <a:gdLst/>
              <a:ahLst/>
              <a:cxnLst>
                <a:cxn ang="0">
                  <a:pos x="602" y="40"/>
                </a:cxn>
                <a:cxn ang="0">
                  <a:pos x="555" y="43"/>
                </a:cxn>
                <a:cxn ang="0">
                  <a:pos x="515" y="133"/>
                </a:cxn>
                <a:cxn ang="0">
                  <a:pos x="364" y="149"/>
                </a:cxn>
                <a:cxn ang="0">
                  <a:pos x="257" y="180"/>
                </a:cxn>
                <a:cxn ang="0">
                  <a:pos x="120" y="125"/>
                </a:cxn>
                <a:cxn ang="0">
                  <a:pos x="35" y="194"/>
                </a:cxn>
                <a:cxn ang="0">
                  <a:pos x="0" y="260"/>
                </a:cxn>
                <a:cxn ang="0">
                  <a:pos x="31" y="270"/>
                </a:cxn>
                <a:cxn ang="0">
                  <a:pos x="54" y="293"/>
                </a:cxn>
                <a:cxn ang="0">
                  <a:pos x="71" y="317"/>
                </a:cxn>
                <a:cxn ang="0">
                  <a:pos x="87" y="333"/>
                </a:cxn>
                <a:cxn ang="0">
                  <a:pos x="111" y="350"/>
                </a:cxn>
                <a:cxn ang="0">
                  <a:pos x="134" y="373"/>
                </a:cxn>
                <a:cxn ang="0">
                  <a:pos x="134" y="397"/>
                </a:cxn>
                <a:cxn ang="0">
                  <a:pos x="151" y="423"/>
                </a:cxn>
                <a:cxn ang="0">
                  <a:pos x="184" y="430"/>
                </a:cxn>
                <a:cxn ang="0">
                  <a:pos x="201" y="454"/>
                </a:cxn>
                <a:cxn ang="0">
                  <a:pos x="215" y="477"/>
                </a:cxn>
                <a:cxn ang="0">
                  <a:pos x="241" y="503"/>
                </a:cxn>
                <a:cxn ang="0">
                  <a:pos x="255" y="527"/>
                </a:cxn>
                <a:cxn ang="0">
                  <a:pos x="288" y="534"/>
                </a:cxn>
                <a:cxn ang="0">
                  <a:pos x="305" y="527"/>
                </a:cxn>
                <a:cxn ang="0">
                  <a:pos x="328" y="527"/>
                </a:cxn>
                <a:cxn ang="0">
                  <a:pos x="345" y="518"/>
                </a:cxn>
                <a:cxn ang="0">
                  <a:pos x="368" y="518"/>
                </a:cxn>
                <a:cxn ang="0">
                  <a:pos x="385" y="534"/>
                </a:cxn>
                <a:cxn ang="0">
                  <a:pos x="409" y="558"/>
                </a:cxn>
                <a:cxn ang="0">
                  <a:pos x="432" y="574"/>
                </a:cxn>
                <a:cxn ang="0">
                  <a:pos x="456" y="574"/>
                </a:cxn>
                <a:cxn ang="0">
                  <a:pos x="496" y="574"/>
                </a:cxn>
                <a:cxn ang="0">
                  <a:pos x="512" y="584"/>
                </a:cxn>
                <a:cxn ang="0">
                  <a:pos x="576" y="567"/>
                </a:cxn>
                <a:cxn ang="0">
                  <a:pos x="650" y="544"/>
                </a:cxn>
                <a:cxn ang="0">
                  <a:pos x="690" y="503"/>
                </a:cxn>
                <a:cxn ang="0">
                  <a:pos x="730" y="487"/>
                </a:cxn>
                <a:cxn ang="0">
                  <a:pos x="746" y="510"/>
                </a:cxn>
                <a:cxn ang="0">
                  <a:pos x="770" y="477"/>
                </a:cxn>
                <a:cxn ang="0">
                  <a:pos x="746" y="463"/>
                </a:cxn>
                <a:cxn ang="0">
                  <a:pos x="713" y="430"/>
                </a:cxn>
                <a:cxn ang="0">
                  <a:pos x="713" y="390"/>
                </a:cxn>
                <a:cxn ang="0">
                  <a:pos x="690" y="373"/>
                </a:cxn>
                <a:cxn ang="0">
                  <a:pos x="673" y="357"/>
                </a:cxn>
                <a:cxn ang="0">
                  <a:pos x="650" y="333"/>
                </a:cxn>
                <a:cxn ang="0">
                  <a:pos x="633" y="310"/>
                </a:cxn>
                <a:cxn ang="0">
                  <a:pos x="600" y="310"/>
                </a:cxn>
                <a:cxn ang="0">
                  <a:pos x="586" y="286"/>
                </a:cxn>
                <a:cxn ang="0">
                  <a:pos x="600" y="260"/>
                </a:cxn>
                <a:cxn ang="0">
                  <a:pos x="616" y="253"/>
                </a:cxn>
                <a:cxn ang="0">
                  <a:pos x="640" y="260"/>
                </a:cxn>
                <a:cxn ang="0">
                  <a:pos x="657" y="236"/>
                </a:cxn>
                <a:cxn ang="0">
                  <a:pos x="652" y="177"/>
                </a:cxn>
                <a:cxn ang="0">
                  <a:pos x="640" y="128"/>
                </a:cxn>
              </a:cxnLst>
              <a:rect l="0" t="0" r="r" b="b"/>
              <a:pathLst>
                <a:path w="777" h="584">
                  <a:moveTo>
                    <a:pt x="640" y="128"/>
                  </a:moveTo>
                  <a:lnTo>
                    <a:pt x="626" y="111"/>
                  </a:lnTo>
                  <a:lnTo>
                    <a:pt x="612" y="97"/>
                  </a:lnTo>
                  <a:lnTo>
                    <a:pt x="609" y="64"/>
                  </a:lnTo>
                  <a:lnTo>
                    <a:pt x="602" y="40"/>
                  </a:lnTo>
                  <a:lnTo>
                    <a:pt x="616" y="0"/>
                  </a:lnTo>
                  <a:lnTo>
                    <a:pt x="576" y="5"/>
                  </a:lnTo>
                  <a:lnTo>
                    <a:pt x="576" y="17"/>
                  </a:lnTo>
                  <a:lnTo>
                    <a:pt x="531" y="21"/>
                  </a:lnTo>
                  <a:lnTo>
                    <a:pt x="555" y="43"/>
                  </a:lnTo>
                  <a:lnTo>
                    <a:pt x="555" y="71"/>
                  </a:lnTo>
                  <a:lnTo>
                    <a:pt x="562" y="85"/>
                  </a:lnTo>
                  <a:lnTo>
                    <a:pt x="555" y="90"/>
                  </a:lnTo>
                  <a:lnTo>
                    <a:pt x="527" y="111"/>
                  </a:lnTo>
                  <a:lnTo>
                    <a:pt x="515" y="133"/>
                  </a:lnTo>
                  <a:lnTo>
                    <a:pt x="482" y="173"/>
                  </a:lnTo>
                  <a:lnTo>
                    <a:pt x="446" y="170"/>
                  </a:lnTo>
                  <a:lnTo>
                    <a:pt x="416" y="147"/>
                  </a:lnTo>
                  <a:lnTo>
                    <a:pt x="394" y="135"/>
                  </a:lnTo>
                  <a:lnTo>
                    <a:pt x="364" y="149"/>
                  </a:lnTo>
                  <a:lnTo>
                    <a:pt x="366" y="170"/>
                  </a:lnTo>
                  <a:lnTo>
                    <a:pt x="335" y="173"/>
                  </a:lnTo>
                  <a:lnTo>
                    <a:pt x="312" y="199"/>
                  </a:lnTo>
                  <a:lnTo>
                    <a:pt x="267" y="199"/>
                  </a:lnTo>
                  <a:lnTo>
                    <a:pt x="257" y="180"/>
                  </a:lnTo>
                  <a:lnTo>
                    <a:pt x="198" y="180"/>
                  </a:lnTo>
                  <a:lnTo>
                    <a:pt x="175" y="189"/>
                  </a:lnTo>
                  <a:lnTo>
                    <a:pt x="153" y="180"/>
                  </a:lnTo>
                  <a:lnTo>
                    <a:pt x="144" y="166"/>
                  </a:lnTo>
                  <a:lnTo>
                    <a:pt x="120" y="125"/>
                  </a:lnTo>
                  <a:lnTo>
                    <a:pt x="66" y="135"/>
                  </a:lnTo>
                  <a:lnTo>
                    <a:pt x="66" y="149"/>
                  </a:lnTo>
                  <a:lnTo>
                    <a:pt x="47" y="168"/>
                  </a:lnTo>
                  <a:lnTo>
                    <a:pt x="47" y="189"/>
                  </a:lnTo>
                  <a:lnTo>
                    <a:pt x="35" y="194"/>
                  </a:lnTo>
                  <a:lnTo>
                    <a:pt x="35" y="232"/>
                  </a:lnTo>
                  <a:lnTo>
                    <a:pt x="7" y="246"/>
                  </a:lnTo>
                  <a:lnTo>
                    <a:pt x="7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70"/>
                  </a:lnTo>
                  <a:lnTo>
                    <a:pt x="7" y="270"/>
                  </a:lnTo>
                  <a:lnTo>
                    <a:pt x="14" y="270"/>
                  </a:lnTo>
                  <a:lnTo>
                    <a:pt x="23" y="270"/>
                  </a:lnTo>
                  <a:lnTo>
                    <a:pt x="31" y="270"/>
                  </a:lnTo>
                  <a:lnTo>
                    <a:pt x="31" y="277"/>
                  </a:lnTo>
                  <a:lnTo>
                    <a:pt x="40" y="277"/>
                  </a:lnTo>
                  <a:lnTo>
                    <a:pt x="47" y="277"/>
                  </a:lnTo>
                  <a:lnTo>
                    <a:pt x="47" y="286"/>
                  </a:lnTo>
                  <a:lnTo>
                    <a:pt x="54" y="293"/>
                  </a:lnTo>
                  <a:lnTo>
                    <a:pt x="64" y="293"/>
                  </a:lnTo>
                  <a:lnTo>
                    <a:pt x="64" y="300"/>
                  </a:lnTo>
                  <a:lnTo>
                    <a:pt x="71" y="300"/>
                  </a:lnTo>
                  <a:lnTo>
                    <a:pt x="71" y="310"/>
                  </a:lnTo>
                  <a:lnTo>
                    <a:pt x="71" y="317"/>
                  </a:lnTo>
                  <a:lnTo>
                    <a:pt x="64" y="317"/>
                  </a:lnTo>
                  <a:lnTo>
                    <a:pt x="64" y="326"/>
                  </a:lnTo>
                  <a:lnTo>
                    <a:pt x="71" y="326"/>
                  </a:lnTo>
                  <a:lnTo>
                    <a:pt x="80" y="333"/>
                  </a:lnTo>
                  <a:lnTo>
                    <a:pt x="87" y="333"/>
                  </a:lnTo>
                  <a:lnTo>
                    <a:pt x="87" y="340"/>
                  </a:lnTo>
                  <a:lnTo>
                    <a:pt x="94" y="340"/>
                  </a:lnTo>
                  <a:lnTo>
                    <a:pt x="104" y="340"/>
                  </a:lnTo>
                  <a:lnTo>
                    <a:pt x="104" y="350"/>
                  </a:lnTo>
                  <a:lnTo>
                    <a:pt x="111" y="350"/>
                  </a:lnTo>
                  <a:lnTo>
                    <a:pt x="120" y="350"/>
                  </a:lnTo>
                  <a:lnTo>
                    <a:pt x="120" y="357"/>
                  </a:lnTo>
                  <a:lnTo>
                    <a:pt x="127" y="357"/>
                  </a:lnTo>
                  <a:lnTo>
                    <a:pt x="127" y="366"/>
                  </a:lnTo>
                  <a:lnTo>
                    <a:pt x="134" y="373"/>
                  </a:lnTo>
                  <a:lnTo>
                    <a:pt x="144" y="373"/>
                  </a:lnTo>
                  <a:lnTo>
                    <a:pt x="144" y="383"/>
                  </a:lnTo>
                  <a:lnTo>
                    <a:pt x="144" y="390"/>
                  </a:lnTo>
                  <a:lnTo>
                    <a:pt x="134" y="390"/>
                  </a:lnTo>
                  <a:lnTo>
                    <a:pt x="134" y="397"/>
                  </a:lnTo>
                  <a:lnTo>
                    <a:pt x="144" y="397"/>
                  </a:lnTo>
                  <a:lnTo>
                    <a:pt x="151" y="397"/>
                  </a:lnTo>
                  <a:lnTo>
                    <a:pt x="151" y="407"/>
                  </a:lnTo>
                  <a:lnTo>
                    <a:pt x="151" y="414"/>
                  </a:lnTo>
                  <a:lnTo>
                    <a:pt x="151" y="423"/>
                  </a:lnTo>
                  <a:lnTo>
                    <a:pt x="160" y="423"/>
                  </a:lnTo>
                  <a:lnTo>
                    <a:pt x="168" y="423"/>
                  </a:lnTo>
                  <a:lnTo>
                    <a:pt x="175" y="423"/>
                  </a:lnTo>
                  <a:lnTo>
                    <a:pt x="175" y="430"/>
                  </a:lnTo>
                  <a:lnTo>
                    <a:pt x="184" y="430"/>
                  </a:lnTo>
                  <a:lnTo>
                    <a:pt x="191" y="430"/>
                  </a:lnTo>
                  <a:lnTo>
                    <a:pt x="191" y="437"/>
                  </a:lnTo>
                  <a:lnTo>
                    <a:pt x="201" y="437"/>
                  </a:lnTo>
                  <a:lnTo>
                    <a:pt x="201" y="447"/>
                  </a:lnTo>
                  <a:lnTo>
                    <a:pt x="201" y="454"/>
                  </a:lnTo>
                  <a:lnTo>
                    <a:pt x="201" y="463"/>
                  </a:lnTo>
                  <a:lnTo>
                    <a:pt x="201" y="470"/>
                  </a:lnTo>
                  <a:lnTo>
                    <a:pt x="208" y="470"/>
                  </a:lnTo>
                  <a:lnTo>
                    <a:pt x="208" y="477"/>
                  </a:lnTo>
                  <a:lnTo>
                    <a:pt x="215" y="477"/>
                  </a:lnTo>
                  <a:lnTo>
                    <a:pt x="215" y="487"/>
                  </a:lnTo>
                  <a:lnTo>
                    <a:pt x="224" y="494"/>
                  </a:lnTo>
                  <a:lnTo>
                    <a:pt x="231" y="494"/>
                  </a:lnTo>
                  <a:lnTo>
                    <a:pt x="231" y="503"/>
                  </a:lnTo>
                  <a:lnTo>
                    <a:pt x="241" y="503"/>
                  </a:lnTo>
                  <a:lnTo>
                    <a:pt x="241" y="510"/>
                  </a:lnTo>
                  <a:lnTo>
                    <a:pt x="241" y="518"/>
                  </a:lnTo>
                  <a:lnTo>
                    <a:pt x="248" y="518"/>
                  </a:lnTo>
                  <a:lnTo>
                    <a:pt x="255" y="518"/>
                  </a:lnTo>
                  <a:lnTo>
                    <a:pt x="255" y="527"/>
                  </a:lnTo>
                  <a:lnTo>
                    <a:pt x="264" y="527"/>
                  </a:lnTo>
                  <a:lnTo>
                    <a:pt x="264" y="534"/>
                  </a:lnTo>
                  <a:lnTo>
                    <a:pt x="271" y="534"/>
                  </a:lnTo>
                  <a:lnTo>
                    <a:pt x="281" y="534"/>
                  </a:lnTo>
                  <a:lnTo>
                    <a:pt x="288" y="534"/>
                  </a:lnTo>
                  <a:lnTo>
                    <a:pt x="288" y="527"/>
                  </a:lnTo>
                  <a:lnTo>
                    <a:pt x="295" y="527"/>
                  </a:lnTo>
                  <a:lnTo>
                    <a:pt x="295" y="518"/>
                  </a:lnTo>
                  <a:lnTo>
                    <a:pt x="305" y="518"/>
                  </a:lnTo>
                  <a:lnTo>
                    <a:pt x="305" y="527"/>
                  </a:lnTo>
                  <a:lnTo>
                    <a:pt x="312" y="518"/>
                  </a:lnTo>
                  <a:lnTo>
                    <a:pt x="312" y="527"/>
                  </a:lnTo>
                  <a:lnTo>
                    <a:pt x="319" y="518"/>
                  </a:lnTo>
                  <a:lnTo>
                    <a:pt x="319" y="527"/>
                  </a:lnTo>
                  <a:lnTo>
                    <a:pt x="328" y="527"/>
                  </a:lnTo>
                  <a:lnTo>
                    <a:pt x="328" y="534"/>
                  </a:lnTo>
                  <a:lnTo>
                    <a:pt x="335" y="534"/>
                  </a:lnTo>
                  <a:lnTo>
                    <a:pt x="335" y="527"/>
                  </a:lnTo>
                  <a:lnTo>
                    <a:pt x="345" y="527"/>
                  </a:lnTo>
                  <a:lnTo>
                    <a:pt x="345" y="518"/>
                  </a:lnTo>
                  <a:lnTo>
                    <a:pt x="352" y="518"/>
                  </a:lnTo>
                  <a:lnTo>
                    <a:pt x="352" y="510"/>
                  </a:lnTo>
                  <a:lnTo>
                    <a:pt x="359" y="510"/>
                  </a:lnTo>
                  <a:lnTo>
                    <a:pt x="368" y="510"/>
                  </a:lnTo>
                  <a:lnTo>
                    <a:pt x="368" y="518"/>
                  </a:lnTo>
                  <a:lnTo>
                    <a:pt x="375" y="518"/>
                  </a:lnTo>
                  <a:lnTo>
                    <a:pt x="368" y="518"/>
                  </a:lnTo>
                  <a:lnTo>
                    <a:pt x="368" y="527"/>
                  </a:lnTo>
                  <a:lnTo>
                    <a:pt x="375" y="534"/>
                  </a:lnTo>
                  <a:lnTo>
                    <a:pt x="385" y="534"/>
                  </a:lnTo>
                  <a:lnTo>
                    <a:pt x="385" y="544"/>
                  </a:lnTo>
                  <a:lnTo>
                    <a:pt x="392" y="551"/>
                  </a:lnTo>
                  <a:lnTo>
                    <a:pt x="399" y="551"/>
                  </a:lnTo>
                  <a:lnTo>
                    <a:pt x="399" y="558"/>
                  </a:lnTo>
                  <a:lnTo>
                    <a:pt x="409" y="558"/>
                  </a:lnTo>
                  <a:lnTo>
                    <a:pt x="416" y="558"/>
                  </a:lnTo>
                  <a:lnTo>
                    <a:pt x="416" y="567"/>
                  </a:lnTo>
                  <a:lnTo>
                    <a:pt x="425" y="567"/>
                  </a:lnTo>
                  <a:lnTo>
                    <a:pt x="425" y="574"/>
                  </a:lnTo>
                  <a:lnTo>
                    <a:pt x="432" y="574"/>
                  </a:lnTo>
                  <a:lnTo>
                    <a:pt x="432" y="584"/>
                  </a:lnTo>
                  <a:lnTo>
                    <a:pt x="439" y="584"/>
                  </a:lnTo>
                  <a:lnTo>
                    <a:pt x="449" y="584"/>
                  </a:lnTo>
                  <a:lnTo>
                    <a:pt x="449" y="574"/>
                  </a:lnTo>
                  <a:lnTo>
                    <a:pt x="456" y="574"/>
                  </a:lnTo>
                  <a:lnTo>
                    <a:pt x="456" y="567"/>
                  </a:lnTo>
                  <a:lnTo>
                    <a:pt x="465" y="567"/>
                  </a:lnTo>
                  <a:lnTo>
                    <a:pt x="472" y="567"/>
                  </a:lnTo>
                  <a:lnTo>
                    <a:pt x="489" y="574"/>
                  </a:lnTo>
                  <a:lnTo>
                    <a:pt x="496" y="574"/>
                  </a:lnTo>
                  <a:lnTo>
                    <a:pt x="496" y="567"/>
                  </a:lnTo>
                  <a:lnTo>
                    <a:pt x="505" y="567"/>
                  </a:lnTo>
                  <a:lnTo>
                    <a:pt x="512" y="567"/>
                  </a:lnTo>
                  <a:lnTo>
                    <a:pt x="512" y="574"/>
                  </a:lnTo>
                  <a:lnTo>
                    <a:pt x="512" y="584"/>
                  </a:lnTo>
                  <a:lnTo>
                    <a:pt x="520" y="584"/>
                  </a:lnTo>
                  <a:lnTo>
                    <a:pt x="529" y="584"/>
                  </a:lnTo>
                  <a:lnTo>
                    <a:pt x="546" y="574"/>
                  </a:lnTo>
                  <a:lnTo>
                    <a:pt x="560" y="567"/>
                  </a:lnTo>
                  <a:lnTo>
                    <a:pt x="576" y="567"/>
                  </a:lnTo>
                  <a:lnTo>
                    <a:pt x="586" y="558"/>
                  </a:lnTo>
                  <a:lnTo>
                    <a:pt x="593" y="567"/>
                  </a:lnTo>
                  <a:lnTo>
                    <a:pt x="616" y="574"/>
                  </a:lnTo>
                  <a:lnTo>
                    <a:pt x="633" y="551"/>
                  </a:lnTo>
                  <a:lnTo>
                    <a:pt x="650" y="544"/>
                  </a:lnTo>
                  <a:lnTo>
                    <a:pt x="650" y="534"/>
                  </a:lnTo>
                  <a:lnTo>
                    <a:pt x="666" y="518"/>
                  </a:lnTo>
                  <a:lnTo>
                    <a:pt x="673" y="510"/>
                  </a:lnTo>
                  <a:lnTo>
                    <a:pt x="680" y="503"/>
                  </a:lnTo>
                  <a:lnTo>
                    <a:pt x="690" y="503"/>
                  </a:lnTo>
                  <a:lnTo>
                    <a:pt x="697" y="503"/>
                  </a:lnTo>
                  <a:lnTo>
                    <a:pt x="706" y="494"/>
                  </a:lnTo>
                  <a:lnTo>
                    <a:pt x="713" y="494"/>
                  </a:lnTo>
                  <a:lnTo>
                    <a:pt x="720" y="487"/>
                  </a:lnTo>
                  <a:lnTo>
                    <a:pt x="730" y="487"/>
                  </a:lnTo>
                  <a:lnTo>
                    <a:pt x="737" y="487"/>
                  </a:lnTo>
                  <a:lnTo>
                    <a:pt x="737" y="494"/>
                  </a:lnTo>
                  <a:lnTo>
                    <a:pt x="746" y="494"/>
                  </a:lnTo>
                  <a:lnTo>
                    <a:pt x="746" y="503"/>
                  </a:lnTo>
                  <a:lnTo>
                    <a:pt x="746" y="510"/>
                  </a:lnTo>
                  <a:lnTo>
                    <a:pt x="753" y="510"/>
                  </a:lnTo>
                  <a:lnTo>
                    <a:pt x="761" y="510"/>
                  </a:lnTo>
                  <a:lnTo>
                    <a:pt x="777" y="510"/>
                  </a:lnTo>
                  <a:lnTo>
                    <a:pt x="770" y="503"/>
                  </a:lnTo>
                  <a:lnTo>
                    <a:pt x="770" y="477"/>
                  </a:lnTo>
                  <a:lnTo>
                    <a:pt x="770" y="470"/>
                  </a:lnTo>
                  <a:lnTo>
                    <a:pt x="770" y="463"/>
                  </a:lnTo>
                  <a:lnTo>
                    <a:pt x="761" y="463"/>
                  </a:lnTo>
                  <a:lnTo>
                    <a:pt x="753" y="463"/>
                  </a:lnTo>
                  <a:lnTo>
                    <a:pt x="746" y="463"/>
                  </a:lnTo>
                  <a:lnTo>
                    <a:pt x="737" y="463"/>
                  </a:lnTo>
                  <a:lnTo>
                    <a:pt x="737" y="454"/>
                  </a:lnTo>
                  <a:lnTo>
                    <a:pt x="720" y="447"/>
                  </a:lnTo>
                  <a:lnTo>
                    <a:pt x="720" y="437"/>
                  </a:lnTo>
                  <a:lnTo>
                    <a:pt x="713" y="430"/>
                  </a:lnTo>
                  <a:lnTo>
                    <a:pt x="713" y="423"/>
                  </a:lnTo>
                  <a:lnTo>
                    <a:pt x="713" y="414"/>
                  </a:lnTo>
                  <a:lnTo>
                    <a:pt x="713" y="407"/>
                  </a:lnTo>
                  <a:lnTo>
                    <a:pt x="713" y="397"/>
                  </a:lnTo>
                  <a:lnTo>
                    <a:pt x="713" y="390"/>
                  </a:lnTo>
                  <a:lnTo>
                    <a:pt x="713" y="383"/>
                  </a:lnTo>
                  <a:lnTo>
                    <a:pt x="706" y="383"/>
                  </a:lnTo>
                  <a:lnTo>
                    <a:pt x="697" y="383"/>
                  </a:lnTo>
                  <a:lnTo>
                    <a:pt x="697" y="373"/>
                  </a:lnTo>
                  <a:lnTo>
                    <a:pt x="690" y="373"/>
                  </a:lnTo>
                  <a:lnTo>
                    <a:pt x="680" y="373"/>
                  </a:lnTo>
                  <a:lnTo>
                    <a:pt x="690" y="366"/>
                  </a:lnTo>
                  <a:lnTo>
                    <a:pt x="680" y="366"/>
                  </a:lnTo>
                  <a:lnTo>
                    <a:pt x="680" y="357"/>
                  </a:lnTo>
                  <a:lnTo>
                    <a:pt x="673" y="357"/>
                  </a:lnTo>
                  <a:lnTo>
                    <a:pt x="666" y="357"/>
                  </a:lnTo>
                  <a:lnTo>
                    <a:pt x="666" y="350"/>
                  </a:lnTo>
                  <a:lnTo>
                    <a:pt x="657" y="340"/>
                  </a:lnTo>
                  <a:lnTo>
                    <a:pt x="650" y="340"/>
                  </a:lnTo>
                  <a:lnTo>
                    <a:pt x="650" y="333"/>
                  </a:lnTo>
                  <a:lnTo>
                    <a:pt x="650" y="326"/>
                  </a:lnTo>
                  <a:lnTo>
                    <a:pt x="650" y="317"/>
                  </a:lnTo>
                  <a:lnTo>
                    <a:pt x="640" y="317"/>
                  </a:lnTo>
                  <a:lnTo>
                    <a:pt x="633" y="317"/>
                  </a:lnTo>
                  <a:lnTo>
                    <a:pt x="633" y="310"/>
                  </a:lnTo>
                  <a:lnTo>
                    <a:pt x="626" y="310"/>
                  </a:lnTo>
                  <a:lnTo>
                    <a:pt x="616" y="310"/>
                  </a:lnTo>
                  <a:lnTo>
                    <a:pt x="609" y="300"/>
                  </a:lnTo>
                  <a:lnTo>
                    <a:pt x="609" y="310"/>
                  </a:lnTo>
                  <a:lnTo>
                    <a:pt x="600" y="310"/>
                  </a:lnTo>
                  <a:lnTo>
                    <a:pt x="600" y="300"/>
                  </a:lnTo>
                  <a:lnTo>
                    <a:pt x="593" y="300"/>
                  </a:lnTo>
                  <a:lnTo>
                    <a:pt x="586" y="300"/>
                  </a:lnTo>
                  <a:lnTo>
                    <a:pt x="586" y="293"/>
                  </a:lnTo>
                  <a:lnTo>
                    <a:pt x="586" y="286"/>
                  </a:lnTo>
                  <a:lnTo>
                    <a:pt x="593" y="286"/>
                  </a:lnTo>
                  <a:lnTo>
                    <a:pt x="593" y="277"/>
                  </a:lnTo>
                  <a:lnTo>
                    <a:pt x="593" y="270"/>
                  </a:lnTo>
                  <a:lnTo>
                    <a:pt x="600" y="270"/>
                  </a:lnTo>
                  <a:lnTo>
                    <a:pt x="600" y="260"/>
                  </a:lnTo>
                  <a:lnTo>
                    <a:pt x="593" y="260"/>
                  </a:lnTo>
                  <a:lnTo>
                    <a:pt x="600" y="260"/>
                  </a:lnTo>
                  <a:lnTo>
                    <a:pt x="609" y="260"/>
                  </a:lnTo>
                  <a:lnTo>
                    <a:pt x="616" y="260"/>
                  </a:lnTo>
                  <a:lnTo>
                    <a:pt x="616" y="253"/>
                  </a:lnTo>
                  <a:lnTo>
                    <a:pt x="626" y="260"/>
                  </a:lnTo>
                  <a:lnTo>
                    <a:pt x="626" y="253"/>
                  </a:lnTo>
                  <a:lnTo>
                    <a:pt x="626" y="260"/>
                  </a:lnTo>
                  <a:lnTo>
                    <a:pt x="633" y="260"/>
                  </a:lnTo>
                  <a:lnTo>
                    <a:pt x="640" y="260"/>
                  </a:lnTo>
                  <a:lnTo>
                    <a:pt x="640" y="253"/>
                  </a:lnTo>
                  <a:lnTo>
                    <a:pt x="650" y="253"/>
                  </a:lnTo>
                  <a:lnTo>
                    <a:pt x="657" y="253"/>
                  </a:lnTo>
                  <a:lnTo>
                    <a:pt x="657" y="246"/>
                  </a:lnTo>
                  <a:lnTo>
                    <a:pt x="657" y="236"/>
                  </a:lnTo>
                  <a:lnTo>
                    <a:pt x="657" y="220"/>
                  </a:lnTo>
                  <a:lnTo>
                    <a:pt x="657" y="206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2" y="177"/>
                  </a:lnTo>
                  <a:lnTo>
                    <a:pt x="659" y="168"/>
                  </a:lnTo>
                  <a:lnTo>
                    <a:pt x="666" y="156"/>
                  </a:lnTo>
                  <a:lnTo>
                    <a:pt x="666" y="151"/>
                  </a:lnTo>
                  <a:lnTo>
                    <a:pt x="659" y="142"/>
                  </a:lnTo>
                  <a:lnTo>
                    <a:pt x="640" y="12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Freeform 33">
              <a:extLst>
                <a:ext uri="{FF2B5EF4-FFF2-40B4-BE49-F238E27FC236}">
                  <a16:creationId xmlns:a16="http://schemas.microsoft.com/office/drawing/2014/main" id="{8FBE3AA3-E18A-E721-045E-965016B8401D}"/>
                </a:ext>
              </a:extLst>
            </p:cNvPr>
            <p:cNvSpPr>
              <a:spLocks noChangeAspect="1"/>
            </p:cNvSpPr>
            <p:nvPr>
              <p:custDataLst>
                <p:tags r:id="rId28"/>
              </p:custDataLst>
            </p:nvPr>
          </p:nvSpPr>
          <p:spPr bwMode="gray">
            <a:xfrm>
              <a:off x="4921112" y="1627189"/>
              <a:ext cx="744408" cy="671512"/>
            </a:xfrm>
            <a:custGeom>
              <a:avLst/>
              <a:gdLst>
                <a:gd name="T0" fmla="*/ 43 w 552"/>
                <a:gd name="T1" fmla="*/ 4 h 498"/>
                <a:gd name="T2" fmla="*/ 74 w 552"/>
                <a:gd name="T3" fmla="*/ 8 h 498"/>
                <a:gd name="T4" fmla="*/ 95 w 552"/>
                <a:gd name="T5" fmla="*/ 17 h 498"/>
                <a:gd name="T6" fmla="*/ 126 w 552"/>
                <a:gd name="T7" fmla="*/ 21 h 498"/>
                <a:gd name="T8" fmla="*/ 147 w 552"/>
                <a:gd name="T9" fmla="*/ 31 h 498"/>
                <a:gd name="T10" fmla="*/ 178 w 552"/>
                <a:gd name="T11" fmla="*/ 21 h 498"/>
                <a:gd name="T12" fmla="*/ 195 w 552"/>
                <a:gd name="T13" fmla="*/ 17 h 498"/>
                <a:gd name="T14" fmla="*/ 221 w 552"/>
                <a:gd name="T15" fmla="*/ 4 h 498"/>
                <a:gd name="T16" fmla="*/ 212 w 552"/>
                <a:gd name="T17" fmla="*/ 13 h 498"/>
                <a:gd name="T18" fmla="*/ 229 w 552"/>
                <a:gd name="T19" fmla="*/ 4 h 498"/>
                <a:gd name="T20" fmla="*/ 251 w 552"/>
                <a:gd name="T21" fmla="*/ 8 h 498"/>
                <a:gd name="T22" fmla="*/ 268 w 552"/>
                <a:gd name="T23" fmla="*/ 13 h 498"/>
                <a:gd name="T24" fmla="*/ 256 w 552"/>
                <a:gd name="T25" fmla="*/ 4 h 498"/>
                <a:gd name="T26" fmla="*/ 256 w 552"/>
                <a:gd name="T27" fmla="*/ 13 h 498"/>
                <a:gd name="T28" fmla="*/ 264 w 552"/>
                <a:gd name="T29" fmla="*/ 17 h 498"/>
                <a:gd name="T30" fmla="*/ 268 w 552"/>
                <a:gd name="T31" fmla="*/ 21 h 498"/>
                <a:gd name="T32" fmla="*/ 273 w 552"/>
                <a:gd name="T33" fmla="*/ 21 h 498"/>
                <a:gd name="T34" fmla="*/ 291 w 552"/>
                <a:gd name="T35" fmla="*/ 21 h 498"/>
                <a:gd name="T36" fmla="*/ 299 w 552"/>
                <a:gd name="T37" fmla="*/ 21 h 498"/>
                <a:gd name="T38" fmla="*/ 303 w 552"/>
                <a:gd name="T39" fmla="*/ 26 h 498"/>
                <a:gd name="T40" fmla="*/ 312 w 552"/>
                <a:gd name="T41" fmla="*/ 21 h 498"/>
                <a:gd name="T42" fmla="*/ 338 w 552"/>
                <a:gd name="T43" fmla="*/ 17 h 498"/>
                <a:gd name="T44" fmla="*/ 355 w 552"/>
                <a:gd name="T45" fmla="*/ 43 h 498"/>
                <a:gd name="T46" fmla="*/ 368 w 552"/>
                <a:gd name="T47" fmla="*/ 78 h 498"/>
                <a:gd name="T48" fmla="*/ 359 w 552"/>
                <a:gd name="T49" fmla="*/ 99 h 498"/>
                <a:gd name="T50" fmla="*/ 351 w 552"/>
                <a:gd name="T51" fmla="*/ 121 h 498"/>
                <a:gd name="T52" fmla="*/ 342 w 552"/>
                <a:gd name="T53" fmla="*/ 138 h 498"/>
                <a:gd name="T54" fmla="*/ 325 w 552"/>
                <a:gd name="T55" fmla="*/ 130 h 498"/>
                <a:gd name="T56" fmla="*/ 308 w 552"/>
                <a:gd name="T57" fmla="*/ 113 h 498"/>
                <a:gd name="T58" fmla="*/ 303 w 552"/>
                <a:gd name="T59" fmla="*/ 95 h 498"/>
                <a:gd name="T60" fmla="*/ 291 w 552"/>
                <a:gd name="T61" fmla="*/ 78 h 498"/>
                <a:gd name="T62" fmla="*/ 285 w 552"/>
                <a:gd name="T63" fmla="*/ 70 h 498"/>
                <a:gd name="T64" fmla="*/ 281 w 552"/>
                <a:gd name="T65" fmla="*/ 70 h 498"/>
                <a:gd name="T66" fmla="*/ 281 w 552"/>
                <a:gd name="T67" fmla="*/ 87 h 498"/>
                <a:gd name="T68" fmla="*/ 291 w 552"/>
                <a:gd name="T69" fmla="*/ 108 h 498"/>
                <a:gd name="T70" fmla="*/ 303 w 552"/>
                <a:gd name="T71" fmla="*/ 126 h 498"/>
                <a:gd name="T72" fmla="*/ 316 w 552"/>
                <a:gd name="T73" fmla="*/ 138 h 498"/>
                <a:gd name="T74" fmla="*/ 316 w 552"/>
                <a:gd name="T75" fmla="*/ 143 h 498"/>
                <a:gd name="T76" fmla="*/ 325 w 552"/>
                <a:gd name="T77" fmla="*/ 155 h 498"/>
                <a:gd name="T78" fmla="*/ 334 w 552"/>
                <a:gd name="T79" fmla="*/ 169 h 498"/>
                <a:gd name="T80" fmla="*/ 342 w 552"/>
                <a:gd name="T81" fmla="*/ 195 h 498"/>
                <a:gd name="T82" fmla="*/ 355 w 552"/>
                <a:gd name="T83" fmla="*/ 217 h 498"/>
                <a:gd name="T84" fmla="*/ 364 w 552"/>
                <a:gd name="T85" fmla="*/ 238 h 498"/>
                <a:gd name="T86" fmla="*/ 377 w 552"/>
                <a:gd name="T87" fmla="*/ 256 h 498"/>
                <a:gd name="T88" fmla="*/ 390 w 552"/>
                <a:gd name="T89" fmla="*/ 273 h 498"/>
                <a:gd name="T90" fmla="*/ 394 w 552"/>
                <a:gd name="T91" fmla="*/ 281 h 498"/>
                <a:gd name="T92" fmla="*/ 386 w 552"/>
                <a:gd name="T93" fmla="*/ 285 h 498"/>
                <a:gd name="T94" fmla="*/ 390 w 552"/>
                <a:gd name="T95" fmla="*/ 295 h 498"/>
                <a:gd name="T96" fmla="*/ 368 w 552"/>
                <a:gd name="T97" fmla="*/ 316 h 498"/>
                <a:gd name="T98" fmla="*/ 260 w 552"/>
                <a:gd name="T99" fmla="*/ 347 h 498"/>
                <a:gd name="T100" fmla="*/ 13 w 552"/>
                <a:gd name="T101" fmla="*/ 347 h 498"/>
                <a:gd name="T102" fmla="*/ 8 w 552"/>
                <a:gd name="T103" fmla="*/ 74 h 498"/>
                <a:gd name="T104" fmla="*/ 8 w 552"/>
                <a:gd name="T105" fmla="*/ 43 h 498"/>
                <a:gd name="T106" fmla="*/ 8 w 552"/>
                <a:gd name="T107" fmla="*/ 17 h 498"/>
                <a:gd name="T108" fmla="*/ 17 w 552"/>
                <a:gd name="T109" fmla="*/ 4 h 49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52"/>
                <a:gd name="T166" fmla="*/ 0 h 498"/>
                <a:gd name="T167" fmla="*/ 552 w 552"/>
                <a:gd name="T168" fmla="*/ 498 h 49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52" h="498">
                  <a:moveTo>
                    <a:pt x="24" y="6"/>
                  </a:moveTo>
                  <a:lnTo>
                    <a:pt x="24" y="12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54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14" y="18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32" y="18"/>
                  </a:lnTo>
                  <a:lnTo>
                    <a:pt x="132" y="24"/>
                  </a:lnTo>
                  <a:lnTo>
                    <a:pt x="138" y="24"/>
                  </a:lnTo>
                  <a:lnTo>
                    <a:pt x="144" y="24"/>
                  </a:lnTo>
                  <a:lnTo>
                    <a:pt x="150" y="24"/>
                  </a:lnTo>
                  <a:lnTo>
                    <a:pt x="156" y="24"/>
                  </a:lnTo>
                  <a:lnTo>
                    <a:pt x="162" y="30"/>
                  </a:lnTo>
                  <a:lnTo>
                    <a:pt x="168" y="30"/>
                  </a:lnTo>
                  <a:lnTo>
                    <a:pt x="174" y="30"/>
                  </a:lnTo>
                  <a:lnTo>
                    <a:pt x="180" y="30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92" y="36"/>
                  </a:lnTo>
                  <a:lnTo>
                    <a:pt x="198" y="36"/>
                  </a:lnTo>
                  <a:lnTo>
                    <a:pt x="204" y="36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36"/>
                  </a:lnTo>
                  <a:lnTo>
                    <a:pt x="246" y="30"/>
                  </a:lnTo>
                  <a:lnTo>
                    <a:pt x="252" y="30"/>
                  </a:lnTo>
                  <a:lnTo>
                    <a:pt x="258" y="30"/>
                  </a:lnTo>
                  <a:lnTo>
                    <a:pt x="258" y="24"/>
                  </a:lnTo>
                  <a:lnTo>
                    <a:pt x="264" y="24"/>
                  </a:lnTo>
                  <a:lnTo>
                    <a:pt x="264" y="18"/>
                  </a:lnTo>
                  <a:lnTo>
                    <a:pt x="270" y="18"/>
                  </a:lnTo>
                  <a:lnTo>
                    <a:pt x="270" y="24"/>
                  </a:lnTo>
                  <a:lnTo>
                    <a:pt x="276" y="24"/>
                  </a:lnTo>
                  <a:lnTo>
                    <a:pt x="276" y="18"/>
                  </a:lnTo>
                  <a:lnTo>
                    <a:pt x="282" y="18"/>
                  </a:lnTo>
                  <a:lnTo>
                    <a:pt x="282" y="12"/>
                  </a:lnTo>
                  <a:lnTo>
                    <a:pt x="288" y="12"/>
                  </a:lnTo>
                  <a:lnTo>
                    <a:pt x="294" y="12"/>
                  </a:lnTo>
                  <a:lnTo>
                    <a:pt x="306" y="6"/>
                  </a:lnTo>
                  <a:lnTo>
                    <a:pt x="312" y="6"/>
                  </a:lnTo>
                  <a:lnTo>
                    <a:pt x="306" y="6"/>
                  </a:lnTo>
                  <a:lnTo>
                    <a:pt x="306" y="12"/>
                  </a:lnTo>
                  <a:lnTo>
                    <a:pt x="300" y="12"/>
                  </a:lnTo>
                  <a:lnTo>
                    <a:pt x="294" y="12"/>
                  </a:lnTo>
                  <a:lnTo>
                    <a:pt x="288" y="18"/>
                  </a:lnTo>
                  <a:lnTo>
                    <a:pt x="294" y="18"/>
                  </a:lnTo>
                  <a:lnTo>
                    <a:pt x="300" y="12"/>
                  </a:lnTo>
                  <a:lnTo>
                    <a:pt x="300" y="18"/>
                  </a:lnTo>
                  <a:lnTo>
                    <a:pt x="300" y="12"/>
                  </a:lnTo>
                  <a:lnTo>
                    <a:pt x="306" y="12"/>
                  </a:lnTo>
                  <a:lnTo>
                    <a:pt x="312" y="12"/>
                  </a:lnTo>
                  <a:lnTo>
                    <a:pt x="318" y="12"/>
                  </a:lnTo>
                  <a:lnTo>
                    <a:pt x="318" y="6"/>
                  </a:lnTo>
                  <a:lnTo>
                    <a:pt x="312" y="6"/>
                  </a:lnTo>
                  <a:lnTo>
                    <a:pt x="318" y="6"/>
                  </a:lnTo>
                  <a:lnTo>
                    <a:pt x="324" y="6"/>
                  </a:lnTo>
                  <a:lnTo>
                    <a:pt x="330" y="12"/>
                  </a:lnTo>
                  <a:lnTo>
                    <a:pt x="336" y="12"/>
                  </a:lnTo>
                  <a:lnTo>
                    <a:pt x="342" y="12"/>
                  </a:lnTo>
                  <a:lnTo>
                    <a:pt x="348" y="12"/>
                  </a:lnTo>
                  <a:lnTo>
                    <a:pt x="354" y="12"/>
                  </a:lnTo>
                  <a:lnTo>
                    <a:pt x="354" y="6"/>
                  </a:lnTo>
                  <a:lnTo>
                    <a:pt x="360" y="6"/>
                  </a:lnTo>
                  <a:lnTo>
                    <a:pt x="360" y="12"/>
                  </a:lnTo>
                  <a:lnTo>
                    <a:pt x="366" y="12"/>
                  </a:lnTo>
                  <a:lnTo>
                    <a:pt x="366" y="18"/>
                  </a:lnTo>
                  <a:lnTo>
                    <a:pt x="372" y="18"/>
                  </a:lnTo>
                  <a:lnTo>
                    <a:pt x="372" y="24"/>
                  </a:lnTo>
                  <a:lnTo>
                    <a:pt x="372" y="18"/>
                  </a:lnTo>
                  <a:lnTo>
                    <a:pt x="366" y="18"/>
                  </a:lnTo>
                  <a:lnTo>
                    <a:pt x="360" y="18"/>
                  </a:lnTo>
                  <a:lnTo>
                    <a:pt x="360" y="12"/>
                  </a:lnTo>
                  <a:lnTo>
                    <a:pt x="360" y="6"/>
                  </a:lnTo>
                  <a:lnTo>
                    <a:pt x="354" y="6"/>
                  </a:lnTo>
                  <a:lnTo>
                    <a:pt x="354" y="12"/>
                  </a:lnTo>
                  <a:lnTo>
                    <a:pt x="360" y="12"/>
                  </a:lnTo>
                  <a:lnTo>
                    <a:pt x="354" y="12"/>
                  </a:lnTo>
                  <a:lnTo>
                    <a:pt x="360" y="12"/>
                  </a:lnTo>
                  <a:lnTo>
                    <a:pt x="354" y="18"/>
                  </a:lnTo>
                  <a:lnTo>
                    <a:pt x="360" y="18"/>
                  </a:lnTo>
                  <a:lnTo>
                    <a:pt x="354" y="18"/>
                  </a:lnTo>
                  <a:lnTo>
                    <a:pt x="354" y="24"/>
                  </a:lnTo>
                  <a:lnTo>
                    <a:pt x="354" y="18"/>
                  </a:lnTo>
                  <a:lnTo>
                    <a:pt x="354" y="24"/>
                  </a:lnTo>
                  <a:lnTo>
                    <a:pt x="354" y="18"/>
                  </a:lnTo>
                  <a:lnTo>
                    <a:pt x="354" y="24"/>
                  </a:lnTo>
                  <a:lnTo>
                    <a:pt x="360" y="24"/>
                  </a:lnTo>
                  <a:lnTo>
                    <a:pt x="366" y="24"/>
                  </a:lnTo>
                  <a:lnTo>
                    <a:pt x="366" y="30"/>
                  </a:lnTo>
                  <a:lnTo>
                    <a:pt x="372" y="30"/>
                  </a:lnTo>
                  <a:lnTo>
                    <a:pt x="366" y="30"/>
                  </a:lnTo>
                  <a:lnTo>
                    <a:pt x="372" y="24"/>
                  </a:lnTo>
                  <a:lnTo>
                    <a:pt x="366" y="24"/>
                  </a:lnTo>
                  <a:lnTo>
                    <a:pt x="372" y="24"/>
                  </a:lnTo>
                  <a:lnTo>
                    <a:pt x="372" y="30"/>
                  </a:lnTo>
                  <a:lnTo>
                    <a:pt x="372" y="24"/>
                  </a:lnTo>
                  <a:lnTo>
                    <a:pt x="372" y="30"/>
                  </a:lnTo>
                  <a:lnTo>
                    <a:pt x="378" y="30"/>
                  </a:lnTo>
                  <a:lnTo>
                    <a:pt x="378" y="24"/>
                  </a:lnTo>
                  <a:lnTo>
                    <a:pt x="372" y="24"/>
                  </a:lnTo>
                  <a:lnTo>
                    <a:pt x="378" y="24"/>
                  </a:lnTo>
                  <a:lnTo>
                    <a:pt x="378" y="30"/>
                  </a:lnTo>
                  <a:lnTo>
                    <a:pt x="384" y="24"/>
                  </a:lnTo>
                  <a:lnTo>
                    <a:pt x="378" y="24"/>
                  </a:lnTo>
                  <a:lnTo>
                    <a:pt x="384" y="24"/>
                  </a:lnTo>
                  <a:lnTo>
                    <a:pt x="384" y="30"/>
                  </a:lnTo>
                  <a:lnTo>
                    <a:pt x="390" y="30"/>
                  </a:lnTo>
                  <a:lnTo>
                    <a:pt x="396" y="30"/>
                  </a:lnTo>
                  <a:lnTo>
                    <a:pt x="402" y="30"/>
                  </a:lnTo>
                  <a:lnTo>
                    <a:pt x="408" y="30"/>
                  </a:lnTo>
                  <a:lnTo>
                    <a:pt x="402" y="30"/>
                  </a:lnTo>
                  <a:lnTo>
                    <a:pt x="396" y="36"/>
                  </a:lnTo>
                  <a:lnTo>
                    <a:pt x="402" y="36"/>
                  </a:lnTo>
                  <a:lnTo>
                    <a:pt x="402" y="30"/>
                  </a:lnTo>
                  <a:lnTo>
                    <a:pt x="408" y="30"/>
                  </a:lnTo>
                  <a:lnTo>
                    <a:pt x="414" y="30"/>
                  </a:lnTo>
                  <a:lnTo>
                    <a:pt x="414" y="36"/>
                  </a:lnTo>
                  <a:lnTo>
                    <a:pt x="414" y="30"/>
                  </a:lnTo>
                  <a:lnTo>
                    <a:pt x="408" y="30"/>
                  </a:lnTo>
                  <a:lnTo>
                    <a:pt x="414" y="30"/>
                  </a:lnTo>
                  <a:lnTo>
                    <a:pt x="420" y="24"/>
                  </a:lnTo>
                  <a:lnTo>
                    <a:pt x="420" y="30"/>
                  </a:lnTo>
                  <a:lnTo>
                    <a:pt x="420" y="36"/>
                  </a:lnTo>
                  <a:lnTo>
                    <a:pt x="420" y="30"/>
                  </a:lnTo>
                  <a:lnTo>
                    <a:pt x="426" y="30"/>
                  </a:lnTo>
                  <a:lnTo>
                    <a:pt x="420" y="30"/>
                  </a:lnTo>
                  <a:lnTo>
                    <a:pt x="426" y="30"/>
                  </a:lnTo>
                  <a:lnTo>
                    <a:pt x="432" y="30"/>
                  </a:lnTo>
                  <a:lnTo>
                    <a:pt x="426" y="30"/>
                  </a:lnTo>
                  <a:lnTo>
                    <a:pt x="432" y="30"/>
                  </a:lnTo>
                  <a:lnTo>
                    <a:pt x="438" y="30"/>
                  </a:lnTo>
                  <a:lnTo>
                    <a:pt x="432" y="30"/>
                  </a:lnTo>
                  <a:lnTo>
                    <a:pt x="438" y="30"/>
                  </a:lnTo>
                  <a:lnTo>
                    <a:pt x="444" y="30"/>
                  </a:lnTo>
                  <a:lnTo>
                    <a:pt x="450" y="30"/>
                  </a:lnTo>
                  <a:lnTo>
                    <a:pt x="456" y="24"/>
                  </a:lnTo>
                  <a:lnTo>
                    <a:pt x="468" y="24"/>
                  </a:lnTo>
                  <a:lnTo>
                    <a:pt x="474" y="18"/>
                  </a:lnTo>
                  <a:lnTo>
                    <a:pt x="474" y="24"/>
                  </a:lnTo>
                  <a:lnTo>
                    <a:pt x="480" y="36"/>
                  </a:lnTo>
                  <a:lnTo>
                    <a:pt x="480" y="42"/>
                  </a:lnTo>
                  <a:lnTo>
                    <a:pt x="486" y="54"/>
                  </a:lnTo>
                  <a:lnTo>
                    <a:pt x="486" y="60"/>
                  </a:lnTo>
                  <a:lnTo>
                    <a:pt x="492" y="60"/>
                  </a:lnTo>
                  <a:lnTo>
                    <a:pt x="492" y="66"/>
                  </a:lnTo>
                  <a:lnTo>
                    <a:pt x="492" y="72"/>
                  </a:lnTo>
                  <a:lnTo>
                    <a:pt x="498" y="84"/>
                  </a:lnTo>
                  <a:lnTo>
                    <a:pt x="504" y="96"/>
                  </a:lnTo>
                  <a:lnTo>
                    <a:pt x="504" y="102"/>
                  </a:lnTo>
                  <a:lnTo>
                    <a:pt x="504" y="108"/>
                  </a:lnTo>
                  <a:lnTo>
                    <a:pt x="510" y="108"/>
                  </a:lnTo>
                  <a:lnTo>
                    <a:pt x="504" y="108"/>
                  </a:lnTo>
                  <a:lnTo>
                    <a:pt x="504" y="114"/>
                  </a:lnTo>
                  <a:lnTo>
                    <a:pt x="504" y="120"/>
                  </a:lnTo>
                  <a:lnTo>
                    <a:pt x="498" y="120"/>
                  </a:lnTo>
                  <a:lnTo>
                    <a:pt x="498" y="126"/>
                  </a:lnTo>
                  <a:lnTo>
                    <a:pt x="498" y="132"/>
                  </a:lnTo>
                  <a:lnTo>
                    <a:pt x="498" y="138"/>
                  </a:lnTo>
                  <a:lnTo>
                    <a:pt x="492" y="138"/>
                  </a:lnTo>
                  <a:lnTo>
                    <a:pt x="492" y="144"/>
                  </a:lnTo>
                  <a:lnTo>
                    <a:pt x="492" y="150"/>
                  </a:lnTo>
                  <a:lnTo>
                    <a:pt x="492" y="156"/>
                  </a:lnTo>
                  <a:lnTo>
                    <a:pt x="486" y="156"/>
                  </a:lnTo>
                  <a:lnTo>
                    <a:pt x="486" y="162"/>
                  </a:lnTo>
                  <a:lnTo>
                    <a:pt x="486" y="168"/>
                  </a:lnTo>
                  <a:lnTo>
                    <a:pt x="480" y="168"/>
                  </a:lnTo>
                  <a:lnTo>
                    <a:pt x="486" y="174"/>
                  </a:lnTo>
                  <a:lnTo>
                    <a:pt x="486" y="180"/>
                  </a:lnTo>
                  <a:lnTo>
                    <a:pt x="486" y="186"/>
                  </a:lnTo>
                  <a:lnTo>
                    <a:pt x="480" y="186"/>
                  </a:lnTo>
                  <a:lnTo>
                    <a:pt x="480" y="192"/>
                  </a:lnTo>
                  <a:lnTo>
                    <a:pt x="474" y="192"/>
                  </a:lnTo>
                  <a:lnTo>
                    <a:pt x="474" y="198"/>
                  </a:lnTo>
                  <a:lnTo>
                    <a:pt x="468" y="198"/>
                  </a:lnTo>
                  <a:lnTo>
                    <a:pt x="468" y="192"/>
                  </a:lnTo>
                  <a:lnTo>
                    <a:pt x="462" y="192"/>
                  </a:lnTo>
                  <a:lnTo>
                    <a:pt x="456" y="186"/>
                  </a:lnTo>
                  <a:lnTo>
                    <a:pt x="450" y="186"/>
                  </a:lnTo>
                  <a:lnTo>
                    <a:pt x="450" y="180"/>
                  </a:lnTo>
                  <a:lnTo>
                    <a:pt x="444" y="180"/>
                  </a:lnTo>
                  <a:lnTo>
                    <a:pt x="444" y="174"/>
                  </a:lnTo>
                  <a:lnTo>
                    <a:pt x="438" y="168"/>
                  </a:lnTo>
                  <a:lnTo>
                    <a:pt x="432" y="168"/>
                  </a:lnTo>
                  <a:lnTo>
                    <a:pt x="432" y="162"/>
                  </a:lnTo>
                  <a:lnTo>
                    <a:pt x="426" y="162"/>
                  </a:lnTo>
                  <a:lnTo>
                    <a:pt x="426" y="156"/>
                  </a:lnTo>
                  <a:lnTo>
                    <a:pt x="426" y="150"/>
                  </a:lnTo>
                  <a:lnTo>
                    <a:pt x="420" y="150"/>
                  </a:lnTo>
                  <a:lnTo>
                    <a:pt x="426" y="150"/>
                  </a:lnTo>
                  <a:lnTo>
                    <a:pt x="426" y="144"/>
                  </a:lnTo>
                  <a:lnTo>
                    <a:pt x="420" y="144"/>
                  </a:lnTo>
                  <a:lnTo>
                    <a:pt x="420" y="138"/>
                  </a:lnTo>
                  <a:lnTo>
                    <a:pt x="420" y="132"/>
                  </a:lnTo>
                  <a:lnTo>
                    <a:pt x="414" y="132"/>
                  </a:lnTo>
                  <a:lnTo>
                    <a:pt x="414" y="126"/>
                  </a:lnTo>
                  <a:lnTo>
                    <a:pt x="408" y="126"/>
                  </a:lnTo>
                  <a:lnTo>
                    <a:pt x="408" y="120"/>
                  </a:lnTo>
                  <a:lnTo>
                    <a:pt x="402" y="120"/>
                  </a:lnTo>
                  <a:lnTo>
                    <a:pt x="402" y="114"/>
                  </a:lnTo>
                  <a:lnTo>
                    <a:pt x="402" y="108"/>
                  </a:lnTo>
                  <a:lnTo>
                    <a:pt x="396" y="108"/>
                  </a:lnTo>
                  <a:lnTo>
                    <a:pt x="402" y="108"/>
                  </a:lnTo>
                  <a:lnTo>
                    <a:pt x="396" y="108"/>
                  </a:lnTo>
                  <a:lnTo>
                    <a:pt x="402" y="108"/>
                  </a:lnTo>
                  <a:lnTo>
                    <a:pt x="396" y="108"/>
                  </a:lnTo>
                  <a:lnTo>
                    <a:pt x="396" y="102"/>
                  </a:lnTo>
                  <a:lnTo>
                    <a:pt x="396" y="96"/>
                  </a:lnTo>
                  <a:lnTo>
                    <a:pt x="396" y="90"/>
                  </a:lnTo>
                  <a:lnTo>
                    <a:pt x="390" y="90"/>
                  </a:lnTo>
                  <a:lnTo>
                    <a:pt x="390" y="84"/>
                  </a:lnTo>
                  <a:lnTo>
                    <a:pt x="390" y="90"/>
                  </a:lnTo>
                  <a:lnTo>
                    <a:pt x="384" y="90"/>
                  </a:lnTo>
                  <a:lnTo>
                    <a:pt x="390" y="90"/>
                  </a:lnTo>
                  <a:lnTo>
                    <a:pt x="390" y="96"/>
                  </a:lnTo>
                  <a:lnTo>
                    <a:pt x="384" y="96"/>
                  </a:lnTo>
                  <a:lnTo>
                    <a:pt x="384" y="102"/>
                  </a:lnTo>
                  <a:lnTo>
                    <a:pt x="378" y="108"/>
                  </a:lnTo>
                  <a:lnTo>
                    <a:pt x="384" y="108"/>
                  </a:lnTo>
                  <a:lnTo>
                    <a:pt x="384" y="114"/>
                  </a:lnTo>
                  <a:lnTo>
                    <a:pt x="390" y="114"/>
                  </a:lnTo>
                  <a:lnTo>
                    <a:pt x="390" y="120"/>
                  </a:lnTo>
                  <a:lnTo>
                    <a:pt x="396" y="120"/>
                  </a:lnTo>
                  <a:lnTo>
                    <a:pt x="396" y="126"/>
                  </a:lnTo>
                  <a:lnTo>
                    <a:pt x="396" y="132"/>
                  </a:lnTo>
                  <a:lnTo>
                    <a:pt x="396" y="138"/>
                  </a:lnTo>
                  <a:lnTo>
                    <a:pt x="396" y="144"/>
                  </a:lnTo>
                  <a:lnTo>
                    <a:pt x="402" y="144"/>
                  </a:lnTo>
                  <a:lnTo>
                    <a:pt x="402" y="150"/>
                  </a:lnTo>
                  <a:lnTo>
                    <a:pt x="408" y="150"/>
                  </a:lnTo>
                  <a:lnTo>
                    <a:pt x="408" y="156"/>
                  </a:lnTo>
                  <a:lnTo>
                    <a:pt x="414" y="156"/>
                  </a:lnTo>
                  <a:lnTo>
                    <a:pt x="414" y="162"/>
                  </a:lnTo>
                  <a:lnTo>
                    <a:pt x="414" y="168"/>
                  </a:lnTo>
                  <a:lnTo>
                    <a:pt x="420" y="168"/>
                  </a:lnTo>
                  <a:lnTo>
                    <a:pt x="420" y="174"/>
                  </a:lnTo>
                  <a:lnTo>
                    <a:pt x="426" y="174"/>
                  </a:lnTo>
                  <a:lnTo>
                    <a:pt x="426" y="180"/>
                  </a:lnTo>
                  <a:lnTo>
                    <a:pt x="432" y="180"/>
                  </a:lnTo>
                  <a:lnTo>
                    <a:pt x="438" y="186"/>
                  </a:lnTo>
                  <a:lnTo>
                    <a:pt x="438" y="192"/>
                  </a:lnTo>
                  <a:lnTo>
                    <a:pt x="444" y="192"/>
                  </a:lnTo>
                  <a:lnTo>
                    <a:pt x="438" y="192"/>
                  </a:lnTo>
                  <a:lnTo>
                    <a:pt x="438" y="198"/>
                  </a:lnTo>
                  <a:lnTo>
                    <a:pt x="444" y="198"/>
                  </a:lnTo>
                  <a:lnTo>
                    <a:pt x="444" y="204"/>
                  </a:lnTo>
                  <a:lnTo>
                    <a:pt x="438" y="198"/>
                  </a:lnTo>
                  <a:lnTo>
                    <a:pt x="444" y="204"/>
                  </a:lnTo>
                  <a:lnTo>
                    <a:pt x="438" y="204"/>
                  </a:lnTo>
                  <a:lnTo>
                    <a:pt x="438" y="198"/>
                  </a:lnTo>
                  <a:lnTo>
                    <a:pt x="438" y="204"/>
                  </a:lnTo>
                  <a:lnTo>
                    <a:pt x="444" y="204"/>
                  </a:lnTo>
                  <a:lnTo>
                    <a:pt x="438" y="204"/>
                  </a:lnTo>
                  <a:lnTo>
                    <a:pt x="438" y="210"/>
                  </a:lnTo>
                  <a:lnTo>
                    <a:pt x="444" y="210"/>
                  </a:lnTo>
                  <a:lnTo>
                    <a:pt x="444" y="216"/>
                  </a:lnTo>
                  <a:lnTo>
                    <a:pt x="450" y="216"/>
                  </a:lnTo>
                  <a:lnTo>
                    <a:pt x="444" y="216"/>
                  </a:lnTo>
                  <a:lnTo>
                    <a:pt x="450" y="216"/>
                  </a:lnTo>
                  <a:lnTo>
                    <a:pt x="450" y="222"/>
                  </a:lnTo>
                  <a:lnTo>
                    <a:pt x="456" y="222"/>
                  </a:lnTo>
                  <a:lnTo>
                    <a:pt x="456" y="228"/>
                  </a:lnTo>
                  <a:lnTo>
                    <a:pt x="456" y="234"/>
                  </a:lnTo>
                  <a:lnTo>
                    <a:pt x="462" y="234"/>
                  </a:lnTo>
                  <a:lnTo>
                    <a:pt x="462" y="240"/>
                  </a:lnTo>
                  <a:lnTo>
                    <a:pt x="462" y="246"/>
                  </a:lnTo>
                  <a:lnTo>
                    <a:pt x="462" y="252"/>
                  </a:lnTo>
                  <a:lnTo>
                    <a:pt x="462" y="258"/>
                  </a:lnTo>
                  <a:lnTo>
                    <a:pt x="468" y="258"/>
                  </a:lnTo>
                  <a:lnTo>
                    <a:pt x="468" y="264"/>
                  </a:lnTo>
                  <a:lnTo>
                    <a:pt x="474" y="270"/>
                  </a:lnTo>
                  <a:lnTo>
                    <a:pt x="474" y="276"/>
                  </a:lnTo>
                  <a:lnTo>
                    <a:pt x="480" y="282"/>
                  </a:lnTo>
                  <a:lnTo>
                    <a:pt x="480" y="288"/>
                  </a:lnTo>
                  <a:lnTo>
                    <a:pt x="486" y="288"/>
                  </a:lnTo>
                  <a:lnTo>
                    <a:pt x="486" y="294"/>
                  </a:lnTo>
                  <a:lnTo>
                    <a:pt x="492" y="294"/>
                  </a:lnTo>
                  <a:lnTo>
                    <a:pt x="492" y="300"/>
                  </a:lnTo>
                  <a:lnTo>
                    <a:pt x="492" y="306"/>
                  </a:lnTo>
                  <a:lnTo>
                    <a:pt x="498" y="306"/>
                  </a:lnTo>
                  <a:lnTo>
                    <a:pt x="498" y="312"/>
                  </a:lnTo>
                  <a:lnTo>
                    <a:pt x="498" y="318"/>
                  </a:lnTo>
                  <a:lnTo>
                    <a:pt x="504" y="318"/>
                  </a:lnTo>
                  <a:lnTo>
                    <a:pt x="504" y="324"/>
                  </a:lnTo>
                  <a:lnTo>
                    <a:pt x="504" y="330"/>
                  </a:lnTo>
                  <a:lnTo>
                    <a:pt x="510" y="330"/>
                  </a:lnTo>
                  <a:lnTo>
                    <a:pt x="510" y="336"/>
                  </a:lnTo>
                  <a:lnTo>
                    <a:pt x="510" y="342"/>
                  </a:lnTo>
                  <a:lnTo>
                    <a:pt x="516" y="342"/>
                  </a:lnTo>
                  <a:lnTo>
                    <a:pt x="516" y="348"/>
                  </a:lnTo>
                  <a:lnTo>
                    <a:pt x="516" y="354"/>
                  </a:lnTo>
                  <a:lnTo>
                    <a:pt x="522" y="354"/>
                  </a:lnTo>
                  <a:lnTo>
                    <a:pt x="522" y="360"/>
                  </a:lnTo>
                  <a:lnTo>
                    <a:pt x="528" y="366"/>
                  </a:lnTo>
                  <a:lnTo>
                    <a:pt x="534" y="372"/>
                  </a:lnTo>
                  <a:lnTo>
                    <a:pt x="534" y="378"/>
                  </a:lnTo>
                  <a:lnTo>
                    <a:pt x="540" y="378"/>
                  </a:lnTo>
                  <a:lnTo>
                    <a:pt x="534" y="378"/>
                  </a:lnTo>
                  <a:lnTo>
                    <a:pt x="540" y="378"/>
                  </a:lnTo>
                  <a:lnTo>
                    <a:pt x="540" y="384"/>
                  </a:lnTo>
                  <a:lnTo>
                    <a:pt x="546" y="384"/>
                  </a:lnTo>
                  <a:lnTo>
                    <a:pt x="552" y="384"/>
                  </a:lnTo>
                  <a:lnTo>
                    <a:pt x="552" y="390"/>
                  </a:lnTo>
                  <a:lnTo>
                    <a:pt x="552" y="384"/>
                  </a:lnTo>
                  <a:lnTo>
                    <a:pt x="546" y="384"/>
                  </a:lnTo>
                  <a:lnTo>
                    <a:pt x="546" y="390"/>
                  </a:lnTo>
                  <a:lnTo>
                    <a:pt x="546" y="384"/>
                  </a:lnTo>
                  <a:lnTo>
                    <a:pt x="540" y="384"/>
                  </a:lnTo>
                  <a:lnTo>
                    <a:pt x="534" y="384"/>
                  </a:lnTo>
                  <a:lnTo>
                    <a:pt x="540" y="384"/>
                  </a:lnTo>
                  <a:lnTo>
                    <a:pt x="534" y="384"/>
                  </a:lnTo>
                  <a:lnTo>
                    <a:pt x="534" y="390"/>
                  </a:lnTo>
                  <a:lnTo>
                    <a:pt x="534" y="396"/>
                  </a:lnTo>
                  <a:lnTo>
                    <a:pt x="540" y="396"/>
                  </a:lnTo>
                  <a:lnTo>
                    <a:pt x="534" y="396"/>
                  </a:lnTo>
                  <a:lnTo>
                    <a:pt x="540" y="396"/>
                  </a:lnTo>
                  <a:lnTo>
                    <a:pt x="540" y="402"/>
                  </a:lnTo>
                  <a:lnTo>
                    <a:pt x="534" y="402"/>
                  </a:lnTo>
                  <a:lnTo>
                    <a:pt x="540" y="402"/>
                  </a:lnTo>
                  <a:lnTo>
                    <a:pt x="540" y="408"/>
                  </a:lnTo>
                  <a:lnTo>
                    <a:pt x="534" y="408"/>
                  </a:lnTo>
                  <a:lnTo>
                    <a:pt x="540" y="414"/>
                  </a:lnTo>
                  <a:lnTo>
                    <a:pt x="540" y="420"/>
                  </a:lnTo>
                  <a:lnTo>
                    <a:pt x="540" y="426"/>
                  </a:lnTo>
                  <a:lnTo>
                    <a:pt x="546" y="426"/>
                  </a:lnTo>
                  <a:lnTo>
                    <a:pt x="522" y="444"/>
                  </a:lnTo>
                  <a:lnTo>
                    <a:pt x="510" y="438"/>
                  </a:lnTo>
                  <a:lnTo>
                    <a:pt x="498" y="468"/>
                  </a:lnTo>
                  <a:lnTo>
                    <a:pt x="468" y="474"/>
                  </a:lnTo>
                  <a:lnTo>
                    <a:pt x="462" y="492"/>
                  </a:lnTo>
                  <a:lnTo>
                    <a:pt x="438" y="498"/>
                  </a:lnTo>
                  <a:lnTo>
                    <a:pt x="420" y="480"/>
                  </a:lnTo>
                  <a:lnTo>
                    <a:pt x="366" y="480"/>
                  </a:lnTo>
                  <a:lnTo>
                    <a:pt x="360" y="480"/>
                  </a:lnTo>
                  <a:lnTo>
                    <a:pt x="336" y="480"/>
                  </a:lnTo>
                  <a:lnTo>
                    <a:pt x="336" y="474"/>
                  </a:lnTo>
                  <a:lnTo>
                    <a:pt x="330" y="474"/>
                  </a:lnTo>
                  <a:lnTo>
                    <a:pt x="330" y="480"/>
                  </a:lnTo>
                  <a:lnTo>
                    <a:pt x="90" y="480"/>
                  </a:lnTo>
                  <a:lnTo>
                    <a:pt x="24" y="480"/>
                  </a:lnTo>
                  <a:lnTo>
                    <a:pt x="18" y="480"/>
                  </a:lnTo>
                  <a:lnTo>
                    <a:pt x="18" y="120"/>
                  </a:lnTo>
                  <a:lnTo>
                    <a:pt x="12" y="120"/>
                  </a:lnTo>
                  <a:lnTo>
                    <a:pt x="12" y="114"/>
                  </a:lnTo>
                  <a:lnTo>
                    <a:pt x="12" y="108"/>
                  </a:lnTo>
                  <a:lnTo>
                    <a:pt x="6" y="108"/>
                  </a:lnTo>
                  <a:lnTo>
                    <a:pt x="12" y="108"/>
                  </a:lnTo>
                  <a:lnTo>
                    <a:pt x="12" y="102"/>
                  </a:lnTo>
                  <a:lnTo>
                    <a:pt x="6" y="96"/>
                  </a:lnTo>
                  <a:lnTo>
                    <a:pt x="6" y="90"/>
                  </a:lnTo>
                  <a:lnTo>
                    <a:pt x="6" y="78"/>
                  </a:lnTo>
                  <a:lnTo>
                    <a:pt x="0" y="78"/>
                  </a:lnTo>
                  <a:lnTo>
                    <a:pt x="6" y="72"/>
                  </a:lnTo>
                  <a:lnTo>
                    <a:pt x="6" y="66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18" y="48"/>
                  </a:lnTo>
                  <a:lnTo>
                    <a:pt x="18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30"/>
                  </a:lnTo>
                  <a:lnTo>
                    <a:pt x="12" y="24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Freeform 34">
              <a:extLst>
                <a:ext uri="{FF2B5EF4-FFF2-40B4-BE49-F238E27FC236}">
                  <a16:creationId xmlns:a16="http://schemas.microsoft.com/office/drawing/2014/main" id="{7896DA20-4364-999C-9303-B636C41D6358}"/>
                </a:ext>
              </a:extLst>
            </p:cNvPr>
            <p:cNvSpPr>
              <a:spLocks noChangeAspect="1"/>
            </p:cNvSpPr>
            <p:nvPr>
              <p:custDataLst>
                <p:tags r:id="rId29"/>
              </p:custDataLst>
            </p:nvPr>
          </p:nvSpPr>
          <p:spPr bwMode="gray">
            <a:xfrm>
              <a:off x="5706788" y="2549526"/>
              <a:ext cx="452359" cy="373062"/>
            </a:xfrm>
            <a:custGeom>
              <a:avLst/>
              <a:gdLst>
                <a:gd name="T0" fmla="*/ 87 w 336"/>
                <a:gd name="T1" fmla="*/ 9 h 276"/>
                <a:gd name="T2" fmla="*/ 91 w 336"/>
                <a:gd name="T3" fmla="*/ 22 h 276"/>
                <a:gd name="T4" fmla="*/ 95 w 336"/>
                <a:gd name="T5" fmla="*/ 35 h 276"/>
                <a:gd name="T6" fmla="*/ 95 w 336"/>
                <a:gd name="T7" fmla="*/ 43 h 276"/>
                <a:gd name="T8" fmla="*/ 99 w 336"/>
                <a:gd name="T9" fmla="*/ 48 h 276"/>
                <a:gd name="T10" fmla="*/ 99 w 336"/>
                <a:gd name="T11" fmla="*/ 66 h 276"/>
                <a:gd name="T12" fmla="*/ 108 w 336"/>
                <a:gd name="T13" fmla="*/ 83 h 276"/>
                <a:gd name="T14" fmla="*/ 116 w 336"/>
                <a:gd name="T15" fmla="*/ 91 h 276"/>
                <a:gd name="T16" fmla="*/ 121 w 336"/>
                <a:gd name="T17" fmla="*/ 105 h 276"/>
                <a:gd name="T18" fmla="*/ 121 w 336"/>
                <a:gd name="T19" fmla="*/ 91 h 276"/>
                <a:gd name="T20" fmla="*/ 126 w 336"/>
                <a:gd name="T21" fmla="*/ 91 h 276"/>
                <a:gd name="T22" fmla="*/ 134 w 336"/>
                <a:gd name="T23" fmla="*/ 100 h 276"/>
                <a:gd name="T24" fmla="*/ 134 w 336"/>
                <a:gd name="T25" fmla="*/ 109 h 276"/>
                <a:gd name="T26" fmla="*/ 143 w 336"/>
                <a:gd name="T27" fmla="*/ 109 h 276"/>
                <a:gd name="T28" fmla="*/ 147 w 336"/>
                <a:gd name="T29" fmla="*/ 105 h 276"/>
                <a:gd name="T30" fmla="*/ 147 w 336"/>
                <a:gd name="T31" fmla="*/ 105 h 276"/>
                <a:gd name="T32" fmla="*/ 151 w 336"/>
                <a:gd name="T33" fmla="*/ 109 h 276"/>
                <a:gd name="T34" fmla="*/ 164 w 336"/>
                <a:gd name="T35" fmla="*/ 118 h 276"/>
                <a:gd name="T36" fmla="*/ 177 w 336"/>
                <a:gd name="T37" fmla="*/ 126 h 276"/>
                <a:gd name="T38" fmla="*/ 186 w 336"/>
                <a:gd name="T39" fmla="*/ 144 h 276"/>
                <a:gd name="T40" fmla="*/ 194 w 336"/>
                <a:gd name="T41" fmla="*/ 148 h 276"/>
                <a:gd name="T42" fmla="*/ 203 w 336"/>
                <a:gd name="T43" fmla="*/ 157 h 276"/>
                <a:gd name="T44" fmla="*/ 211 w 336"/>
                <a:gd name="T45" fmla="*/ 157 h 276"/>
                <a:gd name="T46" fmla="*/ 215 w 336"/>
                <a:gd name="T47" fmla="*/ 169 h 276"/>
                <a:gd name="T48" fmla="*/ 225 w 336"/>
                <a:gd name="T49" fmla="*/ 178 h 276"/>
                <a:gd name="T50" fmla="*/ 229 w 336"/>
                <a:gd name="T51" fmla="*/ 183 h 276"/>
                <a:gd name="T52" fmla="*/ 233 w 336"/>
                <a:gd name="T53" fmla="*/ 183 h 276"/>
                <a:gd name="T54" fmla="*/ 238 w 336"/>
                <a:gd name="T55" fmla="*/ 187 h 276"/>
                <a:gd name="T56" fmla="*/ 229 w 336"/>
                <a:gd name="T57" fmla="*/ 192 h 276"/>
                <a:gd name="T58" fmla="*/ 221 w 336"/>
                <a:gd name="T59" fmla="*/ 196 h 276"/>
                <a:gd name="T60" fmla="*/ 207 w 336"/>
                <a:gd name="T61" fmla="*/ 187 h 276"/>
                <a:gd name="T62" fmla="*/ 198 w 336"/>
                <a:gd name="T63" fmla="*/ 178 h 276"/>
                <a:gd name="T64" fmla="*/ 177 w 336"/>
                <a:gd name="T65" fmla="*/ 157 h 276"/>
                <a:gd name="T66" fmla="*/ 164 w 336"/>
                <a:gd name="T67" fmla="*/ 144 h 276"/>
                <a:gd name="T68" fmla="*/ 151 w 336"/>
                <a:gd name="T69" fmla="*/ 135 h 276"/>
                <a:gd name="T70" fmla="*/ 134 w 336"/>
                <a:gd name="T71" fmla="*/ 126 h 276"/>
                <a:gd name="T72" fmla="*/ 116 w 336"/>
                <a:gd name="T73" fmla="*/ 126 h 276"/>
                <a:gd name="T74" fmla="*/ 108 w 336"/>
                <a:gd name="T75" fmla="*/ 126 h 276"/>
                <a:gd name="T76" fmla="*/ 95 w 336"/>
                <a:gd name="T77" fmla="*/ 118 h 276"/>
                <a:gd name="T78" fmla="*/ 87 w 336"/>
                <a:gd name="T79" fmla="*/ 126 h 276"/>
                <a:gd name="T80" fmla="*/ 69 w 336"/>
                <a:gd name="T81" fmla="*/ 126 h 276"/>
                <a:gd name="T82" fmla="*/ 60 w 336"/>
                <a:gd name="T83" fmla="*/ 118 h 276"/>
                <a:gd name="T84" fmla="*/ 43 w 336"/>
                <a:gd name="T85" fmla="*/ 139 h 276"/>
                <a:gd name="T86" fmla="*/ 35 w 336"/>
                <a:gd name="T87" fmla="*/ 130 h 276"/>
                <a:gd name="T88" fmla="*/ 26 w 336"/>
                <a:gd name="T89" fmla="*/ 130 h 276"/>
                <a:gd name="T90" fmla="*/ 17 w 336"/>
                <a:gd name="T91" fmla="*/ 130 h 276"/>
                <a:gd name="T92" fmla="*/ 4 w 336"/>
                <a:gd name="T93" fmla="*/ 126 h 276"/>
                <a:gd name="T94" fmla="*/ 0 w 336"/>
                <a:gd name="T95" fmla="*/ 105 h 276"/>
                <a:gd name="T96" fmla="*/ 8 w 336"/>
                <a:gd name="T97" fmla="*/ 91 h 276"/>
                <a:gd name="T98" fmla="*/ 13 w 336"/>
                <a:gd name="T99" fmla="*/ 74 h 276"/>
                <a:gd name="T100" fmla="*/ 21 w 336"/>
                <a:gd name="T101" fmla="*/ 61 h 276"/>
                <a:gd name="T102" fmla="*/ 21 w 336"/>
                <a:gd name="T103" fmla="*/ 52 h 276"/>
                <a:gd name="T104" fmla="*/ 21 w 336"/>
                <a:gd name="T105" fmla="*/ 43 h 276"/>
                <a:gd name="T106" fmla="*/ 26 w 336"/>
                <a:gd name="T107" fmla="*/ 31 h 276"/>
                <a:gd name="T108" fmla="*/ 39 w 336"/>
                <a:gd name="T109" fmla="*/ 26 h 276"/>
                <a:gd name="T110" fmla="*/ 47 w 336"/>
                <a:gd name="T111" fmla="*/ 17 h 276"/>
                <a:gd name="T112" fmla="*/ 60 w 336"/>
                <a:gd name="T113" fmla="*/ 13 h 276"/>
                <a:gd name="T114" fmla="*/ 69 w 336"/>
                <a:gd name="T115" fmla="*/ 13 h 2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36"/>
                <a:gd name="T175" fmla="*/ 0 h 276"/>
                <a:gd name="T176" fmla="*/ 336 w 336"/>
                <a:gd name="T177" fmla="*/ 276 h 27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36" h="276">
                  <a:moveTo>
                    <a:pt x="108" y="0"/>
                  </a:moveTo>
                  <a:lnTo>
                    <a:pt x="114" y="6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26" y="30"/>
                  </a:lnTo>
                  <a:lnTo>
                    <a:pt x="126" y="36"/>
                  </a:lnTo>
                  <a:lnTo>
                    <a:pt x="126" y="42"/>
                  </a:lnTo>
                  <a:lnTo>
                    <a:pt x="132" y="42"/>
                  </a:lnTo>
                  <a:lnTo>
                    <a:pt x="132" y="48"/>
                  </a:lnTo>
                  <a:lnTo>
                    <a:pt x="132" y="54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38" y="66"/>
                  </a:lnTo>
                  <a:lnTo>
                    <a:pt x="138" y="72"/>
                  </a:lnTo>
                  <a:lnTo>
                    <a:pt x="138" y="66"/>
                  </a:lnTo>
                  <a:lnTo>
                    <a:pt x="138" y="72"/>
                  </a:lnTo>
                  <a:lnTo>
                    <a:pt x="138" y="78"/>
                  </a:lnTo>
                  <a:lnTo>
                    <a:pt x="138" y="84"/>
                  </a:lnTo>
                  <a:lnTo>
                    <a:pt x="138" y="90"/>
                  </a:lnTo>
                  <a:lnTo>
                    <a:pt x="144" y="96"/>
                  </a:lnTo>
                  <a:lnTo>
                    <a:pt x="144" y="102"/>
                  </a:lnTo>
                  <a:lnTo>
                    <a:pt x="150" y="108"/>
                  </a:lnTo>
                  <a:lnTo>
                    <a:pt x="150" y="114"/>
                  </a:lnTo>
                  <a:lnTo>
                    <a:pt x="150" y="120"/>
                  </a:lnTo>
                  <a:lnTo>
                    <a:pt x="156" y="120"/>
                  </a:lnTo>
                  <a:lnTo>
                    <a:pt x="162" y="120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62" y="138"/>
                  </a:lnTo>
                  <a:lnTo>
                    <a:pt x="162" y="144"/>
                  </a:lnTo>
                  <a:lnTo>
                    <a:pt x="168" y="144"/>
                  </a:lnTo>
                  <a:lnTo>
                    <a:pt x="168" y="138"/>
                  </a:lnTo>
                  <a:lnTo>
                    <a:pt x="174" y="138"/>
                  </a:lnTo>
                  <a:lnTo>
                    <a:pt x="168" y="132"/>
                  </a:lnTo>
                  <a:lnTo>
                    <a:pt x="168" y="126"/>
                  </a:lnTo>
                  <a:lnTo>
                    <a:pt x="168" y="120"/>
                  </a:lnTo>
                  <a:lnTo>
                    <a:pt x="168" y="126"/>
                  </a:lnTo>
                  <a:lnTo>
                    <a:pt x="174" y="120"/>
                  </a:lnTo>
                  <a:lnTo>
                    <a:pt x="174" y="126"/>
                  </a:lnTo>
                  <a:lnTo>
                    <a:pt x="180" y="126"/>
                  </a:lnTo>
                  <a:lnTo>
                    <a:pt x="180" y="132"/>
                  </a:lnTo>
                  <a:lnTo>
                    <a:pt x="180" y="138"/>
                  </a:lnTo>
                  <a:lnTo>
                    <a:pt x="186" y="138"/>
                  </a:lnTo>
                  <a:lnTo>
                    <a:pt x="186" y="144"/>
                  </a:lnTo>
                  <a:lnTo>
                    <a:pt x="180" y="144"/>
                  </a:lnTo>
                  <a:lnTo>
                    <a:pt x="186" y="144"/>
                  </a:lnTo>
                  <a:lnTo>
                    <a:pt x="186" y="150"/>
                  </a:lnTo>
                  <a:lnTo>
                    <a:pt x="192" y="150"/>
                  </a:lnTo>
                  <a:lnTo>
                    <a:pt x="198" y="150"/>
                  </a:lnTo>
                  <a:lnTo>
                    <a:pt x="198" y="144"/>
                  </a:lnTo>
                  <a:lnTo>
                    <a:pt x="198" y="150"/>
                  </a:lnTo>
                  <a:lnTo>
                    <a:pt x="198" y="144"/>
                  </a:lnTo>
                  <a:lnTo>
                    <a:pt x="198" y="150"/>
                  </a:lnTo>
                  <a:lnTo>
                    <a:pt x="198" y="144"/>
                  </a:lnTo>
                  <a:lnTo>
                    <a:pt x="204" y="144"/>
                  </a:lnTo>
                  <a:lnTo>
                    <a:pt x="204" y="150"/>
                  </a:lnTo>
                  <a:lnTo>
                    <a:pt x="198" y="150"/>
                  </a:lnTo>
                  <a:lnTo>
                    <a:pt x="204" y="150"/>
                  </a:lnTo>
                  <a:lnTo>
                    <a:pt x="204" y="144"/>
                  </a:lnTo>
                  <a:lnTo>
                    <a:pt x="204" y="150"/>
                  </a:lnTo>
                  <a:lnTo>
                    <a:pt x="210" y="150"/>
                  </a:lnTo>
                  <a:lnTo>
                    <a:pt x="216" y="150"/>
                  </a:lnTo>
                  <a:lnTo>
                    <a:pt x="210" y="150"/>
                  </a:lnTo>
                  <a:lnTo>
                    <a:pt x="216" y="156"/>
                  </a:lnTo>
                  <a:lnTo>
                    <a:pt x="216" y="162"/>
                  </a:lnTo>
                  <a:lnTo>
                    <a:pt x="222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40" y="162"/>
                  </a:lnTo>
                  <a:lnTo>
                    <a:pt x="240" y="168"/>
                  </a:lnTo>
                  <a:lnTo>
                    <a:pt x="246" y="174"/>
                  </a:lnTo>
                  <a:lnTo>
                    <a:pt x="246" y="180"/>
                  </a:lnTo>
                  <a:lnTo>
                    <a:pt x="252" y="186"/>
                  </a:lnTo>
                  <a:lnTo>
                    <a:pt x="258" y="192"/>
                  </a:lnTo>
                  <a:lnTo>
                    <a:pt x="258" y="198"/>
                  </a:lnTo>
                  <a:lnTo>
                    <a:pt x="258" y="192"/>
                  </a:lnTo>
                  <a:lnTo>
                    <a:pt x="264" y="198"/>
                  </a:lnTo>
                  <a:lnTo>
                    <a:pt x="270" y="198"/>
                  </a:lnTo>
                  <a:lnTo>
                    <a:pt x="270" y="204"/>
                  </a:lnTo>
                  <a:lnTo>
                    <a:pt x="276" y="204"/>
                  </a:lnTo>
                  <a:lnTo>
                    <a:pt x="276" y="210"/>
                  </a:lnTo>
                  <a:lnTo>
                    <a:pt x="282" y="210"/>
                  </a:lnTo>
                  <a:lnTo>
                    <a:pt x="282" y="216"/>
                  </a:lnTo>
                  <a:lnTo>
                    <a:pt x="288" y="216"/>
                  </a:lnTo>
                  <a:lnTo>
                    <a:pt x="288" y="210"/>
                  </a:lnTo>
                  <a:lnTo>
                    <a:pt x="288" y="216"/>
                  </a:lnTo>
                  <a:lnTo>
                    <a:pt x="294" y="216"/>
                  </a:lnTo>
                  <a:lnTo>
                    <a:pt x="294" y="222"/>
                  </a:lnTo>
                  <a:lnTo>
                    <a:pt x="294" y="228"/>
                  </a:lnTo>
                  <a:lnTo>
                    <a:pt x="294" y="234"/>
                  </a:lnTo>
                  <a:lnTo>
                    <a:pt x="300" y="234"/>
                  </a:lnTo>
                  <a:lnTo>
                    <a:pt x="306" y="234"/>
                  </a:lnTo>
                  <a:lnTo>
                    <a:pt x="306" y="240"/>
                  </a:lnTo>
                  <a:lnTo>
                    <a:pt x="312" y="240"/>
                  </a:lnTo>
                  <a:lnTo>
                    <a:pt x="312" y="246"/>
                  </a:lnTo>
                  <a:lnTo>
                    <a:pt x="312" y="240"/>
                  </a:lnTo>
                  <a:lnTo>
                    <a:pt x="312" y="246"/>
                  </a:lnTo>
                  <a:lnTo>
                    <a:pt x="318" y="246"/>
                  </a:lnTo>
                  <a:lnTo>
                    <a:pt x="318" y="252"/>
                  </a:lnTo>
                  <a:lnTo>
                    <a:pt x="324" y="258"/>
                  </a:lnTo>
                  <a:lnTo>
                    <a:pt x="324" y="252"/>
                  </a:lnTo>
                  <a:lnTo>
                    <a:pt x="324" y="258"/>
                  </a:lnTo>
                  <a:lnTo>
                    <a:pt x="324" y="252"/>
                  </a:lnTo>
                  <a:lnTo>
                    <a:pt x="330" y="252"/>
                  </a:lnTo>
                  <a:lnTo>
                    <a:pt x="324" y="252"/>
                  </a:lnTo>
                  <a:lnTo>
                    <a:pt x="330" y="252"/>
                  </a:lnTo>
                  <a:lnTo>
                    <a:pt x="330" y="258"/>
                  </a:lnTo>
                  <a:lnTo>
                    <a:pt x="336" y="258"/>
                  </a:lnTo>
                  <a:lnTo>
                    <a:pt x="330" y="264"/>
                  </a:lnTo>
                  <a:lnTo>
                    <a:pt x="324" y="264"/>
                  </a:lnTo>
                  <a:lnTo>
                    <a:pt x="318" y="264"/>
                  </a:lnTo>
                  <a:lnTo>
                    <a:pt x="318" y="270"/>
                  </a:lnTo>
                  <a:lnTo>
                    <a:pt x="318" y="276"/>
                  </a:lnTo>
                  <a:lnTo>
                    <a:pt x="312" y="276"/>
                  </a:lnTo>
                  <a:lnTo>
                    <a:pt x="306" y="270"/>
                  </a:lnTo>
                  <a:lnTo>
                    <a:pt x="300" y="270"/>
                  </a:lnTo>
                  <a:lnTo>
                    <a:pt x="294" y="270"/>
                  </a:lnTo>
                  <a:lnTo>
                    <a:pt x="294" y="264"/>
                  </a:lnTo>
                  <a:lnTo>
                    <a:pt x="288" y="258"/>
                  </a:lnTo>
                  <a:lnTo>
                    <a:pt x="282" y="258"/>
                  </a:lnTo>
                  <a:lnTo>
                    <a:pt x="282" y="252"/>
                  </a:lnTo>
                  <a:lnTo>
                    <a:pt x="276" y="252"/>
                  </a:lnTo>
                  <a:lnTo>
                    <a:pt x="276" y="246"/>
                  </a:lnTo>
                  <a:lnTo>
                    <a:pt x="270" y="246"/>
                  </a:lnTo>
                  <a:lnTo>
                    <a:pt x="270" y="240"/>
                  </a:lnTo>
                  <a:lnTo>
                    <a:pt x="264" y="234"/>
                  </a:lnTo>
                  <a:lnTo>
                    <a:pt x="246" y="216"/>
                  </a:lnTo>
                  <a:lnTo>
                    <a:pt x="240" y="216"/>
                  </a:lnTo>
                  <a:lnTo>
                    <a:pt x="240" y="210"/>
                  </a:lnTo>
                  <a:lnTo>
                    <a:pt x="234" y="204"/>
                  </a:lnTo>
                  <a:lnTo>
                    <a:pt x="228" y="198"/>
                  </a:lnTo>
                  <a:lnTo>
                    <a:pt x="222" y="192"/>
                  </a:lnTo>
                  <a:lnTo>
                    <a:pt x="222" y="186"/>
                  </a:lnTo>
                  <a:lnTo>
                    <a:pt x="216" y="186"/>
                  </a:lnTo>
                  <a:lnTo>
                    <a:pt x="210" y="186"/>
                  </a:lnTo>
                  <a:lnTo>
                    <a:pt x="204" y="186"/>
                  </a:lnTo>
                  <a:lnTo>
                    <a:pt x="198" y="180"/>
                  </a:lnTo>
                  <a:lnTo>
                    <a:pt x="192" y="174"/>
                  </a:lnTo>
                  <a:lnTo>
                    <a:pt x="186" y="174"/>
                  </a:lnTo>
                  <a:lnTo>
                    <a:pt x="180" y="174"/>
                  </a:lnTo>
                  <a:lnTo>
                    <a:pt x="174" y="174"/>
                  </a:lnTo>
                  <a:lnTo>
                    <a:pt x="168" y="174"/>
                  </a:lnTo>
                  <a:lnTo>
                    <a:pt x="162" y="174"/>
                  </a:lnTo>
                  <a:lnTo>
                    <a:pt x="162" y="168"/>
                  </a:lnTo>
                  <a:lnTo>
                    <a:pt x="156" y="168"/>
                  </a:lnTo>
                  <a:lnTo>
                    <a:pt x="156" y="174"/>
                  </a:lnTo>
                  <a:lnTo>
                    <a:pt x="150" y="174"/>
                  </a:lnTo>
                  <a:lnTo>
                    <a:pt x="144" y="174"/>
                  </a:lnTo>
                  <a:lnTo>
                    <a:pt x="138" y="174"/>
                  </a:lnTo>
                  <a:lnTo>
                    <a:pt x="138" y="168"/>
                  </a:lnTo>
                  <a:lnTo>
                    <a:pt x="132" y="162"/>
                  </a:lnTo>
                  <a:lnTo>
                    <a:pt x="132" y="168"/>
                  </a:lnTo>
                  <a:lnTo>
                    <a:pt x="126" y="168"/>
                  </a:lnTo>
                  <a:lnTo>
                    <a:pt x="126" y="174"/>
                  </a:lnTo>
                  <a:lnTo>
                    <a:pt x="120" y="174"/>
                  </a:lnTo>
                  <a:lnTo>
                    <a:pt x="114" y="174"/>
                  </a:lnTo>
                  <a:lnTo>
                    <a:pt x="108" y="174"/>
                  </a:lnTo>
                  <a:lnTo>
                    <a:pt x="102" y="174"/>
                  </a:lnTo>
                  <a:lnTo>
                    <a:pt x="96" y="174"/>
                  </a:lnTo>
                  <a:lnTo>
                    <a:pt x="96" y="168"/>
                  </a:lnTo>
                  <a:lnTo>
                    <a:pt x="90" y="168"/>
                  </a:lnTo>
                  <a:lnTo>
                    <a:pt x="90" y="162"/>
                  </a:lnTo>
                  <a:lnTo>
                    <a:pt x="84" y="162"/>
                  </a:lnTo>
                  <a:lnTo>
                    <a:pt x="78" y="162"/>
                  </a:lnTo>
                  <a:lnTo>
                    <a:pt x="78" y="156"/>
                  </a:lnTo>
                  <a:lnTo>
                    <a:pt x="78" y="150"/>
                  </a:lnTo>
                  <a:lnTo>
                    <a:pt x="60" y="192"/>
                  </a:lnTo>
                  <a:lnTo>
                    <a:pt x="54" y="192"/>
                  </a:lnTo>
                  <a:lnTo>
                    <a:pt x="54" y="186"/>
                  </a:lnTo>
                  <a:lnTo>
                    <a:pt x="54" y="180"/>
                  </a:lnTo>
                  <a:lnTo>
                    <a:pt x="48" y="180"/>
                  </a:lnTo>
                  <a:lnTo>
                    <a:pt x="48" y="174"/>
                  </a:lnTo>
                  <a:lnTo>
                    <a:pt x="42" y="174"/>
                  </a:lnTo>
                  <a:lnTo>
                    <a:pt x="36" y="174"/>
                  </a:lnTo>
                  <a:lnTo>
                    <a:pt x="36" y="180"/>
                  </a:lnTo>
                  <a:lnTo>
                    <a:pt x="30" y="180"/>
                  </a:lnTo>
                  <a:lnTo>
                    <a:pt x="30" y="186"/>
                  </a:lnTo>
                  <a:lnTo>
                    <a:pt x="30" y="180"/>
                  </a:lnTo>
                  <a:lnTo>
                    <a:pt x="24" y="180"/>
                  </a:lnTo>
                  <a:lnTo>
                    <a:pt x="18" y="180"/>
                  </a:lnTo>
                  <a:lnTo>
                    <a:pt x="12" y="180"/>
                  </a:lnTo>
                  <a:lnTo>
                    <a:pt x="6" y="180"/>
                  </a:lnTo>
                  <a:lnTo>
                    <a:pt x="6" y="174"/>
                  </a:lnTo>
                  <a:lnTo>
                    <a:pt x="6" y="168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0" y="144"/>
                  </a:lnTo>
                  <a:lnTo>
                    <a:pt x="0" y="138"/>
                  </a:lnTo>
                  <a:lnTo>
                    <a:pt x="6" y="138"/>
                  </a:lnTo>
                  <a:lnTo>
                    <a:pt x="6" y="132"/>
                  </a:lnTo>
                  <a:lnTo>
                    <a:pt x="12" y="126"/>
                  </a:lnTo>
                  <a:lnTo>
                    <a:pt x="12" y="120"/>
                  </a:lnTo>
                  <a:lnTo>
                    <a:pt x="12" y="108"/>
                  </a:lnTo>
                  <a:lnTo>
                    <a:pt x="18" y="108"/>
                  </a:lnTo>
                  <a:lnTo>
                    <a:pt x="18" y="102"/>
                  </a:lnTo>
                  <a:lnTo>
                    <a:pt x="18" y="96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30" y="84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54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54" y="36"/>
                  </a:lnTo>
                  <a:lnTo>
                    <a:pt x="54" y="30"/>
                  </a:lnTo>
                  <a:lnTo>
                    <a:pt x="60" y="30"/>
                  </a:lnTo>
                  <a:lnTo>
                    <a:pt x="66" y="30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84" y="24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96" y="12"/>
                  </a:lnTo>
                  <a:lnTo>
                    <a:pt x="102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Freeform 35">
              <a:extLst>
                <a:ext uri="{FF2B5EF4-FFF2-40B4-BE49-F238E27FC236}">
                  <a16:creationId xmlns:a16="http://schemas.microsoft.com/office/drawing/2014/main" id="{287EC3B9-449E-DADC-6334-A1C5646965DA}"/>
                </a:ext>
              </a:extLst>
            </p:cNvPr>
            <p:cNvSpPr>
              <a:spLocks noChangeAspect="1"/>
            </p:cNvSpPr>
            <p:nvPr>
              <p:custDataLst>
                <p:tags r:id="rId30"/>
              </p:custDataLst>
            </p:nvPr>
          </p:nvSpPr>
          <p:spPr bwMode="gray">
            <a:xfrm>
              <a:off x="5244906" y="3471864"/>
              <a:ext cx="372997" cy="381000"/>
            </a:xfrm>
            <a:custGeom>
              <a:avLst/>
              <a:gdLst>
                <a:gd name="T0" fmla="*/ 52 w 276"/>
                <a:gd name="T1" fmla="*/ 22 h 282"/>
                <a:gd name="T2" fmla="*/ 56 w 276"/>
                <a:gd name="T3" fmla="*/ 13 h 282"/>
                <a:gd name="T4" fmla="*/ 74 w 276"/>
                <a:gd name="T5" fmla="*/ 17 h 282"/>
                <a:gd name="T6" fmla="*/ 83 w 276"/>
                <a:gd name="T7" fmla="*/ 13 h 282"/>
                <a:gd name="T8" fmla="*/ 87 w 276"/>
                <a:gd name="T9" fmla="*/ 22 h 282"/>
                <a:gd name="T10" fmla="*/ 105 w 276"/>
                <a:gd name="T11" fmla="*/ 17 h 282"/>
                <a:gd name="T12" fmla="*/ 126 w 276"/>
                <a:gd name="T13" fmla="*/ 9 h 282"/>
                <a:gd name="T14" fmla="*/ 152 w 276"/>
                <a:gd name="T15" fmla="*/ 4 h 282"/>
                <a:gd name="T16" fmla="*/ 165 w 276"/>
                <a:gd name="T17" fmla="*/ 4 h 282"/>
                <a:gd name="T18" fmla="*/ 169 w 276"/>
                <a:gd name="T19" fmla="*/ 9 h 282"/>
                <a:gd name="T20" fmla="*/ 169 w 276"/>
                <a:gd name="T21" fmla="*/ 13 h 282"/>
                <a:gd name="T22" fmla="*/ 169 w 276"/>
                <a:gd name="T23" fmla="*/ 17 h 282"/>
                <a:gd name="T24" fmla="*/ 178 w 276"/>
                <a:gd name="T25" fmla="*/ 22 h 282"/>
                <a:gd name="T26" fmla="*/ 178 w 276"/>
                <a:gd name="T27" fmla="*/ 26 h 282"/>
                <a:gd name="T28" fmla="*/ 178 w 276"/>
                <a:gd name="T29" fmla="*/ 31 h 282"/>
                <a:gd name="T30" fmla="*/ 183 w 276"/>
                <a:gd name="T31" fmla="*/ 39 h 282"/>
                <a:gd name="T32" fmla="*/ 187 w 276"/>
                <a:gd name="T33" fmla="*/ 48 h 282"/>
                <a:gd name="T34" fmla="*/ 196 w 276"/>
                <a:gd name="T35" fmla="*/ 60 h 282"/>
                <a:gd name="T36" fmla="*/ 196 w 276"/>
                <a:gd name="T37" fmla="*/ 78 h 282"/>
                <a:gd name="T38" fmla="*/ 196 w 276"/>
                <a:gd name="T39" fmla="*/ 95 h 282"/>
                <a:gd name="T40" fmla="*/ 187 w 276"/>
                <a:gd name="T41" fmla="*/ 100 h 282"/>
                <a:gd name="T42" fmla="*/ 187 w 276"/>
                <a:gd name="T43" fmla="*/ 105 h 282"/>
                <a:gd name="T44" fmla="*/ 178 w 276"/>
                <a:gd name="T45" fmla="*/ 109 h 282"/>
                <a:gd name="T46" fmla="*/ 178 w 276"/>
                <a:gd name="T47" fmla="*/ 122 h 282"/>
                <a:gd name="T48" fmla="*/ 169 w 276"/>
                <a:gd name="T49" fmla="*/ 126 h 282"/>
                <a:gd name="T50" fmla="*/ 165 w 276"/>
                <a:gd name="T51" fmla="*/ 139 h 282"/>
                <a:gd name="T52" fmla="*/ 161 w 276"/>
                <a:gd name="T53" fmla="*/ 148 h 282"/>
                <a:gd name="T54" fmla="*/ 157 w 276"/>
                <a:gd name="T55" fmla="*/ 165 h 282"/>
                <a:gd name="T56" fmla="*/ 74 w 276"/>
                <a:gd name="T57" fmla="*/ 187 h 282"/>
                <a:gd name="T58" fmla="*/ 48 w 276"/>
                <a:gd name="T59" fmla="*/ 187 h 282"/>
                <a:gd name="T60" fmla="*/ 35 w 276"/>
                <a:gd name="T61" fmla="*/ 187 h 282"/>
                <a:gd name="T62" fmla="*/ 26 w 276"/>
                <a:gd name="T63" fmla="*/ 191 h 282"/>
                <a:gd name="T64" fmla="*/ 22 w 276"/>
                <a:gd name="T65" fmla="*/ 200 h 282"/>
                <a:gd name="T66" fmla="*/ 13 w 276"/>
                <a:gd name="T67" fmla="*/ 204 h 282"/>
                <a:gd name="T68" fmla="*/ 9 w 276"/>
                <a:gd name="T69" fmla="*/ 196 h 282"/>
                <a:gd name="T70" fmla="*/ 4 w 276"/>
                <a:gd name="T71" fmla="*/ 196 h 282"/>
                <a:gd name="T72" fmla="*/ 0 w 276"/>
                <a:gd name="T73" fmla="*/ 191 h 282"/>
                <a:gd name="T74" fmla="*/ 4 w 276"/>
                <a:gd name="T75" fmla="*/ 182 h 282"/>
                <a:gd name="T76" fmla="*/ 4 w 276"/>
                <a:gd name="T77" fmla="*/ 169 h 282"/>
                <a:gd name="T78" fmla="*/ 9 w 276"/>
                <a:gd name="T79" fmla="*/ 148 h 282"/>
                <a:gd name="T80" fmla="*/ 13 w 276"/>
                <a:gd name="T81" fmla="*/ 139 h 282"/>
                <a:gd name="T82" fmla="*/ 17 w 276"/>
                <a:gd name="T83" fmla="*/ 126 h 282"/>
                <a:gd name="T84" fmla="*/ 22 w 276"/>
                <a:gd name="T85" fmla="*/ 117 h 282"/>
                <a:gd name="T86" fmla="*/ 26 w 276"/>
                <a:gd name="T87" fmla="*/ 109 h 282"/>
                <a:gd name="T88" fmla="*/ 43 w 276"/>
                <a:gd name="T89" fmla="*/ 95 h 282"/>
                <a:gd name="T90" fmla="*/ 61 w 276"/>
                <a:gd name="T91" fmla="*/ 78 h 282"/>
                <a:gd name="T92" fmla="*/ 56 w 276"/>
                <a:gd name="T93" fmla="*/ 70 h 282"/>
                <a:gd name="T94" fmla="*/ 48 w 276"/>
                <a:gd name="T95" fmla="*/ 66 h 282"/>
                <a:gd name="T96" fmla="*/ 43 w 276"/>
                <a:gd name="T97" fmla="*/ 56 h 282"/>
                <a:gd name="T98" fmla="*/ 48 w 276"/>
                <a:gd name="T99" fmla="*/ 43 h 282"/>
                <a:gd name="T100" fmla="*/ 48 w 276"/>
                <a:gd name="T101" fmla="*/ 35 h 282"/>
                <a:gd name="T102" fmla="*/ 48 w 276"/>
                <a:gd name="T103" fmla="*/ 26 h 2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76"/>
                <a:gd name="T157" fmla="*/ 0 h 282"/>
                <a:gd name="T158" fmla="*/ 276 w 276"/>
                <a:gd name="T159" fmla="*/ 282 h 28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76" h="282">
                  <a:moveTo>
                    <a:pt x="66" y="36"/>
                  </a:moveTo>
                  <a:lnTo>
                    <a:pt x="66" y="30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102" y="24"/>
                  </a:lnTo>
                  <a:lnTo>
                    <a:pt x="108" y="24"/>
                  </a:lnTo>
                  <a:lnTo>
                    <a:pt x="108" y="18"/>
                  </a:lnTo>
                  <a:lnTo>
                    <a:pt x="114" y="18"/>
                  </a:lnTo>
                  <a:lnTo>
                    <a:pt x="120" y="18"/>
                  </a:lnTo>
                  <a:lnTo>
                    <a:pt x="120" y="24"/>
                  </a:lnTo>
                  <a:lnTo>
                    <a:pt x="120" y="30"/>
                  </a:lnTo>
                  <a:lnTo>
                    <a:pt x="126" y="30"/>
                  </a:lnTo>
                  <a:lnTo>
                    <a:pt x="132" y="30"/>
                  </a:lnTo>
                  <a:lnTo>
                    <a:pt x="144" y="24"/>
                  </a:lnTo>
                  <a:lnTo>
                    <a:pt x="156" y="18"/>
                  </a:lnTo>
                  <a:lnTo>
                    <a:pt x="168" y="18"/>
                  </a:lnTo>
                  <a:lnTo>
                    <a:pt x="174" y="12"/>
                  </a:lnTo>
                  <a:lnTo>
                    <a:pt x="180" y="18"/>
                  </a:lnTo>
                  <a:lnTo>
                    <a:pt x="198" y="24"/>
                  </a:lnTo>
                  <a:lnTo>
                    <a:pt x="210" y="6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28" y="6"/>
                  </a:lnTo>
                  <a:lnTo>
                    <a:pt x="228" y="12"/>
                  </a:lnTo>
                  <a:lnTo>
                    <a:pt x="228" y="18"/>
                  </a:lnTo>
                  <a:lnTo>
                    <a:pt x="234" y="12"/>
                  </a:lnTo>
                  <a:lnTo>
                    <a:pt x="234" y="18"/>
                  </a:lnTo>
                  <a:lnTo>
                    <a:pt x="228" y="18"/>
                  </a:lnTo>
                  <a:lnTo>
                    <a:pt x="234" y="18"/>
                  </a:lnTo>
                  <a:lnTo>
                    <a:pt x="228" y="18"/>
                  </a:lnTo>
                  <a:lnTo>
                    <a:pt x="234" y="18"/>
                  </a:lnTo>
                  <a:lnTo>
                    <a:pt x="234" y="24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46" y="30"/>
                  </a:lnTo>
                  <a:lnTo>
                    <a:pt x="246" y="36"/>
                  </a:lnTo>
                  <a:lnTo>
                    <a:pt x="240" y="36"/>
                  </a:lnTo>
                  <a:lnTo>
                    <a:pt x="246" y="36"/>
                  </a:lnTo>
                  <a:lnTo>
                    <a:pt x="240" y="36"/>
                  </a:lnTo>
                  <a:lnTo>
                    <a:pt x="240" y="42"/>
                  </a:lnTo>
                  <a:lnTo>
                    <a:pt x="246" y="42"/>
                  </a:lnTo>
                  <a:lnTo>
                    <a:pt x="246" y="48"/>
                  </a:lnTo>
                  <a:lnTo>
                    <a:pt x="246" y="54"/>
                  </a:lnTo>
                  <a:lnTo>
                    <a:pt x="252" y="54"/>
                  </a:lnTo>
                  <a:lnTo>
                    <a:pt x="252" y="60"/>
                  </a:lnTo>
                  <a:lnTo>
                    <a:pt x="252" y="66"/>
                  </a:lnTo>
                  <a:lnTo>
                    <a:pt x="258" y="66"/>
                  </a:lnTo>
                  <a:lnTo>
                    <a:pt x="264" y="72"/>
                  </a:lnTo>
                  <a:lnTo>
                    <a:pt x="264" y="78"/>
                  </a:lnTo>
                  <a:lnTo>
                    <a:pt x="270" y="84"/>
                  </a:lnTo>
                  <a:lnTo>
                    <a:pt x="270" y="90"/>
                  </a:lnTo>
                  <a:lnTo>
                    <a:pt x="270" y="102"/>
                  </a:lnTo>
                  <a:lnTo>
                    <a:pt x="270" y="108"/>
                  </a:lnTo>
                  <a:lnTo>
                    <a:pt x="276" y="114"/>
                  </a:lnTo>
                  <a:lnTo>
                    <a:pt x="270" y="126"/>
                  </a:lnTo>
                  <a:lnTo>
                    <a:pt x="270" y="132"/>
                  </a:lnTo>
                  <a:lnTo>
                    <a:pt x="264" y="132"/>
                  </a:lnTo>
                  <a:lnTo>
                    <a:pt x="264" y="138"/>
                  </a:lnTo>
                  <a:lnTo>
                    <a:pt x="258" y="138"/>
                  </a:lnTo>
                  <a:lnTo>
                    <a:pt x="264" y="138"/>
                  </a:lnTo>
                  <a:lnTo>
                    <a:pt x="264" y="144"/>
                  </a:lnTo>
                  <a:lnTo>
                    <a:pt x="258" y="144"/>
                  </a:lnTo>
                  <a:lnTo>
                    <a:pt x="258" y="150"/>
                  </a:lnTo>
                  <a:lnTo>
                    <a:pt x="252" y="150"/>
                  </a:lnTo>
                  <a:lnTo>
                    <a:pt x="246" y="150"/>
                  </a:lnTo>
                  <a:lnTo>
                    <a:pt x="246" y="156"/>
                  </a:lnTo>
                  <a:lnTo>
                    <a:pt x="246" y="162"/>
                  </a:lnTo>
                  <a:lnTo>
                    <a:pt x="246" y="168"/>
                  </a:lnTo>
                  <a:lnTo>
                    <a:pt x="240" y="168"/>
                  </a:lnTo>
                  <a:lnTo>
                    <a:pt x="240" y="174"/>
                  </a:lnTo>
                  <a:lnTo>
                    <a:pt x="234" y="174"/>
                  </a:lnTo>
                  <a:lnTo>
                    <a:pt x="228" y="180"/>
                  </a:lnTo>
                  <a:lnTo>
                    <a:pt x="228" y="186"/>
                  </a:lnTo>
                  <a:lnTo>
                    <a:pt x="228" y="192"/>
                  </a:lnTo>
                  <a:lnTo>
                    <a:pt x="222" y="192"/>
                  </a:lnTo>
                  <a:lnTo>
                    <a:pt x="216" y="204"/>
                  </a:lnTo>
                  <a:lnTo>
                    <a:pt x="222" y="204"/>
                  </a:lnTo>
                  <a:lnTo>
                    <a:pt x="222" y="216"/>
                  </a:lnTo>
                  <a:lnTo>
                    <a:pt x="222" y="222"/>
                  </a:lnTo>
                  <a:lnTo>
                    <a:pt x="216" y="228"/>
                  </a:lnTo>
                  <a:lnTo>
                    <a:pt x="216" y="240"/>
                  </a:lnTo>
                  <a:lnTo>
                    <a:pt x="216" y="258"/>
                  </a:lnTo>
                  <a:lnTo>
                    <a:pt x="102" y="258"/>
                  </a:lnTo>
                  <a:lnTo>
                    <a:pt x="84" y="258"/>
                  </a:lnTo>
                  <a:lnTo>
                    <a:pt x="78" y="258"/>
                  </a:lnTo>
                  <a:lnTo>
                    <a:pt x="66" y="258"/>
                  </a:lnTo>
                  <a:lnTo>
                    <a:pt x="60" y="258"/>
                  </a:lnTo>
                  <a:lnTo>
                    <a:pt x="54" y="258"/>
                  </a:lnTo>
                  <a:lnTo>
                    <a:pt x="48" y="258"/>
                  </a:lnTo>
                  <a:lnTo>
                    <a:pt x="42" y="258"/>
                  </a:lnTo>
                  <a:lnTo>
                    <a:pt x="42" y="264"/>
                  </a:lnTo>
                  <a:lnTo>
                    <a:pt x="36" y="264"/>
                  </a:lnTo>
                  <a:lnTo>
                    <a:pt x="36" y="270"/>
                  </a:lnTo>
                  <a:lnTo>
                    <a:pt x="30" y="270"/>
                  </a:lnTo>
                  <a:lnTo>
                    <a:pt x="30" y="276"/>
                  </a:lnTo>
                  <a:lnTo>
                    <a:pt x="24" y="276"/>
                  </a:lnTo>
                  <a:lnTo>
                    <a:pt x="24" y="282"/>
                  </a:lnTo>
                  <a:lnTo>
                    <a:pt x="18" y="282"/>
                  </a:lnTo>
                  <a:lnTo>
                    <a:pt x="18" y="276"/>
                  </a:lnTo>
                  <a:lnTo>
                    <a:pt x="18" y="270"/>
                  </a:lnTo>
                  <a:lnTo>
                    <a:pt x="12" y="270"/>
                  </a:lnTo>
                  <a:lnTo>
                    <a:pt x="12" y="276"/>
                  </a:lnTo>
                  <a:lnTo>
                    <a:pt x="6" y="276"/>
                  </a:lnTo>
                  <a:lnTo>
                    <a:pt x="6" y="270"/>
                  </a:lnTo>
                  <a:lnTo>
                    <a:pt x="0" y="264"/>
                  </a:lnTo>
                  <a:lnTo>
                    <a:pt x="6" y="264"/>
                  </a:lnTo>
                  <a:lnTo>
                    <a:pt x="0" y="264"/>
                  </a:lnTo>
                  <a:lnTo>
                    <a:pt x="6" y="264"/>
                  </a:lnTo>
                  <a:lnTo>
                    <a:pt x="6" y="258"/>
                  </a:lnTo>
                  <a:lnTo>
                    <a:pt x="6" y="252"/>
                  </a:lnTo>
                  <a:lnTo>
                    <a:pt x="6" y="246"/>
                  </a:lnTo>
                  <a:lnTo>
                    <a:pt x="6" y="240"/>
                  </a:lnTo>
                  <a:lnTo>
                    <a:pt x="6" y="234"/>
                  </a:lnTo>
                  <a:lnTo>
                    <a:pt x="6" y="228"/>
                  </a:lnTo>
                  <a:lnTo>
                    <a:pt x="12" y="210"/>
                  </a:lnTo>
                  <a:lnTo>
                    <a:pt x="12" y="204"/>
                  </a:lnTo>
                  <a:lnTo>
                    <a:pt x="12" y="198"/>
                  </a:lnTo>
                  <a:lnTo>
                    <a:pt x="18" y="198"/>
                  </a:lnTo>
                  <a:lnTo>
                    <a:pt x="18" y="192"/>
                  </a:lnTo>
                  <a:lnTo>
                    <a:pt x="18" y="186"/>
                  </a:lnTo>
                  <a:lnTo>
                    <a:pt x="24" y="180"/>
                  </a:lnTo>
                  <a:lnTo>
                    <a:pt x="24" y="174"/>
                  </a:lnTo>
                  <a:lnTo>
                    <a:pt x="24" y="168"/>
                  </a:lnTo>
                  <a:lnTo>
                    <a:pt x="24" y="162"/>
                  </a:lnTo>
                  <a:lnTo>
                    <a:pt x="30" y="162"/>
                  </a:lnTo>
                  <a:lnTo>
                    <a:pt x="36" y="162"/>
                  </a:lnTo>
                  <a:lnTo>
                    <a:pt x="36" y="156"/>
                  </a:lnTo>
                  <a:lnTo>
                    <a:pt x="36" y="150"/>
                  </a:lnTo>
                  <a:lnTo>
                    <a:pt x="42" y="150"/>
                  </a:lnTo>
                  <a:lnTo>
                    <a:pt x="48" y="150"/>
                  </a:lnTo>
                  <a:lnTo>
                    <a:pt x="60" y="132"/>
                  </a:lnTo>
                  <a:lnTo>
                    <a:pt x="72" y="120"/>
                  </a:lnTo>
                  <a:lnTo>
                    <a:pt x="78" y="114"/>
                  </a:lnTo>
                  <a:lnTo>
                    <a:pt x="84" y="108"/>
                  </a:lnTo>
                  <a:lnTo>
                    <a:pt x="90" y="102"/>
                  </a:lnTo>
                  <a:lnTo>
                    <a:pt x="84" y="96"/>
                  </a:lnTo>
                  <a:lnTo>
                    <a:pt x="78" y="96"/>
                  </a:lnTo>
                  <a:lnTo>
                    <a:pt x="78" y="90"/>
                  </a:lnTo>
                  <a:lnTo>
                    <a:pt x="72" y="90"/>
                  </a:lnTo>
                  <a:lnTo>
                    <a:pt x="66" y="90"/>
                  </a:lnTo>
                  <a:lnTo>
                    <a:pt x="66" y="84"/>
                  </a:lnTo>
                  <a:lnTo>
                    <a:pt x="60" y="84"/>
                  </a:lnTo>
                  <a:lnTo>
                    <a:pt x="60" y="78"/>
                  </a:lnTo>
                  <a:lnTo>
                    <a:pt x="66" y="72"/>
                  </a:lnTo>
                  <a:lnTo>
                    <a:pt x="66" y="66"/>
                  </a:lnTo>
                  <a:lnTo>
                    <a:pt x="66" y="60"/>
                  </a:lnTo>
                  <a:lnTo>
                    <a:pt x="60" y="60"/>
                  </a:lnTo>
                  <a:lnTo>
                    <a:pt x="60" y="54"/>
                  </a:lnTo>
                  <a:lnTo>
                    <a:pt x="66" y="48"/>
                  </a:lnTo>
                  <a:lnTo>
                    <a:pt x="66" y="42"/>
                  </a:lnTo>
                  <a:lnTo>
                    <a:pt x="72" y="36"/>
                  </a:lnTo>
                  <a:lnTo>
                    <a:pt x="66" y="3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Freeform 36">
              <a:extLst>
                <a:ext uri="{FF2B5EF4-FFF2-40B4-BE49-F238E27FC236}">
                  <a16:creationId xmlns:a16="http://schemas.microsoft.com/office/drawing/2014/main" id="{FEF34D4A-FBEE-DE55-22DD-5A6C6943515D}"/>
                </a:ext>
              </a:extLst>
            </p:cNvPr>
            <p:cNvSpPr>
              <a:spLocks noChangeAspect="1"/>
            </p:cNvSpPr>
            <p:nvPr>
              <p:custDataLst>
                <p:tags r:id="rId31"/>
              </p:custDataLst>
            </p:nvPr>
          </p:nvSpPr>
          <p:spPr bwMode="gray">
            <a:xfrm>
              <a:off x="5479815" y="2752726"/>
              <a:ext cx="1004712" cy="768350"/>
            </a:xfrm>
            <a:custGeom>
              <a:avLst/>
              <a:gdLst>
                <a:gd name="T0" fmla="*/ 134 w 744"/>
                <a:gd name="T1" fmla="*/ 21 h 570"/>
                <a:gd name="T2" fmla="*/ 148 w 744"/>
                <a:gd name="T3" fmla="*/ 17 h 570"/>
                <a:gd name="T4" fmla="*/ 161 w 744"/>
                <a:gd name="T5" fmla="*/ 31 h 570"/>
                <a:gd name="T6" fmla="*/ 187 w 744"/>
                <a:gd name="T7" fmla="*/ 8 h 570"/>
                <a:gd name="T8" fmla="*/ 204 w 744"/>
                <a:gd name="T9" fmla="*/ 17 h 570"/>
                <a:gd name="T10" fmla="*/ 221 w 744"/>
                <a:gd name="T11" fmla="*/ 13 h 570"/>
                <a:gd name="T12" fmla="*/ 239 w 744"/>
                <a:gd name="T13" fmla="*/ 13 h 570"/>
                <a:gd name="T14" fmla="*/ 260 w 744"/>
                <a:gd name="T15" fmla="*/ 17 h 570"/>
                <a:gd name="T16" fmla="*/ 282 w 744"/>
                <a:gd name="T17" fmla="*/ 31 h 570"/>
                <a:gd name="T18" fmla="*/ 313 w 744"/>
                <a:gd name="T19" fmla="*/ 60 h 570"/>
                <a:gd name="T20" fmla="*/ 326 w 744"/>
                <a:gd name="T21" fmla="*/ 78 h 570"/>
                <a:gd name="T22" fmla="*/ 334 w 744"/>
                <a:gd name="T23" fmla="*/ 95 h 570"/>
                <a:gd name="T24" fmla="*/ 317 w 744"/>
                <a:gd name="T25" fmla="*/ 112 h 570"/>
                <a:gd name="T26" fmla="*/ 317 w 744"/>
                <a:gd name="T27" fmla="*/ 138 h 570"/>
                <a:gd name="T28" fmla="*/ 339 w 744"/>
                <a:gd name="T29" fmla="*/ 143 h 570"/>
                <a:gd name="T30" fmla="*/ 356 w 744"/>
                <a:gd name="T31" fmla="*/ 143 h 570"/>
                <a:gd name="T32" fmla="*/ 351 w 744"/>
                <a:gd name="T33" fmla="*/ 165 h 570"/>
                <a:gd name="T34" fmla="*/ 369 w 744"/>
                <a:gd name="T35" fmla="*/ 182 h 570"/>
                <a:gd name="T36" fmla="*/ 391 w 744"/>
                <a:gd name="T37" fmla="*/ 208 h 570"/>
                <a:gd name="T38" fmla="*/ 469 w 744"/>
                <a:gd name="T39" fmla="*/ 238 h 570"/>
                <a:gd name="T40" fmla="*/ 430 w 744"/>
                <a:gd name="T41" fmla="*/ 359 h 570"/>
                <a:gd name="T42" fmla="*/ 361 w 744"/>
                <a:gd name="T43" fmla="*/ 372 h 570"/>
                <a:gd name="T44" fmla="*/ 343 w 744"/>
                <a:gd name="T45" fmla="*/ 385 h 570"/>
                <a:gd name="T46" fmla="*/ 322 w 744"/>
                <a:gd name="T47" fmla="*/ 394 h 570"/>
                <a:gd name="T48" fmla="*/ 295 w 744"/>
                <a:gd name="T49" fmla="*/ 394 h 570"/>
                <a:gd name="T50" fmla="*/ 282 w 744"/>
                <a:gd name="T51" fmla="*/ 380 h 570"/>
                <a:gd name="T52" fmla="*/ 256 w 744"/>
                <a:gd name="T53" fmla="*/ 390 h 570"/>
                <a:gd name="T54" fmla="*/ 231 w 744"/>
                <a:gd name="T55" fmla="*/ 411 h 570"/>
                <a:gd name="T56" fmla="*/ 208 w 744"/>
                <a:gd name="T57" fmla="*/ 407 h 570"/>
                <a:gd name="T58" fmla="*/ 182 w 744"/>
                <a:gd name="T59" fmla="*/ 407 h 570"/>
                <a:gd name="T60" fmla="*/ 143 w 744"/>
                <a:gd name="T61" fmla="*/ 380 h 570"/>
                <a:gd name="T62" fmla="*/ 113 w 744"/>
                <a:gd name="T63" fmla="*/ 376 h 570"/>
                <a:gd name="T64" fmla="*/ 105 w 744"/>
                <a:gd name="T65" fmla="*/ 351 h 570"/>
                <a:gd name="T66" fmla="*/ 95 w 744"/>
                <a:gd name="T67" fmla="*/ 341 h 570"/>
                <a:gd name="T68" fmla="*/ 74 w 744"/>
                <a:gd name="T69" fmla="*/ 329 h 570"/>
                <a:gd name="T70" fmla="*/ 70 w 744"/>
                <a:gd name="T71" fmla="*/ 303 h 570"/>
                <a:gd name="T72" fmla="*/ 60 w 744"/>
                <a:gd name="T73" fmla="*/ 294 h 570"/>
                <a:gd name="T74" fmla="*/ 52 w 744"/>
                <a:gd name="T75" fmla="*/ 290 h 570"/>
                <a:gd name="T76" fmla="*/ 35 w 744"/>
                <a:gd name="T77" fmla="*/ 277 h 570"/>
                <a:gd name="T78" fmla="*/ 26 w 744"/>
                <a:gd name="T79" fmla="*/ 260 h 570"/>
                <a:gd name="T80" fmla="*/ 17 w 744"/>
                <a:gd name="T81" fmla="*/ 260 h 570"/>
                <a:gd name="T82" fmla="*/ 0 w 744"/>
                <a:gd name="T83" fmla="*/ 256 h 570"/>
                <a:gd name="T84" fmla="*/ 4 w 744"/>
                <a:gd name="T85" fmla="*/ 242 h 570"/>
                <a:gd name="T86" fmla="*/ 13 w 744"/>
                <a:gd name="T87" fmla="*/ 234 h 570"/>
                <a:gd name="T88" fmla="*/ 26 w 744"/>
                <a:gd name="T89" fmla="*/ 234 h 570"/>
                <a:gd name="T90" fmla="*/ 39 w 744"/>
                <a:gd name="T91" fmla="*/ 221 h 570"/>
                <a:gd name="T92" fmla="*/ 43 w 744"/>
                <a:gd name="T93" fmla="*/ 182 h 570"/>
                <a:gd name="T94" fmla="*/ 48 w 744"/>
                <a:gd name="T95" fmla="*/ 160 h 570"/>
                <a:gd name="T96" fmla="*/ 52 w 744"/>
                <a:gd name="T97" fmla="*/ 147 h 570"/>
                <a:gd name="T98" fmla="*/ 66 w 744"/>
                <a:gd name="T99" fmla="*/ 147 h 570"/>
                <a:gd name="T100" fmla="*/ 74 w 744"/>
                <a:gd name="T101" fmla="*/ 126 h 570"/>
                <a:gd name="T102" fmla="*/ 83 w 744"/>
                <a:gd name="T103" fmla="*/ 104 h 570"/>
                <a:gd name="T104" fmla="*/ 95 w 744"/>
                <a:gd name="T105" fmla="*/ 82 h 570"/>
                <a:gd name="T106" fmla="*/ 113 w 744"/>
                <a:gd name="T107" fmla="*/ 78 h 570"/>
                <a:gd name="T108" fmla="*/ 122 w 744"/>
                <a:gd name="T109" fmla="*/ 52 h 570"/>
                <a:gd name="T110" fmla="*/ 126 w 744"/>
                <a:gd name="T111" fmla="*/ 35 h 57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44"/>
                <a:gd name="T169" fmla="*/ 0 h 570"/>
                <a:gd name="T170" fmla="*/ 744 w 744"/>
                <a:gd name="T171" fmla="*/ 570 h 57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44" h="570">
                  <a:moveTo>
                    <a:pt x="174" y="48"/>
                  </a:moveTo>
                  <a:lnTo>
                    <a:pt x="174" y="42"/>
                  </a:lnTo>
                  <a:lnTo>
                    <a:pt x="174" y="36"/>
                  </a:lnTo>
                  <a:lnTo>
                    <a:pt x="174" y="30"/>
                  </a:lnTo>
                  <a:lnTo>
                    <a:pt x="180" y="30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98" y="30"/>
                  </a:lnTo>
                  <a:lnTo>
                    <a:pt x="198" y="36"/>
                  </a:lnTo>
                  <a:lnTo>
                    <a:pt x="198" y="30"/>
                  </a:lnTo>
                  <a:lnTo>
                    <a:pt x="204" y="30"/>
                  </a:lnTo>
                  <a:lnTo>
                    <a:pt x="204" y="24"/>
                  </a:lnTo>
                  <a:lnTo>
                    <a:pt x="210" y="24"/>
                  </a:lnTo>
                  <a:lnTo>
                    <a:pt x="216" y="24"/>
                  </a:lnTo>
                  <a:lnTo>
                    <a:pt x="216" y="30"/>
                  </a:lnTo>
                  <a:lnTo>
                    <a:pt x="222" y="30"/>
                  </a:lnTo>
                  <a:lnTo>
                    <a:pt x="222" y="36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46" y="0"/>
                  </a:lnTo>
                  <a:lnTo>
                    <a:pt x="246" y="6"/>
                  </a:lnTo>
                  <a:lnTo>
                    <a:pt x="246" y="12"/>
                  </a:lnTo>
                  <a:lnTo>
                    <a:pt x="252" y="12"/>
                  </a:lnTo>
                  <a:lnTo>
                    <a:pt x="258" y="12"/>
                  </a:lnTo>
                  <a:lnTo>
                    <a:pt x="258" y="18"/>
                  </a:lnTo>
                  <a:lnTo>
                    <a:pt x="264" y="18"/>
                  </a:lnTo>
                  <a:lnTo>
                    <a:pt x="264" y="24"/>
                  </a:lnTo>
                  <a:lnTo>
                    <a:pt x="270" y="24"/>
                  </a:lnTo>
                  <a:lnTo>
                    <a:pt x="276" y="24"/>
                  </a:lnTo>
                  <a:lnTo>
                    <a:pt x="282" y="24"/>
                  </a:lnTo>
                  <a:lnTo>
                    <a:pt x="288" y="24"/>
                  </a:lnTo>
                  <a:lnTo>
                    <a:pt x="294" y="24"/>
                  </a:lnTo>
                  <a:lnTo>
                    <a:pt x="294" y="18"/>
                  </a:lnTo>
                  <a:lnTo>
                    <a:pt x="300" y="18"/>
                  </a:lnTo>
                  <a:lnTo>
                    <a:pt x="300" y="12"/>
                  </a:lnTo>
                  <a:lnTo>
                    <a:pt x="306" y="18"/>
                  </a:lnTo>
                  <a:lnTo>
                    <a:pt x="306" y="24"/>
                  </a:lnTo>
                  <a:lnTo>
                    <a:pt x="312" y="24"/>
                  </a:lnTo>
                  <a:lnTo>
                    <a:pt x="318" y="24"/>
                  </a:lnTo>
                  <a:lnTo>
                    <a:pt x="324" y="24"/>
                  </a:lnTo>
                  <a:lnTo>
                    <a:pt x="324" y="18"/>
                  </a:lnTo>
                  <a:lnTo>
                    <a:pt x="330" y="18"/>
                  </a:lnTo>
                  <a:lnTo>
                    <a:pt x="330" y="24"/>
                  </a:lnTo>
                  <a:lnTo>
                    <a:pt x="336" y="24"/>
                  </a:lnTo>
                  <a:lnTo>
                    <a:pt x="342" y="24"/>
                  </a:lnTo>
                  <a:lnTo>
                    <a:pt x="348" y="24"/>
                  </a:lnTo>
                  <a:lnTo>
                    <a:pt x="354" y="24"/>
                  </a:lnTo>
                  <a:lnTo>
                    <a:pt x="360" y="24"/>
                  </a:lnTo>
                  <a:lnTo>
                    <a:pt x="366" y="30"/>
                  </a:lnTo>
                  <a:lnTo>
                    <a:pt x="372" y="36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36"/>
                  </a:lnTo>
                  <a:lnTo>
                    <a:pt x="390" y="42"/>
                  </a:lnTo>
                  <a:lnTo>
                    <a:pt x="396" y="48"/>
                  </a:lnTo>
                  <a:lnTo>
                    <a:pt x="402" y="54"/>
                  </a:lnTo>
                  <a:lnTo>
                    <a:pt x="408" y="60"/>
                  </a:lnTo>
                  <a:lnTo>
                    <a:pt x="408" y="66"/>
                  </a:lnTo>
                  <a:lnTo>
                    <a:pt x="414" y="66"/>
                  </a:lnTo>
                  <a:lnTo>
                    <a:pt x="432" y="84"/>
                  </a:lnTo>
                  <a:lnTo>
                    <a:pt x="438" y="90"/>
                  </a:lnTo>
                  <a:lnTo>
                    <a:pt x="438" y="96"/>
                  </a:lnTo>
                  <a:lnTo>
                    <a:pt x="444" y="96"/>
                  </a:lnTo>
                  <a:lnTo>
                    <a:pt x="444" y="102"/>
                  </a:lnTo>
                  <a:lnTo>
                    <a:pt x="450" y="102"/>
                  </a:lnTo>
                  <a:lnTo>
                    <a:pt x="450" y="108"/>
                  </a:lnTo>
                  <a:lnTo>
                    <a:pt x="456" y="108"/>
                  </a:lnTo>
                  <a:lnTo>
                    <a:pt x="462" y="114"/>
                  </a:lnTo>
                  <a:lnTo>
                    <a:pt x="462" y="120"/>
                  </a:lnTo>
                  <a:lnTo>
                    <a:pt x="468" y="120"/>
                  </a:lnTo>
                  <a:lnTo>
                    <a:pt x="462" y="126"/>
                  </a:lnTo>
                  <a:lnTo>
                    <a:pt x="462" y="132"/>
                  </a:lnTo>
                  <a:lnTo>
                    <a:pt x="456" y="132"/>
                  </a:lnTo>
                  <a:lnTo>
                    <a:pt x="456" y="138"/>
                  </a:lnTo>
                  <a:lnTo>
                    <a:pt x="456" y="144"/>
                  </a:lnTo>
                  <a:lnTo>
                    <a:pt x="450" y="144"/>
                  </a:lnTo>
                  <a:lnTo>
                    <a:pt x="444" y="156"/>
                  </a:lnTo>
                  <a:lnTo>
                    <a:pt x="438" y="156"/>
                  </a:lnTo>
                  <a:lnTo>
                    <a:pt x="438" y="162"/>
                  </a:lnTo>
                  <a:lnTo>
                    <a:pt x="438" y="168"/>
                  </a:lnTo>
                  <a:lnTo>
                    <a:pt x="432" y="168"/>
                  </a:lnTo>
                  <a:lnTo>
                    <a:pt x="438" y="174"/>
                  </a:lnTo>
                  <a:lnTo>
                    <a:pt x="438" y="180"/>
                  </a:lnTo>
                  <a:lnTo>
                    <a:pt x="438" y="192"/>
                  </a:lnTo>
                  <a:lnTo>
                    <a:pt x="438" y="198"/>
                  </a:lnTo>
                  <a:lnTo>
                    <a:pt x="444" y="198"/>
                  </a:lnTo>
                  <a:lnTo>
                    <a:pt x="450" y="198"/>
                  </a:lnTo>
                  <a:lnTo>
                    <a:pt x="456" y="198"/>
                  </a:lnTo>
                  <a:lnTo>
                    <a:pt x="462" y="198"/>
                  </a:lnTo>
                  <a:lnTo>
                    <a:pt x="468" y="198"/>
                  </a:lnTo>
                  <a:lnTo>
                    <a:pt x="468" y="192"/>
                  </a:lnTo>
                  <a:lnTo>
                    <a:pt x="474" y="192"/>
                  </a:lnTo>
                  <a:lnTo>
                    <a:pt x="480" y="192"/>
                  </a:lnTo>
                  <a:lnTo>
                    <a:pt x="486" y="192"/>
                  </a:lnTo>
                  <a:lnTo>
                    <a:pt x="486" y="198"/>
                  </a:lnTo>
                  <a:lnTo>
                    <a:pt x="492" y="198"/>
                  </a:lnTo>
                  <a:lnTo>
                    <a:pt x="486" y="210"/>
                  </a:lnTo>
                  <a:lnTo>
                    <a:pt x="480" y="210"/>
                  </a:lnTo>
                  <a:lnTo>
                    <a:pt x="480" y="216"/>
                  </a:lnTo>
                  <a:lnTo>
                    <a:pt x="480" y="222"/>
                  </a:lnTo>
                  <a:lnTo>
                    <a:pt x="486" y="222"/>
                  </a:lnTo>
                  <a:lnTo>
                    <a:pt x="486" y="228"/>
                  </a:lnTo>
                  <a:lnTo>
                    <a:pt x="486" y="234"/>
                  </a:lnTo>
                  <a:lnTo>
                    <a:pt x="492" y="234"/>
                  </a:lnTo>
                  <a:lnTo>
                    <a:pt x="498" y="240"/>
                  </a:lnTo>
                  <a:lnTo>
                    <a:pt x="498" y="252"/>
                  </a:lnTo>
                  <a:lnTo>
                    <a:pt x="504" y="252"/>
                  </a:lnTo>
                  <a:lnTo>
                    <a:pt x="510" y="252"/>
                  </a:lnTo>
                  <a:lnTo>
                    <a:pt x="510" y="264"/>
                  </a:lnTo>
                  <a:lnTo>
                    <a:pt x="516" y="270"/>
                  </a:lnTo>
                  <a:lnTo>
                    <a:pt x="516" y="276"/>
                  </a:lnTo>
                  <a:lnTo>
                    <a:pt x="522" y="276"/>
                  </a:lnTo>
                  <a:lnTo>
                    <a:pt x="528" y="276"/>
                  </a:lnTo>
                  <a:lnTo>
                    <a:pt x="540" y="288"/>
                  </a:lnTo>
                  <a:lnTo>
                    <a:pt x="546" y="294"/>
                  </a:lnTo>
                  <a:lnTo>
                    <a:pt x="570" y="300"/>
                  </a:lnTo>
                  <a:lnTo>
                    <a:pt x="588" y="306"/>
                  </a:lnTo>
                  <a:lnTo>
                    <a:pt x="624" y="318"/>
                  </a:lnTo>
                  <a:lnTo>
                    <a:pt x="642" y="324"/>
                  </a:lnTo>
                  <a:lnTo>
                    <a:pt x="648" y="330"/>
                  </a:lnTo>
                  <a:lnTo>
                    <a:pt x="654" y="330"/>
                  </a:lnTo>
                  <a:lnTo>
                    <a:pt x="672" y="336"/>
                  </a:lnTo>
                  <a:lnTo>
                    <a:pt x="690" y="342"/>
                  </a:lnTo>
                  <a:lnTo>
                    <a:pt x="696" y="342"/>
                  </a:lnTo>
                  <a:lnTo>
                    <a:pt x="744" y="342"/>
                  </a:lnTo>
                  <a:lnTo>
                    <a:pt x="594" y="498"/>
                  </a:lnTo>
                  <a:lnTo>
                    <a:pt x="546" y="492"/>
                  </a:lnTo>
                  <a:lnTo>
                    <a:pt x="528" y="498"/>
                  </a:lnTo>
                  <a:lnTo>
                    <a:pt x="516" y="504"/>
                  </a:lnTo>
                  <a:lnTo>
                    <a:pt x="510" y="510"/>
                  </a:lnTo>
                  <a:lnTo>
                    <a:pt x="498" y="510"/>
                  </a:lnTo>
                  <a:lnTo>
                    <a:pt x="498" y="516"/>
                  </a:lnTo>
                  <a:lnTo>
                    <a:pt x="498" y="522"/>
                  </a:lnTo>
                  <a:lnTo>
                    <a:pt x="492" y="522"/>
                  </a:lnTo>
                  <a:lnTo>
                    <a:pt x="492" y="528"/>
                  </a:lnTo>
                  <a:lnTo>
                    <a:pt x="486" y="528"/>
                  </a:lnTo>
                  <a:lnTo>
                    <a:pt x="480" y="528"/>
                  </a:lnTo>
                  <a:lnTo>
                    <a:pt x="474" y="534"/>
                  </a:lnTo>
                  <a:lnTo>
                    <a:pt x="468" y="534"/>
                  </a:lnTo>
                  <a:lnTo>
                    <a:pt x="462" y="534"/>
                  </a:lnTo>
                  <a:lnTo>
                    <a:pt x="456" y="534"/>
                  </a:lnTo>
                  <a:lnTo>
                    <a:pt x="450" y="534"/>
                  </a:lnTo>
                  <a:lnTo>
                    <a:pt x="444" y="540"/>
                  </a:lnTo>
                  <a:lnTo>
                    <a:pt x="444" y="546"/>
                  </a:lnTo>
                  <a:lnTo>
                    <a:pt x="438" y="546"/>
                  </a:lnTo>
                  <a:lnTo>
                    <a:pt x="432" y="546"/>
                  </a:lnTo>
                  <a:lnTo>
                    <a:pt x="426" y="546"/>
                  </a:lnTo>
                  <a:lnTo>
                    <a:pt x="420" y="546"/>
                  </a:lnTo>
                  <a:lnTo>
                    <a:pt x="414" y="546"/>
                  </a:lnTo>
                  <a:lnTo>
                    <a:pt x="408" y="546"/>
                  </a:lnTo>
                  <a:lnTo>
                    <a:pt x="402" y="546"/>
                  </a:lnTo>
                  <a:lnTo>
                    <a:pt x="402" y="540"/>
                  </a:lnTo>
                  <a:lnTo>
                    <a:pt x="396" y="540"/>
                  </a:lnTo>
                  <a:lnTo>
                    <a:pt x="396" y="534"/>
                  </a:lnTo>
                  <a:lnTo>
                    <a:pt x="390" y="534"/>
                  </a:lnTo>
                  <a:lnTo>
                    <a:pt x="390" y="528"/>
                  </a:lnTo>
                  <a:lnTo>
                    <a:pt x="384" y="528"/>
                  </a:lnTo>
                  <a:lnTo>
                    <a:pt x="378" y="534"/>
                  </a:lnTo>
                  <a:lnTo>
                    <a:pt x="366" y="534"/>
                  </a:lnTo>
                  <a:lnTo>
                    <a:pt x="366" y="540"/>
                  </a:lnTo>
                  <a:lnTo>
                    <a:pt x="360" y="540"/>
                  </a:lnTo>
                  <a:lnTo>
                    <a:pt x="354" y="540"/>
                  </a:lnTo>
                  <a:lnTo>
                    <a:pt x="342" y="546"/>
                  </a:lnTo>
                  <a:lnTo>
                    <a:pt x="342" y="552"/>
                  </a:lnTo>
                  <a:lnTo>
                    <a:pt x="336" y="552"/>
                  </a:lnTo>
                  <a:lnTo>
                    <a:pt x="336" y="558"/>
                  </a:lnTo>
                  <a:lnTo>
                    <a:pt x="324" y="570"/>
                  </a:lnTo>
                  <a:lnTo>
                    <a:pt x="318" y="570"/>
                  </a:lnTo>
                  <a:lnTo>
                    <a:pt x="312" y="570"/>
                  </a:lnTo>
                  <a:lnTo>
                    <a:pt x="306" y="570"/>
                  </a:lnTo>
                  <a:lnTo>
                    <a:pt x="306" y="564"/>
                  </a:lnTo>
                  <a:lnTo>
                    <a:pt x="300" y="564"/>
                  </a:lnTo>
                  <a:lnTo>
                    <a:pt x="294" y="564"/>
                  </a:lnTo>
                  <a:lnTo>
                    <a:pt x="288" y="564"/>
                  </a:lnTo>
                  <a:lnTo>
                    <a:pt x="282" y="564"/>
                  </a:lnTo>
                  <a:lnTo>
                    <a:pt x="276" y="564"/>
                  </a:lnTo>
                  <a:lnTo>
                    <a:pt x="276" y="558"/>
                  </a:lnTo>
                  <a:lnTo>
                    <a:pt x="270" y="564"/>
                  </a:lnTo>
                  <a:lnTo>
                    <a:pt x="258" y="564"/>
                  </a:lnTo>
                  <a:lnTo>
                    <a:pt x="252" y="564"/>
                  </a:lnTo>
                  <a:lnTo>
                    <a:pt x="252" y="558"/>
                  </a:lnTo>
                  <a:lnTo>
                    <a:pt x="246" y="558"/>
                  </a:lnTo>
                  <a:lnTo>
                    <a:pt x="228" y="546"/>
                  </a:lnTo>
                  <a:lnTo>
                    <a:pt x="210" y="528"/>
                  </a:lnTo>
                  <a:lnTo>
                    <a:pt x="204" y="528"/>
                  </a:lnTo>
                  <a:lnTo>
                    <a:pt x="198" y="528"/>
                  </a:lnTo>
                  <a:lnTo>
                    <a:pt x="198" y="522"/>
                  </a:lnTo>
                  <a:lnTo>
                    <a:pt x="192" y="522"/>
                  </a:lnTo>
                  <a:lnTo>
                    <a:pt x="180" y="522"/>
                  </a:lnTo>
                  <a:lnTo>
                    <a:pt x="174" y="522"/>
                  </a:lnTo>
                  <a:lnTo>
                    <a:pt x="162" y="522"/>
                  </a:lnTo>
                  <a:lnTo>
                    <a:pt x="156" y="522"/>
                  </a:lnTo>
                  <a:lnTo>
                    <a:pt x="150" y="522"/>
                  </a:lnTo>
                  <a:lnTo>
                    <a:pt x="144" y="516"/>
                  </a:lnTo>
                  <a:lnTo>
                    <a:pt x="144" y="510"/>
                  </a:lnTo>
                  <a:lnTo>
                    <a:pt x="138" y="504"/>
                  </a:lnTo>
                  <a:lnTo>
                    <a:pt x="138" y="486"/>
                  </a:lnTo>
                  <a:lnTo>
                    <a:pt x="144" y="486"/>
                  </a:lnTo>
                  <a:lnTo>
                    <a:pt x="138" y="486"/>
                  </a:lnTo>
                  <a:lnTo>
                    <a:pt x="138" y="480"/>
                  </a:lnTo>
                  <a:lnTo>
                    <a:pt x="144" y="480"/>
                  </a:lnTo>
                  <a:lnTo>
                    <a:pt x="138" y="480"/>
                  </a:lnTo>
                  <a:lnTo>
                    <a:pt x="138" y="474"/>
                  </a:lnTo>
                  <a:lnTo>
                    <a:pt x="132" y="474"/>
                  </a:lnTo>
                  <a:lnTo>
                    <a:pt x="126" y="474"/>
                  </a:lnTo>
                  <a:lnTo>
                    <a:pt x="120" y="474"/>
                  </a:lnTo>
                  <a:lnTo>
                    <a:pt x="114" y="474"/>
                  </a:lnTo>
                  <a:lnTo>
                    <a:pt x="114" y="468"/>
                  </a:lnTo>
                  <a:lnTo>
                    <a:pt x="102" y="462"/>
                  </a:lnTo>
                  <a:lnTo>
                    <a:pt x="102" y="456"/>
                  </a:lnTo>
                  <a:lnTo>
                    <a:pt x="96" y="450"/>
                  </a:lnTo>
                  <a:lnTo>
                    <a:pt x="96" y="444"/>
                  </a:lnTo>
                  <a:lnTo>
                    <a:pt x="96" y="438"/>
                  </a:lnTo>
                  <a:lnTo>
                    <a:pt x="96" y="432"/>
                  </a:lnTo>
                  <a:lnTo>
                    <a:pt x="96" y="426"/>
                  </a:lnTo>
                  <a:lnTo>
                    <a:pt x="96" y="420"/>
                  </a:lnTo>
                  <a:lnTo>
                    <a:pt x="102" y="420"/>
                  </a:lnTo>
                  <a:lnTo>
                    <a:pt x="96" y="420"/>
                  </a:lnTo>
                  <a:lnTo>
                    <a:pt x="96" y="414"/>
                  </a:lnTo>
                  <a:lnTo>
                    <a:pt x="90" y="414"/>
                  </a:lnTo>
                  <a:lnTo>
                    <a:pt x="84" y="414"/>
                  </a:lnTo>
                  <a:lnTo>
                    <a:pt x="84" y="408"/>
                  </a:lnTo>
                  <a:lnTo>
                    <a:pt x="78" y="408"/>
                  </a:lnTo>
                  <a:lnTo>
                    <a:pt x="72" y="408"/>
                  </a:lnTo>
                  <a:lnTo>
                    <a:pt x="78" y="402"/>
                  </a:lnTo>
                  <a:lnTo>
                    <a:pt x="72" y="402"/>
                  </a:lnTo>
                  <a:lnTo>
                    <a:pt x="78" y="402"/>
                  </a:lnTo>
                  <a:lnTo>
                    <a:pt x="72" y="402"/>
                  </a:lnTo>
                  <a:lnTo>
                    <a:pt x="72" y="396"/>
                  </a:lnTo>
                  <a:lnTo>
                    <a:pt x="66" y="396"/>
                  </a:lnTo>
                  <a:lnTo>
                    <a:pt x="60" y="396"/>
                  </a:lnTo>
                  <a:lnTo>
                    <a:pt x="60" y="390"/>
                  </a:lnTo>
                  <a:lnTo>
                    <a:pt x="54" y="384"/>
                  </a:lnTo>
                  <a:lnTo>
                    <a:pt x="48" y="384"/>
                  </a:lnTo>
                  <a:lnTo>
                    <a:pt x="48" y="378"/>
                  </a:lnTo>
                  <a:lnTo>
                    <a:pt x="48" y="372"/>
                  </a:lnTo>
                  <a:lnTo>
                    <a:pt x="48" y="366"/>
                  </a:lnTo>
                  <a:lnTo>
                    <a:pt x="42" y="366"/>
                  </a:lnTo>
                  <a:lnTo>
                    <a:pt x="36" y="366"/>
                  </a:lnTo>
                  <a:lnTo>
                    <a:pt x="36" y="360"/>
                  </a:lnTo>
                  <a:lnTo>
                    <a:pt x="30" y="360"/>
                  </a:lnTo>
                  <a:lnTo>
                    <a:pt x="36" y="360"/>
                  </a:lnTo>
                  <a:lnTo>
                    <a:pt x="30" y="360"/>
                  </a:lnTo>
                  <a:lnTo>
                    <a:pt x="24" y="360"/>
                  </a:lnTo>
                  <a:lnTo>
                    <a:pt x="24" y="354"/>
                  </a:lnTo>
                  <a:lnTo>
                    <a:pt x="24" y="360"/>
                  </a:lnTo>
                  <a:lnTo>
                    <a:pt x="18" y="354"/>
                  </a:lnTo>
                  <a:lnTo>
                    <a:pt x="18" y="360"/>
                  </a:lnTo>
                  <a:lnTo>
                    <a:pt x="12" y="360"/>
                  </a:lnTo>
                  <a:lnTo>
                    <a:pt x="12" y="354"/>
                  </a:lnTo>
                  <a:lnTo>
                    <a:pt x="6" y="354"/>
                  </a:lnTo>
                  <a:lnTo>
                    <a:pt x="0" y="354"/>
                  </a:lnTo>
                  <a:lnTo>
                    <a:pt x="0" y="348"/>
                  </a:lnTo>
                  <a:lnTo>
                    <a:pt x="0" y="342"/>
                  </a:lnTo>
                  <a:lnTo>
                    <a:pt x="6" y="342"/>
                  </a:lnTo>
                  <a:lnTo>
                    <a:pt x="0" y="342"/>
                  </a:lnTo>
                  <a:lnTo>
                    <a:pt x="6" y="342"/>
                  </a:lnTo>
                  <a:lnTo>
                    <a:pt x="6" y="336"/>
                  </a:lnTo>
                  <a:lnTo>
                    <a:pt x="6" y="330"/>
                  </a:lnTo>
                  <a:lnTo>
                    <a:pt x="12" y="330"/>
                  </a:lnTo>
                  <a:lnTo>
                    <a:pt x="12" y="324"/>
                  </a:lnTo>
                  <a:lnTo>
                    <a:pt x="6" y="324"/>
                  </a:lnTo>
                  <a:lnTo>
                    <a:pt x="12" y="324"/>
                  </a:lnTo>
                  <a:lnTo>
                    <a:pt x="18" y="324"/>
                  </a:lnTo>
                  <a:lnTo>
                    <a:pt x="24" y="324"/>
                  </a:lnTo>
                  <a:lnTo>
                    <a:pt x="24" y="318"/>
                  </a:lnTo>
                  <a:lnTo>
                    <a:pt x="30" y="324"/>
                  </a:lnTo>
                  <a:lnTo>
                    <a:pt x="30" y="318"/>
                  </a:lnTo>
                  <a:lnTo>
                    <a:pt x="30" y="324"/>
                  </a:lnTo>
                  <a:lnTo>
                    <a:pt x="36" y="324"/>
                  </a:lnTo>
                  <a:lnTo>
                    <a:pt x="42" y="324"/>
                  </a:lnTo>
                  <a:lnTo>
                    <a:pt x="42" y="318"/>
                  </a:lnTo>
                  <a:lnTo>
                    <a:pt x="48" y="318"/>
                  </a:lnTo>
                  <a:lnTo>
                    <a:pt x="54" y="318"/>
                  </a:lnTo>
                  <a:lnTo>
                    <a:pt x="54" y="312"/>
                  </a:lnTo>
                  <a:lnTo>
                    <a:pt x="54" y="306"/>
                  </a:lnTo>
                  <a:lnTo>
                    <a:pt x="54" y="294"/>
                  </a:lnTo>
                  <a:lnTo>
                    <a:pt x="54" y="282"/>
                  </a:lnTo>
                  <a:lnTo>
                    <a:pt x="54" y="270"/>
                  </a:lnTo>
                  <a:lnTo>
                    <a:pt x="54" y="264"/>
                  </a:lnTo>
                  <a:lnTo>
                    <a:pt x="54" y="258"/>
                  </a:lnTo>
                  <a:lnTo>
                    <a:pt x="60" y="252"/>
                  </a:lnTo>
                  <a:lnTo>
                    <a:pt x="60" y="246"/>
                  </a:lnTo>
                  <a:lnTo>
                    <a:pt x="60" y="240"/>
                  </a:lnTo>
                  <a:lnTo>
                    <a:pt x="66" y="240"/>
                  </a:lnTo>
                  <a:lnTo>
                    <a:pt x="66" y="234"/>
                  </a:lnTo>
                  <a:lnTo>
                    <a:pt x="66" y="228"/>
                  </a:lnTo>
                  <a:lnTo>
                    <a:pt x="66" y="222"/>
                  </a:lnTo>
                  <a:lnTo>
                    <a:pt x="60" y="222"/>
                  </a:lnTo>
                  <a:lnTo>
                    <a:pt x="60" y="216"/>
                  </a:lnTo>
                  <a:lnTo>
                    <a:pt x="66" y="216"/>
                  </a:lnTo>
                  <a:lnTo>
                    <a:pt x="66" y="210"/>
                  </a:lnTo>
                  <a:lnTo>
                    <a:pt x="72" y="210"/>
                  </a:lnTo>
                  <a:lnTo>
                    <a:pt x="72" y="204"/>
                  </a:lnTo>
                  <a:lnTo>
                    <a:pt x="78" y="204"/>
                  </a:lnTo>
                  <a:lnTo>
                    <a:pt x="78" y="198"/>
                  </a:lnTo>
                  <a:lnTo>
                    <a:pt x="84" y="204"/>
                  </a:lnTo>
                  <a:lnTo>
                    <a:pt x="90" y="204"/>
                  </a:lnTo>
                  <a:lnTo>
                    <a:pt x="90" y="210"/>
                  </a:lnTo>
                  <a:lnTo>
                    <a:pt x="90" y="204"/>
                  </a:lnTo>
                  <a:lnTo>
                    <a:pt x="96" y="204"/>
                  </a:lnTo>
                  <a:lnTo>
                    <a:pt x="96" y="198"/>
                  </a:lnTo>
                  <a:lnTo>
                    <a:pt x="96" y="192"/>
                  </a:lnTo>
                  <a:lnTo>
                    <a:pt x="96" y="186"/>
                  </a:lnTo>
                  <a:lnTo>
                    <a:pt x="96" y="180"/>
                  </a:lnTo>
                  <a:lnTo>
                    <a:pt x="102" y="174"/>
                  </a:lnTo>
                  <a:lnTo>
                    <a:pt x="102" y="168"/>
                  </a:lnTo>
                  <a:lnTo>
                    <a:pt x="102" y="162"/>
                  </a:lnTo>
                  <a:lnTo>
                    <a:pt x="102" y="156"/>
                  </a:lnTo>
                  <a:lnTo>
                    <a:pt x="108" y="150"/>
                  </a:lnTo>
                  <a:lnTo>
                    <a:pt x="114" y="150"/>
                  </a:lnTo>
                  <a:lnTo>
                    <a:pt x="114" y="144"/>
                  </a:lnTo>
                  <a:lnTo>
                    <a:pt x="114" y="138"/>
                  </a:lnTo>
                  <a:lnTo>
                    <a:pt x="120" y="138"/>
                  </a:lnTo>
                  <a:lnTo>
                    <a:pt x="120" y="132"/>
                  </a:lnTo>
                  <a:lnTo>
                    <a:pt x="126" y="126"/>
                  </a:lnTo>
                  <a:lnTo>
                    <a:pt x="126" y="120"/>
                  </a:lnTo>
                  <a:lnTo>
                    <a:pt x="132" y="114"/>
                  </a:lnTo>
                  <a:lnTo>
                    <a:pt x="138" y="114"/>
                  </a:lnTo>
                  <a:lnTo>
                    <a:pt x="144" y="108"/>
                  </a:lnTo>
                  <a:lnTo>
                    <a:pt x="150" y="108"/>
                  </a:lnTo>
                  <a:lnTo>
                    <a:pt x="156" y="108"/>
                  </a:lnTo>
                  <a:lnTo>
                    <a:pt x="156" y="114"/>
                  </a:lnTo>
                  <a:lnTo>
                    <a:pt x="156" y="108"/>
                  </a:lnTo>
                  <a:lnTo>
                    <a:pt x="156" y="102"/>
                  </a:lnTo>
                  <a:lnTo>
                    <a:pt x="156" y="96"/>
                  </a:lnTo>
                  <a:lnTo>
                    <a:pt x="162" y="84"/>
                  </a:lnTo>
                  <a:lnTo>
                    <a:pt x="162" y="78"/>
                  </a:lnTo>
                  <a:lnTo>
                    <a:pt x="162" y="72"/>
                  </a:lnTo>
                  <a:lnTo>
                    <a:pt x="168" y="72"/>
                  </a:lnTo>
                  <a:lnTo>
                    <a:pt x="168" y="66"/>
                  </a:lnTo>
                  <a:lnTo>
                    <a:pt x="168" y="60"/>
                  </a:lnTo>
                  <a:lnTo>
                    <a:pt x="174" y="54"/>
                  </a:lnTo>
                  <a:lnTo>
                    <a:pt x="174" y="48"/>
                  </a:lnTo>
                  <a:lnTo>
                    <a:pt x="168" y="48"/>
                  </a:lnTo>
                  <a:lnTo>
                    <a:pt x="174" y="48"/>
                  </a:lnTo>
                  <a:close/>
                </a:path>
              </a:pathLst>
            </a:custGeom>
            <a:solidFill>
              <a:srgbClr val="FFC000"/>
            </a:solidFill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Freeform 37">
              <a:extLst>
                <a:ext uri="{FF2B5EF4-FFF2-40B4-BE49-F238E27FC236}">
                  <a16:creationId xmlns:a16="http://schemas.microsoft.com/office/drawing/2014/main" id="{184B4F17-11F9-9A8F-DA5F-D3FE6BD39EB7}"/>
                </a:ext>
              </a:extLst>
            </p:cNvPr>
            <p:cNvSpPr>
              <a:spLocks noChangeAspect="1"/>
            </p:cNvSpPr>
            <p:nvPr>
              <p:custDataLst>
                <p:tags r:id="rId32"/>
              </p:custDataLst>
            </p:nvPr>
          </p:nvSpPr>
          <p:spPr bwMode="gray">
            <a:xfrm>
              <a:off x="6014709" y="2946401"/>
              <a:ext cx="695204" cy="914400"/>
            </a:xfrm>
            <a:custGeom>
              <a:avLst/>
              <a:gdLst>
                <a:gd name="T0" fmla="*/ 43 w 516"/>
                <a:gd name="T1" fmla="*/ 281 h 678"/>
                <a:gd name="T2" fmla="*/ 65 w 516"/>
                <a:gd name="T3" fmla="*/ 277 h 678"/>
                <a:gd name="T4" fmla="*/ 74 w 516"/>
                <a:gd name="T5" fmla="*/ 264 h 678"/>
                <a:gd name="T6" fmla="*/ 143 w 516"/>
                <a:gd name="T7" fmla="*/ 256 h 678"/>
                <a:gd name="T8" fmla="*/ 186 w 516"/>
                <a:gd name="T9" fmla="*/ 134 h 678"/>
                <a:gd name="T10" fmla="*/ 126 w 516"/>
                <a:gd name="T11" fmla="*/ 113 h 678"/>
                <a:gd name="T12" fmla="*/ 87 w 516"/>
                <a:gd name="T13" fmla="*/ 95 h 678"/>
                <a:gd name="T14" fmla="*/ 74 w 516"/>
                <a:gd name="T15" fmla="*/ 78 h 678"/>
                <a:gd name="T16" fmla="*/ 65 w 516"/>
                <a:gd name="T17" fmla="*/ 56 h 678"/>
                <a:gd name="T18" fmla="*/ 69 w 516"/>
                <a:gd name="T19" fmla="*/ 39 h 678"/>
                <a:gd name="T20" fmla="*/ 82 w 516"/>
                <a:gd name="T21" fmla="*/ 21 h 678"/>
                <a:gd name="T22" fmla="*/ 91 w 516"/>
                <a:gd name="T23" fmla="*/ 26 h 678"/>
                <a:gd name="T24" fmla="*/ 108 w 516"/>
                <a:gd name="T25" fmla="*/ 48 h 678"/>
                <a:gd name="T26" fmla="*/ 121 w 516"/>
                <a:gd name="T27" fmla="*/ 60 h 678"/>
                <a:gd name="T28" fmla="*/ 138 w 516"/>
                <a:gd name="T29" fmla="*/ 56 h 678"/>
                <a:gd name="T30" fmla="*/ 155 w 516"/>
                <a:gd name="T31" fmla="*/ 48 h 678"/>
                <a:gd name="T32" fmla="*/ 173 w 516"/>
                <a:gd name="T33" fmla="*/ 43 h 678"/>
                <a:gd name="T34" fmla="*/ 194 w 516"/>
                <a:gd name="T35" fmla="*/ 48 h 678"/>
                <a:gd name="T36" fmla="*/ 212 w 516"/>
                <a:gd name="T37" fmla="*/ 43 h 678"/>
                <a:gd name="T38" fmla="*/ 225 w 516"/>
                <a:gd name="T39" fmla="*/ 35 h 678"/>
                <a:gd name="T40" fmla="*/ 242 w 516"/>
                <a:gd name="T41" fmla="*/ 35 h 678"/>
                <a:gd name="T42" fmla="*/ 255 w 516"/>
                <a:gd name="T43" fmla="*/ 31 h 678"/>
                <a:gd name="T44" fmla="*/ 277 w 516"/>
                <a:gd name="T45" fmla="*/ 26 h 678"/>
                <a:gd name="T46" fmla="*/ 294 w 516"/>
                <a:gd name="T47" fmla="*/ 26 h 678"/>
                <a:gd name="T48" fmla="*/ 312 w 516"/>
                <a:gd name="T49" fmla="*/ 21 h 678"/>
                <a:gd name="T50" fmla="*/ 324 w 516"/>
                <a:gd name="T51" fmla="*/ 17 h 678"/>
                <a:gd name="T52" fmla="*/ 341 w 516"/>
                <a:gd name="T53" fmla="*/ 8 h 678"/>
                <a:gd name="T54" fmla="*/ 351 w 516"/>
                <a:gd name="T55" fmla="*/ 0 h 678"/>
                <a:gd name="T56" fmla="*/ 368 w 516"/>
                <a:gd name="T57" fmla="*/ 13 h 678"/>
                <a:gd name="T58" fmla="*/ 359 w 516"/>
                <a:gd name="T59" fmla="*/ 31 h 678"/>
                <a:gd name="T60" fmla="*/ 363 w 516"/>
                <a:gd name="T61" fmla="*/ 52 h 678"/>
                <a:gd name="T62" fmla="*/ 363 w 516"/>
                <a:gd name="T63" fmla="*/ 56 h 678"/>
                <a:gd name="T64" fmla="*/ 372 w 516"/>
                <a:gd name="T65" fmla="*/ 60 h 678"/>
                <a:gd name="T66" fmla="*/ 355 w 516"/>
                <a:gd name="T67" fmla="*/ 60 h 678"/>
                <a:gd name="T68" fmla="*/ 351 w 516"/>
                <a:gd name="T69" fmla="*/ 82 h 678"/>
                <a:gd name="T70" fmla="*/ 351 w 516"/>
                <a:gd name="T71" fmla="*/ 99 h 678"/>
                <a:gd name="T72" fmla="*/ 337 w 516"/>
                <a:gd name="T73" fmla="*/ 113 h 678"/>
                <a:gd name="T74" fmla="*/ 328 w 516"/>
                <a:gd name="T75" fmla="*/ 130 h 678"/>
                <a:gd name="T76" fmla="*/ 316 w 516"/>
                <a:gd name="T77" fmla="*/ 147 h 678"/>
                <a:gd name="T78" fmla="*/ 307 w 516"/>
                <a:gd name="T79" fmla="*/ 169 h 678"/>
                <a:gd name="T80" fmla="*/ 294 w 516"/>
                <a:gd name="T81" fmla="*/ 190 h 678"/>
                <a:gd name="T82" fmla="*/ 285 w 516"/>
                <a:gd name="T83" fmla="*/ 212 h 678"/>
                <a:gd name="T84" fmla="*/ 268 w 516"/>
                <a:gd name="T85" fmla="*/ 238 h 678"/>
                <a:gd name="T86" fmla="*/ 250 w 516"/>
                <a:gd name="T87" fmla="*/ 264 h 678"/>
                <a:gd name="T88" fmla="*/ 238 w 516"/>
                <a:gd name="T89" fmla="*/ 281 h 678"/>
                <a:gd name="T90" fmla="*/ 221 w 516"/>
                <a:gd name="T91" fmla="*/ 303 h 678"/>
                <a:gd name="T92" fmla="*/ 203 w 516"/>
                <a:gd name="T93" fmla="*/ 320 h 678"/>
                <a:gd name="T94" fmla="*/ 182 w 516"/>
                <a:gd name="T95" fmla="*/ 338 h 678"/>
                <a:gd name="T96" fmla="*/ 169 w 516"/>
                <a:gd name="T97" fmla="*/ 351 h 678"/>
                <a:gd name="T98" fmla="*/ 151 w 516"/>
                <a:gd name="T99" fmla="*/ 359 h 678"/>
                <a:gd name="T100" fmla="*/ 134 w 516"/>
                <a:gd name="T101" fmla="*/ 372 h 678"/>
                <a:gd name="T102" fmla="*/ 117 w 516"/>
                <a:gd name="T103" fmla="*/ 386 h 678"/>
                <a:gd name="T104" fmla="*/ 104 w 516"/>
                <a:gd name="T105" fmla="*/ 394 h 678"/>
                <a:gd name="T106" fmla="*/ 91 w 516"/>
                <a:gd name="T107" fmla="*/ 407 h 678"/>
                <a:gd name="T108" fmla="*/ 69 w 516"/>
                <a:gd name="T109" fmla="*/ 433 h 678"/>
                <a:gd name="T110" fmla="*/ 52 w 516"/>
                <a:gd name="T111" fmla="*/ 446 h 678"/>
                <a:gd name="T112" fmla="*/ 43 w 516"/>
                <a:gd name="T113" fmla="*/ 459 h 678"/>
                <a:gd name="T114" fmla="*/ 39 w 516"/>
                <a:gd name="T115" fmla="*/ 459 h 678"/>
                <a:gd name="T116" fmla="*/ 35 w 516"/>
                <a:gd name="T117" fmla="*/ 468 h 678"/>
                <a:gd name="T118" fmla="*/ 31 w 516"/>
                <a:gd name="T119" fmla="*/ 477 h 678"/>
                <a:gd name="T120" fmla="*/ 31 w 516"/>
                <a:gd name="T121" fmla="*/ 472 h 678"/>
                <a:gd name="T122" fmla="*/ 0 w 516"/>
                <a:gd name="T123" fmla="*/ 459 h 678"/>
                <a:gd name="T124" fmla="*/ 0 w 516"/>
                <a:gd name="T125" fmla="*/ 359 h 67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16"/>
                <a:gd name="T190" fmla="*/ 0 h 678"/>
                <a:gd name="T191" fmla="*/ 516 w 516"/>
                <a:gd name="T192" fmla="*/ 678 h 67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16" h="678">
                  <a:moveTo>
                    <a:pt x="42" y="402"/>
                  </a:moveTo>
                  <a:lnTo>
                    <a:pt x="48" y="402"/>
                  </a:lnTo>
                  <a:lnTo>
                    <a:pt x="48" y="396"/>
                  </a:lnTo>
                  <a:lnTo>
                    <a:pt x="54" y="390"/>
                  </a:lnTo>
                  <a:lnTo>
                    <a:pt x="60" y="390"/>
                  </a:lnTo>
                  <a:lnTo>
                    <a:pt x="66" y="390"/>
                  </a:lnTo>
                  <a:lnTo>
                    <a:pt x="72" y="390"/>
                  </a:lnTo>
                  <a:lnTo>
                    <a:pt x="78" y="390"/>
                  </a:lnTo>
                  <a:lnTo>
                    <a:pt x="84" y="384"/>
                  </a:lnTo>
                  <a:lnTo>
                    <a:pt x="90" y="384"/>
                  </a:lnTo>
                  <a:lnTo>
                    <a:pt x="96" y="384"/>
                  </a:lnTo>
                  <a:lnTo>
                    <a:pt x="96" y="378"/>
                  </a:lnTo>
                  <a:lnTo>
                    <a:pt x="102" y="378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14" y="366"/>
                  </a:lnTo>
                  <a:lnTo>
                    <a:pt x="120" y="360"/>
                  </a:lnTo>
                  <a:lnTo>
                    <a:pt x="132" y="354"/>
                  </a:lnTo>
                  <a:lnTo>
                    <a:pt x="150" y="348"/>
                  </a:lnTo>
                  <a:lnTo>
                    <a:pt x="198" y="354"/>
                  </a:lnTo>
                  <a:lnTo>
                    <a:pt x="348" y="198"/>
                  </a:lnTo>
                  <a:lnTo>
                    <a:pt x="300" y="198"/>
                  </a:lnTo>
                  <a:lnTo>
                    <a:pt x="294" y="198"/>
                  </a:lnTo>
                  <a:lnTo>
                    <a:pt x="276" y="192"/>
                  </a:lnTo>
                  <a:lnTo>
                    <a:pt x="258" y="186"/>
                  </a:lnTo>
                  <a:lnTo>
                    <a:pt x="252" y="186"/>
                  </a:lnTo>
                  <a:lnTo>
                    <a:pt x="246" y="180"/>
                  </a:lnTo>
                  <a:lnTo>
                    <a:pt x="228" y="174"/>
                  </a:lnTo>
                  <a:lnTo>
                    <a:pt x="192" y="162"/>
                  </a:lnTo>
                  <a:lnTo>
                    <a:pt x="174" y="156"/>
                  </a:lnTo>
                  <a:lnTo>
                    <a:pt x="150" y="150"/>
                  </a:lnTo>
                  <a:lnTo>
                    <a:pt x="144" y="144"/>
                  </a:lnTo>
                  <a:lnTo>
                    <a:pt x="132" y="132"/>
                  </a:lnTo>
                  <a:lnTo>
                    <a:pt x="126" y="132"/>
                  </a:lnTo>
                  <a:lnTo>
                    <a:pt x="120" y="132"/>
                  </a:lnTo>
                  <a:lnTo>
                    <a:pt x="120" y="126"/>
                  </a:lnTo>
                  <a:lnTo>
                    <a:pt x="114" y="120"/>
                  </a:lnTo>
                  <a:lnTo>
                    <a:pt x="114" y="108"/>
                  </a:lnTo>
                  <a:lnTo>
                    <a:pt x="108" y="108"/>
                  </a:lnTo>
                  <a:lnTo>
                    <a:pt x="102" y="108"/>
                  </a:lnTo>
                  <a:lnTo>
                    <a:pt x="102" y="96"/>
                  </a:lnTo>
                  <a:lnTo>
                    <a:pt x="96" y="90"/>
                  </a:lnTo>
                  <a:lnTo>
                    <a:pt x="90" y="90"/>
                  </a:lnTo>
                  <a:lnTo>
                    <a:pt x="90" y="84"/>
                  </a:lnTo>
                  <a:lnTo>
                    <a:pt x="90" y="78"/>
                  </a:lnTo>
                  <a:lnTo>
                    <a:pt x="84" y="78"/>
                  </a:lnTo>
                  <a:lnTo>
                    <a:pt x="84" y="72"/>
                  </a:lnTo>
                  <a:lnTo>
                    <a:pt x="84" y="66"/>
                  </a:lnTo>
                  <a:lnTo>
                    <a:pt x="90" y="66"/>
                  </a:lnTo>
                  <a:lnTo>
                    <a:pt x="96" y="54"/>
                  </a:lnTo>
                  <a:lnTo>
                    <a:pt x="96" y="48"/>
                  </a:lnTo>
                  <a:lnTo>
                    <a:pt x="102" y="48"/>
                  </a:lnTo>
                  <a:lnTo>
                    <a:pt x="114" y="30"/>
                  </a:lnTo>
                  <a:lnTo>
                    <a:pt x="114" y="24"/>
                  </a:lnTo>
                  <a:lnTo>
                    <a:pt x="114" y="30"/>
                  </a:lnTo>
                  <a:lnTo>
                    <a:pt x="120" y="30"/>
                  </a:lnTo>
                  <a:lnTo>
                    <a:pt x="120" y="36"/>
                  </a:lnTo>
                  <a:lnTo>
                    <a:pt x="126" y="36"/>
                  </a:lnTo>
                  <a:lnTo>
                    <a:pt x="126" y="30"/>
                  </a:lnTo>
                  <a:lnTo>
                    <a:pt x="126" y="36"/>
                  </a:lnTo>
                  <a:lnTo>
                    <a:pt x="126" y="42"/>
                  </a:lnTo>
                  <a:lnTo>
                    <a:pt x="132" y="48"/>
                  </a:lnTo>
                  <a:lnTo>
                    <a:pt x="132" y="54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0" y="72"/>
                  </a:lnTo>
                  <a:lnTo>
                    <a:pt x="156" y="72"/>
                  </a:lnTo>
                  <a:lnTo>
                    <a:pt x="162" y="78"/>
                  </a:lnTo>
                  <a:lnTo>
                    <a:pt x="168" y="78"/>
                  </a:lnTo>
                  <a:lnTo>
                    <a:pt x="168" y="84"/>
                  </a:lnTo>
                  <a:lnTo>
                    <a:pt x="174" y="78"/>
                  </a:lnTo>
                  <a:lnTo>
                    <a:pt x="180" y="84"/>
                  </a:lnTo>
                  <a:lnTo>
                    <a:pt x="180" y="78"/>
                  </a:lnTo>
                  <a:lnTo>
                    <a:pt x="186" y="78"/>
                  </a:lnTo>
                  <a:lnTo>
                    <a:pt x="192" y="78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04" y="72"/>
                  </a:lnTo>
                  <a:lnTo>
                    <a:pt x="210" y="72"/>
                  </a:lnTo>
                  <a:lnTo>
                    <a:pt x="216" y="66"/>
                  </a:lnTo>
                  <a:lnTo>
                    <a:pt x="222" y="66"/>
                  </a:lnTo>
                  <a:lnTo>
                    <a:pt x="228" y="66"/>
                  </a:lnTo>
                  <a:lnTo>
                    <a:pt x="228" y="60"/>
                  </a:lnTo>
                  <a:lnTo>
                    <a:pt x="234" y="60"/>
                  </a:lnTo>
                  <a:lnTo>
                    <a:pt x="240" y="60"/>
                  </a:lnTo>
                  <a:lnTo>
                    <a:pt x="246" y="60"/>
                  </a:lnTo>
                  <a:lnTo>
                    <a:pt x="252" y="60"/>
                  </a:lnTo>
                  <a:lnTo>
                    <a:pt x="258" y="60"/>
                  </a:lnTo>
                  <a:lnTo>
                    <a:pt x="264" y="66"/>
                  </a:lnTo>
                  <a:lnTo>
                    <a:pt x="270" y="66"/>
                  </a:lnTo>
                  <a:lnTo>
                    <a:pt x="276" y="66"/>
                  </a:lnTo>
                  <a:lnTo>
                    <a:pt x="282" y="66"/>
                  </a:lnTo>
                  <a:lnTo>
                    <a:pt x="282" y="60"/>
                  </a:lnTo>
                  <a:lnTo>
                    <a:pt x="288" y="60"/>
                  </a:lnTo>
                  <a:lnTo>
                    <a:pt x="294" y="60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6" y="54"/>
                  </a:lnTo>
                  <a:lnTo>
                    <a:pt x="306" y="48"/>
                  </a:lnTo>
                  <a:lnTo>
                    <a:pt x="312" y="48"/>
                  </a:lnTo>
                  <a:lnTo>
                    <a:pt x="312" y="42"/>
                  </a:lnTo>
                  <a:lnTo>
                    <a:pt x="318" y="42"/>
                  </a:lnTo>
                  <a:lnTo>
                    <a:pt x="324" y="42"/>
                  </a:lnTo>
                  <a:lnTo>
                    <a:pt x="330" y="48"/>
                  </a:lnTo>
                  <a:lnTo>
                    <a:pt x="336" y="48"/>
                  </a:lnTo>
                  <a:lnTo>
                    <a:pt x="336" y="42"/>
                  </a:lnTo>
                  <a:lnTo>
                    <a:pt x="342" y="48"/>
                  </a:lnTo>
                  <a:lnTo>
                    <a:pt x="342" y="42"/>
                  </a:lnTo>
                  <a:lnTo>
                    <a:pt x="348" y="48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36"/>
                  </a:lnTo>
                  <a:lnTo>
                    <a:pt x="372" y="36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36"/>
                  </a:lnTo>
                  <a:lnTo>
                    <a:pt x="396" y="42"/>
                  </a:lnTo>
                  <a:lnTo>
                    <a:pt x="396" y="36"/>
                  </a:lnTo>
                  <a:lnTo>
                    <a:pt x="402" y="36"/>
                  </a:lnTo>
                  <a:lnTo>
                    <a:pt x="408" y="36"/>
                  </a:lnTo>
                  <a:lnTo>
                    <a:pt x="414" y="36"/>
                  </a:lnTo>
                  <a:lnTo>
                    <a:pt x="420" y="36"/>
                  </a:lnTo>
                  <a:lnTo>
                    <a:pt x="420" y="30"/>
                  </a:lnTo>
                  <a:lnTo>
                    <a:pt x="426" y="30"/>
                  </a:lnTo>
                  <a:lnTo>
                    <a:pt x="432" y="30"/>
                  </a:lnTo>
                  <a:lnTo>
                    <a:pt x="438" y="30"/>
                  </a:lnTo>
                  <a:lnTo>
                    <a:pt x="444" y="24"/>
                  </a:lnTo>
                  <a:lnTo>
                    <a:pt x="444" y="30"/>
                  </a:lnTo>
                  <a:lnTo>
                    <a:pt x="444" y="24"/>
                  </a:lnTo>
                  <a:lnTo>
                    <a:pt x="450" y="24"/>
                  </a:lnTo>
                  <a:lnTo>
                    <a:pt x="456" y="24"/>
                  </a:lnTo>
                  <a:lnTo>
                    <a:pt x="462" y="24"/>
                  </a:lnTo>
                  <a:lnTo>
                    <a:pt x="462" y="18"/>
                  </a:lnTo>
                  <a:lnTo>
                    <a:pt x="468" y="18"/>
                  </a:lnTo>
                  <a:lnTo>
                    <a:pt x="474" y="12"/>
                  </a:lnTo>
                  <a:lnTo>
                    <a:pt x="474" y="6"/>
                  </a:lnTo>
                  <a:lnTo>
                    <a:pt x="474" y="12"/>
                  </a:lnTo>
                  <a:lnTo>
                    <a:pt x="474" y="6"/>
                  </a:lnTo>
                  <a:lnTo>
                    <a:pt x="480" y="6"/>
                  </a:lnTo>
                  <a:lnTo>
                    <a:pt x="486" y="0"/>
                  </a:lnTo>
                  <a:lnTo>
                    <a:pt x="492" y="6"/>
                  </a:lnTo>
                  <a:lnTo>
                    <a:pt x="498" y="6"/>
                  </a:lnTo>
                  <a:lnTo>
                    <a:pt x="504" y="6"/>
                  </a:lnTo>
                  <a:lnTo>
                    <a:pt x="510" y="12"/>
                  </a:lnTo>
                  <a:lnTo>
                    <a:pt x="510" y="18"/>
                  </a:lnTo>
                  <a:lnTo>
                    <a:pt x="504" y="24"/>
                  </a:lnTo>
                  <a:lnTo>
                    <a:pt x="504" y="30"/>
                  </a:lnTo>
                  <a:lnTo>
                    <a:pt x="504" y="36"/>
                  </a:lnTo>
                  <a:lnTo>
                    <a:pt x="498" y="36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04" y="48"/>
                  </a:lnTo>
                  <a:lnTo>
                    <a:pt x="504" y="54"/>
                  </a:lnTo>
                  <a:lnTo>
                    <a:pt x="504" y="66"/>
                  </a:lnTo>
                  <a:lnTo>
                    <a:pt x="504" y="72"/>
                  </a:lnTo>
                  <a:lnTo>
                    <a:pt x="504" y="78"/>
                  </a:lnTo>
                  <a:lnTo>
                    <a:pt x="498" y="78"/>
                  </a:lnTo>
                  <a:lnTo>
                    <a:pt x="504" y="78"/>
                  </a:lnTo>
                  <a:lnTo>
                    <a:pt x="510" y="78"/>
                  </a:lnTo>
                  <a:lnTo>
                    <a:pt x="504" y="78"/>
                  </a:lnTo>
                  <a:lnTo>
                    <a:pt x="504" y="72"/>
                  </a:lnTo>
                  <a:lnTo>
                    <a:pt x="510" y="72"/>
                  </a:lnTo>
                  <a:lnTo>
                    <a:pt x="510" y="78"/>
                  </a:lnTo>
                  <a:lnTo>
                    <a:pt x="516" y="78"/>
                  </a:lnTo>
                  <a:lnTo>
                    <a:pt x="516" y="84"/>
                  </a:lnTo>
                  <a:lnTo>
                    <a:pt x="510" y="84"/>
                  </a:lnTo>
                  <a:lnTo>
                    <a:pt x="510" y="78"/>
                  </a:lnTo>
                  <a:lnTo>
                    <a:pt x="498" y="78"/>
                  </a:lnTo>
                  <a:lnTo>
                    <a:pt x="498" y="84"/>
                  </a:lnTo>
                  <a:lnTo>
                    <a:pt x="492" y="84"/>
                  </a:lnTo>
                  <a:lnTo>
                    <a:pt x="492" y="90"/>
                  </a:lnTo>
                  <a:lnTo>
                    <a:pt x="492" y="96"/>
                  </a:lnTo>
                  <a:lnTo>
                    <a:pt x="492" y="102"/>
                  </a:lnTo>
                  <a:lnTo>
                    <a:pt x="492" y="108"/>
                  </a:lnTo>
                  <a:lnTo>
                    <a:pt x="486" y="114"/>
                  </a:lnTo>
                  <a:lnTo>
                    <a:pt x="486" y="120"/>
                  </a:lnTo>
                  <a:lnTo>
                    <a:pt x="486" y="126"/>
                  </a:lnTo>
                  <a:lnTo>
                    <a:pt x="492" y="126"/>
                  </a:lnTo>
                  <a:lnTo>
                    <a:pt x="486" y="132"/>
                  </a:lnTo>
                  <a:lnTo>
                    <a:pt x="486" y="138"/>
                  </a:lnTo>
                  <a:lnTo>
                    <a:pt x="480" y="138"/>
                  </a:lnTo>
                  <a:lnTo>
                    <a:pt x="480" y="144"/>
                  </a:lnTo>
                  <a:lnTo>
                    <a:pt x="480" y="150"/>
                  </a:lnTo>
                  <a:lnTo>
                    <a:pt x="474" y="150"/>
                  </a:lnTo>
                  <a:lnTo>
                    <a:pt x="468" y="156"/>
                  </a:lnTo>
                  <a:lnTo>
                    <a:pt x="468" y="162"/>
                  </a:lnTo>
                  <a:lnTo>
                    <a:pt x="468" y="168"/>
                  </a:lnTo>
                  <a:lnTo>
                    <a:pt x="462" y="168"/>
                  </a:lnTo>
                  <a:lnTo>
                    <a:pt x="462" y="174"/>
                  </a:lnTo>
                  <a:lnTo>
                    <a:pt x="456" y="180"/>
                  </a:lnTo>
                  <a:lnTo>
                    <a:pt x="456" y="186"/>
                  </a:lnTo>
                  <a:lnTo>
                    <a:pt x="456" y="192"/>
                  </a:lnTo>
                  <a:lnTo>
                    <a:pt x="450" y="192"/>
                  </a:lnTo>
                  <a:lnTo>
                    <a:pt x="444" y="198"/>
                  </a:lnTo>
                  <a:lnTo>
                    <a:pt x="438" y="204"/>
                  </a:lnTo>
                  <a:lnTo>
                    <a:pt x="438" y="210"/>
                  </a:lnTo>
                  <a:lnTo>
                    <a:pt x="438" y="216"/>
                  </a:lnTo>
                  <a:lnTo>
                    <a:pt x="438" y="222"/>
                  </a:lnTo>
                  <a:lnTo>
                    <a:pt x="432" y="228"/>
                  </a:lnTo>
                  <a:lnTo>
                    <a:pt x="426" y="234"/>
                  </a:lnTo>
                  <a:lnTo>
                    <a:pt x="420" y="240"/>
                  </a:lnTo>
                  <a:lnTo>
                    <a:pt x="420" y="246"/>
                  </a:lnTo>
                  <a:lnTo>
                    <a:pt x="414" y="252"/>
                  </a:lnTo>
                  <a:lnTo>
                    <a:pt x="408" y="258"/>
                  </a:lnTo>
                  <a:lnTo>
                    <a:pt x="408" y="264"/>
                  </a:lnTo>
                  <a:lnTo>
                    <a:pt x="402" y="270"/>
                  </a:lnTo>
                  <a:lnTo>
                    <a:pt x="402" y="276"/>
                  </a:lnTo>
                  <a:lnTo>
                    <a:pt x="402" y="282"/>
                  </a:lnTo>
                  <a:lnTo>
                    <a:pt x="402" y="288"/>
                  </a:lnTo>
                  <a:lnTo>
                    <a:pt x="396" y="294"/>
                  </a:lnTo>
                  <a:lnTo>
                    <a:pt x="390" y="312"/>
                  </a:lnTo>
                  <a:lnTo>
                    <a:pt x="384" y="318"/>
                  </a:lnTo>
                  <a:lnTo>
                    <a:pt x="378" y="324"/>
                  </a:lnTo>
                  <a:lnTo>
                    <a:pt x="378" y="330"/>
                  </a:lnTo>
                  <a:lnTo>
                    <a:pt x="372" y="330"/>
                  </a:lnTo>
                  <a:lnTo>
                    <a:pt x="366" y="348"/>
                  </a:lnTo>
                  <a:lnTo>
                    <a:pt x="360" y="354"/>
                  </a:lnTo>
                  <a:lnTo>
                    <a:pt x="354" y="360"/>
                  </a:lnTo>
                  <a:lnTo>
                    <a:pt x="354" y="366"/>
                  </a:lnTo>
                  <a:lnTo>
                    <a:pt x="348" y="366"/>
                  </a:lnTo>
                  <a:lnTo>
                    <a:pt x="348" y="372"/>
                  </a:lnTo>
                  <a:lnTo>
                    <a:pt x="348" y="378"/>
                  </a:lnTo>
                  <a:lnTo>
                    <a:pt x="342" y="378"/>
                  </a:lnTo>
                  <a:lnTo>
                    <a:pt x="336" y="390"/>
                  </a:lnTo>
                  <a:lnTo>
                    <a:pt x="330" y="390"/>
                  </a:lnTo>
                  <a:lnTo>
                    <a:pt x="330" y="396"/>
                  </a:lnTo>
                  <a:lnTo>
                    <a:pt x="318" y="408"/>
                  </a:lnTo>
                  <a:lnTo>
                    <a:pt x="312" y="414"/>
                  </a:lnTo>
                  <a:lnTo>
                    <a:pt x="306" y="414"/>
                  </a:lnTo>
                  <a:lnTo>
                    <a:pt x="306" y="420"/>
                  </a:lnTo>
                  <a:lnTo>
                    <a:pt x="300" y="426"/>
                  </a:lnTo>
                  <a:lnTo>
                    <a:pt x="294" y="432"/>
                  </a:lnTo>
                  <a:lnTo>
                    <a:pt x="288" y="438"/>
                  </a:lnTo>
                  <a:lnTo>
                    <a:pt x="288" y="444"/>
                  </a:lnTo>
                  <a:lnTo>
                    <a:pt x="282" y="444"/>
                  </a:lnTo>
                  <a:lnTo>
                    <a:pt x="276" y="450"/>
                  </a:lnTo>
                  <a:lnTo>
                    <a:pt x="270" y="456"/>
                  </a:lnTo>
                  <a:lnTo>
                    <a:pt x="264" y="462"/>
                  </a:lnTo>
                  <a:lnTo>
                    <a:pt x="258" y="468"/>
                  </a:lnTo>
                  <a:lnTo>
                    <a:pt x="252" y="468"/>
                  </a:lnTo>
                  <a:lnTo>
                    <a:pt x="252" y="474"/>
                  </a:lnTo>
                  <a:lnTo>
                    <a:pt x="246" y="474"/>
                  </a:lnTo>
                  <a:lnTo>
                    <a:pt x="246" y="480"/>
                  </a:lnTo>
                  <a:lnTo>
                    <a:pt x="240" y="480"/>
                  </a:lnTo>
                  <a:lnTo>
                    <a:pt x="234" y="486"/>
                  </a:lnTo>
                  <a:lnTo>
                    <a:pt x="228" y="486"/>
                  </a:lnTo>
                  <a:lnTo>
                    <a:pt x="228" y="492"/>
                  </a:lnTo>
                  <a:lnTo>
                    <a:pt x="222" y="492"/>
                  </a:lnTo>
                  <a:lnTo>
                    <a:pt x="216" y="498"/>
                  </a:lnTo>
                  <a:lnTo>
                    <a:pt x="210" y="498"/>
                  </a:lnTo>
                  <a:lnTo>
                    <a:pt x="204" y="504"/>
                  </a:lnTo>
                  <a:lnTo>
                    <a:pt x="198" y="504"/>
                  </a:lnTo>
                  <a:lnTo>
                    <a:pt x="192" y="510"/>
                  </a:lnTo>
                  <a:lnTo>
                    <a:pt x="186" y="510"/>
                  </a:lnTo>
                  <a:lnTo>
                    <a:pt x="186" y="516"/>
                  </a:lnTo>
                  <a:lnTo>
                    <a:pt x="180" y="516"/>
                  </a:lnTo>
                  <a:lnTo>
                    <a:pt x="180" y="522"/>
                  </a:lnTo>
                  <a:lnTo>
                    <a:pt x="174" y="522"/>
                  </a:lnTo>
                  <a:lnTo>
                    <a:pt x="168" y="528"/>
                  </a:lnTo>
                  <a:lnTo>
                    <a:pt x="162" y="534"/>
                  </a:lnTo>
                  <a:lnTo>
                    <a:pt x="156" y="534"/>
                  </a:lnTo>
                  <a:lnTo>
                    <a:pt x="156" y="540"/>
                  </a:lnTo>
                  <a:lnTo>
                    <a:pt x="150" y="540"/>
                  </a:lnTo>
                  <a:lnTo>
                    <a:pt x="150" y="546"/>
                  </a:lnTo>
                  <a:lnTo>
                    <a:pt x="144" y="546"/>
                  </a:lnTo>
                  <a:lnTo>
                    <a:pt x="144" y="552"/>
                  </a:lnTo>
                  <a:lnTo>
                    <a:pt x="138" y="552"/>
                  </a:lnTo>
                  <a:lnTo>
                    <a:pt x="132" y="558"/>
                  </a:lnTo>
                  <a:lnTo>
                    <a:pt x="126" y="558"/>
                  </a:lnTo>
                  <a:lnTo>
                    <a:pt x="126" y="564"/>
                  </a:lnTo>
                  <a:lnTo>
                    <a:pt x="120" y="570"/>
                  </a:lnTo>
                  <a:lnTo>
                    <a:pt x="114" y="576"/>
                  </a:lnTo>
                  <a:lnTo>
                    <a:pt x="108" y="582"/>
                  </a:lnTo>
                  <a:lnTo>
                    <a:pt x="102" y="588"/>
                  </a:lnTo>
                  <a:lnTo>
                    <a:pt x="96" y="600"/>
                  </a:lnTo>
                  <a:lnTo>
                    <a:pt x="90" y="606"/>
                  </a:lnTo>
                  <a:lnTo>
                    <a:pt x="84" y="612"/>
                  </a:lnTo>
                  <a:lnTo>
                    <a:pt x="78" y="612"/>
                  </a:lnTo>
                  <a:lnTo>
                    <a:pt x="78" y="618"/>
                  </a:lnTo>
                  <a:lnTo>
                    <a:pt x="72" y="618"/>
                  </a:lnTo>
                  <a:lnTo>
                    <a:pt x="72" y="624"/>
                  </a:lnTo>
                  <a:lnTo>
                    <a:pt x="66" y="624"/>
                  </a:lnTo>
                  <a:lnTo>
                    <a:pt x="66" y="630"/>
                  </a:lnTo>
                  <a:lnTo>
                    <a:pt x="60" y="630"/>
                  </a:lnTo>
                  <a:lnTo>
                    <a:pt x="60" y="636"/>
                  </a:lnTo>
                  <a:lnTo>
                    <a:pt x="54" y="636"/>
                  </a:lnTo>
                  <a:lnTo>
                    <a:pt x="54" y="642"/>
                  </a:lnTo>
                  <a:lnTo>
                    <a:pt x="54" y="636"/>
                  </a:lnTo>
                  <a:lnTo>
                    <a:pt x="48" y="636"/>
                  </a:lnTo>
                  <a:lnTo>
                    <a:pt x="54" y="636"/>
                  </a:lnTo>
                  <a:lnTo>
                    <a:pt x="54" y="642"/>
                  </a:lnTo>
                  <a:lnTo>
                    <a:pt x="54" y="648"/>
                  </a:lnTo>
                  <a:lnTo>
                    <a:pt x="48" y="648"/>
                  </a:lnTo>
                  <a:lnTo>
                    <a:pt x="48" y="642"/>
                  </a:lnTo>
                  <a:lnTo>
                    <a:pt x="48" y="648"/>
                  </a:lnTo>
                  <a:lnTo>
                    <a:pt x="48" y="654"/>
                  </a:lnTo>
                  <a:lnTo>
                    <a:pt x="42" y="654"/>
                  </a:lnTo>
                  <a:lnTo>
                    <a:pt x="42" y="660"/>
                  </a:lnTo>
                  <a:lnTo>
                    <a:pt x="48" y="654"/>
                  </a:lnTo>
                  <a:lnTo>
                    <a:pt x="42" y="660"/>
                  </a:lnTo>
                  <a:lnTo>
                    <a:pt x="42" y="654"/>
                  </a:lnTo>
                  <a:lnTo>
                    <a:pt x="36" y="654"/>
                  </a:lnTo>
                  <a:lnTo>
                    <a:pt x="36" y="660"/>
                  </a:lnTo>
                  <a:lnTo>
                    <a:pt x="36" y="654"/>
                  </a:lnTo>
                  <a:lnTo>
                    <a:pt x="42" y="654"/>
                  </a:lnTo>
                  <a:lnTo>
                    <a:pt x="42" y="660"/>
                  </a:lnTo>
                  <a:lnTo>
                    <a:pt x="36" y="666"/>
                  </a:lnTo>
                  <a:lnTo>
                    <a:pt x="30" y="672"/>
                  </a:lnTo>
                  <a:lnTo>
                    <a:pt x="30" y="678"/>
                  </a:lnTo>
                  <a:lnTo>
                    <a:pt x="0" y="636"/>
                  </a:lnTo>
                  <a:lnTo>
                    <a:pt x="0" y="618"/>
                  </a:lnTo>
                  <a:lnTo>
                    <a:pt x="0" y="600"/>
                  </a:lnTo>
                  <a:lnTo>
                    <a:pt x="0" y="594"/>
                  </a:lnTo>
                  <a:lnTo>
                    <a:pt x="0" y="504"/>
                  </a:lnTo>
                  <a:lnTo>
                    <a:pt x="0" y="498"/>
                  </a:lnTo>
                  <a:lnTo>
                    <a:pt x="0" y="456"/>
                  </a:lnTo>
                  <a:lnTo>
                    <a:pt x="18" y="438"/>
                  </a:lnTo>
                  <a:lnTo>
                    <a:pt x="36" y="414"/>
                  </a:lnTo>
                  <a:lnTo>
                    <a:pt x="42" y="40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Freeform 38">
              <a:extLst>
                <a:ext uri="{FF2B5EF4-FFF2-40B4-BE49-F238E27FC236}">
                  <a16:creationId xmlns:a16="http://schemas.microsoft.com/office/drawing/2014/main" id="{12FEAF62-5C24-1982-3B60-C19FBCF30A25}"/>
                </a:ext>
              </a:extLst>
            </p:cNvPr>
            <p:cNvSpPr>
              <a:spLocks noChangeAspect="1"/>
            </p:cNvSpPr>
            <p:nvPr>
              <p:custDataLst>
                <p:tags r:id="rId33"/>
              </p:custDataLst>
            </p:nvPr>
          </p:nvSpPr>
          <p:spPr bwMode="gray">
            <a:xfrm>
              <a:off x="5536955" y="3416301"/>
              <a:ext cx="534894" cy="647700"/>
            </a:xfrm>
            <a:custGeom>
              <a:avLst/>
              <a:gdLst>
                <a:gd name="T0" fmla="*/ 17 w 396"/>
                <a:gd name="T1" fmla="*/ 13 h 480"/>
                <a:gd name="T2" fmla="*/ 35 w 396"/>
                <a:gd name="T3" fmla="*/ 4 h 480"/>
                <a:gd name="T4" fmla="*/ 52 w 396"/>
                <a:gd name="T5" fmla="*/ 0 h 480"/>
                <a:gd name="T6" fmla="*/ 56 w 396"/>
                <a:gd name="T7" fmla="*/ 13 h 480"/>
                <a:gd name="T8" fmla="*/ 74 w 396"/>
                <a:gd name="T9" fmla="*/ 17 h 480"/>
                <a:gd name="T10" fmla="*/ 95 w 396"/>
                <a:gd name="T11" fmla="*/ 22 h 480"/>
                <a:gd name="T12" fmla="*/ 113 w 396"/>
                <a:gd name="T13" fmla="*/ 26 h 480"/>
                <a:gd name="T14" fmla="*/ 148 w 396"/>
                <a:gd name="T15" fmla="*/ 48 h 480"/>
                <a:gd name="T16" fmla="*/ 165 w 396"/>
                <a:gd name="T17" fmla="*/ 52 h 480"/>
                <a:gd name="T18" fmla="*/ 178 w 396"/>
                <a:gd name="T19" fmla="*/ 52 h 480"/>
                <a:gd name="T20" fmla="*/ 191 w 396"/>
                <a:gd name="T21" fmla="*/ 56 h 480"/>
                <a:gd name="T22" fmla="*/ 213 w 396"/>
                <a:gd name="T23" fmla="*/ 48 h 480"/>
                <a:gd name="T24" fmla="*/ 226 w 396"/>
                <a:gd name="T25" fmla="*/ 35 h 480"/>
                <a:gd name="T26" fmla="*/ 243 w 396"/>
                <a:gd name="T27" fmla="*/ 31 h 480"/>
                <a:gd name="T28" fmla="*/ 256 w 396"/>
                <a:gd name="T29" fmla="*/ 31 h 480"/>
                <a:gd name="T30" fmla="*/ 265 w 396"/>
                <a:gd name="T31" fmla="*/ 39 h 480"/>
                <a:gd name="T32" fmla="*/ 283 w 396"/>
                <a:gd name="T33" fmla="*/ 39 h 480"/>
                <a:gd name="T34" fmla="*/ 256 w 396"/>
                <a:gd name="T35" fmla="*/ 78 h 480"/>
                <a:gd name="T36" fmla="*/ 256 w 396"/>
                <a:gd name="T37" fmla="*/ 182 h 480"/>
                <a:gd name="T38" fmla="*/ 274 w 396"/>
                <a:gd name="T39" fmla="*/ 243 h 480"/>
                <a:gd name="T40" fmla="*/ 270 w 396"/>
                <a:gd name="T41" fmla="*/ 247 h 480"/>
                <a:gd name="T42" fmla="*/ 265 w 396"/>
                <a:gd name="T43" fmla="*/ 252 h 480"/>
                <a:gd name="T44" fmla="*/ 256 w 396"/>
                <a:gd name="T45" fmla="*/ 252 h 480"/>
                <a:gd name="T46" fmla="*/ 252 w 396"/>
                <a:gd name="T47" fmla="*/ 256 h 480"/>
                <a:gd name="T48" fmla="*/ 256 w 396"/>
                <a:gd name="T49" fmla="*/ 260 h 480"/>
                <a:gd name="T50" fmla="*/ 256 w 396"/>
                <a:gd name="T51" fmla="*/ 260 h 480"/>
                <a:gd name="T52" fmla="*/ 248 w 396"/>
                <a:gd name="T53" fmla="*/ 260 h 480"/>
                <a:gd name="T54" fmla="*/ 252 w 396"/>
                <a:gd name="T55" fmla="*/ 264 h 480"/>
                <a:gd name="T56" fmla="*/ 239 w 396"/>
                <a:gd name="T57" fmla="*/ 273 h 480"/>
                <a:gd name="T58" fmla="*/ 226 w 396"/>
                <a:gd name="T59" fmla="*/ 277 h 480"/>
                <a:gd name="T60" fmla="*/ 226 w 396"/>
                <a:gd name="T61" fmla="*/ 286 h 480"/>
                <a:gd name="T62" fmla="*/ 221 w 396"/>
                <a:gd name="T63" fmla="*/ 299 h 480"/>
                <a:gd name="T64" fmla="*/ 221 w 396"/>
                <a:gd name="T65" fmla="*/ 299 h 480"/>
                <a:gd name="T66" fmla="*/ 217 w 396"/>
                <a:gd name="T67" fmla="*/ 308 h 480"/>
                <a:gd name="T68" fmla="*/ 217 w 396"/>
                <a:gd name="T69" fmla="*/ 312 h 480"/>
                <a:gd name="T70" fmla="*/ 213 w 396"/>
                <a:gd name="T71" fmla="*/ 320 h 480"/>
                <a:gd name="T72" fmla="*/ 208 w 396"/>
                <a:gd name="T73" fmla="*/ 326 h 480"/>
                <a:gd name="T74" fmla="*/ 204 w 396"/>
                <a:gd name="T75" fmla="*/ 338 h 480"/>
                <a:gd name="T76" fmla="*/ 200 w 396"/>
                <a:gd name="T77" fmla="*/ 343 h 480"/>
                <a:gd name="T78" fmla="*/ 196 w 396"/>
                <a:gd name="T79" fmla="*/ 347 h 480"/>
                <a:gd name="T80" fmla="*/ 196 w 396"/>
                <a:gd name="T81" fmla="*/ 347 h 480"/>
                <a:gd name="T82" fmla="*/ 148 w 396"/>
                <a:gd name="T83" fmla="*/ 316 h 480"/>
                <a:gd name="T84" fmla="*/ 134 w 396"/>
                <a:gd name="T85" fmla="*/ 303 h 480"/>
                <a:gd name="T86" fmla="*/ 130 w 396"/>
                <a:gd name="T87" fmla="*/ 286 h 480"/>
                <a:gd name="T88" fmla="*/ 70 w 396"/>
                <a:gd name="T89" fmla="*/ 252 h 480"/>
                <a:gd name="T90" fmla="*/ 0 w 396"/>
                <a:gd name="T91" fmla="*/ 217 h 480"/>
                <a:gd name="T92" fmla="*/ 4 w 396"/>
                <a:gd name="T93" fmla="*/ 186 h 480"/>
                <a:gd name="T94" fmla="*/ 9 w 396"/>
                <a:gd name="T95" fmla="*/ 169 h 480"/>
                <a:gd name="T96" fmla="*/ 17 w 396"/>
                <a:gd name="T97" fmla="*/ 156 h 480"/>
                <a:gd name="T98" fmla="*/ 22 w 396"/>
                <a:gd name="T99" fmla="*/ 143 h 480"/>
                <a:gd name="T100" fmla="*/ 31 w 396"/>
                <a:gd name="T101" fmla="*/ 134 h 480"/>
                <a:gd name="T102" fmla="*/ 35 w 396"/>
                <a:gd name="T103" fmla="*/ 130 h 480"/>
                <a:gd name="T104" fmla="*/ 43 w 396"/>
                <a:gd name="T105" fmla="*/ 113 h 480"/>
                <a:gd name="T106" fmla="*/ 39 w 396"/>
                <a:gd name="T107" fmla="*/ 91 h 480"/>
                <a:gd name="T108" fmla="*/ 26 w 396"/>
                <a:gd name="T109" fmla="*/ 78 h 480"/>
                <a:gd name="T110" fmla="*/ 22 w 396"/>
                <a:gd name="T111" fmla="*/ 65 h 480"/>
                <a:gd name="T112" fmla="*/ 22 w 396"/>
                <a:gd name="T113" fmla="*/ 56 h 480"/>
                <a:gd name="T114" fmla="*/ 22 w 396"/>
                <a:gd name="T115" fmla="*/ 48 h 480"/>
                <a:gd name="T116" fmla="*/ 9 w 396"/>
                <a:gd name="T117" fmla="*/ 43 h 480"/>
                <a:gd name="T118" fmla="*/ 13 w 396"/>
                <a:gd name="T119" fmla="*/ 39 h 480"/>
                <a:gd name="T120" fmla="*/ 9 w 396"/>
                <a:gd name="T121" fmla="*/ 31 h 4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6"/>
                <a:gd name="T184" fmla="*/ 0 h 480"/>
                <a:gd name="T185" fmla="*/ 396 w 396"/>
                <a:gd name="T186" fmla="*/ 480 h 48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6" h="480">
                  <a:moveTo>
                    <a:pt x="6" y="42"/>
                  </a:moveTo>
                  <a:lnTo>
                    <a:pt x="6" y="36"/>
                  </a:lnTo>
                  <a:lnTo>
                    <a:pt x="18" y="24"/>
                  </a:lnTo>
                  <a:lnTo>
                    <a:pt x="24" y="18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78" y="12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102" y="18"/>
                  </a:lnTo>
                  <a:lnTo>
                    <a:pt x="102" y="24"/>
                  </a:lnTo>
                  <a:lnTo>
                    <a:pt x="108" y="30"/>
                  </a:lnTo>
                  <a:lnTo>
                    <a:pt x="114" y="30"/>
                  </a:lnTo>
                  <a:lnTo>
                    <a:pt x="120" y="30"/>
                  </a:lnTo>
                  <a:lnTo>
                    <a:pt x="132" y="30"/>
                  </a:lnTo>
                  <a:lnTo>
                    <a:pt x="138" y="30"/>
                  </a:lnTo>
                  <a:lnTo>
                    <a:pt x="150" y="30"/>
                  </a:lnTo>
                  <a:lnTo>
                    <a:pt x="156" y="30"/>
                  </a:lnTo>
                  <a:lnTo>
                    <a:pt x="156" y="36"/>
                  </a:lnTo>
                  <a:lnTo>
                    <a:pt x="162" y="36"/>
                  </a:lnTo>
                  <a:lnTo>
                    <a:pt x="168" y="36"/>
                  </a:lnTo>
                  <a:lnTo>
                    <a:pt x="186" y="54"/>
                  </a:lnTo>
                  <a:lnTo>
                    <a:pt x="204" y="66"/>
                  </a:lnTo>
                  <a:lnTo>
                    <a:pt x="210" y="66"/>
                  </a:lnTo>
                  <a:lnTo>
                    <a:pt x="210" y="72"/>
                  </a:lnTo>
                  <a:lnTo>
                    <a:pt x="216" y="72"/>
                  </a:lnTo>
                  <a:lnTo>
                    <a:pt x="228" y="72"/>
                  </a:lnTo>
                  <a:lnTo>
                    <a:pt x="234" y="66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8" y="72"/>
                  </a:lnTo>
                  <a:lnTo>
                    <a:pt x="264" y="72"/>
                  </a:lnTo>
                  <a:lnTo>
                    <a:pt x="264" y="78"/>
                  </a:lnTo>
                  <a:lnTo>
                    <a:pt x="270" y="78"/>
                  </a:lnTo>
                  <a:lnTo>
                    <a:pt x="276" y="78"/>
                  </a:lnTo>
                  <a:lnTo>
                    <a:pt x="282" y="78"/>
                  </a:lnTo>
                  <a:lnTo>
                    <a:pt x="294" y="66"/>
                  </a:lnTo>
                  <a:lnTo>
                    <a:pt x="294" y="60"/>
                  </a:lnTo>
                  <a:lnTo>
                    <a:pt x="300" y="60"/>
                  </a:lnTo>
                  <a:lnTo>
                    <a:pt x="300" y="54"/>
                  </a:lnTo>
                  <a:lnTo>
                    <a:pt x="312" y="48"/>
                  </a:lnTo>
                  <a:lnTo>
                    <a:pt x="318" y="48"/>
                  </a:lnTo>
                  <a:lnTo>
                    <a:pt x="324" y="48"/>
                  </a:lnTo>
                  <a:lnTo>
                    <a:pt x="324" y="42"/>
                  </a:lnTo>
                  <a:lnTo>
                    <a:pt x="336" y="42"/>
                  </a:lnTo>
                  <a:lnTo>
                    <a:pt x="342" y="36"/>
                  </a:lnTo>
                  <a:lnTo>
                    <a:pt x="348" y="36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54" y="48"/>
                  </a:lnTo>
                  <a:lnTo>
                    <a:pt x="360" y="48"/>
                  </a:lnTo>
                  <a:lnTo>
                    <a:pt x="360" y="54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390" y="66"/>
                  </a:lnTo>
                  <a:lnTo>
                    <a:pt x="372" y="90"/>
                  </a:lnTo>
                  <a:lnTo>
                    <a:pt x="354" y="108"/>
                  </a:lnTo>
                  <a:lnTo>
                    <a:pt x="354" y="150"/>
                  </a:lnTo>
                  <a:lnTo>
                    <a:pt x="354" y="156"/>
                  </a:lnTo>
                  <a:lnTo>
                    <a:pt x="354" y="246"/>
                  </a:lnTo>
                  <a:lnTo>
                    <a:pt x="354" y="252"/>
                  </a:lnTo>
                  <a:lnTo>
                    <a:pt x="354" y="270"/>
                  </a:lnTo>
                  <a:lnTo>
                    <a:pt x="354" y="288"/>
                  </a:lnTo>
                  <a:lnTo>
                    <a:pt x="384" y="330"/>
                  </a:lnTo>
                  <a:lnTo>
                    <a:pt x="378" y="336"/>
                  </a:lnTo>
                  <a:lnTo>
                    <a:pt x="378" y="342"/>
                  </a:lnTo>
                  <a:lnTo>
                    <a:pt x="372" y="342"/>
                  </a:lnTo>
                  <a:lnTo>
                    <a:pt x="378" y="342"/>
                  </a:lnTo>
                  <a:lnTo>
                    <a:pt x="372" y="342"/>
                  </a:lnTo>
                  <a:lnTo>
                    <a:pt x="372" y="348"/>
                  </a:lnTo>
                  <a:lnTo>
                    <a:pt x="366" y="348"/>
                  </a:lnTo>
                  <a:lnTo>
                    <a:pt x="366" y="342"/>
                  </a:lnTo>
                  <a:lnTo>
                    <a:pt x="366" y="348"/>
                  </a:lnTo>
                  <a:lnTo>
                    <a:pt x="360" y="348"/>
                  </a:lnTo>
                  <a:lnTo>
                    <a:pt x="354" y="348"/>
                  </a:lnTo>
                  <a:lnTo>
                    <a:pt x="354" y="354"/>
                  </a:lnTo>
                  <a:lnTo>
                    <a:pt x="354" y="348"/>
                  </a:lnTo>
                  <a:lnTo>
                    <a:pt x="354" y="342"/>
                  </a:lnTo>
                  <a:lnTo>
                    <a:pt x="354" y="348"/>
                  </a:lnTo>
                  <a:lnTo>
                    <a:pt x="354" y="354"/>
                  </a:lnTo>
                  <a:lnTo>
                    <a:pt x="348" y="354"/>
                  </a:lnTo>
                  <a:lnTo>
                    <a:pt x="348" y="348"/>
                  </a:lnTo>
                  <a:lnTo>
                    <a:pt x="348" y="354"/>
                  </a:lnTo>
                  <a:lnTo>
                    <a:pt x="348" y="360"/>
                  </a:lnTo>
                  <a:lnTo>
                    <a:pt x="354" y="360"/>
                  </a:lnTo>
                  <a:lnTo>
                    <a:pt x="354" y="366"/>
                  </a:lnTo>
                  <a:lnTo>
                    <a:pt x="348" y="366"/>
                  </a:lnTo>
                  <a:lnTo>
                    <a:pt x="354" y="366"/>
                  </a:lnTo>
                  <a:lnTo>
                    <a:pt x="354" y="360"/>
                  </a:lnTo>
                  <a:lnTo>
                    <a:pt x="348" y="360"/>
                  </a:lnTo>
                  <a:lnTo>
                    <a:pt x="342" y="360"/>
                  </a:lnTo>
                  <a:lnTo>
                    <a:pt x="348" y="360"/>
                  </a:lnTo>
                  <a:lnTo>
                    <a:pt x="342" y="360"/>
                  </a:lnTo>
                  <a:lnTo>
                    <a:pt x="342" y="366"/>
                  </a:lnTo>
                  <a:lnTo>
                    <a:pt x="342" y="360"/>
                  </a:lnTo>
                  <a:lnTo>
                    <a:pt x="342" y="366"/>
                  </a:lnTo>
                  <a:lnTo>
                    <a:pt x="348" y="366"/>
                  </a:lnTo>
                  <a:lnTo>
                    <a:pt x="342" y="372"/>
                  </a:lnTo>
                  <a:lnTo>
                    <a:pt x="336" y="378"/>
                  </a:lnTo>
                  <a:lnTo>
                    <a:pt x="330" y="372"/>
                  </a:lnTo>
                  <a:lnTo>
                    <a:pt x="330" y="378"/>
                  </a:lnTo>
                  <a:lnTo>
                    <a:pt x="324" y="378"/>
                  </a:lnTo>
                  <a:lnTo>
                    <a:pt x="318" y="378"/>
                  </a:lnTo>
                  <a:lnTo>
                    <a:pt x="318" y="384"/>
                  </a:lnTo>
                  <a:lnTo>
                    <a:pt x="312" y="384"/>
                  </a:lnTo>
                  <a:lnTo>
                    <a:pt x="312" y="390"/>
                  </a:lnTo>
                  <a:lnTo>
                    <a:pt x="312" y="396"/>
                  </a:lnTo>
                  <a:lnTo>
                    <a:pt x="318" y="396"/>
                  </a:lnTo>
                  <a:lnTo>
                    <a:pt x="312" y="396"/>
                  </a:lnTo>
                  <a:lnTo>
                    <a:pt x="312" y="402"/>
                  </a:lnTo>
                  <a:lnTo>
                    <a:pt x="312" y="408"/>
                  </a:lnTo>
                  <a:lnTo>
                    <a:pt x="312" y="414"/>
                  </a:lnTo>
                  <a:lnTo>
                    <a:pt x="306" y="414"/>
                  </a:lnTo>
                  <a:lnTo>
                    <a:pt x="306" y="420"/>
                  </a:lnTo>
                  <a:lnTo>
                    <a:pt x="306" y="414"/>
                  </a:lnTo>
                  <a:lnTo>
                    <a:pt x="300" y="414"/>
                  </a:lnTo>
                  <a:lnTo>
                    <a:pt x="306" y="414"/>
                  </a:lnTo>
                  <a:lnTo>
                    <a:pt x="300" y="420"/>
                  </a:lnTo>
                  <a:lnTo>
                    <a:pt x="306" y="420"/>
                  </a:lnTo>
                  <a:lnTo>
                    <a:pt x="300" y="420"/>
                  </a:lnTo>
                  <a:lnTo>
                    <a:pt x="300" y="426"/>
                  </a:lnTo>
                  <a:lnTo>
                    <a:pt x="300" y="432"/>
                  </a:lnTo>
                  <a:lnTo>
                    <a:pt x="294" y="426"/>
                  </a:lnTo>
                  <a:lnTo>
                    <a:pt x="294" y="432"/>
                  </a:lnTo>
                  <a:lnTo>
                    <a:pt x="300" y="432"/>
                  </a:lnTo>
                  <a:lnTo>
                    <a:pt x="294" y="438"/>
                  </a:lnTo>
                  <a:lnTo>
                    <a:pt x="294" y="444"/>
                  </a:lnTo>
                  <a:lnTo>
                    <a:pt x="288" y="444"/>
                  </a:lnTo>
                  <a:lnTo>
                    <a:pt x="294" y="444"/>
                  </a:lnTo>
                  <a:lnTo>
                    <a:pt x="294" y="450"/>
                  </a:lnTo>
                  <a:lnTo>
                    <a:pt x="288" y="450"/>
                  </a:lnTo>
                  <a:lnTo>
                    <a:pt x="282" y="450"/>
                  </a:lnTo>
                  <a:lnTo>
                    <a:pt x="288" y="450"/>
                  </a:lnTo>
                  <a:lnTo>
                    <a:pt x="288" y="456"/>
                  </a:lnTo>
                  <a:lnTo>
                    <a:pt x="288" y="462"/>
                  </a:lnTo>
                  <a:lnTo>
                    <a:pt x="282" y="462"/>
                  </a:lnTo>
                  <a:lnTo>
                    <a:pt x="282" y="468"/>
                  </a:lnTo>
                  <a:lnTo>
                    <a:pt x="282" y="474"/>
                  </a:lnTo>
                  <a:lnTo>
                    <a:pt x="276" y="474"/>
                  </a:lnTo>
                  <a:lnTo>
                    <a:pt x="276" y="480"/>
                  </a:lnTo>
                  <a:lnTo>
                    <a:pt x="276" y="474"/>
                  </a:lnTo>
                  <a:lnTo>
                    <a:pt x="276" y="480"/>
                  </a:lnTo>
                  <a:lnTo>
                    <a:pt x="276" y="474"/>
                  </a:lnTo>
                  <a:lnTo>
                    <a:pt x="276" y="480"/>
                  </a:lnTo>
                  <a:lnTo>
                    <a:pt x="270" y="480"/>
                  </a:lnTo>
                  <a:lnTo>
                    <a:pt x="270" y="474"/>
                  </a:lnTo>
                  <a:lnTo>
                    <a:pt x="270" y="480"/>
                  </a:lnTo>
                  <a:lnTo>
                    <a:pt x="270" y="474"/>
                  </a:lnTo>
                  <a:lnTo>
                    <a:pt x="270" y="480"/>
                  </a:lnTo>
                  <a:lnTo>
                    <a:pt x="264" y="480"/>
                  </a:lnTo>
                  <a:lnTo>
                    <a:pt x="240" y="462"/>
                  </a:lnTo>
                  <a:lnTo>
                    <a:pt x="228" y="456"/>
                  </a:lnTo>
                  <a:lnTo>
                    <a:pt x="204" y="438"/>
                  </a:lnTo>
                  <a:lnTo>
                    <a:pt x="198" y="432"/>
                  </a:lnTo>
                  <a:lnTo>
                    <a:pt x="192" y="426"/>
                  </a:lnTo>
                  <a:lnTo>
                    <a:pt x="186" y="426"/>
                  </a:lnTo>
                  <a:lnTo>
                    <a:pt x="186" y="420"/>
                  </a:lnTo>
                  <a:lnTo>
                    <a:pt x="192" y="414"/>
                  </a:lnTo>
                  <a:lnTo>
                    <a:pt x="192" y="402"/>
                  </a:lnTo>
                  <a:lnTo>
                    <a:pt x="186" y="396"/>
                  </a:lnTo>
                  <a:lnTo>
                    <a:pt x="180" y="396"/>
                  </a:lnTo>
                  <a:lnTo>
                    <a:pt x="156" y="384"/>
                  </a:lnTo>
                  <a:lnTo>
                    <a:pt x="138" y="372"/>
                  </a:lnTo>
                  <a:lnTo>
                    <a:pt x="120" y="360"/>
                  </a:lnTo>
                  <a:lnTo>
                    <a:pt x="96" y="348"/>
                  </a:lnTo>
                  <a:lnTo>
                    <a:pt x="60" y="330"/>
                  </a:lnTo>
                  <a:lnTo>
                    <a:pt x="12" y="300"/>
                  </a:lnTo>
                  <a:lnTo>
                    <a:pt x="6" y="300"/>
                  </a:lnTo>
                  <a:lnTo>
                    <a:pt x="0" y="300"/>
                  </a:lnTo>
                  <a:lnTo>
                    <a:pt x="0" y="282"/>
                  </a:lnTo>
                  <a:lnTo>
                    <a:pt x="0" y="270"/>
                  </a:lnTo>
                  <a:lnTo>
                    <a:pt x="6" y="264"/>
                  </a:lnTo>
                  <a:lnTo>
                    <a:pt x="6" y="258"/>
                  </a:lnTo>
                  <a:lnTo>
                    <a:pt x="6" y="246"/>
                  </a:lnTo>
                  <a:lnTo>
                    <a:pt x="0" y="246"/>
                  </a:lnTo>
                  <a:lnTo>
                    <a:pt x="6" y="234"/>
                  </a:lnTo>
                  <a:lnTo>
                    <a:pt x="12" y="234"/>
                  </a:lnTo>
                  <a:lnTo>
                    <a:pt x="12" y="228"/>
                  </a:lnTo>
                  <a:lnTo>
                    <a:pt x="12" y="222"/>
                  </a:lnTo>
                  <a:lnTo>
                    <a:pt x="18" y="216"/>
                  </a:lnTo>
                  <a:lnTo>
                    <a:pt x="24" y="216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04"/>
                  </a:lnTo>
                  <a:lnTo>
                    <a:pt x="30" y="198"/>
                  </a:lnTo>
                  <a:lnTo>
                    <a:pt x="30" y="192"/>
                  </a:lnTo>
                  <a:lnTo>
                    <a:pt x="36" y="192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48" y="186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48" y="180"/>
                  </a:lnTo>
                  <a:lnTo>
                    <a:pt x="48" y="174"/>
                  </a:lnTo>
                  <a:lnTo>
                    <a:pt x="54" y="174"/>
                  </a:lnTo>
                  <a:lnTo>
                    <a:pt x="54" y="168"/>
                  </a:lnTo>
                  <a:lnTo>
                    <a:pt x="60" y="156"/>
                  </a:lnTo>
                  <a:lnTo>
                    <a:pt x="54" y="150"/>
                  </a:lnTo>
                  <a:lnTo>
                    <a:pt x="54" y="144"/>
                  </a:lnTo>
                  <a:lnTo>
                    <a:pt x="54" y="132"/>
                  </a:lnTo>
                  <a:lnTo>
                    <a:pt x="54" y="126"/>
                  </a:lnTo>
                  <a:lnTo>
                    <a:pt x="48" y="120"/>
                  </a:lnTo>
                  <a:lnTo>
                    <a:pt x="48" y="114"/>
                  </a:lnTo>
                  <a:lnTo>
                    <a:pt x="42" y="108"/>
                  </a:lnTo>
                  <a:lnTo>
                    <a:pt x="36" y="108"/>
                  </a:lnTo>
                  <a:lnTo>
                    <a:pt x="36" y="102"/>
                  </a:lnTo>
                  <a:lnTo>
                    <a:pt x="36" y="96"/>
                  </a:lnTo>
                  <a:lnTo>
                    <a:pt x="30" y="96"/>
                  </a:lnTo>
                  <a:lnTo>
                    <a:pt x="30" y="90"/>
                  </a:lnTo>
                  <a:lnTo>
                    <a:pt x="30" y="84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30" y="72"/>
                  </a:lnTo>
                  <a:lnTo>
                    <a:pt x="30" y="66"/>
                  </a:lnTo>
                  <a:lnTo>
                    <a:pt x="24" y="66"/>
                  </a:lnTo>
                  <a:lnTo>
                    <a:pt x="18" y="66"/>
                  </a:lnTo>
                  <a:lnTo>
                    <a:pt x="18" y="60"/>
                  </a:lnTo>
                  <a:lnTo>
                    <a:pt x="12" y="60"/>
                  </a:lnTo>
                  <a:lnTo>
                    <a:pt x="18" y="60"/>
                  </a:lnTo>
                  <a:lnTo>
                    <a:pt x="12" y="60"/>
                  </a:lnTo>
                  <a:lnTo>
                    <a:pt x="18" y="60"/>
                  </a:lnTo>
                  <a:lnTo>
                    <a:pt x="18" y="54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6" y="4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Freeform 39">
              <a:extLst>
                <a:ext uri="{FF2B5EF4-FFF2-40B4-BE49-F238E27FC236}">
                  <a16:creationId xmlns:a16="http://schemas.microsoft.com/office/drawing/2014/main" id="{8D0E807C-9C0E-9E7E-DDE3-89E5178E1B88}"/>
                </a:ext>
              </a:extLst>
            </p:cNvPr>
            <p:cNvSpPr>
              <a:spLocks noChangeAspect="1"/>
            </p:cNvSpPr>
            <p:nvPr>
              <p:custDataLst>
                <p:tags r:id="rId34"/>
              </p:custDataLst>
            </p:nvPr>
          </p:nvSpPr>
          <p:spPr bwMode="gray">
            <a:xfrm>
              <a:off x="6062326" y="2897189"/>
              <a:ext cx="114280" cy="122237"/>
            </a:xfrm>
            <a:custGeom>
              <a:avLst/>
              <a:gdLst>
                <a:gd name="T0" fmla="*/ 31 w 84"/>
                <a:gd name="T1" fmla="*/ 9 h 90"/>
                <a:gd name="T2" fmla="*/ 39 w 84"/>
                <a:gd name="T3" fmla="*/ 13 h 90"/>
                <a:gd name="T4" fmla="*/ 39 w 84"/>
                <a:gd name="T5" fmla="*/ 4 h 90"/>
                <a:gd name="T6" fmla="*/ 49 w 84"/>
                <a:gd name="T7" fmla="*/ 4 h 90"/>
                <a:gd name="T8" fmla="*/ 53 w 84"/>
                <a:gd name="T9" fmla="*/ 4 h 90"/>
                <a:gd name="T10" fmla="*/ 57 w 84"/>
                <a:gd name="T11" fmla="*/ 13 h 90"/>
                <a:gd name="T12" fmla="*/ 62 w 84"/>
                <a:gd name="T13" fmla="*/ 18 h 90"/>
                <a:gd name="T14" fmla="*/ 62 w 84"/>
                <a:gd name="T15" fmla="*/ 27 h 90"/>
                <a:gd name="T16" fmla="*/ 57 w 84"/>
                <a:gd name="T17" fmla="*/ 31 h 90"/>
                <a:gd name="T18" fmla="*/ 49 w 84"/>
                <a:gd name="T19" fmla="*/ 31 h 90"/>
                <a:gd name="T20" fmla="*/ 44 w 84"/>
                <a:gd name="T21" fmla="*/ 35 h 90"/>
                <a:gd name="T22" fmla="*/ 39 w 84"/>
                <a:gd name="T23" fmla="*/ 39 h 90"/>
                <a:gd name="T24" fmla="*/ 35 w 84"/>
                <a:gd name="T25" fmla="*/ 44 h 90"/>
                <a:gd name="T26" fmla="*/ 31 w 84"/>
                <a:gd name="T27" fmla="*/ 48 h 90"/>
                <a:gd name="T28" fmla="*/ 35 w 84"/>
                <a:gd name="T29" fmla="*/ 44 h 90"/>
                <a:gd name="T30" fmla="*/ 44 w 84"/>
                <a:gd name="T31" fmla="*/ 44 h 90"/>
                <a:gd name="T32" fmla="*/ 53 w 84"/>
                <a:gd name="T33" fmla="*/ 44 h 90"/>
                <a:gd name="T34" fmla="*/ 53 w 84"/>
                <a:gd name="T35" fmla="*/ 44 h 90"/>
                <a:gd name="T36" fmla="*/ 57 w 84"/>
                <a:gd name="T37" fmla="*/ 48 h 90"/>
                <a:gd name="T38" fmla="*/ 44 w 84"/>
                <a:gd name="T39" fmla="*/ 62 h 90"/>
                <a:gd name="T40" fmla="*/ 39 w 84"/>
                <a:gd name="T41" fmla="*/ 66 h 90"/>
                <a:gd name="T42" fmla="*/ 35 w 84"/>
                <a:gd name="T43" fmla="*/ 62 h 90"/>
                <a:gd name="T44" fmla="*/ 27 w 84"/>
                <a:gd name="T45" fmla="*/ 62 h 90"/>
                <a:gd name="T46" fmla="*/ 22 w 84"/>
                <a:gd name="T47" fmla="*/ 66 h 90"/>
                <a:gd name="T48" fmla="*/ 13 w 84"/>
                <a:gd name="T49" fmla="*/ 66 h 90"/>
                <a:gd name="T50" fmla="*/ 4 w 84"/>
                <a:gd name="T51" fmla="*/ 66 h 90"/>
                <a:gd name="T52" fmla="*/ 4 w 84"/>
                <a:gd name="T53" fmla="*/ 53 h 90"/>
                <a:gd name="T54" fmla="*/ 0 w 84"/>
                <a:gd name="T55" fmla="*/ 44 h 90"/>
                <a:gd name="T56" fmla="*/ 4 w 84"/>
                <a:gd name="T57" fmla="*/ 39 h 90"/>
                <a:gd name="T58" fmla="*/ 9 w 84"/>
                <a:gd name="T59" fmla="*/ 35 h 90"/>
                <a:gd name="T60" fmla="*/ 18 w 84"/>
                <a:gd name="T61" fmla="*/ 27 h 90"/>
                <a:gd name="T62" fmla="*/ 18 w 84"/>
                <a:gd name="T63" fmla="*/ 18 h 90"/>
                <a:gd name="T64" fmla="*/ 22 w 84"/>
                <a:gd name="T65" fmla="*/ 13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"/>
                <a:gd name="T100" fmla="*/ 0 h 90"/>
                <a:gd name="T101" fmla="*/ 84 w 84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" h="90">
                  <a:moveTo>
                    <a:pt x="36" y="12"/>
                  </a:moveTo>
                  <a:lnTo>
                    <a:pt x="42" y="12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72" y="0"/>
                  </a:lnTo>
                  <a:lnTo>
                    <a:pt x="72" y="6"/>
                  </a:lnTo>
                  <a:lnTo>
                    <a:pt x="78" y="12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84" y="24"/>
                  </a:lnTo>
                  <a:lnTo>
                    <a:pt x="84" y="30"/>
                  </a:lnTo>
                  <a:lnTo>
                    <a:pt x="84" y="36"/>
                  </a:lnTo>
                  <a:lnTo>
                    <a:pt x="78" y="36"/>
                  </a:lnTo>
                  <a:lnTo>
                    <a:pt x="78" y="42"/>
                  </a:lnTo>
                  <a:lnTo>
                    <a:pt x="72" y="42"/>
                  </a:lnTo>
                  <a:lnTo>
                    <a:pt x="66" y="42"/>
                  </a:lnTo>
                  <a:lnTo>
                    <a:pt x="66" y="48"/>
                  </a:lnTo>
                  <a:lnTo>
                    <a:pt x="60" y="48"/>
                  </a:lnTo>
                  <a:lnTo>
                    <a:pt x="54" y="48"/>
                  </a:lnTo>
                  <a:lnTo>
                    <a:pt x="54" y="54"/>
                  </a:lnTo>
                  <a:lnTo>
                    <a:pt x="48" y="54"/>
                  </a:lnTo>
                  <a:lnTo>
                    <a:pt x="48" y="60"/>
                  </a:lnTo>
                  <a:lnTo>
                    <a:pt x="42" y="60"/>
                  </a:lnTo>
                  <a:lnTo>
                    <a:pt x="42" y="66"/>
                  </a:lnTo>
                  <a:lnTo>
                    <a:pt x="48" y="66"/>
                  </a:lnTo>
                  <a:lnTo>
                    <a:pt x="48" y="60"/>
                  </a:lnTo>
                  <a:lnTo>
                    <a:pt x="54" y="60"/>
                  </a:lnTo>
                  <a:lnTo>
                    <a:pt x="60" y="60"/>
                  </a:lnTo>
                  <a:lnTo>
                    <a:pt x="66" y="60"/>
                  </a:lnTo>
                  <a:lnTo>
                    <a:pt x="72" y="60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8" y="60"/>
                  </a:lnTo>
                  <a:lnTo>
                    <a:pt x="78" y="66"/>
                  </a:lnTo>
                  <a:lnTo>
                    <a:pt x="66" y="84"/>
                  </a:lnTo>
                  <a:lnTo>
                    <a:pt x="60" y="84"/>
                  </a:lnTo>
                  <a:lnTo>
                    <a:pt x="60" y="90"/>
                  </a:lnTo>
                  <a:lnTo>
                    <a:pt x="54" y="90"/>
                  </a:lnTo>
                  <a:lnTo>
                    <a:pt x="54" y="84"/>
                  </a:lnTo>
                  <a:lnTo>
                    <a:pt x="48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36" y="90"/>
                  </a:lnTo>
                  <a:lnTo>
                    <a:pt x="30" y="90"/>
                  </a:lnTo>
                  <a:lnTo>
                    <a:pt x="24" y="90"/>
                  </a:lnTo>
                  <a:lnTo>
                    <a:pt x="18" y="90"/>
                  </a:lnTo>
                  <a:lnTo>
                    <a:pt x="12" y="90"/>
                  </a:lnTo>
                  <a:lnTo>
                    <a:pt x="6" y="90"/>
                  </a:lnTo>
                  <a:lnTo>
                    <a:pt x="6" y="84"/>
                  </a:lnTo>
                  <a:lnTo>
                    <a:pt x="6" y="72"/>
                  </a:lnTo>
                  <a:lnTo>
                    <a:pt x="6" y="66"/>
                  </a:lnTo>
                  <a:lnTo>
                    <a:pt x="0" y="60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6" y="48"/>
                  </a:lnTo>
                  <a:lnTo>
                    <a:pt x="12" y="48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24" y="30"/>
                  </a:lnTo>
                  <a:lnTo>
                    <a:pt x="24" y="24"/>
                  </a:lnTo>
                  <a:lnTo>
                    <a:pt x="30" y="24"/>
                  </a:lnTo>
                  <a:lnTo>
                    <a:pt x="30" y="18"/>
                  </a:lnTo>
                  <a:lnTo>
                    <a:pt x="36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Freeform 40">
              <a:extLst>
                <a:ext uri="{FF2B5EF4-FFF2-40B4-BE49-F238E27FC236}">
                  <a16:creationId xmlns:a16="http://schemas.microsoft.com/office/drawing/2014/main" id="{13C1ED61-99ED-108E-C94D-1E41873B926B}"/>
                </a:ext>
              </a:extLst>
            </p:cNvPr>
            <p:cNvSpPr>
              <a:spLocks noChangeAspect="1"/>
            </p:cNvSpPr>
            <p:nvPr>
              <p:custDataLst>
                <p:tags r:id="rId35"/>
              </p:custDataLst>
            </p:nvPr>
          </p:nvSpPr>
          <p:spPr bwMode="gray">
            <a:xfrm>
              <a:off x="5294110" y="4446589"/>
              <a:ext cx="703140" cy="1109662"/>
            </a:xfrm>
            <a:custGeom>
              <a:avLst/>
              <a:gdLst>
                <a:gd name="T0" fmla="*/ 75 w 884"/>
                <a:gd name="T1" fmla="*/ 86 h 1393"/>
                <a:gd name="T2" fmla="*/ 90 w 884"/>
                <a:gd name="T3" fmla="*/ 92 h 1393"/>
                <a:gd name="T4" fmla="*/ 89 w 884"/>
                <a:gd name="T5" fmla="*/ 109 h 1393"/>
                <a:gd name="T6" fmla="*/ 91 w 884"/>
                <a:gd name="T7" fmla="*/ 127 h 1393"/>
                <a:gd name="T8" fmla="*/ 104 w 884"/>
                <a:gd name="T9" fmla="*/ 139 h 1393"/>
                <a:gd name="T10" fmla="*/ 104 w 884"/>
                <a:gd name="T11" fmla="*/ 129 h 1393"/>
                <a:gd name="T12" fmla="*/ 116 w 884"/>
                <a:gd name="T13" fmla="*/ 120 h 1393"/>
                <a:gd name="T14" fmla="*/ 90 w 884"/>
                <a:gd name="T15" fmla="*/ 59 h 1393"/>
                <a:gd name="T16" fmla="*/ 109 w 884"/>
                <a:gd name="T17" fmla="*/ 23 h 1393"/>
                <a:gd name="T18" fmla="*/ 124 w 884"/>
                <a:gd name="T19" fmla="*/ 24 h 1393"/>
                <a:gd name="T20" fmla="*/ 143 w 884"/>
                <a:gd name="T21" fmla="*/ 23 h 1393"/>
                <a:gd name="T22" fmla="*/ 160 w 884"/>
                <a:gd name="T23" fmla="*/ 20 h 1393"/>
                <a:gd name="T24" fmla="*/ 176 w 884"/>
                <a:gd name="T25" fmla="*/ 18 h 1393"/>
                <a:gd name="T26" fmla="*/ 198 w 884"/>
                <a:gd name="T27" fmla="*/ 10 h 1393"/>
                <a:gd name="T28" fmla="*/ 215 w 884"/>
                <a:gd name="T29" fmla="*/ 3 h 1393"/>
                <a:gd name="T30" fmla="*/ 215 w 884"/>
                <a:gd name="T31" fmla="*/ 14 h 1393"/>
                <a:gd name="T32" fmla="*/ 212 w 884"/>
                <a:gd name="T33" fmla="*/ 26 h 1393"/>
                <a:gd name="T34" fmla="*/ 215 w 884"/>
                <a:gd name="T35" fmla="*/ 38 h 1393"/>
                <a:gd name="T36" fmla="*/ 214 w 884"/>
                <a:gd name="T37" fmla="*/ 45 h 1393"/>
                <a:gd name="T38" fmla="*/ 214 w 884"/>
                <a:gd name="T39" fmla="*/ 51 h 1393"/>
                <a:gd name="T40" fmla="*/ 216 w 884"/>
                <a:gd name="T41" fmla="*/ 61 h 1393"/>
                <a:gd name="T42" fmla="*/ 218 w 884"/>
                <a:gd name="T43" fmla="*/ 77 h 1393"/>
                <a:gd name="T44" fmla="*/ 216 w 884"/>
                <a:gd name="T45" fmla="*/ 86 h 1393"/>
                <a:gd name="T46" fmla="*/ 220 w 884"/>
                <a:gd name="T47" fmla="*/ 93 h 1393"/>
                <a:gd name="T48" fmla="*/ 218 w 884"/>
                <a:gd name="T49" fmla="*/ 98 h 1393"/>
                <a:gd name="T50" fmla="*/ 215 w 884"/>
                <a:gd name="T51" fmla="*/ 106 h 1393"/>
                <a:gd name="T52" fmla="*/ 206 w 884"/>
                <a:gd name="T53" fmla="*/ 118 h 1393"/>
                <a:gd name="T54" fmla="*/ 200 w 884"/>
                <a:gd name="T55" fmla="*/ 124 h 1393"/>
                <a:gd name="T56" fmla="*/ 196 w 884"/>
                <a:gd name="T57" fmla="*/ 131 h 1393"/>
                <a:gd name="T58" fmla="*/ 176 w 884"/>
                <a:gd name="T59" fmla="*/ 140 h 1393"/>
                <a:gd name="T60" fmla="*/ 165 w 884"/>
                <a:gd name="T61" fmla="*/ 145 h 1393"/>
                <a:gd name="T62" fmla="*/ 152 w 884"/>
                <a:gd name="T63" fmla="*/ 153 h 1393"/>
                <a:gd name="T64" fmla="*/ 139 w 884"/>
                <a:gd name="T65" fmla="*/ 165 h 1393"/>
                <a:gd name="T66" fmla="*/ 132 w 884"/>
                <a:gd name="T67" fmla="*/ 173 h 1393"/>
                <a:gd name="T68" fmla="*/ 124 w 884"/>
                <a:gd name="T69" fmla="*/ 180 h 1393"/>
                <a:gd name="T70" fmla="*/ 113 w 884"/>
                <a:gd name="T71" fmla="*/ 186 h 1393"/>
                <a:gd name="T72" fmla="*/ 108 w 884"/>
                <a:gd name="T73" fmla="*/ 193 h 1393"/>
                <a:gd name="T74" fmla="*/ 98 w 884"/>
                <a:gd name="T75" fmla="*/ 201 h 1393"/>
                <a:gd name="T76" fmla="*/ 95 w 884"/>
                <a:gd name="T77" fmla="*/ 208 h 1393"/>
                <a:gd name="T78" fmla="*/ 91 w 884"/>
                <a:gd name="T79" fmla="*/ 215 h 1393"/>
                <a:gd name="T80" fmla="*/ 97 w 884"/>
                <a:gd name="T81" fmla="*/ 219 h 1393"/>
                <a:gd name="T82" fmla="*/ 101 w 884"/>
                <a:gd name="T83" fmla="*/ 225 h 1393"/>
                <a:gd name="T84" fmla="*/ 102 w 884"/>
                <a:gd name="T85" fmla="*/ 229 h 1393"/>
                <a:gd name="T86" fmla="*/ 106 w 884"/>
                <a:gd name="T87" fmla="*/ 244 h 1393"/>
                <a:gd name="T88" fmla="*/ 112 w 884"/>
                <a:gd name="T89" fmla="*/ 251 h 1393"/>
                <a:gd name="T90" fmla="*/ 110 w 884"/>
                <a:gd name="T91" fmla="*/ 274 h 1393"/>
                <a:gd name="T92" fmla="*/ 108 w 884"/>
                <a:gd name="T93" fmla="*/ 288 h 1393"/>
                <a:gd name="T94" fmla="*/ 104 w 884"/>
                <a:gd name="T95" fmla="*/ 301 h 1393"/>
                <a:gd name="T96" fmla="*/ 69 w 884"/>
                <a:gd name="T97" fmla="*/ 316 h 1393"/>
                <a:gd name="T98" fmla="*/ 53 w 884"/>
                <a:gd name="T99" fmla="*/ 329 h 1393"/>
                <a:gd name="T100" fmla="*/ 51 w 884"/>
                <a:gd name="T101" fmla="*/ 336 h 1393"/>
                <a:gd name="T102" fmla="*/ 55 w 884"/>
                <a:gd name="T103" fmla="*/ 351 h 1393"/>
                <a:gd name="T104" fmla="*/ 38 w 884"/>
                <a:gd name="T105" fmla="*/ 325 h 1393"/>
                <a:gd name="T106" fmla="*/ 31 w 884"/>
                <a:gd name="T107" fmla="*/ 284 h 1393"/>
                <a:gd name="T108" fmla="*/ 49 w 884"/>
                <a:gd name="T109" fmla="*/ 224 h 1393"/>
                <a:gd name="T110" fmla="*/ 59 w 884"/>
                <a:gd name="T111" fmla="*/ 200 h 1393"/>
                <a:gd name="T112" fmla="*/ 53 w 884"/>
                <a:gd name="T113" fmla="*/ 184 h 1393"/>
                <a:gd name="T114" fmla="*/ 58 w 884"/>
                <a:gd name="T115" fmla="*/ 166 h 1393"/>
                <a:gd name="T116" fmla="*/ 58 w 884"/>
                <a:gd name="T117" fmla="*/ 151 h 1393"/>
                <a:gd name="T118" fmla="*/ 46 w 884"/>
                <a:gd name="T119" fmla="*/ 128 h 1393"/>
                <a:gd name="T120" fmla="*/ 20 w 884"/>
                <a:gd name="T121" fmla="*/ 117 h 1393"/>
                <a:gd name="T122" fmla="*/ 2 w 884"/>
                <a:gd name="T123" fmla="*/ 100 h 1393"/>
                <a:gd name="T124" fmla="*/ 50 w 884"/>
                <a:gd name="T125" fmla="*/ 80 h 139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84"/>
                <a:gd name="T190" fmla="*/ 0 h 1393"/>
                <a:gd name="T191" fmla="*/ 884 w 884"/>
                <a:gd name="T192" fmla="*/ 1393 h 139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84" h="1393">
                  <a:moveTo>
                    <a:pt x="252" y="300"/>
                  </a:moveTo>
                  <a:lnTo>
                    <a:pt x="257" y="300"/>
                  </a:lnTo>
                  <a:lnTo>
                    <a:pt x="257" y="305"/>
                  </a:lnTo>
                  <a:lnTo>
                    <a:pt x="257" y="311"/>
                  </a:lnTo>
                  <a:lnTo>
                    <a:pt x="257" y="316"/>
                  </a:lnTo>
                  <a:lnTo>
                    <a:pt x="262" y="316"/>
                  </a:lnTo>
                  <a:lnTo>
                    <a:pt x="262" y="321"/>
                  </a:lnTo>
                  <a:lnTo>
                    <a:pt x="268" y="327"/>
                  </a:lnTo>
                  <a:lnTo>
                    <a:pt x="268" y="332"/>
                  </a:lnTo>
                  <a:lnTo>
                    <a:pt x="273" y="332"/>
                  </a:lnTo>
                  <a:lnTo>
                    <a:pt x="278" y="337"/>
                  </a:lnTo>
                  <a:lnTo>
                    <a:pt x="278" y="343"/>
                  </a:lnTo>
                  <a:lnTo>
                    <a:pt x="284" y="343"/>
                  </a:lnTo>
                  <a:lnTo>
                    <a:pt x="284" y="348"/>
                  </a:lnTo>
                  <a:lnTo>
                    <a:pt x="289" y="353"/>
                  </a:lnTo>
                  <a:lnTo>
                    <a:pt x="289" y="348"/>
                  </a:lnTo>
                  <a:lnTo>
                    <a:pt x="289" y="343"/>
                  </a:lnTo>
                  <a:lnTo>
                    <a:pt x="295" y="343"/>
                  </a:lnTo>
                  <a:lnTo>
                    <a:pt x="300" y="343"/>
                  </a:lnTo>
                  <a:lnTo>
                    <a:pt x="300" y="348"/>
                  </a:lnTo>
                  <a:lnTo>
                    <a:pt x="305" y="343"/>
                  </a:lnTo>
                  <a:lnTo>
                    <a:pt x="311" y="337"/>
                  </a:lnTo>
                  <a:lnTo>
                    <a:pt x="321" y="343"/>
                  </a:lnTo>
                  <a:lnTo>
                    <a:pt x="321" y="337"/>
                  </a:lnTo>
                  <a:lnTo>
                    <a:pt x="327" y="337"/>
                  </a:lnTo>
                  <a:lnTo>
                    <a:pt x="332" y="337"/>
                  </a:lnTo>
                  <a:lnTo>
                    <a:pt x="337" y="337"/>
                  </a:lnTo>
                  <a:lnTo>
                    <a:pt x="337" y="332"/>
                  </a:lnTo>
                  <a:lnTo>
                    <a:pt x="343" y="332"/>
                  </a:lnTo>
                  <a:lnTo>
                    <a:pt x="348" y="332"/>
                  </a:lnTo>
                  <a:lnTo>
                    <a:pt x="348" y="337"/>
                  </a:lnTo>
                  <a:lnTo>
                    <a:pt x="354" y="337"/>
                  </a:lnTo>
                  <a:lnTo>
                    <a:pt x="354" y="343"/>
                  </a:lnTo>
                  <a:lnTo>
                    <a:pt x="354" y="348"/>
                  </a:lnTo>
                  <a:lnTo>
                    <a:pt x="359" y="348"/>
                  </a:lnTo>
                  <a:lnTo>
                    <a:pt x="359" y="353"/>
                  </a:lnTo>
                  <a:lnTo>
                    <a:pt x="359" y="359"/>
                  </a:lnTo>
                  <a:lnTo>
                    <a:pt x="359" y="364"/>
                  </a:lnTo>
                  <a:lnTo>
                    <a:pt x="364" y="370"/>
                  </a:lnTo>
                  <a:lnTo>
                    <a:pt x="364" y="375"/>
                  </a:lnTo>
                  <a:lnTo>
                    <a:pt x="359" y="375"/>
                  </a:lnTo>
                  <a:lnTo>
                    <a:pt x="364" y="375"/>
                  </a:lnTo>
                  <a:lnTo>
                    <a:pt x="364" y="380"/>
                  </a:lnTo>
                  <a:lnTo>
                    <a:pt x="364" y="386"/>
                  </a:lnTo>
                  <a:lnTo>
                    <a:pt x="364" y="391"/>
                  </a:lnTo>
                  <a:lnTo>
                    <a:pt x="364" y="396"/>
                  </a:lnTo>
                  <a:lnTo>
                    <a:pt x="364" y="402"/>
                  </a:lnTo>
                  <a:lnTo>
                    <a:pt x="364" y="407"/>
                  </a:lnTo>
                  <a:lnTo>
                    <a:pt x="364" y="412"/>
                  </a:lnTo>
                  <a:lnTo>
                    <a:pt x="359" y="412"/>
                  </a:lnTo>
                  <a:lnTo>
                    <a:pt x="359" y="418"/>
                  </a:lnTo>
                  <a:lnTo>
                    <a:pt x="354" y="418"/>
                  </a:lnTo>
                  <a:lnTo>
                    <a:pt x="354" y="423"/>
                  </a:lnTo>
                  <a:lnTo>
                    <a:pt x="348" y="423"/>
                  </a:lnTo>
                  <a:lnTo>
                    <a:pt x="348" y="428"/>
                  </a:lnTo>
                  <a:lnTo>
                    <a:pt x="354" y="428"/>
                  </a:lnTo>
                  <a:lnTo>
                    <a:pt x="354" y="434"/>
                  </a:lnTo>
                  <a:lnTo>
                    <a:pt x="348" y="439"/>
                  </a:lnTo>
                  <a:lnTo>
                    <a:pt x="348" y="445"/>
                  </a:lnTo>
                  <a:lnTo>
                    <a:pt x="343" y="445"/>
                  </a:lnTo>
                  <a:lnTo>
                    <a:pt x="337" y="450"/>
                  </a:lnTo>
                  <a:lnTo>
                    <a:pt x="337" y="455"/>
                  </a:lnTo>
                  <a:lnTo>
                    <a:pt x="337" y="461"/>
                  </a:lnTo>
                  <a:lnTo>
                    <a:pt x="337" y="466"/>
                  </a:lnTo>
                  <a:lnTo>
                    <a:pt x="337" y="461"/>
                  </a:lnTo>
                  <a:lnTo>
                    <a:pt x="343" y="466"/>
                  </a:lnTo>
                  <a:lnTo>
                    <a:pt x="348" y="471"/>
                  </a:lnTo>
                  <a:lnTo>
                    <a:pt x="354" y="477"/>
                  </a:lnTo>
                  <a:lnTo>
                    <a:pt x="348" y="477"/>
                  </a:lnTo>
                  <a:lnTo>
                    <a:pt x="348" y="482"/>
                  </a:lnTo>
                  <a:lnTo>
                    <a:pt x="348" y="487"/>
                  </a:lnTo>
                  <a:lnTo>
                    <a:pt x="348" y="493"/>
                  </a:lnTo>
                  <a:lnTo>
                    <a:pt x="354" y="493"/>
                  </a:lnTo>
                  <a:lnTo>
                    <a:pt x="359" y="493"/>
                  </a:lnTo>
                  <a:lnTo>
                    <a:pt x="364" y="498"/>
                  </a:lnTo>
                  <a:lnTo>
                    <a:pt x="364" y="504"/>
                  </a:lnTo>
                  <a:lnTo>
                    <a:pt x="370" y="509"/>
                  </a:lnTo>
                  <a:lnTo>
                    <a:pt x="370" y="514"/>
                  </a:lnTo>
                  <a:lnTo>
                    <a:pt x="375" y="514"/>
                  </a:lnTo>
                  <a:lnTo>
                    <a:pt x="380" y="514"/>
                  </a:lnTo>
                  <a:lnTo>
                    <a:pt x="380" y="520"/>
                  </a:lnTo>
                  <a:lnTo>
                    <a:pt x="386" y="520"/>
                  </a:lnTo>
                  <a:lnTo>
                    <a:pt x="386" y="525"/>
                  </a:lnTo>
                  <a:lnTo>
                    <a:pt x="386" y="530"/>
                  </a:lnTo>
                  <a:lnTo>
                    <a:pt x="391" y="530"/>
                  </a:lnTo>
                  <a:lnTo>
                    <a:pt x="396" y="530"/>
                  </a:lnTo>
                  <a:lnTo>
                    <a:pt x="396" y="536"/>
                  </a:lnTo>
                  <a:lnTo>
                    <a:pt x="396" y="530"/>
                  </a:lnTo>
                  <a:lnTo>
                    <a:pt x="396" y="536"/>
                  </a:lnTo>
                  <a:lnTo>
                    <a:pt x="402" y="536"/>
                  </a:lnTo>
                  <a:lnTo>
                    <a:pt x="402" y="541"/>
                  </a:lnTo>
                  <a:lnTo>
                    <a:pt x="407" y="541"/>
                  </a:lnTo>
                  <a:lnTo>
                    <a:pt x="413" y="541"/>
                  </a:lnTo>
                  <a:lnTo>
                    <a:pt x="413" y="546"/>
                  </a:lnTo>
                  <a:lnTo>
                    <a:pt x="413" y="552"/>
                  </a:lnTo>
                  <a:lnTo>
                    <a:pt x="407" y="552"/>
                  </a:lnTo>
                  <a:lnTo>
                    <a:pt x="402" y="552"/>
                  </a:lnTo>
                  <a:lnTo>
                    <a:pt x="402" y="557"/>
                  </a:lnTo>
                  <a:lnTo>
                    <a:pt x="407" y="562"/>
                  </a:lnTo>
                  <a:lnTo>
                    <a:pt x="423" y="562"/>
                  </a:lnTo>
                  <a:lnTo>
                    <a:pt x="423" y="557"/>
                  </a:lnTo>
                  <a:lnTo>
                    <a:pt x="423" y="552"/>
                  </a:lnTo>
                  <a:lnTo>
                    <a:pt x="418" y="552"/>
                  </a:lnTo>
                  <a:lnTo>
                    <a:pt x="423" y="552"/>
                  </a:lnTo>
                  <a:lnTo>
                    <a:pt x="418" y="552"/>
                  </a:lnTo>
                  <a:lnTo>
                    <a:pt x="423" y="546"/>
                  </a:lnTo>
                  <a:lnTo>
                    <a:pt x="423" y="541"/>
                  </a:lnTo>
                  <a:lnTo>
                    <a:pt x="423" y="536"/>
                  </a:lnTo>
                  <a:lnTo>
                    <a:pt x="423" y="530"/>
                  </a:lnTo>
                  <a:lnTo>
                    <a:pt x="418" y="530"/>
                  </a:lnTo>
                  <a:lnTo>
                    <a:pt x="418" y="525"/>
                  </a:lnTo>
                  <a:lnTo>
                    <a:pt x="413" y="525"/>
                  </a:lnTo>
                  <a:lnTo>
                    <a:pt x="413" y="520"/>
                  </a:lnTo>
                  <a:lnTo>
                    <a:pt x="413" y="514"/>
                  </a:lnTo>
                  <a:lnTo>
                    <a:pt x="418" y="514"/>
                  </a:lnTo>
                  <a:lnTo>
                    <a:pt x="413" y="514"/>
                  </a:lnTo>
                  <a:lnTo>
                    <a:pt x="418" y="514"/>
                  </a:lnTo>
                  <a:lnTo>
                    <a:pt x="418" y="509"/>
                  </a:lnTo>
                  <a:lnTo>
                    <a:pt x="418" y="504"/>
                  </a:lnTo>
                  <a:lnTo>
                    <a:pt x="423" y="504"/>
                  </a:lnTo>
                  <a:lnTo>
                    <a:pt x="423" y="498"/>
                  </a:lnTo>
                  <a:lnTo>
                    <a:pt x="423" y="493"/>
                  </a:lnTo>
                  <a:lnTo>
                    <a:pt x="423" y="487"/>
                  </a:lnTo>
                  <a:lnTo>
                    <a:pt x="429" y="487"/>
                  </a:lnTo>
                  <a:lnTo>
                    <a:pt x="429" y="482"/>
                  </a:lnTo>
                  <a:lnTo>
                    <a:pt x="434" y="482"/>
                  </a:lnTo>
                  <a:lnTo>
                    <a:pt x="434" y="477"/>
                  </a:lnTo>
                  <a:lnTo>
                    <a:pt x="439" y="482"/>
                  </a:lnTo>
                  <a:lnTo>
                    <a:pt x="445" y="482"/>
                  </a:lnTo>
                  <a:lnTo>
                    <a:pt x="450" y="482"/>
                  </a:lnTo>
                  <a:lnTo>
                    <a:pt x="450" y="477"/>
                  </a:lnTo>
                  <a:lnTo>
                    <a:pt x="455" y="477"/>
                  </a:lnTo>
                  <a:lnTo>
                    <a:pt x="461" y="477"/>
                  </a:lnTo>
                  <a:lnTo>
                    <a:pt x="461" y="471"/>
                  </a:lnTo>
                  <a:lnTo>
                    <a:pt x="466" y="471"/>
                  </a:lnTo>
                  <a:lnTo>
                    <a:pt x="466" y="466"/>
                  </a:lnTo>
                  <a:lnTo>
                    <a:pt x="466" y="461"/>
                  </a:lnTo>
                  <a:lnTo>
                    <a:pt x="471" y="418"/>
                  </a:lnTo>
                  <a:lnTo>
                    <a:pt x="466" y="396"/>
                  </a:lnTo>
                  <a:lnTo>
                    <a:pt x="471" y="375"/>
                  </a:lnTo>
                  <a:lnTo>
                    <a:pt x="471" y="359"/>
                  </a:lnTo>
                  <a:lnTo>
                    <a:pt x="439" y="321"/>
                  </a:lnTo>
                  <a:lnTo>
                    <a:pt x="439" y="316"/>
                  </a:lnTo>
                  <a:lnTo>
                    <a:pt x="418" y="289"/>
                  </a:lnTo>
                  <a:lnTo>
                    <a:pt x="407" y="273"/>
                  </a:lnTo>
                  <a:lnTo>
                    <a:pt x="391" y="262"/>
                  </a:lnTo>
                  <a:lnTo>
                    <a:pt x="386" y="257"/>
                  </a:lnTo>
                  <a:lnTo>
                    <a:pt x="364" y="257"/>
                  </a:lnTo>
                  <a:lnTo>
                    <a:pt x="364" y="252"/>
                  </a:lnTo>
                  <a:lnTo>
                    <a:pt x="359" y="246"/>
                  </a:lnTo>
                  <a:lnTo>
                    <a:pt x="359" y="241"/>
                  </a:lnTo>
                  <a:lnTo>
                    <a:pt x="359" y="235"/>
                  </a:lnTo>
                  <a:lnTo>
                    <a:pt x="359" y="225"/>
                  </a:lnTo>
                  <a:lnTo>
                    <a:pt x="359" y="219"/>
                  </a:lnTo>
                  <a:lnTo>
                    <a:pt x="359" y="209"/>
                  </a:lnTo>
                  <a:lnTo>
                    <a:pt x="359" y="203"/>
                  </a:lnTo>
                  <a:lnTo>
                    <a:pt x="359" y="198"/>
                  </a:lnTo>
                  <a:lnTo>
                    <a:pt x="359" y="193"/>
                  </a:lnTo>
                  <a:lnTo>
                    <a:pt x="354" y="187"/>
                  </a:lnTo>
                  <a:lnTo>
                    <a:pt x="348" y="160"/>
                  </a:lnTo>
                  <a:lnTo>
                    <a:pt x="348" y="155"/>
                  </a:lnTo>
                  <a:lnTo>
                    <a:pt x="348" y="144"/>
                  </a:lnTo>
                  <a:lnTo>
                    <a:pt x="354" y="134"/>
                  </a:lnTo>
                  <a:lnTo>
                    <a:pt x="359" y="128"/>
                  </a:lnTo>
                  <a:lnTo>
                    <a:pt x="364" y="112"/>
                  </a:lnTo>
                  <a:lnTo>
                    <a:pt x="370" y="101"/>
                  </a:lnTo>
                  <a:lnTo>
                    <a:pt x="370" y="96"/>
                  </a:lnTo>
                  <a:lnTo>
                    <a:pt x="396" y="91"/>
                  </a:lnTo>
                  <a:lnTo>
                    <a:pt x="429" y="91"/>
                  </a:lnTo>
                  <a:lnTo>
                    <a:pt x="429" y="96"/>
                  </a:lnTo>
                  <a:lnTo>
                    <a:pt x="434" y="91"/>
                  </a:lnTo>
                  <a:lnTo>
                    <a:pt x="434" y="96"/>
                  </a:lnTo>
                  <a:lnTo>
                    <a:pt x="439" y="96"/>
                  </a:lnTo>
                  <a:lnTo>
                    <a:pt x="439" y="91"/>
                  </a:lnTo>
                  <a:lnTo>
                    <a:pt x="439" y="96"/>
                  </a:lnTo>
                  <a:lnTo>
                    <a:pt x="445" y="96"/>
                  </a:lnTo>
                  <a:lnTo>
                    <a:pt x="450" y="96"/>
                  </a:lnTo>
                  <a:lnTo>
                    <a:pt x="455" y="91"/>
                  </a:lnTo>
                  <a:lnTo>
                    <a:pt x="455" y="85"/>
                  </a:lnTo>
                  <a:lnTo>
                    <a:pt x="461" y="85"/>
                  </a:lnTo>
                  <a:lnTo>
                    <a:pt x="466" y="80"/>
                  </a:lnTo>
                  <a:lnTo>
                    <a:pt x="471" y="80"/>
                  </a:lnTo>
                  <a:lnTo>
                    <a:pt x="477" y="80"/>
                  </a:lnTo>
                  <a:lnTo>
                    <a:pt x="477" y="85"/>
                  </a:lnTo>
                  <a:lnTo>
                    <a:pt x="482" y="85"/>
                  </a:lnTo>
                  <a:lnTo>
                    <a:pt x="488" y="91"/>
                  </a:lnTo>
                  <a:lnTo>
                    <a:pt x="493" y="91"/>
                  </a:lnTo>
                  <a:lnTo>
                    <a:pt x="493" y="96"/>
                  </a:lnTo>
                  <a:lnTo>
                    <a:pt x="498" y="96"/>
                  </a:lnTo>
                  <a:lnTo>
                    <a:pt x="493" y="96"/>
                  </a:lnTo>
                  <a:lnTo>
                    <a:pt x="498" y="101"/>
                  </a:lnTo>
                  <a:lnTo>
                    <a:pt x="493" y="101"/>
                  </a:lnTo>
                  <a:lnTo>
                    <a:pt x="498" y="101"/>
                  </a:lnTo>
                  <a:lnTo>
                    <a:pt x="498" y="107"/>
                  </a:lnTo>
                  <a:lnTo>
                    <a:pt x="504" y="107"/>
                  </a:lnTo>
                  <a:lnTo>
                    <a:pt x="509" y="101"/>
                  </a:lnTo>
                  <a:lnTo>
                    <a:pt x="509" y="107"/>
                  </a:lnTo>
                  <a:lnTo>
                    <a:pt x="514" y="101"/>
                  </a:lnTo>
                  <a:lnTo>
                    <a:pt x="520" y="101"/>
                  </a:lnTo>
                  <a:lnTo>
                    <a:pt x="525" y="107"/>
                  </a:lnTo>
                  <a:lnTo>
                    <a:pt x="530" y="107"/>
                  </a:lnTo>
                  <a:lnTo>
                    <a:pt x="536" y="107"/>
                  </a:lnTo>
                  <a:lnTo>
                    <a:pt x="541" y="101"/>
                  </a:lnTo>
                  <a:lnTo>
                    <a:pt x="547" y="101"/>
                  </a:lnTo>
                  <a:lnTo>
                    <a:pt x="547" y="96"/>
                  </a:lnTo>
                  <a:lnTo>
                    <a:pt x="552" y="96"/>
                  </a:lnTo>
                  <a:lnTo>
                    <a:pt x="557" y="96"/>
                  </a:lnTo>
                  <a:lnTo>
                    <a:pt x="563" y="96"/>
                  </a:lnTo>
                  <a:lnTo>
                    <a:pt x="568" y="91"/>
                  </a:lnTo>
                  <a:lnTo>
                    <a:pt x="568" y="96"/>
                  </a:lnTo>
                  <a:lnTo>
                    <a:pt x="573" y="96"/>
                  </a:lnTo>
                  <a:lnTo>
                    <a:pt x="573" y="101"/>
                  </a:lnTo>
                  <a:lnTo>
                    <a:pt x="584" y="101"/>
                  </a:lnTo>
                  <a:lnTo>
                    <a:pt x="584" y="107"/>
                  </a:lnTo>
                  <a:lnTo>
                    <a:pt x="589" y="107"/>
                  </a:lnTo>
                  <a:lnTo>
                    <a:pt x="589" y="101"/>
                  </a:lnTo>
                  <a:lnTo>
                    <a:pt x="595" y="101"/>
                  </a:lnTo>
                  <a:lnTo>
                    <a:pt x="595" y="107"/>
                  </a:lnTo>
                  <a:lnTo>
                    <a:pt x="600" y="107"/>
                  </a:lnTo>
                  <a:lnTo>
                    <a:pt x="606" y="107"/>
                  </a:lnTo>
                  <a:lnTo>
                    <a:pt x="606" y="101"/>
                  </a:lnTo>
                  <a:lnTo>
                    <a:pt x="611" y="101"/>
                  </a:lnTo>
                  <a:lnTo>
                    <a:pt x="616" y="101"/>
                  </a:lnTo>
                  <a:lnTo>
                    <a:pt x="622" y="96"/>
                  </a:lnTo>
                  <a:lnTo>
                    <a:pt x="632" y="91"/>
                  </a:lnTo>
                  <a:lnTo>
                    <a:pt x="632" y="85"/>
                  </a:lnTo>
                  <a:lnTo>
                    <a:pt x="632" y="80"/>
                  </a:lnTo>
                  <a:lnTo>
                    <a:pt x="638" y="80"/>
                  </a:lnTo>
                  <a:lnTo>
                    <a:pt x="638" y="75"/>
                  </a:lnTo>
                  <a:lnTo>
                    <a:pt x="638" y="69"/>
                  </a:lnTo>
                  <a:lnTo>
                    <a:pt x="643" y="69"/>
                  </a:lnTo>
                  <a:lnTo>
                    <a:pt x="648" y="69"/>
                  </a:lnTo>
                  <a:lnTo>
                    <a:pt x="654" y="69"/>
                  </a:lnTo>
                  <a:lnTo>
                    <a:pt x="659" y="64"/>
                  </a:lnTo>
                  <a:lnTo>
                    <a:pt x="659" y="69"/>
                  </a:lnTo>
                  <a:lnTo>
                    <a:pt x="664" y="69"/>
                  </a:lnTo>
                  <a:lnTo>
                    <a:pt x="670" y="69"/>
                  </a:lnTo>
                  <a:lnTo>
                    <a:pt x="670" y="75"/>
                  </a:lnTo>
                  <a:lnTo>
                    <a:pt x="675" y="75"/>
                  </a:lnTo>
                  <a:lnTo>
                    <a:pt x="681" y="75"/>
                  </a:lnTo>
                  <a:lnTo>
                    <a:pt x="681" y="80"/>
                  </a:lnTo>
                  <a:lnTo>
                    <a:pt x="686" y="80"/>
                  </a:lnTo>
                  <a:lnTo>
                    <a:pt x="691" y="80"/>
                  </a:lnTo>
                  <a:lnTo>
                    <a:pt x="691" y="75"/>
                  </a:lnTo>
                  <a:lnTo>
                    <a:pt x="697" y="75"/>
                  </a:lnTo>
                  <a:lnTo>
                    <a:pt x="697" y="69"/>
                  </a:lnTo>
                  <a:lnTo>
                    <a:pt x="702" y="69"/>
                  </a:lnTo>
                  <a:lnTo>
                    <a:pt x="707" y="69"/>
                  </a:lnTo>
                  <a:lnTo>
                    <a:pt x="713" y="64"/>
                  </a:lnTo>
                  <a:lnTo>
                    <a:pt x="718" y="64"/>
                  </a:lnTo>
                  <a:lnTo>
                    <a:pt x="718" y="59"/>
                  </a:lnTo>
                  <a:lnTo>
                    <a:pt x="723" y="59"/>
                  </a:lnTo>
                  <a:lnTo>
                    <a:pt x="729" y="59"/>
                  </a:lnTo>
                  <a:lnTo>
                    <a:pt x="734" y="59"/>
                  </a:lnTo>
                  <a:lnTo>
                    <a:pt x="740" y="59"/>
                  </a:lnTo>
                  <a:lnTo>
                    <a:pt x="745" y="59"/>
                  </a:lnTo>
                  <a:lnTo>
                    <a:pt x="750" y="59"/>
                  </a:lnTo>
                  <a:lnTo>
                    <a:pt x="756" y="59"/>
                  </a:lnTo>
                  <a:lnTo>
                    <a:pt x="761" y="53"/>
                  </a:lnTo>
                  <a:lnTo>
                    <a:pt x="766" y="48"/>
                  </a:lnTo>
                  <a:lnTo>
                    <a:pt x="772" y="48"/>
                  </a:lnTo>
                  <a:lnTo>
                    <a:pt x="772" y="43"/>
                  </a:lnTo>
                  <a:lnTo>
                    <a:pt x="777" y="43"/>
                  </a:lnTo>
                  <a:lnTo>
                    <a:pt x="782" y="43"/>
                  </a:lnTo>
                  <a:lnTo>
                    <a:pt x="788" y="43"/>
                  </a:lnTo>
                  <a:lnTo>
                    <a:pt x="788" y="37"/>
                  </a:lnTo>
                  <a:lnTo>
                    <a:pt x="793" y="37"/>
                  </a:lnTo>
                  <a:lnTo>
                    <a:pt x="799" y="37"/>
                  </a:lnTo>
                  <a:lnTo>
                    <a:pt x="799" y="32"/>
                  </a:lnTo>
                  <a:lnTo>
                    <a:pt x="804" y="32"/>
                  </a:lnTo>
                  <a:lnTo>
                    <a:pt x="809" y="32"/>
                  </a:lnTo>
                  <a:lnTo>
                    <a:pt x="815" y="26"/>
                  </a:lnTo>
                  <a:lnTo>
                    <a:pt x="820" y="21"/>
                  </a:lnTo>
                  <a:lnTo>
                    <a:pt x="825" y="16"/>
                  </a:lnTo>
                  <a:lnTo>
                    <a:pt x="831" y="16"/>
                  </a:lnTo>
                  <a:lnTo>
                    <a:pt x="831" y="10"/>
                  </a:lnTo>
                  <a:lnTo>
                    <a:pt x="836" y="10"/>
                  </a:lnTo>
                  <a:lnTo>
                    <a:pt x="841" y="10"/>
                  </a:lnTo>
                  <a:lnTo>
                    <a:pt x="841" y="5"/>
                  </a:lnTo>
                  <a:lnTo>
                    <a:pt x="847" y="5"/>
                  </a:lnTo>
                  <a:lnTo>
                    <a:pt x="847" y="0"/>
                  </a:lnTo>
                  <a:lnTo>
                    <a:pt x="852" y="0"/>
                  </a:lnTo>
                  <a:lnTo>
                    <a:pt x="857" y="0"/>
                  </a:lnTo>
                  <a:lnTo>
                    <a:pt x="857" y="5"/>
                  </a:lnTo>
                  <a:lnTo>
                    <a:pt x="857" y="10"/>
                  </a:lnTo>
                  <a:lnTo>
                    <a:pt x="863" y="10"/>
                  </a:lnTo>
                  <a:lnTo>
                    <a:pt x="857" y="10"/>
                  </a:lnTo>
                  <a:lnTo>
                    <a:pt x="863" y="16"/>
                  </a:lnTo>
                  <a:lnTo>
                    <a:pt x="868" y="16"/>
                  </a:lnTo>
                  <a:lnTo>
                    <a:pt x="868" y="21"/>
                  </a:lnTo>
                  <a:lnTo>
                    <a:pt x="863" y="21"/>
                  </a:lnTo>
                  <a:lnTo>
                    <a:pt x="863" y="16"/>
                  </a:lnTo>
                  <a:lnTo>
                    <a:pt x="857" y="21"/>
                  </a:lnTo>
                  <a:lnTo>
                    <a:pt x="852" y="21"/>
                  </a:lnTo>
                  <a:lnTo>
                    <a:pt x="852" y="26"/>
                  </a:lnTo>
                  <a:lnTo>
                    <a:pt x="857" y="26"/>
                  </a:lnTo>
                  <a:lnTo>
                    <a:pt x="863" y="32"/>
                  </a:lnTo>
                  <a:lnTo>
                    <a:pt x="857" y="37"/>
                  </a:lnTo>
                  <a:lnTo>
                    <a:pt x="852" y="37"/>
                  </a:lnTo>
                  <a:lnTo>
                    <a:pt x="852" y="43"/>
                  </a:lnTo>
                  <a:lnTo>
                    <a:pt x="857" y="43"/>
                  </a:lnTo>
                  <a:lnTo>
                    <a:pt x="863" y="48"/>
                  </a:lnTo>
                  <a:lnTo>
                    <a:pt x="857" y="48"/>
                  </a:lnTo>
                  <a:lnTo>
                    <a:pt x="857" y="53"/>
                  </a:lnTo>
                  <a:lnTo>
                    <a:pt x="852" y="59"/>
                  </a:lnTo>
                  <a:lnTo>
                    <a:pt x="857" y="64"/>
                  </a:lnTo>
                  <a:lnTo>
                    <a:pt x="847" y="64"/>
                  </a:lnTo>
                  <a:lnTo>
                    <a:pt x="847" y="69"/>
                  </a:lnTo>
                  <a:lnTo>
                    <a:pt x="847" y="75"/>
                  </a:lnTo>
                  <a:lnTo>
                    <a:pt x="841" y="69"/>
                  </a:lnTo>
                  <a:lnTo>
                    <a:pt x="841" y="75"/>
                  </a:lnTo>
                  <a:lnTo>
                    <a:pt x="847" y="75"/>
                  </a:lnTo>
                  <a:lnTo>
                    <a:pt x="847" y="80"/>
                  </a:lnTo>
                  <a:lnTo>
                    <a:pt x="852" y="80"/>
                  </a:lnTo>
                  <a:lnTo>
                    <a:pt x="852" y="85"/>
                  </a:lnTo>
                  <a:lnTo>
                    <a:pt x="852" y="91"/>
                  </a:lnTo>
                  <a:lnTo>
                    <a:pt x="847" y="91"/>
                  </a:lnTo>
                  <a:lnTo>
                    <a:pt x="847" y="96"/>
                  </a:lnTo>
                  <a:lnTo>
                    <a:pt x="852" y="96"/>
                  </a:lnTo>
                  <a:lnTo>
                    <a:pt x="847" y="96"/>
                  </a:lnTo>
                  <a:lnTo>
                    <a:pt x="847" y="101"/>
                  </a:lnTo>
                  <a:lnTo>
                    <a:pt x="852" y="101"/>
                  </a:lnTo>
                  <a:lnTo>
                    <a:pt x="847" y="101"/>
                  </a:lnTo>
                  <a:lnTo>
                    <a:pt x="852" y="101"/>
                  </a:lnTo>
                  <a:lnTo>
                    <a:pt x="852" y="107"/>
                  </a:lnTo>
                  <a:lnTo>
                    <a:pt x="852" y="112"/>
                  </a:lnTo>
                  <a:lnTo>
                    <a:pt x="852" y="118"/>
                  </a:lnTo>
                  <a:lnTo>
                    <a:pt x="857" y="118"/>
                  </a:lnTo>
                  <a:lnTo>
                    <a:pt x="852" y="118"/>
                  </a:lnTo>
                  <a:lnTo>
                    <a:pt x="852" y="123"/>
                  </a:lnTo>
                  <a:lnTo>
                    <a:pt x="852" y="128"/>
                  </a:lnTo>
                  <a:lnTo>
                    <a:pt x="857" y="128"/>
                  </a:lnTo>
                  <a:lnTo>
                    <a:pt x="857" y="134"/>
                  </a:lnTo>
                  <a:lnTo>
                    <a:pt x="852" y="134"/>
                  </a:lnTo>
                  <a:lnTo>
                    <a:pt x="857" y="134"/>
                  </a:lnTo>
                  <a:lnTo>
                    <a:pt x="857" y="139"/>
                  </a:lnTo>
                  <a:lnTo>
                    <a:pt x="852" y="139"/>
                  </a:lnTo>
                  <a:lnTo>
                    <a:pt x="852" y="144"/>
                  </a:lnTo>
                  <a:lnTo>
                    <a:pt x="857" y="144"/>
                  </a:lnTo>
                  <a:lnTo>
                    <a:pt x="857" y="150"/>
                  </a:lnTo>
                  <a:lnTo>
                    <a:pt x="852" y="150"/>
                  </a:lnTo>
                  <a:lnTo>
                    <a:pt x="857" y="150"/>
                  </a:lnTo>
                  <a:lnTo>
                    <a:pt x="852" y="150"/>
                  </a:lnTo>
                  <a:lnTo>
                    <a:pt x="847" y="155"/>
                  </a:lnTo>
                  <a:lnTo>
                    <a:pt x="852" y="155"/>
                  </a:lnTo>
                  <a:lnTo>
                    <a:pt x="852" y="150"/>
                  </a:lnTo>
                  <a:lnTo>
                    <a:pt x="852" y="155"/>
                  </a:lnTo>
                  <a:lnTo>
                    <a:pt x="852" y="160"/>
                  </a:lnTo>
                  <a:lnTo>
                    <a:pt x="857" y="160"/>
                  </a:lnTo>
                  <a:lnTo>
                    <a:pt x="857" y="166"/>
                  </a:lnTo>
                  <a:lnTo>
                    <a:pt x="857" y="160"/>
                  </a:lnTo>
                  <a:lnTo>
                    <a:pt x="857" y="166"/>
                  </a:lnTo>
                  <a:lnTo>
                    <a:pt x="852" y="171"/>
                  </a:lnTo>
                  <a:lnTo>
                    <a:pt x="852" y="166"/>
                  </a:lnTo>
                  <a:lnTo>
                    <a:pt x="852" y="171"/>
                  </a:lnTo>
                  <a:lnTo>
                    <a:pt x="847" y="171"/>
                  </a:lnTo>
                  <a:lnTo>
                    <a:pt x="852" y="177"/>
                  </a:lnTo>
                  <a:lnTo>
                    <a:pt x="847" y="177"/>
                  </a:lnTo>
                  <a:lnTo>
                    <a:pt x="852" y="177"/>
                  </a:lnTo>
                  <a:lnTo>
                    <a:pt x="852" y="171"/>
                  </a:lnTo>
                  <a:lnTo>
                    <a:pt x="852" y="177"/>
                  </a:lnTo>
                  <a:lnTo>
                    <a:pt x="857" y="177"/>
                  </a:lnTo>
                  <a:lnTo>
                    <a:pt x="863" y="177"/>
                  </a:lnTo>
                  <a:lnTo>
                    <a:pt x="857" y="177"/>
                  </a:lnTo>
                  <a:lnTo>
                    <a:pt x="857" y="182"/>
                  </a:lnTo>
                  <a:lnTo>
                    <a:pt x="863" y="182"/>
                  </a:lnTo>
                  <a:lnTo>
                    <a:pt x="863" y="187"/>
                  </a:lnTo>
                  <a:lnTo>
                    <a:pt x="863" y="182"/>
                  </a:lnTo>
                  <a:lnTo>
                    <a:pt x="863" y="187"/>
                  </a:lnTo>
                  <a:lnTo>
                    <a:pt x="857" y="187"/>
                  </a:lnTo>
                  <a:lnTo>
                    <a:pt x="863" y="193"/>
                  </a:lnTo>
                  <a:lnTo>
                    <a:pt x="863" y="187"/>
                  </a:lnTo>
                  <a:lnTo>
                    <a:pt x="863" y="193"/>
                  </a:lnTo>
                  <a:lnTo>
                    <a:pt x="868" y="193"/>
                  </a:lnTo>
                  <a:lnTo>
                    <a:pt x="863" y="198"/>
                  </a:lnTo>
                  <a:lnTo>
                    <a:pt x="857" y="198"/>
                  </a:lnTo>
                  <a:lnTo>
                    <a:pt x="857" y="203"/>
                  </a:lnTo>
                  <a:lnTo>
                    <a:pt x="857" y="209"/>
                  </a:lnTo>
                  <a:lnTo>
                    <a:pt x="857" y="203"/>
                  </a:lnTo>
                  <a:lnTo>
                    <a:pt x="852" y="203"/>
                  </a:lnTo>
                  <a:lnTo>
                    <a:pt x="847" y="209"/>
                  </a:lnTo>
                  <a:lnTo>
                    <a:pt x="847" y="214"/>
                  </a:lnTo>
                  <a:lnTo>
                    <a:pt x="852" y="214"/>
                  </a:lnTo>
                  <a:lnTo>
                    <a:pt x="847" y="219"/>
                  </a:lnTo>
                  <a:lnTo>
                    <a:pt x="852" y="214"/>
                  </a:lnTo>
                  <a:lnTo>
                    <a:pt x="852" y="219"/>
                  </a:lnTo>
                  <a:lnTo>
                    <a:pt x="857" y="219"/>
                  </a:lnTo>
                  <a:lnTo>
                    <a:pt x="857" y="214"/>
                  </a:lnTo>
                  <a:lnTo>
                    <a:pt x="852" y="214"/>
                  </a:lnTo>
                  <a:lnTo>
                    <a:pt x="852" y="209"/>
                  </a:lnTo>
                  <a:lnTo>
                    <a:pt x="857" y="214"/>
                  </a:lnTo>
                  <a:lnTo>
                    <a:pt x="863" y="209"/>
                  </a:lnTo>
                  <a:lnTo>
                    <a:pt x="863" y="214"/>
                  </a:lnTo>
                  <a:lnTo>
                    <a:pt x="857" y="219"/>
                  </a:lnTo>
                  <a:lnTo>
                    <a:pt x="857" y="225"/>
                  </a:lnTo>
                  <a:lnTo>
                    <a:pt x="857" y="230"/>
                  </a:lnTo>
                  <a:lnTo>
                    <a:pt x="857" y="235"/>
                  </a:lnTo>
                  <a:lnTo>
                    <a:pt x="857" y="241"/>
                  </a:lnTo>
                  <a:lnTo>
                    <a:pt x="863" y="241"/>
                  </a:lnTo>
                  <a:lnTo>
                    <a:pt x="863" y="246"/>
                  </a:lnTo>
                  <a:lnTo>
                    <a:pt x="857" y="252"/>
                  </a:lnTo>
                  <a:lnTo>
                    <a:pt x="857" y="257"/>
                  </a:lnTo>
                  <a:lnTo>
                    <a:pt x="852" y="257"/>
                  </a:lnTo>
                  <a:lnTo>
                    <a:pt x="857" y="257"/>
                  </a:lnTo>
                  <a:lnTo>
                    <a:pt x="857" y="262"/>
                  </a:lnTo>
                  <a:lnTo>
                    <a:pt x="863" y="262"/>
                  </a:lnTo>
                  <a:lnTo>
                    <a:pt x="857" y="268"/>
                  </a:lnTo>
                  <a:lnTo>
                    <a:pt x="857" y="273"/>
                  </a:lnTo>
                  <a:lnTo>
                    <a:pt x="863" y="273"/>
                  </a:lnTo>
                  <a:lnTo>
                    <a:pt x="863" y="278"/>
                  </a:lnTo>
                  <a:lnTo>
                    <a:pt x="863" y="284"/>
                  </a:lnTo>
                  <a:lnTo>
                    <a:pt x="863" y="289"/>
                  </a:lnTo>
                  <a:lnTo>
                    <a:pt x="863" y="294"/>
                  </a:lnTo>
                  <a:lnTo>
                    <a:pt x="863" y="300"/>
                  </a:lnTo>
                  <a:lnTo>
                    <a:pt x="863" y="294"/>
                  </a:lnTo>
                  <a:lnTo>
                    <a:pt x="863" y="300"/>
                  </a:lnTo>
                  <a:lnTo>
                    <a:pt x="868" y="300"/>
                  </a:lnTo>
                  <a:lnTo>
                    <a:pt x="868" y="305"/>
                  </a:lnTo>
                  <a:lnTo>
                    <a:pt x="863" y="305"/>
                  </a:lnTo>
                  <a:lnTo>
                    <a:pt x="863" y="311"/>
                  </a:lnTo>
                  <a:lnTo>
                    <a:pt x="857" y="311"/>
                  </a:lnTo>
                  <a:lnTo>
                    <a:pt x="857" y="316"/>
                  </a:lnTo>
                  <a:lnTo>
                    <a:pt x="857" y="321"/>
                  </a:lnTo>
                  <a:lnTo>
                    <a:pt x="863" y="316"/>
                  </a:lnTo>
                  <a:lnTo>
                    <a:pt x="863" y="321"/>
                  </a:lnTo>
                  <a:lnTo>
                    <a:pt x="863" y="316"/>
                  </a:lnTo>
                  <a:lnTo>
                    <a:pt x="868" y="316"/>
                  </a:lnTo>
                  <a:lnTo>
                    <a:pt x="874" y="316"/>
                  </a:lnTo>
                  <a:lnTo>
                    <a:pt x="874" y="321"/>
                  </a:lnTo>
                  <a:lnTo>
                    <a:pt x="874" y="327"/>
                  </a:lnTo>
                  <a:lnTo>
                    <a:pt x="874" y="332"/>
                  </a:lnTo>
                  <a:lnTo>
                    <a:pt x="868" y="332"/>
                  </a:lnTo>
                  <a:lnTo>
                    <a:pt x="868" y="327"/>
                  </a:lnTo>
                  <a:lnTo>
                    <a:pt x="868" y="332"/>
                  </a:lnTo>
                  <a:lnTo>
                    <a:pt x="868" y="337"/>
                  </a:lnTo>
                  <a:lnTo>
                    <a:pt x="868" y="343"/>
                  </a:lnTo>
                  <a:lnTo>
                    <a:pt x="863" y="343"/>
                  </a:lnTo>
                  <a:lnTo>
                    <a:pt x="868" y="343"/>
                  </a:lnTo>
                  <a:lnTo>
                    <a:pt x="868" y="348"/>
                  </a:lnTo>
                  <a:lnTo>
                    <a:pt x="863" y="348"/>
                  </a:lnTo>
                  <a:lnTo>
                    <a:pt x="868" y="348"/>
                  </a:lnTo>
                  <a:lnTo>
                    <a:pt x="868" y="343"/>
                  </a:lnTo>
                  <a:lnTo>
                    <a:pt x="868" y="337"/>
                  </a:lnTo>
                  <a:lnTo>
                    <a:pt x="874" y="337"/>
                  </a:lnTo>
                  <a:lnTo>
                    <a:pt x="879" y="332"/>
                  </a:lnTo>
                  <a:lnTo>
                    <a:pt x="884" y="337"/>
                  </a:lnTo>
                  <a:lnTo>
                    <a:pt x="884" y="343"/>
                  </a:lnTo>
                  <a:lnTo>
                    <a:pt x="884" y="348"/>
                  </a:lnTo>
                  <a:lnTo>
                    <a:pt x="879" y="348"/>
                  </a:lnTo>
                  <a:lnTo>
                    <a:pt x="879" y="353"/>
                  </a:lnTo>
                  <a:lnTo>
                    <a:pt x="884" y="353"/>
                  </a:lnTo>
                  <a:lnTo>
                    <a:pt x="884" y="359"/>
                  </a:lnTo>
                  <a:lnTo>
                    <a:pt x="884" y="364"/>
                  </a:lnTo>
                  <a:lnTo>
                    <a:pt x="879" y="370"/>
                  </a:lnTo>
                  <a:lnTo>
                    <a:pt x="884" y="370"/>
                  </a:lnTo>
                  <a:lnTo>
                    <a:pt x="879" y="370"/>
                  </a:lnTo>
                  <a:lnTo>
                    <a:pt x="879" y="375"/>
                  </a:lnTo>
                  <a:lnTo>
                    <a:pt x="874" y="375"/>
                  </a:lnTo>
                  <a:lnTo>
                    <a:pt x="868" y="375"/>
                  </a:lnTo>
                  <a:lnTo>
                    <a:pt x="868" y="370"/>
                  </a:lnTo>
                  <a:lnTo>
                    <a:pt x="863" y="370"/>
                  </a:lnTo>
                  <a:lnTo>
                    <a:pt x="863" y="375"/>
                  </a:lnTo>
                  <a:lnTo>
                    <a:pt x="868" y="375"/>
                  </a:lnTo>
                  <a:lnTo>
                    <a:pt x="863" y="375"/>
                  </a:lnTo>
                  <a:lnTo>
                    <a:pt x="868" y="375"/>
                  </a:lnTo>
                  <a:lnTo>
                    <a:pt x="868" y="380"/>
                  </a:lnTo>
                  <a:lnTo>
                    <a:pt x="874" y="380"/>
                  </a:lnTo>
                  <a:lnTo>
                    <a:pt x="879" y="386"/>
                  </a:lnTo>
                  <a:lnTo>
                    <a:pt x="874" y="386"/>
                  </a:lnTo>
                  <a:lnTo>
                    <a:pt x="874" y="380"/>
                  </a:lnTo>
                  <a:lnTo>
                    <a:pt x="874" y="386"/>
                  </a:lnTo>
                  <a:lnTo>
                    <a:pt x="868" y="386"/>
                  </a:lnTo>
                  <a:lnTo>
                    <a:pt x="868" y="391"/>
                  </a:lnTo>
                  <a:lnTo>
                    <a:pt x="874" y="391"/>
                  </a:lnTo>
                  <a:lnTo>
                    <a:pt x="868" y="391"/>
                  </a:lnTo>
                  <a:lnTo>
                    <a:pt x="863" y="391"/>
                  </a:lnTo>
                  <a:lnTo>
                    <a:pt x="863" y="396"/>
                  </a:lnTo>
                  <a:lnTo>
                    <a:pt x="857" y="396"/>
                  </a:lnTo>
                  <a:lnTo>
                    <a:pt x="857" y="402"/>
                  </a:lnTo>
                  <a:lnTo>
                    <a:pt x="852" y="402"/>
                  </a:lnTo>
                  <a:lnTo>
                    <a:pt x="857" y="402"/>
                  </a:lnTo>
                  <a:lnTo>
                    <a:pt x="863" y="402"/>
                  </a:lnTo>
                  <a:lnTo>
                    <a:pt x="863" y="396"/>
                  </a:lnTo>
                  <a:lnTo>
                    <a:pt x="868" y="396"/>
                  </a:lnTo>
                  <a:lnTo>
                    <a:pt x="868" y="402"/>
                  </a:lnTo>
                  <a:lnTo>
                    <a:pt x="868" y="407"/>
                  </a:lnTo>
                  <a:lnTo>
                    <a:pt x="868" y="412"/>
                  </a:lnTo>
                  <a:lnTo>
                    <a:pt x="863" y="412"/>
                  </a:lnTo>
                  <a:lnTo>
                    <a:pt x="863" y="418"/>
                  </a:lnTo>
                  <a:lnTo>
                    <a:pt x="863" y="412"/>
                  </a:lnTo>
                  <a:lnTo>
                    <a:pt x="863" y="418"/>
                  </a:lnTo>
                  <a:lnTo>
                    <a:pt x="857" y="418"/>
                  </a:lnTo>
                  <a:lnTo>
                    <a:pt x="863" y="418"/>
                  </a:lnTo>
                  <a:lnTo>
                    <a:pt x="857" y="423"/>
                  </a:lnTo>
                  <a:lnTo>
                    <a:pt x="857" y="428"/>
                  </a:lnTo>
                  <a:lnTo>
                    <a:pt x="852" y="428"/>
                  </a:lnTo>
                  <a:lnTo>
                    <a:pt x="852" y="434"/>
                  </a:lnTo>
                  <a:lnTo>
                    <a:pt x="847" y="434"/>
                  </a:lnTo>
                  <a:lnTo>
                    <a:pt x="841" y="445"/>
                  </a:lnTo>
                  <a:lnTo>
                    <a:pt x="831" y="455"/>
                  </a:lnTo>
                  <a:lnTo>
                    <a:pt x="831" y="461"/>
                  </a:lnTo>
                  <a:lnTo>
                    <a:pt x="825" y="466"/>
                  </a:lnTo>
                  <a:lnTo>
                    <a:pt x="820" y="466"/>
                  </a:lnTo>
                  <a:lnTo>
                    <a:pt x="820" y="471"/>
                  </a:lnTo>
                  <a:lnTo>
                    <a:pt x="820" y="466"/>
                  </a:lnTo>
                  <a:lnTo>
                    <a:pt x="820" y="471"/>
                  </a:lnTo>
                  <a:lnTo>
                    <a:pt x="815" y="471"/>
                  </a:lnTo>
                  <a:lnTo>
                    <a:pt x="820" y="471"/>
                  </a:lnTo>
                  <a:lnTo>
                    <a:pt x="815" y="471"/>
                  </a:lnTo>
                  <a:lnTo>
                    <a:pt x="820" y="471"/>
                  </a:lnTo>
                  <a:lnTo>
                    <a:pt x="815" y="477"/>
                  </a:lnTo>
                  <a:lnTo>
                    <a:pt x="820" y="477"/>
                  </a:lnTo>
                  <a:lnTo>
                    <a:pt x="820" y="471"/>
                  </a:lnTo>
                  <a:lnTo>
                    <a:pt x="825" y="466"/>
                  </a:lnTo>
                  <a:lnTo>
                    <a:pt x="825" y="471"/>
                  </a:lnTo>
                  <a:lnTo>
                    <a:pt x="820" y="471"/>
                  </a:lnTo>
                  <a:lnTo>
                    <a:pt x="820" y="477"/>
                  </a:lnTo>
                  <a:lnTo>
                    <a:pt x="815" y="482"/>
                  </a:lnTo>
                  <a:lnTo>
                    <a:pt x="809" y="487"/>
                  </a:lnTo>
                  <a:lnTo>
                    <a:pt x="809" y="493"/>
                  </a:lnTo>
                  <a:lnTo>
                    <a:pt x="804" y="487"/>
                  </a:lnTo>
                  <a:lnTo>
                    <a:pt x="804" y="493"/>
                  </a:lnTo>
                  <a:lnTo>
                    <a:pt x="804" y="487"/>
                  </a:lnTo>
                  <a:lnTo>
                    <a:pt x="804" y="482"/>
                  </a:lnTo>
                  <a:lnTo>
                    <a:pt x="804" y="487"/>
                  </a:lnTo>
                  <a:lnTo>
                    <a:pt x="799" y="487"/>
                  </a:lnTo>
                  <a:lnTo>
                    <a:pt x="804" y="487"/>
                  </a:lnTo>
                  <a:lnTo>
                    <a:pt x="804" y="493"/>
                  </a:lnTo>
                  <a:lnTo>
                    <a:pt x="799" y="487"/>
                  </a:lnTo>
                  <a:lnTo>
                    <a:pt x="799" y="493"/>
                  </a:lnTo>
                  <a:lnTo>
                    <a:pt x="799" y="487"/>
                  </a:lnTo>
                  <a:lnTo>
                    <a:pt x="799" y="493"/>
                  </a:lnTo>
                  <a:lnTo>
                    <a:pt x="804" y="493"/>
                  </a:lnTo>
                  <a:lnTo>
                    <a:pt x="799" y="493"/>
                  </a:lnTo>
                  <a:lnTo>
                    <a:pt x="793" y="493"/>
                  </a:lnTo>
                  <a:lnTo>
                    <a:pt x="799" y="493"/>
                  </a:lnTo>
                  <a:lnTo>
                    <a:pt x="793" y="498"/>
                  </a:lnTo>
                  <a:lnTo>
                    <a:pt x="799" y="504"/>
                  </a:lnTo>
                  <a:lnTo>
                    <a:pt x="793" y="504"/>
                  </a:lnTo>
                  <a:lnTo>
                    <a:pt x="793" y="509"/>
                  </a:lnTo>
                  <a:lnTo>
                    <a:pt x="793" y="504"/>
                  </a:lnTo>
                  <a:lnTo>
                    <a:pt x="799" y="504"/>
                  </a:lnTo>
                  <a:lnTo>
                    <a:pt x="799" y="509"/>
                  </a:lnTo>
                  <a:lnTo>
                    <a:pt x="804" y="509"/>
                  </a:lnTo>
                  <a:lnTo>
                    <a:pt x="799" y="509"/>
                  </a:lnTo>
                  <a:lnTo>
                    <a:pt x="793" y="509"/>
                  </a:lnTo>
                  <a:lnTo>
                    <a:pt x="799" y="509"/>
                  </a:lnTo>
                  <a:lnTo>
                    <a:pt x="793" y="509"/>
                  </a:lnTo>
                  <a:lnTo>
                    <a:pt x="793" y="514"/>
                  </a:lnTo>
                  <a:lnTo>
                    <a:pt x="788" y="514"/>
                  </a:lnTo>
                  <a:lnTo>
                    <a:pt x="782" y="520"/>
                  </a:lnTo>
                  <a:lnTo>
                    <a:pt x="777" y="525"/>
                  </a:lnTo>
                  <a:lnTo>
                    <a:pt x="772" y="525"/>
                  </a:lnTo>
                  <a:lnTo>
                    <a:pt x="756" y="536"/>
                  </a:lnTo>
                  <a:lnTo>
                    <a:pt x="750" y="536"/>
                  </a:lnTo>
                  <a:lnTo>
                    <a:pt x="750" y="541"/>
                  </a:lnTo>
                  <a:lnTo>
                    <a:pt x="740" y="546"/>
                  </a:lnTo>
                  <a:lnTo>
                    <a:pt x="734" y="546"/>
                  </a:lnTo>
                  <a:lnTo>
                    <a:pt x="734" y="552"/>
                  </a:lnTo>
                  <a:lnTo>
                    <a:pt x="740" y="552"/>
                  </a:lnTo>
                  <a:lnTo>
                    <a:pt x="740" y="546"/>
                  </a:lnTo>
                  <a:lnTo>
                    <a:pt x="740" y="552"/>
                  </a:lnTo>
                  <a:lnTo>
                    <a:pt x="734" y="557"/>
                  </a:lnTo>
                  <a:lnTo>
                    <a:pt x="729" y="557"/>
                  </a:lnTo>
                  <a:lnTo>
                    <a:pt x="723" y="557"/>
                  </a:lnTo>
                  <a:lnTo>
                    <a:pt x="718" y="557"/>
                  </a:lnTo>
                  <a:lnTo>
                    <a:pt x="713" y="557"/>
                  </a:lnTo>
                  <a:lnTo>
                    <a:pt x="707" y="562"/>
                  </a:lnTo>
                  <a:lnTo>
                    <a:pt x="702" y="562"/>
                  </a:lnTo>
                  <a:lnTo>
                    <a:pt x="702" y="557"/>
                  </a:lnTo>
                  <a:lnTo>
                    <a:pt x="702" y="562"/>
                  </a:lnTo>
                  <a:lnTo>
                    <a:pt x="697" y="562"/>
                  </a:lnTo>
                  <a:lnTo>
                    <a:pt x="691" y="562"/>
                  </a:lnTo>
                  <a:lnTo>
                    <a:pt x="686" y="562"/>
                  </a:lnTo>
                  <a:lnTo>
                    <a:pt x="686" y="568"/>
                  </a:lnTo>
                  <a:lnTo>
                    <a:pt x="681" y="568"/>
                  </a:lnTo>
                  <a:lnTo>
                    <a:pt x="681" y="562"/>
                  </a:lnTo>
                  <a:lnTo>
                    <a:pt x="681" y="568"/>
                  </a:lnTo>
                  <a:lnTo>
                    <a:pt x="686" y="568"/>
                  </a:lnTo>
                  <a:lnTo>
                    <a:pt x="681" y="568"/>
                  </a:lnTo>
                  <a:lnTo>
                    <a:pt x="670" y="573"/>
                  </a:lnTo>
                  <a:lnTo>
                    <a:pt x="664" y="573"/>
                  </a:lnTo>
                  <a:lnTo>
                    <a:pt x="664" y="579"/>
                  </a:lnTo>
                  <a:lnTo>
                    <a:pt x="659" y="579"/>
                  </a:lnTo>
                  <a:lnTo>
                    <a:pt x="659" y="573"/>
                  </a:lnTo>
                  <a:lnTo>
                    <a:pt x="654" y="573"/>
                  </a:lnTo>
                  <a:lnTo>
                    <a:pt x="654" y="568"/>
                  </a:lnTo>
                  <a:lnTo>
                    <a:pt x="654" y="573"/>
                  </a:lnTo>
                  <a:lnTo>
                    <a:pt x="659" y="573"/>
                  </a:lnTo>
                  <a:lnTo>
                    <a:pt x="659" y="579"/>
                  </a:lnTo>
                  <a:lnTo>
                    <a:pt x="654" y="579"/>
                  </a:lnTo>
                  <a:lnTo>
                    <a:pt x="654" y="584"/>
                  </a:lnTo>
                  <a:lnTo>
                    <a:pt x="648" y="579"/>
                  </a:lnTo>
                  <a:lnTo>
                    <a:pt x="654" y="584"/>
                  </a:lnTo>
                  <a:lnTo>
                    <a:pt x="648" y="584"/>
                  </a:lnTo>
                  <a:lnTo>
                    <a:pt x="643" y="584"/>
                  </a:lnTo>
                  <a:lnTo>
                    <a:pt x="638" y="584"/>
                  </a:lnTo>
                  <a:lnTo>
                    <a:pt x="632" y="589"/>
                  </a:lnTo>
                  <a:lnTo>
                    <a:pt x="622" y="595"/>
                  </a:lnTo>
                  <a:lnTo>
                    <a:pt x="627" y="595"/>
                  </a:lnTo>
                  <a:lnTo>
                    <a:pt x="627" y="589"/>
                  </a:lnTo>
                  <a:lnTo>
                    <a:pt x="627" y="595"/>
                  </a:lnTo>
                  <a:lnTo>
                    <a:pt x="622" y="595"/>
                  </a:lnTo>
                  <a:lnTo>
                    <a:pt x="616" y="600"/>
                  </a:lnTo>
                  <a:lnTo>
                    <a:pt x="611" y="600"/>
                  </a:lnTo>
                  <a:lnTo>
                    <a:pt x="606" y="600"/>
                  </a:lnTo>
                  <a:lnTo>
                    <a:pt x="611" y="600"/>
                  </a:lnTo>
                  <a:lnTo>
                    <a:pt x="606" y="605"/>
                  </a:lnTo>
                  <a:lnTo>
                    <a:pt x="600" y="605"/>
                  </a:lnTo>
                  <a:lnTo>
                    <a:pt x="595" y="611"/>
                  </a:lnTo>
                  <a:lnTo>
                    <a:pt x="589" y="611"/>
                  </a:lnTo>
                  <a:lnTo>
                    <a:pt x="589" y="616"/>
                  </a:lnTo>
                  <a:lnTo>
                    <a:pt x="584" y="616"/>
                  </a:lnTo>
                  <a:lnTo>
                    <a:pt x="584" y="621"/>
                  </a:lnTo>
                  <a:lnTo>
                    <a:pt x="579" y="621"/>
                  </a:lnTo>
                  <a:lnTo>
                    <a:pt x="573" y="627"/>
                  </a:lnTo>
                  <a:lnTo>
                    <a:pt x="568" y="638"/>
                  </a:lnTo>
                  <a:lnTo>
                    <a:pt x="563" y="643"/>
                  </a:lnTo>
                  <a:lnTo>
                    <a:pt x="563" y="638"/>
                  </a:lnTo>
                  <a:lnTo>
                    <a:pt x="557" y="638"/>
                  </a:lnTo>
                  <a:lnTo>
                    <a:pt x="557" y="643"/>
                  </a:lnTo>
                  <a:lnTo>
                    <a:pt x="563" y="643"/>
                  </a:lnTo>
                  <a:lnTo>
                    <a:pt x="557" y="643"/>
                  </a:lnTo>
                  <a:lnTo>
                    <a:pt x="563" y="643"/>
                  </a:lnTo>
                  <a:lnTo>
                    <a:pt x="557" y="648"/>
                  </a:lnTo>
                  <a:lnTo>
                    <a:pt x="557" y="654"/>
                  </a:lnTo>
                  <a:lnTo>
                    <a:pt x="552" y="654"/>
                  </a:lnTo>
                  <a:lnTo>
                    <a:pt x="547" y="654"/>
                  </a:lnTo>
                  <a:lnTo>
                    <a:pt x="547" y="659"/>
                  </a:lnTo>
                  <a:lnTo>
                    <a:pt x="547" y="654"/>
                  </a:lnTo>
                  <a:lnTo>
                    <a:pt x="547" y="659"/>
                  </a:lnTo>
                  <a:lnTo>
                    <a:pt x="552" y="654"/>
                  </a:lnTo>
                  <a:lnTo>
                    <a:pt x="552" y="659"/>
                  </a:lnTo>
                  <a:lnTo>
                    <a:pt x="547" y="664"/>
                  </a:lnTo>
                  <a:lnTo>
                    <a:pt x="536" y="670"/>
                  </a:lnTo>
                  <a:lnTo>
                    <a:pt x="536" y="675"/>
                  </a:lnTo>
                  <a:lnTo>
                    <a:pt x="530" y="675"/>
                  </a:lnTo>
                  <a:lnTo>
                    <a:pt x="530" y="680"/>
                  </a:lnTo>
                  <a:lnTo>
                    <a:pt x="525" y="680"/>
                  </a:lnTo>
                  <a:lnTo>
                    <a:pt x="525" y="686"/>
                  </a:lnTo>
                  <a:lnTo>
                    <a:pt x="525" y="680"/>
                  </a:lnTo>
                  <a:lnTo>
                    <a:pt x="520" y="680"/>
                  </a:lnTo>
                  <a:lnTo>
                    <a:pt x="525" y="680"/>
                  </a:lnTo>
                  <a:lnTo>
                    <a:pt x="525" y="686"/>
                  </a:lnTo>
                  <a:lnTo>
                    <a:pt x="520" y="686"/>
                  </a:lnTo>
                  <a:lnTo>
                    <a:pt x="525" y="686"/>
                  </a:lnTo>
                  <a:lnTo>
                    <a:pt x="520" y="686"/>
                  </a:lnTo>
                  <a:lnTo>
                    <a:pt x="514" y="686"/>
                  </a:lnTo>
                  <a:lnTo>
                    <a:pt x="520" y="691"/>
                  </a:lnTo>
                  <a:lnTo>
                    <a:pt x="514" y="697"/>
                  </a:lnTo>
                  <a:lnTo>
                    <a:pt x="514" y="702"/>
                  </a:lnTo>
                  <a:lnTo>
                    <a:pt x="509" y="702"/>
                  </a:lnTo>
                  <a:lnTo>
                    <a:pt x="514" y="702"/>
                  </a:lnTo>
                  <a:lnTo>
                    <a:pt x="514" y="707"/>
                  </a:lnTo>
                  <a:lnTo>
                    <a:pt x="514" y="702"/>
                  </a:lnTo>
                  <a:lnTo>
                    <a:pt x="514" y="707"/>
                  </a:lnTo>
                  <a:lnTo>
                    <a:pt x="509" y="707"/>
                  </a:lnTo>
                  <a:lnTo>
                    <a:pt x="514" y="707"/>
                  </a:lnTo>
                  <a:lnTo>
                    <a:pt x="509" y="713"/>
                  </a:lnTo>
                  <a:lnTo>
                    <a:pt x="504" y="713"/>
                  </a:lnTo>
                  <a:lnTo>
                    <a:pt x="504" y="707"/>
                  </a:lnTo>
                  <a:lnTo>
                    <a:pt x="504" y="713"/>
                  </a:lnTo>
                  <a:lnTo>
                    <a:pt x="498" y="713"/>
                  </a:lnTo>
                  <a:lnTo>
                    <a:pt x="493" y="718"/>
                  </a:lnTo>
                  <a:lnTo>
                    <a:pt x="493" y="713"/>
                  </a:lnTo>
                  <a:lnTo>
                    <a:pt x="488" y="718"/>
                  </a:lnTo>
                  <a:lnTo>
                    <a:pt x="488" y="713"/>
                  </a:lnTo>
                  <a:lnTo>
                    <a:pt x="488" y="718"/>
                  </a:lnTo>
                  <a:lnTo>
                    <a:pt x="482" y="718"/>
                  </a:lnTo>
                  <a:lnTo>
                    <a:pt x="477" y="718"/>
                  </a:lnTo>
                  <a:lnTo>
                    <a:pt x="477" y="723"/>
                  </a:lnTo>
                  <a:lnTo>
                    <a:pt x="471" y="723"/>
                  </a:lnTo>
                  <a:lnTo>
                    <a:pt x="471" y="718"/>
                  </a:lnTo>
                  <a:lnTo>
                    <a:pt x="471" y="723"/>
                  </a:lnTo>
                  <a:lnTo>
                    <a:pt x="471" y="718"/>
                  </a:lnTo>
                  <a:lnTo>
                    <a:pt x="471" y="723"/>
                  </a:lnTo>
                  <a:lnTo>
                    <a:pt x="471" y="718"/>
                  </a:lnTo>
                  <a:lnTo>
                    <a:pt x="471" y="723"/>
                  </a:lnTo>
                  <a:lnTo>
                    <a:pt x="461" y="729"/>
                  </a:lnTo>
                  <a:lnTo>
                    <a:pt x="461" y="734"/>
                  </a:lnTo>
                  <a:lnTo>
                    <a:pt x="455" y="729"/>
                  </a:lnTo>
                  <a:lnTo>
                    <a:pt x="455" y="734"/>
                  </a:lnTo>
                  <a:lnTo>
                    <a:pt x="450" y="734"/>
                  </a:lnTo>
                  <a:lnTo>
                    <a:pt x="450" y="739"/>
                  </a:lnTo>
                  <a:lnTo>
                    <a:pt x="455" y="739"/>
                  </a:lnTo>
                  <a:lnTo>
                    <a:pt x="455" y="734"/>
                  </a:lnTo>
                  <a:lnTo>
                    <a:pt x="455" y="739"/>
                  </a:lnTo>
                  <a:lnTo>
                    <a:pt x="455" y="734"/>
                  </a:lnTo>
                  <a:lnTo>
                    <a:pt x="450" y="739"/>
                  </a:lnTo>
                  <a:lnTo>
                    <a:pt x="450" y="745"/>
                  </a:lnTo>
                  <a:lnTo>
                    <a:pt x="445" y="745"/>
                  </a:lnTo>
                  <a:lnTo>
                    <a:pt x="450" y="745"/>
                  </a:lnTo>
                  <a:lnTo>
                    <a:pt x="445" y="750"/>
                  </a:lnTo>
                  <a:lnTo>
                    <a:pt x="439" y="750"/>
                  </a:lnTo>
                  <a:lnTo>
                    <a:pt x="439" y="755"/>
                  </a:lnTo>
                  <a:lnTo>
                    <a:pt x="434" y="755"/>
                  </a:lnTo>
                  <a:lnTo>
                    <a:pt x="439" y="755"/>
                  </a:lnTo>
                  <a:lnTo>
                    <a:pt x="434" y="755"/>
                  </a:lnTo>
                  <a:lnTo>
                    <a:pt x="434" y="761"/>
                  </a:lnTo>
                  <a:lnTo>
                    <a:pt x="434" y="755"/>
                  </a:lnTo>
                  <a:lnTo>
                    <a:pt x="434" y="761"/>
                  </a:lnTo>
                  <a:lnTo>
                    <a:pt x="429" y="761"/>
                  </a:lnTo>
                  <a:lnTo>
                    <a:pt x="429" y="766"/>
                  </a:lnTo>
                  <a:lnTo>
                    <a:pt x="429" y="761"/>
                  </a:lnTo>
                  <a:lnTo>
                    <a:pt x="429" y="766"/>
                  </a:lnTo>
                  <a:lnTo>
                    <a:pt x="423" y="766"/>
                  </a:lnTo>
                  <a:lnTo>
                    <a:pt x="423" y="772"/>
                  </a:lnTo>
                  <a:lnTo>
                    <a:pt x="429" y="766"/>
                  </a:lnTo>
                  <a:lnTo>
                    <a:pt x="423" y="772"/>
                  </a:lnTo>
                  <a:lnTo>
                    <a:pt x="418" y="772"/>
                  </a:lnTo>
                  <a:lnTo>
                    <a:pt x="418" y="777"/>
                  </a:lnTo>
                  <a:lnTo>
                    <a:pt x="413" y="782"/>
                  </a:lnTo>
                  <a:lnTo>
                    <a:pt x="407" y="782"/>
                  </a:lnTo>
                  <a:lnTo>
                    <a:pt x="413" y="782"/>
                  </a:lnTo>
                  <a:lnTo>
                    <a:pt x="407" y="782"/>
                  </a:lnTo>
                  <a:lnTo>
                    <a:pt x="407" y="788"/>
                  </a:lnTo>
                  <a:lnTo>
                    <a:pt x="407" y="782"/>
                  </a:lnTo>
                  <a:lnTo>
                    <a:pt x="407" y="788"/>
                  </a:lnTo>
                  <a:lnTo>
                    <a:pt x="402" y="788"/>
                  </a:lnTo>
                  <a:lnTo>
                    <a:pt x="396" y="793"/>
                  </a:lnTo>
                  <a:lnTo>
                    <a:pt x="391" y="793"/>
                  </a:lnTo>
                  <a:lnTo>
                    <a:pt x="391" y="798"/>
                  </a:lnTo>
                  <a:lnTo>
                    <a:pt x="386" y="798"/>
                  </a:lnTo>
                  <a:lnTo>
                    <a:pt x="386" y="793"/>
                  </a:lnTo>
                  <a:lnTo>
                    <a:pt x="380" y="793"/>
                  </a:lnTo>
                  <a:lnTo>
                    <a:pt x="375" y="788"/>
                  </a:lnTo>
                  <a:lnTo>
                    <a:pt x="370" y="782"/>
                  </a:lnTo>
                  <a:lnTo>
                    <a:pt x="370" y="788"/>
                  </a:lnTo>
                  <a:lnTo>
                    <a:pt x="375" y="788"/>
                  </a:lnTo>
                  <a:lnTo>
                    <a:pt x="375" y="793"/>
                  </a:lnTo>
                  <a:lnTo>
                    <a:pt x="380" y="793"/>
                  </a:lnTo>
                  <a:lnTo>
                    <a:pt x="380" y="798"/>
                  </a:lnTo>
                  <a:lnTo>
                    <a:pt x="375" y="798"/>
                  </a:lnTo>
                  <a:lnTo>
                    <a:pt x="380" y="798"/>
                  </a:lnTo>
                  <a:lnTo>
                    <a:pt x="380" y="809"/>
                  </a:lnTo>
                  <a:lnTo>
                    <a:pt x="375" y="809"/>
                  </a:lnTo>
                  <a:lnTo>
                    <a:pt x="380" y="809"/>
                  </a:lnTo>
                  <a:lnTo>
                    <a:pt x="375" y="809"/>
                  </a:lnTo>
                  <a:lnTo>
                    <a:pt x="375" y="814"/>
                  </a:lnTo>
                  <a:lnTo>
                    <a:pt x="380" y="820"/>
                  </a:lnTo>
                  <a:lnTo>
                    <a:pt x="380" y="825"/>
                  </a:lnTo>
                  <a:lnTo>
                    <a:pt x="375" y="825"/>
                  </a:lnTo>
                  <a:lnTo>
                    <a:pt x="370" y="825"/>
                  </a:lnTo>
                  <a:lnTo>
                    <a:pt x="370" y="820"/>
                  </a:lnTo>
                  <a:lnTo>
                    <a:pt x="364" y="825"/>
                  </a:lnTo>
                  <a:lnTo>
                    <a:pt x="370" y="825"/>
                  </a:lnTo>
                  <a:lnTo>
                    <a:pt x="375" y="825"/>
                  </a:lnTo>
                  <a:lnTo>
                    <a:pt x="370" y="825"/>
                  </a:lnTo>
                  <a:lnTo>
                    <a:pt x="375" y="825"/>
                  </a:lnTo>
                  <a:lnTo>
                    <a:pt x="375" y="831"/>
                  </a:lnTo>
                  <a:lnTo>
                    <a:pt x="375" y="836"/>
                  </a:lnTo>
                  <a:lnTo>
                    <a:pt x="370" y="836"/>
                  </a:lnTo>
                  <a:lnTo>
                    <a:pt x="370" y="841"/>
                  </a:lnTo>
                  <a:lnTo>
                    <a:pt x="375" y="841"/>
                  </a:lnTo>
                  <a:lnTo>
                    <a:pt x="370" y="841"/>
                  </a:lnTo>
                  <a:lnTo>
                    <a:pt x="370" y="847"/>
                  </a:lnTo>
                  <a:lnTo>
                    <a:pt x="375" y="847"/>
                  </a:lnTo>
                  <a:lnTo>
                    <a:pt x="375" y="852"/>
                  </a:lnTo>
                  <a:lnTo>
                    <a:pt x="370" y="852"/>
                  </a:lnTo>
                  <a:lnTo>
                    <a:pt x="364" y="852"/>
                  </a:lnTo>
                  <a:lnTo>
                    <a:pt x="370" y="852"/>
                  </a:lnTo>
                  <a:lnTo>
                    <a:pt x="370" y="857"/>
                  </a:lnTo>
                  <a:lnTo>
                    <a:pt x="370" y="863"/>
                  </a:lnTo>
                  <a:lnTo>
                    <a:pt x="370" y="857"/>
                  </a:lnTo>
                  <a:lnTo>
                    <a:pt x="370" y="852"/>
                  </a:lnTo>
                  <a:lnTo>
                    <a:pt x="375" y="857"/>
                  </a:lnTo>
                  <a:lnTo>
                    <a:pt x="380" y="857"/>
                  </a:lnTo>
                  <a:lnTo>
                    <a:pt x="380" y="863"/>
                  </a:lnTo>
                  <a:lnTo>
                    <a:pt x="386" y="863"/>
                  </a:lnTo>
                  <a:lnTo>
                    <a:pt x="380" y="863"/>
                  </a:lnTo>
                  <a:lnTo>
                    <a:pt x="386" y="863"/>
                  </a:lnTo>
                  <a:lnTo>
                    <a:pt x="386" y="868"/>
                  </a:lnTo>
                  <a:lnTo>
                    <a:pt x="380" y="863"/>
                  </a:lnTo>
                  <a:lnTo>
                    <a:pt x="380" y="868"/>
                  </a:lnTo>
                  <a:lnTo>
                    <a:pt x="386" y="868"/>
                  </a:lnTo>
                  <a:lnTo>
                    <a:pt x="386" y="863"/>
                  </a:lnTo>
                  <a:lnTo>
                    <a:pt x="391" y="863"/>
                  </a:lnTo>
                  <a:lnTo>
                    <a:pt x="391" y="868"/>
                  </a:lnTo>
                  <a:lnTo>
                    <a:pt x="386" y="868"/>
                  </a:lnTo>
                  <a:lnTo>
                    <a:pt x="386" y="873"/>
                  </a:lnTo>
                  <a:lnTo>
                    <a:pt x="391" y="873"/>
                  </a:lnTo>
                  <a:lnTo>
                    <a:pt x="386" y="868"/>
                  </a:lnTo>
                  <a:lnTo>
                    <a:pt x="391" y="868"/>
                  </a:lnTo>
                  <a:lnTo>
                    <a:pt x="391" y="873"/>
                  </a:lnTo>
                  <a:lnTo>
                    <a:pt x="391" y="868"/>
                  </a:lnTo>
                  <a:lnTo>
                    <a:pt x="396" y="868"/>
                  </a:lnTo>
                  <a:lnTo>
                    <a:pt x="396" y="873"/>
                  </a:lnTo>
                  <a:lnTo>
                    <a:pt x="402" y="879"/>
                  </a:lnTo>
                  <a:lnTo>
                    <a:pt x="396" y="879"/>
                  </a:lnTo>
                  <a:lnTo>
                    <a:pt x="396" y="884"/>
                  </a:lnTo>
                  <a:lnTo>
                    <a:pt x="402" y="879"/>
                  </a:lnTo>
                  <a:lnTo>
                    <a:pt x="402" y="884"/>
                  </a:lnTo>
                  <a:lnTo>
                    <a:pt x="402" y="889"/>
                  </a:lnTo>
                  <a:lnTo>
                    <a:pt x="407" y="889"/>
                  </a:lnTo>
                  <a:lnTo>
                    <a:pt x="402" y="889"/>
                  </a:lnTo>
                  <a:lnTo>
                    <a:pt x="407" y="889"/>
                  </a:lnTo>
                  <a:lnTo>
                    <a:pt x="407" y="895"/>
                  </a:lnTo>
                  <a:lnTo>
                    <a:pt x="402" y="895"/>
                  </a:lnTo>
                  <a:lnTo>
                    <a:pt x="402" y="900"/>
                  </a:lnTo>
                  <a:lnTo>
                    <a:pt x="407" y="900"/>
                  </a:lnTo>
                  <a:lnTo>
                    <a:pt x="402" y="900"/>
                  </a:lnTo>
                  <a:lnTo>
                    <a:pt x="396" y="900"/>
                  </a:lnTo>
                  <a:lnTo>
                    <a:pt x="402" y="900"/>
                  </a:lnTo>
                  <a:lnTo>
                    <a:pt x="396" y="906"/>
                  </a:lnTo>
                  <a:lnTo>
                    <a:pt x="402" y="906"/>
                  </a:lnTo>
                  <a:lnTo>
                    <a:pt x="402" y="911"/>
                  </a:lnTo>
                  <a:lnTo>
                    <a:pt x="402" y="906"/>
                  </a:lnTo>
                  <a:lnTo>
                    <a:pt x="402" y="911"/>
                  </a:lnTo>
                  <a:lnTo>
                    <a:pt x="407" y="911"/>
                  </a:lnTo>
                  <a:lnTo>
                    <a:pt x="407" y="916"/>
                  </a:lnTo>
                  <a:lnTo>
                    <a:pt x="402" y="916"/>
                  </a:lnTo>
                  <a:lnTo>
                    <a:pt x="402" y="911"/>
                  </a:lnTo>
                  <a:lnTo>
                    <a:pt x="402" y="916"/>
                  </a:lnTo>
                  <a:lnTo>
                    <a:pt x="402" y="922"/>
                  </a:lnTo>
                  <a:lnTo>
                    <a:pt x="407" y="922"/>
                  </a:lnTo>
                  <a:lnTo>
                    <a:pt x="407" y="916"/>
                  </a:lnTo>
                  <a:lnTo>
                    <a:pt x="407" y="911"/>
                  </a:lnTo>
                  <a:lnTo>
                    <a:pt x="407" y="906"/>
                  </a:lnTo>
                  <a:lnTo>
                    <a:pt x="407" y="911"/>
                  </a:lnTo>
                  <a:lnTo>
                    <a:pt x="407" y="916"/>
                  </a:lnTo>
                  <a:lnTo>
                    <a:pt x="407" y="927"/>
                  </a:lnTo>
                  <a:lnTo>
                    <a:pt x="413" y="938"/>
                  </a:lnTo>
                  <a:lnTo>
                    <a:pt x="418" y="938"/>
                  </a:lnTo>
                  <a:lnTo>
                    <a:pt x="418" y="943"/>
                  </a:lnTo>
                  <a:lnTo>
                    <a:pt x="418" y="948"/>
                  </a:lnTo>
                  <a:lnTo>
                    <a:pt x="418" y="954"/>
                  </a:lnTo>
                  <a:lnTo>
                    <a:pt x="418" y="948"/>
                  </a:lnTo>
                  <a:lnTo>
                    <a:pt x="418" y="954"/>
                  </a:lnTo>
                  <a:lnTo>
                    <a:pt x="418" y="959"/>
                  </a:lnTo>
                  <a:lnTo>
                    <a:pt x="423" y="959"/>
                  </a:lnTo>
                  <a:lnTo>
                    <a:pt x="418" y="954"/>
                  </a:lnTo>
                  <a:lnTo>
                    <a:pt x="423" y="954"/>
                  </a:lnTo>
                  <a:lnTo>
                    <a:pt x="418" y="959"/>
                  </a:lnTo>
                  <a:lnTo>
                    <a:pt x="423" y="959"/>
                  </a:lnTo>
                  <a:lnTo>
                    <a:pt x="423" y="965"/>
                  </a:lnTo>
                  <a:lnTo>
                    <a:pt x="423" y="970"/>
                  </a:lnTo>
                  <a:lnTo>
                    <a:pt x="423" y="975"/>
                  </a:lnTo>
                  <a:lnTo>
                    <a:pt x="423" y="981"/>
                  </a:lnTo>
                  <a:lnTo>
                    <a:pt x="423" y="986"/>
                  </a:lnTo>
                  <a:lnTo>
                    <a:pt x="429" y="986"/>
                  </a:lnTo>
                  <a:lnTo>
                    <a:pt x="423" y="986"/>
                  </a:lnTo>
                  <a:lnTo>
                    <a:pt x="429" y="991"/>
                  </a:lnTo>
                  <a:lnTo>
                    <a:pt x="423" y="991"/>
                  </a:lnTo>
                  <a:lnTo>
                    <a:pt x="429" y="991"/>
                  </a:lnTo>
                  <a:lnTo>
                    <a:pt x="429" y="997"/>
                  </a:lnTo>
                  <a:lnTo>
                    <a:pt x="434" y="997"/>
                  </a:lnTo>
                  <a:lnTo>
                    <a:pt x="434" y="991"/>
                  </a:lnTo>
                  <a:lnTo>
                    <a:pt x="439" y="991"/>
                  </a:lnTo>
                  <a:lnTo>
                    <a:pt x="439" y="986"/>
                  </a:lnTo>
                  <a:lnTo>
                    <a:pt x="439" y="991"/>
                  </a:lnTo>
                  <a:lnTo>
                    <a:pt x="439" y="997"/>
                  </a:lnTo>
                  <a:lnTo>
                    <a:pt x="439" y="1002"/>
                  </a:lnTo>
                  <a:lnTo>
                    <a:pt x="439" y="1007"/>
                  </a:lnTo>
                  <a:lnTo>
                    <a:pt x="439" y="1002"/>
                  </a:lnTo>
                  <a:lnTo>
                    <a:pt x="445" y="997"/>
                  </a:lnTo>
                  <a:lnTo>
                    <a:pt x="445" y="1002"/>
                  </a:lnTo>
                  <a:lnTo>
                    <a:pt x="445" y="1007"/>
                  </a:lnTo>
                  <a:lnTo>
                    <a:pt x="445" y="1018"/>
                  </a:lnTo>
                  <a:lnTo>
                    <a:pt x="439" y="1023"/>
                  </a:lnTo>
                  <a:lnTo>
                    <a:pt x="439" y="1029"/>
                  </a:lnTo>
                  <a:lnTo>
                    <a:pt x="439" y="1040"/>
                  </a:lnTo>
                  <a:lnTo>
                    <a:pt x="439" y="1045"/>
                  </a:lnTo>
                  <a:lnTo>
                    <a:pt x="439" y="1050"/>
                  </a:lnTo>
                  <a:lnTo>
                    <a:pt x="445" y="1056"/>
                  </a:lnTo>
                  <a:lnTo>
                    <a:pt x="445" y="1061"/>
                  </a:lnTo>
                  <a:lnTo>
                    <a:pt x="450" y="1061"/>
                  </a:lnTo>
                  <a:lnTo>
                    <a:pt x="445" y="1056"/>
                  </a:lnTo>
                  <a:lnTo>
                    <a:pt x="450" y="1056"/>
                  </a:lnTo>
                  <a:lnTo>
                    <a:pt x="450" y="1061"/>
                  </a:lnTo>
                  <a:lnTo>
                    <a:pt x="445" y="1061"/>
                  </a:lnTo>
                  <a:lnTo>
                    <a:pt x="439" y="1072"/>
                  </a:lnTo>
                  <a:lnTo>
                    <a:pt x="439" y="1077"/>
                  </a:lnTo>
                  <a:lnTo>
                    <a:pt x="439" y="1082"/>
                  </a:lnTo>
                  <a:lnTo>
                    <a:pt x="439" y="1088"/>
                  </a:lnTo>
                  <a:lnTo>
                    <a:pt x="439" y="1093"/>
                  </a:lnTo>
                  <a:lnTo>
                    <a:pt x="434" y="1099"/>
                  </a:lnTo>
                  <a:lnTo>
                    <a:pt x="434" y="1104"/>
                  </a:lnTo>
                  <a:lnTo>
                    <a:pt x="434" y="1109"/>
                  </a:lnTo>
                  <a:lnTo>
                    <a:pt x="434" y="1125"/>
                  </a:lnTo>
                  <a:lnTo>
                    <a:pt x="429" y="1125"/>
                  </a:lnTo>
                  <a:lnTo>
                    <a:pt x="429" y="1120"/>
                  </a:lnTo>
                  <a:lnTo>
                    <a:pt x="423" y="1120"/>
                  </a:lnTo>
                  <a:lnTo>
                    <a:pt x="423" y="1125"/>
                  </a:lnTo>
                  <a:lnTo>
                    <a:pt x="429" y="1125"/>
                  </a:lnTo>
                  <a:lnTo>
                    <a:pt x="429" y="1131"/>
                  </a:lnTo>
                  <a:lnTo>
                    <a:pt x="429" y="1136"/>
                  </a:lnTo>
                  <a:lnTo>
                    <a:pt x="429" y="1141"/>
                  </a:lnTo>
                  <a:lnTo>
                    <a:pt x="429" y="1147"/>
                  </a:lnTo>
                  <a:lnTo>
                    <a:pt x="423" y="1147"/>
                  </a:lnTo>
                  <a:lnTo>
                    <a:pt x="429" y="1147"/>
                  </a:lnTo>
                  <a:lnTo>
                    <a:pt x="423" y="1147"/>
                  </a:lnTo>
                  <a:lnTo>
                    <a:pt x="429" y="1147"/>
                  </a:lnTo>
                  <a:lnTo>
                    <a:pt x="429" y="1141"/>
                  </a:lnTo>
                  <a:lnTo>
                    <a:pt x="429" y="1136"/>
                  </a:lnTo>
                  <a:lnTo>
                    <a:pt x="434" y="1136"/>
                  </a:lnTo>
                  <a:lnTo>
                    <a:pt x="434" y="1141"/>
                  </a:lnTo>
                  <a:lnTo>
                    <a:pt x="439" y="1141"/>
                  </a:lnTo>
                  <a:lnTo>
                    <a:pt x="439" y="1136"/>
                  </a:lnTo>
                  <a:lnTo>
                    <a:pt x="439" y="1131"/>
                  </a:lnTo>
                  <a:lnTo>
                    <a:pt x="445" y="1131"/>
                  </a:lnTo>
                  <a:lnTo>
                    <a:pt x="445" y="1136"/>
                  </a:lnTo>
                  <a:lnTo>
                    <a:pt x="445" y="1141"/>
                  </a:lnTo>
                  <a:lnTo>
                    <a:pt x="439" y="1147"/>
                  </a:lnTo>
                  <a:lnTo>
                    <a:pt x="439" y="1152"/>
                  </a:lnTo>
                  <a:lnTo>
                    <a:pt x="439" y="1158"/>
                  </a:lnTo>
                  <a:lnTo>
                    <a:pt x="439" y="1163"/>
                  </a:lnTo>
                  <a:lnTo>
                    <a:pt x="434" y="1168"/>
                  </a:lnTo>
                  <a:lnTo>
                    <a:pt x="434" y="1174"/>
                  </a:lnTo>
                  <a:lnTo>
                    <a:pt x="423" y="1184"/>
                  </a:lnTo>
                  <a:lnTo>
                    <a:pt x="418" y="1190"/>
                  </a:lnTo>
                  <a:lnTo>
                    <a:pt x="413" y="1190"/>
                  </a:lnTo>
                  <a:lnTo>
                    <a:pt x="413" y="1195"/>
                  </a:lnTo>
                  <a:lnTo>
                    <a:pt x="413" y="1200"/>
                  </a:lnTo>
                  <a:lnTo>
                    <a:pt x="407" y="1200"/>
                  </a:lnTo>
                  <a:lnTo>
                    <a:pt x="396" y="1206"/>
                  </a:lnTo>
                  <a:lnTo>
                    <a:pt x="380" y="1216"/>
                  </a:lnTo>
                  <a:lnTo>
                    <a:pt x="354" y="1222"/>
                  </a:lnTo>
                  <a:lnTo>
                    <a:pt x="348" y="1222"/>
                  </a:lnTo>
                  <a:lnTo>
                    <a:pt x="354" y="1222"/>
                  </a:lnTo>
                  <a:lnTo>
                    <a:pt x="348" y="1222"/>
                  </a:lnTo>
                  <a:lnTo>
                    <a:pt x="348" y="1227"/>
                  </a:lnTo>
                  <a:lnTo>
                    <a:pt x="343" y="1227"/>
                  </a:lnTo>
                  <a:lnTo>
                    <a:pt x="332" y="1233"/>
                  </a:lnTo>
                  <a:lnTo>
                    <a:pt x="316" y="1238"/>
                  </a:lnTo>
                  <a:lnTo>
                    <a:pt x="311" y="1238"/>
                  </a:lnTo>
                  <a:lnTo>
                    <a:pt x="305" y="1238"/>
                  </a:lnTo>
                  <a:lnTo>
                    <a:pt x="305" y="1243"/>
                  </a:lnTo>
                  <a:lnTo>
                    <a:pt x="300" y="1243"/>
                  </a:lnTo>
                  <a:lnTo>
                    <a:pt x="289" y="1243"/>
                  </a:lnTo>
                  <a:lnTo>
                    <a:pt x="284" y="1249"/>
                  </a:lnTo>
                  <a:lnTo>
                    <a:pt x="273" y="1254"/>
                  </a:lnTo>
                  <a:lnTo>
                    <a:pt x="268" y="1254"/>
                  </a:lnTo>
                  <a:lnTo>
                    <a:pt x="252" y="1265"/>
                  </a:lnTo>
                  <a:lnTo>
                    <a:pt x="241" y="1270"/>
                  </a:lnTo>
                  <a:lnTo>
                    <a:pt x="236" y="1270"/>
                  </a:lnTo>
                  <a:lnTo>
                    <a:pt x="225" y="1281"/>
                  </a:lnTo>
                  <a:lnTo>
                    <a:pt x="220" y="1281"/>
                  </a:lnTo>
                  <a:lnTo>
                    <a:pt x="220" y="1286"/>
                  </a:lnTo>
                  <a:lnTo>
                    <a:pt x="214" y="1292"/>
                  </a:lnTo>
                  <a:lnTo>
                    <a:pt x="209" y="1297"/>
                  </a:lnTo>
                  <a:lnTo>
                    <a:pt x="209" y="1302"/>
                  </a:lnTo>
                  <a:lnTo>
                    <a:pt x="209" y="1308"/>
                  </a:lnTo>
                  <a:lnTo>
                    <a:pt x="209" y="1302"/>
                  </a:lnTo>
                  <a:lnTo>
                    <a:pt x="209" y="1297"/>
                  </a:lnTo>
                  <a:lnTo>
                    <a:pt x="203" y="1297"/>
                  </a:lnTo>
                  <a:lnTo>
                    <a:pt x="209" y="1297"/>
                  </a:lnTo>
                  <a:lnTo>
                    <a:pt x="209" y="1302"/>
                  </a:lnTo>
                  <a:lnTo>
                    <a:pt x="209" y="1308"/>
                  </a:lnTo>
                  <a:lnTo>
                    <a:pt x="209" y="1302"/>
                  </a:lnTo>
                  <a:lnTo>
                    <a:pt x="209" y="1308"/>
                  </a:lnTo>
                  <a:lnTo>
                    <a:pt x="203" y="1308"/>
                  </a:lnTo>
                  <a:lnTo>
                    <a:pt x="203" y="1313"/>
                  </a:lnTo>
                  <a:lnTo>
                    <a:pt x="198" y="1318"/>
                  </a:lnTo>
                  <a:lnTo>
                    <a:pt x="193" y="1313"/>
                  </a:lnTo>
                  <a:lnTo>
                    <a:pt x="187" y="1318"/>
                  </a:lnTo>
                  <a:lnTo>
                    <a:pt x="187" y="1324"/>
                  </a:lnTo>
                  <a:lnTo>
                    <a:pt x="193" y="1318"/>
                  </a:lnTo>
                  <a:lnTo>
                    <a:pt x="187" y="1318"/>
                  </a:lnTo>
                  <a:lnTo>
                    <a:pt x="193" y="1318"/>
                  </a:lnTo>
                  <a:lnTo>
                    <a:pt x="198" y="1318"/>
                  </a:lnTo>
                  <a:lnTo>
                    <a:pt x="198" y="1324"/>
                  </a:lnTo>
                  <a:lnTo>
                    <a:pt x="203" y="1329"/>
                  </a:lnTo>
                  <a:lnTo>
                    <a:pt x="203" y="1334"/>
                  </a:lnTo>
                  <a:lnTo>
                    <a:pt x="203" y="1340"/>
                  </a:lnTo>
                  <a:lnTo>
                    <a:pt x="209" y="1345"/>
                  </a:lnTo>
                  <a:lnTo>
                    <a:pt x="209" y="1350"/>
                  </a:lnTo>
                  <a:lnTo>
                    <a:pt x="203" y="1350"/>
                  </a:lnTo>
                  <a:lnTo>
                    <a:pt x="209" y="1345"/>
                  </a:lnTo>
                  <a:lnTo>
                    <a:pt x="203" y="1334"/>
                  </a:lnTo>
                  <a:lnTo>
                    <a:pt x="209" y="1334"/>
                  </a:lnTo>
                  <a:lnTo>
                    <a:pt x="214" y="1340"/>
                  </a:lnTo>
                  <a:lnTo>
                    <a:pt x="214" y="1345"/>
                  </a:lnTo>
                  <a:lnTo>
                    <a:pt x="220" y="1345"/>
                  </a:lnTo>
                  <a:lnTo>
                    <a:pt x="225" y="1345"/>
                  </a:lnTo>
                  <a:lnTo>
                    <a:pt x="220" y="1340"/>
                  </a:lnTo>
                  <a:lnTo>
                    <a:pt x="220" y="1334"/>
                  </a:lnTo>
                  <a:lnTo>
                    <a:pt x="225" y="1329"/>
                  </a:lnTo>
                  <a:lnTo>
                    <a:pt x="230" y="1329"/>
                  </a:lnTo>
                  <a:lnTo>
                    <a:pt x="225" y="1345"/>
                  </a:lnTo>
                  <a:lnTo>
                    <a:pt x="225" y="1350"/>
                  </a:lnTo>
                  <a:lnTo>
                    <a:pt x="225" y="1356"/>
                  </a:lnTo>
                  <a:lnTo>
                    <a:pt x="225" y="1361"/>
                  </a:lnTo>
                  <a:lnTo>
                    <a:pt x="225" y="1372"/>
                  </a:lnTo>
                  <a:lnTo>
                    <a:pt x="225" y="1377"/>
                  </a:lnTo>
                  <a:lnTo>
                    <a:pt x="225" y="1383"/>
                  </a:lnTo>
                  <a:lnTo>
                    <a:pt x="225" y="1388"/>
                  </a:lnTo>
                  <a:lnTo>
                    <a:pt x="225" y="1393"/>
                  </a:lnTo>
                  <a:lnTo>
                    <a:pt x="220" y="1393"/>
                  </a:lnTo>
                  <a:lnTo>
                    <a:pt x="214" y="1393"/>
                  </a:lnTo>
                  <a:lnTo>
                    <a:pt x="182" y="1393"/>
                  </a:lnTo>
                  <a:lnTo>
                    <a:pt x="177" y="1393"/>
                  </a:lnTo>
                  <a:lnTo>
                    <a:pt x="171" y="1393"/>
                  </a:lnTo>
                  <a:lnTo>
                    <a:pt x="166" y="1388"/>
                  </a:lnTo>
                  <a:lnTo>
                    <a:pt x="166" y="1393"/>
                  </a:lnTo>
                  <a:lnTo>
                    <a:pt x="161" y="1393"/>
                  </a:lnTo>
                  <a:lnTo>
                    <a:pt x="161" y="1388"/>
                  </a:lnTo>
                  <a:lnTo>
                    <a:pt x="161" y="1367"/>
                  </a:lnTo>
                  <a:lnTo>
                    <a:pt x="155" y="1356"/>
                  </a:lnTo>
                  <a:lnTo>
                    <a:pt x="155" y="1350"/>
                  </a:lnTo>
                  <a:lnTo>
                    <a:pt x="155" y="1345"/>
                  </a:lnTo>
                  <a:lnTo>
                    <a:pt x="155" y="1334"/>
                  </a:lnTo>
                  <a:lnTo>
                    <a:pt x="155" y="1318"/>
                  </a:lnTo>
                  <a:lnTo>
                    <a:pt x="150" y="1318"/>
                  </a:lnTo>
                  <a:lnTo>
                    <a:pt x="150" y="1313"/>
                  </a:lnTo>
                  <a:lnTo>
                    <a:pt x="144" y="1308"/>
                  </a:lnTo>
                  <a:lnTo>
                    <a:pt x="144" y="1297"/>
                  </a:lnTo>
                  <a:lnTo>
                    <a:pt x="150" y="1292"/>
                  </a:lnTo>
                  <a:lnTo>
                    <a:pt x="150" y="1286"/>
                  </a:lnTo>
                  <a:lnTo>
                    <a:pt x="150" y="1281"/>
                  </a:lnTo>
                  <a:lnTo>
                    <a:pt x="144" y="1281"/>
                  </a:lnTo>
                  <a:lnTo>
                    <a:pt x="150" y="1275"/>
                  </a:lnTo>
                  <a:lnTo>
                    <a:pt x="150" y="1270"/>
                  </a:lnTo>
                  <a:lnTo>
                    <a:pt x="150" y="1265"/>
                  </a:lnTo>
                  <a:lnTo>
                    <a:pt x="150" y="1259"/>
                  </a:lnTo>
                  <a:lnTo>
                    <a:pt x="150" y="1243"/>
                  </a:lnTo>
                  <a:lnTo>
                    <a:pt x="150" y="1238"/>
                  </a:lnTo>
                  <a:lnTo>
                    <a:pt x="150" y="1233"/>
                  </a:lnTo>
                  <a:lnTo>
                    <a:pt x="150" y="1206"/>
                  </a:lnTo>
                  <a:lnTo>
                    <a:pt x="150" y="1190"/>
                  </a:lnTo>
                  <a:lnTo>
                    <a:pt x="150" y="1184"/>
                  </a:lnTo>
                  <a:lnTo>
                    <a:pt x="150" y="1174"/>
                  </a:lnTo>
                  <a:lnTo>
                    <a:pt x="139" y="1168"/>
                  </a:lnTo>
                  <a:lnTo>
                    <a:pt x="139" y="1152"/>
                  </a:lnTo>
                  <a:lnTo>
                    <a:pt x="139" y="1147"/>
                  </a:lnTo>
                  <a:lnTo>
                    <a:pt x="128" y="1141"/>
                  </a:lnTo>
                  <a:lnTo>
                    <a:pt x="123" y="1125"/>
                  </a:lnTo>
                  <a:lnTo>
                    <a:pt x="123" y="1115"/>
                  </a:lnTo>
                  <a:lnTo>
                    <a:pt x="112" y="1104"/>
                  </a:lnTo>
                  <a:lnTo>
                    <a:pt x="112" y="1099"/>
                  </a:lnTo>
                  <a:lnTo>
                    <a:pt x="112" y="1077"/>
                  </a:lnTo>
                  <a:lnTo>
                    <a:pt x="91" y="1018"/>
                  </a:lnTo>
                  <a:lnTo>
                    <a:pt x="91" y="1013"/>
                  </a:lnTo>
                  <a:lnTo>
                    <a:pt x="96" y="1013"/>
                  </a:lnTo>
                  <a:lnTo>
                    <a:pt x="107" y="1002"/>
                  </a:lnTo>
                  <a:lnTo>
                    <a:pt x="107" y="997"/>
                  </a:lnTo>
                  <a:lnTo>
                    <a:pt x="139" y="970"/>
                  </a:lnTo>
                  <a:lnTo>
                    <a:pt x="182" y="922"/>
                  </a:lnTo>
                  <a:lnTo>
                    <a:pt x="187" y="922"/>
                  </a:lnTo>
                  <a:lnTo>
                    <a:pt x="182" y="916"/>
                  </a:lnTo>
                  <a:lnTo>
                    <a:pt x="182" y="911"/>
                  </a:lnTo>
                  <a:lnTo>
                    <a:pt x="177" y="906"/>
                  </a:lnTo>
                  <a:lnTo>
                    <a:pt x="182" y="906"/>
                  </a:lnTo>
                  <a:lnTo>
                    <a:pt x="187" y="900"/>
                  </a:lnTo>
                  <a:lnTo>
                    <a:pt x="187" y="895"/>
                  </a:lnTo>
                  <a:lnTo>
                    <a:pt x="193" y="889"/>
                  </a:lnTo>
                  <a:lnTo>
                    <a:pt x="193" y="884"/>
                  </a:lnTo>
                  <a:lnTo>
                    <a:pt x="193" y="879"/>
                  </a:lnTo>
                  <a:lnTo>
                    <a:pt x="187" y="868"/>
                  </a:lnTo>
                  <a:lnTo>
                    <a:pt x="187" y="863"/>
                  </a:lnTo>
                  <a:lnTo>
                    <a:pt x="193" y="863"/>
                  </a:lnTo>
                  <a:lnTo>
                    <a:pt x="198" y="857"/>
                  </a:lnTo>
                  <a:lnTo>
                    <a:pt x="203" y="857"/>
                  </a:lnTo>
                  <a:lnTo>
                    <a:pt x="209" y="847"/>
                  </a:lnTo>
                  <a:lnTo>
                    <a:pt x="214" y="841"/>
                  </a:lnTo>
                  <a:lnTo>
                    <a:pt x="214" y="836"/>
                  </a:lnTo>
                  <a:lnTo>
                    <a:pt x="220" y="836"/>
                  </a:lnTo>
                  <a:lnTo>
                    <a:pt x="220" y="831"/>
                  </a:lnTo>
                  <a:lnTo>
                    <a:pt x="220" y="825"/>
                  </a:lnTo>
                  <a:lnTo>
                    <a:pt x="220" y="820"/>
                  </a:lnTo>
                  <a:lnTo>
                    <a:pt x="225" y="820"/>
                  </a:lnTo>
                  <a:lnTo>
                    <a:pt x="225" y="814"/>
                  </a:lnTo>
                  <a:lnTo>
                    <a:pt x="230" y="814"/>
                  </a:lnTo>
                  <a:lnTo>
                    <a:pt x="230" y="809"/>
                  </a:lnTo>
                  <a:lnTo>
                    <a:pt x="236" y="793"/>
                  </a:lnTo>
                  <a:lnTo>
                    <a:pt x="236" y="788"/>
                  </a:lnTo>
                  <a:lnTo>
                    <a:pt x="230" y="788"/>
                  </a:lnTo>
                  <a:lnTo>
                    <a:pt x="230" y="782"/>
                  </a:lnTo>
                  <a:lnTo>
                    <a:pt x="225" y="782"/>
                  </a:lnTo>
                  <a:lnTo>
                    <a:pt x="220" y="782"/>
                  </a:lnTo>
                  <a:lnTo>
                    <a:pt x="220" y="777"/>
                  </a:lnTo>
                  <a:lnTo>
                    <a:pt x="220" y="772"/>
                  </a:lnTo>
                  <a:lnTo>
                    <a:pt x="220" y="766"/>
                  </a:lnTo>
                  <a:lnTo>
                    <a:pt x="214" y="766"/>
                  </a:lnTo>
                  <a:lnTo>
                    <a:pt x="214" y="761"/>
                  </a:lnTo>
                  <a:lnTo>
                    <a:pt x="214" y="755"/>
                  </a:lnTo>
                  <a:lnTo>
                    <a:pt x="220" y="750"/>
                  </a:lnTo>
                  <a:lnTo>
                    <a:pt x="220" y="745"/>
                  </a:lnTo>
                  <a:lnTo>
                    <a:pt x="220" y="734"/>
                  </a:lnTo>
                  <a:lnTo>
                    <a:pt x="220" y="729"/>
                  </a:lnTo>
                  <a:lnTo>
                    <a:pt x="220" y="723"/>
                  </a:lnTo>
                  <a:lnTo>
                    <a:pt x="214" y="723"/>
                  </a:lnTo>
                  <a:lnTo>
                    <a:pt x="214" y="729"/>
                  </a:lnTo>
                  <a:lnTo>
                    <a:pt x="209" y="729"/>
                  </a:lnTo>
                  <a:lnTo>
                    <a:pt x="209" y="723"/>
                  </a:lnTo>
                  <a:lnTo>
                    <a:pt x="209" y="718"/>
                  </a:lnTo>
                  <a:lnTo>
                    <a:pt x="209" y="713"/>
                  </a:lnTo>
                  <a:lnTo>
                    <a:pt x="209" y="707"/>
                  </a:lnTo>
                  <a:lnTo>
                    <a:pt x="214" y="707"/>
                  </a:lnTo>
                  <a:lnTo>
                    <a:pt x="220" y="707"/>
                  </a:lnTo>
                  <a:lnTo>
                    <a:pt x="225" y="707"/>
                  </a:lnTo>
                  <a:lnTo>
                    <a:pt x="225" y="702"/>
                  </a:lnTo>
                  <a:lnTo>
                    <a:pt x="230" y="697"/>
                  </a:lnTo>
                  <a:lnTo>
                    <a:pt x="225" y="691"/>
                  </a:lnTo>
                  <a:lnTo>
                    <a:pt x="225" y="686"/>
                  </a:lnTo>
                  <a:lnTo>
                    <a:pt x="220" y="686"/>
                  </a:lnTo>
                  <a:lnTo>
                    <a:pt x="225" y="680"/>
                  </a:lnTo>
                  <a:lnTo>
                    <a:pt x="230" y="680"/>
                  </a:lnTo>
                  <a:lnTo>
                    <a:pt x="236" y="680"/>
                  </a:lnTo>
                  <a:lnTo>
                    <a:pt x="236" y="675"/>
                  </a:lnTo>
                  <a:lnTo>
                    <a:pt x="236" y="670"/>
                  </a:lnTo>
                  <a:lnTo>
                    <a:pt x="230" y="664"/>
                  </a:lnTo>
                  <a:lnTo>
                    <a:pt x="230" y="659"/>
                  </a:lnTo>
                  <a:lnTo>
                    <a:pt x="230" y="654"/>
                  </a:lnTo>
                  <a:lnTo>
                    <a:pt x="230" y="648"/>
                  </a:lnTo>
                  <a:lnTo>
                    <a:pt x="230" y="643"/>
                  </a:lnTo>
                  <a:lnTo>
                    <a:pt x="225" y="643"/>
                  </a:lnTo>
                  <a:lnTo>
                    <a:pt x="225" y="638"/>
                  </a:lnTo>
                  <a:lnTo>
                    <a:pt x="230" y="638"/>
                  </a:lnTo>
                  <a:lnTo>
                    <a:pt x="230" y="632"/>
                  </a:lnTo>
                  <a:lnTo>
                    <a:pt x="230" y="627"/>
                  </a:lnTo>
                  <a:lnTo>
                    <a:pt x="230" y="621"/>
                  </a:lnTo>
                  <a:lnTo>
                    <a:pt x="236" y="621"/>
                  </a:lnTo>
                  <a:lnTo>
                    <a:pt x="230" y="621"/>
                  </a:lnTo>
                  <a:lnTo>
                    <a:pt x="236" y="621"/>
                  </a:lnTo>
                  <a:lnTo>
                    <a:pt x="230" y="616"/>
                  </a:lnTo>
                  <a:lnTo>
                    <a:pt x="236" y="616"/>
                  </a:lnTo>
                  <a:lnTo>
                    <a:pt x="230" y="616"/>
                  </a:lnTo>
                  <a:lnTo>
                    <a:pt x="236" y="611"/>
                  </a:lnTo>
                  <a:lnTo>
                    <a:pt x="236" y="605"/>
                  </a:lnTo>
                  <a:lnTo>
                    <a:pt x="230" y="605"/>
                  </a:lnTo>
                  <a:lnTo>
                    <a:pt x="230" y="600"/>
                  </a:lnTo>
                  <a:lnTo>
                    <a:pt x="230" y="595"/>
                  </a:lnTo>
                  <a:lnTo>
                    <a:pt x="230" y="589"/>
                  </a:lnTo>
                  <a:lnTo>
                    <a:pt x="236" y="584"/>
                  </a:lnTo>
                  <a:lnTo>
                    <a:pt x="230" y="579"/>
                  </a:lnTo>
                  <a:lnTo>
                    <a:pt x="230" y="568"/>
                  </a:lnTo>
                  <a:lnTo>
                    <a:pt x="225" y="562"/>
                  </a:lnTo>
                  <a:lnTo>
                    <a:pt x="220" y="552"/>
                  </a:lnTo>
                  <a:lnTo>
                    <a:pt x="220" y="546"/>
                  </a:lnTo>
                  <a:lnTo>
                    <a:pt x="225" y="546"/>
                  </a:lnTo>
                  <a:lnTo>
                    <a:pt x="230" y="536"/>
                  </a:lnTo>
                  <a:lnTo>
                    <a:pt x="230" y="530"/>
                  </a:lnTo>
                  <a:lnTo>
                    <a:pt x="225" y="530"/>
                  </a:lnTo>
                  <a:lnTo>
                    <a:pt x="220" y="530"/>
                  </a:lnTo>
                  <a:lnTo>
                    <a:pt x="214" y="530"/>
                  </a:lnTo>
                  <a:lnTo>
                    <a:pt x="209" y="530"/>
                  </a:lnTo>
                  <a:lnTo>
                    <a:pt x="209" y="525"/>
                  </a:lnTo>
                  <a:lnTo>
                    <a:pt x="209" y="520"/>
                  </a:lnTo>
                  <a:lnTo>
                    <a:pt x="187" y="514"/>
                  </a:lnTo>
                  <a:lnTo>
                    <a:pt x="182" y="509"/>
                  </a:lnTo>
                  <a:lnTo>
                    <a:pt x="177" y="509"/>
                  </a:lnTo>
                  <a:lnTo>
                    <a:pt x="171" y="509"/>
                  </a:lnTo>
                  <a:lnTo>
                    <a:pt x="150" y="509"/>
                  </a:lnTo>
                  <a:lnTo>
                    <a:pt x="139" y="504"/>
                  </a:lnTo>
                  <a:lnTo>
                    <a:pt x="139" y="498"/>
                  </a:lnTo>
                  <a:lnTo>
                    <a:pt x="134" y="498"/>
                  </a:lnTo>
                  <a:lnTo>
                    <a:pt x="134" y="493"/>
                  </a:lnTo>
                  <a:lnTo>
                    <a:pt x="128" y="493"/>
                  </a:lnTo>
                  <a:lnTo>
                    <a:pt x="128" y="487"/>
                  </a:lnTo>
                  <a:lnTo>
                    <a:pt x="123" y="487"/>
                  </a:lnTo>
                  <a:lnTo>
                    <a:pt x="118" y="487"/>
                  </a:lnTo>
                  <a:lnTo>
                    <a:pt x="112" y="487"/>
                  </a:lnTo>
                  <a:lnTo>
                    <a:pt x="107" y="482"/>
                  </a:lnTo>
                  <a:lnTo>
                    <a:pt x="102" y="482"/>
                  </a:lnTo>
                  <a:lnTo>
                    <a:pt x="96" y="477"/>
                  </a:lnTo>
                  <a:lnTo>
                    <a:pt x="91" y="471"/>
                  </a:lnTo>
                  <a:lnTo>
                    <a:pt x="85" y="471"/>
                  </a:lnTo>
                  <a:lnTo>
                    <a:pt x="80" y="471"/>
                  </a:lnTo>
                  <a:lnTo>
                    <a:pt x="80" y="466"/>
                  </a:lnTo>
                  <a:lnTo>
                    <a:pt x="75" y="466"/>
                  </a:lnTo>
                  <a:lnTo>
                    <a:pt x="75" y="471"/>
                  </a:lnTo>
                  <a:lnTo>
                    <a:pt x="69" y="471"/>
                  </a:lnTo>
                  <a:lnTo>
                    <a:pt x="64" y="477"/>
                  </a:lnTo>
                  <a:lnTo>
                    <a:pt x="64" y="471"/>
                  </a:lnTo>
                  <a:lnTo>
                    <a:pt x="59" y="471"/>
                  </a:lnTo>
                  <a:lnTo>
                    <a:pt x="16" y="471"/>
                  </a:lnTo>
                  <a:lnTo>
                    <a:pt x="16" y="439"/>
                  </a:lnTo>
                  <a:lnTo>
                    <a:pt x="16" y="434"/>
                  </a:lnTo>
                  <a:lnTo>
                    <a:pt x="10" y="434"/>
                  </a:lnTo>
                  <a:lnTo>
                    <a:pt x="16" y="428"/>
                  </a:lnTo>
                  <a:lnTo>
                    <a:pt x="16" y="423"/>
                  </a:lnTo>
                  <a:lnTo>
                    <a:pt x="16" y="418"/>
                  </a:lnTo>
                  <a:lnTo>
                    <a:pt x="16" y="412"/>
                  </a:lnTo>
                  <a:lnTo>
                    <a:pt x="10" y="412"/>
                  </a:lnTo>
                  <a:lnTo>
                    <a:pt x="10" y="407"/>
                  </a:lnTo>
                  <a:lnTo>
                    <a:pt x="5" y="407"/>
                  </a:lnTo>
                  <a:lnTo>
                    <a:pt x="5" y="402"/>
                  </a:lnTo>
                  <a:lnTo>
                    <a:pt x="5" y="396"/>
                  </a:lnTo>
                  <a:lnTo>
                    <a:pt x="0" y="396"/>
                  </a:lnTo>
                  <a:lnTo>
                    <a:pt x="0" y="391"/>
                  </a:lnTo>
                  <a:lnTo>
                    <a:pt x="0" y="386"/>
                  </a:lnTo>
                  <a:lnTo>
                    <a:pt x="10" y="380"/>
                  </a:lnTo>
                  <a:lnTo>
                    <a:pt x="27" y="375"/>
                  </a:lnTo>
                  <a:lnTo>
                    <a:pt x="37" y="370"/>
                  </a:lnTo>
                  <a:lnTo>
                    <a:pt x="48" y="364"/>
                  </a:lnTo>
                  <a:lnTo>
                    <a:pt x="69" y="359"/>
                  </a:lnTo>
                  <a:lnTo>
                    <a:pt x="75" y="359"/>
                  </a:lnTo>
                  <a:lnTo>
                    <a:pt x="80" y="359"/>
                  </a:lnTo>
                  <a:lnTo>
                    <a:pt x="85" y="353"/>
                  </a:lnTo>
                  <a:lnTo>
                    <a:pt x="107" y="353"/>
                  </a:lnTo>
                  <a:lnTo>
                    <a:pt x="123" y="343"/>
                  </a:lnTo>
                  <a:lnTo>
                    <a:pt x="134" y="343"/>
                  </a:lnTo>
                  <a:lnTo>
                    <a:pt x="144" y="332"/>
                  </a:lnTo>
                  <a:lnTo>
                    <a:pt x="155" y="332"/>
                  </a:lnTo>
                  <a:lnTo>
                    <a:pt x="171" y="327"/>
                  </a:lnTo>
                  <a:lnTo>
                    <a:pt x="187" y="321"/>
                  </a:lnTo>
                  <a:lnTo>
                    <a:pt x="198" y="316"/>
                  </a:lnTo>
                  <a:lnTo>
                    <a:pt x="252" y="30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Freeform 42">
              <a:extLst>
                <a:ext uri="{FF2B5EF4-FFF2-40B4-BE49-F238E27FC236}">
                  <a16:creationId xmlns:a16="http://schemas.microsoft.com/office/drawing/2014/main" id="{672F1E7B-DEC7-F360-CD6C-E34D4BC1F55D}"/>
                </a:ext>
              </a:extLst>
            </p:cNvPr>
            <p:cNvSpPr>
              <a:spLocks noChangeAspect="1"/>
            </p:cNvSpPr>
            <p:nvPr>
              <p:custDataLst>
                <p:tags r:id="rId36"/>
              </p:custDataLst>
            </p:nvPr>
          </p:nvSpPr>
          <p:spPr bwMode="gray">
            <a:xfrm>
              <a:off x="4056076" y="4144964"/>
              <a:ext cx="825356" cy="817562"/>
            </a:xfrm>
            <a:custGeom>
              <a:avLst/>
              <a:gdLst>
                <a:gd name="T0" fmla="*/ 74 w 612"/>
                <a:gd name="T1" fmla="*/ 0 h 606"/>
                <a:gd name="T2" fmla="*/ 104 w 612"/>
                <a:gd name="T3" fmla="*/ 0 h 606"/>
                <a:gd name="T4" fmla="*/ 165 w 612"/>
                <a:gd name="T5" fmla="*/ 0 h 606"/>
                <a:gd name="T6" fmla="*/ 178 w 612"/>
                <a:gd name="T7" fmla="*/ 17 h 606"/>
                <a:gd name="T8" fmla="*/ 186 w 612"/>
                <a:gd name="T9" fmla="*/ 39 h 606"/>
                <a:gd name="T10" fmla="*/ 195 w 612"/>
                <a:gd name="T11" fmla="*/ 60 h 606"/>
                <a:gd name="T12" fmla="*/ 208 w 612"/>
                <a:gd name="T13" fmla="*/ 78 h 606"/>
                <a:gd name="T14" fmla="*/ 225 w 612"/>
                <a:gd name="T15" fmla="*/ 78 h 606"/>
                <a:gd name="T16" fmla="*/ 252 w 612"/>
                <a:gd name="T17" fmla="*/ 78 h 606"/>
                <a:gd name="T18" fmla="*/ 277 w 612"/>
                <a:gd name="T19" fmla="*/ 56 h 606"/>
                <a:gd name="T20" fmla="*/ 308 w 612"/>
                <a:gd name="T21" fmla="*/ 39 h 606"/>
                <a:gd name="T22" fmla="*/ 359 w 612"/>
                <a:gd name="T23" fmla="*/ 56 h 606"/>
                <a:gd name="T24" fmla="*/ 359 w 612"/>
                <a:gd name="T25" fmla="*/ 65 h 606"/>
                <a:gd name="T26" fmla="*/ 364 w 612"/>
                <a:gd name="T27" fmla="*/ 95 h 606"/>
                <a:gd name="T28" fmla="*/ 364 w 612"/>
                <a:gd name="T29" fmla="*/ 122 h 606"/>
                <a:gd name="T30" fmla="*/ 368 w 612"/>
                <a:gd name="T31" fmla="*/ 139 h 606"/>
                <a:gd name="T32" fmla="*/ 377 w 612"/>
                <a:gd name="T33" fmla="*/ 165 h 606"/>
                <a:gd name="T34" fmla="*/ 372 w 612"/>
                <a:gd name="T35" fmla="*/ 182 h 606"/>
                <a:gd name="T36" fmla="*/ 386 w 612"/>
                <a:gd name="T37" fmla="*/ 186 h 606"/>
                <a:gd name="T38" fmla="*/ 407 w 612"/>
                <a:gd name="T39" fmla="*/ 190 h 606"/>
                <a:gd name="T40" fmla="*/ 425 w 612"/>
                <a:gd name="T41" fmla="*/ 186 h 606"/>
                <a:gd name="T42" fmla="*/ 442 w 612"/>
                <a:gd name="T43" fmla="*/ 190 h 606"/>
                <a:gd name="T44" fmla="*/ 442 w 612"/>
                <a:gd name="T45" fmla="*/ 212 h 606"/>
                <a:gd name="T46" fmla="*/ 442 w 612"/>
                <a:gd name="T47" fmla="*/ 238 h 606"/>
                <a:gd name="T48" fmla="*/ 368 w 612"/>
                <a:gd name="T49" fmla="*/ 373 h 606"/>
                <a:gd name="T50" fmla="*/ 390 w 612"/>
                <a:gd name="T51" fmla="*/ 399 h 606"/>
                <a:gd name="T52" fmla="*/ 407 w 612"/>
                <a:gd name="T53" fmla="*/ 416 h 606"/>
                <a:gd name="T54" fmla="*/ 347 w 612"/>
                <a:gd name="T55" fmla="*/ 438 h 606"/>
                <a:gd name="T56" fmla="*/ 320 w 612"/>
                <a:gd name="T57" fmla="*/ 438 h 606"/>
                <a:gd name="T58" fmla="*/ 303 w 612"/>
                <a:gd name="T59" fmla="*/ 433 h 606"/>
                <a:gd name="T60" fmla="*/ 281 w 612"/>
                <a:gd name="T61" fmla="*/ 429 h 606"/>
                <a:gd name="T62" fmla="*/ 277 w 612"/>
                <a:gd name="T63" fmla="*/ 429 h 606"/>
                <a:gd name="T64" fmla="*/ 256 w 612"/>
                <a:gd name="T65" fmla="*/ 429 h 606"/>
                <a:gd name="T66" fmla="*/ 238 w 612"/>
                <a:gd name="T67" fmla="*/ 416 h 606"/>
                <a:gd name="T68" fmla="*/ 78 w 612"/>
                <a:gd name="T69" fmla="*/ 416 h 606"/>
                <a:gd name="T70" fmla="*/ 60 w 612"/>
                <a:gd name="T71" fmla="*/ 403 h 606"/>
                <a:gd name="T72" fmla="*/ 43 w 612"/>
                <a:gd name="T73" fmla="*/ 399 h 606"/>
                <a:gd name="T74" fmla="*/ 26 w 612"/>
                <a:gd name="T75" fmla="*/ 407 h 606"/>
                <a:gd name="T76" fmla="*/ 0 w 612"/>
                <a:gd name="T77" fmla="*/ 411 h 606"/>
                <a:gd name="T78" fmla="*/ 0 w 612"/>
                <a:gd name="T79" fmla="*/ 377 h 606"/>
                <a:gd name="T80" fmla="*/ 4 w 612"/>
                <a:gd name="T81" fmla="*/ 355 h 606"/>
                <a:gd name="T82" fmla="*/ 13 w 612"/>
                <a:gd name="T83" fmla="*/ 330 h 606"/>
                <a:gd name="T84" fmla="*/ 21 w 612"/>
                <a:gd name="T85" fmla="*/ 308 h 606"/>
                <a:gd name="T86" fmla="*/ 21 w 612"/>
                <a:gd name="T87" fmla="*/ 286 h 606"/>
                <a:gd name="T88" fmla="*/ 26 w 612"/>
                <a:gd name="T89" fmla="*/ 277 h 606"/>
                <a:gd name="T90" fmla="*/ 31 w 612"/>
                <a:gd name="T91" fmla="*/ 269 h 606"/>
                <a:gd name="T92" fmla="*/ 48 w 612"/>
                <a:gd name="T93" fmla="*/ 247 h 606"/>
                <a:gd name="T94" fmla="*/ 60 w 612"/>
                <a:gd name="T95" fmla="*/ 238 h 606"/>
                <a:gd name="T96" fmla="*/ 70 w 612"/>
                <a:gd name="T97" fmla="*/ 225 h 606"/>
                <a:gd name="T98" fmla="*/ 74 w 612"/>
                <a:gd name="T99" fmla="*/ 200 h 606"/>
                <a:gd name="T100" fmla="*/ 70 w 612"/>
                <a:gd name="T101" fmla="*/ 173 h 606"/>
                <a:gd name="T102" fmla="*/ 65 w 612"/>
                <a:gd name="T103" fmla="*/ 156 h 606"/>
                <a:gd name="T104" fmla="*/ 52 w 612"/>
                <a:gd name="T105" fmla="*/ 139 h 606"/>
                <a:gd name="T106" fmla="*/ 43 w 612"/>
                <a:gd name="T107" fmla="*/ 113 h 606"/>
                <a:gd name="T108" fmla="*/ 43 w 612"/>
                <a:gd name="T109" fmla="*/ 117 h 606"/>
                <a:gd name="T110" fmla="*/ 60 w 612"/>
                <a:gd name="T111" fmla="*/ 99 h 606"/>
                <a:gd name="T112" fmla="*/ 56 w 612"/>
                <a:gd name="T113" fmla="*/ 87 h 606"/>
                <a:gd name="T114" fmla="*/ 48 w 612"/>
                <a:gd name="T115" fmla="*/ 65 h 606"/>
                <a:gd name="T116" fmla="*/ 39 w 612"/>
                <a:gd name="T117" fmla="*/ 43 h 606"/>
                <a:gd name="T118" fmla="*/ 26 w 612"/>
                <a:gd name="T119" fmla="*/ 21 h 606"/>
                <a:gd name="T120" fmla="*/ 17 w 612"/>
                <a:gd name="T121" fmla="*/ 8 h 606"/>
                <a:gd name="T122" fmla="*/ 39 w 612"/>
                <a:gd name="T123" fmla="*/ 8 h 60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12"/>
                <a:gd name="T187" fmla="*/ 0 h 606"/>
                <a:gd name="T188" fmla="*/ 612 w 612"/>
                <a:gd name="T189" fmla="*/ 606 h 60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12" h="606">
                  <a:moveTo>
                    <a:pt x="60" y="0"/>
                  </a:move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8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0" y="6"/>
                  </a:lnTo>
                  <a:lnTo>
                    <a:pt x="240" y="12"/>
                  </a:lnTo>
                  <a:lnTo>
                    <a:pt x="246" y="12"/>
                  </a:lnTo>
                  <a:lnTo>
                    <a:pt x="246" y="18"/>
                  </a:lnTo>
                  <a:lnTo>
                    <a:pt x="246" y="24"/>
                  </a:lnTo>
                  <a:lnTo>
                    <a:pt x="246" y="30"/>
                  </a:lnTo>
                  <a:lnTo>
                    <a:pt x="246" y="36"/>
                  </a:lnTo>
                  <a:lnTo>
                    <a:pt x="252" y="36"/>
                  </a:lnTo>
                  <a:lnTo>
                    <a:pt x="252" y="42"/>
                  </a:lnTo>
                  <a:lnTo>
                    <a:pt x="252" y="48"/>
                  </a:lnTo>
                  <a:lnTo>
                    <a:pt x="258" y="48"/>
                  </a:lnTo>
                  <a:lnTo>
                    <a:pt x="258" y="54"/>
                  </a:lnTo>
                  <a:lnTo>
                    <a:pt x="258" y="60"/>
                  </a:lnTo>
                  <a:lnTo>
                    <a:pt x="258" y="66"/>
                  </a:lnTo>
                  <a:lnTo>
                    <a:pt x="258" y="72"/>
                  </a:lnTo>
                  <a:lnTo>
                    <a:pt x="264" y="72"/>
                  </a:lnTo>
                  <a:lnTo>
                    <a:pt x="264" y="78"/>
                  </a:lnTo>
                  <a:lnTo>
                    <a:pt x="270" y="78"/>
                  </a:lnTo>
                  <a:lnTo>
                    <a:pt x="270" y="84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76" y="96"/>
                  </a:lnTo>
                  <a:lnTo>
                    <a:pt x="282" y="96"/>
                  </a:lnTo>
                  <a:lnTo>
                    <a:pt x="282" y="102"/>
                  </a:lnTo>
                  <a:lnTo>
                    <a:pt x="282" y="108"/>
                  </a:lnTo>
                  <a:lnTo>
                    <a:pt x="288" y="108"/>
                  </a:lnTo>
                  <a:lnTo>
                    <a:pt x="288" y="114"/>
                  </a:lnTo>
                  <a:lnTo>
                    <a:pt x="294" y="114"/>
                  </a:lnTo>
                  <a:lnTo>
                    <a:pt x="300" y="114"/>
                  </a:lnTo>
                  <a:lnTo>
                    <a:pt x="306" y="108"/>
                  </a:lnTo>
                  <a:lnTo>
                    <a:pt x="306" y="114"/>
                  </a:lnTo>
                  <a:lnTo>
                    <a:pt x="312" y="114"/>
                  </a:lnTo>
                  <a:lnTo>
                    <a:pt x="312" y="108"/>
                  </a:lnTo>
                  <a:lnTo>
                    <a:pt x="318" y="108"/>
                  </a:lnTo>
                  <a:lnTo>
                    <a:pt x="324" y="108"/>
                  </a:lnTo>
                  <a:lnTo>
                    <a:pt x="330" y="108"/>
                  </a:lnTo>
                  <a:lnTo>
                    <a:pt x="336" y="108"/>
                  </a:lnTo>
                  <a:lnTo>
                    <a:pt x="336" y="102"/>
                  </a:lnTo>
                  <a:lnTo>
                    <a:pt x="348" y="102"/>
                  </a:lnTo>
                  <a:lnTo>
                    <a:pt x="348" y="108"/>
                  </a:lnTo>
                  <a:lnTo>
                    <a:pt x="378" y="108"/>
                  </a:lnTo>
                  <a:lnTo>
                    <a:pt x="378" y="102"/>
                  </a:lnTo>
                  <a:lnTo>
                    <a:pt x="378" y="96"/>
                  </a:lnTo>
                  <a:lnTo>
                    <a:pt x="378" y="90"/>
                  </a:lnTo>
                  <a:lnTo>
                    <a:pt x="378" y="84"/>
                  </a:lnTo>
                  <a:lnTo>
                    <a:pt x="384" y="84"/>
                  </a:lnTo>
                  <a:lnTo>
                    <a:pt x="384" y="78"/>
                  </a:lnTo>
                  <a:lnTo>
                    <a:pt x="384" y="72"/>
                  </a:lnTo>
                  <a:lnTo>
                    <a:pt x="384" y="66"/>
                  </a:lnTo>
                  <a:lnTo>
                    <a:pt x="384" y="60"/>
                  </a:lnTo>
                  <a:lnTo>
                    <a:pt x="390" y="60"/>
                  </a:lnTo>
                  <a:lnTo>
                    <a:pt x="384" y="60"/>
                  </a:lnTo>
                  <a:lnTo>
                    <a:pt x="426" y="60"/>
                  </a:lnTo>
                  <a:lnTo>
                    <a:pt x="426" y="54"/>
                  </a:lnTo>
                  <a:lnTo>
                    <a:pt x="438" y="54"/>
                  </a:lnTo>
                  <a:lnTo>
                    <a:pt x="438" y="60"/>
                  </a:lnTo>
                  <a:lnTo>
                    <a:pt x="438" y="66"/>
                  </a:lnTo>
                  <a:lnTo>
                    <a:pt x="438" y="72"/>
                  </a:lnTo>
                  <a:lnTo>
                    <a:pt x="456" y="72"/>
                  </a:lnTo>
                  <a:lnTo>
                    <a:pt x="498" y="72"/>
                  </a:lnTo>
                  <a:lnTo>
                    <a:pt x="498" y="78"/>
                  </a:lnTo>
                  <a:lnTo>
                    <a:pt x="504" y="78"/>
                  </a:lnTo>
                  <a:lnTo>
                    <a:pt x="498" y="78"/>
                  </a:lnTo>
                  <a:lnTo>
                    <a:pt x="504" y="78"/>
                  </a:lnTo>
                  <a:lnTo>
                    <a:pt x="498" y="84"/>
                  </a:lnTo>
                  <a:lnTo>
                    <a:pt x="504" y="84"/>
                  </a:lnTo>
                  <a:lnTo>
                    <a:pt x="498" y="84"/>
                  </a:lnTo>
                  <a:lnTo>
                    <a:pt x="498" y="90"/>
                  </a:lnTo>
                  <a:lnTo>
                    <a:pt x="498" y="96"/>
                  </a:lnTo>
                  <a:lnTo>
                    <a:pt x="498" y="102"/>
                  </a:lnTo>
                  <a:lnTo>
                    <a:pt x="498" y="108"/>
                  </a:lnTo>
                  <a:lnTo>
                    <a:pt x="504" y="114"/>
                  </a:lnTo>
                  <a:lnTo>
                    <a:pt x="504" y="120"/>
                  </a:lnTo>
                  <a:lnTo>
                    <a:pt x="504" y="126"/>
                  </a:lnTo>
                  <a:lnTo>
                    <a:pt x="504" y="132"/>
                  </a:lnTo>
                  <a:lnTo>
                    <a:pt x="504" y="138"/>
                  </a:lnTo>
                  <a:lnTo>
                    <a:pt x="504" y="144"/>
                  </a:lnTo>
                  <a:lnTo>
                    <a:pt x="504" y="150"/>
                  </a:lnTo>
                  <a:lnTo>
                    <a:pt x="504" y="156"/>
                  </a:lnTo>
                  <a:lnTo>
                    <a:pt x="504" y="162"/>
                  </a:lnTo>
                  <a:lnTo>
                    <a:pt x="498" y="162"/>
                  </a:lnTo>
                  <a:lnTo>
                    <a:pt x="504" y="168"/>
                  </a:lnTo>
                  <a:lnTo>
                    <a:pt x="498" y="168"/>
                  </a:lnTo>
                  <a:lnTo>
                    <a:pt x="498" y="174"/>
                  </a:lnTo>
                  <a:lnTo>
                    <a:pt x="498" y="180"/>
                  </a:lnTo>
                  <a:lnTo>
                    <a:pt x="498" y="186"/>
                  </a:lnTo>
                  <a:lnTo>
                    <a:pt x="504" y="186"/>
                  </a:lnTo>
                  <a:lnTo>
                    <a:pt x="504" y="192"/>
                  </a:lnTo>
                  <a:lnTo>
                    <a:pt x="510" y="192"/>
                  </a:lnTo>
                  <a:lnTo>
                    <a:pt x="510" y="198"/>
                  </a:lnTo>
                  <a:lnTo>
                    <a:pt x="516" y="198"/>
                  </a:lnTo>
                  <a:lnTo>
                    <a:pt x="516" y="204"/>
                  </a:lnTo>
                  <a:lnTo>
                    <a:pt x="522" y="210"/>
                  </a:lnTo>
                  <a:lnTo>
                    <a:pt x="522" y="216"/>
                  </a:lnTo>
                  <a:lnTo>
                    <a:pt x="522" y="222"/>
                  </a:lnTo>
                  <a:lnTo>
                    <a:pt x="522" y="228"/>
                  </a:lnTo>
                  <a:lnTo>
                    <a:pt x="522" y="234"/>
                  </a:lnTo>
                  <a:lnTo>
                    <a:pt x="522" y="240"/>
                  </a:lnTo>
                  <a:lnTo>
                    <a:pt x="528" y="240"/>
                  </a:lnTo>
                  <a:lnTo>
                    <a:pt x="528" y="246"/>
                  </a:lnTo>
                  <a:lnTo>
                    <a:pt x="522" y="246"/>
                  </a:lnTo>
                  <a:lnTo>
                    <a:pt x="516" y="246"/>
                  </a:lnTo>
                  <a:lnTo>
                    <a:pt x="516" y="252"/>
                  </a:lnTo>
                  <a:lnTo>
                    <a:pt x="516" y="258"/>
                  </a:lnTo>
                  <a:lnTo>
                    <a:pt x="522" y="258"/>
                  </a:lnTo>
                  <a:lnTo>
                    <a:pt x="522" y="264"/>
                  </a:lnTo>
                  <a:lnTo>
                    <a:pt x="522" y="270"/>
                  </a:lnTo>
                  <a:lnTo>
                    <a:pt x="528" y="264"/>
                  </a:lnTo>
                  <a:lnTo>
                    <a:pt x="534" y="264"/>
                  </a:lnTo>
                  <a:lnTo>
                    <a:pt x="534" y="258"/>
                  </a:lnTo>
                  <a:lnTo>
                    <a:pt x="540" y="258"/>
                  </a:lnTo>
                  <a:lnTo>
                    <a:pt x="546" y="264"/>
                  </a:lnTo>
                  <a:lnTo>
                    <a:pt x="546" y="258"/>
                  </a:lnTo>
                  <a:lnTo>
                    <a:pt x="552" y="258"/>
                  </a:lnTo>
                  <a:lnTo>
                    <a:pt x="558" y="258"/>
                  </a:lnTo>
                  <a:lnTo>
                    <a:pt x="558" y="264"/>
                  </a:lnTo>
                  <a:lnTo>
                    <a:pt x="564" y="264"/>
                  </a:lnTo>
                  <a:lnTo>
                    <a:pt x="564" y="258"/>
                  </a:lnTo>
                  <a:lnTo>
                    <a:pt x="570" y="258"/>
                  </a:lnTo>
                  <a:lnTo>
                    <a:pt x="576" y="258"/>
                  </a:lnTo>
                  <a:lnTo>
                    <a:pt x="576" y="252"/>
                  </a:lnTo>
                  <a:lnTo>
                    <a:pt x="582" y="252"/>
                  </a:lnTo>
                  <a:lnTo>
                    <a:pt x="588" y="252"/>
                  </a:lnTo>
                  <a:lnTo>
                    <a:pt x="588" y="258"/>
                  </a:lnTo>
                  <a:lnTo>
                    <a:pt x="594" y="258"/>
                  </a:lnTo>
                  <a:lnTo>
                    <a:pt x="600" y="258"/>
                  </a:lnTo>
                  <a:lnTo>
                    <a:pt x="606" y="252"/>
                  </a:lnTo>
                  <a:lnTo>
                    <a:pt x="612" y="252"/>
                  </a:lnTo>
                  <a:lnTo>
                    <a:pt x="606" y="258"/>
                  </a:lnTo>
                  <a:lnTo>
                    <a:pt x="606" y="264"/>
                  </a:lnTo>
                  <a:lnTo>
                    <a:pt x="612" y="264"/>
                  </a:lnTo>
                  <a:lnTo>
                    <a:pt x="612" y="270"/>
                  </a:lnTo>
                  <a:lnTo>
                    <a:pt x="612" y="276"/>
                  </a:lnTo>
                  <a:lnTo>
                    <a:pt x="612" y="282"/>
                  </a:lnTo>
                  <a:lnTo>
                    <a:pt x="606" y="282"/>
                  </a:lnTo>
                  <a:lnTo>
                    <a:pt x="606" y="288"/>
                  </a:lnTo>
                  <a:lnTo>
                    <a:pt x="606" y="294"/>
                  </a:lnTo>
                  <a:lnTo>
                    <a:pt x="612" y="294"/>
                  </a:lnTo>
                  <a:lnTo>
                    <a:pt x="606" y="300"/>
                  </a:lnTo>
                  <a:lnTo>
                    <a:pt x="606" y="306"/>
                  </a:lnTo>
                  <a:lnTo>
                    <a:pt x="606" y="312"/>
                  </a:lnTo>
                  <a:lnTo>
                    <a:pt x="606" y="318"/>
                  </a:lnTo>
                  <a:lnTo>
                    <a:pt x="612" y="318"/>
                  </a:lnTo>
                  <a:lnTo>
                    <a:pt x="612" y="324"/>
                  </a:lnTo>
                  <a:lnTo>
                    <a:pt x="612" y="330"/>
                  </a:lnTo>
                  <a:lnTo>
                    <a:pt x="606" y="330"/>
                  </a:lnTo>
                  <a:lnTo>
                    <a:pt x="606" y="336"/>
                  </a:lnTo>
                  <a:lnTo>
                    <a:pt x="606" y="342"/>
                  </a:lnTo>
                  <a:lnTo>
                    <a:pt x="606" y="348"/>
                  </a:lnTo>
                  <a:lnTo>
                    <a:pt x="612" y="354"/>
                  </a:lnTo>
                  <a:lnTo>
                    <a:pt x="510" y="354"/>
                  </a:lnTo>
                  <a:lnTo>
                    <a:pt x="510" y="516"/>
                  </a:lnTo>
                  <a:lnTo>
                    <a:pt x="516" y="522"/>
                  </a:lnTo>
                  <a:lnTo>
                    <a:pt x="516" y="528"/>
                  </a:lnTo>
                  <a:lnTo>
                    <a:pt x="516" y="534"/>
                  </a:lnTo>
                  <a:lnTo>
                    <a:pt x="522" y="534"/>
                  </a:lnTo>
                  <a:lnTo>
                    <a:pt x="528" y="540"/>
                  </a:lnTo>
                  <a:lnTo>
                    <a:pt x="534" y="546"/>
                  </a:lnTo>
                  <a:lnTo>
                    <a:pt x="540" y="552"/>
                  </a:lnTo>
                  <a:lnTo>
                    <a:pt x="540" y="558"/>
                  </a:lnTo>
                  <a:lnTo>
                    <a:pt x="546" y="558"/>
                  </a:lnTo>
                  <a:lnTo>
                    <a:pt x="546" y="564"/>
                  </a:lnTo>
                  <a:lnTo>
                    <a:pt x="552" y="564"/>
                  </a:lnTo>
                  <a:lnTo>
                    <a:pt x="558" y="570"/>
                  </a:lnTo>
                  <a:lnTo>
                    <a:pt x="564" y="570"/>
                  </a:lnTo>
                  <a:lnTo>
                    <a:pt x="564" y="576"/>
                  </a:lnTo>
                  <a:lnTo>
                    <a:pt x="570" y="576"/>
                  </a:lnTo>
                  <a:lnTo>
                    <a:pt x="570" y="582"/>
                  </a:lnTo>
                  <a:lnTo>
                    <a:pt x="576" y="582"/>
                  </a:lnTo>
                  <a:lnTo>
                    <a:pt x="582" y="582"/>
                  </a:lnTo>
                  <a:lnTo>
                    <a:pt x="582" y="588"/>
                  </a:lnTo>
                  <a:lnTo>
                    <a:pt x="552" y="588"/>
                  </a:lnTo>
                  <a:lnTo>
                    <a:pt x="480" y="606"/>
                  </a:lnTo>
                  <a:lnTo>
                    <a:pt x="474" y="600"/>
                  </a:lnTo>
                  <a:lnTo>
                    <a:pt x="468" y="600"/>
                  </a:lnTo>
                  <a:lnTo>
                    <a:pt x="462" y="600"/>
                  </a:lnTo>
                  <a:lnTo>
                    <a:pt x="456" y="600"/>
                  </a:lnTo>
                  <a:lnTo>
                    <a:pt x="456" y="606"/>
                  </a:lnTo>
                  <a:lnTo>
                    <a:pt x="450" y="606"/>
                  </a:lnTo>
                  <a:lnTo>
                    <a:pt x="444" y="606"/>
                  </a:lnTo>
                  <a:lnTo>
                    <a:pt x="444" y="600"/>
                  </a:lnTo>
                  <a:lnTo>
                    <a:pt x="438" y="600"/>
                  </a:lnTo>
                  <a:lnTo>
                    <a:pt x="432" y="600"/>
                  </a:lnTo>
                  <a:lnTo>
                    <a:pt x="426" y="600"/>
                  </a:lnTo>
                  <a:lnTo>
                    <a:pt x="426" y="594"/>
                  </a:lnTo>
                  <a:lnTo>
                    <a:pt x="426" y="600"/>
                  </a:lnTo>
                  <a:lnTo>
                    <a:pt x="420" y="600"/>
                  </a:lnTo>
                  <a:lnTo>
                    <a:pt x="414" y="600"/>
                  </a:lnTo>
                  <a:lnTo>
                    <a:pt x="408" y="600"/>
                  </a:lnTo>
                  <a:lnTo>
                    <a:pt x="402" y="594"/>
                  </a:lnTo>
                  <a:lnTo>
                    <a:pt x="402" y="600"/>
                  </a:lnTo>
                  <a:lnTo>
                    <a:pt x="396" y="600"/>
                  </a:lnTo>
                  <a:lnTo>
                    <a:pt x="396" y="594"/>
                  </a:lnTo>
                  <a:lnTo>
                    <a:pt x="390" y="594"/>
                  </a:lnTo>
                  <a:lnTo>
                    <a:pt x="390" y="600"/>
                  </a:lnTo>
                  <a:lnTo>
                    <a:pt x="384" y="600"/>
                  </a:lnTo>
                  <a:lnTo>
                    <a:pt x="384" y="594"/>
                  </a:lnTo>
                  <a:lnTo>
                    <a:pt x="384" y="600"/>
                  </a:lnTo>
                  <a:lnTo>
                    <a:pt x="384" y="594"/>
                  </a:lnTo>
                  <a:lnTo>
                    <a:pt x="384" y="600"/>
                  </a:lnTo>
                  <a:lnTo>
                    <a:pt x="384" y="594"/>
                  </a:lnTo>
                  <a:lnTo>
                    <a:pt x="384" y="600"/>
                  </a:lnTo>
                  <a:lnTo>
                    <a:pt x="378" y="600"/>
                  </a:lnTo>
                  <a:lnTo>
                    <a:pt x="378" y="594"/>
                  </a:lnTo>
                  <a:lnTo>
                    <a:pt x="372" y="594"/>
                  </a:lnTo>
                  <a:lnTo>
                    <a:pt x="366" y="594"/>
                  </a:lnTo>
                  <a:lnTo>
                    <a:pt x="360" y="594"/>
                  </a:lnTo>
                  <a:lnTo>
                    <a:pt x="354" y="594"/>
                  </a:lnTo>
                  <a:lnTo>
                    <a:pt x="348" y="594"/>
                  </a:lnTo>
                  <a:lnTo>
                    <a:pt x="348" y="588"/>
                  </a:lnTo>
                  <a:lnTo>
                    <a:pt x="342" y="588"/>
                  </a:lnTo>
                  <a:lnTo>
                    <a:pt x="342" y="582"/>
                  </a:lnTo>
                  <a:lnTo>
                    <a:pt x="336" y="582"/>
                  </a:lnTo>
                  <a:lnTo>
                    <a:pt x="336" y="576"/>
                  </a:lnTo>
                  <a:lnTo>
                    <a:pt x="330" y="576"/>
                  </a:lnTo>
                  <a:lnTo>
                    <a:pt x="264" y="576"/>
                  </a:lnTo>
                  <a:lnTo>
                    <a:pt x="258" y="576"/>
                  </a:lnTo>
                  <a:lnTo>
                    <a:pt x="144" y="576"/>
                  </a:lnTo>
                  <a:lnTo>
                    <a:pt x="120" y="570"/>
                  </a:lnTo>
                  <a:lnTo>
                    <a:pt x="120" y="576"/>
                  </a:lnTo>
                  <a:lnTo>
                    <a:pt x="114" y="576"/>
                  </a:lnTo>
                  <a:lnTo>
                    <a:pt x="108" y="576"/>
                  </a:lnTo>
                  <a:lnTo>
                    <a:pt x="108" y="570"/>
                  </a:lnTo>
                  <a:lnTo>
                    <a:pt x="102" y="570"/>
                  </a:lnTo>
                  <a:lnTo>
                    <a:pt x="96" y="570"/>
                  </a:lnTo>
                  <a:lnTo>
                    <a:pt x="96" y="564"/>
                  </a:lnTo>
                  <a:lnTo>
                    <a:pt x="90" y="564"/>
                  </a:lnTo>
                  <a:lnTo>
                    <a:pt x="90" y="558"/>
                  </a:lnTo>
                  <a:lnTo>
                    <a:pt x="84" y="558"/>
                  </a:lnTo>
                  <a:lnTo>
                    <a:pt x="90" y="558"/>
                  </a:lnTo>
                  <a:lnTo>
                    <a:pt x="84" y="558"/>
                  </a:lnTo>
                  <a:lnTo>
                    <a:pt x="84" y="552"/>
                  </a:lnTo>
                  <a:lnTo>
                    <a:pt x="78" y="552"/>
                  </a:lnTo>
                  <a:lnTo>
                    <a:pt x="72" y="552"/>
                  </a:lnTo>
                  <a:lnTo>
                    <a:pt x="66" y="552"/>
                  </a:lnTo>
                  <a:lnTo>
                    <a:pt x="60" y="552"/>
                  </a:lnTo>
                  <a:lnTo>
                    <a:pt x="54" y="558"/>
                  </a:lnTo>
                  <a:lnTo>
                    <a:pt x="48" y="558"/>
                  </a:lnTo>
                  <a:lnTo>
                    <a:pt x="48" y="564"/>
                  </a:lnTo>
                  <a:lnTo>
                    <a:pt x="42" y="564"/>
                  </a:lnTo>
                  <a:lnTo>
                    <a:pt x="36" y="564"/>
                  </a:lnTo>
                  <a:lnTo>
                    <a:pt x="36" y="570"/>
                  </a:lnTo>
                  <a:lnTo>
                    <a:pt x="36" y="564"/>
                  </a:lnTo>
                  <a:lnTo>
                    <a:pt x="30" y="564"/>
                  </a:lnTo>
                  <a:lnTo>
                    <a:pt x="24" y="564"/>
                  </a:lnTo>
                  <a:lnTo>
                    <a:pt x="18" y="564"/>
                  </a:lnTo>
                  <a:lnTo>
                    <a:pt x="12" y="564"/>
                  </a:lnTo>
                  <a:lnTo>
                    <a:pt x="6" y="564"/>
                  </a:lnTo>
                  <a:lnTo>
                    <a:pt x="0" y="564"/>
                  </a:lnTo>
                  <a:lnTo>
                    <a:pt x="0" y="570"/>
                  </a:lnTo>
                  <a:lnTo>
                    <a:pt x="0" y="564"/>
                  </a:lnTo>
                  <a:lnTo>
                    <a:pt x="0" y="552"/>
                  </a:lnTo>
                  <a:lnTo>
                    <a:pt x="0" y="546"/>
                  </a:lnTo>
                  <a:lnTo>
                    <a:pt x="6" y="540"/>
                  </a:lnTo>
                  <a:lnTo>
                    <a:pt x="6" y="534"/>
                  </a:lnTo>
                  <a:lnTo>
                    <a:pt x="6" y="528"/>
                  </a:lnTo>
                  <a:lnTo>
                    <a:pt x="0" y="522"/>
                  </a:lnTo>
                  <a:lnTo>
                    <a:pt x="0" y="510"/>
                  </a:lnTo>
                  <a:lnTo>
                    <a:pt x="0" y="504"/>
                  </a:lnTo>
                  <a:lnTo>
                    <a:pt x="0" y="498"/>
                  </a:lnTo>
                  <a:lnTo>
                    <a:pt x="0" y="492"/>
                  </a:lnTo>
                  <a:lnTo>
                    <a:pt x="6" y="492"/>
                  </a:lnTo>
                  <a:lnTo>
                    <a:pt x="0" y="492"/>
                  </a:lnTo>
                  <a:lnTo>
                    <a:pt x="6" y="492"/>
                  </a:lnTo>
                  <a:lnTo>
                    <a:pt x="6" y="486"/>
                  </a:lnTo>
                  <a:lnTo>
                    <a:pt x="12" y="486"/>
                  </a:lnTo>
                  <a:lnTo>
                    <a:pt x="12" y="480"/>
                  </a:lnTo>
                  <a:lnTo>
                    <a:pt x="12" y="474"/>
                  </a:lnTo>
                  <a:lnTo>
                    <a:pt x="12" y="468"/>
                  </a:lnTo>
                  <a:lnTo>
                    <a:pt x="18" y="462"/>
                  </a:lnTo>
                  <a:lnTo>
                    <a:pt x="18" y="456"/>
                  </a:lnTo>
                  <a:lnTo>
                    <a:pt x="18" y="450"/>
                  </a:lnTo>
                  <a:lnTo>
                    <a:pt x="24" y="450"/>
                  </a:lnTo>
                  <a:lnTo>
                    <a:pt x="24" y="444"/>
                  </a:lnTo>
                  <a:lnTo>
                    <a:pt x="24" y="438"/>
                  </a:lnTo>
                  <a:lnTo>
                    <a:pt x="24" y="432"/>
                  </a:lnTo>
                  <a:lnTo>
                    <a:pt x="30" y="432"/>
                  </a:lnTo>
                  <a:lnTo>
                    <a:pt x="30" y="426"/>
                  </a:lnTo>
                  <a:lnTo>
                    <a:pt x="30" y="420"/>
                  </a:lnTo>
                  <a:lnTo>
                    <a:pt x="30" y="414"/>
                  </a:lnTo>
                  <a:lnTo>
                    <a:pt x="30" y="408"/>
                  </a:lnTo>
                  <a:lnTo>
                    <a:pt x="30" y="402"/>
                  </a:lnTo>
                  <a:lnTo>
                    <a:pt x="36" y="402"/>
                  </a:lnTo>
                  <a:lnTo>
                    <a:pt x="30" y="402"/>
                  </a:lnTo>
                  <a:lnTo>
                    <a:pt x="30" y="396"/>
                  </a:lnTo>
                  <a:lnTo>
                    <a:pt x="36" y="396"/>
                  </a:lnTo>
                  <a:lnTo>
                    <a:pt x="36" y="390"/>
                  </a:lnTo>
                  <a:lnTo>
                    <a:pt x="36" y="384"/>
                  </a:lnTo>
                  <a:lnTo>
                    <a:pt x="42" y="384"/>
                  </a:lnTo>
                  <a:lnTo>
                    <a:pt x="36" y="384"/>
                  </a:lnTo>
                  <a:lnTo>
                    <a:pt x="42" y="384"/>
                  </a:lnTo>
                  <a:lnTo>
                    <a:pt x="36" y="384"/>
                  </a:lnTo>
                  <a:lnTo>
                    <a:pt x="42" y="384"/>
                  </a:lnTo>
                  <a:lnTo>
                    <a:pt x="36" y="378"/>
                  </a:lnTo>
                  <a:lnTo>
                    <a:pt x="42" y="378"/>
                  </a:lnTo>
                  <a:lnTo>
                    <a:pt x="36" y="378"/>
                  </a:lnTo>
                  <a:lnTo>
                    <a:pt x="42" y="372"/>
                  </a:lnTo>
                  <a:lnTo>
                    <a:pt x="42" y="378"/>
                  </a:lnTo>
                  <a:lnTo>
                    <a:pt x="42" y="372"/>
                  </a:lnTo>
                  <a:lnTo>
                    <a:pt x="42" y="366"/>
                  </a:lnTo>
                  <a:lnTo>
                    <a:pt x="48" y="366"/>
                  </a:lnTo>
                  <a:lnTo>
                    <a:pt x="54" y="360"/>
                  </a:lnTo>
                  <a:lnTo>
                    <a:pt x="60" y="354"/>
                  </a:lnTo>
                  <a:lnTo>
                    <a:pt x="60" y="348"/>
                  </a:lnTo>
                  <a:lnTo>
                    <a:pt x="60" y="342"/>
                  </a:lnTo>
                  <a:lnTo>
                    <a:pt x="66" y="342"/>
                  </a:lnTo>
                  <a:lnTo>
                    <a:pt x="66" y="336"/>
                  </a:lnTo>
                  <a:lnTo>
                    <a:pt x="72" y="336"/>
                  </a:lnTo>
                  <a:lnTo>
                    <a:pt x="78" y="336"/>
                  </a:lnTo>
                  <a:lnTo>
                    <a:pt x="84" y="336"/>
                  </a:lnTo>
                  <a:lnTo>
                    <a:pt x="84" y="330"/>
                  </a:lnTo>
                  <a:lnTo>
                    <a:pt x="84" y="324"/>
                  </a:lnTo>
                  <a:lnTo>
                    <a:pt x="84" y="330"/>
                  </a:lnTo>
                  <a:lnTo>
                    <a:pt x="84" y="324"/>
                  </a:lnTo>
                  <a:lnTo>
                    <a:pt x="90" y="324"/>
                  </a:lnTo>
                  <a:lnTo>
                    <a:pt x="90" y="318"/>
                  </a:lnTo>
                  <a:lnTo>
                    <a:pt x="90" y="324"/>
                  </a:lnTo>
                  <a:lnTo>
                    <a:pt x="90" y="318"/>
                  </a:lnTo>
                  <a:lnTo>
                    <a:pt x="96" y="318"/>
                  </a:lnTo>
                  <a:lnTo>
                    <a:pt x="96" y="312"/>
                  </a:lnTo>
                  <a:lnTo>
                    <a:pt x="96" y="306"/>
                  </a:lnTo>
                  <a:lnTo>
                    <a:pt x="102" y="306"/>
                  </a:lnTo>
                  <a:lnTo>
                    <a:pt x="102" y="300"/>
                  </a:lnTo>
                  <a:lnTo>
                    <a:pt x="102" y="294"/>
                  </a:lnTo>
                  <a:lnTo>
                    <a:pt x="102" y="288"/>
                  </a:lnTo>
                  <a:lnTo>
                    <a:pt x="102" y="282"/>
                  </a:lnTo>
                  <a:lnTo>
                    <a:pt x="102" y="276"/>
                  </a:lnTo>
                  <a:lnTo>
                    <a:pt x="102" y="270"/>
                  </a:lnTo>
                  <a:lnTo>
                    <a:pt x="102" y="264"/>
                  </a:lnTo>
                  <a:lnTo>
                    <a:pt x="102" y="258"/>
                  </a:lnTo>
                  <a:lnTo>
                    <a:pt x="102" y="252"/>
                  </a:lnTo>
                  <a:lnTo>
                    <a:pt x="102" y="246"/>
                  </a:lnTo>
                  <a:lnTo>
                    <a:pt x="96" y="246"/>
                  </a:lnTo>
                  <a:lnTo>
                    <a:pt x="96" y="240"/>
                  </a:lnTo>
                  <a:lnTo>
                    <a:pt x="102" y="240"/>
                  </a:lnTo>
                  <a:lnTo>
                    <a:pt x="96" y="234"/>
                  </a:lnTo>
                  <a:lnTo>
                    <a:pt x="90" y="228"/>
                  </a:lnTo>
                  <a:lnTo>
                    <a:pt x="90" y="222"/>
                  </a:lnTo>
                  <a:lnTo>
                    <a:pt x="84" y="216"/>
                  </a:lnTo>
                  <a:lnTo>
                    <a:pt x="90" y="222"/>
                  </a:lnTo>
                  <a:lnTo>
                    <a:pt x="90" y="216"/>
                  </a:lnTo>
                  <a:lnTo>
                    <a:pt x="84" y="216"/>
                  </a:lnTo>
                  <a:lnTo>
                    <a:pt x="84" y="210"/>
                  </a:lnTo>
                  <a:lnTo>
                    <a:pt x="78" y="210"/>
                  </a:lnTo>
                  <a:lnTo>
                    <a:pt x="78" y="204"/>
                  </a:lnTo>
                  <a:lnTo>
                    <a:pt x="78" y="198"/>
                  </a:lnTo>
                  <a:lnTo>
                    <a:pt x="72" y="198"/>
                  </a:lnTo>
                  <a:lnTo>
                    <a:pt x="72" y="192"/>
                  </a:lnTo>
                  <a:lnTo>
                    <a:pt x="72" y="186"/>
                  </a:lnTo>
                  <a:lnTo>
                    <a:pt x="72" y="180"/>
                  </a:lnTo>
                  <a:lnTo>
                    <a:pt x="72" y="174"/>
                  </a:lnTo>
                  <a:lnTo>
                    <a:pt x="66" y="174"/>
                  </a:lnTo>
                  <a:lnTo>
                    <a:pt x="66" y="168"/>
                  </a:lnTo>
                  <a:lnTo>
                    <a:pt x="60" y="162"/>
                  </a:lnTo>
                  <a:lnTo>
                    <a:pt x="60" y="156"/>
                  </a:lnTo>
                  <a:lnTo>
                    <a:pt x="66" y="156"/>
                  </a:lnTo>
                  <a:lnTo>
                    <a:pt x="66" y="150"/>
                  </a:lnTo>
                  <a:lnTo>
                    <a:pt x="66" y="156"/>
                  </a:lnTo>
                  <a:lnTo>
                    <a:pt x="60" y="156"/>
                  </a:lnTo>
                  <a:lnTo>
                    <a:pt x="66" y="156"/>
                  </a:lnTo>
                  <a:lnTo>
                    <a:pt x="60" y="156"/>
                  </a:lnTo>
                  <a:lnTo>
                    <a:pt x="60" y="162"/>
                  </a:lnTo>
                  <a:lnTo>
                    <a:pt x="66" y="156"/>
                  </a:lnTo>
                  <a:lnTo>
                    <a:pt x="72" y="156"/>
                  </a:lnTo>
                  <a:lnTo>
                    <a:pt x="72" y="150"/>
                  </a:lnTo>
                  <a:lnTo>
                    <a:pt x="72" y="144"/>
                  </a:lnTo>
                  <a:lnTo>
                    <a:pt x="78" y="144"/>
                  </a:lnTo>
                  <a:lnTo>
                    <a:pt x="84" y="144"/>
                  </a:lnTo>
                  <a:lnTo>
                    <a:pt x="84" y="138"/>
                  </a:lnTo>
                  <a:lnTo>
                    <a:pt x="78" y="138"/>
                  </a:lnTo>
                  <a:lnTo>
                    <a:pt x="78" y="132"/>
                  </a:lnTo>
                  <a:lnTo>
                    <a:pt x="84" y="126"/>
                  </a:lnTo>
                  <a:lnTo>
                    <a:pt x="78" y="126"/>
                  </a:lnTo>
                  <a:lnTo>
                    <a:pt x="84" y="126"/>
                  </a:lnTo>
                  <a:lnTo>
                    <a:pt x="78" y="126"/>
                  </a:lnTo>
                  <a:lnTo>
                    <a:pt x="78" y="120"/>
                  </a:lnTo>
                  <a:lnTo>
                    <a:pt x="78" y="114"/>
                  </a:lnTo>
                  <a:lnTo>
                    <a:pt x="72" y="114"/>
                  </a:lnTo>
                  <a:lnTo>
                    <a:pt x="72" y="108"/>
                  </a:lnTo>
                  <a:lnTo>
                    <a:pt x="72" y="102"/>
                  </a:lnTo>
                  <a:lnTo>
                    <a:pt x="66" y="102"/>
                  </a:lnTo>
                  <a:lnTo>
                    <a:pt x="66" y="96"/>
                  </a:lnTo>
                  <a:lnTo>
                    <a:pt x="66" y="90"/>
                  </a:lnTo>
                  <a:lnTo>
                    <a:pt x="60" y="90"/>
                  </a:lnTo>
                  <a:lnTo>
                    <a:pt x="60" y="84"/>
                  </a:lnTo>
                  <a:lnTo>
                    <a:pt x="60" y="78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54" y="66"/>
                  </a:lnTo>
                  <a:lnTo>
                    <a:pt x="54" y="60"/>
                  </a:lnTo>
                  <a:lnTo>
                    <a:pt x="54" y="54"/>
                  </a:lnTo>
                  <a:lnTo>
                    <a:pt x="48" y="54"/>
                  </a:lnTo>
                  <a:lnTo>
                    <a:pt x="48" y="48"/>
                  </a:lnTo>
                  <a:lnTo>
                    <a:pt x="42" y="42"/>
                  </a:lnTo>
                  <a:lnTo>
                    <a:pt x="42" y="36"/>
                  </a:lnTo>
                  <a:lnTo>
                    <a:pt x="36" y="36"/>
                  </a:lnTo>
                  <a:lnTo>
                    <a:pt x="36" y="30"/>
                  </a:lnTo>
                  <a:lnTo>
                    <a:pt x="30" y="24"/>
                  </a:lnTo>
                  <a:lnTo>
                    <a:pt x="24" y="18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24" y="12"/>
                  </a:lnTo>
                  <a:lnTo>
                    <a:pt x="24" y="18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6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60" y="6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Freeform 43">
              <a:extLst>
                <a:ext uri="{FF2B5EF4-FFF2-40B4-BE49-F238E27FC236}">
                  <a16:creationId xmlns:a16="http://schemas.microsoft.com/office/drawing/2014/main" id="{37BB7007-C911-0A7C-8150-1FC5697C3F92}"/>
                </a:ext>
              </a:extLst>
            </p:cNvPr>
            <p:cNvSpPr>
              <a:spLocks noChangeAspect="1"/>
            </p:cNvSpPr>
            <p:nvPr>
              <p:custDataLst>
                <p:tags r:id="rId37"/>
              </p:custDataLst>
            </p:nvPr>
          </p:nvSpPr>
          <p:spPr bwMode="gray">
            <a:xfrm>
              <a:off x="4071948" y="4046539"/>
              <a:ext cx="73012" cy="90487"/>
            </a:xfrm>
            <a:custGeom>
              <a:avLst/>
              <a:gdLst>
                <a:gd name="T0" fmla="*/ 0 w 54"/>
                <a:gd name="T1" fmla="*/ 22 h 66"/>
                <a:gd name="T2" fmla="*/ 4 w 54"/>
                <a:gd name="T3" fmla="*/ 18 h 66"/>
                <a:gd name="T4" fmla="*/ 9 w 54"/>
                <a:gd name="T5" fmla="*/ 14 h 66"/>
                <a:gd name="T6" fmla="*/ 13 w 54"/>
                <a:gd name="T7" fmla="*/ 14 h 66"/>
                <a:gd name="T8" fmla="*/ 13 w 54"/>
                <a:gd name="T9" fmla="*/ 9 h 66"/>
                <a:gd name="T10" fmla="*/ 17 w 54"/>
                <a:gd name="T11" fmla="*/ 9 h 66"/>
                <a:gd name="T12" fmla="*/ 22 w 54"/>
                <a:gd name="T13" fmla="*/ 4 h 66"/>
                <a:gd name="T14" fmla="*/ 26 w 54"/>
                <a:gd name="T15" fmla="*/ 4 h 66"/>
                <a:gd name="T16" fmla="*/ 26 w 54"/>
                <a:gd name="T17" fmla="*/ 0 h 66"/>
                <a:gd name="T18" fmla="*/ 31 w 54"/>
                <a:gd name="T19" fmla="*/ 0 h 66"/>
                <a:gd name="T20" fmla="*/ 31 w 54"/>
                <a:gd name="T21" fmla="*/ 4 h 66"/>
                <a:gd name="T22" fmla="*/ 35 w 54"/>
                <a:gd name="T23" fmla="*/ 4 h 66"/>
                <a:gd name="T24" fmla="*/ 35 w 54"/>
                <a:gd name="T25" fmla="*/ 9 h 66"/>
                <a:gd name="T26" fmla="*/ 39 w 54"/>
                <a:gd name="T27" fmla="*/ 9 h 66"/>
                <a:gd name="T28" fmla="*/ 35 w 54"/>
                <a:gd name="T29" fmla="*/ 9 h 66"/>
                <a:gd name="T30" fmla="*/ 35 w 54"/>
                <a:gd name="T31" fmla="*/ 14 h 66"/>
                <a:gd name="T32" fmla="*/ 31 w 54"/>
                <a:gd name="T33" fmla="*/ 14 h 66"/>
                <a:gd name="T34" fmla="*/ 31 w 54"/>
                <a:gd name="T35" fmla="*/ 18 h 66"/>
                <a:gd name="T36" fmla="*/ 26 w 54"/>
                <a:gd name="T37" fmla="*/ 18 h 66"/>
                <a:gd name="T38" fmla="*/ 26 w 54"/>
                <a:gd name="T39" fmla="*/ 22 h 66"/>
                <a:gd name="T40" fmla="*/ 26 w 54"/>
                <a:gd name="T41" fmla="*/ 18 h 66"/>
                <a:gd name="T42" fmla="*/ 26 w 54"/>
                <a:gd name="T43" fmla="*/ 22 h 66"/>
                <a:gd name="T44" fmla="*/ 22 w 54"/>
                <a:gd name="T45" fmla="*/ 22 h 66"/>
                <a:gd name="T46" fmla="*/ 17 w 54"/>
                <a:gd name="T47" fmla="*/ 22 h 66"/>
                <a:gd name="T48" fmla="*/ 17 w 54"/>
                <a:gd name="T49" fmla="*/ 27 h 66"/>
                <a:gd name="T50" fmla="*/ 17 w 54"/>
                <a:gd name="T51" fmla="*/ 31 h 66"/>
                <a:gd name="T52" fmla="*/ 17 w 54"/>
                <a:gd name="T53" fmla="*/ 49 h 66"/>
                <a:gd name="T54" fmla="*/ 9 w 54"/>
                <a:gd name="T55" fmla="*/ 49 h 66"/>
                <a:gd name="T56" fmla="*/ 4 w 54"/>
                <a:gd name="T57" fmla="*/ 49 h 66"/>
                <a:gd name="T58" fmla="*/ 4 w 54"/>
                <a:gd name="T59" fmla="*/ 45 h 66"/>
                <a:gd name="T60" fmla="*/ 4 w 54"/>
                <a:gd name="T61" fmla="*/ 41 h 66"/>
                <a:gd name="T62" fmla="*/ 9 w 54"/>
                <a:gd name="T63" fmla="*/ 41 h 66"/>
                <a:gd name="T64" fmla="*/ 9 w 54"/>
                <a:gd name="T65" fmla="*/ 35 h 66"/>
                <a:gd name="T66" fmla="*/ 4 w 54"/>
                <a:gd name="T67" fmla="*/ 35 h 66"/>
                <a:gd name="T68" fmla="*/ 4 w 54"/>
                <a:gd name="T69" fmla="*/ 31 h 66"/>
                <a:gd name="T70" fmla="*/ 4 w 54"/>
                <a:gd name="T71" fmla="*/ 27 h 66"/>
                <a:gd name="T72" fmla="*/ 0 w 54"/>
                <a:gd name="T73" fmla="*/ 22 h 6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4"/>
                <a:gd name="T112" fmla="*/ 0 h 66"/>
                <a:gd name="T113" fmla="*/ 54 w 54"/>
                <a:gd name="T114" fmla="*/ 66 h 6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4" h="66">
                  <a:moveTo>
                    <a:pt x="0" y="30"/>
                  </a:moveTo>
                  <a:lnTo>
                    <a:pt x="6" y="24"/>
                  </a:lnTo>
                  <a:lnTo>
                    <a:pt x="12" y="18"/>
                  </a:lnTo>
                  <a:lnTo>
                    <a:pt x="18" y="18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6"/>
                  </a:lnTo>
                  <a:lnTo>
                    <a:pt x="36" y="6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48" y="12"/>
                  </a:lnTo>
                  <a:lnTo>
                    <a:pt x="48" y="18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36" y="24"/>
                  </a:lnTo>
                  <a:lnTo>
                    <a:pt x="36" y="30"/>
                  </a:lnTo>
                  <a:lnTo>
                    <a:pt x="36" y="24"/>
                  </a:lnTo>
                  <a:lnTo>
                    <a:pt x="36" y="30"/>
                  </a:lnTo>
                  <a:lnTo>
                    <a:pt x="30" y="30"/>
                  </a:lnTo>
                  <a:lnTo>
                    <a:pt x="24" y="30"/>
                  </a:lnTo>
                  <a:lnTo>
                    <a:pt x="24" y="36"/>
                  </a:lnTo>
                  <a:lnTo>
                    <a:pt x="24" y="42"/>
                  </a:lnTo>
                  <a:lnTo>
                    <a:pt x="24" y="66"/>
                  </a:lnTo>
                  <a:lnTo>
                    <a:pt x="12" y="66"/>
                  </a:lnTo>
                  <a:lnTo>
                    <a:pt x="6" y="66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2"/>
                  </a:lnTo>
                  <a:lnTo>
                    <a:pt x="6" y="36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Freeform 44">
              <a:extLst>
                <a:ext uri="{FF2B5EF4-FFF2-40B4-BE49-F238E27FC236}">
                  <a16:creationId xmlns:a16="http://schemas.microsoft.com/office/drawing/2014/main" id="{192953F6-7C4F-C502-9158-550C2E21B22B}"/>
                </a:ext>
              </a:extLst>
            </p:cNvPr>
            <p:cNvSpPr>
              <a:spLocks noChangeAspect="1"/>
            </p:cNvSpPr>
            <p:nvPr>
              <p:custDataLst>
                <p:tags r:id="rId38"/>
              </p:custDataLst>
            </p:nvPr>
          </p:nvSpPr>
          <p:spPr bwMode="gray">
            <a:xfrm>
              <a:off x="4743343" y="4306889"/>
              <a:ext cx="785675" cy="655637"/>
            </a:xfrm>
            <a:custGeom>
              <a:avLst/>
              <a:gdLst>
                <a:gd name="T0" fmla="*/ 87 w 582"/>
                <a:gd name="T1" fmla="*/ 104 h 486"/>
                <a:gd name="T2" fmla="*/ 91 w 582"/>
                <a:gd name="T3" fmla="*/ 113 h 486"/>
                <a:gd name="T4" fmla="*/ 117 w 582"/>
                <a:gd name="T5" fmla="*/ 104 h 486"/>
                <a:gd name="T6" fmla="*/ 126 w 582"/>
                <a:gd name="T7" fmla="*/ 126 h 486"/>
                <a:gd name="T8" fmla="*/ 152 w 582"/>
                <a:gd name="T9" fmla="*/ 130 h 486"/>
                <a:gd name="T10" fmla="*/ 169 w 582"/>
                <a:gd name="T11" fmla="*/ 134 h 486"/>
                <a:gd name="T12" fmla="*/ 186 w 582"/>
                <a:gd name="T13" fmla="*/ 117 h 486"/>
                <a:gd name="T14" fmla="*/ 196 w 582"/>
                <a:gd name="T15" fmla="*/ 139 h 486"/>
                <a:gd name="T16" fmla="*/ 217 w 582"/>
                <a:gd name="T17" fmla="*/ 151 h 486"/>
                <a:gd name="T18" fmla="*/ 230 w 582"/>
                <a:gd name="T19" fmla="*/ 161 h 486"/>
                <a:gd name="T20" fmla="*/ 248 w 582"/>
                <a:gd name="T21" fmla="*/ 178 h 486"/>
                <a:gd name="T22" fmla="*/ 260 w 582"/>
                <a:gd name="T23" fmla="*/ 186 h 486"/>
                <a:gd name="T24" fmla="*/ 278 w 582"/>
                <a:gd name="T25" fmla="*/ 186 h 486"/>
                <a:gd name="T26" fmla="*/ 265 w 582"/>
                <a:gd name="T27" fmla="*/ 147 h 486"/>
                <a:gd name="T28" fmla="*/ 243 w 582"/>
                <a:gd name="T29" fmla="*/ 139 h 486"/>
                <a:gd name="T30" fmla="*/ 230 w 582"/>
                <a:gd name="T31" fmla="*/ 126 h 486"/>
                <a:gd name="T32" fmla="*/ 230 w 582"/>
                <a:gd name="T33" fmla="*/ 104 h 486"/>
                <a:gd name="T34" fmla="*/ 239 w 582"/>
                <a:gd name="T35" fmla="*/ 82 h 486"/>
                <a:gd name="T36" fmla="*/ 239 w 582"/>
                <a:gd name="T37" fmla="*/ 60 h 486"/>
                <a:gd name="T38" fmla="*/ 235 w 582"/>
                <a:gd name="T39" fmla="*/ 48 h 486"/>
                <a:gd name="T40" fmla="*/ 230 w 582"/>
                <a:gd name="T41" fmla="*/ 35 h 486"/>
                <a:gd name="T42" fmla="*/ 248 w 582"/>
                <a:gd name="T43" fmla="*/ 8 h 486"/>
                <a:gd name="T44" fmla="*/ 312 w 582"/>
                <a:gd name="T45" fmla="*/ 0 h 486"/>
                <a:gd name="T46" fmla="*/ 339 w 582"/>
                <a:gd name="T47" fmla="*/ 13 h 486"/>
                <a:gd name="T48" fmla="*/ 356 w 582"/>
                <a:gd name="T49" fmla="*/ 26 h 486"/>
                <a:gd name="T50" fmla="*/ 378 w 582"/>
                <a:gd name="T51" fmla="*/ 35 h 486"/>
                <a:gd name="T52" fmla="*/ 395 w 582"/>
                <a:gd name="T53" fmla="*/ 48 h 486"/>
                <a:gd name="T54" fmla="*/ 408 w 582"/>
                <a:gd name="T55" fmla="*/ 56 h 486"/>
                <a:gd name="T56" fmla="*/ 417 w 582"/>
                <a:gd name="T57" fmla="*/ 82 h 486"/>
                <a:gd name="T58" fmla="*/ 404 w 582"/>
                <a:gd name="T59" fmla="*/ 95 h 486"/>
                <a:gd name="T60" fmla="*/ 404 w 582"/>
                <a:gd name="T61" fmla="*/ 117 h 486"/>
                <a:gd name="T62" fmla="*/ 404 w 582"/>
                <a:gd name="T63" fmla="*/ 134 h 486"/>
                <a:gd name="T64" fmla="*/ 408 w 582"/>
                <a:gd name="T65" fmla="*/ 151 h 486"/>
                <a:gd name="T66" fmla="*/ 390 w 582"/>
                <a:gd name="T67" fmla="*/ 165 h 486"/>
                <a:gd name="T68" fmla="*/ 390 w 582"/>
                <a:gd name="T69" fmla="*/ 186 h 486"/>
                <a:gd name="T70" fmla="*/ 390 w 582"/>
                <a:gd name="T71" fmla="*/ 195 h 486"/>
                <a:gd name="T72" fmla="*/ 395 w 582"/>
                <a:gd name="T73" fmla="*/ 204 h 486"/>
                <a:gd name="T74" fmla="*/ 356 w 582"/>
                <a:gd name="T75" fmla="*/ 221 h 486"/>
                <a:gd name="T76" fmla="*/ 308 w 582"/>
                <a:gd name="T77" fmla="*/ 234 h 486"/>
                <a:gd name="T78" fmla="*/ 299 w 582"/>
                <a:gd name="T79" fmla="*/ 256 h 486"/>
                <a:gd name="T80" fmla="*/ 278 w 582"/>
                <a:gd name="T81" fmla="*/ 264 h 486"/>
                <a:gd name="T82" fmla="*/ 252 w 582"/>
                <a:gd name="T83" fmla="*/ 273 h 486"/>
                <a:gd name="T84" fmla="*/ 243 w 582"/>
                <a:gd name="T85" fmla="*/ 281 h 486"/>
                <a:gd name="T86" fmla="*/ 239 w 582"/>
                <a:gd name="T87" fmla="*/ 299 h 486"/>
                <a:gd name="T88" fmla="*/ 191 w 582"/>
                <a:gd name="T89" fmla="*/ 334 h 486"/>
                <a:gd name="T90" fmla="*/ 174 w 582"/>
                <a:gd name="T91" fmla="*/ 347 h 486"/>
                <a:gd name="T92" fmla="*/ 152 w 582"/>
                <a:gd name="T93" fmla="*/ 347 h 486"/>
                <a:gd name="T94" fmla="*/ 134 w 582"/>
                <a:gd name="T95" fmla="*/ 342 h 486"/>
                <a:gd name="T96" fmla="*/ 113 w 582"/>
                <a:gd name="T97" fmla="*/ 342 h 486"/>
                <a:gd name="T98" fmla="*/ 95 w 582"/>
                <a:gd name="T99" fmla="*/ 330 h 486"/>
                <a:gd name="T100" fmla="*/ 52 w 582"/>
                <a:gd name="T101" fmla="*/ 338 h 486"/>
                <a:gd name="T102" fmla="*/ 35 w 582"/>
                <a:gd name="T103" fmla="*/ 325 h 486"/>
                <a:gd name="T104" fmla="*/ 13 w 582"/>
                <a:gd name="T105" fmla="*/ 303 h 486"/>
                <a:gd name="T106" fmla="*/ 74 w 582"/>
                <a:gd name="T107" fmla="*/ 169 h 486"/>
                <a:gd name="T108" fmla="*/ 74 w 582"/>
                <a:gd name="T109" fmla="*/ 143 h 486"/>
                <a:gd name="T110" fmla="*/ 70 w 582"/>
                <a:gd name="T111" fmla="*/ 122 h 486"/>
                <a:gd name="T112" fmla="*/ 70 w 582"/>
                <a:gd name="T113" fmla="*/ 99 h 48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82"/>
                <a:gd name="T172" fmla="*/ 0 h 486"/>
                <a:gd name="T173" fmla="*/ 582 w 582"/>
                <a:gd name="T174" fmla="*/ 486 h 48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82" h="486">
                  <a:moveTo>
                    <a:pt x="96" y="132"/>
                  </a:moveTo>
                  <a:lnTo>
                    <a:pt x="102" y="132"/>
                  </a:lnTo>
                  <a:lnTo>
                    <a:pt x="108" y="132"/>
                  </a:lnTo>
                  <a:lnTo>
                    <a:pt x="102" y="138"/>
                  </a:lnTo>
                  <a:lnTo>
                    <a:pt x="108" y="138"/>
                  </a:lnTo>
                  <a:lnTo>
                    <a:pt x="114" y="138"/>
                  </a:lnTo>
                  <a:lnTo>
                    <a:pt x="120" y="144"/>
                  </a:lnTo>
                  <a:lnTo>
                    <a:pt x="120" y="150"/>
                  </a:lnTo>
                  <a:lnTo>
                    <a:pt x="114" y="150"/>
                  </a:lnTo>
                  <a:lnTo>
                    <a:pt x="114" y="156"/>
                  </a:lnTo>
                  <a:lnTo>
                    <a:pt x="120" y="156"/>
                  </a:lnTo>
                  <a:lnTo>
                    <a:pt x="120" y="162"/>
                  </a:lnTo>
                  <a:lnTo>
                    <a:pt x="120" y="156"/>
                  </a:lnTo>
                  <a:lnTo>
                    <a:pt x="126" y="156"/>
                  </a:lnTo>
                  <a:lnTo>
                    <a:pt x="132" y="156"/>
                  </a:lnTo>
                  <a:lnTo>
                    <a:pt x="132" y="150"/>
                  </a:lnTo>
                  <a:lnTo>
                    <a:pt x="138" y="150"/>
                  </a:lnTo>
                  <a:lnTo>
                    <a:pt x="144" y="150"/>
                  </a:lnTo>
                  <a:lnTo>
                    <a:pt x="150" y="150"/>
                  </a:lnTo>
                  <a:lnTo>
                    <a:pt x="156" y="150"/>
                  </a:lnTo>
                  <a:lnTo>
                    <a:pt x="162" y="144"/>
                  </a:lnTo>
                  <a:lnTo>
                    <a:pt x="162" y="150"/>
                  </a:lnTo>
                  <a:lnTo>
                    <a:pt x="162" y="156"/>
                  </a:lnTo>
                  <a:lnTo>
                    <a:pt x="162" y="162"/>
                  </a:lnTo>
                  <a:lnTo>
                    <a:pt x="162" y="168"/>
                  </a:lnTo>
                  <a:lnTo>
                    <a:pt x="168" y="168"/>
                  </a:lnTo>
                  <a:lnTo>
                    <a:pt x="174" y="168"/>
                  </a:lnTo>
                  <a:lnTo>
                    <a:pt x="174" y="174"/>
                  </a:lnTo>
                  <a:lnTo>
                    <a:pt x="180" y="174"/>
                  </a:lnTo>
                  <a:lnTo>
                    <a:pt x="186" y="174"/>
                  </a:lnTo>
                  <a:lnTo>
                    <a:pt x="192" y="174"/>
                  </a:lnTo>
                  <a:lnTo>
                    <a:pt x="192" y="180"/>
                  </a:lnTo>
                  <a:lnTo>
                    <a:pt x="198" y="180"/>
                  </a:lnTo>
                  <a:lnTo>
                    <a:pt x="204" y="180"/>
                  </a:lnTo>
                  <a:lnTo>
                    <a:pt x="210" y="180"/>
                  </a:lnTo>
                  <a:lnTo>
                    <a:pt x="210" y="186"/>
                  </a:lnTo>
                  <a:lnTo>
                    <a:pt x="216" y="186"/>
                  </a:lnTo>
                  <a:lnTo>
                    <a:pt x="216" y="180"/>
                  </a:lnTo>
                  <a:lnTo>
                    <a:pt x="222" y="180"/>
                  </a:lnTo>
                  <a:lnTo>
                    <a:pt x="222" y="186"/>
                  </a:lnTo>
                  <a:lnTo>
                    <a:pt x="228" y="186"/>
                  </a:lnTo>
                  <a:lnTo>
                    <a:pt x="234" y="186"/>
                  </a:lnTo>
                  <a:lnTo>
                    <a:pt x="240" y="186"/>
                  </a:lnTo>
                  <a:lnTo>
                    <a:pt x="246" y="180"/>
                  </a:lnTo>
                  <a:lnTo>
                    <a:pt x="246" y="174"/>
                  </a:lnTo>
                  <a:lnTo>
                    <a:pt x="252" y="168"/>
                  </a:lnTo>
                  <a:lnTo>
                    <a:pt x="246" y="168"/>
                  </a:lnTo>
                  <a:lnTo>
                    <a:pt x="252" y="168"/>
                  </a:lnTo>
                  <a:lnTo>
                    <a:pt x="258" y="162"/>
                  </a:lnTo>
                  <a:lnTo>
                    <a:pt x="258" y="168"/>
                  </a:lnTo>
                  <a:lnTo>
                    <a:pt x="258" y="174"/>
                  </a:lnTo>
                  <a:lnTo>
                    <a:pt x="264" y="174"/>
                  </a:lnTo>
                  <a:lnTo>
                    <a:pt x="264" y="180"/>
                  </a:lnTo>
                  <a:lnTo>
                    <a:pt x="270" y="180"/>
                  </a:lnTo>
                  <a:lnTo>
                    <a:pt x="270" y="186"/>
                  </a:lnTo>
                  <a:lnTo>
                    <a:pt x="270" y="192"/>
                  </a:lnTo>
                  <a:lnTo>
                    <a:pt x="276" y="198"/>
                  </a:lnTo>
                  <a:lnTo>
                    <a:pt x="282" y="198"/>
                  </a:lnTo>
                  <a:lnTo>
                    <a:pt x="288" y="198"/>
                  </a:lnTo>
                  <a:lnTo>
                    <a:pt x="294" y="198"/>
                  </a:lnTo>
                  <a:lnTo>
                    <a:pt x="294" y="204"/>
                  </a:lnTo>
                  <a:lnTo>
                    <a:pt x="300" y="204"/>
                  </a:lnTo>
                  <a:lnTo>
                    <a:pt x="300" y="210"/>
                  </a:lnTo>
                  <a:lnTo>
                    <a:pt x="306" y="204"/>
                  </a:lnTo>
                  <a:lnTo>
                    <a:pt x="312" y="204"/>
                  </a:lnTo>
                  <a:lnTo>
                    <a:pt x="318" y="210"/>
                  </a:lnTo>
                  <a:lnTo>
                    <a:pt x="318" y="216"/>
                  </a:lnTo>
                  <a:lnTo>
                    <a:pt x="324" y="216"/>
                  </a:lnTo>
                  <a:lnTo>
                    <a:pt x="324" y="222"/>
                  </a:lnTo>
                  <a:lnTo>
                    <a:pt x="318" y="222"/>
                  </a:lnTo>
                  <a:lnTo>
                    <a:pt x="324" y="228"/>
                  </a:lnTo>
                  <a:lnTo>
                    <a:pt x="330" y="228"/>
                  </a:lnTo>
                  <a:lnTo>
                    <a:pt x="336" y="228"/>
                  </a:lnTo>
                  <a:lnTo>
                    <a:pt x="336" y="234"/>
                  </a:lnTo>
                  <a:lnTo>
                    <a:pt x="336" y="240"/>
                  </a:lnTo>
                  <a:lnTo>
                    <a:pt x="342" y="240"/>
                  </a:lnTo>
                  <a:lnTo>
                    <a:pt x="342" y="246"/>
                  </a:lnTo>
                  <a:lnTo>
                    <a:pt x="342" y="252"/>
                  </a:lnTo>
                  <a:lnTo>
                    <a:pt x="348" y="252"/>
                  </a:lnTo>
                  <a:lnTo>
                    <a:pt x="348" y="258"/>
                  </a:lnTo>
                  <a:lnTo>
                    <a:pt x="348" y="252"/>
                  </a:lnTo>
                  <a:lnTo>
                    <a:pt x="354" y="252"/>
                  </a:lnTo>
                  <a:lnTo>
                    <a:pt x="354" y="258"/>
                  </a:lnTo>
                  <a:lnTo>
                    <a:pt x="360" y="258"/>
                  </a:lnTo>
                  <a:lnTo>
                    <a:pt x="360" y="252"/>
                  </a:lnTo>
                  <a:lnTo>
                    <a:pt x="366" y="252"/>
                  </a:lnTo>
                  <a:lnTo>
                    <a:pt x="372" y="246"/>
                  </a:lnTo>
                  <a:lnTo>
                    <a:pt x="378" y="246"/>
                  </a:lnTo>
                  <a:lnTo>
                    <a:pt x="378" y="252"/>
                  </a:lnTo>
                  <a:lnTo>
                    <a:pt x="378" y="258"/>
                  </a:lnTo>
                  <a:lnTo>
                    <a:pt x="384" y="258"/>
                  </a:lnTo>
                  <a:lnTo>
                    <a:pt x="384" y="192"/>
                  </a:lnTo>
                  <a:lnTo>
                    <a:pt x="378" y="198"/>
                  </a:lnTo>
                  <a:lnTo>
                    <a:pt x="372" y="198"/>
                  </a:lnTo>
                  <a:lnTo>
                    <a:pt x="366" y="204"/>
                  </a:lnTo>
                  <a:lnTo>
                    <a:pt x="372" y="204"/>
                  </a:lnTo>
                  <a:lnTo>
                    <a:pt x="372" y="210"/>
                  </a:lnTo>
                  <a:lnTo>
                    <a:pt x="366" y="204"/>
                  </a:lnTo>
                  <a:lnTo>
                    <a:pt x="360" y="204"/>
                  </a:lnTo>
                  <a:lnTo>
                    <a:pt x="354" y="204"/>
                  </a:lnTo>
                  <a:lnTo>
                    <a:pt x="348" y="204"/>
                  </a:lnTo>
                  <a:lnTo>
                    <a:pt x="348" y="198"/>
                  </a:lnTo>
                  <a:lnTo>
                    <a:pt x="342" y="198"/>
                  </a:lnTo>
                  <a:lnTo>
                    <a:pt x="342" y="192"/>
                  </a:lnTo>
                  <a:lnTo>
                    <a:pt x="336" y="192"/>
                  </a:lnTo>
                  <a:lnTo>
                    <a:pt x="336" y="186"/>
                  </a:lnTo>
                  <a:lnTo>
                    <a:pt x="330" y="186"/>
                  </a:lnTo>
                  <a:lnTo>
                    <a:pt x="330" y="180"/>
                  </a:lnTo>
                  <a:lnTo>
                    <a:pt x="324" y="180"/>
                  </a:lnTo>
                  <a:lnTo>
                    <a:pt x="318" y="174"/>
                  </a:lnTo>
                  <a:lnTo>
                    <a:pt x="318" y="180"/>
                  </a:lnTo>
                  <a:lnTo>
                    <a:pt x="318" y="174"/>
                  </a:lnTo>
                  <a:lnTo>
                    <a:pt x="318" y="168"/>
                  </a:lnTo>
                  <a:lnTo>
                    <a:pt x="318" y="162"/>
                  </a:lnTo>
                  <a:lnTo>
                    <a:pt x="318" y="156"/>
                  </a:lnTo>
                  <a:lnTo>
                    <a:pt x="318" y="150"/>
                  </a:lnTo>
                  <a:lnTo>
                    <a:pt x="318" y="144"/>
                  </a:lnTo>
                  <a:lnTo>
                    <a:pt x="324" y="144"/>
                  </a:lnTo>
                  <a:lnTo>
                    <a:pt x="318" y="144"/>
                  </a:lnTo>
                  <a:lnTo>
                    <a:pt x="318" y="138"/>
                  </a:lnTo>
                  <a:lnTo>
                    <a:pt x="324" y="138"/>
                  </a:lnTo>
                  <a:lnTo>
                    <a:pt x="324" y="132"/>
                  </a:lnTo>
                  <a:lnTo>
                    <a:pt x="324" y="126"/>
                  </a:lnTo>
                  <a:lnTo>
                    <a:pt x="324" y="120"/>
                  </a:lnTo>
                  <a:lnTo>
                    <a:pt x="330" y="120"/>
                  </a:lnTo>
                  <a:lnTo>
                    <a:pt x="330" y="114"/>
                  </a:lnTo>
                  <a:lnTo>
                    <a:pt x="330" y="108"/>
                  </a:lnTo>
                  <a:lnTo>
                    <a:pt x="330" y="102"/>
                  </a:lnTo>
                  <a:lnTo>
                    <a:pt x="324" y="102"/>
                  </a:lnTo>
                  <a:lnTo>
                    <a:pt x="324" y="96"/>
                  </a:lnTo>
                  <a:lnTo>
                    <a:pt x="330" y="96"/>
                  </a:lnTo>
                  <a:lnTo>
                    <a:pt x="330" y="90"/>
                  </a:lnTo>
                  <a:lnTo>
                    <a:pt x="330" y="84"/>
                  </a:lnTo>
                  <a:lnTo>
                    <a:pt x="330" y="78"/>
                  </a:lnTo>
                  <a:lnTo>
                    <a:pt x="330" y="72"/>
                  </a:lnTo>
                  <a:lnTo>
                    <a:pt x="324" y="66"/>
                  </a:lnTo>
                  <a:lnTo>
                    <a:pt x="330" y="66"/>
                  </a:lnTo>
                  <a:lnTo>
                    <a:pt x="324" y="66"/>
                  </a:lnTo>
                  <a:lnTo>
                    <a:pt x="330" y="66"/>
                  </a:lnTo>
                  <a:lnTo>
                    <a:pt x="324" y="66"/>
                  </a:lnTo>
                  <a:lnTo>
                    <a:pt x="324" y="60"/>
                  </a:lnTo>
                  <a:lnTo>
                    <a:pt x="324" y="54"/>
                  </a:lnTo>
                  <a:lnTo>
                    <a:pt x="318" y="54"/>
                  </a:lnTo>
                  <a:lnTo>
                    <a:pt x="318" y="60"/>
                  </a:lnTo>
                  <a:lnTo>
                    <a:pt x="318" y="54"/>
                  </a:lnTo>
                  <a:lnTo>
                    <a:pt x="312" y="54"/>
                  </a:lnTo>
                  <a:lnTo>
                    <a:pt x="318" y="48"/>
                  </a:lnTo>
                  <a:lnTo>
                    <a:pt x="318" y="42"/>
                  </a:lnTo>
                  <a:lnTo>
                    <a:pt x="330" y="42"/>
                  </a:lnTo>
                  <a:lnTo>
                    <a:pt x="330" y="36"/>
                  </a:lnTo>
                  <a:lnTo>
                    <a:pt x="336" y="36"/>
                  </a:lnTo>
                  <a:lnTo>
                    <a:pt x="342" y="24"/>
                  </a:lnTo>
                  <a:lnTo>
                    <a:pt x="342" y="18"/>
                  </a:lnTo>
                  <a:lnTo>
                    <a:pt x="342" y="12"/>
                  </a:lnTo>
                  <a:lnTo>
                    <a:pt x="378" y="6"/>
                  </a:lnTo>
                  <a:lnTo>
                    <a:pt x="390" y="6"/>
                  </a:lnTo>
                  <a:lnTo>
                    <a:pt x="396" y="0"/>
                  </a:lnTo>
                  <a:lnTo>
                    <a:pt x="402" y="0"/>
                  </a:lnTo>
                  <a:lnTo>
                    <a:pt x="414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38" y="6"/>
                  </a:lnTo>
                  <a:lnTo>
                    <a:pt x="444" y="18"/>
                  </a:lnTo>
                  <a:lnTo>
                    <a:pt x="450" y="18"/>
                  </a:lnTo>
                  <a:lnTo>
                    <a:pt x="456" y="18"/>
                  </a:lnTo>
                  <a:lnTo>
                    <a:pt x="462" y="18"/>
                  </a:lnTo>
                  <a:lnTo>
                    <a:pt x="468" y="18"/>
                  </a:lnTo>
                  <a:lnTo>
                    <a:pt x="474" y="18"/>
                  </a:lnTo>
                  <a:lnTo>
                    <a:pt x="474" y="24"/>
                  </a:lnTo>
                  <a:lnTo>
                    <a:pt x="474" y="30"/>
                  </a:lnTo>
                  <a:lnTo>
                    <a:pt x="480" y="30"/>
                  </a:lnTo>
                  <a:lnTo>
                    <a:pt x="486" y="30"/>
                  </a:lnTo>
                  <a:lnTo>
                    <a:pt x="492" y="30"/>
                  </a:lnTo>
                  <a:lnTo>
                    <a:pt x="492" y="36"/>
                  </a:lnTo>
                  <a:lnTo>
                    <a:pt x="492" y="42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10" y="42"/>
                  </a:lnTo>
                  <a:lnTo>
                    <a:pt x="516" y="42"/>
                  </a:lnTo>
                  <a:lnTo>
                    <a:pt x="522" y="42"/>
                  </a:lnTo>
                  <a:lnTo>
                    <a:pt x="522" y="48"/>
                  </a:lnTo>
                  <a:lnTo>
                    <a:pt x="528" y="48"/>
                  </a:lnTo>
                  <a:lnTo>
                    <a:pt x="534" y="48"/>
                  </a:lnTo>
                  <a:lnTo>
                    <a:pt x="534" y="54"/>
                  </a:lnTo>
                  <a:lnTo>
                    <a:pt x="540" y="54"/>
                  </a:lnTo>
                  <a:lnTo>
                    <a:pt x="540" y="60"/>
                  </a:lnTo>
                  <a:lnTo>
                    <a:pt x="546" y="60"/>
                  </a:lnTo>
                  <a:lnTo>
                    <a:pt x="546" y="66"/>
                  </a:lnTo>
                  <a:lnTo>
                    <a:pt x="546" y="72"/>
                  </a:lnTo>
                  <a:lnTo>
                    <a:pt x="552" y="72"/>
                  </a:lnTo>
                  <a:lnTo>
                    <a:pt x="552" y="66"/>
                  </a:lnTo>
                  <a:lnTo>
                    <a:pt x="558" y="66"/>
                  </a:lnTo>
                  <a:lnTo>
                    <a:pt x="558" y="72"/>
                  </a:lnTo>
                  <a:lnTo>
                    <a:pt x="558" y="78"/>
                  </a:lnTo>
                  <a:lnTo>
                    <a:pt x="564" y="78"/>
                  </a:lnTo>
                  <a:lnTo>
                    <a:pt x="564" y="84"/>
                  </a:lnTo>
                  <a:lnTo>
                    <a:pt x="558" y="90"/>
                  </a:lnTo>
                  <a:lnTo>
                    <a:pt x="564" y="90"/>
                  </a:lnTo>
                  <a:lnTo>
                    <a:pt x="570" y="96"/>
                  </a:lnTo>
                  <a:lnTo>
                    <a:pt x="570" y="102"/>
                  </a:lnTo>
                  <a:lnTo>
                    <a:pt x="576" y="108"/>
                  </a:lnTo>
                  <a:lnTo>
                    <a:pt x="576" y="114"/>
                  </a:lnTo>
                  <a:lnTo>
                    <a:pt x="582" y="114"/>
                  </a:lnTo>
                  <a:lnTo>
                    <a:pt x="576" y="114"/>
                  </a:lnTo>
                  <a:lnTo>
                    <a:pt x="576" y="120"/>
                  </a:lnTo>
                  <a:lnTo>
                    <a:pt x="570" y="120"/>
                  </a:lnTo>
                  <a:lnTo>
                    <a:pt x="570" y="126"/>
                  </a:lnTo>
                  <a:lnTo>
                    <a:pt x="564" y="126"/>
                  </a:lnTo>
                  <a:lnTo>
                    <a:pt x="558" y="132"/>
                  </a:lnTo>
                  <a:lnTo>
                    <a:pt x="558" y="138"/>
                  </a:lnTo>
                  <a:lnTo>
                    <a:pt x="564" y="138"/>
                  </a:lnTo>
                  <a:lnTo>
                    <a:pt x="564" y="144"/>
                  </a:lnTo>
                  <a:lnTo>
                    <a:pt x="564" y="150"/>
                  </a:lnTo>
                  <a:lnTo>
                    <a:pt x="558" y="150"/>
                  </a:lnTo>
                  <a:lnTo>
                    <a:pt x="558" y="156"/>
                  </a:lnTo>
                  <a:lnTo>
                    <a:pt x="558" y="162"/>
                  </a:lnTo>
                  <a:lnTo>
                    <a:pt x="558" y="168"/>
                  </a:lnTo>
                  <a:lnTo>
                    <a:pt x="558" y="162"/>
                  </a:lnTo>
                  <a:lnTo>
                    <a:pt x="558" y="168"/>
                  </a:lnTo>
                  <a:lnTo>
                    <a:pt x="558" y="174"/>
                  </a:lnTo>
                  <a:lnTo>
                    <a:pt x="564" y="174"/>
                  </a:lnTo>
                  <a:lnTo>
                    <a:pt x="558" y="180"/>
                  </a:lnTo>
                  <a:lnTo>
                    <a:pt x="558" y="186"/>
                  </a:lnTo>
                  <a:lnTo>
                    <a:pt x="558" y="192"/>
                  </a:lnTo>
                  <a:lnTo>
                    <a:pt x="558" y="198"/>
                  </a:lnTo>
                  <a:lnTo>
                    <a:pt x="564" y="198"/>
                  </a:lnTo>
                  <a:lnTo>
                    <a:pt x="564" y="204"/>
                  </a:lnTo>
                  <a:lnTo>
                    <a:pt x="570" y="204"/>
                  </a:lnTo>
                  <a:lnTo>
                    <a:pt x="570" y="210"/>
                  </a:lnTo>
                  <a:lnTo>
                    <a:pt x="564" y="210"/>
                  </a:lnTo>
                  <a:lnTo>
                    <a:pt x="558" y="210"/>
                  </a:lnTo>
                  <a:lnTo>
                    <a:pt x="558" y="216"/>
                  </a:lnTo>
                  <a:lnTo>
                    <a:pt x="552" y="216"/>
                  </a:lnTo>
                  <a:lnTo>
                    <a:pt x="546" y="216"/>
                  </a:lnTo>
                  <a:lnTo>
                    <a:pt x="546" y="222"/>
                  </a:lnTo>
                  <a:lnTo>
                    <a:pt x="540" y="222"/>
                  </a:lnTo>
                  <a:lnTo>
                    <a:pt x="540" y="228"/>
                  </a:lnTo>
                  <a:lnTo>
                    <a:pt x="546" y="228"/>
                  </a:lnTo>
                  <a:lnTo>
                    <a:pt x="546" y="234"/>
                  </a:lnTo>
                  <a:lnTo>
                    <a:pt x="546" y="240"/>
                  </a:lnTo>
                  <a:lnTo>
                    <a:pt x="546" y="246"/>
                  </a:lnTo>
                  <a:lnTo>
                    <a:pt x="540" y="246"/>
                  </a:lnTo>
                  <a:lnTo>
                    <a:pt x="540" y="252"/>
                  </a:lnTo>
                  <a:lnTo>
                    <a:pt x="540" y="258"/>
                  </a:lnTo>
                  <a:lnTo>
                    <a:pt x="534" y="264"/>
                  </a:lnTo>
                  <a:lnTo>
                    <a:pt x="528" y="264"/>
                  </a:lnTo>
                  <a:lnTo>
                    <a:pt x="534" y="264"/>
                  </a:lnTo>
                  <a:lnTo>
                    <a:pt x="534" y="270"/>
                  </a:lnTo>
                  <a:lnTo>
                    <a:pt x="534" y="264"/>
                  </a:lnTo>
                  <a:lnTo>
                    <a:pt x="534" y="270"/>
                  </a:lnTo>
                  <a:lnTo>
                    <a:pt x="540" y="270"/>
                  </a:lnTo>
                  <a:lnTo>
                    <a:pt x="534" y="270"/>
                  </a:lnTo>
                  <a:lnTo>
                    <a:pt x="534" y="276"/>
                  </a:lnTo>
                  <a:lnTo>
                    <a:pt x="540" y="276"/>
                  </a:lnTo>
                  <a:lnTo>
                    <a:pt x="540" y="282"/>
                  </a:lnTo>
                  <a:lnTo>
                    <a:pt x="546" y="282"/>
                  </a:lnTo>
                  <a:lnTo>
                    <a:pt x="546" y="288"/>
                  </a:lnTo>
                  <a:lnTo>
                    <a:pt x="546" y="282"/>
                  </a:lnTo>
                  <a:lnTo>
                    <a:pt x="552" y="282"/>
                  </a:lnTo>
                  <a:lnTo>
                    <a:pt x="558" y="288"/>
                  </a:lnTo>
                  <a:lnTo>
                    <a:pt x="528" y="294"/>
                  </a:lnTo>
                  <a:lnTo>
                    <a:pt x="516" y="300"/>
                  </a:lnTo>
                  <a:lnTo>
                    <a:pt x="510" y="300"/>
                  </a:lnTo>
                  <a:lnTo>
                    <a:pt x="498" y="306"/>
                  </a:lnTo>
                  <a:lnTo>
                    <a:pt x="492" y="306"/>
                  </a:lnTo>
                  <a:lnTo>
                    <a:pt x="486" y="306"/>
                  </a:lnTo>
                  <a:lnTo>
                    <a:pt x="480" y="312"/>
                  </a:lnTo>
                  <a:lnTo>
                    <a:pt x="468" y="318"/>
                  </a:lnTo>
                  <a:lnTo>
                    <a:pt x="456" y="318"/>
                  </a:lnTo>
                  <a:lnTo>
                    <a:pt x="450" y="318"/>
                  </a:lnTo>
                  <a:lnTo>
                    <a:pt x="438" y="324"/>
                  </a:lnTo>
                  <a:lnTo>
                    <a:pt x="426" y="324"/>
                  </a:lnTo>
                  <a:lnTo>
                    <a:pt x="420" y="330"/>
                  </a:lnTo>
                  <a:lnTo>
                    <a:pt x="414" y="330"/>
                  </a:lnTo>
                  <a:lnTo>
                    <a:pt x="408" y="336"/>
                  </a:lnTo>
                  <a:lnTo>
                    <a:pt x="408" y="342"/>
                  </a:lnTo>
                  <a:lnTo>
                    <a:pt x="408" y="348"/>
                  </a:lnTo>
                  <a:lnTo>
                    <a:pt x="414" y="348"/>
                  </a:lnTo>
                  <a:lnTo>
                    <a:pt x="414" y="354"/>
                  </a:lnTo>
                  <a:lnTo>
                    <a:pt x="414" y="360"/>
                  </a:lnTo>
                  <a:lnTo>
                    <a:pt x="414" y="366"/>
                  </a:lnTo>
                  <a:lnTo>
                    <a:pt x="408" y="366"/>
                  </a:lnTo>
                  <a:lnTo>
                    <a:pt x="402" y="366"/>
                  </a:lnTo>
                  <a:lnTo>
                    <a:pt x="396" y="366"/>
                  </a:lnTo>
                  <a:lnTo>
                    <a:pt x="390" y="366"/>
                  </a:lnTo>
                  <a:lnTo>
                    <a:pt x="384" y="366"/>
                  </a:lnTo>
                  <a:lnTo>
                    <a:pt x="378" y="366"/>
                  </a:lnTo>
                  <a:lnTo>
                    <a:pt x="372" y="366"/>
                  </a:lnTo>
                  <a:lnTo>
                    <a:pt x="366" y="366"/>
                  </a:lnTo>
                  <a:lnTo>
                    <a:pt x="366" y="372"/>
                  </a:lnTo>
                  <a:lnTo>
                    <a:pt x="360" y="372"/>
                  </a:lnTo>
                  <a:lnTo>
                    <a:pt x="354" y="372"/>
                  </a:lnTo>
                  <a:lnTo>
                    <a:pt x="348" y="378"/>
                  </a:lnTo>
                  <a:lnTo>
                    <a:pt x="348" y="384"/>
                  </a:lnTo>
                  <a:lnTo>
                    <a:pt x="342" y="384"/>
                  </a:lnTo>
                  <a:lnTo>
                    <a:pt x="336" y="390"/>
                  </a:lnTo>
                  <a:lnTo>
                    <a:pt x="342" y="390"/>
                  </a:lnTo>
                  <a:lnTo>
                    <a:pt x="336" y="390"/>
                  </a:lnTo>
                  <a:lnTo>
                    <a:pt x="342" y="390"/>
                  </a:lnTo>
                  <a:lnTo>
                    <a:pt x="336" y="390"/>
                  </a:lnTo>
                  <a:lnTo>
                    <a:pt x="336" y="396"/>
                  </a:lnTo>
                  <a:lnTo>
                    <a:pt x="342" y="396"/>
                  </a:lnTo>
                  <a:lnTo>
                    <a:pt x="336" y="396"/>
                  </a:lnTo>
                  <a:lnTo>
                    <a:pt x="336" y="402"/>
                  </a:lnTo>
                  <a:lnTo>
                    <a:pt x="336" y="408"/>
                  </a:lnTo>
                  <a:lnTo>
                    <a:pt x="336" y="414"/>
                  </a:lnTo>
                  <a:lnTo>
                    <a:pt x="330" y="414"/>
                  </a:lnTo>
                  <a:lnTo>
                    <a:pt x="312" y="420"/>
                  </a:lnTo>
                  <a:lnTo>
                    <a:pt x="306" y="426"/>
                  </a:lnTo>
                  <a:lnTo>
                    <a:pt x="288" y="432"/>
                  </a:lnTo>
                  <a:lnTo>
                    <a:pt x="276" y="444"/>
                  </a:lnTo>
                  <a:lnTo>
                    <a:pt x="276" y="450"/>
                  </a:lnTo>
                  <a:lnTo>
                    <a:pt x="276" y="456"/>
                  </a:lnTo>
                  <a:lnTo>
                    <a:pt x="264" y="462"/>
                  </a:lnTo>
                  <a:lnTo>
                    <a:pt x="258" y="468"/>
                  </a:lnTo>
                  <a:lnTo>
                    <a:pt x="252" y="474"/>
                  </a:lnTo>
                  <a:lnTo>
                    <a:pt x="252" y="480"/>
                  </a:lnTo>
                  <a:lnTo>
                    <a:pt x="246" y="480"/>
                  </a:lnTo>
                  <a:lnTo>
                    <a:pt x="240" y="480"/>
                  </a:lnTo>
                  <a:lnTo>
                    <a:pt x="240" y="486"/>
                  </a:lnTo>
                  <a:lnTo>
                    <a:pt x="240" y="480"/>
                  </a:lnTo>
                  <a:lnTo>
                    <a:pt x="240" y="486"/>
                  </a:lnTo>
                  <a:lnTo>
                    <a:pt x="234" y="486"/>
                  </a:lnTo>
                  <a:lnTo>
                    <a:pt x="228" y="486"/>
                  </a:lnTo>
                  <a:lnTo>
                    <a:pt x="222" y="486"/>
                  </a:lnTo>
                  <a:lnTo>
                    <a:pt x="222" y="480"/>
                  </a:lnTo>
                  <a:lnTo>
                    <a:pt x="216" y="480"/>
                  </a:lnTo>
                  <a:lnTo>
                    <a:pt x="210" y="480"/>
                  </a:lnTo>
                  <a:lnTo>
                    <a:pt x="204" y="480"/>
                  </a:lnTo>
                  <a:lnTo>
                    <a:pt x="198" y="480"/>
                  </a:lnTo>
                  <a:lnTo>
                    <a:pt x="198" y="486"/>
                  </a:lnTo>
                  <a:lnTo>
                    <a:pt x="192" y="486"/>
                  </a:lnTo>
                  <a:lnTo>
                    <a:pt x="192" y="480"/>
                  </a:lnTo>
                  <a:lnTo>
                    <a:pt x="186" y="480"/>
                  </a:lnTo>
                  <a:lnTo>
                    <a:pt x="186" y="474"/>
                  </a:lnTo>
                  <a:lnTo>
                    <a:pt x="180" y="474"/>
                  </a:lnTo>
                  <a:lnTo>
                    <a:pt x="174" y="474"/>
                  </a:lnTo>
                  <a:lnTo>
                    <a:pt x="174" y="480"/>
                  </a:lnTo>
                  <a:lnTo>
                    <a:pt x="174" y="474"/>
                  </a:lnTo>
                  <a:lnTo>
                    <a:pt x="168" y="474"/>
                  </a:lnTo>
                  <a:lnTo>
                    <a:pt x="162" y="474"/>
                  </a:lnTo>
                  <a:lnTo>
                    <a:pt x="156" y="474"/>
                  </a:lnTo>
                  <a:lnTo>
                    <a:pt x="156" y="468"/>
                  </a:lnTo>
                  <a:lnTo>
                    <a:pt x="150" y="468"/>
                  </a:lnTo>
                  <a:lnTo>
                    <a:pt x="150" y="462"/>
                  </a:lnTo>
                  <a:lnTo>
                    <a:pt x="144" y="462"/>
                  </a:lnTo>
                  <a:lnTo>
                    <a:pt x="138" y="462"/>
                  </a:lnTo>
                  <a:lnTo>
                    <a:pt x="132" y="462"/>
                  </a:lnTo>
                  <a:lnTo>
                    <a:pt x="132" y="456"/>
                  </a:lnTo>
                  <a:lnTo>
                    <a:pt x="132" y="462"/>
                  </a:lnTo>
                  <a:lnTo>
                    <a:pt x="126" y="462"/>
                  </a:lnTo>
                  <a:lnTo>
                    <a:pt x="120" y="462"/>
                  </a:lnTo>
                  <a:lnTo>
                    <a:pt x="120" y="456"/>
                  </a:lnTo>
                  <a:lnTo>
                    <a:pt x="114" y="456"/>
                  </a:lnTo>
                  <a:lnTo>
                    <a:pt x="108" y="456"/>
                  </a:lnTo>
                  <a:lnTo>
                    <a:pt x="72" y="468"/>
                  </a:lnTo>
                  <a:lnTo>
                    <a:pt x="72" y="462"/>
                  </a:lnTo>
                  <a:lnTo>
                    <a:pt x="66" y="462"/>
                  </a:lnTo>
                  <a:lnTo>
                    <a:pt x="60" y="462"/>
                  </a:lnTo>
                  <a:lnTo>
                    <a:pt x="60" y="456"/>
                  </a:lnTo>
                  <a:lnTo>
                    <a:pt x="54" y="456"/>
                  </a:lnTo>
                  <a:lnTo>
                    <a:pt x="54" y="450"/>
                  </a:lnTo>
                  <a:lnTo>
                    <a:pt x="48" y="450"/>
                  </a:lnTo>
                  <a:lnTo>
                    <a:pt x="42" y="444"/>
                  </a:lnTo>
                  <a:lnTo>
                    <a:pt x="36" y="444"/>
                  </a:lnTo>
                  <a:lnTo>
                    <a:pt x="36" y="438"/>
                  </a:lnTo>
                  <a:lnTo>
                    <a:pt x="30" y="438"/>
                  </a:lnTo>
                  <a:lnTo>
                    <a:pt x="30" y="432"/>
                  </a:lnTo>
                  <a:lnTo>
                    <a:pt x="24" y="426"/>
                  </a:lnTo>
                  <a:lnTo>
                    <a:pt x="18" y="420"/>
                  </a:lnTo>
                  <a:lnTo>
                    <a:pt x="12" y="414"/>
                  </a:lnTo>
                  <a:lnTo>
                    <a:pt x="6" y="414"/>
                  </a:lnTo>
                  <a:lnTo>
                    <a:pt x="6" y="408"/>
                  </a:lnTo>
                  <a:lnTo>
                    <a:pt x="6" y="402"/>
                  </a:lnTo>
                  <a:lnTo>
                    <a:pt x="0" y="396"/>
                  </a:lnTo>
                  <a:lnTo>
                    <a:pt x="0" y="234"/>
                  </a:lnTo>
                  <a:lnTo>
                    <a:pt x="102" y="234"/>
                  </a:lnTo>
                  <a:lnTo>
                    <a:pt x="96" y="228"/>
                  </a:lnTo>
                  <a:lnTo>
                    <a:pt x="96" y="222"/>
                  </a:lnTo>
                  <a:lnTo>
                    <a:pt x="96" y="216"/>
                  </a:lnTo>
                  <a:lnTo>
                    <a:pt x="96" y="210"/>
                  </a:lnTo>
                  <a:lnTo>
                    <a:pt x="102" y="210"/>
                  </a:lnTo>
                  <a:lnTo>
                    <a:pt x="102" y="204"/>
                  </a:lnTo>
                  <a:lnTo>
                    <a:pt x="102" y="198"/>
                  </a:lnTo>
                  <a:lnTo>
                    <a:pt x="96" y="198"/>
                  </a:lnTo>
                  <a:lnTo>
                    <a:pt x="96" y="192"/>
                  </a:lnTo>
                  <a:lnTo>
                    <a:pt x="96" y="186"/>
                  </a:lnTo>
                  <a:lnTo>
                    <a:pt x="96" y="180"/>
                  </a:lnTo>
                  <a:lnTo>
                    <a:pt x="102" y="174"/>
                  </a:lnTo>
                  <a:lnTo>
                    <a:pt x="96" y="174"/>
                  </a:lnTo>
                  <a:lnTo>
                    <a:pt x="96" y="168"/>
                  </a:lnTo>
                  <a:lnTo>
                    <a:pt x="96" y="162"/>
                  </a:lnTo>
                  <a:lnTo>
                    <a:pt x="102" y="162"/>
                  </a:lnTo>
                  <a:lnTo>
                    <a:pt x="102" y="156"/>
                  </a:lnTo>
                  <a:lnTo>
                    <a:pt x="102" y="150"/>
                  </a:lnTo>
                  <a:lnTo>
                    <a:pt x="102" y="144"/>
                  </a:lnTo>
                  <a:lnTo>
                    <a:pt x="96" y="144"/>
                  </a:lnTo>
                  <a:lnTo>
                    <a:pt x="96" y="138"/>
                  </a:lnTo>
                  <a:lnTo>
                    <a:pt x="102" y="132"/>
                  </a:lnTo>
                  <a:lnTo>
                    <a:pt x="96" y="132"/>
                  </a:lnTo>
                  <a:close/>
                </a:path>
              </a:pathLst>
            </a:custGeom>
            <a:solidFill>
              <a:srgbClr val="156734"/>
            </a:solidFill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Freeform 45">
              <a:extLst>
                <a:ext uri="{FF2B5EF4-FFF2-40B4-BE49-F238E27FC236}">
                  <a16:creationId xmlns:a16="http://schemas.microsoft.com/office/drawing/2014/main" id="{5AF31EC9-74CD-C617-05AE-04D820E51DB3}"/>
                </a:ext>
              </a:extLst>
            </p:cNvPr>
            <p:cNvSpPr>
              <a:spLocks noChangeAspect="1"/>
            </p:cNvSpPr>
            <p:nvPr>
              <p:custDataLst>
                <p:tags r:id="rId39"/>
              </p:custDataLst>
            </p:nvPr>
          </p:nvSpPr>
          <p:spPr bwMode="gray">
            <a:xfrm>
              <a:off x="4962380" y="4800601"/>
              <a:ext cx="517435" cy="452437"/>
            </a:xfrm>
            <a:custGeom>
              <a:avLst/>
              <a:gdLst>
                <a:gd name="T0" fmla="*/ 8 w 384"/>
                <a:gd name="T1" fmla="*/ 82 h 336"/>
                <a:gd name="T2" fmla="*/ 17 w 384"/>
                <a:gd name="T3" fmla="*/ 82 h 336"/>
                <a:gd name="T4" fmla="*/ 26 w 384"/>
                <a:gd name="T5" fmla="*/ 82 h 336"/>
                <a:gd name="T6" fmla="*/ 43 w 384"/>
                <a:gd name="T7" fmla="*/ 82 h 336"/>
                <a:gd name="T8" fmla="*/ 56 w 384"/>
                <a:gd name="T9" fmla="*/ 87 h 336"/>
                <a:gd name="T10" fmla="*/ 60 w 384"/>
                <a:gd name="T11" fmla="*/ 82 h 336"/>
                <a:gd name="T12" fmla="*/ 74 w 384"/>
                <a:gd name="T13" fmla="*/ 69 h 336"/>
                <a:gd name="T14" fmla="*/ 91 w 384"/>
                <a:gd name="T15" fmla="*/ 47 h 336"/>
                <a:gd name="T16" fmla="*/ 126 w 384"/>
                <a:gd name="T17" fmla="*/ 35 h 336"/>
                <a:gd name="T18" fmla="*/ 130 w 384"/>
                <a:gd name="T19" fmla="*/ 21 h 336"/>
                <a:gd name="T20" fmla="*/ 126 w 384"/>
                <a:gd name="T21" fmla="*/ 17 h 336"/>
                <a:gd name="T22" fmla="*/ 134 w 384"/>
                <a:gd name="T23" fmla="*/ 13 h 336"/>
                <a:gd name="T24" fmla="*/ 147 w 384"/>
                <a:gd name="T25" fmla="*/ 4 h 336"/>
                <a:gd name="T26" fmla="*/ 160 w 384"/>
                <a:gd name="T27" fmla="*/ 0 h 336"/>
                <a:gd name="T28" fmla="*/ 177 w 384"/>
                <a:gd name="T29" fmla="*/ 0 h 336"/>
                <a:gd name="T30" fmla="*/ 203 w 384"/>
                <a:gd name="T31" fmla="*/ 17 h 336"/>
                <a:gd name="T32" fmla="*/ 216 w 384"/>
                <a:gd name="T33" fmla="*/ 13 h 336"/>
                <a:gd name="T34" fmla="*/ 229 w 384"/>
                <a:gd name="T35" fmla="*/ 21 h 336"/>
                <a:gd name="T36" fmla="*/ 242 w 384"/>
                <a:gd name="T37" fmla="*/ 31 h 336"/>
                <a:gd name="T38" fmla="*/ 264 w 384"/>
                <a:gd name="T39" fmla="*/ 35 h 336"/>
                <a:gd name="T40" fmla="*/ 277 w 384"/>
                <a:gd name="T41" fmla="*/ 39 h 336"/>
                <a:gd name="T42" fmla="*/ 273 w 384"/>
                <a:gd name="T43" fmla="*/ 47 h 336"/>
                <a:gd name="T44" fmla="*/ 277 w 384"/>
                <a:gd name="T45" fmla="*/ 64 h 336"/>
                <a:gd name="T46" fmla="*/ 277 w 384"/>
                <a:gd name="T47" fmla="*/ 74 h 336"/>
                <a:gd name="T48" fmla="*/ 277 w 384"/>
                <a:gd name="T49" fmla="*/ 82 h 336"/>
                <a:gd name="T50" fmla="*/ 277 w 384"/>
                <a:gd name="T51" fmla="*/ 91 h 336"/>
                <a:gd name="T52" fmla="*/ 273 w 384"/>
                <a:gd name="T53" fmla="*/ 103 h 336"/>
                <a:gd name="T54" fmla="*/ 264 w 384"/>
                <a:gd name="T55" fmla="*/ 112 h 336"/>
                <a:gd name="T56" fmla="*/ 264 w 384"/>
                <a:gd name="T57" fmla="*/ 121 h 336"/>
                <a:gd name="T58" fmla="*/ 273 w 384"/>
                <a:gd name="T59" fmla="*/ 130 h 336"/>
                <a:gd name="T60" fmla="*/ 268 w 384"/>
                <a:gd name="T61" fmla="*/ 138 h 336"/>
                <a:gd name="T62" fmla="*/ 273 w 384"/>
                <a:gd name="T63" fmla="*/ 147 h 336"/>
                <a:gd name="T64" fmla="*/ 273 w 384"/>
                <a:gd name="T65" fmla="*/ 147 h 336"/>
                <a:gd name="T66" fmla="*/ 273 w 384"/>
                <a:gd name="T67" fmla="*/ 159 h 336"/>
                <a:gd name="T68" fmla="*/ 273 w 384"/>
                <a:gd name="T69" fmla="*/ 168 h 336"/>
                <a:gd name="T70" fmla="*/ 260 w 384"/>
                <a:gd name="T71" fmla="*/ 177 h 336"/>
                <a:gd name="T72" fmla="*/ 256 w 384"/>
                <a:gd name="T73" fmla="*/ 194 h 336"/>
                <a:gd name="T74" fmla="*/ 256 w 384"/>
                <a:gd name="T75" fmla="*/ 203 h 336"/>
                <a:gd name="T76" fmla="*/ 216 w 384"/>
                <a:gd name="T77" fmla="*/ 242 h 336"/>
                <a:gd name="T78" fmla="*/ 208 w 384"/>
                <a:gd name="T79" fmla="*/ 242 h 336"/>
                <a:gd name="T80" fmla="*/ 190 w 384"/>
                <a:gd name="T81" fmla="*/ 238 h 336"/>
                <a:gd name="T82" fmla="*/ 177 w 384"/>
                <a:gd name="T83" fmla="*/ 238 h 336"/>
                <a:gd name="T84" fmla="*/ 160 w 384"/>
                <a:gd name="T85" fmla="*/ 233 h 336"/>
                <a:gd name="T86" fmla="*/ 143 w 384"/>
                <a:gd name="T87" fmla="*/ 233 h 336"/>
                <a:gd name="T88" fmla="*/ 134 w 384"/>
                <a:gd name="T89" fmla="*/ 225 h 336"/>
                <a:gd name="T90" fmla="*/ 126 w 384"/>
                <a:gd name="T91" fmla="*/ 215 h 336"/>
                <a:gd name="T92" fmla="*/ 108 w 384"/>
                <a:gd name="T93" fmla="*/ 211 h 336"/>
                <a:gd name="T94" fmla="*/ 99 w 384"/>
                <a:gd name="T95" fmla="*/ 211 h 336"/>
                <a:gd name="T96" fmla="*/ 91 w 384"/>
                <a:gd name="T97" fmla="*/ 203 h 336"/>
                <a:gd name="T98" fmla="*/ 87 w 384"/>
                <a:gd name="T99" fmla="*/ 190 h 336"/>
                <a:gd name="T100" fmla="*/ 87 w 384"/>
                <a:gd name="T101" fmla="*/ 173 h 336"/>
                <a:gd name="T102" fmla="*/ 70 w 384"/>
                <a:gd name="T103" fmla="*/ 173 h 336"/>
                <a:gd name="T104" fmla="*/ 70 w 384"/>
                <a:gd name="T105" fmla="*/ 159 h 336"/>
                <a:gd name="T106" fmla="*/ 56 w 384"/>
                <a:gd name="T107" fmla="*/ 155 h 336"/>
                <a:gd name="T108" fmla="*/ 43 w 384"/>
                <a:gd name="T109" fmla="*/ 147 h 336"/>
                <a:gd name="T110" fmla="*/ 31 w 384"/>
                <a:gd name="T111" fmla="*/ 143 h 336"/>
                <a:gd name="T112" fmla="*/ 26 w 384"/>
                <a:gd name="T113" fmla="*/ 126 h 336"/>
                <a:gd name="T114" fmla="*/ 17 w 384"/>
                <a:gd name="T115" fmla="*/ 112 h 336"/>
                <a:gd name="T116" fmla="*/ 8 w 384"/>
                <a:gd name="T117" fmla="*/ 99 h 336"/>
                <a:gd name="T118" fmla="*/ 4 w 384"/>
                <a:gd name="T119" fmla="*/ 87 h 3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84"/>
                <a:gd name="T181" fmla="*/ 0 h 336"/>
                <a:gd name="T182" fmla="*/ 384 w 384"/>
                <a:gd name="T183" fmla="*/ 336 h 3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84" h="336">
                  <a:moveTo>
                    <a:pt x="0" y="108"/>
                  </a:moveTo>
                  <a:lnTo>
                    <a:pt x="6" y="108"/>
                  </a:lnTo>
                  <a:lnTo>
                    <a:pt x="12" y="108"/>
                  </a:lnTo>
                  <a:lnTo>
                    <a:pt x="12" y="114"/>
                  </a:lnTo>
                  <a:lnTo>
                    <a:pt x="12" y="108"/>
                  </a:lnTo>
                  <a:lnTo>
                    <a:pt x="18" y="108"/>
                  </a:lnTo>
                  <a:lnTo>
                    <a:pt x="24" y="108"/>
                  </a:lnTo>
                  <a:lnTo>
                    <a:pt x="24" y="114"/>
                  </a:lnTo>
                  <a:lnTo>
                    <a:pt x="30" y="114"/>
                  </a:lnTo>
                  <a:lnTo>
                    <a:pt x="30" y="120"/>
                  </a:lnTo>
                  <a:lnTo>
                    <a:pt x="36" y="120"/>
                  </a:lnTo>
                  <a:lnTo>
                    <a:pt x="36" y="114"/>
                  </a:lnTo>
                  <a:lnTo>
                    <a:pt x="42" y="114"/>
                  </a:lnTo>
                  <a:lnTo>
                    <a:pt x="48" y="114"/>
                  </a:lnTo>
                  <a:lnTo>
                    <a:pt x="54" y="114"/>
                  </a:lnTo>
                  <a:lnTo>
                    <a:pt x="60" y="114"/>
                  </a:lnTo>
                  <a:lnTo>
                    <a:pt x="60" y="120"/>
                  </a:lnTo>
                  <a:lnTo>
                    <a:pt x="66" y="120"/>
                  </a:lnTo>
                  <a:lnTo>
                    <a:pt x="72" y="120"/>
                  </a:lnTo>
                  <a:lnTo>
                    <a:pt x="78" y="120"/>
                  </a:lnTo>
                  <a:lnTo>
                    <a:pt x="78" y="114"/>
                  </a:lnTo>
                  <a:lnTo>
                    <a:pt x="78" y="120"/>
                  </a:lnTo>
                  <a:lnTo>
                    <a:pt x="78" y="114"/>
                  </a:lnTo>
                  <a:lnTo>
                    <a:pt x="84" y="114"/>
                  </a:lnTo>
                  <a:lnTo>
                    <a:pt x="90" y="114"/>
                  </a:lnTo>
                  <a:lnTo>
                    <a:pt x="90" y="108"/>
                  </a:lnTo>
                  <a:lnTo>
                    <a:pt x="96" y="102"/>
                  </a:lnTo>
                  <a:lnTo>
                    <a:pt x="102" y="96"/>
                  </a:lnTo>
                  <a:lnTo>
                    <a:pt x="114" y="90"/>
                  </a:lnTo>
                  <a:lnTo>
                    <a:pt x="114" y="84"/>
                  </a:lnTo>
                  <a:lnTo>
                    <a:pt x="114" y="78"/>
                  </a:lnTo>
                  <a:lnTo>
                    <a:pt x="126" y="66"/>
                  </a:lnTo>
                  <a:lnTo>
                    <a:pt x="144" y="60"/>
                  </a:lnTo>
                  <a:lnTo>
                    <a:pt x="150" y="54"/>
                  </a:lnTo>
                  <a:lnTo>
                    <a:pt x="168" y="48"/>
                  </a:lnTo>
                  <a:lnTo>
                    <a:pt x="174" y="48"/>
                  </a:lnTo>
                  <a:lnTo>
                    <a:pt x="174" y="42"/>
                  </a:lnTo>
                  <a:lnTo>
                    <a:pt x="174" y="36"/>
                  </a:lnTo>
                  <a:lnTo>
                    <a:pt x="174" y="30"/>
                  </a:lnTo>
                  <a:lnTo>
                    <a:pt x="180" y="30"/>
                  </a:lnTo>
                  <a:lnTo>
                    <a:pt x="174" y="30"/>
                  </a:lnTo>
                  <a:lnTo>
                    <a:pt x="174" y="24"/>
                  </a:lnTo>
                  <a:lnTo>
                    <a:pt x="180" y="24"/>
                  </a:lnTo>
                  <a:lnTo>
                    <a:pt x="174" y="24"/>
                  </a:lnTo>
                  <a:lnTo>
                    <a:pt x="180" y="24"/>
                  </a:lnTo>
                  <a:lnTo>
                    <a:pt x="174" y="24"/>
                  </a:lnTo>
                  <a:lnTo>
                    <a:pt x="180" y="18"/>
                  </a:lnTo>
                  <a:lnTo>
                    <a:pt x="186" y="18"/>
                  </a:lnTo>
                  <a:lnTo>
                    <a:pt x="186" y="12"/>
                  </a:lnTo>
                  <a:lnTo>
                    <a:pt x="192" y="6"/>
                  </a:lnTo>
                  <a:lnTo>
                    <a:pt x="198" y="6"/>
                  </a:lnTo>
                  <a:lnTo>
                    <a:pt x="204" y="6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2" y="18"/>
                  </a:lnTo>
                  <a:lnTo>
                    <a:pt x="282" y="18"/>
                  </a:lnTo>
                  <a:lnTo>
                    <a:pt x="282" y="24"/>
                  </a:lnTo>
                  <a:lnTo>
                    <a:pt x="282" y="18"/>
                  </a:lnTo>
                  <a:lnTo>
                    <a:pt x="288" y="18"/>
                  </a:lnTo>
                  <a:lnTo>
                    <a:pt x="294" y="18"/>
                  </a:lnTo>
                  <a:lnTo>
                    <a:pt x="300" y="18"/>
                  </a:lnTo>
                  <a:lnTo>
                    <a:pt x="300" y="24"/>
                  </a:lnTo>
                  <a:lnTo>
                    <a:pt x="306" y="24"/>
                  </a:lnTo>
                  <a:lnTo>
                    <a:pt x="312" y="30"/>
                  </a:lnTo>
                  <a:lnTo>
                    <a:pt x="318" y="30"/>
                  </a:lnTo>
                  <a:lnTo>
                    <a:pt x="324" y="30"/>
                  </a:lnTo>
                  <a:lnTo>
                    <a:pt x="324" y="36"/>
                  </a:lnTo>
                  <a:lnTo>
                    <a:pt x="330" y="36"/>
                  </a:lnTo>
                  <a:lnTo>
                    <a:pt x="336" y="42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48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78" y="60"/>
                  </a:lnTo>
                  <a:lnTo>
                    <a:pt x="378" y="66"/>
                  </a:lnTo>
                  <a:lnTo>
                    <a:pt x="372" y="66"/>
                  </a:lnTo>
                  <a:lnTo>
                    <a:pt x="378" y="66"/>
                  </a:lnTo>
                  <a:lnTo>
                    <a:pt x="378" y="72"/>
                  </a:lnTo>
                  <a:lnTo>
                    <a:pt x="384" y="78"/>
                  </a:lnTo>
                  <a:lnTo>
                    <a:pt x="384" y="84"/>
                  </a:lnTo>
                  <a:lnTo>
                    <a:pt x="384" y="90"/>
                  </a:lnTo>
                  <a:lnTo>
                    <a:pt x="378" y="90"/>
                  </a:lnTo>
                  <a:lnTo>
                    <a:pt x="378" y="96"/>
                  </a:lnTo>
                  <a:lnTo>
                    <a:pt x="384" y="96"/>
                  </a:lnTo>
                  <a:lnTo>
                    <a:pt x="384" y="102"/>
                  </a:lnTo>
                  <a:lnTo>
                    <a:pt x="384" y="108"/>
                  </a:lnTo>
                  <a:lnTo>
                    <a:pt x="378" y="108"/>
                  </a:lnTo>
                  <a:lnTo>
                    <a:pt x="378" y="114"/>
                  </a:lnTo>
                  <a:lnTo>
                    <a:pt x="384" y="114"/>
                  </a:lnTo>
                  <a:lnTo>
                    <a:pt x="378" y="114"/>
                  </a:lnTo>
                  <a:lnTo>
                    <a:pt x="378" y="120"/>
                  </a:lnTo>
                  <a:lnTo>
                    <a:pt x="384" y="120"/>
                  </a:lnTo>
                  <a:lnTo>
                    <a:pt x="384" y="126"/>
                  </a:lnTo>
                  <a:lnTo>
                    <a:pt x="384" y="132"/>
                  </a:lnTo>
                  <a:lnTo>
                    <a:pt x="384" y="138"/>
                  </a:lnTo>
                  <a:lnTo>
                    <a:pt x="384" y="144"/>
                  </a:lnTo>
                  <a:lnTo>
                    <a:pt x="378" y="144"/>
                  </a:lnTo>
                  <a:lnTo>
                    <a:pt x="378" y="150"/>
                  </a:lnTo>
                  <a:lnTo>
                    <a:pt x="378" y="156"/>
                  </a:lnTo>
                  <a:lnTo>
                    <a:pt x="372" y="156"/>
                  </a:lnTo>
                  <a:lnTo>
                    <a:pt x="366" y="156"/>
                  </a:lnTo>
                  <a:lnTo>
                    <a:pt x="366" y="162"/>
                  </a:lnTo>
                  <a:lnTo>
                    <a:pt x="372" y="162"/>
                  </a:lnTo>
                  <a:lnTo>
                    <a:pt x="366" y="162"/>
                  </a:lnTo>
                  <a:lnTo>
                    <a:pt x="366" y="168"/>
                  </a:lnTo>
                  <a:lnTo>
                    <a:pt x="372" y="168"/>
                  </a:lnTo>
                  <a:lnTo>
                    <a:pt x="378" y="168"/>
                  </a:lnTo>
                  <a:lnTo>
                    <a:pt x="378" y="174"/>
                  </a:lnTo>
                  <a:lnTo>
                    <a:pt x="378" y="180"/>
                  </a:lnTo>
                  <a:lnTo>
                    <a:pt x="372" y="186"/>
                  </a:lnTo>
                  <a:lnTo>
                    <a:pt x="372" y="192"/>
                  </a:lnTo>
                  <a:lnTo>
                    <a:pt x="378" y="192"/>
                  </a:lnTo>
                  <a:lnTo>
                    <a:pt x="372" y="192"/>
                  </a:lnTo>
                  <a:lnTo>
                    <a:pt x="378" y="192"/>
                  </a:lnTo>
                  <a:lnTo>
                    <a:pt x="378" y="198"/>
                  </a:lnTo>
                  <a:lnTo>
                    <a:pt x="372" y="198"/>
                  </a:lnTo>
                  <a:lnTo>
                    <a:pt x="378" y="204"/>
                  </a:lnTo>
                  <a:lnTo>
                    <a:pt x="378" y="198"/>
                  </a:lnTo>
                  <a:lnTo>
                    <a:pt x="384" y="198"/>
                  </a:lnTo>
                  <a:lnTo>
                    <a:pt x="384" y="204"/>
                  </a:lnTo>
                  <a:lnTo>
                    <a:pt x="378" y="204"/>
                  </a:lnTo>
                  <a:lnTo>
                    <a:pt x="384" y="204"/>
                  </a:lnTo>
                  <a:lnTo>
                    <a:pt x="384" y="210"/>
                  </a:lnTo>
                  <a:lnTo>
                    <a:pt x="384" y="216"/>
                  </a:lnTo>
                  <a:lnTo>
                    <a:pt x="378" y="222"/>
                  </a:lnTo>
                  <a:lnTo>
                    <a:pt x="378" y="228"/>
                  </a:lnTo>
                  <a:lnTo>
                    <a:pt x="372" y="228"/>
                  </a:lnTo>
                  <a:lnTo>
                    <a:pt x="378" y="228"/>
                  </a:lnTo>
                  <a:lnTo>
                    <a:pt x="378" y="234"/>
                  </a:lnTo>
                  <a:lnTo>
                    <a:pt x="372" y="234"/>
                  </a:lnTo>
                  <a:lnTo>
                    <a:pt x="372" y="240"/>
                  </a:lnTo>
                  <a:lnTo>
                    <a:pt x="366" y="246"/>
                  </a:lnTo>
                  <a:lnTo>
                    <a:pt x="360" y="246"/>
                  </a:lnTo>
                  <a:lnTo>
                    <a:pt x="360" y="252"/>
                  </a:lnTo>
                  <a:lnTo>
                    <a:pt x="360" y="258"/>
                  </a:lnTo>
                  <a:lnTo>
                    <a:pt x="360" y="264"/>
                  </a:lnTo>
                  <a:lnTo>
                    <a:pt x="354" y="270"/>
                  </a:lnTo>
                  <a:lnTo>
                    <a:pt x="354" y="276"/>
                  </a:lnTo>
                  <a:lnTo>
                    <a:pt x="354" y="282"/>
                  </a:lnTo>
                  <a:lnTo>
                    <a:pt x="360" y="282"/>
                  </a:lnTo>
                  <a:lnTo>
                    <a:pt x="354" y="282"/>
                  </a:lnTo>
                  <a:lnTo>
                    <a:pt x="324" y="312"/>
                  </a:lnTo>
                  <a:lnTo>
                    <a:pt x="312" y="330"/>
                  </a:lnTo>
                  <a:lnTo>
                    <a:pt x="306" y="330"/>
                  </a:lnTo>
                  <a:lnTo>
                    <a:pt x="300" y="336"/>
                  </a:lnTo>
                  <a:lnTo>
                    <a:pt x="294" y="336"/>
                  </a:lnTo>
                  <a:lnTo>
                    <a:pt x="294" y="330"/>
                  </a:lnTo>
                  <a:lnTo>
                    <a:pt x="288" y="330"/>
                  </a:lnTo>
                  <a:lnTo>
                    <a:pt x="288" y="336"/>
                  </a:lnTo>
                  <a:lnTo>
                    <a:pt x="282" y="330"/>
                  </a:lnTo>
                  <a:lnTo>
                    <a:pt x="276" y="330"/>
                  </a:lnTo>
                  <a:lnTo>
                    <a:pt x="270" y="330"/>
                  </a:lnTo>
                  <a:lnTo>
                    <a:pt x="264" y="330"/>
                  </a:lnTo>
                  <a:lnTo>
                    <a:pt x="258" y="330"/>
                  </a:lnTo>
                  <a:lnTo>
                    <a:pt x="252" y="336"/>
                  </a:lnTo>
                  <a:lnTo>
                    <a:pt x="246" y="336"/>
                  </a:lnTo>
                  <a:lnTo>
                    <a:pt x="246" y="330"/>
                  </a:lnTo>
                  <a:lnTo>
                    <a:pt x="240" y="330"/>
                  </a:lnTo>
                  <a:lnTo>
                    <a:pt x="234" y="330"/>
                  </a:lnTo>
                  <a:lnTo>
                    <a:pt x="228" y="324"/>
                  </a:lnTo>
                  <a:lnTo>
                    <a:pt x="222" y="324"/>
                  </a:lnTo>
                  <a:lnTo>
                    <a:pt x="216" y="324"/>
                  </a:lnTo>
                  <a:lnTo>
                    <a:pt x="210" y="324"/>
                  </a:lnTo>
                  <a:lnTo>
                    <a:pt x="204" y="324"/>
                  </a:lnTo>
                  <a:lnTo>
                    <a:pt x="198" y="324"/>
                  </a:lnTo>
                  <a:lnTo>
                    <a:pt x="198" y="318"/>
                  </a:lnTo>
                  <a:lnTo>
                    <a:pt x="192" y="318"/>
                  </a:lnTo>
                  <a:lnTo>
                    <a:pt x="186" y="318"/>
                  </a:lnTo>
                  <a:lnTo>
                    <a:pt x="186" y="312"/>
                  </a:lnTo>
                  <a:lnTo>
                    <a:pt x="186" y="306"/>
                  </a:lnTo>
                  <a:lnTo>
                    <a:pt x="180" y="306"/>
                  </a:lnTo>
                  <a:lnTo>
                    <a:pt x="174" y="306"/>
                  </a:lnTo>
                  <a:lnTo>
                    <a:pt x="174" y="300"/>
                  </a:lnTo>
                  <a:lnTo>
                    <a:pt x="168" y="300"/>
                  </a:lnTo>
                  <a:lnTo>
                    <a:pt x="162" y="300"/>
                  </a:lnTo>
                  <a:lnTo>
                    <a:pt x="156" y="300"/>
                  </a:lnTo>
                  <a:lnTo>
                    <a:pt x="150" y="294"/>
                  </a:lnTo>
                  <a:lnTo>
                    <a:pt x="150" y="300"/>
                  </a:lnTo>
                  <a:lnTo>
                    <a:pt x="150" y="294"/>
                  </a:lnTo>
                  <a:lnTo>
                    <a:pt x="144" y="294"/>
                  </a:lnTo>
                  <a:lnTo>
                    <a:pt x="138" y="294"/>
                  </a:lnTo>
                  <a:lnTo>
                    <a:pt x="132" y="294"/>
                  </a:lnTo>
                  <a:lnTo>
                    <a:pt x="132" y="288"/>
                  </a:lnTo>
                  <a:lnTo>
                    <a:pt x="132" y="282"/>
                  </a:lnTo>
                  <a:lnTo>
                    <a:pt x="126" y="282"/>
                  </a:lnTo>
                  <a:lnTo>
                    <a:pt x="126" y="276"/>
                  </a:lnTo>
                  <a:lnTo>
                    <a:pt x="120" y="276"/>
                  </a:lnTo>
                  <a:lnTo>
                    <a:pt x="120" y="270"/>
                  </a:lnTo>
                  <a:lnTo>
                    <a:pt x="120" y="264"/>
                  </a:lnTo>
                  <a:lnTo>
                    <a:pt x="120" y="258"/>
                  </a:lnTo>
                  <a:lnTo>
                    <a:pt x="120" y="252"/>
                  </a:lnTo>
                  <a:lnTo>
                    <a:pt x="120" y="246"/>
                  </a:lnTo>
                  <a:lnTo>
                    <a:pt x="120" y="240"/>
                  </a:lnTo>
                  <a:lnTo>
                    <a:pt x="114" y="240"/>
                  </a:lnTo>
                  <a:lnTo>
                    <a:pt x="108" y="240"/>
                  </a:lnTo>
                  <a:lnTo>
                    <a:pt x="102" y="240"/>
                  </a:lnTo>
                  <a:lnTo>
                    <a:pt x="96" y="240"/>
                  </a:lnTo>
                  <a:lnTo>
                    <a:pt x="102" y="240"/>
                  </a:lnTo>
                  <a:lnTo>
                    <a:pt x="102" y="234"/>
                  </a:lnTo>
                  <a:lnTo>
                    <a:pt x="96" y="228"/>
                  </a:lnTo>
                  <a:lnTo>
                    <a:pt x="96" y="222"/>
                  </a:lnTo>
                  <a:lnTo>
                    <a:pt x="90" y="222"/>
                  </a:lnTo>
                  <a:lnTo>
                    <a:pt x="90" y="216"/>
                  </a:lnTo>
                  <a:lnTo>
                    <a:pt x="84" y="216"/>
                  </a:lnTo>
                  <a:lnTo>
                    <a:pt x="78" y="216"/>
                  </a:lnTo>
                  <a:lnTo>
                    <a:pt x="72" y="216"/>
                  </a:lnTo>
                  <a:lnTo>
                    <a:pt x="72" y="210"/>
                  </a:lnTo>
                  <a:lnTo>
                    <a:pt x="66" y="210"/>
                  </a:lnTo>
                  <a:lnTo>
                    <a:pt x="60" y="204"/>
                  </a:lnTo>
                  <a:lnTo>
                    <a:pt x="54" y="204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36" y="180"/>
                  </a:lnTo>
                  <a:lnTo>
                    <a:pt x="36" y="174"/>
                  </a:lnTo>
                  <a:lnTo>
                    <a:pt x="36" y="168"/>
                  </a:lnTo>
                  <a:lnTo>
                    <a:pt x="30" y="162"/>
                  </a:lnTo>
                  <a:lnTo>
                    <a:pt x="24" y="162"/>
                  </a:lnTo>
                  <a:lnTo>
                    <a:pt x="24" y="156"/>
                  </a:lnTo>
                  <a:lnTo>
                    <a:pt x="24" y="150"/>
                  </a:lnTo>
                  <a:lnTo>
                    <a:pt x="18" y="150"/>
                  </a:lnTo>
                  <a:lnTo>
                    <a:pt x="18" y="144"/>
                  </a:lnTo>
                  <a:lnTo>
                    <a:pt x="12" y="138"/>
                  </a:lnTo>
                  <a:lnTo>
                    <a:pt x="12" y="132"/>
                  </a:lnTo>
                  <a:lnTo>
                    <a:pt x="6" y="132"/>
                  </a:lnTo>
                  <a:lnTo>
                    <a:pt x="6" y="126"/>
                  </a:lnTo>
                  <a:lnTo>
                    <a:pt x="6" y="120"/>
                  </a:lnTo>
                  <a:lnTo>
                    <a:pt x="0" y="120"/>
                  </a:lnTo>
                  <a:lnTo>
                    <a:pt x="0" y="114"/>
                  </a:lnTo>
                  <a:lnTo>
                    <a:pt x="0" y="10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Freeform 46">
              <a:extLst>
                <a:ext uri="{FF2B5EF4-FFF2-40B4-BE49-F238E27FC236}">
                  <a16:creationId xmlns:a16="http://schemas.microsoft.com/office/drawing/2014/main" id="{14FD0009-BB23-9A0E-7132-659BAAAD413C}"/>
                </a:ext>
              </a:extLst>
            </p:cNvPr>
            <p:cNvSpPr>
              <a:spLocks noChangeAspect="1"/>
            </p:cNvSpPr>
            <p:nvPr>
              <p:custDataLst>
                <p:tags r:id="rId40"/>
              </p:custDataLst>
            </p:nvPr>
          </p:nvSpPr>
          <p:spPr bwMode="gray">
            <a:xfrm>
              <a:off x="4605255" y="4945064"/>
              <a:ext cx="631715" cy="608012"/>
            </a:xfrm>
            <a:custGeom>
              <a:avLst/>
              <a:gdLst>
                <a:gd name="T0" fmla="*/ 196 w 468"/>
                <a:gd name="T1" fmla="*/ 13 h 450"/>
                <a:gd name="T2" fmla="*/ 204 w 468"/>
                <a:gd name="T3" fmla="*/ 31 h 450"/>
                <a:gd name="T4" fmla="*/ 217 w 468"/>
                <a:gd name="T5" fmla="*/ 43 h 450"/>
                <a:gd name="T6" fmla="*/ 221 w 468"/>
                <a:gd name="T7" fmla="*/ 66 h 450"/>
                <a:gd name="T8" fmla="*/ 239 w 468"/>
                <a:gd name="T9" fmla="*/ 74 h 450"/>
                <a:gd name="T10" fmla="*/ 256 w 468"/>
                <a:gd name="T11" fmla="*/ 78 h 450"/>
                <a:gd name="T12" fmla="*/ 264 w 468"/>
                <a:gd name="T13" fmla="*/ 95 h 450"/>
                <a:gd name="T14" fmla="*/ 278 w 468"/>
                <a:gd name="T15" fmla="*/ 95 h 450"/>
                <a:gd name="T16" fmla="*/ 278 w 468"/>
                <a:gd name="T17" fmla="*/ 117 h 450"/>
                <a:gd name="T18" fmla="*/ 287 w 468"/>
                <a:gd name="T19" fmla="*/ 130 h 450"/>
                <a:gd name="T20" fmla="*/ 299 w 468"/>
                <a:gd name="T21" fmla="*/ 139 h 450"/>
                <a:gd name="T22" fmla="*/ 316 w 468"/>
                <a:gd name="T23" fmla="*/ 139 h 450"/>
                <a:gd name="T24" fmla="*/ 326 w 468"/>
                <a:gd name="T25" fmla="*/ 152 h 450"/>
                <a:gd name="T26" fmla="*/ 334 w 468"/>
                <a:gd name="T27" fmla="*/ 157 h 450"/>
                <a:gd name="T28" fmla="*/ 321 w 468"/>
                <a:gd name="T29" fmla="*/ 165 h 450"/>
                <a:gd name="T30" fmla="*/ 308 w 468"/>
                <a:gd name="T31" fmla="*/ 169 h 450"/>
                <a:gd name="T32" fmla="*/ 295 w 468"/>
                <a:gd name="T33" fmla="*/ 174 h 450"/>
                <a:gd name="T34" fmla="*/ 287 w 468"/>
                <a:gd name="T35" fmla="*/ 192 h 450"/>
                <a:gd name="T36" fmla="*/ 273 w 468"/>
                <a:gd name="T37" fmla="*/ 196 h 450"/>
                <a:gd name="T38" fmla="*/ 264 w 468"/>
                <a:gd name="T39" fmla="*/ 200 h 450"/>
                <a:gd name="T40" fmla="*/ 264 w 468"/>
                <a:gd name="T41" fmla="*/ 204 h 450"/>
                <a:gd name="T42" fmla="*/ 252 w 468"/>
                <a:gd name="T43" fmla="*/ 213 h 450"/>
                <a:gd name="T44" fmla="*/ 247 w 468"/>
                <a:gd name="T45" fmla="*/ 221 h 450"/>
                <a:gd name="T46" fmla="*/ 239 w 468"/>
                <a:gd name="T47" fmla="*/ 235 h 450"/>
                <a:gd name="T48" fmla="*/ 235 w 468"/>
                <a:gd name="T49" fmla="*/ 243 h 450"/>
                <a:gd name="T50" fmla="*/ 213 w 468"/>
                <a:gd name="T51" fmla="*/ 248 h 450"/>
                <a:gd name="T52" fmla="*/ 204 w 468"/>
                <a:gd name="T53" fmla="*/ 274 h 450"/>
                <a:gd name="T54" fmla="*/ 191 w 468"/>
                <a:gd name="T55" fmla="*/ 287 h 450"/>
                <a:gd name="T56" fmla="*/ 169 w 468"/>
                <a:gd name="T57" fmla="*/ 287 h 450"/>
                <a:gd name="T58" fmla="*/ 156 w 468"/>
                <a:gd name="T59" fmla="*/ 287 h 450"/>
                <a:gd name="T60" fmla="*/ 139 w 468"/>
                <a:gd name="T61" fmla="*/ 278 h 450"/>
                <a:gd name="T62" fmla="*/ 122 w 468"/>
                <a:gd name="T63" fmla="*/ 270 h 450"/>
                <a:gd name="T64" fmla="*/ 109 w 468"/>
                <a:gd name="T65" fmla="*/ 270 h 450"/>
                <a:gd name="T66" fmla="*/ 100 w 468"/>
                <a:gd name="T67" fmla="*/ 283 h 450"/>
                <a:gd name="T68" fmla="*/ 95 w 468"/>
                <a:gd name="T69" fmla="*/ 295 h 450"/>
                <a:gd name="T70" fmla="*/ 82 w 468"/>
                <a:gd name="T71" fmla="*/ 309 h 450"/>
                <a:gd name="T72" fmla="*/ 70 w 468"/>
                <a:gd name="T73" fmla="*/ 317 h 450"/>
                <a:gd name="T74" fmla="*/ 56 w 468"/>
                <a:gd name="T75" fmla="*/ 326 h 450"/>
                <a:gd name="T76" fmla="*/ 35 w 468"/>
                <a:gd name="T77" fmla="*/ 326 h 450"/>
                <a:gd name="T78" fmla="*/ 22 w 468"/>
                <a:gd name="T79" fmla="*/ 317 h 450"/>
                <a:gd name="T80" fmla="*/ 31 w 468"/>
                <a:gd name="T81" fmla="*/ 304 h 450"/>
                <a:gd name="T82" fmla="*/ 26 w 468"/>
                <a:gd name="T83" fmla="*/ 287 h 450"/>
                <a:gd name="T84" fmla="*/ 22 w 468"/>
                <a:gd name="T85" fmla="*/ 274 h 450"/>
                <a:gd name="T86" fmla="*/ 17 w 468"/>
                <a:gd name="T87" fmla="*/ 266 h 450"/>
                <a:gd name="T88" fmla="*/ 4 w 468"/>
                <a:gd name="T89" fmla="*/ 256 h 450"/>
                <a:gd name="T90" fmla="*/ 35 w 468"/>
                <a:gd name="T91" fmla="*/ 113 h 450"/>
                <a:gd name="T92" fmla="*/ 122 w 468"/>
                <a:gd name="T93" fmla="*/ 9 h 450"/>
                <a:gd name="T94" fmla="*/ 130 w 468"/>
                <a:gd name="T95" fmla="*/ 22 h 450"/>
                <a:gd name="T96" fmla="*/ 143 w 468"/>
                <a:gd name="T97" fmla="*/ 17 h 450"/>
                <a:gd name="T98" fmla="*/ 156 w 468"/>
                <a:gd name="T99" fmla="*/ 9 h 450"/>
                <a:gd name="T100" fmla="*/ 169 w 468"/>
                <a:gd name="T101" fmla="*/ 4 h 450"/>
                <a:gd name="T102" fmla="*/ 186 w 468"/>
                <a:gd name="T103" fmla="*/ 0 h 4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68"/>
                <a:gd name="T157" fmla="*/ 0 h 450"/>
                <a:gd name="T158" fmla="*/ 468 w 468"/>
                <a:gd name="T159" fmla="*/ 450 h 4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68" h="450">
                  <a:moveTo>
                    <a:pt x="264" y="0"/>
                  </a:moveTo>
                  <a:lnTo>
                    <a:pt x="264" y="6"/>
                  </a:lnTo>
                  <a:lnTo>
                    <a:pt x="264" y="12"/>
                  </a:lnTo>
                  <a:lnTo>
                    <a:pt x="270" y="12"/>
                  </a:lnTo>
                  <a:lnTo>
                    <a:pt x="270" y="18"/>
                  </a:lnTo>
                  <a:lnTo>
                    <a:pt x="270" y="24"/>
                  </a:lnTo>
                  <a:lnTo>
                    <a:pt x="276" y="24"/>
                  </a:lnTo>
                  <a:lnTo>
                    <a:pt x="276" y="30"/>
                  </a:lnTo>
                  <a:lnTo>
                    <a:pt x="282" y="36"/>
                  </a:lnTo>
                  <a:lnTo>
                    <a:pt x="282" y="42"/>
                  </a:lnTo>
                  <a:lnTo>
                    <a:pt x="288" y="42"/>
                  </a:lnTo>
                  <a:lnTo>
                    <a:pt x="288" y="48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60"/>
                  </a:lnTo>
                  <a:lnTo>
                    <a:pt x="300" y="66"/>
                  </a:lnTo>
                  <a:lnTo>
                    <a:pt x="300" y="72"/>
                  </a:lnTo>
                  <a:lnTo>
                    <a:pt x="306" y="78"/>
                  </a:lnTo>
                  <a:lnTo>
                    <a:pt x="306" y="84"/>
                  </a:lnTo>
                  <a:lnTo>
                    <a:pt x="306" y="90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18" y="96"/>
                  </a:lnTo>
                  <a:lnTo>
                    <a:pt x="324" y="96"/>
                  </a:lnTo>
                  <a:lnTo>
                    <a:pt x="330" y="102"/>
                  </a:lnTo>
                  <a:lnTo>
                    <a:pt x="336" y="102"/>
                  </a:lnTo>
                  <a:lnTo>
                    <a:pt x="336" y="108"/>
                  </a:lnTo>
                  <a:lnTo>
                    <a:pt x="342" y="108"/>
                  </a:lnTo>
                  <a:lnTo>
                    <a:pt x="348" y="108"/>
                  </a:lnTo>
                  <a:lnTo>
                    <a:pt x="354" y="108"/>
                  </a:lnTo>
                  <a:lnTo>
                    <a:pt x="354" y="114"/>
                  </a:lnTo>
                  <a:lnTo>
                    <a:pt x="360" y="114"/>
                  </a:lnTo>
                  <a:lnTo>
                    <a:pt x="360" y="120"/>
                  </a:lnTo>
                  <a:lnTo>
                    <a:pt x="366" y="126"/>
                  </a:lnTo>
                  <a:lnTo>
                    <a:pt x="366" y="132"/>
                  </a:lnTo>
                  <a:lnTo>
                    <a:pt x="360" y="132"/>
                  </a:lnTo>
                  <a:lnTo>
                    <a:pt x="366" y="132"/>
                  </a:lnTo>
                  <a:lnTo>
                    <a:pt x="372" y="132"/>
                  </a:lnTo>
                  <a:lnTo>
                    <a:pt x="378" y="132"/>
                  </a:lnTo>
                  <a:lnTo>
                    <a:pt x="384" y="132"/>
                  </a:lnTo>
                  <a:lnTo>
                    <a:pt x="384" y="138"/>
                  </a:lnTo>
                  <a:lnTo>
                    <a:pt x="384" y="144"/>
                  </a:lnTo>
                  <a:lnTo>
                    <a:pt x="384" y="150"/>
                  </a:lnTo>
                  <a:lnTo>
                    <a:pt x="384" y="156"/>
                  </a:lnTo>
                  <a:lnTo>
                    <a:pt x="384" y="162"/>
                  </a:lnTo>
                  <a:lnTo>
                    <a:pt x="384" y="168"/>
                  </a:lnTo>
                  <a:lnTo>
                    <a:pt x="390" y="168"/>
                  </a:lnTo>
                  <a:lnTo>
                    <a:pt x="390" y="174"/>
                  </a:lnTo>
                  <a:lnTo>
                    <a:pt x="396" y="174"/>
                  </a:lnTo>
                  <a:lnTo>
                    <a:pt x="396" y="180"/>
                  </a:lnTo>
                  <a:lnTo>
                    <a:pt x="396" y="186"/>
                  </a:lnTo>
                  <a:lnTo>
                    <a:pt x="402" y="186"/>
                  </a:lnTo>
                  <a:lnTo>
                    <a:pt x="408" y="186"/>
                  </a:lnTo>
                  <a:lnTo>
                    <a:pt x="414" y="186"/>
                  </a:lnTo>
                  <a:lnTo>
                    <a:pt x="414" y="192"/>
                  </a:lnTo>
                  <a:lnTo>
                    <a:pt x="414" y="186"/>
                  </a:lnTo>
                  <a:lnTo>
                    <a:pt x="420" y="192"/>
                  </a:lnTo>
                  <a:lnTo>
                    <a:pt x="426" y="192"/>
                  </a:lnTo>
                  <a:lnTo>
                    <a:pt x="432" y="192"/>
                  </a:lnTo>
                  <a:lnTo>
                    <a:pt x="438" y="192"/>
                  </a:lnTo>
                  <a:lnTo>
                    <a:pt x="438" y="198"/>
                  </a:lnTo>
                  <a:lnTo>
                    <a:pt x="444" y="198"/>
                  </a:lnTo>
                  <a:lnTo>
                    <a:pt x="450" y="198"/>
                  </a:lnTo>
                  <a:lnTo>
                    <a:pt x="450" y="204"/>
                  </a:lnTo>
                  <a:lnTo>
                    <a:pt x="450" y="210"/>
                  </a:lnTo>
                  <a:lnTo>
                    <a:pt x="456" y="210"/>
                  </a:lnTo>
                  <a:lnTo>
                    <a:pt x="462" y="210"/>
                  </a:lnTo>
                  <a:lnTo>
                    <a:pt x="462" y="216"/>
                  </a:lnTo>
                  <a:lnTo>
                    <a:pt x="468" y="216"/>
                  </a:lnTo>
                  <a:lnTo>
                    <a:pt x="462" y="216"/>
                  </a:lnTo>
                  <a:lnTo>
                    <a:pt x="456" y="216"/>
                  </a:lnTo>
                  <a:lnTo>
                    <a:pt x="450" y="216"/>
                  </a:lnTo>
                  <a:lnTo>
                    <a:pt x="450" y="222"/>
                  </a:lnTo>
                  <a:lnTo>
                    <a:pt x="444" y="222"/>
                  </a:lnTo>
                  <a:lnTo>
                    <a:pt x="444" y="228"/>
                  </a:lnTo>
                  <a:lnTo>
                    <a:pt x="444" y="234"/>
                  </a:lnTo>
                  <a:lnTo>
                    <a:pt x="444" y="228"/>
                  </a:lnTo>
                  <a:lnTo>
                    <a:pt x="438" y="234"/>
                  </a:lnTo>
                  <a:lnTo>
                    <a:pt x="432" y="234"/>
                  </a:lnTo>
                  <a:lnTo>
                    <a:pt x="426" y="234"/>
                  </a:lnTo>
                  <a:lnTo>
                    <a:pt x="426" y="240"/>
                  </a:lnTo>
                  <a:lnTo>
                    <a:pt x="420" y="234"/>
                  </a:lnTo>
                  <a:lnTo>
                    <a:pt x="414" y="234"/>
                  </a:lnTo>
                  <a:lnTo>
                    <a:pt x="414" y="240"/>
                  </a:lnTo>
                  <a:lnTo>
                    <a:pt x="408" y="240"/>
                  </a:lnTo>
                  <a:lnTo>
                    <a:pt x="408" y="246"/>
                  </a:lnTo>
                  <a:lnTo>
                    <a:pt x="402" y="246"/>
                  </a:lnTo>
                  <a:lnTo>
                    <a:pt x="402" y="252"/>
                  </a:lnTo>
                  <a:lnTo>
                    <a:pt x="396" y="258"/>
                  </a:lnTo>
                  <a:lnTo>
                    <a:pt x="396" y="264"/>
                  </a:lnTo>
                  <a:lnTo>
                    <a:pt x="390" y="264"/>
                  </a:lnTo>
                  <a:lnTo>
                    <a:pt x="384" y="264"/>
                  </a:lnTo>
                  <a:lnTo>
                    <a:pt x="390" y="264"/>
                  </a:lnTo>
                  <a:lnTo>
                    <a:pt x="384" y="270"/>
                  </a:lnTo>
                  <a:lnTo>
                    <a:pt x="378" y="270"/>
                  </a:lnTo>
                  <a:lnTo>
                    <a:pt x="378" y="276"/>
                  </a:lnTo>
                  <a:lnTo>
                    <a:pt x="372" y="276"/>
                  </a:lnTo>
                  <a:lnTo>
                    <a:pt x="372" y="282"/>
                  </a:lnTo>
                  <a:lnTo>
                    <a:pt x="366" y="282"/>
                  </a:lnTo>
                  <a:lnTo>
                    <a:pt x="366" y="276"/>
                  </a:lnTo>
                  <a:lnTo>
                    <a:pt x="372" y="276"/>
                  </a:lnTo>
                  <a:lnTo>
                    <a:pt x="366" y="276"/>
                  </a:lnTo>
                  <a:lnTo>
                    <a:pt x="366" y="282"/>
                  </a:lnTo>
                  <a:lnTo>
                    <a:pt x="366" y="276"/>
                  </a:lnTo>
                  <a:lnTo>
                    <a:pt x="366" y="282"/>
                  </a:lnTo>
                  <a:lnTo>
                    <a:pt x="360" y="282"/>
                  </a:lnTo>
                  <a:lnTo>
                    <a:pt x="354" y="282"/>
                  </a:lnTo>
                  <a:lnTo>
                    <a:pt x="354" y="288"/>
                  </a:lnTo>
                  <a:lnTo>
                    <a:pt x="354" y="294"/>
                  </a:lnTo>
                  <a:lnTo>
                    <a:pt x="348" y="294"/>
                  </a:lnTo>
                  <a:lnTo>
                    <a:pt x="348" y="288"/>
                  </a:lnTo>
                  <a:lnTo>
                    <a:pt x="348" y="294"/>
                  </a:lnTo>
                  <a:lnTo>
                    <a:pt x="348" y="300"/>
                  </a:lnTo>
                  <a:lnTo>
                    <a:pt x="348" y="306"/>
                  </a:lnTo>
                  <a:lnTo>
                    <a:pt x="342" y="306"/>
                  </a:lnTo>
                  <a:lnTo>
                    <a:pt x="342" y="312"/>
                  </a:lnTo>
                  <a:lnTo>
                    <a:pt x="342" y="318"/>
                  </a:lnTo>
                  <a:lnTo>
                    <a:pt x="342" y="324"/>
                  </a:lnTo>
                  <a:lnTo>
                    <a:pt x="336" y="324"/>
                  </a:lnTo>
                  <a:lnTo>
                    <a:pt x="330" y="324"/>
                  </a:lnTo>
                  <a:lnTo>
                    <a:pt x="330" y="330"/>
                  </a:lnTo>
                  <a:lnTo>
                    <a:pt x="330" y="324"/>
                  </a:lnTo>
                  <a:lnTo>
                    <a:pt x="330" y="330"/>
                  </a:lnTo>
                  <a:lnTo>
                    <a:pt x="324" y="330"/>
                  </a:lnTo>
                  <a:lnTo>
                    <a:pt x="324" y="336"/>
                  </a:lnTo>
                  <a:lnTo>
                    <a:pt x="318" y="336"/>
                  </a:lnTo>
                  <a:lnTo>
                    <a:pt x="318" y="342"/>
                  </a:lnTo>
                  <a:lnTo>
                    <a:pt x="306" y="342"/>
                  </a:lnTo>
                  <a:lnTo>
                    <a:pt x="300" y="342"/>
                  </a:lnTo>
                  <a:lnTo>
                    <a:pt x="294" y="342"/>
                  </a:lnTo>
                  <a:lnTo>
                    <a:pt x="294" y="348"/>
                  </a:lnTo>
                  <a:lnTo>
                    <a:pt x="294" y="354"/>
                  </a:lnTo>
                  <a:lnTo>
                    <a:pt x="288" y="372"/>
                  </a:lnTo>
                  <a:lnTo>
                    <a:pt x="282" y="372"/>
                  </a:lnTo>
                  <a:lnTo>
                    <a:pt x="282" y="378"/>
                  </a:lnTo>
                  <a:lnTo>
                    <a:pt x="282" y="384"/>
                  </a:lnTo>
                  <a:lnTo>
                    <a:pt x="276" y="390"/>
                  </a:lnTo>
                  <a:lnTo>
                    <a:pt x="270" y="390"/>
                  </a:lnTo>
                  <a:lnTo>
                    <a:pt x="270" y="396"/>
                  </a:lnTo>
                  <a:lnTo>
                    <a:pt x="264" y="396"/>
                  </a:lnTo>
                  <a:lnTo>
                    <a:pt x="258" y="396"/>
                  </a:lnTo>
                  <a:lnTo>
                    <a:pt x="252" y="396"/>
                  </a:lnTo>
                  <a:lnTo>
                    <a:pt x="246" y="396"/>
                  </a:lnTo>
                  <a:lnTo>
                    <a:pt x="240" y="396"/>
                  </a:lnTo>
                  <a:lnTo>
                    <a:pt x="234" y="396"/>
                  </a:lnTo>
                  <a:lnTo>
                    <a:pt x="228" y="396"/>
                  </a:lnTo>
                  <a:lnTo>
                    <a:pt x="222" y="396"/>
                  </a:lnTo>
                  <a:lnTo>
                    <a:pt x="216" y="396"/>
                  </a:lnTo>
                  <a:lnTo>
                    <a:pt x="216" y="390"/>
                  </a:lnTo>
                  <a:lnTo>
                    <a:pt x="216" y="396"/>
                  </a:lnTo>
                  <a:lnTo>
                    <a:pt x="216" y="390"/>
                  </a:lnTo>
                  <a:lnTo>
                    <a:pt x="210" y="390"/>
                  </a:lnTo>
                  <a:lnTo>
                    <a:pt x="204" y="390"/>
                  </a:lnTo>
                  <a:lnTo>
                    <a:pt x="198" y="390"/>
                  </a:lnTo>
                  <a:lnTo>
                    <a:pt x="192" y="384"/>
                  </a:lnTo>
                  <a:lnTo>
                    <a:pt x="186" y="384"/>
                  </a:lnTo>
                  <a:lnTo>
                    <a:pt x="186" y="378"/>
                  </a:lnTo>
                  <a:lnTo>
                    <a:pt x="180" y="378"/>
                  </a:lnTo>
                  <a:lnTo>
                    <a:pt x="174" y="372"/>
                  </a:lnTo>
                  <a:lnTo>
                    <a:pt x="168" y="372"/>
                  </a:lnTo>
                  <a:lnTo>
                    <a:pt x="162" y="372"/>
                  </a:lnTo>
                  <a:lnTo>
                    <a:pt x="156" y="372"/>
                  </a:lnTo>
                  <a:lnTo>
                    <a:pt x="150" y="372"/>
                  </a:lnTo>
                  <a:lnTo>
                    <a:pt x="156" y="372"/>
                  </a:lnTo>
                  <a:lnTo>
                    <a:pt x="150" y="372"/>
                  </a:lnTo>
                  <a:lnTo>
                    <a:pt x="150" y="378"/>
                  </a:lnTo>
                  <a:lnTo>
                    <a:pt x="144" y="378"/>
                  </a:lnTo>
                  <a:lnTo>
                    <a:pt x="144" y="384"/>
                  </a:lnTo>
                  <a:lnTo>
                    <a:pt x="144" y="390"/>
                  </a:lnTo>
                  <a:lnTo>
                    <a:pt x="138" y="390"/>
                  </a:lnTo>
                  <a:lnTo>
                    <a:pt x="144" y="390"/>
                  </a:lnTo>
                  <a:lnTo>
                    <a:pt x="138" y="396"/>
                  </a:lnTo>
                  <a:lnTo>
                    <a:pt x="138" y="402"/>
                  </a:lnTo>
                  <a:lnTo>
                    <a:pt x="138" y="408"/>
                  </a:lnTo>
                  <a:lnTo>
                    <a:pt x="132" y="408"/>
                  </a:lnTo>
                  <a:lnTo>
                    <a:pt x="132" y="414"/>
                  </a:lnTo>
                  <a:lnTo>
                    <a:pt x="126" y="420"/>
                  </a:lnTo>
                  <a:lnTo>
                    <a:pt x="120" y="420"/>
                  </a:lnTo>
                  <a:lnTo>
                    <a:pt x="120" y="426"/>
                  </a:lnTo>
                  <a:lnTo>
                    <a:pt x="114" y="426"/>
                  </a:lnTo>
                  <a:lnTo>
                    <a:pt x="108" y="426"/>
                  </a:lnTo>
                  <a:lnTo>
                    <a:pt x="108" y="432"/>
                  </a:lnTo>
                  <a:lnTo>
                    <a:pt x="108" y="438"/>
                  </a:lnTo>
                  <a:lnTo>
                    <a:pt x="102" y="438"/>
                  </a:lnTo>
                  <a:lnTo>
                    <a:pt x="96" y="438"/>
                  </a:lnTo>
                  <a:lnTo>
                    <a:pt x="90" y="438"/>
                  </a:lnTo>
                  <a:lnTo>
                    <a:pt x="90" y="444"/>
                  </a:lnTo>
                  <a:lnTo>
                    <a:pt x="90" y="450"/>
                  </a:lnTo>
                  <a:lnTo>
                    <a:pt x="84" y="450"/>
                  </a:lnTo>
                  <a:lnTo>
                    <a:pt x="78" y="450"/>
                  </a:lnTo>
                  <a:lnTo>
                    <a:pt x="72" y="450"/>
                  </a:lnTo>
                  <a:lnTo>
                    <a:pt x="66" y="450"/>
                  </a:lnTo>
                  <a:lnTo>
                    <a:pt x="60" y="450"/>
                  </a:lnTo>
                  <a:lnTo>
                    <a:pt x="54" y="450"/>
                  </a:lnTo>
                  <a:lnTo>
                    <a:pt x="48" y="450"/>
                  </a:lnTo>
                  <a:lnTo>
                    <a:pt x="48" y="444"/>
                  </a:lnTo>
                  <a:lnTo>
                    <a:pt x="42" y="450"/>
                  </a:lnTo>
                  <a:lnTo>
                    <a:pt x="36" y="450"/>
                  </a:lnTo>
                  <a:lnTo>
                    <a:pt x="30" y="444"/>
                  </a:lnTo>
                  <a:lnTo>
                    <a:pt x="30" y="438"/>
                  </a:lnTo>
                  <a:lnTo>
                    <a:pt x="30" y="432"/>
                  </a:lnTo>
                  <a:lnTo>
                    <a:pt x="30" y="426"/>
                  </a:lnTo>
                  <a:lnTo>
                    <a:pt x="36" y="426"/>
                  </a:lnTo>
                  <a:lnTo>
                    <a:pt x="36" y="420"/>
                  </a:lnTo>
                  <a:lnTo>
                    <a:pt x="42" y="420"/>
                  </a:lnTo>
                  <a:lnTo>
                    <a:pt x="42" y="414"/>
                  </a:lnTo>
                  <a:lnTo>
                    <a:pt x="42" y="408"/>
                  </a:lnTo>
                  <a:lnTo>
                    <a:pt x="42" y="402"/>
                  </a:lnTo>
                  <a:lnTo>
                    <a:pt x="42" y="396"/>
                  </a:lnTo>
                  <a:lnTo>
                    <a:pt x="36" y="396"/>
                  </a:lnTo>
                  <a:lnTo>
                    <a:pt x="36" y="390"/>
                  </a:lnTo>
                  <a:lnTo>
                    <a:pt x="36" y="384"/>
                  </a:lnTo>
                  <a:lnTo>
                    <a:pt x="30" y="384"/>
                  </a:lnTo>
                  <a:lnTo>
                    <a:pt x="36" y="378"/>
                  </a:lnTo>
                  <a:lnTo>
                    <a:pt x="30" y="378"/>
                  </a:lnTo>
                  <a:lnTo>
                    <a:pt x="30" y="372"/>
                  </a:lnTo>
                  <a:lnTo>
                    <a:pt x="24" y="372"/>
                  </a:lnTo>
                  <a:lnTo>
                    <a:pt x="30" y="372"/>
                  </a:lnTo>
                  <a:lnTo>
                    <a:pt x="24" y="372"/>
                  </a:lnTo>
                  <a:lnTo>
                    <a:pt x="24" y="366"/>
                  </a:lnTo>
                  <a:lnTo>
                    <a:pt x="24" y="360"/>
                  </a:lnTo>
                  <a:lnTo>
                    <a:pt x="18" y="360"/>
                  </a:lnTo>
                  <a:lnTo>
                    <a:pt x="18" y="354"/>
                  </a:lnTo>
                  <a:lnTo>
                    <a:pt x="12" y="354"/>
                  </a:lnTo>
                  <a:lnTo>
                    <a:pt x="6" y="354"/>
                  </a:lnTo>
                  <a:lnTo>
                    <a:pt x="6" y="348"/>
                  </a:lnTo>
                  <a:lnTo>
                    <a:pt x="0" y="348"/>
                  </a:lnTo>
                  <a:lnTo>
                    <a:pt x="0" y="210"/>
                  </a:lnTo>
                  <a:lnTo>
                    <a:pt x="48" y="210"/>
                  </a:lnTo>
                  <a:lnTo>
                    <a:pt x="48" y="156"/>
                  </a:lnTo>
                  <a:lnTo>
                    <a:pt x="48" y="24"/>
                  </a:lnTo>
                  <a:lnTo>
                    <a:pt x="72" y="24"/>
                  </a:lnTo>
                  <a:lnTo>
                    <a:pt x="156" y="12"/>
                  </a:lnTo>
                  <a:lnTo>
                    <a:pt x="162" y="12"/>
                  </a:lnTo>
                  <a:lnTo>
                    <a:pt x="168" y="12"/>
                  </a:lnTo>
                  <a:lnTo>
                    <a:pt x="168" y="18"/>
                  </a:lnTo>
                  <a:lnTo>
                    <a:pt x="174" y="18"/>
                  </a:lnTo>
                  <a:lnTo>
                    <a:pt x="174" y="24"/>
                  </a:lnTo>
                  <a:lnTo>
                    <a:pt x="180" y="24"/>
                  </a:lnTo>
                  <a:lnTo>
                    <a:pt x="180" y="30"/>
                  </a:lnTo>
                  <a:lnTo>
                    <a:pt x="180" y="36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92" y="24"/>
                  </a:lnTo>
                  <a:lnTo>
                    <a:pt x="198" y="24"/>
                  </a:lnTo>
                  <a:lnTo>
                    <a:pt x="198" y="18"/>
                  </a:lnTo>
                  <a:lnTo>
                    <a:pt x="204" y="18"/>
                  </a:lnTo>
                  <a:lnTo>
                    <a:pt x="204" y="12"/>
                  </a:lnTo>
                  <a:lnTo>
                    <a:pt x="210" y="12"/>
                  </a:lnTo>
                  <a:lnTo>
                    <a:pt x="216" y="12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2" y="12"/>
                  </a:lnTo>
                  <a:lnTo>
                    <a:pt x="228" y="12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Freeform 47">
              <a:extLst>
                <a:ext uri="{FF2B5EF4-FFF2-40B4-BE49-F238E27FC236}">
                  <a16:creationId xmlns:a16="http://schemas.microsoft.com/office/drawing/2014/main" id="{F047F616-4F0B-75BF-2514-3DB178B4D003}"/>
                </a:ext>
              </a:extLst>
            </p:cNvPr>
            <p:cNvSpPr>
              <a:spLocks noChangeAspect="1"/>
            </p:cNvSpPr>
            <p:nvPr>
              <p:custDataLst>
                <p:tags r:id="rId41"/>
              </p:custDataLst>
            </p:nvPr>
          </p:nvSpPr>
          <p:spPr bwMode="gray">
            <a:xfrm>
              <a:off x="4370346" y="5237164"/>
              <a:ext cx="1101533" cy="849312"/>
            </a:xfrm>
            <a:custGeom>
              <a:avLst/>
              <a:gdLst>
                <a:gd name="T0" fmla="*/ 13 w 816"/>
                <a:gd name="T1" fmla="*/ 217 h 630"/>
                <a:gd name="T2" fmla="*/ 31 w 816"/>
                <a:gd name="T3" fmla="*/ 225 h 630"/>
                <a:gd name="T4" fmla="*/ 56 w 816"/>
                <a:gd name="T5" fmla="*/ 242 h 630"/>
                <a:gd name="T6" fmla="*/ 95 w 816"/>
                <a:gd name="T7" fmla="*/ 242 h 630"/>
                <a:gd name="T8" fmla="*/ 117 w 816"/>
                <a:gd name="T9" fmla="*/ 229 h 630"/>
                <a:gd name="T10" fmla="*/ 143 w 816"/>
                <a:gd name="T11" fmla="*/ 104 h 630"/>
                <a:gd name="T12" fmla="*/ 152 w 816"/>
                <a:gd name="T13" fmla="*/ 126 h 630"/>
                <a:gd name="T14" fmla="*/ 148 w 816"/>
                <a:gd name="T15" fmla="*/ 155 h 630"/>
                <a:gd name="T16" fmla="*/ 178 w 816"/>
                <a:gd name="T17" fmla="*/ 169 h 630"/>
                <a:gd name="T18" fmla="*/ 204 w 816"/>
                <a:gd name="T19" fmla="*/ 151 h 630"/>
                <a:gd name="T20" fmla="*/ 230 w 816"/>
                <a:gd name="T21" fmla="*/ 126 h 630"/>
                <a:gd name="T22" fmla="*/ 243 w 816"/>
                <a:gd name="T23" fmla="*/ 112 h 630"/>
                <a:gd name="T24" fmla="*/ 282 w 816"/>
                <a:gd name="T25" fmla="*/ 126 h 630"/>
                <a:gd name="T26" fmla="*/ 312 w 816"/>
                <a:gd name="T27" fmla="*/ 130 h 630"/>
                <a:gd name="T28" fmla="*/ 338 w 816"/>
                <a:gd name="T29" fmla="*/ 95 h 630"/>
                <a:gd name="T30" fmla="*/ 365 w 816"/>
                <a:gd name="T31" fmla="*/ 82 h 630"/>
                <a:gd name="T32" fmla="*/ 378 w 816"/>
                <a:gd name="T33" fmla="*/ 52 h 630"/>
                <a:gd name="T34" fmla="*/ 395 w 816"/>
                <a:gd name="T35" fmla="*/ 43 h 630"/>
                <a:gd name="T36" fmla="*/ 408 w 816"/>
                <a:gd name="T37" fmla="*/ 35 h 630"/>
                <a:gd name="T38" fmla="*/ 434 w 816"/>
                <a:gd name="T39" fmla="*/ 17 h 630"/>
                <a:gd name="T40" fmla="*/ 456 w 816"/>
                <a:gd name="T41" fmla="*/ 0 h 630"/>
                <a:gd name="T42" fmla="*/ 495 w 816"/>
                <a:gd name="T43" fmla="*/ 8 h 630"/>
                <a:gd name="T44" fmla="*/ 530 w 816"/>
                <a:gd name="T45" fmla="*/ 8 h 630"/>
                <a:gd name="T46" fmla="*/ 555 w 816"/>
                <a:gd name="T47" fmla="*/ 74 h 630"/>
                <a:gd name="T48" fmla="*/ 555 w 816"/>
                <a:gd name="T49" fmla="*/ 121 h 630"/>
                <a:gd name="T50" fmla="*/ 538 w 816"/>
                <a:gd name="T51" fmla="*/ 130 h 630"/>
                <a:gd name="T52" fmla="*/ 516 w 816"/>
                <a:gd name="T53" fmla="*/ 165 h 630"/>
                <a:gd name="T54" fmla="*/ 543 w 816"/>
                <a:gd name="T55" fmla="*/ 186 h 630"/>
                <a:gd name="T56" fmla="*/ 590 w 816"/>
                <a:gd name="T57" fmla="*/ 173 h 630"/>
                <a:gd name="T58" fmla="*/ 577 w 816"/>
                <a:gd name="T59" fmla="*/ 217 h 630"/>
                <a:gd name="T60" fmla="*/ 551 w 816"/>
                <a:gd name="T61" fmla="*/ 242 h 630"/>
                <a:gd name="T62" fmla="*/ 521 w 816"/>
                <a:gd name="T63" fmla="*/ 273 h 630"/>
                <a:gd name="T64" fmla="*/ 508 w 816"/>
                <a:gd name="T65" fmla="*/ 299 h 630"/>
                <a:gd name="T66" fmla="*/ 486 w 816"/>
                <a:gd name="T67" fmla="*/ 329 h 630"/>
                <a:gd name="T68" fmla="*/ 460 w 816"/>
                <a:gd name="T69" fmla="*/ 351 h 630"/>
                <a:gd name="T70" fmla="*/ 443 w 816"/>
                <a:gd name="T71" fmla="*/ 368 h 630"/>
                <a:gd name="T72" fmla="*/ 421 w 816"/>
                <a:gd name="T73" fmla="*/ 380 h 630"/>
                <a:gd name="T74" fmla="*/ 390 w 816"/>
                <a:gd name="T75" fmla="*/ 403 h 630"/>
                <a:gd name="T76" fmla="*/ 365 w 816"/>
                <a:gd name="T77" fmla="*/ 411 h 630"/>
                <a:gd name="T78" fmla="*/ 330 w 816"/>
                <a:gd name="T79" fmla="*/ 420 h 630"/>
                <a:gd name="T80" fmla="*/ 304 w 816"/>
                <a:gd name="T81" fmla="*/ 428 h 630"/>
                <a:gd name="T82" fmla="*/ 273 w 816"/>
                <a:gd name="T83" fmla="*/ 424 h 630"/>
                <a:gd name="T84" fmla="*/ 235 w 816"/>
                <a:gd name="T85" fmla="*/ 428 h 630"/>
                <a:gd name="T86" fmla="*/ 225 w 816"/>
                <a:gd name="T87" fmla="*/ 424 h 630"/>
                <a:gd name="T88" fmla="*/ 191 w 816"/>
                <a:gd name="T89" fmla="*/ 437 h 630"/>
                <a:gd name="T90" fmla="*/ 169 w 816"/>
                <a:gd name="T91" fmla="*/ 437 h 630"/>
                <a:gd name="T92" fmla="*/ 143 w 816"/>
                <a:gd name="T93" fmla="*/ 446 h 630"/>
                <a:gd name="T94" fmla="*/ 113 w 816"/>
                <a:gd name="T95" fmla="*/ 454 h 630"/>
                <a:gd name="T96" fmla="*/ 91 w 816"/>
                <a:gd name="T97" fmla="*/ 437 h 630"/>
                <a:gd name="T98" fmla="*/ 78 w 816"/>
                <a:gd name="T99" fmla="*/ 428 h 630"/>
                <a:gd name="T100" fmla="*/ 70 w 816"/>
                <a:gd name="T101" fmla="*/ 433 h 630"/>
                <a:gd name="T102" fmla="*/ 70 w 816"/>
                <a:gd name="T103" fmla="*/ 420 h 630"/>
                <a:gd name="T104" fmla="*/ 56 w 816"/>
                <a:gd name="T105" fmla="*/ 394 h 630"/>
                <a:gd name="T106" fmla="*/ 48 w 816"/>
                <a:gd name="T107" fmla="*/ 385 h 630"/>
                <a:gd name="T108" fmla="*/ 56 w 816"/>
                <a:gd name="T109" fmla="*/ 380 h 630"/>
                <a:gd name="T110" fmla="*/ 65 w 816"/>
                <a:gd name="T111" fmla="*/ 346 h 630"/>
                <a:gd name="T112" fmla="*/ 43 w 816"/>
                <a:gd name="T113" fmla="*/ 316 h 630"/>
                <a:gd name="T114" fmla="*/ 26 w 816"/>
                <a:gd name="T115" fmla="*/ 285 h 630"/>
                <a:gd name="T116" fmla="*/ 13 w 816"/>
                <a:gd name="T117" fmla="*/ 246 h 6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16"/>
                <a:gd name="T178" fmla="*/ 0 h 630"/>
                <a:gd name="T179" fmla="*/ 816 w 816"/>
                <a:gd name="T180" fmla="*/ 630 h 63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16" h="630">
                  <a:moveTo>
                    <a:pt x="0" y="318"/>
                  </a:moveTo>
                  <a:lnTo>
                    <a:pt x="6" y="318"/>
                  </a:lnTo>
                  <a:lnTo>
                    <a:pt x="6" y="312"/>
                  </a:lnTo>
                  <a:lnTo>
                    <a:pt x="12" y="312"/>
                  </a:lnTo>
                  <a:lnTo>
                    <a:pt x="12" y="318"/>
                  </a:lnTo>
                  <a:lnTo>
                    <a:pt x="12" y="312"/>
                  </a:lnTo>
                  <a:lnTo>
                    <a:pt x="18" y="306"/>
                  </a:lnTo>
                  <a:lnTo>
                    <a:pt x="12" y="306"/>
                  </a:lnTo>
                  <a:lnTo>
                    <a:pt x="18" y="306"/>
                  </a:lnTo>
                  <a:lnTo>
                    <a:pt x="18" y="300"/>
                  </a:lnTo>
                  <a:lnTo>
                    <a:pt x="18" y="294"/>
                  </a:lnTo>
                  <a:lnTo>
                    <a:pt x="24" y="294"/>
                  </a:lnTo>
                  <a:lnTo>
                    <a:pt x="30" y="294"/>
                  </a:lnTo>
                  <a:lnTo>
                    <a:pt x="36" y="294"/>
                  </a:lnTo>
                  <a:lnTo>
                    <a:pt x="36" y="300"/>
                  </a:lnTo>
                  <a:lnTo>
                    <a:pt x="42" y="300"/>
                  </a:lnTo>
                  <a:lnTo>
                    <a:pt x="42" y="306"/>
                  </a:lnTo>
                  <a:lnTo>
                    <a:pt x="48" y="306"/>
                  </a:lnTo>
                  <a:lnTo>
                    <a:pt x="48" y="312"/>
                  </a:lnTo>
                  <a:lnTo>
                    <a:pt x="42" y="312"/>
                  </a:lnTo>
                  <a:lnTo>
                    <a:pt x="42" y="318"/>
                  </a:lnTo>
                  <a:lnTo>
                    <a:pt x="48" y="318"/>
                  </a:lnTo>
                  <a:lnTo>
                    <a:pt x="48" y="324"/>
                  </a:lnTo>
                  <a:lnTo>
                    <a:pt x="54" y="324"/>
                  </a:lnTo>
                  <a:lnTo>
                    <a:pt x="54" y="330"/>
                  </a:lnTo>
                  <a:lnTo>
                    <a:pt x="60" y="330"/>
                  </a:lnTo>
                  <a:lnTo>
                    <a:pt x="66" y="330"/>
                  </a:lnTo>
                  <a:lnTo>
                    <a:pt x="72" y="330"/>
                  </a:lnTo>
                  <a:lnTo>
                    <a:pt x="78" y="330"/>
                  </a:lnTo>
                  <a:lnTo>
                    <a:pt x="78" y="336"/>
                  </a:lnTo>
                  <a:lnTo>
                    <a:pt x="84" y="336"/>
                  </a:lnTo>
                  <a:lnTo>
                    <a:pt x="90" y="336"/>
                  </a:lnTo>
                  <a:lnTo>
                    <a:pt x="96" y="336"/>
                  </a:lnTo>
                  <a:lnTo>
                    <a:pt x="102" y="336"/>
                  </a:lnTo>
                  <a:lnTo>
                    <a:pt x="108" y="330"/>
                  </a:lnTo>
                  <a:lnTo>
                    <a:pt x="114" y="330"/>
                  </a:lnTo>
                  <a:lnTo>
                    <a:pt x="120" y="330"/>
                  </a:lnTo>
                  <a:lnTo>
                    <a:pt x="120" y="336"/>
                  </a:lnTo>
                  <a:lnTo>
                    <a:pt x="126" y="336"/>
                  </a:lnTo>
                  <a:lnTo>
                    <a:pt x="132" y="336"/>
                  </a:lnTo>
                  <a:lnTo>
                    <a:pt x="138" y="336"/>
                  </a:lnTo>
                  <a:lnTo>
                    <a:pt x="138" y="330"/>
                  </a:lnTo>
                  <a:lnTo>
                    <a:pt x="138" y="324"/>
                  </a:lnTo>
                  <a:lnTo>
                    <a:pt x="144" y="330"/>
                  </a:lnTo>
                  <a:lnTo>
                    <a:pt x="150" y="324"/>
                  </a:lnTo>
                  <a:lnTo>
                    <a:pt x="150" y="318"/>
                  </a:lnTo>
                  <a:lnTo>
                    <a:pt x="156" y="318"/>
                  </a:lnTo>
                  <a:lnTo>
                    <a:pt x="162" y="318"/>
                  </a:lnTo>
                  <a:lnTo>
                    <a:pt x="162" y="312"/>
                  </a:lnTo>
                  <a:lnTo>
                    <a:pt x="162" y="318"/>
                  </a:lnTo>
                  <a:lnTo>
                    <a:pt x="168" y="318"/>
                  </a:lnTo>
                  <a:lnTo>
                    <a:pt x="168" y="312"/>
                  </a:lnTo>
                  <a:lnTo>
                    <a:pt x="174" y="312"/>
                  </a:lnTo>
                  <a:lnTo>
                    <a:pt x="174" y="132"/>
                  </a:lnTo>
                  <a:lnTo>
                    <a:pt x="180" y="132"/>
                  </a:lnTo>
                  <a:lnTo>
                    <a:pt x="180" y="138"/>
                  </a:lnTo>
                  <a:lnTo>
                    <a:pt x="186" y="138"/>
                  </a:lnTo>
                  <a:lnTo>
                    <a:pt x="192" y="138"/>
                  </a:lnTo>
                  <a:lnTo>
                    <a:pt x="192" y="144"/>
                  </a:lnTo>
                  <a:lnTo>
                    <a:pt x="198" y="144"/>
                  </a:lnTo>
                  <a:lnTo>
                    <a:pt x="198" y="150"/>
                  </a:lnTo>
                  <a:lnTo>
                    <a:pt x="198" y="156"/>
                  </a:lnTo>
                  <a:lnTo>
                    <a:pt x="204" y="156"/>
                  </a:lnTo>
                  <a:lnTo>
                    <a:pt x="198" y="156"/>
                  </a:lnTo>
                  <a:lnTo>
                    <a:pt x="204" y="156"/>
                  </a:lnTo>
                  <a:lnTo>
                    <a:pt x="204" y="162"/>
                  </a:lnTo>
                  <a:lnTo>
                    <a:pt x="210" y="162"/>
                  </a:lnTo>
                  <a:lnTo>
                    <a:pt x="204" y="168"/>
                  </a:lnTo>
                  <a:lnTo>
                    <a:pt x="210" y="168"/>
                  </a:lnTo>
                  <a:lnTo>
                    <a:pt x="210" y="174"/>
                  </a:lnTo>
                  <a:lnTo>
                    <a:pt x="210" y="180"/>
                  </a:lnTo>
                  <a:lnTo>
                    <a:pt x="216" y="180"/>
                  </a:lnTo>
                  <a:lnTo>
                    <a:pt x="216" y="186"/>
                  </a:lnTo>
                  <a:lnTo>
                    <a:pt x="216" y="192"/>
                  </a:lnTo>
                  <a:lnTo>
                    <a:pt x="216" y="198"/>
                  </a:lnTo>
                  <a:lnTo>
                    <a:pt x="216" y="204"/>
                  </a:lnTo>
                  <a:lnTo>
                    <a:pt x="210" y="204"/>
                  </a:lnTo>
                  <a:lnTo>
                    <a:pt x="210" y="210"/>
                  </a:lnTo>
                  <a:lnTo>
                    <a:pt x="204" y="210"/>
                  </a:lnTo>
                  <a:lnTo>
                    <a:pt x="204" y="216"/>
                  </a:lnTo>
                  <a:lnTo>
                    <a:pt x="204" y="222"/>
                  </a:lnTo>
                  <a:lnTo>
                    <a:pt x="204" y="228"/>
                  </a:lnTo>
                  <a:lnTo>
                    <a:pt x="210" y="234"/>
                  </a:lnTo>
                  <a:lnTo>
                    <a:pt x="216" y="234"/>
                  </a:lnTo>
                  <a:lnTo>
                    <a:pt x="222" y="228"/>
                  </a:lnTo>
                  <a:lnTo>
                    <a:pt x="222" y="234"/>
                  </a:lnTo>
                  <a:lnTo>
                    <a:pt x="228" y="234"/>
                  </a:lnTo>
                  <a:lnTo>
                    <a:pt x="234" y="234"/>
                  </a:lnTo>
                  <a:lnTo>
                    <a:pt x="240" y="234"/>
                  </a:lnTo>
                  <a:lnTo>
                    <a:pt x="246" y="234"/>
                  </a:lnTo>
                  <a:lnTo>
                    <a:pt x="252" y="234"/>
                  </a:lnTo>
                  <a:lnTo>
                    <a:pt x="258" y="234"/>
                  </a:lnTo>
                  <a:lnTo>
                    <a:pt x="264" y="234"/>
                  </a:lnTo>
                  <a:lnTo>
                    <a:pt x="264" y="228"/>
                  </a:lnTo>
                  <a:lnTo>
                    <a:pt x="264" y="222"/>
                  </a:lnTo>
                  <a:lnTo>
                    <a:pt x="270" y="222"/>
                  </a:lnTo>
                  <a:lnTo>
                    <a:pt x="276" y="222"/>
                  </a:lnTo>
                  <a:lnTo>
                    <a:pt x="282" y="222"/>
                  </a:lnTo>
                  <a:lnTo>
                    <a:pt x="282" y="216"/>
                  </a:lnTo>
                  <a:lnTo>
                    <a:pt x="282" y="210"/>
                  </a:lnTo>
                  <a:lnTo>
                    <a:pt x="288" y="210"/>
                  </a:lnTo>
                  <a:lnTo>
                    <a:pt x="294" y="210"/>
                  </a:lnTo>
                  <a:lnTo>
                    <a:pt x="294" y="204"/>
                  </a:lnTo>
                  <a:lnTo>
                    <a:pt x="300" y="204"/>
                  </a:lnTo>
                  <a:lnTo>
                    <a:pt x="306" y="198"/>
                  </a:lnTo>
                  <a:lnTo>
                    <a:pt x="306" y="192"/>
                  </a:lnTo>
                  <a:lnTo>
                    <a:pt x="312" y="192"/>
                  </a:lnTo>
                  <a:lnTo>
                    <a:pt x="312" y="186"/>
                  </a:lnTo>
                  <a:lnTo>
                    <a:pt x="312" y="180"/>
                  </a:lnTo>
                  <a:lnTo>
                    <a:pt x="318" y="174"/>
                  </a:lnTo>
                  <a:lnTo>
                    <a:pt x="312" y="174"/>
                  </a:lnTo>
                  <a:lnTo>
                    <a:pt x="318" y="174"/>
                  </a:lnTo>
                  <a:lnTo>
                    <a:pt x="318" y="168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24" y="156"/>
                  </a:lnTo>
                  <a:lnTo>
                    <a:pt x="330" y="156"/>
                  </a:lnTo>
                  <a:lnTo>
                    <a:pt x="324" y="156"/>
                  </a:lnTo>
                  <a:lnTo>
                    <a:pt x="330" y="156"/>
                  </a:lnTo>
                  <a:lnTo>
                    <a:pt x="336" y="156"/>
                  </a:lnTo>
                  <a:lnTo>
                    <a:pt x="342" y="156"/>
                  </a:lnTo>
                  <a:lnTo>
                    <a:pt x="348" y="156"/>
                  </a:lnTo>
                  <a:lnTo>
                    <a:pt x="354" y="162"/>
                  </a:lnTo>
                  <a:lnTo>
                    <a:pt x="360" y="162"/>
                  </a:lnTo>
                  <a:lnTo>
                    <a:pt x="360" y="168"/>
                  </a:lnTo>
                  <a:lnTo>
                    <a:pt x="366" y="168"/>
                  </a:lnTo>
                  <a:lnTo>
                    <a:pt x="372" y="174"/>
                  </a:lnTo>
                  <a:lnTo>
                    <a:pt x="378" y="174"/>
                  </a:lnTo>
                  <a:lnTo>
                    <a:pt x="384" y="174"/>
                  </a:lnTo>
                  <a:lnTo>
                    <a:pt x="390" y="174"/>
                  </a:lnTo>
                  <a:lnTo>
                    <a:pt x="390" y="180"/>
                  </a:lnTo>
                  <a:lnTo>
                    <a:pt x="390" y="174"/>
                  </a:lnTo>
                  <a:lnTo>
                    <a:pt x="390" y="180"/>
                  </a:lnTo>
                  <a:lnTo>
                    <a:pt x="396" y="180"/>
                  </a:lnTo>
                  <a:lnTo>
                    <a:pt x="402" y="180"/>
                  </a:lnTo>
                  <a:lnTo>
                    <a:pt x="408" y="180"/>
                  </a:lnTo>
                  <a:lnTo>
                    <a:pt x="414" y="180"/>
                  </a:lnTo>
                  <a:lnTo>
                    <a:pt x="420" y="180"/>
                  </a:lnTo>
                  <a:lnTo>
                    <a:pt x="426" y="180"/>
                  </a:lnTo>
                  <a:lnTo>
                    <a:pt x="432" y="180"/>
                  </a:lnTo>
                  <a:lnTo>
                    <a:pt x="438" y="180"/>
                  </a:lnTo>
                  <a:lnTo>
                    <a:pt x="444" y="180"/>
                  </a:lnTo>
                  <a:lnTo>
                    <a:pt x="444" y="174"/>
                  </a:lnTo>
                  <a:lnTo>
                    <a:pt x="450" y="174"/>
                  </a:lnTo>
                  <a:lnTo>
                    <a:pt x="456" y="168"/>
                  </a:lnTo>
                  <a:lnTo>
                    <a:pt x="456" y="162"/>
                  </a:lnTo>
                  <a:lnTo>
                    <a:pt x="456" y="156"/>
                  </a:lnTo>
                  <a:lnTo>
                    <a:pt x="462" y="156"/>
                  </a:lnTo>
                  <a:lnTo>
                    <a:pt x="468" y="138"/>
                  </a:lnTo>
                  <a:lnTo>
                    <a:pt x="468" y="132"/>
                  </a:lnTo>
                  <a:lnTo>
                    <a:pt x="468" y="126"/>
                  </a:lnTo>
                  <a:lnTo>
                    <a:pt x="474" y="126"/>
                  </a:lnTo>
                  <a:lnTo>
                    <a:pt x="480" y="126"/>
                  </a:lnTo>
                  <a:lnTo>
                    <a:pt x="492" y="126"/>
                  </a:lnTo>
                  <a:lnTo>
                    <a:pt x="492" y="120"/>
                  </a:lnTo>
                  <a:lnTo>
                    <a:pt x="498" y="120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04" y="108"/>
                  </a:lnTo>
                  <a:lnTo>
                    <a:pt x="504" y="114"/>
                  </a:lnTo>
                  <a:lnTo>
                    <a:pt x="504" y="108"/>
                  </a:lnTo>
                  <a:lnTo>
                    <a:pt x="510" y="108"/>
                  </a:lnTo>
                  <a:lnTo>
                    <a:pt x="516" y="108"/>
                  </a:lnTo>
                  <a:lnTo>
                    <a:pt x="516" y="102"/>
                  </a:lnTo>
                  <a:lnTo>
                    <a:pt x="516" y="96"/>
                  </a:lnTo>
                  <a:lnTo>
                    <a:pt x="516" y="90"/>
                  </a:lnTo>
                  <a:lnTo>
                    <a:pt x="522" y="90"/>
                  </a:lnTo>
                  <a:lnTo>
                    <a:pt x="522" y="84"/>
                  </a:lnTo>
                  <a:lnTo>
                    <a:pt x="522" y="78"/>
                  </a:lnTo>
                  <a:lnTo>
                    <a:pt x="522" y="72"/>
                  </a:lnTo>
                  <a:lnTo>
                    <a:pt x="522" y="78"/>
                  </a:lnTo>
                  <a:lnTo>
                    <a:pt x="528" y="78"/>
                  </a:lnTo>
                  <a:lnTo>
                    <a:pt x="528" y="72"/>
                  </a:lnTo>
                  <a:lnTo>
                    <a:pt x="528" y="66"/>
                  </a:lnTo>
                  <a:lnTo>
                    <a:pt x="534" y="66"/>
                  </a:lnTo>
                  <a:lnTo>
                    <a:pt x="540" y="66"/>
                  </a:lnTo>
                  <a:lnTo>
                    <a:pt x="540" y="60"/>
                  </a:lnTo>
                  <a:lnTo>
                    <a:pt x="540" y="66"/>
                  </a:lnTo>
                  <a:lnTo>
                    <a:pt x="540" y="60"/>
                  </a:lnTo>
                  <a:lnTo>
                    <a:pt x="546" y="60"/>
                  </a:lnTo>
                  <a:lnTo>
                    <a:pt x="540" y="60"/>
                  </a:lnTo>
                  <a:lnTo>
                    <a:pt x="540" y="66"/>
                  </a:lnTo>
                  <a:lnTo>
                    <a:pt x="546" y="66"/>
                  </a:lnTo>
                  <a:lnTo>
                    <a:pt x="546" y="60"/>
                  </a:lnTo>
                  <a:lnTo>
                    <a:pt x="552" y="60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64" y="48"/>
                  </a:lnTo>
                  <a:lnTo>
                    <a:pt x="558" y="48"/>
                  </a:lnTo>
                  <a:lnTo>
                    <a:pt x="564" y="48"/>
                  </a:lnTo>
                  <a:lnTo>
                    <a:pt x="570" y="48"/>
                  </a:lnTo>
                  <a:lnTo>
                    <a:pt x="570" y="42"/>
                  </a:lnTo>
                  <a:lnTo>
                    <a:pt x="576" y="36"/>
                  </a:lnTo>
                  <a:lnTo>
                    <a:pt x="576" y="30"/>
                  </a:lnTo>
                  <a:lnTo>
                    <a:pt x="582" y="30"/>
                  </a:lnTo>
                  <a:lnTo>
                    <a:pt x="582" y="24"/>
                  </a:lnTo>
                  <a:lnTo>
                    <a:pt x="588" y="24"/>
                  </a:lnTo>
                  <a:lnTo>
                    <a:pt x="588" y="18"/>
                  </a:lnTo>
                  <a:lnTo>
                    <a:pt x="594" y="18"/>
                  </a:lnTo>
                  <a:lnTo>
                    <a:pt x="600" y="24"/>
                  </a:lnTo>
                  <a:lnTo>
                    <a:pt x="600" y="18"/>
                  </a:lnTo>
                  <a:lnTo>
                    <a:pt x="606" y="18"/>
                  </a:lnTo>
                  <a:lnTo>
                    <a:pt x="612" y="18"/>
                  </a:lnTo>
                  <a:lnTo>
                    <a:pt x="618" y="12"/>
                  </a:lnTo>
                  <a:lnTo>
                    <a:pt x="618" y="18"/>
                  </a:lnTo>
                  <a:lnTo>
                    <a:pt x="618" y="12"/>
                  </a:lnTo>
                  <a:lnTo>
                    <a:pt x="618" y="6"/>
                  </a:lnTo>
                  <a:lnTo>
                    <a:pt x="624" y="6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6" y="0"/>
                  </a:lnTo>
                  <a:lnTo>
                    <a:pt x="672" y="6"/>
                  </a:lnTo>
                  <a:lnTo>
                    <a:pt x="678" y="6"/>
                  </a:lnTo>
                  <a:lnTo>
                    <a:pt x="684" y="6"/>
                  </a:lnTo>
                  <a:lnTo>
                    <a:pt x="684" y="12"/>
                  </a:lnTo>
                  <a:lnTo>
                    <a:pt x="690" y="12"/>
                  </a:lnTo>
                  <a:lnTo>
                    <a:pt x="696" y="6"/>
                  </a:lnTo>
                  <a:lnTo>
                    <a:pt x="702" y="6"/>
                  </a:lnTo>
                  <a:lnTo>
                    <a:pt x="708" y="6"/>
                  </a:lnTo>
                  <a:lnTo>
                    <a:pt x="714" y="6"/>
                  </a:lnTo>
                  <a:lnTo>
                    <a:pt x="720" y="6"/>
                  </a:lnTo>
                  <a:lnTo>
                    <a:pt x="726" y="12"/>
                  </a:lnTo>
                  <a:lnTo>
                    <a:pt x="726" y="6"/>
                  </a:lnTo>
                  <a:lnTo>
                    <a:pt x="732" y="6"/>
                  </a:lnTo>
                  <a:lnTo>
                    <a:pt x="732" y="12"/>
                  </a:lnTo>
                  <a:lnTo>
                    <a:pt x="738" y="12"/>
                  </a:lnTo>
                  <a:lnTo>
                    <a:pt x="750" y="48"/>
                  </a:lnTo>
                  <a:lnTo>
                    <a:pt x="750" y="60"/>
                  </a:lnTo>
                  <a:lnTo>
                    <a:pt x="750" y="66"/>
                  </a:lnTo>
                  <a:lnTo>
                    <a:pt x="756" y="72"/>
                  </a:lnTo>
                  <a:lnTo>
                    <a:pt x="756" y="78"/>
                  </a:lnTo>
                  <a:lnTo>
                    <a:pt x="762" y="84"/>
                  </a:lnTo>
                  <a:lnTo>
                    <a:pt x="762" y="90"/>
                  </a:lnTo>
                  <a:lnTo>
                    <a:pt x="768" y="90"/>
                  </a:lnTo>
                  <a:lnTo>
                    <a:pt x="768" y="102"/>
                  </a:lnTo>
                  <a:lnTo>
                    <a:pt x="768" y="108"/>
                  </a:lnTo>
                  <a:lnTo>
                    <a:pt x="774" y="114"/>
                  </a:lnTo>
                  <a:lnTo>
                    <a:pt x="774" y="126"/>
                  </a:lnTo>
                  <a:lnTo>
                    <a:pt x="774" y="138"/>
                  </a:lnTo>
                  <a:lnTo>
                    <a:pt x="774" y="144"/>
                  </a:lnTo>
                  <a:lnTo>
                    <a:pt x="774" y="150"/>
                  </a:lnTo>
                  <a:lnTo>
                    <a:pt x="774" y="156"/>
                  </a:lnTo>
                  <a:lnTo>
                    <a:pt x="774" y="162"/>
                  </a:lnTo>
                  <a:lnTo>
                    <a:pt x="768" y="162"/>
                  </a:lnTo>
                  <a:lnTo>
                    <a:pt x="768" y="168"/>
                  </a:lnTo>
                  <a:lnTo>
                    <a:pt x="774" y="168"/>
                  </a:lnTo>
                  <a:lnTo>
                    <a:pt x="774" y="174"/>
                  </a:lnTo>
                  <a:lnTo>
                    <a:pt x="768" y="174"/>
                  </a:lnTo>
                  <a:lnTo>
                    <a:pt x="768" y="180"/>
                  </a:lnTo>
                  <a:lnTo>
                    <a:pt x="768" y="186"/>
                  </a:lnTo>
                  <a:lnTo>
                    <a:pt x="768" y="192"/>
                  </a:lnTo>
                  <a:lnTo>
                    <a:pt x="762" y="192"/>
                  </a:lnTo>
                  <a:lnTo>
                    <a:pt x="750" y="186"/>
                  </a:lnTo>
                  <a:lnTo>
                    <a:pt x="750" y="180"/>
                  </a:lnTo>
                  <a:lnTo>
                    <a:pt x="744" y="180"/>
                  </a:lnTo>
                  <a:lnTo>
                    <a:pt x="738" y="180"/>
                  </a:lnTo>
                  <a:lnTo>
                    <a:pt x="732" y="180"/>
                  </a:lnTo>
                  <a:lnTo>
                    <a:pt x="726" y="186"/>
                  </a:lnTo>
                  <a:lnTo>
                    <a:pt x="726" y="192"/>
                  </a:lnTo>
                  <a:lnTo>
                    <a:pt x="720" y="204"/>
                  </a:lnTo>
                  <a:lnTo>
                    <a:pt x="714" y="204"/>
                  </a:lnTo>
                  <a:lnTo>
                    <a:pt x="714" y="210"/>
                  </a:lnTo>
                  <a:lnTo>
                    <a:pt x="714" y="216"/>
                  </a:lnTo>
                  <a:lnTo>
                    <a:pt x="714" y="222"/>
                  </a:lnTo>
                  <a:lnTo>
                    <a:pt x="714" y="228"/>
                  </a:lnTo>
                  <a:lnTo>
                    <a:pt x="714" y="234"/>
                  </a:lnTo>
                  <a:lnTo>
                    <a:pt x="714" y="228"/>
                  </a:lnTo>
                  <a:lnTo>
                    <a:pt x="714" y="234"/>
                  </a:lnTo>
                  <a:lnTo>
                    <a:pt x="720" y="234"/>
                  </a:lnTo>
                  <a:lnTo>
                    <a:pt x="720" y="240"/>
                  </a:lnTo>
                  <a:lnTo>
                    <a:pt x="726" y="246"/>
                  </a:lnTo>
                  <a:lnTo>
                    <a:pt x="732" y="252"/>
                  </a:lnTo>
                  <a:lnTo>
                    <a:pt x="738" y="252"/>
                  </a:lnTo>
                  <a:lnTo>
                    <a:pt x="744" y="258"/>
                  </a:lnTo>
                  <a:lnTo>
                    <a:pt x="750" y="258"/>
                  </a:lnTo>
                  <a:lnTo>
                    <a:pt x="768" y="258"/>
                  </a:lnTo>
                  <a:lnTo>
                    <a:pt x="768" y="246"/>
                  </a:lnTo>
                  <a:lnTo>
                    <a:pt x="768" y="240"/>
                  </a:lnTo>
                  <a:lnTo>
                    <a:pt x="774" y="234"/>
                  </a:lnTo>
                  <a:lnTo>
                    <a:pt x="780" y="234"/>
                  </a:lnTo>
                  <a:lnTo>
                    <a:pt x="786" y="234"/>
                  </a:lnTo>
                  <a:lnTo>
                    <a:pt x="792" y="234"/>
                  </a:lnTo>
                  <a:lnTo>
                    <a:pt x="810" y="234"/>
                  </a:lnTo>
                  <a:lnTo>
                    <a:pt x="816" y="234"/>
                  </a:lnTo>
                  <a:lnTo>
                    <a:pt x="816" y="240"/>
                  </a:lnTo>
                  <a:lnTo>
                    <a:pt x="816" y="246"/>
                  </a:lnTo>
                  <a:lnTo>
                    <a:pt x="810" y="252"/>
                  </a:lnTo>
                  <a:lnTo>
                    <a:pt x="810" y="258"/>
                  </a:lnTo>
                  <a:lnTo>
                    <a:pt x="804" y="264"/>
                  </a:lnTo>
                  <a:lnTo>
                    <a:pt x="804" y="270"/>
                  </a:lnTo>
                  <a:lnTo>
                    <a:pt x="804" y="276"/>
                  </a:lnTo>
                  <a:lnTo>
                    <a:pt x="804" y="282"/>
                  </a:lnTo>
                  <a:lnTo>
                    <a:pt x="798" y="288"/>
                  </a:lnTo>
                  <a:lnTo>
                    <a:pt x="798" y="294"/>
                  </a:lnTo>
                  <a:lnTo>
                    <a:pt x="798" y="300"/>
                  </a:lnTo>
                  <a:lnTo>
                    <a:pt x="798" y="306"/>
                  </a:lnTo>
                  <a:lnTo>
                    <a:pt x="792" y="312"/>
                  </a:lnTo>
                  <a:lnTo>
                    <a:pt x="792" y="318"/>
                  </a:lnTo>
                  <a:lnTo>
                    <a:pt x="786" y="318"/>
                  </a:lnTo>
                  <a:lnTo>
                    <a:pt x="786" y="324"/>
                  </a:lnTo>
                  <a:lnTo>
                    <a:pt x="780" y="324"/>
                  </a:lnTo>
                  <a:lnTo>
                    <a:pt x="774" y="330"/>
                  </a:lnTo>
                  <a:lnTo>
                    <a:pt x="774" y="336"/>
                  </a:lnTo>
                  <a:lnTo>
                    <a:pt x="768" y="336"/>
                  </a:lnTo>
                  <a:lnTo>
                    <a:pt x="762" y="336"/>
                  </a:lnTo>
                  <a:lnTo>
                    <a:pt x="756" y="342"/>
                  </a:lnTo>
                  <a:lnTo>
                    <a:pt x="750" y="348"/>
                  </a:lnTo>
                  <a:lnTo>
                    <a:pt x="744" y="348"/>
                  </a:lnTo>
                  <a:lnTo>
                    <a:pt x="744" y="354"/>
                  </a:lnTo>
                  <a:lnTo>
                    <a:pt x="738" y="354"/>
                  </a:lnTo>
                  <a:lnTo>
                    <a:pt x="738" y="360"/>
                  </a:lnTo>
                  <a:lnTo>
                    <a:pt x="732" y="366"/>
                  </a:lnTo>
                  <a:lnTo>
                    <a:pt x="726" y="372"/>
                  </a:lnTo>
                  <a:lnTo>
                    <a:pt x="726" y="378"/>
                  </a:lnTo>
                  <a:lnTo>
                    <a:pt x="720" y="378"/>
                  </a:lnTo>
                  <a:lnTo>
                    <a:pt x="726" y="378"/>
                  </a:lnTo>
                  <a:lnTo>
                    <a:pt x="726" y="384"/>
                  </a:lnTo>
                  <a:lnTo>
                    <a:pt x="720" y="384"/>
                  </a:lnTo>
                  <a:lnTo>
                    <a:pt x="726" y="384"/>
                  </a:lnTo>
                  <a:lnTo>
                    <a:pt x="720" y="384"/>
                  </a:lnTo>
                  <a:lnTo>
                    <a:pt x="726" y="384"/>
                  </a:lnTo>
                  <a:lnTo>
                    <a:pt x="720" y="384"/>
                  </a:lnTo>
                  <a:lnTo>
                    <a:pt x="714" y="390"/>
                  </a:lnTo>
                  <a:lnTo>
                    <a:pt x="708" y="408"/>
                  </a:lnTo>
                  <a:lnTo>
                    <a:pt x="702" y="414"/>
                  </a:lnTo>
                  <a:lnTo>
                    <a:pt x="702" y="420"/>
                  </a:lnTo>
                  <a:lnTo>
                    <a:pt x="696" y="426"/>
                  </a:lnTo>
                  <a:lnTo>
                    <a:pt x="690" y="432"/>
                  </a:lnTo>
                  <a:lnTo>
                    <a:pt x="690" y="438"/>
                  </a:lnTo>
                  <a:lnTo>
                    <a:pt x="684" y="438"/>
                  </a:lnTo>
                  <a:lnTo>
                    <a:pt x="684" y="444"/>
                  </a:lnTo>
                  <a:lnTo>
                    <a:pt x="678" y="444"/>
                  </a:lnTo>
                  <a:lnTo>
                    <a:pt x="678" y="450"/>
                  </a:lnTo>
                  <a:lnTo>
                    <a:pt x="672" y="450"/>
                  </a:lnTo>
                  <a:lnTo>
                    <a:pt x="672" y="456"/>
                  </a:lnTo>
                  <a:lnTo>
                    <a:pt x="666" y="456"/>
                  </a:lnTo>
                  <a:lnTo>
                    <a:pt x="666" y="462"/>
                  </a:lnTo>
                  <a:lnTo>
                    <a:pt x="660" y="462"/>
                  </a:lnTo>
                  <a:lnTo>
                    <a:pt x="654" y="468"/>
                  </a:lnTo>
                  <a:lnTo>
                    <a:pt x="648" y="468"/>
                  </a:lnTo>
                  <a:lnTo>
                    <a:pt x="648" y="474"/>
                  </a:lnTo>
                  <a:lnTo>
                    <a:pt x="642" y="474"/>
                  </a:lnTo>
                  <a:lnTo>
                    <a:pt x="642" y="480"/>
                  </a:lnTo>
                  <a:lnTo>
                    <a:pt x="636" y="480"/>
                  </a:lnTo>
                  <a:lnTo>
                    <a:pt x="636" y="486"/>
                  </a:lnTo>
                  <a:lnTo>
                    <a:pt x="630" y="486"/>
                  </a:lnTo>
                  <a:lnTo>
                    <a:pt x="636" y="486"/>
                  </a:lnTo>
                  <a:lnTo>
                    <a:pt x="630" y="486"/>
                  </a:lnTo>
                  <a:lnTo>
                    <a:pt x="630" y="492"/>
                  </a:lnTo>
                  <a:lnTo>
                    <a:pt x="624" y="492"/>
                  </a:lnTo>
                  <a:lnTo>
                    <a:pt x="624" y="498"/>
                  </a:lnTo>
                  <a:lnTo>
                    <a:pt x="618" y="498"/>
                  </a:lnTo>
                  <a:lnTo>
                    <a:pt x="618" y="504"/>
                  </a:lnTo>
                  <a:lnTo>
                    <a:pt x="612" y="504"/>
                  </a:lnTo>
                  <a:lnTo>
                    <a:pt x="612" y="510"/>
                  </a:lnTo>
                  <a:lnTo>
                    <a:pt x="606" y="510"/>
                  </a:lnTo>
                  <a:lnTo>
                    <a:pt x="606" y="516"/>
                  </a:lnTo>
                  <a:lnTo>
                    <a:pt x="600" y="516"/>
                  </a:lnTo>
                  <a:lnTo>
                    <a:pt x="600" y="522"/>
                  </a:lnTo>
                  <a:lnTo>
                    <a:pt x="594" y="522"/>
                  </a:lnTo>
                  <a:lnTo>
                    <a:pt x="594" y="516"/>
                  </a:lnTo>
                  <a:lnTo>
                    <a:pt x="594" y="522"/>
                  </a:lnTo>
                  <a:lnTo>
                    <a:pt x="588" y="522"/>
                  </a:lnTo>
                  <a:lnTo>
                    <a:pt x="588" y="528"/>
                  </a:lnTo>
                  <a:lnTo>
                    <a:pt x="582" y="528"/>
                  </a:lnTo>
                  <a:lnTo>
                    <a:pt x="576" y="528"/>
                  </a:lnTo>
                  <a:lnTo>
                    <a:pt x="576" y="534"/>
                  </a:lnTo>
                  <a:lnTo>
                    <a:pt x="570" y="540"/>
                  </a:lnTo>
                  <a:lnTo>
                    <a:pt x="564" y="540"/>
                  </a:lnTo>
                  <a:lnTo>
                    <a:pt x="564" y="546"/>
                  </a:lnTo>
                  <a:lnTo>
                    <a:pt x="558" y="546"/>
                  </a:lnTo>
                  <a:lnTo>
                    <a:pt x="552" y="552"/>
                  </a:lnTo>
                  <a:lnTo>
                    <a:pt x="546" y="552"/>
                  </a:lnTo>
                  <a:lnTo>
                    <a:pt x="546" y="558"/>
                  </a:lnTo>
                  <a:lnTo>
                    <a:pt x="540" y="558"/>
                  </a:lnTo>
                  <a:lnTo>
                    <a:pt x="534" y="558"/>
                  </a:lnTo>
                  <a:lnTo>
                    <a:pt x="534" y="564"/>
                  </a:lnTo>
                  <a:lnTo>
                    <a:pt x="528" y="564"/>
                  </a:lnTo>
                  <a:lnTo>
                    <a:pt x="522" y="564"/>
                  </a:lnTo>
                  <a:lnTo>
                    <a:pt x="522" y="570"/>
                  </a:lnTo>
                  <a:lnTo>
                    <a:pt x="516" y="570"/>
                  </a:lnTo>
                  <a:lnTo>
                    <a:pt x="510" y="570"/>
                  </a:lnTo>
                  <a:lnTo>
                    <a:pt x="504" y="570"/>
                  </a:lnTo>
                  <a:lnTo>
                    <a:pt x="504" y="576"/>
                  </a:lnTo>
                  <a:lnTo>
                    <a:pt x="504" y="570"/>
                  </a:lnTo>
                  <a:lnTo>
                    <a:pt x="504" y="576"/>
                  </a:lnTo>
                  <a:lnTo>
                    <a:pt x="498" y="576"/>
                  </a:lnTo>
                  <a:lnTo>
                    <a:pt x="492" y="576"/>
                  </a:lnTo>
                  <a:lnTo>
                    <a:pt x="486" y="576"/>
                  </a:lnTo>
                  <a:lnTo>
                    <a:pt x="480" y="576"/>
                  </a:lnTo>
                  <a:lnTo>
                    <a:pt x="474" y="576"/>
                  </a:lnTo>
                  <a:lnTo>
                    <a:pt x="468" y="576"/>
                  </a:lnTo>
                  <a:lnTo>
                    <a:pt x="462" y="576"/>
                  </a:lnTo>
                  <a:lnTo>
                    <a:pt x="456" y="576"/>
                  </a:lnTo>
                  <a:lnTo>
                    <a:pt x="456" y="582"/>
                  </a:lnTo>
                  <a:lnTo>
                    <a:pt x="450" y="582"/>
                  </a:lnTo>
                  <a:lnTo>
                    <a:pt x="456" y="582"/>
                  </a:lnTo>
                  <a:lnTo>
                    <a:pt x="456" y="588"/>
                  </a:lnTo>
                  <a:lnTo>
                    <a:pt x="450" y="594"/>
                  </a:lnTo>
                  <a:lnTo>
                    <a:pt x="444" y="588"/>
                  </a:lnTo>
                  <a:lnTo>
                    <a:pt x="438" y="588"/>
                  </a:lnTo>
                  <a:lnTo>
                    <a:pt x="432" y="588"/>
                  </a:lnTo>
                  <a:lnTo>
                    <a:pt x="426" y="588"/>
                  </a:lnTo>
                  <a:lnTo>
                    <a:pt x="420" y="588"/>
                  </a:lnTo>
                  <a:lnTo>
                    <a:pt x="420" y="594"/>
                  </a:lnTo>
                  <a:lnTo>
                    <a:pt x="414" y="594"/>
                  </a:lnTo>
                  <a:lnTo>
                    <a:pt x="414" y="600"/>
                  </a:lnTo>
                  <a:lnTo>
                    <a:pt x="408" y="600"/>
                  </a:lnTo>
                  <a:lnTo>
                    <a:pt x="408" y="594"/>
                  </a:lnTo>
                  <a:lnTo>
                    <a:pt x="402" y="600"/>
                  </a:lnTo>
                  <a:lnTo>
                    <a:pt x="396" y="594"/>
                  </a:lnTo>
                  <a:lnTo>
                    <a:pt x="390" y="594"/>
                  </a:lnTo>
                  <a:lnTo>
                    <a:pt x="384" y="594"/>
                  </a:lnTo>
                  <a:lnTo>
                    <a:pt x="378" y="594"/>
                  </a:lnTo>
                  <a:lnTo>
                    <a:pt x="378" y="588"/>
                  </a:lnTo>
                  <a:lnTo>
                    <a:pt x="372" y="588"/>
                  </a:lnTo>
                  <a:lnTo>
                    <a:pt x="366" y="588"/>
                  </a:lnTo>
                  <a:lnTo>
                    <a:pt x="360" y="588"/>
                  </a:lnTo>
                  <a:lnTo>
                    <a:pt x="354" y="588"/>
                  </a:lnTo>
                  <a:lnTo>
                    <a:pt x="348" y="588"/>
                  </a:lnTo>
                  <a:lnTo>
                    <a:pt x="342" y="588"/>
                  </a:lnTo>
                  <a:lnTo>
                    <a:pt x="342" y="594"/>
                  </a:lnTo>
                  <a:lnTo>
                    <a:pt x="336" y="594"/>
                  </a:lnTo>
                  <a:lnTo>
                    <a:pt x="330" y="594"/>
                  </a:lnTo>
                  <a:lnTo>
                    <a:pt x="324" y="594"/>
                  </a:lnTo>
                  <a:lnTo>
                    <a:pt x="330" y="594"/>
                  </a:lnTo>
                  <a:lnTo>
                    <a:pt x="330" y="588"/>
                  </a:lnTo>
                  <a:lnTo>
                    <a:pt x="324" y="588"/>
                  </a:lnTo>
                  <a:lnTo>
                    <a:pt x="330" y="588"/>
                  </a:lnTo>
                  <a:lnTo>
                    <a:pt x="324" y="588"/>
                  </a:lnTo>
                  <a:lnTo>
                    <a:pt x="324" y="594"/>
                  </a:lnTo>
                  <a:lnTo>
                    <a:pt x="330" y="594"/>
                  </a:lnTo>
                  <a:lnTo>
                    <a:pt x="324" y="594"/>
                  </a:lnTo>
                  <a:lnTo>
                    <a:pt x="318" y="588"/>
                  </a:lnTo>
                  <a:lnTo>
                    <a:pt x="312" y="588"/>
                  </a:lnTo>
                  <a:lnTo>
                    <a:pt x="306" y="588"/>
                  </a:lnTo>
                  <a:lnTo>
                    <a:pt x="300" y="588"/>
                  </a:lnTo>
                  <a:lnTo>
                    <a:pt x="294" y="594"/>
                  </a:lnTo>
                  <a:lnTo>
                    <a:pt x="288" y="588"/>
                  </a:lnTo>
                  <a:lnTo>
                    <a:pt x="282" y="594"/>
                  </a:lnTo>
                  <a:lnTo>
                    <a:pt x="282" y="600"/>
                  </a:lnTo>
                  <a:lnTo>
                    <a:pt x="276" y="600"/>
                  </a:lnTo>
                  <a:lnTo>
                    <a:pt x="270" y="600"/>
                  </a:lnTo>
                  <a:lnTo>
                    <a:pt x="270" y="606"/>
                  </a:lnTo>
                  <a:lnTo>
                    <a:pt x="264" y="606"/>
                  </a:lnTo>
                  <a:lnTo>
                    <a:pt x="264" y="600"/>
                  </a:lnTo>
                  <a:lnTo>
                    <a:pt x="264" y="606"/>
                  </a:lnTo>
                  <a:lnTo>
                    <a:pt x="270" y="606"/>
                  </a:lnTo>
                  <a:lnTo>
                    <a:pt x="264" y="606"/>
                  </a:lnTo>
                  <a:lnTo>
                    <a:pt x="258" y="606"/>
                  </a:lnTo>
                  <a:lnTo>
                    <a:pt x="252" y="606"/>
                  </a:lnTo>
                  <a:lnTo>
                    <a:pt x="246" y="606"/>
                  </a:lnTo>
                  <a:lnTo>
                    <a:pt x="246" y="612"/>
                  </a:lnTo>
                  <a:lnTo>
                    <a:pt x="240" y="612"/>
                  </a:lnTo>
                  <a:lnTo>
                    <a:pt x="234" y="606"/>
                  </a:lnTo>
                  <a:lnTo>
                    <a:pt x="228" y="606"/>
                  </a:lnTo>
                  <a:lnTo>
                    <a:pt x="222" y="606"/>
                  </a:lnTo>
                  <a:lnTo>
                    <a:pt x="216" y="606"/>
                  </a:lnTo>
                  <a:lnTo>
                    <a:pt x="210" y="606"/>
                  </a:lnTo>
                  <a:lnTo>
                    <a:pt x="216" y="606"/>
                  </a:lnTo>
                  <a:lnTo>
                    <a:pt x="216" y="612"/>
                  </a:lnTo>
                  <a:lnTo>
                    <a:pt x="210" y="612"/>
                  </a:lnTo>
                  <a:lnTo>
                    <a:pt x="204" y="612"/>
                  </a:lnTo>
                  <a:lnTo>
                    <a:pt x="198" y="612"/>
                  </a:lnTo>
                  <a:lnTo>
                    <a:pt x="198" y="618"/>
                  </a:lnTo>
                  <a:lnTo>
                    <a:pt x="192" y="618"/>
                  </a:lnTo>
                  <a:lnTo>
                    <a:pt x="186" y="618"/>
                  </a:lnTo>
                  <a:lnTo>
                    <a:pt x="186" y="624"/>
                  </a:lnTo>
                  <a:lnTo>
                    <a:pt x="180" y="624"/>
                  </a:lnTo>
                  <a:lnTo>
                    <a:pt x="180" y="630"/>
                  </a:lnTo>
                  <a:lnTo>
                    <a:pt x="174" y="630"/>
                  </a:lnTo>
                  <a:lnTo>
                    <a:pt x="168" y="630"/>
                  </a:lnTo>
                  <a:lnTo>
                    <a:pt x="168" y="624"/>
                  </a:lnTo>
                  <a:lnTo>
                    <a:pt x="162" y="624"/>
                  </a:lnTo>
                  <a:lnTo>
                    <a:pt x="156" y="630"/>
                  </a:lnTo>
                  <a:lnTo>
                    <a:pt x="156" y="624"/>
                  </a:lnTo>
                  <a:lnTo>
                    <a:pt x="150" y="624"/>
                  </a:lnTo>
                  <a:lnTo>
                    <a:pt x="144" y="618"/>
                  </a:lnTo>
                  <a:lnTo>
                    <a:pt x="138" y="618"/>
                  </a:lnTo>
                  <a:lnTo>
                    <a:pt x="144" y="618"/>
                  </a:lnTo>
                  <a:lnTo>
                    <a:pt x="144" y="612"/>
                  </a:lnTo>
                  <a:lnTo>
                    <a:pt x="138" y="612"/>
                  </a:lnTo>
                  <a:lnTo>
                    <a:pt x="132" y="612"/>
                  </a:lnTo>
                  <a:lnTo>
                    <a:pt x="132" y="606"/>
                  </a:lnTo>
                  <a:lnTo>
                    <a:pt x="126" y="606"/>
                  </a:lnTo>
                  <a:lnTo>
                    <a:pt x="132" y="606"/>
                  </a:lnTo>
                  <a:lnTo>
                    <a:pt x="126" y="606"/>
                  </a:lnTo>
                  <a:lnTo>
                    <a:pt x="120" y="606"/>
                  </a:lnTo>
                  <a:lnTo>
                    <a:pt x="114" y="606"/>
                  </a:lnTo>
                  <a:lnTo>
                    <a:pt x="114" y="600"/>
                  </a:lnTo>
                  <a:lnTo>
                    <a:pt x="120" y="600"/>
                  </a:lnTo>
                  <a:lnTo>
                    <a:pt x="114" y="600"/>
                  </a:lnTo>
                  <a:lnTo>
                    <a:pt x="120" y="594"/>
                  </a:lnTo>
                  <a:lnTo>
                    <a:pt x="114" y="594"/>
                  </a:lnTo>
                  <a:lnTo>
                    <a:pt x="108" y="594"/>
                  </a:lnTo>
                  <a:lnTo>
                    <a:pt x="102" y="594"/>
                  </a:lnTo>
                  <a:lnTo>
                    <a:pt x="96" y="594"/>
                  </a:lnTo>
                  <a:lnTo>
                    <a:pt x="96" y="600"/>
                  </a:lnTo>
                  <a:lnTo>
                    <a:pt x="102" y="600"/>
                  </a:lnTo>
                  <a:lnTo>
                    <a:pt x="96" y="600"/>
                  </a:lnTo>
                  <a:lnTo>
                    <a:pt x="102" y="600"/>
                  </a:lnTo>
                  <a:lnTo>
                    <a:pt x="96" y="606"/>
                  </a:lnTo>
                  <a:lnTo>
                    <a:pt x="102" y="606"/>
                  </a:lnTo>
                  <a:lnTo>
                    <a:pt x="96" y="606"/>
                  </a:lnTo>
                  <a:lnTo>
                    <a:pt x="96" y="600"/>
                  </a:lnTo>
                  <a:lnTo>
                    <a:pt x="90" y="600"/>
                  </a:lnTo>
                  <a:lnTo>
                    <a:pt x="90" y="594"/>
                  </a:lnTo>
                  <a:lnTo>
                    <a:pt x="96" y="594"/>
                  </a:lnTo>
                  <a:lnTo>
                    <a:pt x="96" y="588"/>
                  </a:lnTo>
                  <a:lnTo>
                    <a:pt x="90" y="588"/>
                  </a:lnTo>
                  <a:lnTo>
                    <a:pt x="96" y="588"/>
                  </a:lnTo>
                  <a:lnTo>
                    <a:pt x="90" y="594"/>
                  </a:lnTo>
                  <a:lnTo>
                    <a:pt x="90" y="588"/>
                  </a:lnTo>
                  <a:lnTo>
                    <a:pt x="96" y="588"/>
                  </a:lnTo>
                  <a:lnTo>
                    <a:pt x="96" y="582"/>
                  </a:lnTo>
                  <a:lnTo>
                    <a:pt x="102" y="582"/>
                  </a:lnTo>
                  <a:lnTo>
                    <a:pt x="96" y="576"/>
                  </a:lnTo>
                  <a:lnTo>
                    <a:pt x="96" y="570"/>
                  </a:lnTo>
                  <a:lnTo>
                    <a:pt x="90" y="570"/>
                  </a:lnTo>
                  <a:lnTo>
                    <a:pt x="90" y="564"/>
                  </a:lnTo>
                  <a:lnTo>
                    <a:pt x="90" y="558"/>
                  </a:lnTo>
                  <a:lnTo>
                    <a:pt x="84" y="558"/>
                  </a:lnTo>
                  <a:lnTo>
                    <a:pt x="84" y="552"/>
                  </a:lnTo>
                  <a:lnTo>
                    <a:pt x="78" y="552"/>
                  </a:lnTo>
                  <a:lnTo>
                    <a:pt x="78" y="546"/>
                  </a:lnTo>
                  <a:lnTo>
                    <a:pt x="72" y="546"/>
                  </a:lnTo>
                  <a:lnTo>
                    <a:pt x="72" y="540"/>
                  </a:lnTo>
                  <a:lnTo>
                    <a:pt x="78" y="540"/>
                  </a:lnTo>
                  <a:lnTo>
                    <a:pt x="78" y="546"/>
                  </a:lnTo>
                  <a:lnTo>
                    <a:pt x="84" y="546"/>
                  </a:lnTo>
                  <a:lnTo>
                    <a:pt x="78" y="546"/>
                  </a:lnTo>
                  <a:lnTo>
                    <a:pt x="78" y="540"/>
                  </a:lnTo>
                  <a:lnTo>
                    <a:pt x="72" y="540"/>
                  </a:lnTo>
                  <a:lnTo>
                    <a:pt x="72" y="534"/>
                  </a:lnTo>
                  <a:lnTo>
                    <a:pt x="66" y="534"/>
                  </a:lnTo>
                  <a:lnTo>
                    <a:pt x="72" y="534"/>
                  </a:lnTo>
                  <a:lnTo>
                    <a:pt x="66" y="528"/>
                  </a:lnTo>
                  <a:lnTo>
                    <a:pt x="72" y="528"/>
                  </a:lnTo>
                  <a:lnTo>
                    <a:pt x="72" y="522"/>
                  </a:lnTo>
                  <a:lnTo>
                    <a:pt x="72" y="528"/>
                  </a:lnTo>
                  <a:lnTo>
                    <a:pt x="72" y="522"/>
                  </a:lnTo>
                  <a:lnTo>
                    <a:pt x="72" y="528"/>
                  </a:lnTo>
                  <a:lnTo>
                    <a:pt x="72" y="522"/>
                  </a:lnTo>
                  <a:lnTo>
                    <a:pt x="72" y="528"/>
                  </a:lnTo>
                  <a:lnTo>
                    <a:pt x="78" y="528"/>
                  </a:lnTo>
                  <a:lnTo>
                    <a:pt x="84" y="528"/>
                  </a:lnTo>
                  <a:lnTo>
                    <a:pt x="84" y="522"/>
                  </a:lnTo>
                  <a:lnTo>
                    <a:pt x="90" y="522"/>
                  </a:lnTo>
                  <a:lnTo>
                    <a:pt x="90" y="516"/>
                  </a:lnTo>
                  <a:lnTo>
                    <a:pt x="90" y="510"/>
                  </a:lnTo>
                  <a:lnTo>
                    <a:pt x="90" y="504"/>
                  </a:lnTo>
                  <a:lnTo>
                    <a:pt x="90" y="498"/>
                  </a:lnTo>
                  <a:lnTo>
                    <a:pt x="90" y="492"/>
                  </a:lnTo>
                  <a:lnTo>
                    <a:pt x="90" y="486"/>
                  </a:lnTo>
                  <a:lnTo>
                    <a:pt x="90" y="480"/>
                  </a:lnTo>
                  <a:lnTo>
                    <a:pt x="84" y="480"/>
                  </a:lnTo>
                  <a:lnTo>
                    <a:pt x="84" y="474"/>
                  </a:lnTo>
                  <a:lnTo>
                    <a:pt x="84" y="468"/>
                  </a:lnTo>
                  <a:lnTo>
                    <a:pt x="78" y="462"/>
                  </a:lnTo>
                  <a:lnTo>
                    <a:pt x="72" y="456"/>
                  </a:lnTo>
                  <a:lnTo>
                    <a:pt x="72" y="450"/>
                  </a:lnTo>
                  <a:lnTo>
                    <a:pt x="66" y="450"/>
                  </a:lnTo>
                  <a:lnTo>
                    <a:pt x="66" y="444"/>
                  </a:lnTo>
                  <a:lnTo>
                    <a:pt x="60" y="444"/>
                  </a:lnTo>
                  <a:lnTo>
                    <a:pt x="60" y="438"/>
                  </a:lnTo>
                  <a:lnTo>
                    <a:pt x="54" y="432"/>
                  </a:lnTo>
                  <a:lnTo>
                    <a:pt x="54" y="426"/>
                  </a:lnTo>
                  <a:lnTo>
                    <a:pt x="48" y="426"/>
                  </a:lnTo>
                  <a:lnTo>
                    <a:pt x="48" y="420"/>
                  </a:lnTo>
                  <a:lnTo>
                    <a:pt x="48" y="414"/>
                  </a:lnTo>
                  <a:lnTo>
                    <a:pt x="42" y="414"/>
                  </a:lnTo>
                  <a:lnTo>
                    <a:pt x="42" y="408"/>
                  </a:lnTo>
                  <a:lnTo>
                    <a:pt x="42" y="402"/>
                  </a:lnTo>
                  <a:lnTo>
                    <a:pt x="36" y="402"/>
                  </a:lnTo>
                  <a:lnTo>
                    <a:pt x="36" y="396"/>
                  </a:lnTo>
                  <a:lnTo>
                    <a:pt x="36" y="390"/>
                  </a:lnTo>
                  <a:lnTo>
                    <a:pt x="30" y="384"/>
                  </a:lnTo>
                  <a:lnTo>
                    <a:pt x="30" y="378"/>
                  </a:lnTo>
                  <a:lnTo>
                    <a:pt x="30" y="372"/>
                  </a:lnTo>
                  <a:lnTo>
                    <a:pt x="24" y="366"/>
                  </a:lnTo>
                  <a:lnTo>
                    <a:pt x="24" y="360"/>
                  </a:lnTo>
                  <a:lnTo>
                    <a:pt x="24" y="354"/>
                  </a:lnTo>
                  <a:lnTo>
                    <a:pt x="18" y="354"/>
                  </a:lnTo>
                  <a:lnTo>
                    <a:pt x="18" y="348"/>
                  </a:lnTo>
                  <a:lnTo>
                    <a:pt x="18" y="342"/>
                  </a:lnTo>
                  <a:lnTo>
                    <a:pt x="12" y="342"/>
                  </a:lnTo>
                  <a:lnTo>
                    <a:pt x="12" y="336"/>
                  </a:lnTo>
                  <a:lnTo>
                    <a:pt x="6" y="336"/>
                  </a:lnTo>
                  <a:lnTo>
                    <a:pt x="6" y="330"/>
                  </a:lnTo>
                  <a:lnTo>
                    <a:pt x="6" y="324"/>
                  </a:lnTo>
                  <a:lnTo>
                    <a:pt x="0" y="324"/>
                  </a:lnTo>
                  <a:lnTo>
                    <a:pt x="0" y="31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Freeform 48">
              <a:extLst>
                <a:ext uri="{FF2B5EF4-FFF2-40B4-BE49-F238E27FC236}">
                  <a16:creationId xmlns:a16="http://schemas.microsoft.com/office/drawing/2014/main" id="{D08C29BC-FF72-591F-21EF-14139170F419}"/>
                </a:ext>
              </a:extLst>
            </p:cNvPr>
            <p:cNvSpPr>
              <a:spLocks noChangeAspect="1"/>
            </p:cNvSpPr>
            <p:nvPr>
              <p:custDataLst>
                <p:tags r:id="rId42"/>
              </p:custDataLst>
            </p:nvPr>
          </p:nvSpPr>
          <p:spPr bwMode="gray">
            <a:xfrm>
              <a:off x="5075073" y="5665789"/>
              <a:ext cx="169833" cy="138112"/>
            </a:xfrm>
            <a:custGeom>
              <a:avLst/>
              <a:gdLst>
                <a:gd name="T0" fmla="*/ 78 w 126"/>
                <a:gd name="T1" fmla="*/ 52 h 102"/>
                <a:gd name="T2" fmla="*/ 78 w 126"/>
                <a:gd name="T3" fmla="*/ 44 h 102"/>
                <a:gd name="T4" fmla="*/ 82 w 126"/>
                <a:gd name="T5" fmla="*/ 39 h 102"/>
                <a:gd name="T6" fmla="*/ 87 w 126"/>
                <a:gd name="T7" fmla="*/ 31 h 102"/>
                <a:gd name="T8" fmla="*/ 91 w 126"/>
                <a:gd name="T9" fmla="*/ 26 h 102"/>
                <a:gd name="T10" fmla="*/ 87 w 126"/>
                <a:gd name="T11" fmla="*/ 22 h 102"/>
                <a:gd name="T12" fmla="*/ 78 w 126"/>
                <a:gd name="T13" fmla="*/ 17 h 102"/>
                <a:gd name="T14" fmla="*/ 70 w 126"/>
                <a:gd name="T15" fmla="*/ 13 h 102"/>
                <a:gd name="T16" fmla="*/ 65 w 126"/>
                <a:gd name="T17" fmla="*/ 9 h 102"/>
                <a:gd name="T18" fmla="*/ 60 w 126"/>
                <a:gd name="T19" fmla="*/ 4 h 102"/>
                <a:gd name="T20" fmla="*/ 56 w 126"/>
                <a:gd name="T21" fmla="*/ 0 h 102"/>
                <a:gd name="T22" fmla="*/ 52 w 126"/>
                <a:gd name="T23" fmla="*/ 4 h 102"/>
                <a:gd name="T24" fmla="*/ 52 w 126"/>
                <a:gd name="T25" fmla="*/ 4 h 102"/>
                <a:gd name="T26" fmla="*/ 43 w 126"/>
                <a:gd name="T27" fmla="*/ 4 h 102"/>
                <a:gd name="T28" fmla="*/ 39 w 126"/>
                <a:gd name="T29" fmla="*/ 9 h 102"/>
                <a:gd name="T30" fmla="*/ 35 w 126"/>
                <a:gd name="T31" fmla="*/ 13 h 102"/>
                <a:gd name="T32" fmla="*/ 35 w 126"/>
                <a:gd name="T33" fmla="*/ 13 h 102"/>
                <a:gd name="T34" fmla="*/ 26 w 126"/>
                <a:gd name="T35" fmla="*/ 13 h 102"/>
                <a:gd name="T36" fmla="*/ 26 w 126"/>
                <a:gd name="T37" fmla="*/ 13 h 102"/>
                <a:gd name="T38" fmla="*/ 26 w 126"/>
                <a:gd name="T39" fmla="*/ 22 h 102"/>
                <a:gd name="T40" fmla="*/ 21 w 126"/>
                <a:gd name="T41" fmla="*/ 26 h 102"/>
                <a:gd name="T42" fmla="*/ 17 w 126"/>
                <a:gd name="T43" fmla="*/ 31 h 102"/>
                <a:gd name="T44" fmla="*/ 13 w 126"/>
                <a:gd name="T45" fmla="*/ 35 h 102"/>
                <a:gd name="T46" fmla="*/ 4 w 126"/>
                <a:gd name="T47" fmla="*/ 35 h 102"/>
                <a:gd name="T48" fmla="*/ 0 w 126"/>
                <a:gd name="T49" fmla="*/ 39 h 102"/>
                <a:gd name="T50" fmla="*/ 4 w 126"/>
                <a:gd name="T51" fmla="*/ 44 h 102"/>
                <a:gd name="T52" fmla="*/ 13 w 126"/>
                <a:gd name="T53" fmla="*/ 57 h 102"/>
                <a:gd name="T54" fmla="*/ 13 w 126"/>
                <a:gd name="T55" fmla="*/ 57 h 102"/>
                <a:gd name="T56" fmla="*/ 17 w 126"/>
                <a:gd name="T57" fmla="*/ 61 h 102"/>
                <a:gd name="T58" fmla="*/ 13 w 126"/>
                <a:gd name="T59" fmla="*/ 66 h 102"/>
                <a:gd name="T60" fmla="*/ 21 w 126"/>
                <a:gd name="T61" fmla="*/ 66 h 102"/>
                <a:gd name="T62" fmla="*/ 26 w 126"/>
                <a:gd name="T63" fmla="*/ 70 h 102"/>
                <a:gd name="T64" fmla="*/ 31 w 126"/>
                <a:gd name="T65" fmla="*/ 74 h 102"/>
                <a:gd name="T66" fmla="*/ 39 w 126"/>
                <a:gd name="T67" fmla="*/ 74 h 102"/>
                <a:gd name="T68" fmla="*/ 43 w 126"/>
                <a:gd name="T69" fmla="*/ 70 h 102"/>
                <a:gd name="T70" fmla="*/ 48 w 126"/>
                <a:gd name="T71" fmla="*/ 66 h 102"/>
                <a:gd name="T72" fmla="*/ 48 w 126"/>
                <a:gd name="T73" fmla="*/ 61 h 102"/>
                <a:gd name="T74" fmla="*/ 56 w 126"/>
                <a:gd name="T75" fmla="*/ 57 h 102"/>
                <a:gd name="T76" fmla="*/ 65 w 126"/>
                <a:gd name="T77" fmla="*/ 57 h 102"/>
                <a:gd name="T78" fmla="*/ 70 w 126"/>
                <a:gd name="T79" fmla="*/ 52 h 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6"/>
                <a:gd name="T121" fmla="*/ 0 h 102"/>
                <a:gd name="T122" fmla="*/ 126 w 126"/>
                <a:gd name="T123" fmla="*/ 102 h 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6" h="102">
                  <a:moveTo>
                    <a:pt x="102" y="72"/>
                  </a:moveTo>
                  <a:lnTo>
                    <a:pt x="108" y="72"/>
                  </a:lnTo>
                  <a:lnTo>
                    <a:pt x="108" y="66"/>
                  </a:lnTo>
                  <a:lnTo>
                    <a:pt x="108" y="60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14" y="48"/>
                  </a:lnTo>
                  <a:lnTo>
                    <a:pt x="120" y="42"/>
                  </a:lnTo>
                  <a:lnTo>
                    <a:pt x="126" y="42"/>
                  </a:lnTo>
                  <a:lnTo>
                    <a:pt x="126" y="3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14" y="24"/>
                  </a:lnTo>
                  <a:lnTo>
                    <a:pt x="108" y="24"/>
                  </a:lnTo>
                  <a:lnTo>
                    <a:pt x="102" y="18"/>
                  </a:lnTo>
                  <a:lnTo>
                    <a:pt x="96" y="18"/>
                  </a:lnTo>
                  <a:lnTo>
                    <a:pt x="96" y="12"/>
                  </a:lnTo>
                  <a:lnTo>
                    <a:pt x="90" y="12"/>
                  </a:lnTo>
                  <a:lnTo>
                    <a:pt x="90" y="6"/>
                  </a:lnTo>
                  <a:lnTo>
                    <a:pt x="84" y="6"/>
                  </a:lnTo>
                  <a:lnTo>
                    <a:pt x="84" y="0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72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60" y="12"/>
                  </a:lnTo>
                  <a:lnTo>
                    <a:pt x="54" y="12"/>
                  </a:lnTo>
                  <a:lnTo>
                    <a:pt x="54" y="18"/>
                  </a:lnTo>
                  <a:lnTo>
                    <a:pt x="48" y="18"/>
                  </a:lnTo>
                  <a:lnTo>
                    <a:pt x="48" y="12"/>
                  </a:lnTo>
                  <a:lnTo>
                    <a:pt x="48" y="18"/>
                  </a:lnTo>
                  <a:lnTo>
                    <a:pt x="42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36" y="18"/>
                  </a:lnTo>
                  <a:lnTo>
                    <a:pt x="36" y="24"/>
                  </a:lnTo>
                  <a:lnTo>
                    <a:pt x="36" y="30"/>
                  </a:lnTo>
                  <a:lnTo>
                    <a:pt x="30" y="30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42"/>
                  </a:lnTo>
                  <a:lnTo>
                    <a:pt x="18" y="42"/>
                  </a:lnTo>
                  <a:lnTo>
                    <a:pt x="18" y="48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54"/>
                  </a:lnTo>
                  <a:lnTo>
                    <a:pt x="0" y="54"/>
                  </a:lnTo>
                  <a:lnTo>
                    <a:pt x="6" y="54"/>
                  </a:lnTo>
                  <a:lnTo>
                    <a:pt x="6" y="60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4" y="78"/>
                  </a:lnTo>
                  <a:lnTo>
                    <a:pt x="18" y="78"/>
                  </a:lnTo>
                  <a:lnTo>
                    <a:pt x="18" y="84"/>
                  </a:lnTo>
                  <a:lnTo>
                    <a:pt x="24" y="84"/>
                  </a:lnTo>
                  <a:lnTo>
                    <a:pt x="24" y="90"/>
                  </a:lnTo>
                  <a:lnTo>
                    <a:pt x="18" y="90"/>
                  </a:lnTo>
                  <a:lnTo>
                    <a:pt x="24" y="90"/>
                  </a:lnTo>
                  <a:lnTo>
                    <a:pt x="30" y="90"/>
                  </a:lnTo>
                  <a:lnTo>
                    <a:pt x="30" y="96"/>
                  </a:lnTo>
                  <a:lnTo>
                    <a:pt x="36" y="96"/>
                  </a:lnTo>
                  <a:lnTo>
                    <a:pt x="36" y="102"/>
                  </a:lnTo>
                  <a:lnTo>
                    <a:pt x="42" y="102"/>
                  </a:lnTo>
                  <a:lnTo>
                    <a:pt x="48" y="102"/>
                  </a:lnTo>
                  <a:lnTo>
                    <a:pt x="54" y="102"/>
                  </a:lnTo>
                  <a:lnTo>
                    <a:pt x="60" y="102"/>
                  </a:lnTo>
                  <a:lnTo>
                    <a:pt x="60" y="96"/>
                  </a:lnTo>
                  <a:lnTo>
                    <a:pt x="60" y="90"/>
                  </a:lnTo>
                  <a:lnTo>
                    <a:pt x="66" y="90"/>
                  </a:lnTo>
                  <a:lnTo>
                    <a:pt x="60" y="84"/>
                  </a:lnTo>
                  <a:lnTo>
                    <a:pt x="66" y="84"/>
                  </a:lnTo>
                  <a:lnTo>
                    <a:pt x="72" y="78"/>
                  </a:lnTo>
                  <a:lnTo>
                    <a:pt x="78" y="78"/>
                  </a:lnTo>
                  <a:lnTo>
                    <a:pt x="84" y="78"/>
                  </a:lnTo>
                  <a:lnTo>
                    <a:pt x="90" y="78"/>
                  </a:lnTo>
                  <a:lnTo>
                    <a:pt x="96" y="78"/>
                  </a:lnTo>
                  <a:lnTo>
                    <a:pt x="96" y="72"/>
                  </a:lnTo>
                  <a:lnTo>
                    <a:pt x="102" y="7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Freeform 49">
              <a:extLst>
                <a:ext uri="{FF2B5EF4-FFF2-40B4-BE49-F238E27FC236}">
                  <a16:creationId xmlns:a16="http://schemas.microsoft.com/office/drawing/2014/main" id="{5176076B-714B-883D-6529-C0063B4D6F30}"/>
                </a:ext>
              </a:extLst>
            </p:cNvPr>
            <p:cNvSpPr>
              <a:spLocks noChangeAspect="1"/>
            </p:cNvSpPr>
            <p:nvPr>
              <p:custDataLst>
                <p:tags r:id="rId43"/>
              </p:custDataLst>
            </p:nvPr>
          </p:nvSpPr>
          <p:spPr bwMode="gray">
            <a:xfrm>
              <a:off x="4056076" y="4889501"/>
              <a:ext cx="906304" cy="801687"/>
            </a:xfrm>
            <a:custGeom>
              <a:avLst/>
              <a:gdLst>
                <a:gd name="T0" fmla="*/ 8 w 672"/>
                <a:gd name="T1" fmla="*/ 9 h 594"/>
                <a:gd name="T2" fmla="*/ 26 w 672"/>
                <a:gd name="T3" fmla="*/ 13 h 594"/>
                <a:gd name="T4" fmla="*/ 39 w 672"/>
                <a:gd name="T5" fmla="*/ 4 h 594"/>
                <a:gd name="T6" fmla="*/ 60 w 672"/>
                <a:gd name="T7" fmla="*/ 0 h 594"/>
                <a:gd name="T8" fmla="*/ 65 w 672"/>
                <a:gd name="T9" fmla="*/ 9 h 594"/>
                <a:gd name="T10" fmla="*/ 78 w 672"/>
                <a:gd name="T11" fmla="*/ 17 h 594"/>
                <a:gd name="T12" fmla="*/ 186 w 672"/>
                <a:gd name="T13" fmla="*/ 17 h 594"/>
                <a:gd name="T14" fmla="*/ 247 w 672"/>
                <a:gd name="T15" fmla="*/ 22 h 594"/>
                <a:gd name="T16" fmla="*/ 260 w 672"/>
                <a:gd name="T17" fmla="*/ 31 h 594"/>
                <a:gd name="T18" fmla="*/ 277 w 672"/>
                <a:gd name="T19" fmla="*/ 35 h 594"/>
                <a:gd name="T20" fmla="*/ 277 w 672"/>
                <a:gd name="T21" fmla="*/ 31 h 594"/>
                <a:gd name="T22" fmla="*/ 286 w 672"/>
                <a:gd name="T23" fmla="*/ 35 h 594"/>
                <a:gd name="T24" fmla="*/ 303 w 672"/>
                <a:gd name="T25" fmla="*/ 35 h 594"/>
                <a:gd name="T26" fmla="*/ 316 w 672"/>
                <a:gd name="T27" fmla="*/ 35 h 594"/>
                <a:gd name="T28" fmla="*/ 329 w 672"/>
                <a:gd name="T29" fmla="*/ 35 h 594"/>
                <a:gd name="T30" fmla="*/ 399 w 672"/>
                <a:gd name="T31" fmla="*/ 26 h 594"/>
                <a:gd name="T32" fmla="*/ 455 w 672"/>
                <a:gd name="T33" fmla="*/ 22 h 594"/>
                <a:gd name="T34" fmla="*/ 468 w 672"/>
                <a:gd name="T35" fmla="*/ 22 h 594"/>
                <a:gd name="T36" fmla="*/ 481 w 672"/>
                <a:gd name="T37" fmla="*/ 31 h 594"/>
                <a:gd name="T38" fmla="*/ 468 w 672"/>
                <a:gd name="T39" fmla="*/ 31 h 594"/>
                <a:gd name="T40" fmla="*/ 455 w 672"/>
                <a:gd name="T41" fmla="*/ 35 h 594"/>
                <a:gd name="T42" fmla="*/ 442 w 672"/>
                <a:gd name="T43" fmla="*/ 43 h 594"/>
                <a:gd name="T44" fmla="*/ 429 w 672"/>
                <a:gd name="T45" fmla="*/ 52 h 594"/>
                <a:gd name="T46" fmla="*/ 421 w 672"/>
                <a:gd name="T47" fmla="*/ 43 h 594"/>
                <a:gd name="T48" fmla="*/ 347 w 672"/>
                <a:gd name="T49" fmla="*/ 48 h 594"/>
                <a:gd name="T50" fmla="*/ 295 w 672"/>
                <a:gd name="T51" fmla="*/ 282 h 594"/>
                <a:gd name="T52" fmla="*/ 286 w 672"/>
                <a:gd name="T53" fmla="*/ 412 h 594"/>
                <a:gd name="T54" fmla="*/ 273 w 672"/>
                <a:gd name="T55" fmla="*/ 425 h 594"/>
                <a:gd name="T56" fmla="*/ 260 w 672"/>
                <a:gd name="T57" fmla="*/ 429 h 594"/>
                <a:gd name="T58" fmla="*/ 243 w 672"/>
                <a:gd name="T59" fmla="*/ 429 h 594"/>
                <a:gd name="T60" fmla="*/ 225 w 672"/>
                <a:gd name="T61" fmla="*/ 425 h 594"/>
                <a:gd name="T62" fmla="*/ 208 w 672"/>
                <a:gd name="T63" fmla="*/ 421 h 594"/>
                <a:gd name="T64" fmla="*/ 204 w 672"/>
                <a:gd name="T65" fmla="*/ 412 h 594"/>
                <a:gd name="T66" fmla="*/ 195 w 672"/>
                <a:gd name="T67" fmla="*/ 399 h 594"/>
                <a:gd name="T68" fmla="*/ 182 w 672"/>
                <a:gd name="T69" fmla="*/ 407 h 594"/>
                <a:gd name="T70" fmla="*/ 178 w 672"/>
                <a:gd name="T71" fmla="*/ 412 h 594"/>
                <a:gd name="T72" fmla="*/ 165 w 672"/>
                <a:gd name="T73" fmla="*/ 417 h 594"/>
                <a:gd name="T74" fmla="*/ 151 w 672"/>
                <a:gd name="T75" fmla="*/ 403 h 594"/>
                <a:gd name="T76" fmla="*/ 139 w 672"/>
                <a:gd name="T77" fmla="*/ 390 h 594"/>
                <a:gd name="T78" fmla="*/ 126 w 672"/>
                <a:gd name="T79" fmla="*/ 373 h 594"/>
                <a:gd name="T80" fmla="*/ 122 w 672"/>
                <a:gd name="T81" fmla="*/ 355 h 594"/>
                <a:gd name="T82" fmla="*/ 117 w 672"/>
                <a:gd name="T83" fmla="*/ 347 h 594"/>
                <a:gd name="T84" fmla="*/ 122 w 672"/>
                <a:gd name="T85" fmla="*/ 338 h 594"/>
                <a:gd name="T86" fmla="*/ 117 w 672"/>
                <a:gd name="T87" fmla="*/ 330 h 594"/>
                <a:gd name="T88" fmla="*/ 108 w 672"/>
                <a:gd name="T89" fmla="*/ 316 h 594"/>
                <a:gd name="T90" fmla="*/ 108 w 672"/>
                <a:gd name="T91" fmla="*/ 304 h 594"/>
                <a:gd name="T92" fmla="*/ 108 w 672"/>
                <a:gd name="T93" fmla="*/ 291 h 594"/>
                <a:gd name="T94" fmla="*/ 104 w 672"/>
                <a:gd name="T95" fmla="*/ 273 h 594"/>
                <a:gd name="T96" fmla="*/ 95 w 672"/>
                <a:gd name="T97" fmla="*/ 256 h 594"/>
                <a:gd name="T98" fmla="*/ 99 w 672"/>
                <a:gd name="T99" fmla="*/ 239 h 594"/>
                <a:gd name="T100" fmla="*/ 99 w 672"/>
                <a:gd name="T101" fmla="*/ 225 h 594"/>
                <a:gd name="T102" fmla="*/ 99 w 672"/>
                <a:gd name="T103" fmla="*/ 217 h 594"/>
                <a:gd name="T104" fmla="*/ 95 w 672"/>
                <a:gd name="T105" fmla="*/ 196 h 594"/>
                <a:gd name="T106" fmla="*/ 82 w 672"/>
                <a:gd name="T107" fmla="*/ 178 h 594"/>
                <a:gd name="T108" fmla="*/ 74 w 672"/>
                <a:gd name="T109" fmla="*/ 165 h 594"/>
                <a:gd name="T110" fmla="*/ 65 w 672"/>
                <a:gd name="T111" fmla="*/ 147 h 594"/>
                <a:gd name="T112" fmla="*/ 56 w 672"/>
                <a:gd name="T113" fmla="*/ 134 h 594"/>
                <a:gd name="T114" fmla="*/ 48 w 672"/>
                <a:gd name="T115" fmla="*/ 113 h 594"/>
                <a:gd name="T116" fmla="*/ 39 w 672"/>
                <a:gd name="T117" fmla="*/ 95 h 594"/>
                <a:gd name="T118" fmla="*/ 26 w 672"/>
                <a:gd name="T119" fmla="*/ 70 h 594"/>
                <a:gd name="T120" fmla="*/ 8 w 672"/>
                <a:gd name="T121" fmla="*/ 56 h 594"/>
                <a:gd name="T122" fmla="*/ 0 w 672"/>
                <a:gd name="T123" fmla="*/ 35 h 594"/>
                <a:gd name="T124" fmla="*/ 0 w 672"/>
                <a:gd name="T125" fmla="*/ 13 h 59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672"/>
                <a:gd name="T190" fmla="*/ 0 h 594"/>
                <a:gd name="T191" fmla="*/ 672 w 672"/>
                <a:gd name="T192" fmla="*/ 594 h 59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672" h="594">
                  <a:moveTo>
                    <a:pt x="0" y="12"/>
                  </a:moveTo>
                  <a:lnTo>
                    <a:pt x="0" y="18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36" y="18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18"/>
                  </a:lnTo>
                  <a:lnTo>
                    <a:pt x="108" y="24"/>
                  </a:lnTo>
                  <a:lnTo>
                    <a:pt x="114" y="24"/>
                  </a:lnTo>
                  <a:lnTo>
                    <a:pt x="120" y="24"/>
                  </a:lnTo>
                  <a:lnTo>
                    <a:pt x="120" y="18"/>
                  </a:lnTo>
                  <a:lnTo>
                    <a:pt x="144" y="24"/>
                  </a:lnTo>
                  <a:lnTo>
                    <a:pt x="258" y="24"/>
                  </a:lnTo>
                  <a:lnTo>
                    <a:pt x="264" y="24"/>
                  </a:lnTo>
                  <a:lnTo>
                    <a:pt x="330" y="24"/>
                  </a:lnTo>
                  <a:lnTo>
                    <a:pt x="336" y="24"/>
                  </a:lnTo>
                  <a:lnTo>
                    <a:pt x="336" y="30"/>
                  </a:lnTo>
                  <a:lnTo>
                    <a:pt x="342" y="30"/>
                  </a:lnTo>
                  <a:lnTo>
                    <a:pt x="342" y="36"/>
                  </a:lnTo>
                  <a:lnTo>
                    <a:pt x="348" y="36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42"/>
                  </a:lnTo>
                  <a:lnTo>
                    <a:pt x="372" y="42"/>
                  </a:lnTo>
                  <a:lnTo>
                    <a:pt x="378" y="42"/>
                  </a:lnTo>
                  <a:lnTo>
                    <a:pt x="378" y="48"/>
                  </a:lnTo>
                  <a:lnTo>
                    <a:pt x="384" y="48"/>
                  </a:lnTo>
                  <a:lnTo>
                    <a:pt x="384" y="42"/>
                  </a:lnTo>
                  <a:lnTo>
                    <a:pt x="384" y="48"/>
                  </a:lnTo>
                  <a:lnTo>
                    <a:pt x="384" y="42"/>
                  </a:lnTo>
                  <a:lnTo>
                    <a:pt x="384" y="48"/>
                  </a:lnTo>
                  <a:lnTo>
                    <a:pt x="384" y="42"/>
                  </a:lnTo>
                  <a:lnTo>
                    <a:pt x="384" y="48"/>
                  </a:lnTo>
                  <a:lnTo>
                    <a:pt x="390" y="48"/>
                  </a:lnTo>
                  <a:lnTo>
                    <a:pt x="390" y="42"/>
                  </a:lnTo>
                  <a:lnTo>
                    <a:pt x="396" y="42"/>
                  </a:lnTo>
                  <a:lnTo>
                    <a:pt x="396" y="48"/>
                  </a:lnTo>
                  <a:lnTo>
                    <a:pt x="402" y="48"/>
                  </a:lnTo>
                  <a:lnTo>
                    <a:pt x="402" y="42"/>
                  </a:lnTo>
                  <a:lnTo>
                    <a:pt x="408" y="48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8"/>
                  </a:lnTo>
                  <a:lnTo>
                    <a:pt x="426" y="42"/>
                  </a:lnTo>
                  <a:lnTo>
                    <a:pt x="426" y="48"/>
                  </a:lnTo>
                  <a:lnTo>
                    <a:pt x="432" y="48"/>
                  </a:lnTo>
                  <a:lnTo>
                    <a:pt x="438" y="48"/>
                  </a:lnTo>
                  <a:lnTo>
                    <a:pt x="444" y="48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56" y="48"/>
                  </a:lnTo>
                  <a:lnTo>
                    <a:pt x="462" y="48"/>
                  </a:lnTo>
                  <a:lnTo>
                    <a:pt x="468" y="48"/>
                  </a:lnTo>
                  <a:lnTo>
                    <a:pt x="474" y="48"/>
                  </a:lnTo>
                  <a:lnTo>
                    <a:pt x="480" y="54"/>
                  </a:lnTo>
                  <a:lnTo>
                    <a:pt x="552" y="36"/>
                  </a:lnTo>
                  <a:lnTo>
                    <a:pt x="582" y="36"/>
                  </a:lnTo>
                  <a:lnTo>
                    <a:pt x="618" y="24"/>
                  </a:lnTo>
                  <a:lnTo>
                    <a:pt x="624" y="24"/>
                  </a:lnTo>
                  <a:lnTo>
                    <a:pt x="630" y="24"/>
                  </a:lnTo>
                  <a:lnTo>
                    <a:pt x="630" y="30"/>
                  </a:lnTo>
                  <a:lnTo>
                    <a:pt x="636" y="30"/>
                  </a:lnTo>
                  <a:lnTo>
                    <a:pt x="642" y="30"/>
                  </a:lnTo>
                  <a:lnTo>
                    <a:pt x="642" y="24"/>
                  </a:lnTo>
                  <a:lnTo>
                    <a:pt x="642" y="30"/>
                  </a:lnTo>
                  <a:lnTo>
                    <a:pt x="648" y="30"/>
                  </a:lnTo>
                  <a:lnTo>
                    <a:pt x="654" y="30"/>
                  </a:lnTo>
                  <a:lnTo>
                    <a:pt x="660" y="30"/>
                  </a:lnTo>
                  <a:lnTo>
                    <a:pt x="660" y="36"/>
                  </a:lnTo>
                  <a:lnTo>
                    <a:pt x="666" y="36"/>
                  </a:lnTo>
                  <a:lnTo>
                    <a:pt x="666" y="42"/>
                  </a:lnTo>
                  <a:lnTo>
                    <a:pt x="672" y="42"/>
                  </a:lnTo>
                  <a:lnTo>
                    <a:pt x="666" y="42"/>
                  </a:lnTo>
                  <a:lnTo>
                    <a:pt x="660" y="42"/>
                  </a:lnTo>
                  <a:lnTo>
                    <a:pt x="654" y="42"/>
                  </a:lnTo>
                  <a:lnTo>
                    <a:pt x="648" y="42"/>
                  </a:lnTo>
                  <a:lnTo>
                    <a:pt x="648" y="48"/>
                  </a:lnTo>
                  <a:lnTo>
                    <a:pt x="642" y="48"/>
                  </a:lnTo>
                  <a:lnTo>
                    <a:pt x="636" y="54"/>
                  </a:lnTo>
                  <a:lnTo>
                    <a:pt x="630" y="54"/>
                  </a:lnTo>
                  <a:lnTo>
                    <a:pt x="630" y="48"/>
                  </a:lnTo>
                  <a:lnTo>
                    <a:pt x="624" y="48"/>
                  </a:lnTo>
                  <a:lnTo>
                    <a:pt x="624" y="54"/>
                  </a:lnTo>
                  <a:lnTo>
                    <a:pt x="618" y="54"/>
                  </a:lnTo>
                  <a:lnTo>
                    <a:pt x="612" y="54"/>
                  </a:lnTo>
                  <a:lnTo>
                    <a:pt x="612" y="60"/>
                  </a:lnTo>
                  <a:lnTo>
                    <a:pt x="606" y="60"/>
                  </a:lnTo>
                  <a:lnTo>
                    <a:pt x="606" y="66"/>
                  </a:lnTo>
                  <a:lnTo>
                    <a:pt x="600" y="66"/>
                  </a:lnTo>
                  <a:lnTo>
                    <a:pt x="600" y="72"/>
                  </a:lnTo>
                  <a:lnTo>
                    <a:pt x="594" y="72"/>
                  </a:lnTo>
                  <a:lnTo>
                    <a:pt x="588" y="78"/>
                  </a:lnTo>
                  <a:lnTo>
                    <a:pt x="588" y="72"/>
                  </a:lnTo>
                  <a:lnTo>
                    <a:pt x="588" y="66"/>
                  </a:lnTo>
                  <a:lnTo>
                    <a:pt x="582" y="66"/>
                  </a:lnTo>
                  <a:lnTo>
                    <a:pt x="582" y="60"/>
                  </a:lnTo>
                  <a:lnTo>
                    <a:pt x="576" y="60"/>
                  </a:lnTo>
                  <a:lnTo>
                    <a:pt x="576" y="54"/>
                  </a:lnTo>
                  <a:lnTo>
                    <a:pt x="570" y="54"/>
                  </a:lnTo>
                  <a:lnTo>
                    <a:pt x="564" y="54"/>
                  </a:lnTo>
                  <a:lnTo>
                    <a:pt x="480" y="66"/>
                  </a:lnTo>
                  <a:lnTo>
                    <a:pt x="456" y="66"/>
                  </a:lnTo>
                  <a:lnTo>
                    <a:pt x="456" y="198"/>
                  </a:lnTo>
                  <a:lnTo>
                    <a:pt x="456" y="252"/>
                  </a:lnTo>
                  <a:lnTo>
                    <a:pt x="408" y="252"/>
                  </a:lnTo>
                  <a:lnTo>
                    <a:pt x="408" y="390"/>
                  </a:lnTo>
                  <a:lnTo>
                    <a:pt x="408" y="570"/>
                  </a:lnTo>
                  <a:lnTo>
                    <a:pt x="402" y="570"/>
                  </a:lnTo>
                  <a:lnTo>
                    <a:pt x="402" y="576"/>
                  </a:lnTo>
                  <a:lnTo>
                    <a:pt x="396" y="576"/>
                  </a:lnTo>
                  <a:lnTo>
                    <a:pt x="396" y="570"/>
                  </a:lnTo>
                  <a:lnTo>
                    <a:pt x="396" y="576"/>
                  </a:lnTo>
                  <a:lnTo>
                    <a:pt x="390" y="576"/>
                  </a:lnTo>
                  <a:lnTo>
                    <a:pt x="384" y="576"/>
                  </a:lnTo>
                  <a:lnTo>
                    <a:pt x="384" y="582"/>
                  </a:lnTo>
                  <a:lnTo>
                    <a:pt x="378" y="588"/>
                  </a:lnTo>
                  <a:lnTo>
                    <a:pt x="372" y="582"/>
                  </a:lnTo>
                  <a:lnTo>
                    <a:pt x="372" y="588"/>
                  </a:lnTo>
                  <a:lnTo>
                    <a:pt x="372" y="594"/>
                  </a:lnTo>
                  <a:lnTo>
                    <a:pt x="366" y="594"/>
                  </a:lnTo>
                  <a:lnTo>
                    <a:pt x="360" y="594"/>
                  </a:lnTo>
                  <a:lnTo>
                    <a:pt x="354" y="594"/>
                  </a:lnTo>
                  <a:lnTo>
                    <a:pt x="354" y="588"/>
                  </a:lnTo>
                  <a:lnTo>
                    <a:pt x="348" y="588"/>
                  </a:lnTo>
                  <a:lnTo>
                    <a:pt x="342" y="588"/>
                  </a:lnTo>
                  <a:lnTo>
                    <a:pt x="336" y="594"/>
                  </a:lnTo>
                  <a:lnTo>
                    <a:pt x="330" y="594"/>
                  </a:lnTo>
                  <a:lnTo>
                    <a:pt x="324" y="594"/>
                  </a:lnTo>
                  <a:lnTo>
                    <a:pt x="318" y="594"/>
                  </a:lnTo>
                  <a:lnTo>
                    <a:pt x="312" y="594"/>
                  </a:lnTo>
                  <a:lnTo>
                    <a:pt x="312" y="588"/>
                  </a:lnTo>
                  <a:lnTo>
                    <a:pt x="306" y="588"/>
                  </a:lnTo>
                  <a:lnTo>
                    <a:pt x="300" y="588"/>
                  </a:lnTo>
                  <a:lnTo>
                    <a:pt x="294" y="588"/>
                  </a:lnTo>
                  <a:lnTo>
                    <a:pt x="288" y="588"/>
                  </a:lnTo>
                  <a:lnTo>
                    <a:pt x="288" y="582"/>
                  </a:lnTo>
                  <a:lnTo>
                    <a:pt x="282" y="582"/>
                  </a:lnTo>
                  <a:lnTo>
                    <a:pt x="282" y="576"/>
                  </a:lnTo>
                  <a:lnTo>
                    <a:pt x="276" y="576"/>
                  </a:lnTo>
                  <a:lnTo>
                    <a:pt x="276" y="570"/>
                  </a:lnTo>
                  <a:lnTo>
                    <a:pt x="282" y="570"/>
                  </a:lnTo>
                  <a:lnTo>
                    <a:pt x="282" y="564"/>
                  </a:lnTo>
                  <a:lnTo>
                    <a:pt x="276" y="564"/>
                  </a:lnTo>
                  <a:lnTo>
                    <a:pt x="276" y="558"/>
                  </a:lnTo>
                  <a:lnTo>
                    <a:pt x="270" y="558"/>
                  </a:lnTo>
                  <a:lnTo>
                    <a:pt x="270" y="552"/>
                  </a:lnTo>
                  <a:lnTo>
                    <a:pt x="264" y="552"/>
                  </a:lnTo>
                  <a:lnTo>
                    <a:pt x="258" y="552"/>
                  </a:lnTo>
                  <a:lnTo>
                    <a:pt x="252" y="552"/>
                  </a:lnTo>
                  <a:lnTo>
                    <a:pt x="252" y="558"/>
                  </a:lnTo>
                  <a:lnTo>
                    <a:pt x="252" y="564"/>
                  </a:lnTo>
                  <a:lnTo>
                    <a:pt x="246" y="564"/>
                  </a:lnTo>
                  <a:lnTo>
                    <a:pt x="252" y="564"/>
                  </a:lnTo>
                  <a:lnTo>
                    <a:pt x="246" y="570"/>
                  </a:lnTo>
                  <a:lnTo>
                    <a:pt x="246" y="576"/>
                  </a:lnTo>
                  <a:lnTo>
                    <a:pt x="246" y="570"/>
                  </a:lnTo>
                  <a:lnTo>
                    <a:pt x="240" y="570"/>
                  </a:lnTo>
                  <a:lnTo>
                    <a:pt x="240" y="576"/>
                  </a:lnTo>
                  <a:lnTo>
                    <a:pt x="234" y="576"/>
                  </a:lnTo>
                  <a:lnTo>
                    <a:pt x="234" y="582"/>
                  </a:lnTo>
                  <a:lnTo>
                    <a:pt x="228" y="576"/>
                  </a:lnTo>
                  <a:lnTo>
                    <a:pt x="222" y="576"/>
                  </a:lnTo>
                  <a:lnTo>
                    <a:pt x="222" y="570"/>
                  </a:lnTo>
                  <a:lnTo>
                    <a:pt x="216" y="564"/>
                  </a:lnTo>
                  <a:lnTo>
                    <a:pt x="210" y="564"/>
                  </a:lnTo>
                  <a:lnTo>
                    <a:pt x="210" y="558"/>
                  </a:lnTo>
                  <a:lnTo>
                    <a:pt x="204" y="558"/>
                  </a:lnTo>
                  <a:lnTo>
                    <a:pt x="198" y="552"/>
                  </a:lnTo>
                  <a:lnTo>
                    <a:pt x="198" y="546"/>
                  </a:lnTo>
                  <a:lnTo>
                    <a:pt x="192" y="546"/>
                  </a:lnTo>
                  <a:lnTo>
                    <a:pt x="192" y="540"/>
                  </a:lnTo>
                  <a:lnTo>
                    <a:pt x="186" y="534"/>
                  </a:lnTo>
                  <a:lnTo>
                    <a:pt x="186" y="528"/>
                  </a:lnTo>
                  <a:lnTo>
                    <a:pt x="180" y="522"/>
                  </a:lnTo>
                  <a:lnTo>
                    <a:pt x="180" y="516"/>
                  </a:lnTo>
                  <a:lnTo>
                    <a:pt x="174" y="516"/>
                  </a:lnTo>
                  <a:lnTo>
                    <a:pt x="174" y="510"/>
                  </a:lnTo>
                  <a:lnTo>
                    <a:pt x="174" y="504"/>
                  </a:lnTo>
                  <a:lnTo>
                    <a:pt x="174" y="498"/>
                  </a:lnTo>
                  <a:lnTo>
                    <a:pt x="174" y="492"/>
                  </a:lnTo>
                  <a:lnTo>
                    <a:pt x="168" y="492"/>
                  </a:lnTo>
                  <a:lnTo>
                    <a:pt x="168" y="498"/>
                  </a:lnTo>
                  <a:lnTo>
                    <a:pt x="168" y="492"/>
                  </a:lnTo>
                  <a:lnTo>
                    <a:pt x="168" y="486"/>
                  </a:lnTo>
                  <a:lnTo>
                    <a:pt x="162" y="486"/>
                  </a:lnTo>
                  <a:lnTo>
                    <a:pt x="162" y="480"/>
                  </a:lnTo>
                  <a:lnTo>
                    <a:pt x="168" y="480"/>
                  </a:lnTo>
                  <a:lnTo>
                    <a:pt x="168" y="486"/>
                  </a:lnTo>
                  <a:lnTo>
                    <a:pt x="168" y="480"/>
                  </a:lnTo>
                  <a:lnTo>
                    <a:pt x="168" y="474"/>
                  </a:lnTo>
                  <a:lnTo>
                    <a:pt x="168" y="468"/>
                  </a:lnTo>
                  <a:lnTo>
                    <a:pt x="162" y="468"/>
                  </a:lnTo>
                  <a:lnTo>
                    <a:pt x="156" y="462"/>
                  </a:lnTo>
                  <a:lnTo>
                    <a:pt x="162" y="462"/>
                  </a:lnTo>
                  <a:lnTo>
                    <a:pt x="156" y="456"/>
                  </a:lnTo>
                  <a:lnTo>
                    <a:pt x="162" y="456"/>
                  </a:lnTo>
                  <a:lnTo>
                    <a:pt x="162" y="450"/>
                  </a:lnTo>
                  <a:lnTo>
                    <a:pt x="156" y="450"/>
                  </a:lnTo>
                  <a:lnTo>
                    <a:pt x="156" y="444"/>
                  </a:lnTo>
                  <a:lnTo>
                    <a:pt x="156" y="438"/>
                  </a:lnTo>
                  <a:lnTo>
                    <a:pt x="150" y="438"/>
                  </a:lnTo>
                  <a:lnTo>
                    <a:pt x="156" y="438"/>
                  </a:lnTo>
                  <a:lnTo>
                    <a:pt x="150" y="432"/>
                  </a:lnTo>
                  <a:lnTo>
                    <a:pt x="156" y="432"/>
                  </a:lnTo>
                  <a:lnTo>
                    <a:pt x="156" y="426"/>
                  </a:lnTo>
                  <a:lnTo>
                    <a:pt x="150" y="420"/>
                  </a:lnTo>
                  <a:lnTo>
                    <a:pt x="150" y="414"/>
                  </a:lnTo>
                  <a:lnTo>
                    <a:pt x="150" y="408"/>
                  </a:lnTo>
                  <a:lnTo>
                    <a:pt x="156" y="408"/>
                  </a:lnTo>
                  <a:lnTo>
                    <a:pt x="156" y="402"/>
                  </a:lnTo>
                  <a:lnTo>
                    <a:pt x="150" y="402"/>
                  </a:lnTo>
                  <a:lnTo>
                    <a:pt x="150" y="396"/>
                  </a:lnTo>
                  <a:lnTo>
                    <a:pt x="150" y="390"/>
                  </a:lnTo>
                  <a:lnTo>
                    <a:pt x="150" y="384"/>
                  </a:lnTo>
                  <a:lnTo>
                    <a:pt x="144" y="384"/>
                  </a:lnTo>
                  <a:lnTo>
                    <a:pt x="144" y="378"/>
                  </a:lnTo>
                  <a:lnTo>
                    <a:pt x="138" y="378"/>
                  </a:lnTo>
                  <a:lnTo>
                    <a:pt x="144" y="378"/>
                  </a:lnTo>
                  <a:lnTo>
                    <a:pt x="144" y="372"/>
                  </a:lnTo>
                  <a:lnTo>
                    <a:pt x="138" y="360"/>
                  </a:lnTo>
                  <a:lnTo>
                    <a:pt x="132" y="354"/>
                  </a:lnTo>
                  <a:lnTo>
                    <a:pt x="132" y="348"/>
                  </a:lnTo>
                  <a:lnTo>
                    <a:pt x="138" y="348"/>
                  </a:lnTo>
                  <a:lnTo>
                    <a:pt x="138" y="342"/>
                  </a:lnTo>
                  <a:lnTo>
                    <a:pt x="138" y="336"/>
                  </a:lnTo>
                  <a:lnTo>
                    <a:pt x="138" y="330"/>
                  </a:lnTo>
                  <a:lnTo>
                    <a:pt x="132" y="318"/>
                  </a:lnTo>
                  <a:lnTo>
                    <a:pt x="138" y="318"/>
                  </a:lnTo>
                  <a:lnTo>
                    <a:pt x="132" y="318"/>
                  </a:lnTo>
                  <a:lnTo>
                    <a:pt x="138" y="318"/>
                  </a:lnTo>
                  <a:lnTo>
                    <a:pt x="138" y="312"/>
                  </a:lnTo>
                  <a:lnTo>
                    <a:pt x="132" y="306"/>
                  </a:lnTo>
                  <a:lnTo>
                    <a:pt x="132" y="300"/>
                  </a:lnTo>
                  <a:lnTo>
                    <a:pt x="132" y="294"/>
                  </a:lnTo>
                  <a:lnTo>
                    <a:pt x="132" y="300"/>
                  </a:lnTo>
                  <a:lnTo>
                    <a:pt x="138" y="300"/>
                  </a:lnTo>
                  <a:lnTo>
                    <a:pt x="138" y="294"/>
                  </a:lnTo>
                  <a:lnTo>
                    <a:pt x="138" y="288"/>
                  </a:lnTo>
                  <a:lnTo>
                    <a:pt x="138" y="282"/>
                  </a:lnTo>
                  <a:lnTo>
                    <a:pt x="138" y="276"/>
                  </a:lnTo>
                  <a:lnTo>
                    <a:pt x="132" y="270"/>
                  </a:lnTo>
                  <a:lnTo>
                    <a:pt x="132" y="264"/>
                  </a:lnTo>
                  <a:lnTo>
                    <a:pt x="126" y="258"/>
                  </a:lnTo>
                  <a:lnTo>
                    <a:pt x="120" y="252"/>
                  </a:lnTo>
                  <a:lnTo>
                    <a:pt x="120" y="246"/>
                  </a:lnTo>
                  <a:lnTo>
                    <a:pt x="114" y="246"/>
                  </a:lnTo>
                  <a:lnTo>
                    <a:pt x="114" y="240"/>
                  </a:lnTo>
                  <a:lnTo>
                    <a:pt x="108" y="240"/>
                  </a:lnTo>
                  <a:lnTo>
                    <a:pt x="108" y="234"/>
                  </a:lnTo>
                  <a:lnTo>
                    <a:pt x="108" y="228"/>
                  </a:lnTo>
                  <a:lnTo>
                    <a:pt x="102" y="228"/>
                  </a:lnTo>
                  <a:lnTo>
                    <a:pt x="102" y="222"/>
                  </a:lnTo>
                  <a:lnTo>
                    <a:pt x="96" y="216"/>
                  </a:lnTo>
                  <a:lnTo>
                    <a:pt x="96" y="210"/>
                  </a:lnTo>
                  <a:lnTo>
                    <a:pt x="90" y="210"/>
                  </a:lnTo>
                  <a:lnTo>
                    <a:pt x="90" y="204"/>
                  </a:lnTo>
                  <a:lnTo>
                    <a:pt x="90" y="198"/>
                  </a:lnTo>
                  <a:lnTo>
                    <a:pt x="84" y="198"/>
                  </a:lnTo>
                  <a:lnTo>
                    <a:pt x="84" y="192"/>
                  </a:lnTo>
                  <a:lnTo>
                    <a:pt x="78" y="192"/>
                  </a:lnTo>
                  <a:lnTo>
                    <a:pt x="78" y="186"/>
                  </a:lnTo>
                  <a:lnTo>
                    <a:pt x="78" y="174"/>
                  </a:lnTo>
                  <a:lnTo>
                    <a:pt x="72" y="174"/>
                  </a:lnTo>
                  <a:lnTo>
                    <a:pt x="72" y="168"/>
                  </a:lnTo>
                  <a:lnTo>
                    <a:pt x="72" y="162"/>
                  </a:lnTo>
                  <a:lnTo>
                    <a:pt x="66" y="156"/>
                  </a:lnTo>
                  <a:lnTo>
                    <a:pt x="60" y="150"/>
                  </a:lnTo>
                  <a:lnTo>
                    <a:pt x="60" y="144"/>
                  </a:lnTo>
                  <a:lnTo>
                    <a:pt x="60" y="138"/>
                  </a:lnTo>
                  <a:lnTo>
                    <a:pt x="54" y="138"/>
                  </a:lnTo>
                  <a:lnTo>
                    <a:pt x="54" y="132"/>
                  </a:lnTo>
                  <a:lnTo>
                    <a:pt x="48" y="126"/>
                  </a:lnTo>
                  <a:lnTo>
                    <a:pt x="48" y="120"/>
                  </a:lnTo>
                  <a:lnTo>
                    <a:pt x="42" y="108"/>
                  </a:lnTo>
                  <a:lnTo>
                    <a:pt x="36" y="102"/>
                  </a:lnTo>
                  <a:lnTo>
                    <a:pt x="36" y="96"/>
                  </a:lnTo>
                  <a:lnTo>
                    <a:pt x="30" y="96"/>
                  </a:lnTo>
                  <a:lnTo>
                    <a:pt x="30" y="90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2" y="78"/>
                  </a:lnTo>
                  <a:lnTo>
                    <a:pt x="12" y="72"/>
                  </a:lnTo>
                  <a:lnTo>
                    <a:pt x="12" y="66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Freeform 50">
              <a:extLst>
                <a:ext uri="{FF2B5EF4-FFF2-40B4-BE49-F238E27FC236}">
                  <a16:creationId xmlns:a16="http://schemas.microsoft.com/office/drawing/2014/main" id="{8100AC93-D048-8C14-7DA4-229BD33C3C3E}"/>
                </a:ext>
              </a:extLst>
            </p:cNvPr>
            <p:cNvSpPr>
              <a:spLocks noChangeAspect="1"/>
            </p:cNvSpPr>
            <p:nvPr>
              <p:custDataLst>
                <p:tags r:id="rId44"/>
              </p:custDataLst>
            </p:nvPr>
          </p:nvSpPr>
          <p:spPr bwMode="gray">
            <a:xfrm>
              <a:off x="5333790" y="5480051"/>
              <a:ext cx="88884" cy="104775"/>
            </a:xfrm>
            <a:custGeom>
              <a:avLst/>
              <a:gdLst>
                <a:gd name="T0" fmla="*/ 39 w 66"/>
                <a:gd name="T1" fmla="*/ 4 h 78"/>
                <a:gd name="T2" fmla="*/ 43 w 66"/>
                <a:gd name="T3" fmla="*/ 8 h 78"/>
                <a:gd name="T4" fmla="*/ 43 w 66"/>
                <a:gd name="T5" fmla="*/ 13 h 78"/>
                <a:gd name="T6" fmla="*/ 43 w 66"/>
                <a:gd name="T7" fmla="*/ 17 h 78"/>
                <a:gd name="T8" fmla="*/ 43 w 66"/>
                <a:gd name="T9" fmla="*/ 21 h 78"/>
                <a:gd name="T10" fmla="*/ 48 w 66"/>
                <a:gd name="T11" fmla="*/ 25 h 78"/>
                <a:gd name="T12" fmla="*/ 48 w 66"/>
                <a:gd name="T13" fmla="*/ 39 h 78"/>
                <a:gd name="T14" fmla="*/ 43 w 66"/>
                <a:gd name="T15" fmla="*/ 39 h 78"/>
                <a:gd name="T16" fmla="*/ 39 w 66"/>
                <a:gd name="T17" fmla="*/ 43 h 78"/>
                <a:gd name="T18" fmla="*/ 39 w 66"/>
                <a:gd name="T19" fmla="*/ 47 h 78"/>
                <a:gd name="T20" fmla="*/ 39 w 66"/>
                <a:gd name="T21" fmla="*/ 56 h 78"/>
                <a:gd name="T22" fmla="*/ 26 w 66"/>
                <a:gd name="T23" fmla="*/ 56 h 78"/>
                <a:gd name="T24" fmla="*/ 21 w 66"/>
                <a:gd name="T25" fmla="*/ 56 h 78"/>
                <a:gd name="T26" fmla="*/ 17 w 66"/>
                <a:gd name="T27" fmla="*/ 52 h 78"/>
                <a:gd name="T28" fmla="*/ 13 w 66"/>
                <a:gd name="T29" fmla="*/ 52 h 78"/>
                <a:gd name="T30" fmla="*/ 8 w 66"/>
                <a:gd name="T31" fmla="*/ 47 h 78"/>
                <a:gd name="T32" fmla="*/ 4 w 66"/>
                <a:gd name="T33" fmla="*/ 43 h 78"/>
                <a:gd name="T34" fmla="*/ 4 w 66"/>
                <a:gd name="T35" fmla="*/ 39 h 78"/>
                <a:gd name="T36" fmla="*/ 0 w 66"/>
                <a:gd name="T37" fmla="*/ 39 h 78"/>
                <a:gd name="T38" fmla="*/ 0 w 66"/>
                <a:gd name="T39" fmla="*/ 35 h 78"/>
                <a:gd name="T40" fmla="*/ 0 w 66"/>
                <a:gd name="T41" fmla="*/ 39 h 78"/>
                <a:gd name="T42" fmla="*/ 0 w 66"/>
                <a:gd name="T43" fmla="*/ 35 h 78"/>
                <a:gd name="T44" fmla="*/ 0 w 66"/>
                <a:gd name="T45" fmla="*/ 30 h 78"/>
                <a:gd name="T46" fmla="*/ 0 w 66"/>
                <a:gd name="T47" fmla="*/ 25 h 78"/>
                <a:gd name="T48" fmla="*/ 0 w 66"/>
                <a:gd name="T49" fmla="*/ 21 h 78"/>
                <a:gd name="T50" fmla="*/ 0 w 66"/>
                <a:gd name="T51" fmla="*/ 17 h 78"/>
                <a:gd name="T52" fmla="*/ 4 w 66"/>
                <a:gd name="T53" fmla="*/ 17 h 78"/>
                <a:gd name="T54" fmla="*/ 8 w 66"/>
                <a:gd name="T55" fmla="*/ 8 h 78"/>
                <a:gd name="T56" fmla="*/ 8 w 66"/>
                <a:gd name="T57" fmla="*/ 4 h 78"/>
                <a:gd name="T58" fmla="*/ 13 w 66"/>
                <a:gd name="T59" fmla="*/ 0 h 78"/>
                <a:gd name="T60" fmla="*/ 17 w 66"/>
                <a:gd name="T61" fmla="*/ 0 h 78"/>
                <a:gd name="T62" fmla="*/ 21 w 66"/>
                <a:gd name="T63" fmla="*/ 0 h 78"/>
                <a:gd name="T64" fmla="*/ 26 w 66"/>
                <a:gd name="T65" fmla="*/ 0 h 78"/>
                <a:gd name="T66" fmla="*/ 26 w 66"/>
                <a:gd name="T67" fmla="*/ 4 h 78"/>
                <a:gd name="T68" fmla="*/ 35 w 66"/>
                <a:gd name="T69" fmla="*/ 8 h 78"/>
                <a:gd name="T70" fmla="*/ 39 w 66"/>
                <a:gd name="T71" fmla="*/ 8 h 78"/>
                <a:gd name="T72" fmla="*/ 39 w 66"/>
                <a:gd name="T73" fmla="*/ 4 h 7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6"/>
                <a:gd name="T112" fmla="*/ 0 h 78"/>
                <a:gd name="T113" fmla="*/ 66 w 66"/>
                <a:gd name="T114" fmla="*/ 78 h 7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6" h="78">
                  <a:moveTo>
                    <a:pt x="54" y="6"/>
                  </a:moveTo>
                  <a:lnTo>
                    <a:pt x="60" y="12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6" y="36"/>
                  </a:lnTo>
                  <a:lnTo>
                    <a:pt x="66" y="54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4" y="66"/>
                  </a:lnTo>
                  <a:lnTo>
                    <a:pt x="54" y="78"/>
                  </a:lnTo>
                  <a:lnTo>
                    <a:pt x="36" y="78"/>
                  </a:lnTo>
                  <a:lnTo>
                    <a:pt x="30" y="78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2" y="66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0" y="54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12" y="12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6" y="6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54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Freeform 52">
              <a:extLst>
                <a:ext uri="{FF2B5EF4-FFF2-40B4-BE49-F238E27FC236}">
                  <a16:creationId xmlns:a16="http://schemas.microsoft.com/office/drawing/2014/main" id="{6657E5CA-FD9E-98BA-C828-12F75B4AC6E4}"/>
                </a:ext>
              </a:extLst>
            </p:cNvPr>
            <p:cNvSpPr>
              <a:spLocks noChangeAspect="1"/>
            </p:cNvSpPr>
            <p:nvPr>
              <p:custDataLst>
                <p:tags r:id="rId45"/>
              </p:custDataLst>
            </p:nvPr>
          </p:nvSpPr>
          <p:spPr bwMode="gray">
            <a:xfrm>
              <a:off x="6160733" y="4549776"/>
              <a:ext cx="493626" cy="922337"/>
            </a:xfrm>
            <a:custGeom>
              <a:avLst/>
              <a:gdLst>
                <a:gd name="T0" fmla="*/ 48 w 366"/>
                <a:gd name="T1" fmla="*/ 268 h 684"/>
                <a:gd name="T2" fmla="*/ 39 w 366"/>
                <a:gd name="T3" fmla="*/ 260 h 684"/>
                <a:gd name="T4" fmla="*/ 31 w 366"/>
                <a:gd name="T5" fmla="*/ 234 h 684"/>
                <a:gd name="T6" fmla="*/ 26 w 366"/>
                <a:gd name="T7" fmla="*/ 208 h 684"/>
                <a:gd name="T8" fmla="*/ 31 w 366"/>
                <a:gd name="T9" fmla="*/ 195 h 684"/>
                <a:gd name="T10" fmla="*/ 39 w 366"/>
                <a:gd name="T11" fmla="*/ 178 h 684"/>
                <a:gd name="T12" fmla="*/ 48 w 366"/>
                <a:gd name="T13" fmla="*/ 165 h 684"/>
                <a:gd name="T14" fmla="*/ 70 w 366"/>
                <a:gd name="T15" fmla="*/ 151 h 684"/>
                <a:gd name="T16" fmla="*/ 78 w 366"/>
                <a:gd name="T17" fmla="*/ 147 h 684"/>
                <a:gd name="T18" fmla="*/ 87 w 366"/>
                <a:gd name="T19" fmla="*/ 151 h 684"/>
                <a:gd name="T20" fmla="*/ 95 w 366"/>
                <a:gd name="T21" fmla="*/ 138 h 684"/>
                <a:gd name="T22" fmla="*/ 108 w 366"/>
                <a:gd name="T23" fmla="*/ 138 h 684"/>
                <a:gd name="T24" fmla="*/ 117 w 366"/>
                <a:gd name="T25" fmla="*/ 143 h 684"/>
                <a:gd name="T26" fmla="*/ 122 w 366"/>
                <a:gd name="T27" fmla="*/ 130 h 684"/>
                <a:gd name="T28" fmla="*/ 139 w 366"/>
                <a:gd name="T29" fmla="*/ 121 h 684"/>
                <a:gd name="T30" fmla="*/ 143 w 366"/>
                <a:gd name="T31" fmla="*/ 121 h 684"/>
                <a:gd name="T32" fmla="*/ 147 w 366"/>
                <a:gd name="T33" fmla="*/ 113 h 684"/>
                <a:gd name="T34" fmla="*/ 156 w 366"/>
                <a:gd name="T35" fmla="*/ 104 h 684"/>
                <a:gd name="T36" fmla="*/ 161 w 366"/>
                <a:gd name="T37" fmla="*/ 99 h 684"/>
                <a:gd name="T38" fmla="*/ 165 w 366"/>
                <a:gd name="T39" fmla="*/ 87 h 684"/>
                <a:gd name="T40" fmla="*/ 173 w 366"/>
                <a:gd name="T41" fmla="*/ 87 h 684"/>
                <a:gd name="T42" fmla="*/ 173 w 366"/>
                <a:gd name="T43" fmla="*/ 74 h 684"/>
                <a:gd name="T44" fmla="*/ 173 w 366"/>
                <a:gd name="T45" fmla="*/ 60 h 684"/>
                <a:gd name="T46" fmla="*/ 190 w 366"/>
                <a:gd name="T47" fmla="*/ 60 h 684"/>
                <a:gd name="T48" fmla="*/ 200 w 366"/>
                <a:gd name="T49" fmla="*/ 52 h 684"/>
                <a:gd name="T50" fmla="*/ 208 w 366"/>
                <a:gd name="T51" fmla="*/ 39 h 684"/>
                <a:gd name="T52" fmla="*/ 200 w 366"/>
                <a:gd name="T53" fmla="*/ 17 h 684"/>
                <a:gd name="T54" fmla="*/ 212 w 366"/>
                <a:gd name="T55" fmla="*/ 8 h 684"/>
                <a:gd name="T56" fmla="*/ 217 w 366"/>
                <a:gd name="T57" fmla="*/ 0 h 684"/>
                <a:gd name="T58" fmla="*/ 221 w 366"/>
                <a:gd name="T59" fmla="*/ 13 h 684"/>
                <a:gd name="T60" fmla="*/ 225 w 366"/>
                <a:gd name="T61" fmla="*/ 13 h 684"/>
                <a:gd name="T62" fmla="*/ 234 w 366"/>
                <a:gd name="T63" fmla="*/ 31 h 684"/>
                <a:gd name="T64" fmla="*/ 243 w 366"/>
                <a:gd name="T65" fmla="*/ 43 h 684"/>
                <a:gd name="T66" fmla="*/ 252 w 366"/>
                <a:gd name="T67" fmla="*/ 74 h 684"/>
                <a:gd name="T68" fmla="*/ 256 w 366"/>
                <a:gd name="T69" fmla="*/ 108 h 684"/>
                <a:gd name="T70" fmla="*/ 260 w 366"/>
                <a:gd name="T71" fmla="*/ 130 h 684"/>
                <a:gd name="T72" fmla="*/ 243 w 366"/>
                <a:gd name="T73" fmla="*/ 138 h 684"/>
                <a:gd name="T74" fmla="*/ 234 w 366"/>
                <a:gd name="T75" fmla="*/ 130 h 684"/>
                <a:gd name="T76" fmla="*/ 238 w 366"/>
                <a:gd name="T77" fmla="*/ 155 h 684"/>
                <a:gd name="T78" fmla="*/ 238 w 366"/>
                <a:gd name="T79" fmla="*/ 178 h 684"/>
                <a:gd name="T80" fmla="*/ 225 w 366"/>
                <a:gd name="T81" fmla="*/ 208 h 684"/>
                <a:gd name="T82" fmla="*/ 221 w 366"/>
                <a:gd name="T83" fmla="*/ 238 h 684"/>
                <a:gd name="T84" fmla="*/ 200 w 366"/>
                <a:gd name="T85" fmla="*/ 295 h 684"/>
                <a:gd name="T86" fmla="*/ 186 w 366"/>
                <a:gd name="T87" fmla="*/ 342 h 684"/>
                <a:gd name="T88" fmla="*/ 169 w 366"/>
                <a:gd name="T89" fmla="*/ 386 h 684"/>
                <a:gd name="T90" fmla="*/ 161 w 366"/>
                <a:gd name="T91" fmla="*/ 420 h 684"/>
                <a:gd name="T92" fmla="*/ 147 w 366"/>
                <a:gd name="T93" fmla="*/ 454 h 684"/>
                <a:gd name="T94" fmla="*/ 130 w 366"/>
                <a:gd name="T95" fmla="*/ 472 h 684"/>
                <a:gd name="T96" fmla="*/ 95 w 366"/>
                <a:gd name="T97" fmla="*/ 485 h 684"/>
                <a:gd name="T98" fmla="*/ 70 w 366"/>
                <a:gd name="T99" fmla="*/ 489 h 684"/>
                <a:gd name="T100" fmla="*/ 35 w 366"/>
                <a:gd name="T101" fmla="*/ 472 h 684"/>
                <a:gd name="T102" fmla="*/ 17 w 366"/>
                <a:gd name="T103" fmla="*/ 446 h 684"/>
                <a:gd name="T104" fmla="*/ 21 w 366"/>
                <a:gd name="T105" fmla="*/ 411 h 684"/>
                <a:gd name="T106" fmla="*/ 4 w 366"/>
                <a:gd name="T107" fmla="*/ 386 h 684"/>
                <a:gd name="T108" fmla="*/ 4 w 366"/>
                <a:gd name="T109" fmla="*/ 355 h 684"/>
                <a:gd name="T110" fmla="*/ 13 w 366"/>
                <a:gd name="T111" fmla="*/ 347 h 684"/>
                <a:gd name="T112" fmla="*/ 13 w 366"/>
                <a:gd name="T113" fmla="*/ 342 h 684"/>
                <a:gd name="T114" fmla="*/ 26 w 366"/>
                <a:gd name="T115" fmla="*/ 333 h 684"/>
                <a:gd name="T116" fmla="*/ 31 w 366"/>
                <a:gd name="T117" fmla="*/ 320 h 684"/>
                <a:gd name="T118" fmla="*/ 43 w 366"/>
                <a:gd name="T119" fmla="*/ 299 h 68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6"/>
                <a:gd name="T181" fmla="*/ 0 h 684"/>
                <a:gd name="T182" fmla="*/ 366 w 366"/>
                <a:gd name="T183" fmla="*/ 684 h 68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6" h="684">
                  <a:moveTo>
                    <a:pt x="60" y="390"/>
                  </a:moveTo>
                  <a:lnTo>
                    <a:pt x="60" y="384"/>
                  </a:lnTo>
                  <a:lnTo>
                    <a:pt x="60" y="390"/>
                  </a:lnTo>
                  <a:lnTo>
                    <a:pt x="66" y="390"/>
                  </a:lnTo>
                  <a:lnTo>
                    <a:pt x="60" y="390"/>
                  </a:lnTo>
                  <a:lnTo>
                    <a:pt x="60" y="384"/>
                  </a:lnTo>
                  <a:lnTo>
                    <a:pt x="66" y="384"/>
                  </a:lnTo>
                  <a:lnTo>
                    <a:pt x="66" y="378"/>
                  </a:lnTo>
                  <a:lnTo>
                    <a:pt x="66" y="372"/>
                  </a:lnTo>
                  <a:lnTo>
                    <a:pt x="60" y="372"/>
                  </a:lnTo>
                  <a:lnTo>
                    <a:pt x="60" y="366"/>
                  </a:lnTo>
                  <a:lnTo>
                    <a:pt x="54" y="360"/>
                  </a:lnTo>
                  <a:lnTo>
                    <a:pt x="54" y="366"/>
                  </a:lnTo>
                  <a:lnTo>
                    <a:pt x="54" y="360"/>
                  </a:lnTo>
                  <a:lnTo>
                    <a:pt x="60" y="360"/>
                  </a:lnTo>
                  <a:lnTo>
                    <a:pt x="54" y="360"/>
                  </a:lnTo>
                  <a:lnTo>
                    <a:pt x="54" y="354"/>
                  </a:lnTo>
                  <a:lnTo>
                    <a:pt x="54" y="360"/>
                  </a:lnTo>
                  <a:lnTo>
                    <a:pt x="54" y="354"/>
                  </a:lnTo>
                  <a:lnTo>
                    <a:pt x="54" y="348"/>
                  </a:lnTo>
                  <a:lnTo>
                    <a:pt x="54" y="354"/>
                  </a:lnTo>
                  <a:lnTo>
                    <a:pt x="54" y="348"/>
                  </a:lnTo>
                  <a:lnTo>
                    <a:pt x="54" y="342"/>
                  </a:lnTo>
                  <a:lnTo>
                    <a:pt x="54" y="336"/>
                  </a:lnTo>
                  <a:lnTo>
                    <a:pt x="48" y="336"/>
                  </a:lnTo>
                  <a:lnTo>
                    <a:pt x="48" y="330"/>
                  </a:lnTo>
                  <a:lnTo>
                    <a:pt x="42" y="324"/>
                  </a:lnTo>
                  <a:lnTo>
                    <a:pt x="42" y="318"/>
                  </a:lnTo>
                  <a:lnTo>
                    <a:pt x="42" y="312"/>
                  </a:lnTo>
                  <a:lnTo>
                    <a:pt x="42" y="306"/>
                  </a:lnTo>
                  <a:lnTo>
                    <a:pt x="42" y="300"/>
                  </a:lnTo>
                  <a:lnTo>
                    <a:pt x="42" y="294"/>
                  </a:lnTo>
                  <a:lnTo>
                    <a:pt x="42" y="288"/>
                  </a:lnTo>
                  <a:lnTo>
                    <a:pt x="42" y="294"/>
                  </a:lnTo>
                  <a:lnTo>
                    <a:pt x="42" y="288"/>
                  </a:lnTo>
                  <a:lnTo>
                    <a:pt x="36" y="288"/>
                  </a:lnTo>
                  <a:lnTo>
                    <a:pt x="36" y="282"/>
                  </a:lnTo>
                  <a:lnTo>
                    <a:pt x="42" y="288"/>
                  </a:lnTo>
                  <a:lnTo>
                    <a:pt x="42" y="282"/>
                  </a:lnTo>
                  <a:lnTo>
                    <a:pt x="36" y="282"/>
                  </a:lnTo>
                  <a:lnTo>
                    <a:pt x="42" y="282"/>
                  </a:lnTo>
                  <a:lnTo>
                    <a:pt x="36" y="282"/>
                  </a:lnTo>
                  <a:lnTo>
                    <a:pt x="36" y="276"/>
                  </a:lnTo>
                  <a:lnTo>
                    <a:pt x="42" y="276"/>
                  </a:lnTo>
                  <a:lnTo>
                    <a:pt x="42" y="270"/>
                  </a:lnTo>
                  <a:lnTo>
                    <a:pt x="42" y="264"/>
                  </a:lnTo>
                  <a:lnTo>
                    <a:pt x="42" y="270"/>
                  </a:lnTo>
                  <a:lnTo>
                    <a:pt x="48" y="264"/>
                  </a:lnTo>
                  <a:lnTo>
                    <a:pt x="48" y="258"/>
                  </a:lnTo>
                  <a:lnTo>
                    <a:pt x="54" y="258"/>
                  </a:lnTo>
                  <a:lnTo>
                    <a:pt x="48" y="258"/>
                  </a:lnTo>
                  <a:lnTo>
                    <a:pt x="54" y="258"/>
                  </a:lnTo>
                  <a:lnTo>
                    <a:pt x="54" y="252"/>
                  </a:lnTo>
                  <a:lnTo>
                    <a:pt x="54" y="246"/>
                  </a:lnTo>
                  <a:lnTo>
                    <a:pt x="54" y="252"/>
                  </a:lnTo>
                  <a:lnTo>
                    <a:pt x="54" y="246"/>
                  </a:lnTo>
                  <a:lnTo>
                    <a:pt x="60" y="246"/>
                  </a:lnTo>
                  <a:lnTo>
                    <a:pt x="60" y="240"/>
                  </a:lnTo>
                  <a:lnTo>
                    <a:pt x="66" y="240"/>
                  </a:lnTo>
                  <a:lnTo>
                    <a:pt x="66" y="234"/>
                  </a:lnTo>
                  <a:lnTo>
                    <a:pt x="60" y="234"/>
                  </a:lnTo>
                  <a:lnTo>
                    <a:pt x="66" y="234"/>
                  </a:lnTo>
                  <a:lnTo>
                    <a:pt x="66" y="228"/>
                  </a:lnTo>
                  <a:lnTo>
                    <a:pt x="60" y="222"/>
                  </a:lnTo>
                  <a:lnTo>
                    <a:pt x="60" y="216"/>
                  </a:lnTo>
                  <a:lnTo>
                    <a:pt x="66" y="216"/>
                  </a:lnTo>
                  <a:lnTo>
                    <a:pt x="72" y="216"/>
                  </a:lnTo>
                  <a:lnTo>
                    <a:pt x="78" y="216"/>
                  </a:lnTo>
                  <a:lnTo>
                    <a:pt x="84" y="216"/>
                  </a:lnTo>
                  <a:lnTo>
                    <a:pt x="90" y="216"/>
                  </a:lnTo>
                  <a:lnTo>
                    <a:pt x="90" y="210"/>
                  </a:lnTo>
                  <a:lnTo>
                    <a:pt x="96" y="210"/>
                  </a:lnTo>
                  <a:lnTo>
                    <a:pt x="96" y="204"/>
                  </a:lnTo>
                  <a:lnTo>
                    <a:pt x="102" y="204"/>
                  </a:lnTo>
                  <a:lnTo>
                    <a:pt x="102" y="198"/>
                  </a:lnTo>
                  <a:lnTo>
                    <a:pt x="102" y="204"/>
                  </a:lnTo>
                  <a:lnTo>
                    <a:pt x="108" y="204"/>
                  </a:lnTo>
                  <a:lnTo>
                    <a:pt x="108" y="210"/>
                  </a:lnTo>
                  <a:lnTo>
                    <a:pt x="102" y="210"/>
                  </a:lnTo>
                  <a:lnTo>
                    <a:pt x="108" y="210"/>
                  </a:lnTo>
                  <a:lnTo>
                    <a:pt x="108" y="204"/>
                  </a:lnTo>
                  <a:lnTo>
                    <a:pt x="114" y="204"/>
                  </a:lnTo>
                  <a:lnTo>
                    <a:pt x="108" y="204"/>
                  </a:lnTo>
                  <a:lnTo>
                    <a:pt x="114" y="204"/>
                  </a:lnTo>
                  <a:lnTo>
                    <a:pt x="120" y="204"/>
                  </a:lnTo>
                  <a:lnTo>
                    <a:pt x="120" y="210"/>
                  </a:lnTo>
                  <a:lnTo>
                    <a:pt x="120" y="204"/>
                  </a:lnTo>
                  <a:lnTo>
                    <a:pt x="120" y="210"/>
                  </a:lnTo>
                  <a:lnTo>
                    <a:pt x="120" y="204"/>
                  </a:lnTo>
                  <a:lnTo>
                    <a:pt x="120" y="210"/>
                  </a:lnTo>
                  <a:lnTo>
                    <a:pt x="120" y="204"/>
                  </a:lnTo>
                  <a:lnTo>
                    <a:pt x="120" y="198"/>
                  </a:lnTo>
                  <a:lnTo>
                    <a:pt x="126" y="192"/>
                  </a:lnTo>
                  <a:lnTo>
                    <a:pt x="126" y="198"/>
                  </a:lnTo>
                  <a:lnTo>
                    <a:pt x="126" y="192"/>
                  </a:lnTo>
                  <a:lnTo>
                    <a:pt x="126" y="198"/>
                  </a:lnTo>
                  <a:lnTo>
                    <a:pt x="132" y="192"/>
                  </a:lnTo>
                  <a:lnTo>
                    <a:pt x="132" y="198"/>
                  </a:lnTo>
                  <a:lnTo>
                    <a:pt x="132" y="192"/>
                  </a:lnTo>
                  <a:lnTo>
                    <a:pt x="138" y="192"/>
                  </a:lnTo>
                  <a:lnTo>
                    <a:pt x="138" y="198"/>
                  </a:lnTo>
                  <a:lnTo>
                    <a:pt x="144" y="198"/>
                  </a:lnTo>
                  <a:lnTo>
                    <a:pt x="144" y="192"/>
                  </a:lnTo>
                  <a:lnTo>
                    <a:pt x="144" y="198"/>
                  </a:lnTo>
                  <a:lnTo>
                    <a:pt x="138" y="198"/>
                  </a:lnTo>
                  <a:lnTo>
                    <a:pt x="138" y="192"/>
                  </a:lnTo>
                  <a:lnTo>
                    <a:pt x="144" y="192"/>
                  </a:lnTo>
                  <a:lnTo>
                    <a:pt x="150" y="192"/>
                  </a:lnTo>
                  <a:lnTo>
                    <a:pt x="150" y="198"/>
                  </a:lnTo>
                  <a:lnTo>
                    <a:pt x="156" y="198"/>
                  </a:lnTo>
                  <a:lnTo>
                    <a:pt x="156" y="204"/>
                  </a:lnTo>
                  <a:lnTo>
                    <a:pt x="162" y="204"/>
                  </a:lnTo>
                  <a:lnTo>
                    <a:pt x="156" y="204"/>
                  </a:lnTo>
                  <a:lnTo>
                    <a:pt x="162" y="204"/>
                  </a:lnTo>
                  <a:lnTo>
                    <a:pt x="168" y="204"/>
                  </a:lnTo>
                  <a:lnTo>
                    <a:pt x="162" y="204"/>
                  </a:lnTo>
                  <a:lnTo>
                    <a:pt x="162" y="198"/>
                  </a:lnTo>
                  <a:lnTo>
                    <a:pt x="162" y="204"/>
                  </a:lnTo>
                  <a:lnTo>
                    <a:pt x="168" y="204"/>
                  </a:lnTo>
                  <a:lnTo>
                    <a:pt x="162" y="198"/>
                  </a:lnTo>
                  <a:lnTo>
                    <a:pt x="156" y="198"/>
                  </a:lnTo>
                  <a:lnTo>
                    <a:pt x="156" y="192"/>
                  </a:lnTo>
                  <a:lnTo>
                    <a:pt x="156" y="186"/>
                  </a:lnTo>
                  <a:lnTo>
                    <a:pt x="162" y="186"/>
                  </a:lnTo>
                  <a:lnTo>
                    <a:pt x="162" y="180"/>
                  </a:lnTo>
                  <a:lnTo>
                    <a:pt x="168" y="180"/>
                  </a:lnTo>
                  <a:lnTo>
                    <a:pt x="162" y="180"/>
                  </a:lnTo>
                  <a:lnTo>
                    <a:pt x="168" y="180"/>
                  </a:lnTo>
                  <a:lnTo>
                    <a:pt x="168" y="174"/>
                  </a:lnTo>
                  <a:lnTo>
                    <a:pt x="174" y="174"/>
                  </a:lnTo>
                  <a:lnTo>
                    <a:pt x="180" y="168"/>
                  </a:lnTo>
                  <a:lnTo>
                    <a:pt x="186" y="168"/>
                  </a:lnTo>
                  <a:lnTo>
                    <a:pt x="186" y="162"/>
                  </a:lnTo>
                  <a:lnTo>
                    <a:pt x="186" y="168"/>
                  </a:lnTo>
                  <a:lnTo>
                    <a:pt x="192" y="168"/>
                  </a:lnTo>
                  <a:lnTo>
                    <a:pt x="192" y="174"/>
                  </a:lnTo>
                  <a:lnTo>
                    <a:pt x="186" y="180"/>
                  </a:lnTo>
                  <a:lnTo>
                    <a:pt x="192" y="180"/>
                  </a:lnTo>
                  <a:lnTo>
                    <a:pt x="192" y="186"/>
                  </a:lnTo>
                  <a:lnTo>
                    <a:pt x="192" y="180"/>
                  </a:lnTo>
                  <a:lnTo>
                    <a:pt x="198" y="180"/>
                  </a:lnTo>
                  <a:lnTo>
                    <a:pt x="204" y="174"/>
                  </a:lnTo>
                  <a:lnTo>
                    <a:pt x="198" y="174"/>
                  </a:lnTo>
                  <a:lnTo>
                    <a:pt x="198" y="168"/>
                  </a:lnTo>
                  <a:lnTo>
                    <a:pt x="192" y="168"/>
                  </a:lnTo>
                  <a:lnTo>
                    <a:pt x="198" y="168"/>
                  </a:lnTo>
                  <a:lnTo>
                    <a:pt x="192" y="168"/>
                  </a:lnTo>
                  <a:lnTo>
                    <a:pt x="198" y="168"/>
                  </a:lnTo>
                  <a:lnTo>
                    <a:pt x="192" y="168"/>
                  </a:lnTo>
                  <a:lnTo>
                    <a:pt x="192" y="162"/>
                  </a:lnTo>
                  <a:lnTo>
                    <a:pt x="198" y="162"/>
                  </a:lnTo>
                  <a:lnTo>
                    <a:pt x="198" y="156"/>
                  </a:lnTo>
                  <a:lnTo>
                    <a:pt x="204" y="156"/>
                  </a:lnTo>
                  <a:lnTo>
                    <a:pt x="198" y="156"/>
                  </a:lnTo>
                  <a:lnTo>
                    <a:pt x="204" y="156"/>
                  </a:lnTo>
                  <a:lnTo>
                    <a:pt x="204" y="150"/>
                  </a:lnTo>
                  <a:lnTo>
                    <a:pt x="210" y="150"/>
                  </a:lnTo>
                  <a:lnTo>
                    <a:pt x="204" y="150"/>
                  </a:lnTo>
                  <a:lnTo>
                    <a:pt x="210" y="144"/>
                  </a:lnTo>
                  <a:lnTo>
                    <a:pt x="210" y="138"/>
                  </a:lnTo>
                  <a:lnTo>
                    <a:pt x="216" y="138"/>
                  </a:lnTo>
                  <a:lnTo>
                    <a:pt x="216" y="144"/>
                  </a:lnTo>
                  <a:lnTo>
                    <a:pt x="216" y="150"/>
                  </a:lnTo>
                  <a:lnTo>
                    <a:pt x="210" y="156"/>
                  </a:lnTo>
                  <a:lnTo>
                    <a:pt x="210" y="162"/>
                  </a:lnTo>
                  <a:lnTo>
                    <a:pt x="216" y="162"/>
                  </a:lnTo>
                  <a:lnTo>
                    <a:pt x="216" y="156"/>
                  </a:lnTo>
                  <a:lnTo>
                    <a:pt x="216" y="150"/>
                  </a:lnTo>
                  <a:lnTo>
                    <a:pt x="222" y="150"/>
                  </a:lnTo>
                  <a:lnTo>
                    <a:pt x="222" y="144"/>
                  </a:lnTo>
                  <a:lnTo>
                    <a:pt x="222" y="138"/>
                  </a:lnTo>
                  <a:lnTo>
                    <a:pt x="228" y="138"/>
                  </a:lnTo>
                  <a:lnTo>
                    <a:pt x="228" y="132"/>
                  </a:lnTo>
                  <a:lnTo>
                    <a:pt x="228" y="126"/>
                  </a:lnTo>
                  <a:lnTo>
                    <a:pt x="222" y="126"/>
                  </a:lnTo>
                  <a:lnTo>
                    <a:pt x="228" y="126"/>
                  </a:lnTo>
                  <a:lnTo>
                    <a:pt x="222" y="126"/>
                  </a:lnTo>
                  <a:lnTo>
                    <a:pt x="228" y="120"/>
                  </a:lnTo>
                  <a:lnTo>
                    <a:pt x="228" y="114"/>
                  </a:lnTo>
                  <a:lnTo>
                    <a:pt x="228" y="120"/>
                  </a:lnTo>
                  <a:lnTo>
                    <a:pt x="228" y="114"/>
                  </a:lnTo>
                  <a:lnTo>
                    <a:pt x="234" y="120"/>
                  </a:lnTo>
                  <a:lnTo>
                    <a:pt x="234" y="114"/>
                  </a:lnTo>
                  <a:lnTo>
                    <a:pt x="240" y="114"/>
                  </a:lnTo>
                  <a:lnTo>
                    <a:pt x="234" y="114"/>
                  </a:lnTo>
                  <a:lnTo>
                    <a:pt x="234" y="108"/>
                  </a:lnTo>
                  <a:lnTo>
                    <a:pt x="240" y="108"/>
                  </a:lnTo>
                  <a:lnTo>
                    <a:pt x="240" y="114"/>
                  </a:lnTo>
                  <a:lnTo>
                    <a:pt x="240" y="120"/>
                  </a:lnTo>
                  <a:lnTo>
                    <a:pt x="240" y="126"/>
                  </a:lnTo>
                  <a:lnTo>
                    <a:pt x="240" y="120"/>
                  </a:lnTo>
                  <a:lnTo>
                    <a:pt x="240" y="114"/>
                  </a:lnTo>
                  <a:lnTo>
                    <a:pt x="246" y="114"/>
                  </a:lnTo>
                  <a:lnTo>
                    <a:pt x="240" y="114"/>
                  </a:lnTo>
                  <a:lnTo>
                    <a:pt x="240" y="108"/>
                  </a:lnTo>
                  <a:lnTo>
                    <a:pt x="234" y="108"/>
                  </a:lnTo>
                  <a:lnTo>
                    <a:pt x="234" y="102"/>
                  </a:lnTo>
                  <a:lnTo>
                    <a:pt x="240" y="102"/>
                  </a:lnTo>
                  <a:lnTo>
                    <a:pt x="234" y="102"/>
                  </a:lnTo>
                  <a:lnTo>
                    <a:pt x="234" y="96"/>
                  </a:lnTo>
                  <a:lnTo>
                    <a:pt x="234" y="90"/>
                  </a:lnTo>
                  <a:lnTo>
                    <a:pt x="234" y="84"/>
                  </a:lnTo>
                  <a:lnTo>
                    <a:pt x="240" y="84"/>
                  </a:lnTo>
                  <a:lnTo>
                    <a:pt x="234" y="84"/>
                  </a:lnTo>
                  <a:lnTo>
                    <a:pt x="240" y="84"/>
                  </a:lnTo>
                  <a:lnTo>
                    <a:pt x="240" y="78"/>
                  </a:lnTo>
                  <a:lnTo>
                    <a:pt x="240" y="84"/>
                  </a:lnTo>
                  <a:lnTo>
                    <a:pt x="246" y="84"/>
                  </a:lnTo>
                  <a:lnTo>
                    <a:pt x="246" y="90"/>
                  </a:lnTo>
                  <a:lnTo>
                    <a:pt x="252" y="96"/>
                  </a:lnTo>
                  <a:lnTo>
                    <a:pt x="258" y="96"/>
                  </a:lnTo>
                  <a:lnTo>
                    <a:pt x="258" y="90"/>
                  </a:lnTo>
                  <a:lnTo>
                    <a:pt x="258" y="84"/>
                  </a:lnTo>
                  <a:lnTo>
                    <a:pt x="264" y="84"/>
                  </a:lnTo>
                  <a:lnTo>
                    <a:pt x="264" y="78"/>
                  </a:lnTo>
                  <a:lnTo>
                    <a:pt x="264" y="84"/>
                  </a:lnTo>
                  <a:lnTo>
                    <a:pt x="270" y="84"/>
                  </a:lnTo>
                  <a:lnTo>
                    <a:pt x="270" y="78"/>
                  </a:lnTo>
                  <a:lnTo>
                    <a:pt x="264" y="84"/>
                  </a:lnTo>
                  <a:lnTo>
                    <a:pt x="264" y="78"/>
                  </a:lnTo>
                  <a:lnTo>
                    <a:pt x="264" y="72"/>
                  </a:lnTo>
                  <a:lnTo>
                    <a:pt x="264" y="78"/>
                  </a:lnTo>
                  <a:lnTo>
                    <a:pt x="270" y="78"/>
                  </a:lnTo>
                  <a:lnTo>
                    <a:pt x="276" y="78"/>
                  </a:lnTo>
                  <a:lnTo>
                    <a:pt x="276" y="72"/>
                  </a:lnTo>
                  <a:lnTo>
                    <a:pt x="282" y="72"/>
                  </a:lnTo>
                  <a:lnTo>
                    <a:pt x="276" y="72"/>
                  </a:lnTo>
                  <a:lnTo>
                    <a:pt x="282" y="72"/>
                  </a:lnTo>
                  <a:lnTo>
                    <a:pt x="282" y="66"/>
                  </a:lnTo>
                  <a:lnTo>
                    <a:pt x="282" y="60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88" y="48"/>
                  </a:lnTo>
                  <a:lnTo>
                    <a:pt x="288" y="42"/>
                  </a:lnTo>
                  <a:lnTo>
                    <a:pt x="282" y="42"/>
                  </a:lnTo>
                  <a:lnTo>
                    <a:pt x="282" y="36"/>
                  </a:lnTo>
                  <a:lnTo>
                    <a:pt x="282" y="30"/>
                  </a:lnTo>
                  <a:lnTo>
                    <a:pt x="282" y="36"/>
                  </a:lnTo>
                  <a:lnTo>
                    <a:pt x="282" y="30"/>
                  </a:lnTo>
                  <a:lnTo>
                    <a:pt x="276" y="30"/>
                  </a:lnTo>
                  <a:lnTo>
                    <a:pt x="276" y="24"/>
                  </a:lnTo>
                  <a:lnTo>
                    <a:pt x="282" y="24"/>
                  </a:lnTo>
                  <a:lnTo>
                    <a:pt x="282" y="30"/>
                  </a:lnTo>
                  <a:lnTo>
                    <a:pt x="288" y="30"/>
                  </a:lnTo>
                  <a:lnTo>
                    <a:pt x="288" y="24"/>
                  </a:lnTo>
                  <a:lnTo>
                    <a:pt x="288" y="18"/>
                  </a:lnTo>
                  <a:lnTo>
                    <a:pt x="294" y="18"/>
                  </a:lnTo>
                  <a:lnTo>
                    <a:pt x="300" y="18"/>
                  </a:lnTo>
                  <a:lnTo>
                    <a:pt x="294" y="18"/>
                  </a:lnTo>
                  <a:lnTo>
                    <a:pt x="294" y="12"/>
                  </a:lnTo>
                  <a:lnTo>
                    <a:pt x="300" y="12"/>
                  </a:lnTo>
                  <a:lnTo>
                    <a:pt x="294" y="12"/>
                  </a:lnTo>
                  <a:lnTo>
                    <a:pt x="300" y="12"/>
                  </a:lnTo>
                  <a:lnTo>
                    <a:pt x="294" y="12"/>
                  </a:lnTo>
                  <a:lnTo>
                    <a:pt x="294" y="6"/>
                  </a:lnTo>
                  <a:lnTo>
                    <a:pt x="300" y="6"/>
                  </a:lnTo>
                  <a:lnTo>
                    <a:pt x="300" y="12"/>
                  </a:lnTo>
                  <a:lnTo>
                    <a:pt x="300" y="6"/>
                  </a:lnTo>
                  <a:lnTo>
                    <a:pt x="300" y="0"/>
                  </a:lnTo>
                  <a:lnTo>
                    <a:pt x="300" y="6"/>
                  </a:lnTo>
                  <a:lnTo>
                    <a:pt x="300" y="0"/>
                  </a:lnTo>
                  <a:lnTo>
                    <a:pt x="306" y="6"/>
                  </a:lnTo>
                  <a:lnTo>
                    <a:pt x="300" y="6"/>
                  </a:lnTo>
                  <a:lnTo>
                    <a:pt x="306" y="6"/>
                  </a:lnTo>
                  <a:lnTo>
                    <a:pt x="306" y="12"/>
                  </a:lnTo>
                  <a:lnTo>
                    <a:pt x="306" y="18"/>
                  </a:lnTo>
                  <a:lnTo>
                    <a:pt x="306" y="12"/>
                  </a:lnTo>
                  <a:lnTo>
                    <a:pt x="306" y="18"/>
                  </a:lnTo>
                  <a:lnTo>
                    <a:pt x="306" y="12"/>
                  </a:lnTo>
                  <a:lnTo>
                    <a:pt x="300" y="12"/>
                  </a:lnTo>
                  <a:lnTo>
                    <a:pt x="300" y="18"/>
                  </a:lnTo>
                  <a:lnTo>
                    <a:pt x="306" y="18"/>
                  </a:lnTo>
                  <a:lnTo>
                    <a:pt x="300" y="18"/>
                  </a:lnTo>
                  <a:lnTo>
                    <a:pt x="300" y="24"/>
                  </a:lnTo>
                  <a:lnTo>
                    <a:pt x="300" y="18"/>
                  </a:lnTo>
                  <a:lnTo>
                    <a:pt x="306" y="18"/>
                  </a:lnTo>
                  <a:lnTo>
                    <a:pt x="312" y="18"/>
                  </a:lnTo>
                  <a:lnTo>
                    <a:pt x="312" y="24"/>
                  </a:lnTo>
                  <a:lnTo>
                    <a:pt x="318" y="24"/>
                  </a:lnTo>
                  <a:lnTo>
                    <a:pt x="312" y="24"/>
                  </a:lnTo>
                  <a:lnTo>
                    <a:pt x="318" y="24"/>
                  </a:lnTo>
                  <a:lnTo>
                    <a:pt x="318" y="30"/>
                  </a:lnTo>
                  <a:lnTo>
                    <a:pt x="318" y="24"/>
                  </a:lnTo>
                  <a:lnTo>
                    <a:pt x="318" y="30"/>
                  </a:lnTo>
                  <a:lnTo>
                    <a:pt x="318" y="36"/>
                  </a:lnTo>
                  <a:lnTo>
                    <a:pt x="324" y="42"/>
                  </a:lnTo>
                  <a:lnTo>
                    <a:pt x="324" y="48"/>
                  </a:lnTo>
                  <a:lnTo>
                    <a:pt x="324" y="42"/>
                  </a:lnTo>
                  <a:lnTo>
                    <a:pt x="330" y="42"/>
                  </a:lnTo>
                  <a:lnTo>
                    <a:pt x="330" y="48"/>
                  </a:lnTo>
                  <a:lnTo>
                    <a:pt x="330" y="54"/>
                  </a:lnTo>
                  <a:lnTo>
                    <a:pt x="330" y="48"/>
                  </a:lnTo>
                  <a:lnTo>
                    <a:pt x="330" y="54"/>
                  </a:lnTo>
                  <a:lnTo>
                    <a:pt x="336" y="54"/>
                  </a:lnTo>
                  <a:lnTo>
                    <a:pt x="336" y="60"/>
                  </a:lnTo>
                  <a:lnTo>
                    <a:pt x="336" y="66"/>
                  </a:lnTo>
                  <a:lnTo>
                    <a:pt x="336" y="72"/>
                  </a:lnTo>
                  <a:lnTo>
                    <a:pt x="342" y="72"/>
                  </a:lnTo>
                  <a:lnTo>
                    <a:pt x="342" y="78"/>
                  </a:lnTo>
                  <a:lnTo>
                    <a:pt x="342" y="84"/>
                  </a:lnTo>
                  <a:lnTo>
                    <a:pt x="342" y="90"/>
                  </a:lnTo>
                  <a:lnTo>
                    <a:pt x="348" y="90"/>
                  </a:lnTo>
                  <a:lnTo>
                    <a:pt x="348" y="96"/>
                  </a:lnTo>
                  <a:lnTo>
                    <a:pt x="348" y="102"/>
                  </a:lnTo>
                  <a:lnTo>
                    <a:pt x="348" y="108"/>
                  </a:lnTo>
                  <a:lnTo>
                    <a:pt x="348" y="114"/>
                  </a:lnTo>
                  <a:lnTo>
                    <a:pt x="348" y="120"/>
                  </a:lnTo>
                  <a:lnTo>
                    <a:pt x="348" y="126"/>
                  </a:lnTo>
                  <a:lnTo>
                    <a:pt x="348" y="132"/>
                  </a:lnTo>
                  <a:lnTo>
                    <a:pt x="348" y="138"/>
                  </a:lnTo>
                  <a:lnTo>
                    <a:pt x="348" y="144"/>
                  </a:lnTo>
                  <a:lnTo>
                    <a:pt x="354" y="144"/>
                  </a:lnTo>
                  <a:lnTo>
                    <a:pt x="354" y="150"/>
                  </a:lnTo>
                  <a:lnTo>
                    <a:pt x="354" y="156"/>
                  </a:lnTo>
                  <a:lnTo>
                    <a:pt x="360" y="156"/>
                  </a:lnTo>
                  <a:lnTo>
                    <a:pt x="360" y="162"/>
                  </a:lnTo>
                  <a:lnTo>
                    <a:pt x="360" y="168"/>
                  </a:lnTo>
                  <a:lnTo>
                    <a:pt x="366" y="168"/>
                  </a:lnTo>
                  <a:lnTo>
                    <a:pt x="360" y="168"/>
                  </a:lnTo>
                  <a:lnTo>
                    <a:pt x="366" y="168"/>
                  </a:lnTo>
                  <a:lnTo>
                    <a:pt x="360" y="174"/>
                  </a:lnTo>
                  <a:lnTo>
                    <a:pt x="360" y="180"/>
                  </a:lnTo>
                  <a:lnTo>
                    <a:pt x="360" y="186"/>
                  </a:lnTo>
                  <a:lnTo>
                    <a:pt x="354" y="186"/>
                  </a:lnTo>
                  <a:lnTo>
                    <a:pt x="360" y="192"/>
                  </a:lnTo>
                  <a:lnTo>
                    <a:pt x="354" y="192"/>
                  </a:lnTo>
                  <a:lnTo>
                    <a:pt x="354" y="198"/>
                  </a:lnTo>
                  <a:lnTo>
                    <a:pt x="348" y="204"/>
                  </a:lnTo>
                  <a:lnTo>
                    <a:pt x="342" y="198"/>
                  </a:lnTo>
                  <a:lnTo>
                    <a:pt x="342" y="192"/>
                  </a:lnTo>
                  <a:lnTo>
                    <a:pt x="336" y="192"/>
                  </a:lnTo>
                  <a:lnTo>
                    <a:pt x="336" y="186"/>
                  </a:lnTo>
                  <a:lnTo>
                    <a:pt x="336" y="180"/>
                  </a:lnTo>
                  <a:lnTo>
                    <a:pt x="336" y="174"/>
                  </a:lnTo>
                  <a:lnTo>
                    <a:pt x="330" y="174"/>
                  </a:lnTo>
                  <a:lnTo>
                    <a:pt x="330" y="180"/>
                  </a:lnTo>
                  <a:lnTo>
                    <a:pt x="324" y="174"/>
                  </a:lnTo>
                  <a:lnTo>
                    <a:pt x="330" y="174"/>
                  </a:lnTo>
                  <a:lnTo>
                    <a:pt x="324" y="174"/>
                  </a:lnTo>
                  <a:lnTo>
                    <a:pt x="324" y="180"/>
                  </a:lnTo>
                  <a:lnTo>
                    <a:pt x="318" y="180"/>
                  </a:lnTo>
                  <a:lnTo>
                    <a:pt x="318" y="186"/>
                  </a:lnTo>
                  <a:lnTo>
                    <a:pt x="324" y="186"/>
                  </a:lnTo>
                  <a:lnTo>
                    <a:pt x="324" y="192"/>
                  </a:lnTo>
                  <a:lnTo>
                    <a:pt x="324" y="198"/>
                  </a:lnTo>
                  <a:lnTo>
                    <a:pt x="324" y="204"/>
                  </a:lnTo>
                  <a:lnTo>
                    <a:pt x="324" y="210"/>
                  </a:lnTo>
                  <a:lnTo>
                    <a:pt x="330" y="210"/>
                  </a:lnTo>
                  <a:lnTo>
                    <a:pt x="330" y="216"/>
                  </a:lnTo>
                  <a:lnTo>
                    <a:pt x="330" y="210"/>
                  </a:lnTo>
                  <a:lnTo>
                    <a:pt x="330" y="216"/>
                  </a:lnTo>
                  <a:lnTo>
                    <a:pt x="330" y="222"/>
                  </a:lnTo>
                  <a:lnTo>
                    <a:pt x="330" y="228"/>
                  </a:lnTo>
                  <a:lnTo>
                    <a:pt x="330" y="234"/>
                  </a:lnTo>
                  <a:lnTo>
                    <a:pt x="330" y="240"/>
                  </a:lnTo>
                  <a:lnTo>
                    <a:pt x="324" y="240"/>
                  </a:lnTo>
                  <a:lnTo>
                    <a:pt x="324" y="246"/>
                  </a:lnTo>
                  <a:lnTo>
                    <a:pt x="330" y="246"/>
                  </a:lnTo>
                  <a:lnTo>
                    <a:pt x="324" y="246"/>
                  </a:lnTo>
                  <a:lnTo>
                    <a:pt x="318" y="252"/>
                  </a:lnTo>
                  <a:lnTo>
                    <a:pt x="318" y="258"/>
                  </a:lnTo>
                  <a:lnTo>
                    <a:pt x="312" y="258"/>
                  </a:lnTo>
                  <a:lnTo>
                    <a:pt x="312" y="264"/>
                  </a:lnTo>
                  <a:lnTo>
                    <a:pt x="312" y="270"/>
                  </a:lnTo>
                  <a:lnTo>
                    <a:pt x="312" y="276"/>
                  </a:lnTo>
                  <a:lnTo>
                    <a:pt x="312" y="282"/>
                  </a:lnTo>
                  <a:lnTo>
                    <a:pt x="312" y="288"/>
                  </a:lnTo>
                  <a:lnTo>
                    <a:pt x="318" y="288"/>
                  </a:lnTo>
                  <a:lnTo>
                    <a:pt x="312" y="294"/>
                  </a:lnTo>
                  <a:lnTo>
                    <a:pt x="312" y="300"/>
                  </a:lnTo>
                  <a:lnTo>
                    <a:pt x="312" y="306"/>
                  </a:lnTo>
                  <a:lnTo>
                    <a:pt x="312" y="312"/>
                  </a:lnTo>
                  <a:lnTo>
                    <a:pt x="306" y="312"/>
                  </a:lnTo>
                  <a:lnTo>
                    <a:pt x="306" y="318"/>
                  </a:lnTo>
                  <a:lnTo>
                    <a:pt x="306" y="324"/>
                  </a:lnTo>
                  <a:lnTo>
                    <a:pt x="306" y="330"/>
                  </a:lnTo>
                  <a:lnTo>
                    <a:pt x="300" y="336"/>
                  </a:lnTo>
                  <a:lnTo>
                    <a:pt x="300" y="342"/>
                  </a:lnTo>
                  <a:lnTo>
                    <a:pt x="288" y="366"/>
                  </a:lnTo>
                  <a:lnTo>
                    <a:pt x="288" y="372"/>
                  </a:lnTo>
                  <a:lnTo>
                    <a:pt x="288" y="378"/>
                  </a:lnTo>
                  <a:lnTo>
                    <a:pt x="282" y="384"/>
                  </a:lnTo>
                  <a:lnTo>
                    <a:pt x="282" y="396"/>
                  </a:lnTo>
                  <a:lnTo>
                    <a:pt x="276" y="402"/>
                  </a:lnTo>
                  <a:lnTo>
                    <a:pt x="276" y="408"/>
                  </a:lnTo>
                  <a:lnTo>
                    <a:pt x="276" y="414"/>
                  </a:lnTo>
                  <a:lnTo>
                    <a:pt x="270" y="420"/>
                  </a:lnTo>
                  <a:lnTo>
                    <a:pt x="270" y="432"/>
                  </a:lnTo>
                  <a:lnTo>
                    <a:pt x="264" y="438"/>
                  </a:lnTo>
                  <a:lnTo>
                    <a:pt x="264" y="444"/>
                  </a:lnTo>
                  <a:lnTo>
                    <a:pt x="264" y="450"/>
                  </a:lnTo>
                  <a:lnTo>
                    <a:pt x="258" y="462"/>
                  </a:lnTo>
                  <a:lnTo>
                    <a:pt x="258" y="468"/>
                  </a:lnTo>
                  <a:lnTo>
                    <a:pt x="258" y="474"/>
                  </a:lnTo>
                  <a:lnTo>
                    <a:pt x="252" y="480"/>
                  </a:lnTo>
                  <a:lnTo>
                    <a:pt x="252" y="486"/>
                  </a:lnTo>
                  <a:lnTo>
                    <a:pt x="252" y="492"/>
                  </a:lnTo>
                  <a:lnTo>
                    <a:pt x="246" y="498"/>
                  </a:lnTo>
                  <a:lnTo>
                    <a:pt x="246" y="504"/>
                  </a:lnTo>
                  <a:lnTo>
                    <a:pt x="240" y="516"/>
                  </a:lnTo>
                  <a:lnTo>
                    <a:pt x="234" y="522"/>
                  </a:lnTo>
                  <a:lnTo>
                    <a:pt x="234" y="528"/>
                  </a:lnTo>
                  <a:lnTo>
                    <a:pt x="234" y="534"/>
                  </a:lnTo>
                  <a:lnTo>
                    <a:pt x="234" y="540"/>
                  </a:lnTo>
                  <a:lnTo>
                    <a:pt x="234" y="546"/>
                  </a:lnTo>
                  <a:lnTo>
                    <a:pt x="228" y="552"/>
                  </a:lnTo>
                  <a:lnTo>
                    <a:pt x="228" y="558"/>
                  </a:lnTo>
                  <a:lnTo>
                    <a:pt x="228" y="564"/>
                  </a:lnTo>
                  <a:lnTo>
                    <a:pt x="228" y="570"/>
                  </a:lnTo>
                  <a:lnTo>
                    <a:pt x="222" y="570"/>
                  </a:lnTo>
                  <a:lnTo>
                    <a:pt x="222" y="576"/>
                  </a:lnTo>
                  <a:lnTo>
                    <a:pt x="222" y="582"/>
                  </a:lnTo>
                  <a:lnTo>
                    <a:pt x="222" y="588"/>
                  </a:lnTo>
                  <a:lnTo>
                    <a:pt x="222" y="594"/>
                  </a:lnTo>
                  <a:lnTo>
                    <a:pt x="216" y="594"/>
                  </a:lnTo>
                  <a:lnTo>
                    <a:pt x="216" y="606"/>
                  </a:lnTo>
                  <a:lnTo>
                    <a:pt x="210" y="612"/>
                  </a:lnTo>
                  <a:lnTo>
                    <a:pt x="210" y="618"/>
                  </a:lnTo>
                  <a:lnTo>
                    <a:pt x="204" y="618"/>
                  </a:lnTo>
                  <a:lnTo>
                    <a:pt x="204" y="624"/>
                  </a:lnTo>
                  <a:lnTo>
                    <a:pt x="204" y="630"/>
                  </a:lnTo>
                  <a:lnTo>
                    <a:pt x="204" y="636"/>
                  </a:lnTo>
                  <a:lnTo>
                    <a:pt x="198" y="636"/>
                  </a:lnTo>
                  <a:lnTo>
                    <a:pt x="198" y="642"/>
                  </a:lnTo>
                  <a:lnTo>
                    <a:pt x="198" y="648"/>
                  </a:lnTo>
                  <a:lnTo>
                    <a:pt x="198" y="654"/>
                  </a:lnTo>
                  <a:lnTo>
                    <a:pt x="192" y="648"/>
                  </a:lnTo>
                  <a:lnTo>
                    <a:pt x="192" y="654"/>
                  </a:lnTo>
                  <a:lnTo>
                    <a:pt x="186" y="654"/>
                  </a:lnTo>
                  <a:lnTo>
                    <a:pt x="180" y="654"/>
                  </a:lnTo>
                  <a:lnTo>
                    <a:pt x="180" y="660"/>
                  </a:lnTo>
                  <a:lnTo>
                    <a:pt x="174" y="660"/>
                  </a:lnTo>
                  <a:lnTo>
                    <a:pt x="168" y="660"/>
                  </a:lnTo>
                  <a:lnTo>
                    <a:pt x="162" y="660"/>
                  </a:lnTo>
                  <a:lnTo>
                    <a:pt x="156" y="660"/>
                  </a:lnTo>
                  <a:lnTo>
                    <a:pt x="150" y="666"/>
                  </a:lnTo>
                  <a:lnTo>
                    <a:pt x="144" y="666"/>
                  </a:lnTo>
                  <a:lnTo>
                    <a:pt x="138" y="666"/>
                  </a:lnTo>
                  <a:lnTo>
                    <a:pt x="132" y="672"/>
                  </a:lnTo>
                  <a:lnTo>
                    <a:pt x="126" y="672"/>
                  </a:lnTo>
                  <a:lnTo>
                    <a:pt x="126" y="678"/>
                  </a:lnTo>
                  <a:lnTo>
                    <a:pt x="120" y="678"/>
                  </a:lnTo>
                  <a:lnTo>
                    <a:pt x="114" y="678"/>
                  </a:lnTo>
                  <a:lnTo>
                    <a:pt x="108" y="678"/>
                  </a:lnTo>
                  <a:lnTo>
                    <a:pt x="102" y="678"/>
                  </a:lnTo>
                  <a:lnTo>
                    <a:pt x="102" y="684"/>
                  </a:lnTo>
                  <a:lnTo>
                    <a:pt x="96" y="684"/>
                  </a:lnTo>
                  <a:lnTo>
                    <a:pt x="96" y="678"/>
                  </a:lnTo>
                  <a:lnTo>
                    <a:pt x="90" y="678"/>
                  </a:lnTo>
                  <a:lnTo>
                    <a:pt x="90" y="672"/>
                  </a:lnTo>
                  <a:lnTo>
                    <a:pt x="84" y="672"/>
                  </a:lnTo>
                  <a:lnTo>
                    <a:pt x="78" y="666"/>
                  </a:lnTo>
                  <a:lnTo>
                    <a:pt x="66" y="666"/>
                  </a:lnTo>
                  <a:lnTo>
                    <a:pt x="60" y="666"/>
                  </a:lnTo>
                  <a:lnTo>
                    <a:pt x="60" y="660"/>
                  </a:lnTo>
                  <a:lnTo>
                    <a:pt x="54" y="660"/>
                  </a:lnTo>
                  <a:lnTo>
                    <a:pt x="48" y="654"/>
                  </a:lnTo>
                  <a:lnTo>
                    <a:pt x="42" y="654"/>
                  </a:lnTo>
                  <a:lnTo>
                    <a:pt x="42" y="648"/>
                  </a:lnTo>
                  <a:lnTo>
                    <a:pt x="42" y="642"/>
                  </a:lnTo>
                  <a:lnTo>
                    <a:pt x="36" y="642"/>
                  </a:lnTo>
                  <a:lnTo>
                    <a:pt x="36" y="636"/>
                  </a:lnTo>
                  <a:lnTo>
                    <a:pt x="36" y="630"/>
                  </a:lnTo>
                  <a:lnTo>
                    <a:pt x="30" y="624"/>
                  </a:lnTo>
                  <a:lnTo>
                    <a:pt x="24" y="624"/>
                  </a:lnTo>
                  <a:lnTo>
                    <a:pt x="24" y="618"/>
                  </a:lnTo>
                  <a:lnTo>
                    <a:pt x="24" y="612"/>
                  </a:lnTo>
                  <a:lnTo>
                    <a:pt x="24" y="606"/>
                  </a:lnTo>
                  <a:lnTo>
                    <a:pt x="24" y="600"/>
                  </a:lnTo>
                  <a:lnTo>
                    <a:pt x="24" y="594"/>
                  </a:lnTo>
                  <a:lnTo>
                    <a:pt x="24" y="588"/>
                  </a:lnTo>
                  <a:lnTo>
                    <a:pt x="24" y="582"/>
                  </a:lnTo>
                  <a:lnTo>
                    <a:pt x="30" y="582"/>
                  </a:lnTo>
                  <a:lnTo>
                    <a:pt x="30" y="576"/>
                  </a:lnTo>
                  <a:lnTo>
                    <a:pt x="30" y="570"/>
                  </a:lnTo>
                  <a:lnTo>
                    <a:pt x="24" y="570"/>
                  </a:lnTo>
                  <a:lnTo>
                    <a:pt x="24" y="564"/>
                  </a:lnTo>
                  <a:lnTo>
                    <a:pt x="24" y="558"/>
                  </a:lnTo>
                  <a:lnTo>
                    <a:pt x="18" y="558"/>
                  </a:lnTo>
                  <a:lnTo>
                    <a:pt x="18" y="552"/>
                  </a:lnTo>
                  <a:lnTo>
                    <a:pt x="12" y="552"/>
                  </a:lnTo>
                  <a:lnTo>
                    <a:pt x="12" y="546"/>
                  </a:lnTo>
                  <a:lnTo>
                    <a:pt x="6" y="540"/>
                  </a:lnTo>
                  <a:lnTo>
                    <a:pt x="6" y="534"/>
                  </a:lnTo>
                  <a:lnTo>
                    <a:pt x="6" y="528"/>
                  </a:lnTo>
                  <a:lnTo>
                    <a:pt x="6" y="522"/>
                  </a:lnTo>
                  <a:lnTo>
                    <a:pt x="6" y="516"/>
                  </a:lnTo>
                  <a:lnTo>
                    <a:pt x="0" y="516"/>
                  </a:lnTo>
                  <a:lnTo>
                    <a:pt x="6" y="516"/>
                  </a:lnTo>
                  <a:lnTo>
                    <a:pt x="6" y="510"/>
                  </a:lnTo>
                  <a:lnTo>
                    <a:pt x="6" y="504"/>
                  </a:lnTo>
                  <a:lnTo>
                    <a:pt x="6" y="498"/>
                  </a:lnTo>
                  <a:lnTo>
                    <a:pt x="6" y="492"/>
                  </a:lnTo>
                  <a:lnTo>
                    <a:pt x="12" y="486"/>
                  </a:lnTo>
                  <a:lnTo>
                    <a:pt x="18" y="486"/>
                  </a:lnTo>
                  <a:lnTo>
                    <a:pt x="12" y="486"/>
                  </a:lnTo>
                  <a:lnTo>
                    <a:pt x="18" y="486"/>
                  </a:lnTo>
                  <a:lnTo>
                    <a:pt x="18" y="480"/>
                  </a:lnTo>
                  <a:lnTo>
                    <a:pt x="12" y="480"/>
                  </a:lnTo>
                  <a:lnTo>
                    <a:pt x="18" y="480"/>
                  </a:lnTo>
                  <a:lnTo>
                    <a:pt x="12" y="480"/>
                  </a:lnTo>
                  <a:lnTo>
                    <a:pt x="18" y="480"/>
                  </a:lnTo>
                  <a:lnTo>
                    <a:pt x="12" y="480"/>
                  </a:lnTo>
                  <a:lnTo>
                    <a:pt x="12" y="474"/>
                  </a:lnTo>
                  <a:lnTo>
                    <a:pt x="18" y="474"/>
                  </a:lnTo>
                  <a:lnTo>
                    <a:pt x="12" y="474"/>
                  </a:lnTo>
                  <a:lnTo>
                    <a:pt x="18" y="474"/>
                  </a:lnTo>
                  <a:lnTo>
                    <a:pt x="12" y="474"/>
                  </a:lnTo>
                  <a:lnTo>
                    <a:pt x="18" y="474"/>
                  </a:lnTo>
                  <a:lnTo>
                    <a:pt x="18" y="468"/>
                  </a:lnTo>
                  <a:lnTo>
                    <a:pt x="18" y="474"/>
                  </a:lnTo>
                  <a:lnTo>
                    <a:pt x="18" y="468"/>
                  </a:lnTo>
                  <a:lnTo>
                    <a:pt x="18" y="474"/>
                  </a:lnTo>
                  <a:lnTo>
                    <a:pt x="18" y="468"/>
                  </a:lnTo>
                  <a:lnTo>
                    <a:pt x="24" y="468"/>
                  </a:lnTo>
                  <a:lnTo>
                    <a:pt x="18" y="468"/>
                  </a:lnTo>
                  <a:lnTo>
                    <a:pt x="24" y="468"/>
                  </a:lnTo>
                  <a:lnTo>
                    <a:pt x="30" y="468"/>
                  </a:lnTo>
                  <a:lnTo>
                    <a:pt x="30" y="462"/>
                  </a:lnTo>
                  <a:lnTo>
                    <a:pt x="36" y="462"/>
                  </a:lnTo>
                  <a:lnTo>
                    <a:pt x="36" y="456"/>
                  </a:lnTo>
                  <a:lnTo>
                    <a:pt x="36" y="450"/>
                  </a:lnTo>
                  <a:lnTo>
                    <a:pt x="36" y="444"/>
                  </a:lnTo>
                  <a:lnTo>
                    <a:pt x="42" y="438"/>
                  </a:lnTo>
                  <a:lnTo>
                    <a:pt x="42" y="444"/>
                  </a:lnTo>
                  <a:lnTo>
                    <a:pt x="36" y="444"/>
                  </a:lnTo>
                  <a:lnTo>
                    <a:pt x="42" y="444"/>
                  </a:lnTo>
                  <a:lnTo>
                    <a:pt x="42" y="438"/>
                  </a:lnTo>
                  <a:lnTo>
                    <a:pt x="42" y="444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48" y="426"/>
                  </a:lnTo>
                  <a:lnTo>
                    <a:pt x="48" y="432"/>
                  </a:lnTo>
                  <a:lnTo>
                    <a:pt x="48" y="426"/>
                  </a:lnTo>
                  <a:lnTo>
                    <a:pt x="54" y="426"/>
                  </a:lnTo>
                  <a:lnTo>
                    <a:pt x="54" y="420"/>
                  </a:lnTo>
                  <a:lnTo>
                    <a:pt x="54" y="414"/>
                  </a:lnTo>
                  <a:lnTo>
                    <a:pt x="60" y="414"/>
                  </a:lnTo>
                  <a:lnTo>
                    <a:pt x="60" y="408"/>
                  </a:lnTo>
                  <a:lnTo>
                    <a:pt x="66" y="408"/>
                  </a:lnTo>
                  <a:lnTo>
                    <a:pt x="66" y="402"/>
                  </a:lnTo>
                  <a:lnTo>
                    <a:pt x="66" y="396"/>
                  </a:lnTo>
                  <a:lnTo>
                    <a:pt x="60" y="396"/>
                  </a:lnTo>
                  <a:lnTo>
                    <a:pt x="66" y="396"/>
                  </a:lnTo>
                  <a:lnTo>
                    <a:pt x="60" y="396"/>
                  </a:lnTo>
                  <a:lnTo>
                    <a:pt x="60" y="39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Freeform 53">
              <a:extLst>
                <a:ext uri="{FF2B5EF4-FFF2-40B4-BE49-F238E27FC236}">
                  <a16:creationId xmlns:a16="http://schemas.microsoft.com/office/drawing/2014/main" id="{936DF257-CA75-E6B5-1D0F-10AA9F65E6F1}"/>
                </a:ext>
              </a:extLst>
            </p:cNvPr>
            <p:cNvSpPr>
              <a:spLocks noChangeAspect="1"/>
            </p:cNvSpPr>
            <p:nvPr>
              <p:custDataLst>
                <p:tags r:id="rId46"/>
              </p:custDataLst>
            </p:nvPr>
          </p:nvSpPr>
          <p:spPr bwMode="gray">
            <a:xfrm>
              <a:off x="5213161" y="3910014"/>
              <a:ext cx="120629" cy="146050"/>
            </a:xfrm>
            <a:custGeom>
              <a:avLst/>
              <a:gdLst>
                <a:gd name="T0" fmla="*/ 0 w 90"/>
                <a:gd name="T1" fmla="*/ 9 h 108"/>
                <a:gd name="T2" fmla="*/ 8 w 90"/>
                <a:gd name="T3" fmla="*/ 9 h 108"/>
                <a:gd name="T4" fmla="*/ 13 w 90"/>
                <a:gd name="T5" fmla="*/ 13 h 108"/>
                <a:gd name="T6" fmla="*/ 13 w 90"/>
                <a:gd name="T7" fmla="*/ 17 h 108"/>
                <a:gd name="T8" fmla="*/ 21 w 90"/>
                <a:gd name="T9" fmla="*/ 17 h 108"/>
                <a:gd name="T10" fmla="*/ 25 w 90"/>
                <a:gd name="T11" fmla="*/ 13 h 108"/>
                <a:gd name="T12" fmla="*/ 30 w 90"/>
                <a:gd name="T13" fmla="*/ 17 h 108"/>
                <a:gd name="T14" fmla="*/ 30 w 90"/>
                <a:gd name="T15" fmla="*/ 9 h 108"/>
                <a:gd name="T16" fmla="*/ 35 w 90"/>
                <a:gd name="T17" fmla="*/ 4 h 108"/>
                <a:gd name="T18" fmla="*/ 39 w 90"/>
                <a:gd name="T19" fmla="*/ 4 h 108"/>
                <a:gd name="T20" fmla="*/ 47 w 90"/>
                <a:gd name="T21" fmla="*/ 0 h 108"/>
                <a:gd name="T22" fmla="*/ 56 w 90"/>
                <a:gd name="T23" fmla="*/ 0 h 108"/>
                <a:gd name="T24" fmla="*/ 52 w 90"/>
                <a:gd name="T25" fmla="*/ 4 h 108"/>
                <a:gd name="T26" fmla="*/ 47 w 90"/>
                <a:gd name="T27" fmla="*/ 13 h 108"/>
                <a:gd name="T28" fmla="*/ 52 w 90"/>
                <a:gd name="T29" fmla="*/ 17 h 108"/>
                <a:gd name="T30" fmla="*/ 52 w 90"/>
                <a:gd name="T31" fmla="*/ 17 h 108"/>
                <a:gd name="T32" fmla="*/ 56 w 90"/>
                <a:gd name="T33" fmla="*/ 22 h 108"/>
                <a:gd name="T34" fmla="*/ 64 w 90"/>
                <a:gd name="T35" fmla="*/ 22 h 108"/>
                <a:gd name="T36" fmla="*/ 64 w 90"/>
                <a:gd name="T37" fmla="*/ 31 h 108"/>
                <a:gd name="T38" fmla="*/ 60 w 90"/>
                <a:gd name="T39" fmla="*/ 35 h 108"/>
                <a:gd name="T40" fmla="*/ 56 w 90"/>
                <a:gd name="T41" fmla="*/ 39 h 108"/>
                <a:gd name="T42" fmla="*/ 56 w 90"/>
                <a:gd name="T43" fmla="*/ 39 h 108"/>
                <a:gd name="T44" fmla="*/ 52 w 90"/>
                <a:gd name="T45" fmla="*/ 43 h 108"/>
                <a:gd name="T46" fmla="*/ 47 w 90"/>
                <a:gd name="T47" fmla="*/ 52 h 108"/>
                <a:gd name="T48" fmla="*/ 43 w 90"/>
                <a:gd name="T49" fmla="*/ 61 h 108"/>
                <a:gd name="T50" fmla="*/ 39 w 90"/>
                <a:gd name="T51" fmla="*/ 66 h 108"/>
                <a:gd name="T52" fmla="*/ 35 w 90"/>
                <a:gd name="T53" fmla="*/ 70 h 108"/>
                <a:gd name="T54" fmla="*/ 30 w 90"/>
                <a:gd name="T55" fmla="*/ 74 h 108"/>
                <a:gd name="T56" fmla="*/ 25 w 90"/>
                <a:gd name="T57" fmla="*/ 78 h 108"/>
                <a:gd name="T58" fmla="*/ 21 w 90"/>
                <a:gd name="T59" fmla="*/ 74 h 108"/>
                <a:gd name="T60" fmla="*/ 13 w 90"/>
                <a:gd name="T61" fmla="*/ 66 h 108"/>
                <a:gd name="T62" fmla="*/ 8 w 90"/>
                <a:gd name="T63" fmla="*/ 61 h 108"/>
                <a:gd name="T64" fmla="*/ 8 w 90"/>
                <a:gd name="T65" fmla="*/ 52 h 108"/>
                <a:gd name="T66" fmla="*/ 8 w 90"/>
                <a:gd name="T67" fmla="*/ 43 h 108"/>
                <a:gd name="T68" fmla="*/ 4 w 90"/>
                <a:gd name="T69" fmla="*/ 35 h 108"/>
                <a:gd name="T70" fmla="*/ 4 w 90"/>
                <a:gd name="T71" fmla="*/ 31 h 108"/>
                <a:gd name="T72" fmla="*/ 4 w 90"/>
                <a:gd name="T73" fmla="*/ 31 h 108"/>
                <a:gd name="T74" fmla="*/ 8 w 90"/>
                <a:gd name="T75" fmla="*/ 26 h 108"/>
                <a:gd name="T76" fmla="*/ 8 w 90"/>
                <a:gd name="T77" fmla="*/ 26 h 108"/>
                <a:gd name="T78" fmla="*/ 4 w 90"/>
                <a:gd name="T79" fmla="*/ 22 h 108"/>
                <a:gd name="T80" fmla="*/ 0 w 90"/>
                <a:gd name="T81" fmla="*/ 17 h 10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0"/>
                <a:gd name="T124" fmla="*/ 0 h 108"/>
                <a:gd name="T125" fmla="*/ 90 w 90"/>
                <a:gd name="T126" fmla="*/ 108 h 10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0" h="108">
                  <a:moveTo>
                    <a:pt x="0" y="18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2" y="18"/>
                  </a:lnTo>
                  <a:lnTo>
                    <a:pt x="18" y="18"/>
                  </a:lnTo>
                  <a:lnTo>
                    <a:pt x="12" y="18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36" y="18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42" y="12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54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78" y="6"/>
                  </a:lnTo>
                  <a:lnTo>
                    <a:pt x="72" y="6"/>
                  </a:lnTo>
                  <a:lnTo>
                    <a:pt x="72" y="12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2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2" y="30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0" y="36"/>
                  </a:lnTo>
                  <a:lnTo>
                    <a:pt x="90" y="42"/>
                  </a:lnTo>
                  <a:lnTo>
                    <a:pt x="90" y="48"/>
                  </a:lnTo>
                  <a:lnTo>
                    <a:pt x="84" y="48"/>
                  </a:lnTo>
                  <a:lnTo>
                    <a:pt x="78" y="48"/>
                  </a:lnTo>
                  <a:lnTo>
                    <a:pt x="78" y="54"/>
                  </a:lnTo>
                  <a:lnTo>
                    <a:pt x="84" y="54"/>
                  </a:lnTo>
                  <a:lnTo>
                    <a:pt x="78" y="54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66" y="66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54" y="84"/>
                  </a:lnTo>
                  <a:lnTo>
                    <a:pt x="54" y="90"/>
                  </a:lnTo>
                  <a:lnTo>
                    <a:pt x="48" y="90"/>
                  </a:lnTo>
                  <a:lnTo>
                    <a:pt x="48" y="96"/>
                  </a:lnTo>
                  <a:lnTo>
                    <a:pt x="42" y="96"/>
                  </a:lnTo>
                  <a:lnTo>
                    <a:pt x="42" y="102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6" y="102"/>
                  </a:lnTo>
                  <a:lnTo>
                    <a:pt x="30" y="102"/>
                  </a:lnTo>
                  <a:lnTo>
                    <a:pt x="18" y="102"/>
                  </a:lnTo>
                  <a:lnTo>
                    <a:pt x="18" y="90"/>
                  </a:lnTo>
                  <a:lnTo>
                    <a:pt x="18" y="84"/>
                  </a:lnTo>
                  <a:lnTo>
                    <a:pt x="12" y="84"/>
                  </a:lnTo>
                  <a:lnTo>
                    <a:pt x="12" y="78"/>
                  </a:lnTo>
                  <a:lnTo>
                    <a:pt x="12" y="72"/>
                  </a:lnTo>
                  <a:lnTo>
                    <a:pt x="12" y="66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6" y="48"/>
                  </a:lnTo>
                  <a:lnTo>
                    <a:pt x="12" y="48"/>
                  </a:lnTo>
                  <a:lnTo>
                    <a:pt x="6" y="42"/>
                  </a:lnTo>
                  <a:lnTo>
                    <a:pt x="12" y="42"/>
                  </a:lnTo>
                  <a:lnTo>
                    <a:pt x="6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6" y="36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Freeform 54">
              <a:extLst>
                <a:ext uri="{FF2B5EF4-FFF2-40B4-BE49-F238E27FC236}">
                  <a16:creationId xmlns:a16="http://schemas.microsoft.com/office/drawing/2014/main" id="{3C918216-E196-14A3-43F7-F01128D0C147}"/>
                </a:ext>
              </a:extLst>
            </p:cNvPr>
            <p:cNvSpPr>
              <a:spLocks noChangeAspect="1"/>
            </p:cNvSpPr>
            <p:nvPr>
              <p:custDataLst>
                <p:tags r:id="rId47"/>
              </p:custDataLst>
            </p:nvPr>
          </p:nvSpPr>
          <p:spPr bwMode="gray">
            <a:xfrm>
              <a:off x="5456007" y="4379914"/>
              <a:ext cx="217450" cy="517525"/>
            </a:xfrm>
            <a:custGeom>
              <a:avLst/>
              <a:gdLst>
                <a:gd name="T0" fmla="*/ 17 w 162"/>
                <a:gd name="T1" fmla="*/ 4 h 384"/>
                <a:gd name="T2" fmla="*/ 30 w 162"/>
                <a:gd name="T3" fmla="*/ 8 h 384"/>
                <a:gd name="T4" fmla="*/ 43 w 162"/>
                <a:gd name="T5" fmla="*/ 13 h 384"/>
                <a:gd name="T6" fmla="*/ 52 w 162"/>
                <a:gd name="T7" fmla="*/ 4 h 384"/>
                <a:gd name="T8" fmla="*/ 60 w 162"/>
                <a:gd name="T9" fmla="*/ 13 h 384"/>
                <a:gd name="T10" fmla="*/ 64 w 162"/>
                <a:gd name="T11" fmla="*/ 26 h 384"/>
                <a:gd name="T12" fmla="*/ 69 w 162"/>
                <a:gd name="T13" fmla="*/ 43 h 384"/>
                <a:gd name="T14" fmla="*/ 69 w 162"/>
                <a:gd name="T15" fmla="*/ 60 h 384"/>
                <a:gd name="T16" fmla="*/ 77 w 162"/>
                <a:gd name="T17" fmla="*/ 70 h 384"/>
                <a:gd name="T18" fmla="*/ 69 w 162"/>
                <a:gd name="T19" fmla="*/ 78 h 384"/>
                <a:gd name="T20" fmla="*/ 64 w 162"/>
                <a:gd name="T21" fmla="*/ 99 h 384"/>
                <a:gd name="T22" fmla="*/ 64 w 162"/>
                <a:gd name="T23" fmla="*/ 117 h 384"/>
                <a:gd name="T24" fmla="*/ 69 w 162"/>
                <a:gd name="T25" fmla="*/ 134 h 384"/>
                <a:gd name="T26" fmla="*/ 69 w 162"/>
                <a:gd name="T27" fmla="*/ 147 h 384"/>
                <a:gd name="T28" fmla="*/ 90 w 162"/>
                <a:gd name="T29" fmla="*/ 160 h 384"/>
                <a:gd name="T30" fmla="*/ 116 w 162"/>
                <a:gd name="T31" fmla="*/ 199 h 384"/>
                <a:gd name="T32" fmla="*/ 112 w 162"/>
                <a:gd name="T33" fmla="*/ 238 h 384"/>
                <a:gd name="T34" fmla="*/ 99 w 162"/>
                <a:gd name="T35" fmla="*/ 242 h 384"/>
                <a:gd name="T36" fmla="*/ 95 w 162"/>
                <a:gd name="T37" fmla="*/ 256 h 384"/>
                <a:gd name="T38" fmla="*/ 95 w 162"/>
                <a:gd name="T39" fmla="*/ 264 h 384"/>
                <a:gd name="T40" fmla="*/ 85 w 162"/>
                <a:gd name="T41" fmla="*/ 277 h 384"/>
                <a:gd name="T42" fmla="*/ 85 w 162"/>
                <a:gd name="T43" fmla="*/ 268 h 384"/>
                <a:gd name="T44" fmla="*/ 77 w 162"/>
                <a:gd name="T45" fmla="*/ 260 h 384"/>
                <a:gd name="T46" fmla="*/ 69 w 162"/>
                <a:gd name="T47" fmla="*/ 250 h 384"/>
                <a:gd name="T48" fmla="*/ 60 w 162"/>
                <a:gd name="T49" fmla="*/ 246 h 384"/>
                <a:gd name="T50" fmla="*/ 60 w 162"/>
                <a:gd name="T51" fmla="*/ 238 h 384"/>
                <a:gd name="T52" fmla="*/ 60 w 162"/>
                <a:gd name="T53" fmla="*/ 229 h 384"/>
                <a:gd name="T54" fmla="*/ 64 w 162"/>
                <a:gd name="T55" fmla="*/ 216 h 384"/>
                <a:gd name="T56" fmla="*/ 69 w 162"/>
                <a:gd name="T57" fmla="*/ 212 h 384"/>
                <a:gd name="T58" fmla="*/ 69 w 162"/>
                <a:gd name="T59" fmla="*/ 194 h 384"/>
                <a:gd name="T60" fmla="*/ 64 w 162"/>
                <a:gd name="T61" fmla="*/ 186 h 384"/>
                <a:gd name="T62" fmla="*/ 52 w 162"/>
                <a:gd name="T63" fmla="*/ 182 h 384"/>
                <a:gd name="T64" fmla="*/ 39 w 162"/>
                <a:gd name="T65" fmla="*/ 186 h 384"/>
                <a:gd name="T66" fmla="*/ 30 w 162"/>
                <a:gd name="T67" fmla="*/ 177 h 384"/>
                <a:gd name="T68" fmla="*/ 21 w 162"/>
                <a:gd name="T69" fmla="*/ 169 h 384"/>
                <a:gd name="T70" fmla="*/ 13 w 162"/>
                <a:gd name="T71" fmla="*/ 165 h 384"/>
                <a:gd name="T72" fmla="*/ 8 w 162"/>
                <a:gd name="T73" fmla="*/ 160 h 384"/>
                <a:gd name="T74" fmla="*/ 4 w 162"/>
                <a:gd name="T75" fmla="*/ 155 h 384"/>
                <a:gd name="T76" fmla="*/ 0 w 162"/>
                <a:gd name="T77" fmla="*/ 151 h 384"/>
                <a:gd name="T78" fmla="*/ 8 w 162"/>
                <a:gd name="T79" fmla="*/ 138 h 384"/>
                <a:gd name="T80" fmla="*/ 13 w 162"/>
                <a:gd name="T81" fmla="*/ 126 h 384"/>
                <a:gd name="T82" fmla="*/ 13 w 162"/>
                <a:gd name="T83" fmla="*/ 117 h 384"/>
                <a:gd name="T84" fmla="*/ 25 w 162"/>
                <a:gd name="T85" fmla="*/ 112 h 384"/>
                <a:gd name="T86" fmla="*/ 25 w 162"/>
                <a:gd name="T87" fmla="*/ 104 h 384"/>
                <a:gd name="T88" fmla="*/ 21 w 162"/>
                <a:gd name="T89" fmla="*/ 91 h 384"/>
                <a:gd name="T90" fmla="*/ 21 w 162"/>
                <a:gd name="T91" fmla="*/ 78 h 384"/>
                <a:gd name="T92" fmla="*/ 21 w 162"/>
                <a:gd name="T93" fmla="*/ 70 h 384"/>
                <a:gd name="T94" fmla="*/ 21 w 162"/>
                <a:gd name="T95" fmla="*/ 60 h 384"/>
                <a:gd name="T96" fmla="*/ 30 w 162"/>
                <a:gd name="T97" fmla="*/ 48 h 384"/>
                <a:gd name="T98" fmla="*/ 35 w 162"/>
                <a:gd name="T99" fmla="*/ 43 h 384"/>
                <a:gd name="T100" fmla="*/ 25 w 162"/>
                <a:gd name="T101" fmla="*/ 26 h 384"/>
                <a:gd name="T102" fmla="*/ 21 w 162"/>
                <a:gd name="T103" fmla="*/ 17 h 384"/>
                <a:gd name="T104" fmla="*/ 17 w 162"/>
                <a:gd name="T105" fmla="*/ 13 h 384"/>
                <a:gd name="T106" fmla="*/ 8 w 162"/>
                <a:gd name="T107" fmla="*/ 4 h 3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62"/>
                <a:gd name="T163" fmla="*/ 0 h 384"/>
                <a:gd name="T164" fmla="*/ 162 w 162"/>
                <a:gd name="T165" fmla="*/ 384 h 38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62" h="384">
                  <a:moveTo>
                    <a:pt x="12" y="0"/>
                  </a:moveTo>
                  <a:lnTo>
                    <a:pt x="18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60" y="12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84" y="24"/>
                  </a:lnTo>
                  <a:lnTo>
                    <a:pt x="90" y="30"/>
                  </a:lnTo>
                  <a:lnTo>
                    <a:pt x="96" y="36"/>
                  </a:lnTo>
                  <a:lnTo>
                    <a:pt x="90" y="36"/>
                  </a:lnTo>
                  <a:lnTo>
                    <a:pt x="96" y="42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96" y="72"/>
                  </a:lnTo>
                  <a:lnTo>
                    <a:pt x="96" y="78"/>
                  </a:lnTo>
                  <a:lnTo>
                    <a:pt x="96" y="84"/>
                  </a:lnTo>
                  <a:lnTo>
                    <a:pt x="96" y="90"/>
                  </a:lnTo>
                  <a:lnTo>
                    <a:pt x="102" y="90"/>
                  </a:lnTo>
                  <a:lnTo>
                    <a:pt x="102" y="96"/>
                  </a:lnTo>
                  <a:lnTo>
                    <a:pt x="108" y="96"/>
                  </a:lnTo>
                  <a:lnTo>
                    <a:pt x="108" y="102"/>
                  </a:lnTo>
                  <a:lnTo>
                    <a:pt x="114" y="102"/>
                  </a:lnTo>
                  <a:lnTo>
                    <a:pt x="114" y="108"/>
                  </a:lnTo>
                  <a:lnTo>
                    <a:pt x="96" y="108"/>
                  </a:lnTo>
                  <a:lnTo>
                    <a:pt x="96" y="114"/>
                  </a:lnTo>
                  <a:lnTo>
                    <a:pt x="96" y="120"/>
                  </a:lnTo>
                  <a:lnTo>
                    <a:pt x="90" y="132"/>
                  </a:lnTo>
                  <a:lnTo>
                    <a:pt x="90" y="138"/>
                  </a:lnTo>
                  <a:lnTo>
                    <a:pt x="90" y="144"/>
                  </a:lnTo>
                  <a:lnTo>
                    <a:pt x="84" y="144"/>
                  </a:lnTo>
                  <a:lnTo>
                    <a:pt x="90" y="150"/>
                  </a:lnTo>
                  <a:lnTo>
                    <a:pt x="90" y="162"/>
                  </a:lnTo>
                  <a:lnTo>
                    <a:pt x="90" y="168"/>
                  </a:lnTo>
                  <a:lnTo>
                    <a:pt x="90" y="174"/>
                  </a:lnTo>
                  <a:lnTo>
                    <a:pt x="90" y="180"/>
                  </a:lnTo>
                  <a:lnTo>
                    <a:pt x="96" y="186"/>
                  </a:lnTo>
                  <a:lnTo>
                    <a:pt x="96" y="192"/>
                  </a:lnTo>
                  <a:lnTo>
                    <a:pt x="90" y="198"/>
                  </a:lnTo>
                  <a:lnTo>
                    <a:pt x="96" y="198"/>
                  </a:lnTo>
                  <a:lnTo>
                    <a:pt x="96" y="204"/>
                  </a:lnTo>
                  <a:lnTo>
                    <a:pt x="108" y="204"/>
                  </a:lnTo>
                  <a:lnTo>
                    <a:pt x="114" y="210"/>
                  </a:lnTo>
                  <a:lnTo>
                    <a:pt x="120" y="216"/>
                  </a:lnTo>
                  <a:lnTo>
                    <a:pt x="126" y="222"/>
                  </a:lnTo>
                  <a:lnTo>
                    <a:pt x="138" y="240"/>
                  </a:lnTo>
                  <a:lnTo>
                    <a:pt x="144" y="246"/>
                  </a:lnTo>
                  <a:lnTo>
                    <a:pt x="162" y="264"/>
                  </a:lnTo>
                  <a:lnTo>
                    <a:pt x="162" y="276"/>
                  </a:lnTo>
                  <a:lnTo>
                    <a:pt x="156" y="288"/>
                  </a:lnTo>
                  <a:lnTo>
                    <a:pt x="156" y="300"/>
                  </a:lnTo>
                  <a:lnTo>
                    <a:pt x="156" y="324"/>
                  </a:lnTo>
                  <a:lnTo>
                    <a:pt x="156" y="330"/>
                  </a:lnTo>
                  <a:lnTo>
                    <a:pt x="156" y="336"/>
                  </a:lnTo>
                  <a:lnTo>
                    <a:pt x="150" y="336"/>
                  </a:lnTo>
                  <a:lnTo>
                    <a:pt x="144" y="336"/>
                  </a:lnTo>
                  <a:lnTo>
                    <a:pt x="138" y="336"/>
                  </a:lnTo>
                  <a:lnTo>
                    <a:pt x="132" y="336"/>
                  </a:lnTo>
                  <a:lnTo>
                    <a:pt x="132" y="342"/>
                  </a:lnTo>
                  <a:lnTo>
                    <a:pt x="132" y="348"/>
                  </a:lnTo>
                  <a:lnTo>
                    <a:pt x="132" y="354"/>
                  </a:lnTo>
                  <a:lnTo>
                    <a:pt x="126" y="354"/>
                  </a:lnTo>
                  <a:lnTo>
                    <a:pt x="126" y="360"/>
                  </a:lnTo>
                  <a:lnTo>
                    <a:pt x="126" y="366"/>
                  </a:lnTo>
                  <a:lnTo>
                    <a:pt x="132" y="366"/>
                  </a:lnTo>
                  <a:lnTo>
                    <a:pt x="132" y="372"/>
                  </a:lnTo>
                  <a:lnTo>
                    <a:pt x="132" y="378"/>
                  </a:lnTo>
                  <a:lnTo>
                    <a:pt x="132" y="384"/>
                  </a:lnTo>
                  <a:lnTo>
                    <a:pt x="120" y="384"/>
                  </a:lnTo>
                  <a:lnTo>
                    <a:pt x="120" y="378"/>
                  </a:lnTo>
                  <a:lnTo>
                    <a:pt x="126" y="378"/>
                  </a:lnTo>
                  <a:lnTo>
                    <a:pt x="126" y="372"/>
                  </a:lnTo>
                  <a:lnTo>
                    <a:pt x="120" y="372"/>
                  </a:lnTo>
                  <a:lnTo>
                    <a:pt x="114" y="372"/>
                  </a:lnTo>
                  <a:lnTo>
                    <a:pt x="114" y="366"/>
                  </a:lnTo>
                  <a:lnTo>
                    <a:pt x="108" y="366"/>
                  </a:lnTo>
                  <a:lnTo>
                    <a:pt x="108" y="360"/>
                  </a:lnTo>
                  <a:lnTo>
                    <a:pt x="102" y="360"/>
                  </a:lnTo>
                  <a:lnTo>
                    <a:pt x="102" y="354"/>
                  </a:lnTo>
                  <a:lnTo>
                    <a:pt x="96" y="354"/>
                  </a:lnTo>
                  <a:lnTo>
                    <a:pt x="96" y="348"/>
                  </a:lnTo>
                  <a:lnTo>
                    <a:pt x="90" y="342"/>
                  </a:lnTo>
                  <a:lnTo>
                    <a:pt x="90" y="348"/>
                  </a:lnTo>
                  <a:lnTo>
                    <a:pt x="90" y="342"/>
                  </a:lnTo>
                  <a:lnTo>
                    <a:pt x="84" y="342"/>
                  </a:lnTo>
                  <a:lnTo>
                    <a:pt x="84" y="336"/>
                  </a:lnTo>
                  <a:lnTo>
                    <a:pt x="90" y="336"/>
                  </a:lnTo>
                  <a:lnTo>
                    <a:pt x="90" y="330"/>
                  </a:lnTo>
                  <a:lnTo>
                    <a:pt x="84" y="330"/>
                  </a:lnTo>
                  <a:lnTo>
                    <a:pt x="84" y="324"/>
                  </a:lnTo>
                  <a:lnTo>
                    <a:pt x="78" y="324"/>
                  </a:lnTo>
                  <a:lnTo>
                    <a:pt x="78" y="318"/>
                  </a:lnTo>
                  <a:lnTo>
                    <a:pt x="84" y="318"/>
                  </a:lnTo>
                  <a:lnTo>
                    <a:pt x="84" y="312"/>
                  </a:lnTo>
                  <a:lnTo>
                    <a:pt x="90" y="312"/>
                  </a:lnTo>
                  <a:lnTo>
                    <a:pt x="90" y="306"/>
                  </a:lnTo>
                  <a:lnTo>
                    <a:pt x="90" y="300"/>
                  </a:lnTo>
                  <a:lnTo>
                    <a:pt x="96" y="300"/>
                  </a:lnTo>
                  <a:lnTo>
                    <a:pt x="96" y="294"/>
                  </a:lnTo>
                  <a:lnTo>
                    <a:pt x="96" y="300"/>
                  </a:lnTo>
                  <a:lnTo>
                    <a:pt x="96" y="294"/>
                  </a:lnTo>
                  <a:lnTo>
                    <a:pt x="96" y="288"/>
                  </a:lnTo>
                  <a:lnTo>
                    <a:pt x="96" y="282"/>
                  </a:lnTo>
                  <a:lnTo>
                    <a:pt x="96" y="276"/>
                  </a:lnTo>
                  <a:lnTo>
                    <a:pt x="96" y="270"/>
                  </a:lnTo>
                  <a:lnTo>
                    <a:pt x="90" y="264"/>
                  </a:lnTo>
                  <a:lnTo>
                    <a:pt x="96" y="264"/>
                  </a:lnTo>
                  <a:lnTo>
                    <a:pt x="96" y="258"/>
                  </a:lnTo>
                  <a:lnTo>
                    <a:pt x="90" y="258"/>
                  </a:lnTo>
                  <a:lnTo>
                    <a:pt x="90" y="252"/>
                  </a:lnTo>
                  <a:lnTo>
                    <a:pt x="84" y="252"/>
                  </a:lnTo>
                  <a:lnTo>
                    <a:pt x="78" y="252"/>
                  </a:lnTo>
                  <a:lnTo>
                    <a:pt x="72" y="252"/>
                  </a:lnTo>
                  <a:lnTo>
                    <a:pt x="66" y="252"/>
                  </a:lnTo>
                  <a:lnTo>
                    <a:pt x="60" y="252"/>
                  </a:lnTo>
                  <a:lnTo>
                    <a:pt x="60" y="258"/>
                  </a:lnTo>
                  <a:lnTo>
                    <a:pt x="54" y="258"/>
                  </a:lnTo>
                  <a:lnTo>
                    <a:pt x="48" y="258"/>
                  </a:lnTo>
                  <a:lnTo>
                    <a:pt x="48" y="252"/>
                  </a:lnTo>
                  <a:lnTo>
                    <a:pt x="42" y="252"/>
                  </a:lnTo>
                  <a:lnTo>
                    <a:pt x="42" y="246"/>
                  </a:lnTo>
                  <a:lnTo>
                    <a:pt x="36" y="246"/>
                  </a:lnTo>
                  <a:lnTo>
                    <a:pt x="36" y="240"/>
                  </a:lnTo>
                  <a:lnTo>
                    <a:pt x="30" y="240"/>
                  </a:lnTo>
                  <a:lnTo>
                    <a:pt x="30" y="234"/>
                  </a:lnTo>
                  <a:lnTo>
                    <a:pt x="30" y="228"/>
                  </a:lnTo>
                  <a:lnTo>
                    <a:pt x="30" y="234"/>
                  </a:lnTo>
                  <a:lnTo>
                    <a:pt x="24" y="228"/>
                  </a:lnTo>
                  <a:lnTo>
                    <a:pt x="18" y="228"/>
                  </a:lnTo>
                  <a:lnTo>
                    <a:pt x="18" y="234"/>
                  </a:lnTo>
                  <a:lnTo>
                    <a:pt x="18" y="228"/>
                  </a:lnTo>
                  <a:lnTo>
                    <a:pt x="12" y="228"/>
                  </a:lnTo>
                  <a:lnTo>
                    <a:pt x="12" y="222"/>
                  </a:lnTo>
                  <a:lnTo>
                    <a:pt x="6" y="222"/>
                  </a:lnTo>
                  <a:lnTo>
                    <a:pt x="6" y="216"/>
                  </a:lnTo>
                  <a:lnTo>
                    <a:pt x="12" y="216"/>
                  </a:lnTo>
                  <a:lnTo>
                    <a:pt x="6" y="216"/>
                  </a:lnTo>
                  <a:lnTo>
                    <a:pt x="6" y="210"/>
                  </a:lnTo>
                  <a:lnTo>
                    <a:pt x="6" y="216"/>
                  </a:lnTo>
                  <a:lnTo>
                    <a:pt x="6" y="210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12" y="204"/>
                  </a:lnTo>
                  <a:lnTo>
                    <a:pt x="12" y="198"/>
                  </a:lnTo>
                  <a:lnTo>
                    <a:pt x="12" y="192"/>
                  </a:lnTo>
                  <a:lnTo>
                    <a:pt x="18" y="192"/>
                  </a:lnTo>
                  <a:lnTo>
                    <a:pt x="18" y="186"/>
                  </a:lnTo>
                  <a:lnTo>
                    <a:pt x="18" y="180"/>
                  </a:lnTo>
                  <a:lnTo>
                    <a:pt x="18" y="174"/>
                  </a:lnTo>
                  <a:lnTo>
                    <a:pt x="12" y="174"/>
                  </a:lnTo>
                  <a:lnTo>
                    <a:pt x="12" y="168"/>
                  </a:lnTo>
                  <a:lnTo>
                    <a:pt x="18" y="168"/>
                  </a:lnTo>
                  <a:lnTo>
                    <a:pt x="18" y="162"/>
                  </a:lnTo>
                  <a:lnTo>
                    <a:pt x="24" y="162"/>
                  </a:lnTo>
                  <a:lnTo>
                    <a:pt x="30" y="162"/>
                  </a:lnTo>
                  <a:lnTo>
                    <a:pt x="30" y="156"/>
                  </a:lnTo>
                  <a:lnTo>
                    <a:pt x="36" y="156"/>
                  </a:lnTo>
                  <a:lnTo>
                    <a:pt x="42" y="156"/>
                  </a:lnTo>
                  <a:lnTo>
                    <a:pt x="42" y="150"/>
                  </a:lnTo>
                  <a:lnTo>
                    <a:pt x="36" y="150"/>
                  </a:lnTo>
                  <a:lnTo>
                    <a:pt x="36" y="144"/>
                  </a:lnTo>
                  <a:lnTo>
                    <a:pt x="30" y="144"/>
                  </a:lnTo>
                  <a:lnTo>
                    <a:pt x="30" y="138"/>
                  </a:lnTo>
                  <a:lnTo>
                    <a:pt x="30" y="132"/>
                  </a:lnTo>
                  <a:lnTo>
                    <a:pt x="30" y="126"/>
                  </a:lnTo>
                  <a:lnTo>
                    <a:pt x="36" y="120"/>
                  </a:lnTo>
                  <a:lnTo>
                    <a:pt x="30" y="120"/>
                  </a:lnTo>
                  <a:lnTo>
                    <a:pt x="30" y="114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30" y="108"/>
                  </a:lnTo>
                  <a:lnTo>
                    <a:pt x="30" y="102"/>
                  </a:lnTo>
                  <a:lnTo>
                    <a:pt x="30" y="96"/>
                  </a:lnTo>
                  <a:lnTo>
                    <a:pt x="36" y="96"/>
                  </a:lnTo>
                  <a:lnTo>
                    <a:pt x="36" y="90"/>
                  </a:lnTo>
                  <a:lnTo>
                    <a:pt x="36" y="84"/>
                  </a:lnTo>
                  <a:lnTo>
                    <a:pt x="30" y="84"/>
                  </a:lnTo>
                  <a:lnTo>
                    <a:pt x="30" y="78"/>
                  </a:lnTo>
                  <a:lnTo>
                    <a:pt x="36" y="72"/>
                  </a:lnTo>
                  <a:lnTo>
                    <a:pt x="42" y="72"/>
                  </a:lnTo>
                  <a:lnTo>
                    <a:pt x="42" y="66"/>
                  </a:lnTo>
                  <a:lnTo>
                    <a:pt x="48" y="66"/>
                  </a:lnTo>
                  <a:lnTo>
                    <a:pt x="48" y="60"/>
                  </a:lnTo>
                  <a:lnTo>
                    <a:pt x="54" y="60"/>
                  </a:lnTo>
                  <a:lnTo>
                    <a:pt x="48" y="60"/>
                  </a:lnTo>
                  <a:lnTo>
                    <a:pt x="48" y="54"/>
                  </a:lnTo>
                  <a:lnTo>
                    <a:pt x="42" y="48"/>
                  </a:lnTo>
                  <a:lnTo>
                    <a:pt x="42" y="42"/>
                  </a:lnTo>
                  <a:lnTo>
                    <a:pt x="36" y="36"/>
                  </a:lnTo>
                  <a:lnTo>
                    <a:pt x="30" y="36"/>
                  </a:lnTo>
                  <a:lnTo>
                    <a:pt x="36" y="30"/>
                  </a:lnTo>
                  <a:lnTo>
                    <a:pt x="36" y="24"/>
                  </a:lnTo>
                  <a:lnTo>
                    <a:pt x="30" y="24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24" y="12"/>
                  </a:lnTo>
                  <a:lnTo>
                    <a:pt x="24" y="18"/>
                  </a:lnTo>
                  <a:lnTo>
                    <a:pt x="18" y="18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156734"/>
            </a:solidFill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Freeform 56">
              <a:extLst>
                <a:ext uri="{FF2B5EF4-FFF2-40B4-BE49-F238E27FC236}">
                  <a16:creationId xmlns:a16="http://schemas.microsoft.com/office/drawing/2014/main" id="{813E21BD-0EFB-6BA4-00D5-2F9FC1922067}"/>
                </a:ext>
              </a:extLst>
            </p:cNvPr>
            <p:cNvSpPr>
              <a:spLocks noChangeAspect="1"/>
            </p:cNvSpPr>
            <p:nvPr>
              <p:custDataLst>
                <p:tags r:id="rId48"/>
              </p:custDataLst>
            </p:nvPr>
          </p:nvSpPr>
          <p:spPr bwMode="gray">
            <a:xfrm>
              <a:off x="5229034" y="3821114"/>
              <a:ext cx="744408" cy="720725"/>
            </a:xfrm>
            <a:custGeom>
              <a:avLst/>
              <a:gdLst>
                <a:gd name="T0" fmla="*/ 21 w 552"/>
                <a:gd name="T1" fmla="*/ 122 h 534"/>
                <a:gd name="T2" fmla="*/ 35 w 552"/>
                <a:gd name="T3" fmla="*/ 109 h 534"/>
                <a:gd name="T4" fmla="*/ 48 w 552"/>
                <a:gd name="T5" fmla="*/ 87 h 534"/>
                <a:gd name="T6" fmla="*/ 56 w 552"/>
                <a:gd name="T7" fmla="*/ 78 h 534"/>
                <a:gd name="T8" fmla="*/ 43 w 552"/>
                <a:gd name="T9" fmla="*/ 65 h 534"/>
                <a:gd name="T10" fmla="*/ 43 w 552"/>
                <a:gd name="T11" fmla="*/ 52 h 534"/>
                <a:gd name="T12" fmla="*/ 56 w 552"/>
                <a:gd name="T13" fmla="*/ 43 h 534"/>
                <a:gd name="T14" fmla="*/ 56 w 552"/>
                <a:gd name="T15" fmla="*/ 26 h 534"/>
                <a:gd name="T16" fmla="*/ 43 w 552"/>
                <a:gd name="T17" fmla="*/ 9 h 534"/>
                <a:gd name="T18" fmla="*/ 65 w 552"/>
                <a:gd name="T19" fmla="*/ 0 h 534"/>
                <a:gd name="T20" fmla="*/ 208 w 552"/>
                <a:gd name="T21" fmla="*/ 22 h 534"/>
                <a:gd name="T22" fmla="*/ 299 w 552"/>
                <a:gd name="T23" fmla="*/ 70 h 534"/>
                <a:gd name="T24" fmla="*/ 308 w 552"/>
                <a:gd name="T25" fmla="*/ 95 h 534"/>
                <a:gd name="T26" fmla="*/ 355 w 552"/>
                <a:gd name="T27" fmla="*/ 139 h 534"/>
                <a:gd name="T28" fmla="*/ 351 w 552"/>
                <a:gd name="T29" fmla="*/ 143 h 534"/>
                <a:gd name="T30" fmla="*/ 351 w 552"/>
                <a:gd name="T31" fmla="*/ 152 h 534"/>
                <a:gd name="T32" fmla="*/ 347 w 552"/>
                <a:gd name="T33" fmla="*/ 165 h 534"/>
                <a:gd name="T34" fmla="*/ 342 w 552"/>
                <a:gd name="T35" fmla="*/ 190 h 534"/>
                <a:gd name="T36" fmla="*/ 347 w 552"/>
                <a:gd name="T37" fmla="*/ 196 h 534"/>
                <a:gd name="T38" fmla="*/ 355 w 552"/>
                <a:gd name="T39" fmla="*/ 204 h 534"/>
                <a:gd name="T40" fmla="*/ 368 w 552"/>
                <a:gd name="T41" fmla="*/ 217 h 534"/>
                <a:gd name="T42" fmla="*/ 359 w 552"/>
                <a:gd name="T43" fmla="*/ 225 h 534"/>
                <a:gd name="T44" fmla="*/ 359 w 552"/>
                <a:gd name="T45" fmla="*/ 243 h 534"/>
                <a:gd name="T46" fmla="*/ 359 w 552"/>
                <a:gd name="T47" fmla="*/ 256 h 534"/>
                <a:gd name="T48" fmla="*/ 359 w 552"/>
                <a:gd name="T49" fmla="*/ 277 h 534"/>
                <a:gd name="T50" fmla="*/ 364 w 552"/>
                <a:gd name="T51" fmla="*/ 282 h 534"/>
                <a:gd name="T52" fmla="*/ 368 w 552"/>
                <a:gd name="T53" fmla="*/ 291 h 534"/>
                <a:gd name="T54" fmla="*/ 368 w 552"/>
                <a:gd name="T55" fmla="*/ 291 h 534"/>
                <a:gd name="T56" fmla="*/ 372 w 552"/>
                <a:gd name="T57" fmla="*/ 308 h 534"/>
                <a:gd name="T58" fmla="*/ 372 w 552"/>
                <a:gd name="T59" fmla="*/ 321 h 534"/>
                <a:gd name="T60" fmla="*/ 386 w 552"/>
                <a:gd name="T61" fmla="*/ 330 h 534"/>
                <a:gd name="T62" fmla="*/ 390 w 552"/>
                <a:gd name="T63" fmla="*/ 334 h 534"/>
                <a:gd name="T64" fmla="*/ 398 w 552"/>
                <a:gd name="T65" fmla="*/ 334 h 534"/>
                <a:gd name="T66" fmla="*/ 381 w 552"/>
                <a:gd name="T67" fmla="*/ 351 h 534"/>
                <a:gd name="T68" fmla="*/ 359 w 552"/>
                <a:gd name="T69" fmla="*/ 364 h 534"/>
                <a:gd name="T70" fmla="*/ 338 w 552"/>
                <a:gd name="T71" fmla="*/ 369 h 534"/>
                <a:gd name="T72" fmla="*/ 320 w 552"/>
                <a:gd name="T73" fmla="*/ 369 h 534"/>
                <a:gd name="T74" fmla="*/ 303 w 552"/>
                <a:gd name="T75" fmla="*/ 377 h 534"/>
                <a:gd name="T76" fmla="*/ 291 w 552"/>
                <a:gd name="T77" fmla="*/ 382 h 534"/>
                <a:gd name="T78" fmla="*/ 268 w 552"/>
                <a:gd name="T79" fmla="*/ 377 h 534"/>
                <a:gd name="T80" fmla="*/ 256 w 552"/>
                <a:gd name="T81" fmla="*/ 382 h 534"/>
                <a:gd name="T82" fmla="*/ 247 w 552"/>
                <a:gd name="T83" fmla="*/ 377 h 534"/>
                <a:gd name="T84" fmla="*/ 229 w 552"/>
                <a:gd name="T85" fmla="*/ 377 h 534"/>
                <a:gd name="T86" fmla="*/ 225 w 552"/>
                <a:gd name="T87" fmla="*/ 377 h 534"/>
                <a:gd name="T88" fmla="*/ 217 w 552"/>
                <a:gd name="T89" fmla="*/ 377 h 534"/>
                <a:gd name="T90" fmla="*/ 195 w 552"/>
                <a:gd name="T91" fmla="*/ 364 h 534"/>
                <a:gd name="T92" fmla="*/ 190 w 552"/>
                <a:gd name="T93" fmla="*/ 343 h 534"/>
                <a:gd name="T94" fmla="*/ 186 w 552"/>
                <a:gd name="T95" fmla="*/ 321 h 534"/>
                <a:gd name="T96" fmla="*/ 173 w 552"/>
                <a:gd name="T97" fmla="*/ 304 h 534"/>
                <a:gd name="T98" fmla="*/ 161 w 552"/>
                <a:gd name="T99" fmla="*/ 308 h 534"/>
                <a:gd name="T100" fmla="*/ 138 w 552"/>
                <a:gd name="T101" fmla="*/ 304 h 534"/>
                <a:gd name="T102" fmla="*/ 121 w 552"/>
                <a:gd name="T103" fmla="*/ 295 h 534"/>
                <a:gd name="T104" fmla="*/ 99 w 552"/>
                <a:gd name="T105" fmla="*/ 291 h 534"/>
                <a:gd name="T106" fmla="*/ 82 w 552"/>
                <a:gd name="T107" fmla="*/ 282 h 534"/>
                <a:gd name="T108" fmla="*/ 65 w 552"/>
                <a:gd name="T109" fmla="*/ 273 h 534"/>
                <a:gd name="T110" fmla="*/ 52 w 552"/>
                <a:gd name="T111" fmla="*/ 252 h 534"/>
                <a:gd name="T112" fmla="*/ 35 w 552"/>
                <a:gd name="T113" fmla="*/ 217 h 534"/>
                <a:gd name="T114" fmla="*/ 13 w 552"/>
                <a:gd name="T115" fmla="*/ 190 h 534"/>
                <a:gd name="T116" fmla="*/ 13 w 552"/>
                <a:gd name="T117" fmla="*/ 165 h 534"/>
                <a:gd name="T118" fmla="*/ 0 w 552"/>
                <a:gd name="T119" fmla="*/ 139 h 5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52"/>
                <a:gd name="T181" fmla="*/ 0 h 534"/>
                <a:gd name="T182" fmla="*/ 552 w 552"/>
                <a:gd name="T183" fmla="*/ 534 h 5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52" h="534">
                  <a:moveTo>
                    <a:pt x="6" y="168"/>
                  </a:moveTo>
                  <a:lnTo>
                    <a:pt x="18" y="168"/>
                  </a:lnTo>
                  <a:lnTo>
                    <a:pt x="24" y="168"/>
                  </a:lnTo>
                  <a:lnTo>
                    <a:pt x="24" y="174"/>
                  </a:lnTo>
                  <a:lnTo>
                    <a:pt x="24" y="168"/>
                  </a:lnTo>
                  <a:lnTo>
                    <a:pt x="30" y="168"/>
                  </a:lnTo>
                  <a:lnTo>
                    <a:pt x="30" y="162"/>
                  </a:lnTo>
                  <a:lnTo>
                    <a:pt x="36" y="162"/>
                  </a:lnTo>
                  <a:lnTo>
                    <a:pt x="36" y="156"/>
                  </a:lnTo>
                  <a:lnTo>
                    <a:pt x="42" y="156"/>
                  </a:lnTo>
                  <a:lnTo>
                    <a:pt x="42" y="150"/>
                  </a:lnTo>
                  <a:lnTo>
                    <a:pt x="48" y="150"/>
                  </a:lnTo>
                  <a:lnTo>
                    <a:pt x="48" y="144"/>
                  </a:lnTo>
                  <a:lnTo>
                    <a:pt x="54" y="138"/>
                  </a:lnTo>
                  <a:lnTo>
                    <a:pt x="54" y="132"/>
                  </a:lnTo>
                  <a:lnTo>
                    <a:pt x="60" y="126"/>
                  </a:lnTo>
                  <a:lnTo>
                    <a:pt x="60" y="120"/>
                  </a:lnTo>
                  <a:lnTo>
                    <a:pt x="66" y="120"/>
                  </a:lnTo>
                  <a:lnTo>
                    <a:pt x="72" y="120"/>
                  </a:lnTo>
                  <a:lnTo>
                    <a:pt x="66" y="120"/>
                  </a:lnTo>
                  <a:lnTo>
                    <a:pt x="66" y="114"/>
                  </a:lnTo>
                  <a:lnTo>
                    <a:pt x="72" y="114"/>
                  </a:lnTo>
                  <a:lnTo>
                    <a:pt x="78" y="114"/>
                  </a:lnTo>
                  <a:lnTo>
                    <a:pt x="78" y="108"/>
                  </a:lnTo>
                  <a:lnTo>
                    <a:pt x="78" y="102"/>
                  </a:lnTo>
                  <a:lnTo>
                    <a:pt x="78" y="96"/>
                  </a:lnTo>
                  <a:lnTo>
                    <a:pt x="72" y="96"/>
                  </a:lnTo>
                  <a:lnTo>
                    <a:pt x="66" y="96"/>
                  </a:lnTo>
                  <a:lnTo>
                    <a:pt x="60" y="96"/>
                  </a:lnTo>
                  <a:lnTo>
                    <a:pt x="60" y="90"/>
                  </a:lnTo>
                  <a:lnTo>
                    <a:pt x="54" y="90"/>
                  </a:lnTo>
                  <a:lnTo>
                    <a:pt x="60" y="90"/>
                  </a:lnTo>
                  <a:lnTo>
                    <a:pt x="60" y="84"/>
                  </a:lnTo>
                  <a:lnTo>
                    <a:pt x="54" y="84"/>
                  </a:lnTo>
                  <a:lnTo>
                    <a:pt x="60" y="78"/>
                  </a:lnTo>
                  <a:lnTo>
                    <a:pt x="60" y="72"/>
                  </a:lnTo>
                  <a:lnTo>
                    <a:pt x="66" y="72"/>
                  </a:lnTo>
                  <a:lnTo>
                    <a:pt x="66" y="6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8" y="66"/>
                  </a:lnTo>
                  <a:lnTo>
                    <a:pt x="78" y="60"/>
                  </a:lnTo>
                  <a:lnTo>
                    <a:pt x="78" y="54"/>
                  </a:lnTo>
                  <a:lnTo>
                    <a:pt x="78" y="48"/>
                  </a:lnTo>
                  <a:lnTo>
                    <a:pt x="72" y="48"/>
                  </a:lnTo>
                  <a:lnTo>
                    <a:pt x="72" y="42"/>
                  </a:lnTo>
                  <a:lnTo>
                    <a:pt x="78" y="42"/>
                  </a:lnTo>
                  <a:lnTo>
                    <a:pt x="78" y="36"/>
                  </a:lnTo>
                  <a:lnTo>
                    <a:pt x="78" y="30"/>
                  </a:lnTo>
                  <a:lnTo>
                    <a:pt x="72" y="24"/>
                  </a:lnTo>
                  <a:lnTo>
                    <a:pt x="72" y="18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60" y="12"/>
                  </a:lnTo>
                  <a:lnTo>
                    <a:pt x="60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14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88" y="30"/>
                  </a:lnTo>
                  <a:lnTo>
                    <a:pt x="324" y="48"/>
                  </a:lnTo>
                  <a:lnTo>
                    <a:pt x="348" y="60"/>
                  </a:lnTo>
                  <a:lnTo>
                    <a:pt x="366" y="72"/>
                  </a:lnTo>
                  <a:lnTo>
                    <a:pt x="384" y="84"/>
                  </a:lnTo>
                  <a:lnTo>
                    <a:pt x="408" y="96"/>
                  </a:lnTo>
                  <a:lnTo>
                    <a:pt x="414" y="96"/>
                  </a:lnTo>
                  <a:lnTo>
                    <a:pt x="420" y="102"/>
                  </a:lnTo>
                  <a:lnTo>
                    <a:pt x="420" y="114"/>
                  </a:lnTo>
                  <a:lnTo>
                    <a:pt x="414" y="120"/>
                  </a:lnTo>
                  <a:lnTo>
                    <a:pt x="414" y="126"/>
                  </a:lnTo>
                  <a:lnTo>
                    <a:pt x="420" y="126"/>
                  </a:lnTo>
                  <a:lnTo>
                    <a:pt x="426" y="132"/>
                  </a:lnTo>
                  <a:lnTo>
                    <a:pt x="432" y="138"/>
                  </a:lnTo>
                  <a:lnTo>
                    <a:pt x="456" y="156"/>
                  </a:lnTo>
                  <a:lnTo>
                    <a:pt x="468" y="162"/>
                  </a:lnTo>
                  <a:lnTo>
                    <a:pt x="492" y="180"/>
                  </a:lnTo>
                  <a:lnTo>
                    <a:pt x="492" y="186"/>
                  </a:lnTo>
                  <a:lnTo>
                    <a:pt x="492" y="192"/>
                  </a:lnTo>
                  <a:lnTo>
                    <a:pt x="486" y="192"/>
                  </a:lnTo>
                  <a:lnTo>
                    <a:pt x="492" y="192"/>
                  </a:lnTo>
                  <a:lnTo>
                    <a:pt x="492" y="198"/>
                  </a:lnTo>
                  <a:lnTo>
                    <a:pt x="486" y="198"/>
                  </a:lnTo>
                  <a:lnTo>
                    <a:pt x="492" y="198"/>
                  </a:lnTo>
                  <a:lnTo>
                    <a:pt x="486" y="198"/>
                  </a:lnTo>
                  <a:lnTo>
                    <a:pt x="486" y="204"/>
                  </a:lnTo>
                  <a:lnTo>
                    <a:pt x="486" y="198"/>
                  </a:lnTo>
                  <a:lnTo>
                    <a:pt x="492" y="198"/>
                  </a:lnTo>
                  <a:lnTo>
                    <a:pt x="492" y="204"/>
                  </a:lnTo>
                  <a:lnTo>
                    <a:pt x="486" y="204"/>
                  </a:lnTo>
                  <a:lnTo>
                    <a:pt x="486" y="210"/>
                  </a:lnTo>
                  <a:lnTo>
                    <a:pt x="486" y="216"/>
                  </a:lnTo>
                  <a:lnTo>
                    <a:pt x="480" y="216"/>
                  </a:lnTo>
                  <a:lnTo>
                    <a:pt x="480" y="222"/>
                  </a:lnTo>
                  <a:lnTo>
                    <a:pt x="486" y="222"/>
                  </a:lnTo>
                  <a:lnTo>
                    <a:pt x="480" y="222"/>
                  </a:lnTo>
                  <a:lnTo>
                    <a:pt x="480" y="228"/>
                  </a:lnTo>
                  <a:lnTo>
                    <a:pt x="480" y="234"/>
                  </a:lnTo>
                  <a:lnTo>
                    <a:pt x="474" y="240"/>
                  </a:lnTo>
                  <a:lnTo>
                    <a:pt x="474" y="246"/>
                  </a:lnTo>
                  <a:lnTo>
                    <a:pt x="474" y="252"/>
                  </a:lnTo>
                  <a:lnTo>
                    <a:pt x="474" y="258"/>
                  </a:lnTo>
                  <a:lnTo>
                    <a:pt x="474" y="264"/>
                  </a:lnTo>
                  <a:lnTo>
                    <a:pt x="474" y="270"/>
                  </a:lnTo>
                  <a:lnTo>
                    <a:pt x="474" y="264"/>
                  </a:lnTo>
                  <a:lnTo>
                    <a:pt x="474" y="270"/>
                  </a:lnTo>
                  <a:lnTo>
                    <a:pt x="474" y="264"/>
                  </a:lnTo>
                  <a:lnTo>
                    <a:pt x="474" y="270"/>
                  </a:lnTo>
                  <a:lnTo>
                    <a:pt x="480" y="270"/>
                  </a:lnTo>
                  <a:lnTo>
                    <a:pt x="486" y="270"/>
                  </a:lnTo>
                  <a:lnTo>
                    <a:pt x="480" y="270"/>
                  </a:lnTo>
                  <a:lnTo>
                    <a:pt x="486" y="270"/>
                  </a:lnTo>
                  <a:lnTo>
                    <a:pt x="486" y="276"/>
                  </a:lnTo>
                  <a:lnTo>
                    <a:pt x="492" y="276"/>
                  </a:lnTo>
                  <a:lnTo>
                    <a:pt x="492" y="282"/>
                  </a:lnTo>
                  <a:lnTo>
                    <a:pt x="498" y="282"/>
                  </a:lnTo>
                  <a:lnTo>
                    <a:pt x="498" y="288"/>
                  </a:lnTo>
                  <a:lnTo>
                    <a:pt x="504" y="288"/>
                  </a:lnTo>
                  <a:lnTo>
                    <a:pt x="504" y="294"/>
                  </a:lnTo>
                  <a:lnTo>
                    <a:pt x="510" y="294"/>
                  </a:lnTo>
                  <a:lnTo>
                    <a:pt x="510" y="300"/>
                  </a:lnTo>
                  <a:lnTo>
                    <a:pt x="510" y="306"/>
                  </a:lnTo>
                  <a:lnTo>
                    <a:pt x="504" y="306"/>
                  </a:lnTo>
                  <a:lnTo>
                    <a:pt x="504" y="312"/>
                  </a:lnTo>
                  <a:lnTo>
                    <a:pt x="504" y="306"/>
                  </a:lnTo>
                  <a:lnTo>
                    <a:pt x="504" y="312"/>
                  </a:lnTo>
                  <a:lnTo>
                    <a:pt x="498" y="312"/>
                  </a:lnTo>
                  <a:lnTo>
                    <a:pt x="498" y="318"/>
                  </a:lnTo>
                  <a:lnTo>
                    <a:pt x="498" y="312"/>
                  </a:lnTo>
                  <a:lnTo>
                    <a:pt x="498" y="318"/>
                  </a:lnTo>
                  <a:lnTo>
                    <a:pt x="498" y="324"/>
                  </a:lnTo>
                  <a:lnTo>
                    <a:pt x="498" y="330"/>
                  </a:lnTo>
                  <a:lnTo>
                    <a:pt x="498" y="336"/>
                  </a:lnTo>
                  <a:lnTo>
                    <a:pt x="504" y="336"/>
                  </a:lnTo>
                  <a:lnTo>
                    <a:pt x="504" y="342"/>
                  </a:lnTo>
                  <a:lnTo>
                    <a:pt x="504" y="348"/>
                  </a:lnTo>
                  <a:lnTo>
                    <a:pt x="504" y="354"/>
                  </a:lnTo>
                  <a:lnTo>
                    <a:pt x="498" y="360"/>
                  </a:lnTo>
                  <a:lnTo>
                    <a:pt x="498" y="354"/>
                  </a:lnTo>
                  <a:lnTo>
                    <a:pt x="498" y="360"/>
                  </a:lnTo>
                  <a:lnTo>
                    <a:pt x="498" y="366"/>
                  </a:lnTo>
                  <a:lnTo>
                    <a:pt x="498" y="372"/>
                  </a:lnTo>
                  <a:lnTo>
                    <a:pt x="498" y="378"/>
                  </a:lnTo>
                  <a:lnTo>
                    <a:pt x="504" y="384"/>
                  </a:lnTo>
                  <a:lnTo>
                    <a:pt x="498" y="384"/>
                  </a:lnTo>
                  <a:lnTo>
                    <a:pt x="504" y="384"/>
                  </a:lnTo>
                  <a:lnTo>
                    <a:pt x="504" y="390"/>
                  </a:lnTo>
                  <a:lnTo>
                    <a:pt x="510" y="390"/>
                  </a:lnTo>
                  <a:lnTo>
                    <a:pt x="510" y="396"/>
                  </a:lnTo>
                  <a:lnTo>
                    <a:pt x="510" y="390"/>
                  </a:lnTo>
                  <a:lnTo>
                    <a:pt x="504" y="390"/>
                  </a:lnTo>
                  <a:lnTo>
                    <a:pt x="504" y="396"/>
                  </a:lnTo>
                  <a:lnTo>
                    <a:pt x="510" y="390"/>
                  </a:lnTo>
                  <a:lnTo>
                    <a:pt x="510" y="396"/>
                  </a:lnTo>
                  <a:lnTo>
                    <a:pt x="504" y="396"/>
                  </a:lnTo>
                  <a:lnTo>
                    <a:pt x="510" y="396"/>
                  </a:lnTo>
                  <a:lnTo>
                    <a:pt x="510" y="402"/>
                  </a:lnTo>
                  <a:lnTo>
                    <a:pt x="504" y="402"/>
                  </a:lnTo>
                  <a:lnTo>
                    <a:pt x="510" y="402"/>
                  </a:lnTo>
                  <a:lnTo>
                    <a:pt x="510" y="396"/>
                  </a:lnTo>
                  <a:lnTo>
                    <a:pt x="510" y="402"/>
                  </a:lnTo>
                  <a:lnTo>
                    <a:pt x="516" y="402"/>
                  </a:lnTo>
                  <a:lnTo>
                    <a:pt x="510" y="402"/>
                  </a:lnTo>
                  <a:lnTo>
                    <a:pt x="516" y="408"/>
                  </a:lnTo>
                  <a:lnTo>
                    <a:pt x="516" y="414"/>
                  </a:lnTo>
                  <a:lnTo>
                    <a:pt x="510" y="414"/>
                  </a:lnTo>
                  <a:lnTo>
                    <a:pt x="510" y="420"/>
                  </a:lnTo>
                  <a:lnTo>
                    <a:pt x="516" y="420"/>
                  </a:lnTo>
                  <a:lnTo>
                    <a:pt x="516" y="426"/>
                  </a:lnTo>
                  <a:lnTo>
                    <a:pt x="522" y="432"/>
                  </a:lnTo>
                  <a:lnTo>
                    <a:pt x="516" y="432"/>
                  </a:lnTo>
                  <a:lnTo>
                    <a:pt x="522" y="432"/>
                  </a:lnTo>
                  <a:lnTo>
                    <a:pt x="522" y="438"/>
                  </a:lnTo>
                  <a:lnTo>
                    <a:pt x="522" y="444"/>
                  </a:lnTo>
                  <a:lnTo>
                    <a:pt x="516" y="444"/>
                  </a:lnTo>
                  <a:lnTo>
                    <a:pt x="522" y="444"/>
                  </a:lnTo>
                  <a:lnTo>
                    <a:pt x="528" y="444"/>
                  </a:lnTo>
                  <a:lnTo>
                    <a:pt x="528" y="450"/>
                  </a:lnTo>
                  <a:lnTo>
                    <a:pt x="534" y="450"/>
                  </a:lnTo>
                  <a:lnTo>
                    <a:pt x="528" y="456"/>
                  </a:lnTo>
                  <a:lnTo>
                    <a:pt x="534" y="456"/>
                  </a:lnTo>
                  <a:lnTo>
                    <a:pt x="534" y="450"/>
                  </a:lnTo>
                  <a:lnTo>
                    <a:pt x="534" y="456"/>
                  </a:lnTo>
                  <a:lnTo>
                    <a:pt x="540" y="456"/>
                  </a:lnTo>
                  <a:lnTo>
                    <a:pt x="540" y="462"/>
                  </a:lnTo>
                  <a:lnTo>
                    <a:pt x="540" y="456"/>
                  </a:lnTo>
                  <a:lnTo>
                    <a:pt x="540" y="462"/>
                  </a:lnTo>
                  <a:lnTo>
                    <a:pt x="546" y="462"/>
                  </a:lnTo>
                  <a:lnTo>
                    <a:pt x="546" y="456"/>
                  </a:lnTo>
                  <a:lnTo>
                    <a:pt x="540" y="456"/>
                  </a:lnTo>
                  <a:lnTo>
                    <a:pt x="546" y="456"/>
                  </a:lnTo>
                  <a:lnTo>
                    <a:pt x="546" y="462"/>
                  </a:lnTo>
                  <a:lnTo>
                    <a:pt x="552" y="462"/>
                  </a:lnTo>
                  <a:lnTo>
                    <a:pt x="552" y="468"/>
                  </a:lnTo>
                  <a:lnTo>
                    <a:pt x="552" y="474"/>
                  </a:lnTo>
                  <a:lnTo>
                    <a:pt x="546" y="474"/>
                  </a:lnTo>
                  <a:lnTo>
                    <a:pt x="540" y="480"/>
                  </a:lnTo>
                  <a:lnTo>
                    <a:pt x="534" y="486"/>
                  </a:lnTo>
                  <a:lnTo>
                    <a:pt x="528" y="486"/>
                  </a:lnTo>
                  <a:lnTo>
                    <a:pt x="522" y="492"/>
                  </a:lnTo>
                  <a:lnTo>
                    <a:pt x="516" y="492"/>
                  </a:lnTo>
                  <a:lnTo>
                    <a:pt x="510" y="492"/>
                  </a:lnTo>
                  <a:lnTo>
                    <a:pt x="510" y="498"/>
                  </a:lnTo>
                  <a:lnTo>
                    <a:pt x="504" y="498"/>
                  </a:lnTo>
                  <a:lnTo>
                    <a:pt x="498" y="504"/>
                  </a:lnTo>
                  <a:lnTo>
                    <a:pt x="492" y="504"/>
                  </a:lnTo>
                  <a:lnTo>
                    <a:pt x="486" y="504"/>
                  </a:lnTo>
                  <a:lnTo>
                    <a:pt x="480" y="504"/>
                  </a:lnTo>
                  <a:lnTo>
                    <a:pt x="474" y="504"/>
                  </a:lnTo>
                  <a:lnTo>
                    <a:pt x="474" y="510"/>
                  </a:lnTo>
                  <a:lnTo>
                    <a:pt x="468" y="510"/>
                  </a:lnTo>
                  <a:lnTo>
                    <a:pt x="462" y="510"/>
                  </a:lnTo>
                  <a:lnTo>
                    <a:pt x="462" y="516"/>
                  </a:lnTo>
                  <a:lnTo>
                    <a:pt x="456" y="516"/>
                  </a:lnTo>
                  <a:lnTo>
                    <a:pt x="450" y="516"/>
                  </a:lnTo>
                  <a:lnTo>
                    <a:pt x="450" y="510"/>
                  </a:lnTo>
                  <a:lnTo>
                    <a:pt x="444" y="510"/>
                  </a:lnTo>
                  <a:lnTo>
                    <a:pt x="438" y="510"/>
                  </a:lnTo>
                  <a:lnTo>
                    <a:pt x="432" y="510"/>
                  </a:lnTo>
                  <a:lnTo>
                    <a:pt x="426" y="510"/>
                  </a:lnTo>
                  <a:lnTo>
                    <a:pt x="426" y="516"/>
                  </a:lnTo>
                  <a:lnTo>
                    <a:pt x="426" y="522"/>
                  </a:lnTo>
                  <a:lnTo>
                    <a:pt x="420" y="522"/>
                  </a:lnTo>
                  <a:lnTo>
                    <a:pt x="420" y="528"/>
                  </a:lnTo>
                  <a:lnTo>
                    <a:pt x="414" y="528"/>
                  </a:lnTo>
                  <a:lnTo>
                    <a:pt x="408" y="528"/>
                  </a:lnTo>
                  <a:lnTo>
                    <a:pt x="408" y="534"/>
                  </a:lnTo>
                  <a:lnTo>
                    <a:pt x="402" y="534"/>
                  </a:lnTo>
                  <a:lnTo>
                    <a:pt x="402" y="528"/>
                  </a:lnTo>
                  <a:lnTo>
                    <a:pt x="396" y="528"/>
                  </a:lnTo>
                  <a:lnTo>
                    <a:pt x="390" y="528"/>
                  </a:lnTo>
                  <a:lnTo>
                    <a:pt x="384" y="522"/>
                  </a:lnTo>
                  <a:lnTo>
                    <a:pt x="384" y="528"/>
                  </a:lnTo>
                  <a:lnTo>
                    <a:pt x="378" y="528"/>
                  </a:lnTo>
                  <a:lnTo>
                    <a:pt x="372" y="522"/>
                  </a:lnTo>
                  <a:lnTo>
                    <a:pt x="372" y="528"/>
                  </a:lnTo>
                  <a:lnTo>
                    <a:pt x="366" y="528"/>
                  </a:lnTo>
                  <a:lnTo>
                    <a:pt x="366" y="534"/>
                  </a:lnTo>
                  <a:lnTo>
                    <a:pt x="360" y="534"/>
                  </a:lnTo>
                  <a:lnTo>
                    <a:pt x="360" y="528"/>
                  </a:lnTo>
                  <a:lnTo>
                    <a:pt x="354" y="528"/>
                  </a:lnTo>
                  <a:lnTo>
                    <a:pt x="348" y="528"/>
                  </a:lnTo>
                  <a:lnTo>
                    <a:pt x="348" y="534"/>
                  </a:lnTo>
                  <a:lnTo>
                    <a:pt x="348" y="528"/>
                  </a:lnTo>
                  <a:lnTo>
                    <a:pt x="342" y="534"/>
                  </a:lnTo>
                  <a:lnTo>
                    <a:pt x="342" y="528"/>
                  </a:lnTo>
                  <a:lnTo>
                    <a:pt x="342" y="522"/>
                  </a:lnTo>
                  <a:lnTo>
                    <a:pt x="336" y="522"/>
                  </a:lnTo>
                  <a:lnTo>
                    <a:pt x="330" y="522"/>
                  </a:lnTo>
                  <a:lnTo>
                    <a:pt x="330" y="516"/>
                  </a:lnTo>
                  <a:lnTo>
                    <a:pt x="324" y="516"/>
                  </a:lnTo>
                  <a:lnTo>
                    <a:pt x="324" y="522"/>
                  </a:lnTo>
                  <a:lnTo>
                    <a:pt x="318" y="522"/>
                  </a:lnTo>
                  <a:lnTo>
                    <a:pt x="318" y="528"/>
                  </a:lnTo>
                  <a:lnTo>
                    <a:pt x="318" y="522"/>
                  </a:lnTo>
                  <a:lnTo>
                    <a:pt x="312" y="528"/>
                  </a:lnTo>
                  <a:lnTo>
                    <a:pt x="312" y="522"/>
                  </a:lnTo>
                  <a:lnTo>
                    <a:pt x="312" y="528"/>
                  </a:lnTo>
                  <a:lnTo>
                    <a:pt x="312" y="522"/>
                  </a:lnTo>
                  <a:lnTo>
                    <a:pt x="306" y="522"/>
                  </a:lnTo>
                  <a:lnTo>
                    <a:pt x="306" y="528"/>
                  </a:lnTo>
                  <a:lnTo>
                    <a:pt x="306" y="522"/>
                  </a:lnTo>
                  <a:lnTo>
                    <a:pt x="306" y="528"/>
                  </a:lnTo>
                  <a:lnTo>
                    <a:pt x="306" y="522"/>
                  </a:lnTo>
                  <a:lnTo>
                    <a:pt x="300" y="522"/>
                  </a:lnTo>
                  <a:lnTo>
                    <a:pt x="282" y="522"/>
                  </a:lnTo>
                  <a:lnTo>
                    <a:pt x="282" y="516"/>
                  </a:lnTo>
                  <a:lnTo>
                    <a:pt x="276" y="516"/>
                  </a:lnTo>
                  <a:lnTo>
                    <a:pt x="276" y="510"/>
                  </a:lnTo>
                  <a:lnTo>
                    <a:pt x="270" y="510"/>
                  </a:lnTo>
                  <a:lnTo>
                    <a:pt x="270" y="504"/>
                  </a:lnTo>
                  <a:lnTo>
                    <a:pt x="264" y="504"/>
                  </a:lnTo>
                  <a:lnTo>
                    <a:pt x="264" y="498"/>
                  </a:lnTo>
                  <a:lnTo>
                    <a:pt x="264" y="492"/>
                  </a:lnTo>
                  <a:lnTo>
                    <a:pt x="264" y="486"/>
                  </a:lnTo>
                  <a:lnTo>
                    <a:pt x="264" y="480"/>
                  </a:lnTo>
                  <a:lnTo>
                    <a:pt x="264" y="474"/>
                  </a:lnTo>
                  <a:lnTo>
                    <a:pt x="264" y="468"/>
                  </a:lnTo>
                  <a:lnTo>
                    <a:pt x="264" y="462"/>
                  </a:lnTo>
                  <a:lnTo>
                    <a:pt x="264" y="456"/>
                  </a:lnTo>
                  <a:lnTo>
                    <a:pt x="258" y="450"/>
                  </a:lnTo>
                  <a:lnTo>
                    <a:pt x="264" y="450"/>
                  </a:lnTo>
                  <a:lnTo>
                    <a:pt x="258" y="444"/>
                  </a:lnTo>
                  <a:lnTo>
                    <a:pt x="252" y="438"/>
                  </a:lnTo>
                  <a:lnTo>
                    <a:pt x="252" y="432"/>
                  </a:lnTo>
                  <a:lnTo>
                    <a:pt x="246" y="432"/>
                  </a:lnTo>
                  <a:lnTo>
                    <a:pt x="246" y="426"/>
                  </a:lnTo>
                  <a:lnTo>
                    <a:pt x="240" y="426"/>
                  </a:lnTo>
                  <a:lnTo>
                    <a:pt x="240" y="420"/>
                  </a:lnTo>
                  <a:lnTo>
                    <a:pt x="234" y="420"/>
                  </a:lnTo>
                  <a:lnTo>
                    <a:pt x="234" y="426"/>
                  </a:lnTo>
                  <a:lnTo>
                    <a:pt x="234" y="432"/>
                  </a:lnTo>
                  <a:lnTo>
                    <a:pt x="228" y="432"/>
                  </a:lnTo>
                  <a:lnTo>
                    <a:pt x="228" y="426"/>
                  </a:lnTo>
                  <a:lnTo>
                    <a:pt x="222" y="426"/>
                  </a:lnTo>
                  <a:lnTo>
                    <a:pt x="216" y="426"/>
                  </a:lnTo>
                  <a:lnTo>
                    <a:pt x="210" y="426"/>
                  </a:lnTo>
                  <a:lnTo>
                    <a:pt x="204" y="426"/>
                  </a:lnTo>
                  <a:lnTo>
                    <a:pt x="204" y="420"/>
                  </a:lnTo>
                  <a:lnTo>
                    <a:pt x="198" y="420"/>
                  </a:lnTo>
                  <a:lnTo>
                    <a:pt x="192" y="420"/>
                  </a:lnTo>
                  <a:lnTo>
                    <a:pt x="186" y="420"/>
                  </a:lnTo>
                  <a:lnTo>
                    <a:pt x="186" y="414"/>
                  </a:lnTo>
                  <a:lnTo>
                    <a:pt x="180" y="414"/>
                  </a:lnTo>
                  <a:lnTo>
                    <a:pt x="174" y="414"/>
                  </a:lnTo>
                  <a:lnTo>
                    <a:pt x="174" y="408"/>
                  </a:lnTo>
                  <a:lnTo>
                    <a:pt x="168" y="408"/>
                  </a:lnTo>
                  <a:lnTo>
                    <a:pt x="162" y="408"/>
                  </a:lnTo>
                  <a:lnTo>
                    <a:pt x="162" y="402"/>
                  </a:lnTo>
                  <a:lnTo>
                    <a:pt x="156" y="402"/>
                  </a:lnTo>
                  <a:lnTo>
                    <a:pt x="150" y="402"/>
                  </a:lnTo>
                  <a:lnTo>
                    <a:pt x="144" y="402"/>
                  </a:lnTo>
                  <a:lnTo>
                    <a:pt x="138" y="402"/>
                  </a:lnTo>
                  <a:lnTo>
                    <a:pt x="132" y="402"/>
                  </a:lnTo>
                  <a:lnTo>
                    <a:pt x="132" y="396"/>
                  </a:lnTo>
                  <a:lnTo>
                    <a:pt x="132" y="390"/>
                  </a:lnTo>
                  <a:lnTo>
                    <a:pt x="126" y="390"/>
                  </a:lnTo>
                  <a:lnTo>
                    <a:pt x="120" y="390"/>
                  </a:lnTo>
                  <a:lnTo>
                    <a:pt x="114" y="390"/>
                  </a:lnTo>
                  <a:lnTo>
                    <a:pt x="114" y="384"/>
                  </a:lnTo>
                  <a:lnTo>
                    <a:pt x="114" y="378"/>
                  </a:lnTo>
                  <a:lnTo>
                    <a:pt x="108" y="378"/>
                  </a:lnTo>
                  <a:lnTo>
                    <a:pt x="102" y="378"/>
                  </a:lnTo>
                  <a:lnTo>
                    <a:pt x="96" y="378"/>
                  </a:lnTo>
                  <a:lnTo>
                    <a:pt x="90" y="378"/>
                  </a:lnTo>
                  <a:lnTo>
                    <a:pt x="84" y="378"/>
                  </a:lnTo>
                  <a:lnTo>
                    <a:pt x="78" y="366"/>
                  </a:lnTo>
                  <a:lnTo>
                    <a:pt x="78" y="360"/>
                  </a:lnTo>
                  <a:lnTo>
                    <a:pt x="72" y="360"/>
                  </a:lnTo>
                  <a:lnTo>
                    <a:pt x="72" y="354"/>
                  </a:lnTo>
                  <a:lnTo>
                    <a:pt x="72" y="348"/>
                  </a:lnTo>
                  <a:lnTo>
                    <a:pt x="66" y="348"/>
                  </a:lnTo>
                  <a:lnTo>
                    <a:pt x="66" y="342"/>
                  </a:lnTo>
                  <a:lnTo>
                    <a:pt x="60" y="330"/>
                  </a:lnTo>
                  <a:lnTo>
                    <a:pt x="54" y="318"/>
                  </a:lnTo>
                  <a:lnTo>
                    <a:pt x="54" y="312"/>
                  </a:lnTo>
                  <a:lnTo>
                    <a:pt x="48" y="300"/>
                  </a:lnTo>
                  <a:lnTo>
                    <a:pt x="42" y="294"/>
                  </a:lnTo>
                  <a:lnTo>
                    <a:pt x="42" y="288"/>
                  </a:lnTo>
                  <a:lnTo>
                    <a:pt x="30" y="282"/>
                  </a:lnTo>
                  <a:lnTo>
                    <a:pt x="24" y="276"/>
                  </a:lnTo>
                  <a:lnTo>
                    <a:pt x="18" y="270"/>
                  </a:lnTo>
                  <a:lnTo>
                    <a:pt x="18" y="264"/>
                  </a:lnTo>
                  <a:lnTo>
                    <a:pt x="18" y="258"/>
                  </a:lnTo>
                  <a:lnTo>
                    <a:pt x="12" y="252"/>
                  </a:lnTo>
                  <a:lnTo>
                    <a:pt x="12" y="246"/>
                  </a:lnTo>
                  <a:lnTo>
                    <a:pt x="18" y="240"/>
                  </a:lnTo>
                  <a:lnTo>
                    <a:pt x="18" y="234"/>
                  </a:lnTo>
                  <a:lnTo>
                    <a:pt x="18" y="228"/>
                  </a:lnTo>
                  <a:lnTo>
                    <a:pt x="12" y="228"/>
                  </a:lnTo>
                  <a:lnTo>
                    <a:pt x="12" y="216"/>
                  </a:lnTo>
                  <a:lnTo>
                    <a:pt x="6" y="210"/>
                  </a:lnTo>
                  <a:lnTo>
                    <a:pt x="6" y="204"/>
                  </a:lnTo>
                  <a:lnTo>
                    <a:pt x="6" y="198"/>
                  </a:lnTo>
                  <a:lnTo>
                    <a:pt x="0" y="192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6" y="174"/>
                  </a:lnTo>
                  <a:lnTo>
                    <a:pt x="6" y="168"/>
                  </a:lnTo>
                  <a:close/>
                </a:path>
              </a:pathLst>
            </a:custGeom>
            <a:solidFill>
              <a:srgbClr val="156734"/>
            </a:solidFill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Freeform 57">
              <a:extLst>
                <a:ext uri="{FF2B5EF4-FFF2-40B4-BE49-F238E27FC236}">
                  <a16:creationId xmlns:a16="http://schemas.microsoft.com/office/drawing/2014/main" id="{7E2B7141-75D0-DA3A-84A5-8D03E79EDAE0}"/>
                </a:ext>
              </a:extLst>
            </p:cNvPr>
            <p:cNvSpPr>
              <a:spLocks noChangeAspect="1"/>
            </p:cNvSpPr>
            <p:nvPr>
              <p:custDataLst>
                <p:tags r:id="rId49"/>
              </p:custDataLst>
            </p:nvPr>
          </p:nvSpPr>
          <p:spPr bwMode="gray">
            <a:xfrm>
              <a:off x="5917889" y="4265614"/>
              <a:ext cx="23808" cy="23813"/>
            </a:xfrm>
            <a:custGeom>
              <a:avLst/>
              <a:gdLst>
                <a:gd name="T0" fmla="*/ 8 w 18"/>
                <a:gd name="T1" fmla="*/ 4 h 18"/>
                <a:gd name="T2" fmla="*/ 12 w 18"/>
                <a:gd name="T3" fmla="*/ 4 h 18"/>
                <a:gd name="T4" fmla="*/ 8 w 18"/>
                <a:gd name="T5" fmla="*/ 4 h 18"/>
                <a:gd name="T6" fmla="*/ 12 w 18"/>
                <a:gd name="T7" fmla="*/ 0 h 18"/>
                <a:gd name="T8" fmla="*/ 12 w 18"/>
                <a:gd name="T9" fmla="*/ 4 h 18"/>
                <a:gd name="T10" fmla="*/ 8 w 18"/>
                <a:gd name="T11" fmla="*/ 8 h 18"/>
                <a:gd name="T12" fmla="*/ 12 w 18"/>
                <a:gd name="T13" fmla="*/ 8 h 18"/>
                <a:gd name="T14" fmla="*/ 8 w 18"/>
                <a:gd name="T15" fmla="*/ 8 h 18"/>
                <a:gd name="T16" fmla="*/ 4 w 18"/>
                <a:gd name="T17" fmla="*/ 8 h 18"/>
                <a:gd name="T18" fmla="*/ 8 w 18"/>
                <a:gd name="T19" fmla="*/ 12 h 18"/>
                <a:gd name="T20" fmla="*/ 4 w 18"/>
                <a:gd name="T21" fmla="*/ 12 h 18"/>
                <a:gd name="T22" fmla="*/ 0 w 18"/>
                <a:gd name="T23" fmla="*/ 8 h 18"/>
                <a:gd name="T24" fmla="*/ 4 w 18"/>
                <a:gd name="T25" fmla="*/ 8 h 18"/>
                <a:gd name="T26" fmla="*/ 4 w 18"/>
                <a:gd name="T27" fmla="*/ 4 h 18"/>
                <a:gd name="T28" fmla="*/ 4 w 18"/>
                <a:gd name="T29" fmla="*/ 8 h 18"/>
                <a:gd name="T30" fmla="*/ 4 w 18"/>
                <a:gd name="T31" fmla="*/ 4 h 18"/>
                <a:gd name="T32" fmla="*/ 8 w 18"/>
                <a:gd name="T33" fmla="*/ 4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12" y="6"/>
                  </a:moveTo>
                  <a:lnTo>
                    <a:pt x="18" y="6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6" y="12"/>
                  </a:lnTo>
                  <a:lnTo>
                    <a:pt x="6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Freeform 58">
              <a:extLst>
                <a:ext uri="{FF2B5EF4-FFF2-40B4-BE49-F238E27FC236}">
                  <a16:creationId xmlns:a16="http://schemas.microsoft.com/office/drawing/2014/main" id="{D28A4584-FDBF-873F-45FA-3CAB9CE94260}"/>
                </a:ext>
              </a:extLst>
            </p:cNvPr>
            <p:cNvSpPr>
              <a:spLocks noChangeAspect="1"/>
            </p:cNvSpPr>
            <p:nvPr>
              <p:custDataLst>
                <p:tags r:id="rId50"/>
              </p:custDataLst>
            </p:nvPr>
          </p:nvSpPr>
          <p:spPr bwMode="gray">
            <a:xfrm>
              <a:off x="5925825" y="4079877"/>
              <a:ext cx="15872" cy="39688"/>
            </a:xfrm>
            <a:custGeom>
              <a:avLst/>
              <a:gdLst>
                <a:gd name="T0" fmla="*/ 8 w 12"/>
                <a:gd name="T1" fmla="*/ 4 h 30"/>
                <a:gd name="T2" fmla="*/ 4 w 12"/>
                <a:gd name="T3" fmla="*/ 4 h 30"/>
                <a:gd name="T4" fmla="*/ 4 w 12"/>
                <a:gd name="T5" fmla="*/ 8 h 30"/>
                <a:gd name="T6" fmla="*/ 8 w 12"/>
                <a:gd name="T7" fmla="*/ 8 h 30"/>
                <a:gd name="T8" fmla="*/ 8 w 12"/>
                <a:gd name="T9" fmla="*/ 13 h 30"/>
                <a:gd name="T10" fmla="*/ 4 w 12"/>
                <a:gd name="T11" fmla="*/ 13 h 30"/>
                <a:gd name="T12" fmla="*/ 4 w 12"/>
                <a:gd name="T13" fmla="*/ 17 h 30"/>
                <a:gd name="T14" fmla="*/ 4 w 12"/>
                <a:gd name="T15" fmla="*/ 21 h 30"/>
                <a:gd name="T16" fmla="*/ 4 w 12"/>
                <a:gd name="T17" fmla="*/ 17 h 30"/>
                <a:gd name="T18" fmla="*/ 0 w 12"/>
                <a:gd name="T19" fmla="*/ 17 h 30"/>
                <a:gd name="T20" fmla="*/ 0 w 12"/>
                <a:gd name="T21" fmla="*/ 21 h 30"/>
                <a:gd name="T22" fmla="*/ 0 w 12"/>
                <a:gd name="T23" fmla="*/ 17 h 30"/>
                <a:gd name="T24" fmla="*/ 0 w 12"/>
                <a:gd name="T25" fmla="*/ 21 h 30"/>
                <a:gd name="T26" fmla="*/ 0 w 12"/>
                <a:gd name="T27" fmla="*/ 17 h 30"/>
                <a:gd name="T28" fmla="*/ 0 w 12"/>
                <a:gd name="T29" fmla="*/ 13 h 30"/>
                <a:gd name="T30" fmla="*/ 0 w 12"/>
                <a:gd name="T31" fmla="*/ 17 h 30"/>
                <a:gd name="T32" fmla="*/ 0 w 12"/>
                <a:gd name="T33" fmla="*/ 13 h 30"/>
                <a:gd name="T34" fmla="*/ 4 w 12"/>
                <a:gd name="T35" fmla="*/ 13 h 30"/>
                <a:gd name="T36" fmla="*/ 0 w 12"/>
                <a:gd name="T37" fmla="*/ 13 h 30"/>
                <a:gd name="T38" fmla="*/ 4 w 12"/>
                <a:gd name="T39" fmla="*/ 13 h 30"/>
                <a:gd name="T40" fmla="*/ 4 w 12"/>
                <a:gd name="T41" fmla="*/ 8 h 30"/>
                <a:gd name="T42" fmla="*/ 0 w 12"/>
                <a:gd name="T43" fmla="*/ 8 h 30"/>
                <a:gd name="T44" fmla="*/ 4 w 12"/>
                <a:gd name="T45" fmla="*/ 8 h 30"/>
                <a:gd name="T46" fmla="*/ 0 w 12"/>
                <a:gd name="T47" fmla="*/ 8 h 30"/>
                <a:gd name="T48" fmla="*/ 0 w 12"/>
                <a:gd name="T49" fmla="*/ 4 h 30"/>
                <a:gd name="T50" fmla="*/ 0 w 12"/>
                <a:gd name="T51" fmla="*/ 0 h 30"/>
                <a:gd name="T52" fmla="*/ 4 w 12"/>
                <a:gd name="T53" fmla="*/ 0 h 30"/>
                <a:gd name="T54" fmla="*/ 4 w 12"/>
                <a:gd name="T55" fmla="*/ 4 h 30"/>
                <a:gd name="T56" fmla="*/ 4 w 12"/>
                <a:gd name="T57" fmla="*/ 0 h 30"/>
                <a:gd name="T58" fmla="*/ 4 w 12"/>
                <a:gd name="T59" fmla="*/ 4 h 30"/>
                <a:gd name="T60" fmla="*/ 8 w 12"/>
                <a:gd name="T61" fmla="*/ 4 h 30"/>
                <a:gd name="T62" fmla="*/ 8 w 12"/>
                <a:gd name="T63" fmla="*/ 0 h 30"/>
                <a:gd name="T64" fmla="*/ 8 w 12"/>
                <a:gd name="T65" fmla="*/ 4 h 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"/>
                <a:gd name="T100" fmla="*/ 0 h 30"/>
                <a:gd name="T101" fmla="*/ 12 w 12"/>
                <a:gd name="T102" fmla="*/ 30 h 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" h="30">
                  <a:moveTo>
                    <a:pt x="12" y="6"/>
                  </a:moveTo>
                  <a:lnTo>
                    <a:pt x="6" y="6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24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Freeform 59">
              <a:extLst>
                <a:ext uri="{FF2B5EF4-FFF2-40B4-BE49-F238E27FC236}">
                  <a16:creationId xmlns:a16="http://schemas.microsoft.com/office/drawing/2014/main" id="{55044E2C-D608-06A7-DF16-AF9E226017BB}"/>
                </a:ext>
              </a:extLst>
            </p:cNvPr>
            <p:cNvSpPr>
              <a:spLocks noChangeAspect="1"/>
            </p:cNvSpPr>
            <p:nvPr>
              <p:custDataLst>
                <p:tags r:id="rId51"/>
              </p:custDataLst>
            </p:nvPr>
          </p:nvSpPr>
          <p:spPr bwMode="gray">
            <a:xfrm>
              <a:off x="5892494" y="4137027"/>
              <a:ext cx="25396" cy="47625"/>
            </a:xfrm>
            <a:custGeom>
              <a:avLst/>
              <a:gdLst>
                <a:gd name="T0" fmla="*/ 0 w 18"/>
                <a:gd name="T1" fmla="*/ 8 h 36"/>
                <a:gd name="T2" fmla="*/ 0 w 18"/>
                <a:gd name="T3" fmla="*/ 4 h 36"/>
                <a:gd name="T4" fmla="*/ 4 w 18"/>
                <a:gd name="T5" fmla="*/ 4 h 36"/>
                <a:gd name="T6" fmla="*/ 4 w 18"/>
                <a:gd name="T7" fmla="*/ 0 h 36"/>
                <a:gd name="T8" fmla="*/ 4 w 18"/>
                <a:gd name="T9" fmla="*/ 4 h 36"/>
                <a:gd name="T10" fmla="*/ 10 w 18"/>
                <a:gd name="T11" fmla="*/ 8 h 36"/>
                <a:gd name="T12" fmla="*/ 10 w 18"/>
                <a:gd name="T13" fmla="*/ 12 h 36"/>
                <a:gd name="T14" fmla="*/ 10 w 18"/>
                <a:gd name="T15" fmla="*/ 17 h 36"/>
                <a:gd name="T16" fmla="*/ 14 w 18"/>
                <a:gd name="T17" fmla="*/ 17 h 36"/>
                <a:gd name="T18" fmla="*/ 14 w 18"/>
                <a:gd name="T19" fmla="*/ 12 h 36"/>
                <a:gd name="T20" fmla="*/ 14 w 18"/>
                <a:gd name="T21" fmla="*/ 17 h 36"/>
                <a:gd name="T22" fmla="*/ 14 w 18"/>
                <a:gd name="T23" fmla="*/ 21 h 36"/>
                <a:gd name="T24" fmla="*/ 14 w 18"/>
                <a:gd name="T25" fmla="*/ 25 h 36"/>
                <a:gd name="T26" fmla="*/ 10 w 18"/>
                <a:gd name="T27" fmla="*/ 25 h 36"/>
                <a:gd name="T28" fmla="*/ 10 w 18"/>
                <a:gd name="T29" fmla="*/ 21 h 36"/>
                <a:gd name="T30" fmla="*/ 4 w 18"/>
                <a:gd name="T31" fmla="*/ 21 h 36"/>
                <a:gd name="T32" fmla="*/ 4 w 18"/>
                <a:gd name="T33" fmla="*/ 17 h 36"/>
                <a:gd name="T34" fmla="*/ 4 w 18"/>
                <a:gd name="T35" fmla="*/ 21 h 36"/>
                <a:gd name="T36" fmla="*/ 0 w 18"/>
                <a:gd name="T37" fmla="*/ 17 h 36"/>
                <a:gd name="T38" fmla="*/ 0 w 18"/>
                <a:gd name="T39" fmla="*/ 12 h 36"/>
                <a:gd name="T40" fmla="*/ 0 w 18"/>
                <a:gd name="T41" fmla="*/ 8 h 36"/>
                <a:gd name="T42" fmla="*/ 0 w 18"/>
                <a:gd name="T43" fmla="*/ 4 h 36"/>
                <a:gd name="T44" fmla="*/ 0 w 18"/>
                <a:gd name="T45" fmla="*/ 8 h 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8"/>
                <a:gd name="T70" fmla="*/ 0 h 36"/>
                <a:gd name="T71" fmla="*/ 18 w 18"/>
                <a:gd name="T72" fmla="*/ 36 h 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8" h="36">
                  <a:moveTo>
                    <a:pt x="0" y="12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6"/>
                  </a:lnTo>
                  <a:lnTo>
                    <a:pt x="12" y="12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12" y="36"/>
                  </a:lnTo>
                  <a:lnTo>
                    <a:pt x="12" y="30"/>
                  </a:lnTo>
                  <a:lnTo>
                    <a:pt x="6" y="30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Freeform 60">
              <a:extLst>
                <a:ext uri="{FF2B5EF4-FFF2-40B4-BE49-F238E27FC236}">
                  <a16:creationId xmlns:a16="http://schemas.microsoft.com/office/drawing/2014/main" id="{0D6AD5CB-1327-FB7B-60AE-482EDC95945B}"/>
                </a:ext>
              </a:extLst>
            </p:cNvPr>
            <p:cNvSpPr>
              <a:spLocks noChangeAspect="1"/>
            </p:cNvSpPr>
            <p:nvPr>
              <p:custDataLst>
                <p:tags r:id="rId52"/>
              </p:custDataLst>
            </p:nvPr>
          </p:nvSpPr>
          <p:spPr bwMode="gray">
            <a:xfrm>
              <a:off x="5205225" y="3821114"/>
              <a:ext cx="128565" cy="120650"/>
            </a:xfrm>
            <a:custGeom>
              <a:avLst/>
              <a:gdLst>
                <a:gd name="T0" fmla="*/ 30 w 96"/>
                <a:gd name="T1" fmla="*/ 13 h 90"/>
                <a:gd name="T2" fmla="*/ 35 w 96"/>
                <a:gd name="T3" fmla="*/ 8 h 90"/>
                <a:gd name="T4" fmla="*/ 35 w 96"/>
                <a:gd name="T5" fmla="*/ 17 h 90"/>
                <a:gd name="T6" fmla="*/ 39 w 96"/>
                <a:gd name="T7" fmla="*/ 13 h 90"/>
                <a:gd name="T8" fmla="*/ 43 w 96"/>
                <a:gd name="T9" fmla="*/ 8 h 90"/>
                <a:gd name="T10" fmla="*/ 47 w 96"/>
                <a:gd name="T11" fmla="*/ 4 h 90"/>
                <a:gd name="T12" fmla="*/ 51 w 96"/>
                <a:gd name="T13" fmla="*/ 0 h 90"/>
                <a:gd name="T14" fmla="*/ 56 w 96"/>
                <a:gd name="T15" fmla="*/ 4 h 90"/>
                <a:gd name="T16" fmla="*/ 60 w 96"/>
                <a:gd name="T17" fmla="*/ 8 h 90"/>
                <a:gd name="T18" fmla="*/ 64 w 96"/>
                <a:gd name="T19" fmla="*/ 13 h 90"/>
                <a:gd name="T20" fmla="*/ 68 w 96"/>
                <a:gd name="T21" fmla="*/ 21 h 90"/>
                <a:gd name="T22" fmla="*/ 68 w 96"/>
                <a:gd name="T23" fmla="*/ 30 h 90"/>
                <a:gd name="T24" fmla="*/ 64 w 96"/>
                <a:gd name="T25" fmla="*/ 35 h 90"/>
                <a:gd name="T26" fmla="*/ 68 w 96"/>
                <a:gd name="T27" fmla="*/ 39 h 90"/>
                <a:gd name="T28" fmla="*/ 68 w 96"/>
                <a:gd name="T29" fmla="*/ 47 h 90"/>
                <a:gd name="T30" fmla="*/ 60 w 96"/>
                <a:gd name="T31" fmla="*/ 52 h 90"/>
                <a:gd name="T32" fmla="*/ 60 w 96"/>
                <a:gd name="T33" fmla="*/ 52 h 90"/>
                <a:gd name="T34" fmla="*/ 56 w 96"/>
                <a:gd name="T35" fmla="*/ 47 h 90"/>
                <a:gd name="T36" fmla="*/ 47 w 96"/>
                <a:gd name="T37" fmla="*/ 47 h 90"/>
                <a:gd name="T38" fmla="*/ 39 w 96"/>
                <a:gd name="T39" fmla="*/ 47 h 90"/>
                <a:gd name="T40" fmla="*/ 35 w 96"/>
                <a:gd name="T41" fmla="*/ 52 h 90"/>
                <a:gd name="T42" fmla="*/ 35 w 96"/>
                <a:gd name="T43" fmla="*/ 60 h 90"/>
                <a:gd name="T44" fmla="*/ 30 w 96"/>
                <a:gd name="T45" fmla="*/ 64 h 90"/>
                <a:gd name="T46" fmla="*/ 30 w 96"/>
                <a:gd name="T47" fmla="*/ 64 h 90"/>
                <a:gd name="T48" fmla="*/ 21 w 96"/>
                <a:gd name="T49" fmla="*/ 64 h 90"/>
                <a:gd name="T50" fmla="*/ 13 w 96"/>
                <a:gd name="T51" fmla="*/ 60 h 90"/>
                <a:gd name="T52" fmla="*/ 13 w 96"/>
                <a:gd name="T53" fmla="*/ 60 h 90"/>
                <a:gd name="T54" fmla="*/ 8 w 96"/>
                <a:gd name="T55" fmla="*/ 56 h 90"/>
                <a:gd name="T56" fmla="*/ 4 w 96"/>
                <a:gd name="T57" fmla="*/ 60 h 90"/>
                <a:gd name="T58" fmla="*/ 0 w 96"/>
                <a:gd name="T59" fmla="*/ 56 h 90"/>
                <a:gd name="T60" fmla="*/ 0 w 96"/>
                <a:gd name="T61" fmla="*/ 47 h 90"/>
                <a:gd name="T62" fmla="*/ 4 w 96"/>
                <a:gd name="T63" fmla="*/ 43 h 90"/>
                <a:gd name="T64" fmla="*/ 8 w 96"/>
                <a:gd name="T65" fmla="*/ 39 h 90"/>
                <a:gd name="T66" fmla="*/ 8 w 96"/>
                <a:gd name="T67" fmla="*/ 30 h 90"/>
                <a:gd name="T68" fmla="*/ 13 w 96"/>
                <a:gd name="T69" fmla="*/ 25 h 90"/>
                <a:gd name="T70" fmla="*/ 13 w 96"/>
                <a:gd name="T71" fmla="*/ 17 h 90"/>
                <a:gd name="T72" fmla="*/ 21 w 96"/>
                <a:gd name="T73" fmla="*/ 17 h 90"/>
                <a:gd name="T74" fmla="*/ 25 w 96"/>
                <a:gd name="T75" fmla="*/ 13 h 9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6"/>
                <a:gd name="T115" fmla="*/ 0 h 90"/>
                <a:gd name="T116" fmla="*/ 96 w 96"/>
                <a:gd name="T117" fmla="*/ 90 h 9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6" h="90">
                  <a:moveTo>
                    <a:pt x="36" y="18"/>
                  </a:moveTo>
                  <a:lnTo>
                    <a:pt x="42" y="18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8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0" y="12"/>
                  </a:lnTo>
                  <a:lnTo>
                    <a:pt x="66" y="12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78" y="6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0" y="24"/>
                  </a:lnTo>
                  <a:lnTo>
                    <a:pt x="96" y="30"/>
                  </a:lnTo>
                  <a:lnTo>
                    <a:pt x="96" y="36"/>
                  </a:lnTo>
                  <a:lnTo>
                    <a:pt x="96" y="42"/>
                  </a:lnTo>
                  <a:lnTo>
                    <a:pt x="90" y="42"/>
                  </a:lnTo>
                  <a:lnTo>
                    <a:pt x="90" y="48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90" y="66"/>
                  </a:lnTo>
                  <a:lnTo>
                    <a:pt x="84" y="72"/>
                  </a:lnTo>
                  <a:lnTo>
                    <a:pt x="84" y="66"/>
                  </a:lnTo>
                  <a:lnTo>
                    <a:pt x="84" y="72"/>
                  </a:lnTo>
                  <a:lnTo>
                    <a:pt x="84" y="66"/>
                  </a:lnTo>
                  <a:lnTo>
                    <a:pt x="78" y="66"/>
                  </a:lnTo>
                  <a:lnTo>
                    <a:pt x="72" y="66"/>
                  </a:lnTo>
                  <a:lnTo>
                    <a:pt x="66" y="66"/>
                  </a:lnTo>
                  <a:lnTo>
                    <a:pt x="60" y="72"/>
                  </a:lnTo>
                  <a:lnTo>
                    <a:pt x="54" y="66"/>
                  </a:lnTo>
                  <a:lnTo>
                    <a:pt x="54" y="72"/>
                  </a:lnTo>
                  <a:lnTo>
                    <a:pt x="48" y="72"/>
                  </a:lnTo>
                  <a:lnTo>
                    <a:pt x="48" y="78"/>
                  </a:lnTo>
                  <a:lnTo>
                    <a:pt x="48" y="84"/>
                  </a:lnTo>
                  <a:lnTo>
                    <a:pt x="48" y="90"/>
                  </a:lnTo>
                  <a:lnTo>
                    <a:pt x="42" y="90"/>
                  </a:lnTo>
                  <a:lnTo>
                    <a:pt x="42" y="84"/>
                  </a:lnTo>
                  <a:lnTo>
                    <a:pt x="42" y="90"/>
                  </a:lnTo>
                  <a:lnTo>
                    <a:pt x="36" y="90"/>
                  </a:lnTo>
                  <a:lnTo>
                    <a:pt x="30" y="90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24" y="84"/>
                  </a:lnTo>
                  <a:lnTo>
                    <a:pt x="18" y="84"/>
                  </a:lnTo>
                  <a:lnTo>
                    <a:pt x="18" y="78"/>
                  </a:lnTo>
                  <a:lnTo>
                    <a:pt x="12" y="78"/>
                  </a:lnTo>
                  <a:lnTo>
                    <a:pt x="6" y="78"/>
                  </a:lnTo>
                  <a:lnTo>
                    <a:pt x="6" y="84"/>
                  </a:lnTo>
                  <a:lnTo>
                    <a:pt x="0" y="84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6" y="66"/>
                  </a:lnTo>
                  <a:lnTo>
                    <a:pt x="6" y="60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30" y="24"/>
                  </a:lnTo>
                  <a:lnTo>
                    <a:pt x="30" y="18"/>
                  </a:lnTo>
                  <a:lnTo>
                    <a:pt x="36" y="1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Freeform 61">
              <a:extLst>
                <a:ext uri="{FF2B5EF4-FFF2-40B4-BE49-F238E27FC236}">
                  <a16:creationId xmlns:a16="http://schemas.microsoft.com/office/drawing/2014/main" id="{3CA0D04D-F8B5-CFE3-DC34-6888BC7B7E4F}"/>
                </a:ext>
              </a:extLst>
            </p:cNvPr>
            <p:cNvSpPr>
              <a:spLocks noChangeAspect="1"/>
            </p:cNvSpPr>
            <p:nvPr>
              <p:custDataLst>
                <p:tags r:id="rId53"/>
              </p:custDataLst>
            </p:nvPr>
          </p:nvSpPr>
          <p:spPr bwMode="gray">
            <a:xfrm>
              <a:off x="7106718" y="5091114"/>
              <a:ext cx="33332" cy="41275"/>
            </a:xfrm>
            <a:custGeom>
              <a:avLst/>
              <a:gdLst>
                <a:gd name="T0" fmla="*/ 10 w 24"/>
                <a:gd name="T1" fmla="*/ 0 h 30"/>
                <a:gd name="T2" fmla="*/ 14 w 24"/>
                <a:gd name="T3" fmla="*/ 0 h 30"/>
                <a:gd name="T4" fmla="*/ 14 w 24"/>
                <a:gd name="T5" fmla="*/ 4 h 30"/>
                <a:gd name="T6" fmla="*/ 18 w 24"/>
                <a:gd name="T7" fmla="*/ 4 h 30"/>
                <a:gd name="T8" fmla="*/ 18 w 24"/>
                <a:gd name="T9" fmla="*/ 9 h 30"/>
                <a:gd name="T10" fmla="*/ 18 w 24"/>
                <a:gd name="T11" fmla="*/ 4 h 30"/>
                <a:gd name="T12" fmla="*/ 18 w 24"/>
                <a:gd name="T13" fmla="*/ 9 h 30"/>
                <a:gd name="T14" fmla="*/ 18 w 24"/>
                <a:gd name="T15" fmla="*/ 14 h 30"/>
                <a:gd name="T16" fmla="*/ 14 w 24"/>
                <a:gd name="T17" fmla="*/ 14 h 30"/>
                <a:gd name="T18" fmla="*/ 14 w 24"/>
                <a:gd name="T19" fmla="*/ 18 h 30"/>
                <a:gd name="T20" fmla="*/ 10 w 24"/>
                <a:gd name="T21" fmla="*/ 18 h 30"/>
                <a:gd name="T22" fmla="*/ 10 w 24"/>
                <a:gd name="T23" fmla="*/ 23 h 30"/>
                <a:gd name="T24" fmla="*/ 4 w 24"/>
                <a:gd name="T25" fmla="*/ 18 h 30"/>
                <a:gd name="T26" fmla="*/ 0 w 24"/>
                <a:gd name="T27" fmla="*/ 18 h 30"/>
                <a:gd name="T28" fmla="*/ 4 w 24"/>
                <a:gd name="T29" fmla="*/ 18 h 30"/>
                <a:gd name="T30" fmla="*/ 0 w 24"/>
                <a:gd name="T31" fmla="*/ 14 h 30"/>
                <a:gd name="T32" fmla="*/ 4 w 24"/>
                <a:gd name="T33" fmla="*/ 14 h 30"/>
                <a:gd name="T34" fmla="*/ 0 w 24"/>
                <a:gd name="T35" fmla="*/ 14 h 30"/>
                <a:gd name="T36" fmla="*/ 4 w 24"/>
                <a:gd name="T37" fmla="*/ 14 h 30"/>
                <a:gd name="T38" fmla="*/ 0 w 24"/>
                <a:gd name="T39" fmla="*/ 14 h 30"/>
                <a:gd name="T40" fmla="*/ 4 w 24"/>
                <a:gd name="T41" fmla="*/ 14 h 30"/>
                <a:gd name="T42" fmla="*/ 0 w 24"/>
                <a:gd name="T43" fmla="*/ 14 h 30"/>
                <a:gd name="T44" fmla="*/ 4 w 24"/>
                <a:gd name="T45" fmla="*/ 9 h 30"/>
                <a:gd name="T46" fmla="*/ 10 w 24"/>
                <a:gd name="T47" fmla="*/ 4 h 30"/>
                <a:gd name="T48" fmla="*/ 10 w 24"/>
                <a:gd name="T49" fmla="*/ 0 h 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"/>
                <a:gd name="T76" fmla="*/ 0 h 30"/>
                <a:gd name="T77" fmla="*/ 24 w 24"/>
                <a:gd name="T78" fmla="*/ 30 h 3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" h="30">
                  <a:moveTo>
                    <a:pt x="12" y="0"/>
                  </a:moveTo>
                  <a:lnTo>
                    <a:pt x="18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24" y="18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12" y="30"/>
                  </a:lnTo>
                  <a:lnTo>
                    <a:pt x="6" y="24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6" y="12"/>
                  </a:lnTo>
                  <a:lnTo>
                    <a:pt x="12" y="6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62">
              <a:extLst>
                <a:ext uri="{FF2B5EF4-FFF2-40B4-BE49-F238E27FC236}">
                  <a16:creationId xmlns:a16="http://schemas.microsoft.com/office/drawing/2014/main" id="{F3A04C47-D13D-FDD2-9F76-7495B1D995BF}"/>
                </a:ext>
              </a:extLst>
            </p:cNvPr>
            <p:cNvSpPr>
              <a:spLocks noChangeAspect="1"/>
            </p:cNvSpPr>
            <p:nvPr>
              <p:custDataLst>
                <p:tags r:id="rId54"/>
              </p:custDataLst>
            </p:nvPr>
          </p:nvSpPr>
          <p:spPr bwMode="gray">
            <a:xfrm>
              <a:off x="6970217" y="5148264"/>
              <a:ext cx="39681" cy="39687"/>
            </a:xfrm>
            <a:custGeom>
              <a:avLst/>
              <a:gdLst>
                <a:gd name="T0" fmla="*/ 0 w 30"/>
                <a:gd name="T1" fmla="*/ 4 h 30"/>
                <a:gd name="T2" fmla="*/ 4 w 30"/>
                <a:gd name="T3" fmla="*/ 4 h 30"/>
                <a:gd name="T4" fmla="*/ 4 w 30"/>
                <a:gd name="T5" fmla="*/ 0 h 30"/>
                <a:gd name="T6" fmla="*/ 8 w 30"/>
                <a:gd name="T7" fmla="*/ 0 h 30"/>
                <a:gd name="T8" fmla="*/ 13 w 30"/>
                <a:gd name="T9" fmla="*/ 0 h 30"/>
                <a:gd name="T10" fmla="*/ 13 w 30"/>
                <a:gd name="T11" fmla="*/ 4 h 30"/>
                <a:gd name="T12" fmla="*/ 17 w 30"/>
                <a:gd name="T13" fmla="*/ 4 h 30"/>
                <a:gd name="T14" fmla="*/ 17 w 30"/>
                <a:gd name="T15" fmla="*/ 8 h 30"/>
                <a:gd name="T16" fmla="*/ 21 w 30"/>
                <a:gd name="T17" fmla="*/ 13 h 30"/>
                <a:gd name="T18" fmla="*/ 21 w 30"/>
                <a:gd name="T19" fmla="*/ 17 h 30"/>
                <a:gd name="T20" fmla="*/ 17 w 30"/>
                <a:gd name="T21" fmla="*/ 17 h 30"/>
                <a:gd name="T22" fmla="*/ 13 w 30"/>
                <a:gd name="T23" fmla="*/ 21 h 30"/>
                <a:gd name="T24" fmla="*/ 13 w 30"/>
                <a:gd name="T25" fmla="*/ 17 h 30"/>
                <a:gd name="T26" fmla="*/ 13 w 30"/>
                <a:gd name="T27" fmla="*/ 21 h 30"/>
                <a:gd name="T28" fmla="*/ 13 w 30"/>
                <a:gd name="T29" fmla="*/ 17 h 30"/>
                <a:gd name="T30" fmla="*/ 8 w 30"/>
                <a:gd name="T31" fmla="*/ 17 h 30"/>
                <a:gd name="T32" fmla="*/ 4 w 30"/>
                <a:gd name="T33" fmla="*/ 17 h 30"/>
                <a:gd name="T34" fmla="*/ 4 w 30"/>
                <a:gd name="T35" fmla="*/ 13 h 30"/>
                <a:gd name="T36" fmla="*/ 0 w 30"/>
                <a:gd name="T37" fmla="*/ 13 h 30"/>
                <a:gd name="T38" fmla="*/ 0 w 30"/>
                <a:gd name="T39" fmla="*/ 8 h 30"/>
                <a:gd name="T40" fmla="*/ 0 w 30"/>
                <a:gd name="T41" fmla="*/ 4 h 30"/>
                <a:gd name="T42" fmla="*/ 4 w 30"/>
                <a:gd name="T43" fmla="*/ 4 h 30"/>
                <a:gd name="T44" fmla="*/ 0 w 30"/>
                <a:gd name="T45" fmla="*/ 4 h 3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0"/>
                <a:gd name="T70" fmla="*/ 0 h 30"/>
                <a:gd name="T71" fmla="*/ 30 w 30"/>
                <a:gd name="T72" fmla="*/ 30 h 3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0" h="30">
                  <a:moveTo>
                    <a:pt x="0" y="6"/>
                  </a:moveTo>
                  <a:lnTo>
                    <a:pt x="6" y="6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30" y="18"/>
                  </a:lnTo>
                  <a:lnTo>
                    <a:pt x="30" y="24"/>
                  </a:lnTo>
                  <a:lnTo>
                    <a:pt x="24" y="24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6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Freeform 64">
              <a:extLst>
                <a:ext uri="{FF2B5EF4-FFF2-40B4-BE49-F238E27FC236}">
                  <a16:creationId xmlns:a16="http://schemas.microsoft.com/office/drawing/2014/main" id="{B8A2B9C2-0663-8A16-95AD-24607942E971}"/>
                </a:ext>
              </a:extLst>
            </p:cNvPr>
            <p:cNvSpPr>
              <a:spLocks noChangeAspect="1"/>
            </p:cNvSpPr>
            <p:nvPr>
              <p:custDataLst>
                <p:tags r:id="rId55"/>
              </p:custDataLst>
            </p:nvPr>
          </p:nvSpPr>
          <p:spPr bwMode="gray">
            <a:xfrm>
              <a:off x="6978153" y="4056063"/>
              <a:ext cx="7936" cy="15875"/>
            </a:xfrm>
            <a:custGeom>
              <a:avLst/>
              <a:gdLst>
                <a:gd name="T0" fmla="*/ 4 w 6"/>
                <a:gd name="T1" fmla="*/ 8 h 12"/>
                <a:gd name="T2" fmla="*/ 4 w 6"/>
                <a:gd name="T3" fmla="*/ 4 h 12"/>
                <a:gd name="T4" fmla="*/ 0 w 6"/>
                <a:gd name="T5" fmla="*/ 4 h 12"/>
                <a:gd name="T6" fmla="*/ 4 w 6"/>
                <a:gd name="T7" fmla="*/ 0 h 12"/>
                <a:gd name="T8" fmla="*/ 4 w 6"/>
                <a:gd name="T9" fmla="*/ 4 h 12"/>
                <a:gd name="T10" fmla="*/ 4 w 6"/>
                <a:gd name="T11" fmla="*/ 8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12"/>
                <a:gd name="T20" fmla="*/ 6 w 6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12">
                  <a:moveTo>
                    <a:pt x="6" y="12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6"/>
                  </a:lnTo>
                  <a:lnTo>
                    <a:pt x="6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Freeform 65">
              <a:extLst>
                <a:ext uri="{FF2B5EF4-FFF2-40B4-BE49-F238E27FC236}">
                  <a16:creationId xmlns:a16="http://schemas.microsoft.com/office/drawing/2014/main" id="{D431EAF3-82A6-77B7-DE7C-4A8681A3DB15}"/>
                </a:ext>
              </a:extLst>
            </p:cNvPr>
            <p:cNvSpPr>
              <a:spLocks noChangeAspect="1"/>
            </p:cNvSpPr>
            <p:nvPr>
              <p:custDataLst>
                <p:tags r:id="rId56"/>
              </p:custDataLst>
            </p:nvPr>
          </p:nvSpPr>
          <p:spPr bwMode="gray">
            <a:xfrm>
              <a:off x="6994025" y="4006851"/>
              <a:ext cx="7936" cy="0"/>
            </a:xfrm>
            <a:custGeom>
              <a:avLst/>
              <a:gdLst>
                <a:gd name="T0" fmla="*/ 0 w 6"/>
                <a:gd name="T1" fmla="*/ 4 w 6"/>
                <a:gd name="T2" fmla="*/ 0 w 6"/>
                <a:gd name="T3" fmla="*/ 0 60000 65536"/>
                <a:gd name="T4" fmla="*/ 0 60000 65536"/>
                <a:gd name="T5" fmla="*/ 0 60000 65536"/>
                <a:gd name="T6" fmla="*/ 0 w 6"/>
                <a:gd name="T7" fmla="*/ 6 w 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6">
                  <a:moveTo>
                    <a:pt x="0" y="0"/>
                  </a:move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6" name="Freeform 66">
              <a:extLst>
                <a:ext uri="{FF2B5EF4-FFF2-40B4-BE49-F238E27FC236}">
                  <a16:creationId xmlns:a16="http://schemas.microsoft.com/office/drawing/2014/main" id="{386B0E03-1047-1A31-AB33-5D8F03D784D5}"/>
                </a:ext>
              </a:extLst>
            </p:cNvPr>
            <p:cNvSpPr>
              <a:spLocks noChangeAspect="1"/>
            </p:cNvSpPr>
            <p:nvPr>
              <p:custDataLst>
                <p:tags r:id="rId57"/>
              </p:custDataLst>
            </p:nvPr>
          </p:nvSpPr>
          <p:spPr bwMode="gray">
            <a:xfrm>
              <a:off x="7001961" y="4038601"/>
              <a:ext cx="0" cy="7937"/>
            </a:xfrm>
            <a:custGeom>
              <a:avLst/>
              <a:gdLst>
                <a:gd name="T0" fmla="*/ 0 h 6"/>
                <a:gd name="T1" fmla="*/ 4 h 6"/>
                <a:gd name="T2" fmla="*/ 0 h 6"/>
                <a:gd name="T3" fmla="*/ 0 60000 65536"/>
                <a:gd name="T4" fmla="*/ 0 60000 65536"/>
                <a:gd name="T5" fmla="*/ 0 60000 65536"/>
                <a:gd name="T6" fmla="*/ 0 h 6"/>
                <a:gd name="T7" fmla="*/ 6 h 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7" name="Freeform 67">
              <a:extLst>
                <a:ext uri="{FF2B5EF4-FFF2-40B4-BE49-F238E27FC236}">
                  <a16:creationId xmlns:a16="http://schemas.microsoft.com/office/drawing/2014/main" id="{87F52ECE-06BF-C4A9-FCAE-4A4F8F08AC85}"/>
                </a:ext>
              </a:extLst>
            </p:cNvPr>
            <p:cNvSpPr>
              <a:spLocks noChangeAspect="1"/>
            </p:cNvSpPr>
            <p:nvPr>
              <p:custDataLst>
                <p:tags r:id="rId58"/>
              </p:custDataLst>
            </p:nvPr>
          </p:nvSpPr>
          <p:spPr bwMode="gray">
            <a:xfrm>
              <a:off x="7033706" y="4225926"/>
              <a:ext cx="7936" cy="7937"/>
            </a:xfrm>
            <a:custGeom>
              <a:avLst/>
              <a:gdLst>
                <a:gd name="T0" fmla="*/ 0 w 6"/>
                <a:gd name="T1" fmla="*/ 4 h 6"/>
                <a:gd name="T2" fmla="*/ 0 w 6"/>
                <a:gd name="T3" fmla="*/ 0 h 6"/>
                <a:gd name="T4" fmla="*/ 4 w 6"/>
                <a:gd name="T5" fmla="*/ 0 h 6"/>
                <a:gd name="T6" fmla="*/ 0 w 6"/>
                <a:gd name="T7" fmla="*/ 4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"/>
                <a:gd name="T14" fmla="*/ 6 w 6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Freeform 68">
              <a:extLst>
                <a:ext uri="{FF2B5EF4-FFF2-40B4-BE49-F238E27FC236}">
                  <a16:creationId xmlns:a16="http://schemas.microsoft.com/office/drawing/2014/main" id="{A8734A6A-93E5-991D-71C8-1C32A3C88C79}"/>
                </a:ext>
              </a:extLst>
            </p:cNvPr>
            <p:cNvSpPr>
              <a:spLocks noChangeAspect="1"/>
            </p:cNvSpPr>
            <p:nvPr>
              <p:custDataLst>
                <p:tags r:id="rId59"/>
              </p:custDataLst>
            </p:nvPr>
          </p:nvSpPr>
          <p:spPr bwMode="gray">
            <a:xfrm>
              <a:off x="7017834" y="4056063"/>
              <a:ext cx="0" cy="7937"/>
            </a:xfrm>
            <a:custGeom>
              <a:avLst/>
              <a:gdLst>
                <a:gd name="T0" fmla="*/ 0 h 6"/>
                <a:gd name="T1" fmla="*/ 4 h 6"/>
                <a:gd name="T2" fmla="*/ 0 h 6"/>
                <a:gd name="T3" fmla="*/ 0 60000 65536"/>
                <a:gd name="T4" fmla="*/ 0 60000 65536"/>
                <a:gd name="T5" fmla="*/ 0 60000 65536"/>
                <a:gd name="T6" fmla="*/ 0 h 6"/>
                <a:gd name="T7" fmla="*/ 6 h 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Freeform 69">
              <a:extLst>
                <a:ext uri="{FF2B5EF4-FFF2-40B4-BE49-F238E27FC236}">
                  <a16:creationId xmlns:a16="http://schemas.microsoft.com/office/drawing/2014/main" id="{371789C5-A644-DB39-3E09-0EDB6F425EF4}"/>
                </a:ext>
              </a:extLst>
            </p:cNvPr>
            <p:cNvSpPr>
              <a:spLocks noChangeAspect="1"/>
            </p:cNvSpPr>
            <p:nvPr>
              <p:custDataLst>
                <p:tags r:id="rId60"/>
              </p:custDataLst>
            </p:nvPr>
          </p:nvSpPr>
          <p:spPr bwMode="gray">
            <a:xfrm>
              <a:off x="7009898" y="4038601"/>
              <a:ext cx="7936" cy="7937"/>
            </a:xfrm>
            <a:custGeom>
              <a:avLst/>
              <a:gdLst>
                <a:gd name="T0" fmla="*/ 0 w 6"/>
                <a:gd name="T1" fmla="*/ 4 h 6"/>
                <a:gd name="T2" fmla="*/ 0 w 6"/>
                <a:gd name="T3" fmla="*/ 0 h 6"/>
                <a:gd name="T4" fmla="*/ 4 w 6"/>
                <a:gd name="T5" fmla="*/ 4 h 6"/>
                <a:gd name="T6" fmla="*/ 0 w 6"/>
                <a:gd name="T7" fmla="*/ 4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"/>
                <a:gd name="T14" fmla="*/ 6 w 6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">
                  <a:moveTo>
                    <a:pt x="0" y="6"/>
                  </a:moveTo>
                  <a:lnTo>
                    <a:pt x="0" y="0"/>
                  </a:lnTo>
                  <a:lnTo>
                    <a:pt x="6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Freeform 70">
              <a:extLst>
                <a:ext uri="{FF2B5EF4-FFF2-40B4-BE49-F238E27FC236}">
                  <a16:creationId xmlns:a16="http://schemas.microsoft.com/office/drawing/2014/main" id="{E179FBC3-D4D0-4EA4-D79B-5DAD43822F59}"/>
                </a:ext>
              </a:extLst>
            </p:cNvPr>
            <p:cNvSpPr>
              <a:spLocks noChangeAspect="1"/>
            </p:cNvSpPr>
            <p:nvPr>
              <p:custDataLst>
                <p:tags r:id="rId61"/>
              </p:custDataLst>
            </p:nvPr>
          </p:nvSpPr>
          <p:spPr bwMode="gray">
            <a:xfrm>
              <a:off x="7009898" y="4038601"/>
              <a:ext cx="0" cy="7937"/>
            </a:xfrm>
            <a:custGeom>
              <a:avLst/>
              <a:gdLst>
                <a:gd name="T0" fmla="*/ 0 h 6"/>
                <a:gd name="T1" fmla="*/ 4 h 6"/>
                <a:gd name="T2" fmla="*/ 0 h 6"/>
                <a:gd name="T3" fmla="*/ 0 60000 65536"/>
                <a:gd name="T4" fmla="*/ 0 60000 65536"/>
                <a:gd name="T5" fmla="*/ 0 60000 65536"/>
                <a:gd name="T6" fmla="*/ 0 h 6"/>
                <a:gd name="T7" fmla="*/ 6 h 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1" name="Freeform 72">
              <a:extLst>
                <a:ext uri="{FF2B5EF4-FFF2-40B4-BE49-F238E27FC236}">
                  <a16:creationId xmlns:a16="http://schemas.microsoft.com/office/drawing/2014/main" id="{BD8870F5-75AC-8312-16AB-4FFE27F6FCB3}"/>
                </a:ext>
              </a:extLst>
            </p:cNvPr>
            <p:cNvSpPr>
              <a:spLocks noChangeAspect="1"/>
            </p:cNvSpPr>
            <p:nvPr>
              <p:custDataLst>
                <p:tags r:id="rId62"/>
              </p:custDataLst>
            </p:nvPr>
          </p:nvSpPr>
          <p:spPr bwMode="gray">
            <a:xfrm>
              <a:off x="1676829" y="2727327"/>
              <a:ext cx="23808" cy="25400"/>
            </a:xfrm>
            <a:custGeom>
              <a:avLst/>
              <a:gdLst>
                <a:gd name="T0" fmla="*/ 0 w 18"/>
                <a:gd name="T1" fmla="*/ 10 h 18"/>
                <a:gd name="T2" fmla="*/ 0 w 18"/>
                <a:gd name="T3" fmla="*/ 4 h 18"/>
                <a:gd name="T4" fmla="*/ 0 w 18"/>
                <a:gd name="T5" fmla="*/ 0 h 18"/>
                <a:gd name="T6" fmla="*/ 4 w 18"/>
                <a:gd name="T7" fmla="*/ 0 h 18"/>
                <a:gd name="T8" fmla="*/ 0 w 18"/>
                <a:gd name="T9" fmla="*/ 0 h 18"/>
                <a:gd name="T10" fmla="*/ 4 w 18"/>
                <a:gd name="T11" fmla="*/ 0 h 18"/>
                <a:gd name="T12" fmla="*/ 4 w 18"/>
                <a:gd name="T13" fmla="*/ 4 h 18"/>
                <a:gd name="T14" fmla="*/ 4 w 18"/>
                <a:gd name="T15" fmla="*/ 0 h 18"/>
                <a:gd name="T16" fmla="*/ 4 w 18"/>
                <a:gd name="T17" fmla="*/ 4 h 18"/>
                <a:gd name="T18" fmla="*/ 8 w 18"/>
                <a:gd name="T19" fmla="*/ 4 h 18"/>
                <a:gd name="T20" fmla="*/ 8 w 18"/>
                <a:gd name="T21" fmla="*/ 10 h 18"/>
                <a:gd name="T22" fmla="*/ 12 w 18"/>
                <a:gd name="T23" fmla="*/ 10 h 18"/>
                <a:gd name="T24" fmla="*/ 8 w 18"/>
                <a:gd name="T25" fmla="*/ 10 h 18"/>
                <a:gd name="T26" fmla="*/ 12 w 18"/>
                <a:gd name="T27" fmla="*/ 10 h 18"/>
                <a:gd name="T28" fmla="*/ 12 w 18"/>
                <a:gd name="T29" fmla="*/ 14 h 18"/>
                <a:gd name="T30" fmla="*/ 8 w 18"/>
                <a:gd name="T31" fmla="*/ 10 h 18"/>
                <a:gd name="T32" fmla="*/ 8 w 18"/>
                <a:gd name="T33" fmla="*/ 14 h 18"/>
                <a:gd name="T34" fmla="*/ 4 w 18"/>
                <a:gd name="T35" fmla="*/ 14 h 18"/>
                <a:gd name="T36" fmla="*/ 0 w 18"/>
                <a:gd name="T37" fmla="*/ 14 h 18"/>
                <a:gd name="T38" fmla="*/ 0 w 18"/>
                <a:gd name="T39" fmla="*/ 1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"/>
                <a:gd name="T61" fmla="*/ 0 h 18"/>
                <a:gd name="T62" fmla="*/ 18 w 18"/>
                <a:gd name="T63" fmla="*/ 18 h 1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" h="18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2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Freeform 73">
              <a:extLst>
                <a:ext uri="{FF2B5EF4-FFF2-40B4-BE49-F238E27FC236}">
                  <a16:creationId xmlns:a16="http://schemas.microsoft.com/office/drawing/2014/main" id="{1B772A0B-B8CB-85F3-36CF-F639F3565C3D}"/>
                </a:ext>
              </a:extLst>
            </p:cNvPr>
            <p:cNvSpPr>
              <a:spLocks noChangeAspect="1"/>
            </p:cNvSpPr>
            <p:nvPr>
              <p:custDataLst>
                <p:tags r:id="rId63"/>
              </p:custDataLst>
            </p:nvPr>
          </p:nvSpPr>
          <p:spPr bwMode="gray">
            <a:xfrm>
              <a:off x="1587944" y="2614614"/>
              <a:ext cx="15872" cy="15875"/>
            </a:xfrm>
            <a:custGeom>
              <a:avLst/>
              <a:gdLst>
                <a:gd name="T0" fmla="*/ 4 w 12"/>
                <a:gd name="T1" fmla="*/ 4 h 12"/>
                <a:gd name="T2" fmla="*/ 4 w 12"/>
                <a:gd name="T3" fmla="*/ 0 h 12"/>
                <a:gd name="T4" fmla="*/ 4 w 12"/>
                <a:gd name="T5" fmla="*/ 4 h 12"/>
                <a:gd name="T6" fmla="*/ 4 w 12"/>
                <a:gd name="T7" fmla="*/ 0 h 12"/>
                <a:gd name="T8" fmla="*/ 4 w 12"/>
                <a:gd name="T9" fmla="*/ 4 h 12"/>
                <a:gd name="T10" fmla="*/ 8 w 12"/>
                <a:gd name="T11" fmla="*/ 4 h 12"/>
                <a:gd name="T12" fmla="*/ 4 w 12"/>
                <a:gd name="T13" fmla="*/ 4 h 12"/>
                <a:gd name="T14" fmla="*/ 4 w 12"/>
                <a:gd name="T15" fmla="*/ 8 h 12"/>
                <a:gd name="T16" fmla="*/ 0 w 12"/>
                <a:gd name="T17" fmla="*/ 8 h 12"/>
                <a:gd name="T18" fmla="*/ 0 w 12"/>
                <a:gd name="T19" fmla="*/ 4 h 12"/>
                <a:gd name="T20" fmla="*/ 4 w 12"/>
                <a:gd name="T21" fmla="*/ 4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6" y="6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6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Rectangle 74">
              <a:extLst>
                <a:ext uri="{FF2B5EF4-FFF2-40B4-BE49-F238E27FC236}">
                  <a16:creationId xmlns:a16="http://schemas.microsoft.com/office/drawing/2014/main" id="{DB69AC70-A0AB-E343-9C06-C9DC4BD7DFF1}"/>
                </a:ext>
              </a:extLst>
            </p:cNvPr>
            <p:cNvSpPr>
              <a:spLocks noChangeAspect="1" noChangeArrowheads="1"/>
            </p:cNvSpPr>
            <p:nvPr>
              <p:custDataLst>
                <p:tags r:id="rId64"/>
              </p:custDataLst>
            </p:nvPr>
          </p:nvSpPr>
          <p:spPr bwMode="gray">
            <a:xfrm>
              <a:off x="1708573" y="2727327"/>
              <a:ext cx="7936" cy="7938"/>
            </a:xfrm>
            <a:prstGeom prst="rect">
              <a:avLst/>
            </a:prstGeom>
            <a:grpFill/>
            <a:ln w="9525">
              <a:solidFill>
                <a:srgbClr val="BBAD8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4" name="Freeform 75">
              <a:extLst>
                <a:ext uri="{FF2B5EF4-FFF2-40B4-BE49-F238E27FC236}">
                  <a16:creationId xmlns:a16="http://schemas.microsoft.com/office/drawing/2014/main" id="{58428711-0C0D-ABCC-9A36-B54D88CD181F}"/>
                </a:ext>
              </a:extLst>
            </p:cNvPr>
            <p:cNvSpPr>
              <a:spLocks noChangeAspect="1"/>
            </p:cNvSpPr>
            <p:nvPr>
              <p:custDataLst>
                <p:tags r:id="rId65"/>
              </p:custDataLst>
            </p:nvPr>
          </p:nvSpPr>
          <p:spPr bwMode="gray">
            <a:xfrm>
              <a:off x="1603817" y="2622552"/>
              <a:ext cx="7936" cy="7938"/>
            </a:xfrm>
            <a:custGeom>
              <a:avLst/>
              <a:gdLst>
                <a:gd name="T0" fmla="*/ 4 w 6"/>
                <a:gd name="T1" fmla="*/ 4 h 6"/>
                <a:gd name="T2" fmla="*/ 0 w 6"/>
                <a:gd name="T3" fmla="*/ 4 h 6"/>
                <a:gd name="T4" fmla="*/ 0 w 6"/>
                <a:gd name="T5" fmla="*/ 0 h 6"/>
                <a:gd name="T6" fmla="*/ 4 w 6"/>
                <a:gd name="T7" fmla="*/ 4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"/>
                <a:gd name="T14" fmla="*/ 6 w 6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">
                  <a:moveTo>
                    <a:pt x="6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5" name="Freeform 76">
              <a:extLst>
                <a:ext uri="{FF2B5EF4-FFF2-40B4-BE49-F238E27FC236}">
                  <a16:creationId xmlns:a16="http://schemas.microsoft.com/office/drawing/2014/main" id="{C5BC22CC-CF21-B926-8A57-BFE031C5342B}"/>
                </a:ext>
              </a:extLst>
            </p:cNvPr>
            <p:cNvSpPr>
              <a:spLocks noChangeAspect="1"/>
            </p:cNvSpPr>
            <p:nvPr>
              <p:custDataLst>
                <p:tags r:id="rId66"/>
              </p:custDataLst>
            </p:nvPr>
          </p:nvSpPr>
          <p:spPr bwMode="gray">
            <a:xfrm>
              <a:off x="1570485" y="2598739"/>
              <a:ext cx="25396" cy="23813"/>
            </a:xfrm>
            <a:custGeom>
              <a:avLst/>
              <a:gdLst>
                <a:gd name="T0" fmla="*/ 14 w 18"/>
                <a:gd name="T1" fmla="*/ 4 h 18"/>
                <a:gd name="T2" fmla="*/ 10 w 18"/>
                <a:gd name="T3" fmla="*/ 8 h 18"/>
                <a:gd name="T4" fmla="*/ 4 w 18"/>
                <a:gd name="T5" fmla="*/ 8 h 18"/>
                <a:gd name="T6" fmla="*/ 4 w 18"/>
                <a:gd name="T7" fmla="*/ 12 h 18"/>
                <a:gd name="T8" fmla="*/ 4 w 18"/>
                <a:gd name="T9" fmla="*/ 8 h 18"/>
                <a:gd name="T10" fmla="*/ 4 w 18"/>
                <a:gd name="T11" fmla="*/ 12 h 18"/>
                <a:gd name="T12" fmla="*/ 4 w 18"/>
                <a:gd name="T13" fmla="*/ 8 h 18"/>
                <a:gd name="T14" fmla="*/ 0 w 18"/>
                <a:gd name="T15" fmla="*/ 12 h 18"/>
                <a:gd name="T16" fmla="*/ 0 w 18"/>
                <a:gd name="T17" fmla="*/ 8 h 18"/>
                <a:gd name="T18" fmla="*/ 0 w 18"/>
                <a:gd name="T19" fmla="*/ 4 h 18"/>
                <a:gd name="T20" fmla="*/ 4 w 18"/>
                <a:gd name="T21" fmla="*/ 4 h 18"/>
                <a:gd name="T22" fmla="*/ 4 w 18"/>
                <a:gd name="T23" fmla="*/ 0 h 18"/>
                <a:gd name="T24" fmla="*/ 10 w 18"/>
                <a:gd name="T25" fmla="*/ 0 h 18"/>
                <a:gd name="T26" fmla="*/ 10 w 18"/>
                <a:gd name="T27" fmla="*/ 4 h 18"/>
                <a:gd name="T28" fmla="*/ 14 w 18"/>
                <a:gd name="T29" fmla="*/ 4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"/>
                <a:gd name="T46" fmla="*/ 0 h 18"/>
                <a:gd name="T47" fmla="*/ 18 w 18"/>
                <a:gd name="T48" fmla="*/ 18 h 1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" h="18">
                  <a:moveTo>
                    <a:pt x="18" y="6"/>
                  </a:moveTo>
                  <a:lnTo>
                    <a:pt x="12" y="12"/>
                  </a:lnTo>
                  <a:lnTo>
                    <a:pt x="6" y="12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18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Freeform 77">
              <a:extLst>
                <a:ext uri="{FF2B5EF4-FFF2-40B4-BE49-F238E27FC236}">
                  <a16:creationId xmlns:a16="http://schemas.microsoft.com/office/drawing/2014/main" id="{11A7F89A-C4E5-C281-D8E7-390DE10A081B}"/>
                </a:ext>
              </a:extLst>
            </p:cNvPr>
            <p:cNvSpPr>
              <a:spLocks noChangeAspect="1"/>
            </p:cNvSpPr>
            <p:nvPr>
              <p:custDataLst>
                <p:tags r:id="rId67"/>
              </p:custDataLst>
            </p:nvPr>
          </p:nvSpPr>
          <p:spPr bwMode="gray">
            <a:xfrm>
              <a:off x="1611753" y="2752727"/>
              <a:ext cx="0" cy="7938"/>
            </a:xfrm>
            <a:custGeom>
              <a:avLst/>
              <a:gdLst>
                <a:gd name="T0" fmla="*/ 4 h 6"/>
                <a:gd name="T1" fmla="*/ 0 h 6"/>
                <a:gd name="T2" fmla="*/ 4 h 6"/>
                <a:gd name="T3" fmla="*/ 0 60000 65536"/>
                <a:gd name="T4" fmla="*/ 0 60000 65536"/>
                <a:gd name="T5" fmla="*/ 0 60000 65536"/>
                <a:gd name="T6" fmla="*/ 0 h 6"/>
                <a:gd name="T7" fmla="*/ 6 h 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Freeform 78">
              <a:extLst>
                <a:ext uri="{FF2B5EF4-FFF2-40B4-BE49-F238E27FC236}">
                  <a16:creationId xmlns:a16="http://schemas.microsoft.com/office/drawing/2014/main" id="{1B436DB5-BC2D-DB1D-307B-3B7E394C75A7}"/>
                </a:ext>
              </a:extLst>
            </p:cNvPr>
            <p:cNvSpPr>
              <a:spLocks noChangeAspect="1"/>
            </p:cNvSpPr>
            <p:nvPr>
              <p:custDataLst>
                <p:tags r:id="rId68"/>
              </p:custDataLst>
            </p:nvPr>
          </p:nvSpPr>
          <p:spPr bwMode="gray">
            <a:xfrm>
              <a:off x="1627625" y="2630489"/>
              <a:ext cx="31744" cy="15875"/>
            </a:xfrm>
            <a:custGeom>
              <a:avLst/>
              <a:gdLst>
                <a:gd name="T0" fmla="*/ 4 w 24"/>
                <a:gd name="T1" fmla="*/ 4 h 12"/>
                <a:gd name="T2" fmla="*/ 8 w 24"/>
                <a:gd name="T3" fmla="*/ 4 h 12"/>
                <a:gd name="T4" fmla="*/ 12 w 24"/>
                <a:gd name="T5" fmla="*/ 4 h 12"/>
                <a:gd name="T6" fmla="*/ 17 w 24"/>
                <a:gd name="T7" fmla="*/ 4 h 12"/>
                <a:gd name="T8" fmla="*/ 17 w 24"/>
                <a:gd name="T9" fmla="*/ 8 h 12"/>
                <a:gd name="T10" fmla="*/ 12 w 24"/>
                <a:gd name="T11" fmla="*/ 4 h 12"/>
                <a:gd name="T12" fmla="*/ 12 w 24"/>
                <a:gd name="T13" fmla="*/ 8 h 12"/>
                <a:gd name="T14" fmla="*/ 12 w 24"/>
                <a:gd name="T15" fmla="*/ 4 h 12"/>
                <a:gd name="T16" fmla="*/ 8 w 24"/>
                <a:gd name="T17" fmla="*/ 4 h 12"/>
                <a:gd name="T18" fmla="*/ 8 w 24"/>
                <a:gd name="T19" fmla="*/ 8 h 12"/>
                <a:gd name="T20" fmla="*/ 4 w 24"/>
                <a:gd name="T21" fmla="*/ 8 h 12"/>
                <a:gd name="T22" fmla="*/ 4 w 24"/>
                <a:gd name="T23" fmla="*/ 4 h 12"/>
                <a:gd name="T24" fmla="*/ 0 w 24"/>
                <a:gd name="T25" fmla="*/ 4 h 12"/>
                <a:gd name="T26" fmla="*/ 4 w 24"/>
                <a:gd name="T27" fmla="*/ 4 h 12"/>
                <a:gd name="T28" fmla="*/ 4 w 24"/>
                <a:gd name="T29" fmla="*/ 0 h 12"/>
                <a:gd name="T30" fmla="*/ 4 w 24"/>
                <a:gd name="T31" fmla="*/ 4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"/>
                <a:gd name="T49" fmla="*/ 0 h 12"/>
                <a:gd name="T50" fmla="*/ 24 w 24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" h="12">
                  <a:moveTo>
                    <a:pt x="6" y="6"/>
                  </a:move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Freeform 79">
              <a:extLst>
                <a:ext uri="{FF2B5EF4-FFF2-40B4-BE49-F238E27FC236}">
                  <a16:creationId xmlns:a16="http://schemas.microsoft.com/office/drawing/2014/main" id="{110CC536-0094-57D7-1665-936C347807FA}"/>
                </a:ext>
              </a:extLst>
            </p:cNvPr>
            <p:cNvSpPr>
              <a:spLocks noChangeAspect="1"/>
            </p:cNvSpPr>
            <p:nvPr>
              <p:custDataLst>
                <p:tags r:id="rId69"/>
              </p:custDataLst>
            </p:nvPr>
          </p:nvSpPr>
          <p:spPr bwMode="gray">
            <a:xfrm>
              <a:off x="1724445" y="2622552"/>
              <a:ext cx="7936" cy="15875"/>
            </a:xfrm>
            <a:custGeom>
              <a:avLst/>
              <a:gdLst>
                <a:gd name="T0" fmla="*/ 4 w 6"/>
                <a:gd name="T1" fmla="*/ 0 h 12"/>
                <a:gd name="T2" fmla="*/ 4 w 6"/>
                <a:gd name="T3" fmla="*/ 4 h 12"/>
                <a:gd name="T4" fmla="*/ 4 w 6"/>
                <a:gd name="T5" fmla="*/ 8 h 12"/>
                <a:gd name="T6" fmla="*/ 4 w 6"/>
                <a:gd name="T7" fmla="*/ 4 h 12"/>
                <a:gd name="T8" fmla="*/ 0 w 6"/>
                <a:gd name="T9" fmla="*/ 4 h 12"/>
                <a:gd name="T10" fmla="*/ 0 w 6"/>
                <a:gd name="T11" fmla="*/ 0 h 12"/>
                <a:gd name="T12" fmla="*/ 4 w 6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12"/>
                <a:gd name="T23" fmla="*/ 6 w 6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12">
                  <a:moveTo>
                    <a:pt x="6" y="0"/>
                  </a:moveTo>
                  <a:lnTo>
                    <a:pt x="6" y="6"/>
                  </a:lnTo>
                  <a:lnTo>
                    <a:pt x="6" y="12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9" name="Freeform 80">
              <a:extLst>
                <a:ext uri="{FF2B5EF4-FFF2-40B4-BE49-F238E27FC236}">
                  <a16:creationId xmlns:a16="http://schemas.microsoft.com/office/drawing/2014/main" id="{0533199B-0803-DC13-CA14-04891684A1CD}"/>
                </a:ext>
              </a:extLst>
            </p:cNvPr>
            <p:cNvSpPr>
              <a:spLocks noChangeAspect="1"/>
            </p:cNvSpPr>
            <p:nvPr>
              <p:custDataLst>
                <p:tags r:id="rId70"/>
              </p:custDataLst>
            </p:nvPr>
          </p:nvSpPr>
          <p:spPr bwMode="gray">
            <a:xfrm>
              <a:off x="1627625" y="2743202"/>
              <a:ext cx="15872" cy="17463"/>
            </a:xfrm>
            <a:custGeom>
              <a:avLst/>
              <a:gdLst>
                <a:gd name="T0" fmla="*/ 0 w 12"/>
                <a:gd name="T1" fmla="*/ 0 h 12"/>
                <a:gd name="T2" fmla="*/ 4 w 12"/>
                <a:gd name="T3" fmla="*/ 0 h 12"/>
                <a:gd name="T4" fmla="*/ 4 w 12"/>
                <a:gd name="T5" fmla="*/ 6 h 12"/>
                <a:gd name="T6" fmla="*/ 8 w 12"/>
                <a:gd name="T7" fmla="*/ 6 h 12"/>
                <a:gd name="T8" fmla="*/ 4 w 12"/>
                <a:gd name="T9" fmla="*/ 10 h 12"/>
                <a:gd name="T10" fmla="*/ 0 w 12"/>
                <a:gd name="T11" fmla="*/ 10 h 12"/>
                <a:gd name="T12" fmla="*/ 0 w 12"/>
                <a:gd name="T13" fmla="*/ 6 h 12"/>
                <a:gd name="T14" fmla="*/ 0 w 12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2"/>
                <a:gd name="T26" fmla="*/ 12 w 12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2">
                  <a:moveTo>
                    <a:pt x="0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12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Freeform 81">
              <a:extLst>
                <a:ext uri="{FF2B5EF4-FFF2-40B4-BE49-F238E27FC236}">
                  <a16:creationId xmlns:a16="http://schemas.microsoft.com/office/drawing/2014/main" id="{D9B3885A-FA5A-65B1-6F3E-685E5CAB2FB5}"/>
                </a:ext>
              </a:extLst>
            </p:cNvPr>
            <p:cNvSpPr>
              <a:spLocks noChangeAspect="1"/>
            </p:cNvSpPr>
            <p:nvPr>
              <p:custDataLst>
                <p:tags r:id="rId71"/>
              </p:custDataLst>
            </p:nvPr>
          </p:nvSpPr>
          <p:spPr bwMode="gray">
            <a:xfrm>
              <a:off x="1732382" y="2662239"/>
              <a:ext cx="17459" cy="17463"/>
            </a:xfrm>
            <a:custGeom>
              <a:avLst/>
              <a:gdLst>
                <a:gd name="T0" fmla="*/ 6 w 12"/>
                <a:gd name="T1" fmla="*/ 0 h 12"/>
                <a:gd name="T2" fmla="*/ 10 w 12"/>
                <a:gd name="T3" fmla="*/ 0 h 12"/>
                <a:gd name="T4" fmla="*/ 10 w 12"/>
                <a:gd name="T5" fmla="*/ 6 h 12"/>
                <a:gd name="T6" fmla="*/ 10 w 12"/>
                <a:gd name="T7" fmla="*/ 10 h 12"/>
                <a:gd name="T8" fmla="*/ 6 w 12"/>
                <a:gd name="T9" fmla="*/ 10 h 12"/>
                <a:gd name="T10" fmla="*/ 0 w 12"/>
                <a:gd name="T11" fmla="*/ 10 h 12"/>
                <a:gd name="T12" fmla="*/ 0 w 12"/>
                <a:gd name="T13" fmla="*/ 6 h 12"/>
                <a:gd name="T14" fmla="*/ 0 w 12"/>
                <a:gd name="T15" fmla="*/ 0 h 12"/>
                <a:gd name="T16" fmla="*/ 6 w 12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2"/>
                <a:gd name="T29" fmla="*/ 12 w 12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2">
                  <a:moveTo>
                    <a:pt x="6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1" name="Group 255">
              <a:extLst>
                <a:ext uri="{FF2B5EF4-FFF2-40B4-BE49-F238E27FC236}">
                  <a16:creationId xmlns:a16="http://schemas.microsoft.com/office/drawing/2014/main" id="{B8A34A43-C2E2-4162-D02C-747597FD4DF0}"/>
                </a:ext>
              </a:extLst>
            </p:cNvPr>
            <p:cNvGrpSpPr/>
            <p:nvPr/>
          </p:nvGrpSpPr>
          <p:grpSpPr>
            <a:xfrm>
              <a:off x="6175289" y="4488193"/>
              <a:ext cx="132405" cy="115096"/>
              <a:chOff x="6175289" y="4488193"/>
              <a:chExt cx="132405" cy="115096"/>
            </a:xfrm>
            <a:grpFill/>
          </p:grpSpPr>
          <p:sp>
            <p:nvSpPr>
              <p:cNvPr id="162" name="Freeform 9">
                <a:extLst>
                  <a:ext uri="{FF2B5EF4-FFF2-40B4-BE49-F238E27FC236}">
                    <a16:creationId xmlns:a16="http://schemas.microsoft.com/office/drawing/2014/main" id="{AD2F5216-5D25-8B4C-E567-D6F7B119A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6505" y="4580619"/>
                <a:ext cx="11189" cy="2267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0" y="7"/>
                  </a:cxn>
                  <a:cxn ang="0">
                    <a:pos x="2" y="0"/>
                  </a:cxn>
                  <a:cxn ang="0">
                    <a:pos x="12" y="7"/>
                  </a:cxn>
                  <a:cxn ang="0">
                    <a:pos x="7" y="26"/>
                  </a:cxn>
                  <a:cxn ang="0">
                    <a:pos x="0" y="26"/>
                  </a:cxn>
                  <a:cxn ang="0">
                    <a:pos x="0" y="19"/>
                  </a:cxn>
                  <a:cxn ang="0">
                    <a:pos x="5" y="21"/>
                  </a:cxn>
                  <a:cxn ang="0">
                    <a:pos x="2" y="14"/>
                  </a:cxn>
                </a:cxnLst>
                <a:rect l="0" t="0" r="r" b="b"/>
                <a:pathLst>
                  <a:path w="12" h="26">
                    <a:moveTo>
                      <a:pt x="2" y="14"/>
                    </a:moveTo>
                    <a:lnTo>
                      <a:pt x="0" y="7"/>
                    </a:lnTo>
                    <a:lnTo>
                      <a:pt x="2" y="0"/>
                    </a:lnTo>
                    <a:lnTo>
                      <a:pt x="12" y="7"/>
                    </a:lnTo>
                    <a:lnTo>
                      <a:pt x="7" y="26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63" name="Freeform 10">
                <a:extLst>
                  <a:ext uri="{FF2B5EF4-FFF2-40B4-BE49-F238E27FC236}">
                    <a16:creationId xmlns:a16="http://schemas.microsoft.com/office/drawing/2014/main" id="{C20DE56D-42B5-2501-6115-0307AC824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6505" y="4580619"/>
                <a:ext cx="11189" cy="2267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0" y="7"/>
                  </a:cxn>
                  <a:cxn ang="0">
                    <a:pos x="2" y="0"/>
                  </a:cxn>
                  <a:cxn ang="0">
                    <a:pos x="12" y="7"/>
                  </a:cxn>
                  <a:cxn ang="0">
                    <a:pos x="7" y="26"/>
                  </a:cxn>
                  <a:cxn ang="0">
                    <a:pos x="0" y="26"/>
                  </a:cxn>
                  <a:cxn ang="0">
                    <a:pos x="0" y="19"/>
                  </a:cxn>
                  <a:cxn ang="0">
                    <a:pos x="5" y="21"/>
                  </a:cxn>
                  <a:cxn ang="0">
                    <a:pos x="2" y="14"/>
                  </a:cxn>
                </a:cxnLst>
                <a:rect l="0" t="0" r="r" b="b"/>
                <a:pathLst>
                  <a:path w="12" h="26">
                    <a:moveTo>
                      <a:pt x="2" y="14"/>
                    </a:moveTo>
                    <a:lnTo>
                      <a:pt x="0" y="7"/>
                    </a:lnTo>
                    <a:lnTo>
                      <a:pt x="2" y="0"/>
                    </a:lnTo>
                    <a:lnTo>
                      <a:pt x="12" y="7"/>
                    </a:lnTo>
                    <a:lnTo>
                      <a:pt x="7" y="26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2" y="14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64" name="Freeform 13">
                <a:extLst>
                  <a:ext uri="{FF2B5EF4-FFF2-40B4-BE49-F238E27FC236}">
                    <a16:creationId xmlns:a16="http://schemas.microsoft.com/office/drawing/2014/main" id="{2AD02207-F526-0581-529A-023E4BD9A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492" y="4539637"/>
                <a:ext cx="19581" cy="20927"/>
              </a:xfrm>
              <a:custGeom>
                <a:avLst/>
                <a:gdLst/>
                <a:ahLst/>
                <a:cxnLst>
                  <a:cxn ang="0">
                    <a:pos x="21" y="24"/>
                  </a:cxn>
                  <a:cxn ang="0">
                    <a:pos x="0" y="7"/>
                  </a:cxn>
                  <a:cxn ang="0">
                    <a:pos x="12" y="7"/>
                  </a:cxn>
                  <a:cxn ang="0">
                    <a:pos x="19" y="0"/>
                  </a:cxn>
                  <a:cxn ang="0">
                    <a:pos x="21" y="24"/>
                  </a:cxn>
                </a:cxnLst>
                <a:rect l="0" t="0" r="r" b="b"/>
                <a:pathLst>
                  <a:path w="21" h="24">
                    <a:moveTo>
                      <a:pt x="21" y="24"/>
                    </a:moveTo>
                    <a:lnTo>
                      <a:pt x="0" y="7"/>
                    </a:lnTo>
                    <a:lnTo>
                      <a:pt x="12" y="7"/>
                    </a:lnTo>
                    <a:lnTo>
                      <a:pt x="19" y="0"/>
                    </a:lnTo>
                    <a:lnTo>
                      <a:pt x="21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65" name="Freeform 14">
                <a:extLst>
                  <a:ext uri="{FF2B5EF4-FFF2-40B4-BE49-F238E27FC236}">
                    <a16:creationId xmlns:a16="http://schemas.microsoft.com/office/drawing/2014/main" id="{B6F441D0-09A5-6F1A-98F0-C0CB9A7DC8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492" y="4539637"/>
                <a:ext cx="19581" cy="20927"/>
              </a:xfrm>
              <a:custGeom>
                <a:avLst/>
                <a:gdLst/>
                <a:ahLst/>
                <a:cxnLst>
                  <a:cxn ang="0">
                    <a:pos x="21" y="24"/>
                  </a:cxn>
                  <a:cxn ang="0">
                    <a:pos x="0" y="7"/>
                  </a:cxn>
                  <a:cxn ang="0">
                    <a:pos x="12" y="7"/>
                  </a:cxn>
                  <a:cxn ang="0">
                    <a:pos x="19" y="0"/>
                  </a:cxn>
                  <a:cxn ang="0">
                    <a:pos x="21" y="24"/>
                  </a:cxn>
                </a:cxnLst>
                <a:rect l="0" t="0" r="r" b="b"/>
                <a:pathLst>
                  <a:path w="21" h="24">
                    <a:moveTo>
                      <a:pt x="21" y="24"/>
                    </a:moveTo>
                    <a:lnTo>
                      <a:pt x="0" y="7"/>
                    </a:lnTo>
                    <a:lnTo>
                      <a:pt x="12" y="7"/>
                    </a:lnTo>
                    <a:lnTo>
                      <a:pt x="19" y="0"/>
                    </a:lnTo>
                    <a:lnTo>
                      <a:pt x="21" y="24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66" name="Freeform 15">
                <a:extLst>
                  <a:ext uri="{FF2B5EF4-FFF2-40B4-BE49-F238E27FC236}">
                    <a16:creationId xmlns:a16="http://schemas.microsoft.com/office/drawing/2014/main" id="{A4E729ED-7FB1-B575-6B1C-1457305FF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397" y="4551845"/>
                <a:ext cx="15852" cy="1046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3" y="10"/>
                  </a:cxn>
                  <a:cxn ang="0">
                    <a:pos x="0" y="0"/>
                  </a:cxn>
                  <a:cxn ang="0">
                    <a:pos x="10" y="2"/>
                  </a:cxn>
                  <a:cxn ang="0">
                    <a:pos x="17" y="12"/>
                  </a:cxn>
                </a:cxnLst>
                <a:rect l="0" t="0" r="r" b="b"/>
                <a:pathLst>
                  <a:path w="17" h="12">
                    <a:moveTo>
                      <a:pt x="17" y="12"/>
                    </a:moveTo>
                    <a:lnTo>
                      <a:pt x="3" y="10"/>
                    </a:lnTo>
                    <a:lnTo>
                      <a:pt x="0" y="0"/>
                    </a:lnTo>
                    <a:lnTo>
                      <a:pt x="10" y="2"/>
                    </a:lnTo>
                    <a:lnTo>
                      <a:pt x="17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67" name="Freeform 16">
                <a:extLst>
                  <a:ext uri="{FF2B5EF4-FFF2-40B4-BE49-F238E27FC236}">
                    <a16:creationId xmlns:a16="http://schemas.microsoft.com/office/drawing/2014/main" id="{F9C8124D-2EDD-275C-8B54-D369AA4B3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397" y="4551845"/>
                <a:ext cx="15852" cy="1046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3" y="10"/>
                  </a:cxn>
                  <a:cxn ang="0">
                    <a:pos x="0" y="0"/>
                  </a:cxn>
                  <a:cxn ang="0">
                    <a:pos x="10" y="2"/>
                  </a:cxn>
                  <a:cxn ang="0">
                    <a:pos x="17" y="12"/>
                  </a:cxn>
                </a:cxnLst>
                <a:rect l="0" t="0" r="r" b="b"/>
                <a:pathLst>
                  <a:path w="17" h="12">
                    <a:moveTo>
                      <a:pt x="17" y="12"/>
                    </a:moveTo>
                    <a:lnTo>
                      <a:pt x="3" y="10"/>
                    </a:lnTo>
                    <a:lnTo>
                      <a:pt x="0" y="0"/>
                    </a:lnTo>
                    <a:lnTo>
                      <a:pt x="10" y="2"/>
                    </a:lnTo>
                    <a:lnTo>
                      <a:pt x="17" y="12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68" name="Freeform 17">
                <a:extLst>
                  <a:ext uri="{FF2B5EF4-FFF2-40B4-BE49-F238E27FC236}">
                    <a16:creationId xmlns:a16="http://schemas.microsoft.com/office/drawing/2014/main" id="{DBFC0A63-CC36-B479-4B16-079187E61F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5289" y="4488193"/>
                <a:ext cx="19581" cy="40982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5" y="38"/>
                  </a:cxn>
                  <a:cxn ang="0">
                    <a:pos x="0" y="33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4" y="5"/>
                  </a:cxn>
                  <a:cxn ang="0">
                    <a:pos x="12" y="21"/>
                  </a:cxn>
                  <a:cxn ang="0">
                    <a:pos x="21" y="42"/>
                  </a:cxn>
                  <a:cxn ang="0">
                    <a:pos x="17" y="47"/>
                  </a:cxn>
                </a:cxnLst>
                <a:rect l="0" t="0" r="r" b="b"/>
                <a:pathLst>
                  <a:path w="21" h="47">
                    <a:moveTo>
                      <a:pt x="17" y="47"/>
                    </a:moveTo>
                    <a:lnTo>
                      <a:pt x="5" y="38"/>
                    </a:lnTo>
                    <a:lnTo>
                      <a:pt x="0" y="33"/>
                    </a:lnTo>
                    <a:lnTo>
                      <a:pt x="5" y="7"/>
                    </a:lnTo>
                    <a:lnTo>
                      <a:pt x="9" y="0"/>
                    </a:lnTo>
                    <a:lnTo>
                      <a:pt x="14" y="5"/>
                    </a:lnTo>
                    <a:lnTo>
                      <a:pt x="12" y="21"/>
                    </a:lnTo>
                    <a:lnTo>
                      <a:pt x="21" y="42"/>
                    </a:lnTo>
                    <a:lnTo>
                      <a:pt x="17" y="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69" name="Freeform 18">
                <a:extLst>
                  <a:ext uri="{FF2B5EF4-FFF2-40B4-BE49-F238E27FC236}">
                    <a16:creationId xmlns:a16="http://schemas.microsoft.com/office/drawing/2014/main" id="{382307A7-9A59-814E-AE21-F979D0EBBF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5289" y="4488193"/>
                <a:ext cx="19581" cy="40982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5" y="38"/>
                  </a:cxn>
                  <a:cxn ang="0">
                    <a:pos x="0" y="33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4" y="5"/>
                  </a:cxn>
                  <a:cxn ang="0">
                    <a:pos x="12" y="21"/>
                  </a:cxn>
                  <a:cxn ang="0">
                    <a:pos x="21" y="42"/>
                  </a:cxn>
                  <a:cxn ang="0">
                    <a:pos x="17" y="47"/>
                  </a:cxn>
                </a:cxnLst>
                <a:rect l="0" t="0" r="r" b="b"/>
                <a:pathLst>
                  <a:path w="21" h="47">
                    <a:moveTo>
                      <a:pt x="17" y="47"/>
                    </a:moveTo>
                    <a:lnTo>
                      <a:pt x="5" y="38"/>
                    </a:lnTo>
                    <a:lnTo>
                      <a:pt x="0" y="33"/>
                    </a:lnTo>
                    <a:lnTo>
                      <a:pt x="5" y="7"/>
                    </a:lnTo>
                    <a:lnTo>
                      <a:pt x="9" y="0"/>
                    </a:lnTo>
                    <a:lnTo>
                      <a:pt x="14" y="5"/>
                    </a:lnTo>
                    <a:lnTo>
                      <a:pt x="12" y="21"/>
                    </a:lnTo>
                    <a:lnTo>
                      <a:pt x="21" y="42"/>
                    </a:lnTo>
                    <a:lnTo>
                      <a:pt x="17" y="4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</p:grpSp>
      </p:grpSp>
      <p:sp>
        <p:nvSpPr>
          <p:cNvPr id="170" name="Rectangle 169">
            <a:extLst>
              <a:ext uri="{FF2B5EF4-FFF2-40B4-BE49-F238E27FC236}">
                <a16:creationId xmlns:a16="http://schemas.microsoft.com/office/drawing/2014/main" id="{65FB13A7-333D-8093-0A5E-7CB7BDE8AD04}"/>
              </a:ext>
            </a:extLst>
          </p:cNvPr>
          <p:cNvSpPr/>
          <p:nvPr/>
        </p:nvSpPr>
        <p:spPr>
          <a:xfrm>
            <a:off x="5407747" y="1369295"/>
            <a:ext cx="3447448" cy="1004296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400" b="1" dirty="0">
                <a:solidFill>
                  <a:schemeClr val="tx1"/>
                </a:solidFill>
              </a:rPr>
              <a:t>Legend:  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0A96BB2D-8DB8-2FAE-716A-33C51BF992B5}"/>
              </a:ext>
            </a:extLst>
          </p:cNvPr>
          <p:cNvSpPr/>
          <p:nvPr/>
        </p:nvSpPr>
        <p:spPr>
          <a:xfrm>
            <a:off x="6427100" y="1500998"/>
            <a:ext cx="285251" cy="187930"/>
          </a:xfrm>
          <a:prstGeom prst="rect">
            <a:avLst/>
          </a:prstGeom>
          <a:solidFill>
            <a:srgbClr val="15673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id="{B7B4516A-1CDB-3FA5-7CC0-BC68BF9D5904}"/>
              </a:ext>
            </a:extLst>
          </p:cNvPr>
          <p:cNvSpPr/>
          <p:nvPr/>
        </p:nvSpPr>
        <p:spPr>
          <a:xfrm>
            <a:off x="6495267" y="1387093"/>
            <a:ext cx="2359927" cy="4157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i="1" dirty="0">
                <a:solidFill>
                  <a:schemeClr val="tx1"/>
                </a:solidFill>
              </a:rPr>
              <a:t>Mixed cereal/legume livestock farming systems 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9BEF77BB-D86B-69DC-76A7-952006412BE5}"/>
              </a:ext>
            </a:extLst>
          </p:cNvPr>
          <p:cNvSpPr/>
          <p:nvPr/>
        </p:nvSpPr>
        <p:spPr>
          <a:xfrm>
            <a:off x="6427100" y="1993358"/>
            <a:ext cx="285251" cy="18793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5D8D2A4F-5A07-2799-2817-E05B2D23C520}"/>
              </a:ext>
            </a:extLst>
          </p:cNvPr>
          <p:cNvSpPr/>
          <p:nvPr/>
        </p:nvSpPr>
        <p:spPr>
          <a:xfrm>
            <a:off x="6495267" y="1879453"/>
            <a:ext cx="2359927" cy="4157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i="1" dirty="0">
                <a:solidFill>
                  <a:schemeClr val="tx1"/>
                </a:solidFill>
              </a:rPr>
              <a:t>Mixed crop-livestock </a:t>
            </a:r>
          </a:p>
          <a:p>
            <a:pPr algn="ctr"/>
            <a:r>
              <a:rPr lang="en-GB" sz="1100" i="1" dirty="0">
                <a:solidFill>
                  <a:schemeClr val="tx1"/>
                </a:solidFill>
              </a:rPr>
              <a:t>farming systems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52DB058D-F8BB-8BB9-5EEB-501A2BFB4245}"/>
              </a:ext>
            </a:extLst>
          </p:cNvPr>
          <p:cNvSpPr/>
          <p:nvPr/>
        </p:nvSpPr>
        <p:spPr>
          <a:xfrm>
            <a:off x="288805" y="2285136"/>
            <a:ext cx="1351057" cy="316638"/>
          </a:xfrm>
          <a:prstGeom prst="rect">
            <a:avLst/>
          </a:prstGeom>
          <a:solidFill>
            <a:srgbClr val="FFFFFF">
              <a:lumMod val="8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Mali </a:t>
            </a:r>
          </a:p>
        </p:txBody>
      </p:sp>
      <p:sp>
        <p:nvSpPr>
          <p:cNvPr id="178" name="Oval 177">
            <a:extLst>
              <a:ext uri="{FF2B5EF4-FFF2-40B4-BE49-F238E27FC236}">
                <a16:creationId xmlns:a16="http://schemas.microsoft.com/office/drawing/2014/main" id="{99280D0E-B8E9-171E-6BC1-AE05F18C6275}"/>
              </a:ext>
            </a:extLst>
          </p:cNvPr>
          <p:cNvSpPr/>
          <p:nvPr/>
        </p:nvSpPr>
        <p:spPr>
          <a:xfrm>
            <a:off x="2986274" y="2753699"/>
            <a:ext cx="123563" cy="109434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79" name="Connector: Elbow 178">
            <a:extLst>
              <a:ext uri="{FF2B5EF4-FFF2-40B4-BE49-F238E27FC236}">
                <a16:creationId xmlns:a16="http://schemas.microsoft.com/office/drawing/2014/main" id="{399DE1AC-BDEF-FB63-62F9-65419C6FDEEB}"/>
              </a:ext>
            </a:extLst>
          </p:cNvPr>
          <p:cNvCxnSpPr>
            <a:cxnSpLocks/>
            <a:stCxn id="181" idx="3"/>
            <a:endCxn id="178" idx="0"/>
          </p:cNvCxnSpPr>
          <p:nvPr/>
        </p:nvCxnSpPr>
        <p:spPr>
          <a:xfrm>
            <a:off x="1639862" y="2443455"/>
            <a:ext cx="1408194" cy="310244"/>
          </a:xfrm>
          <a:prstGeom prst="bentConnector2">
            <a:avLst/>
          </a:prstGeom>
          <a:noFill/>
          <a:ln w="12700" cap="flat" cmpd="sng" algn="ctr">
            <a:solidFill>
              <a:srgbClr val="D92727"/>
            </a:solidFill>
            <a:prstDash val="solid"/>
          </a:ln>
          <a:effectLst/>
        </p:spPr>
      </p:cxnSp>
      <p:sp>
        <p:nvSpPr>
          <p:cNvPr id="183" name="Rectangle 182">
            <a:extLst>
              <a:ext uri="{FF2B5EF4-FFF2-40B4-BE49-F238E27FC236}">
                <a16:creationId xmlns:a16="http://schemas.microsoft.com/office/drawing/2014/main" id="{720207A2-1696-44FE-5A39-8E1A6655D3B3}"/>
              </a:ext>
            </a:extLst>
          </p:cNvPr>
          <p:cNvSpPr/>
          <p:nvPr/>
        </p:nvSpPr>
        <p:spPr>
          <a:xfrm>
            <a:off x="893311" y="4953511"/>
            <a:ext cx="1351057" cy="316638"/>
          </a:xfrm>
          <a:prstGeom prst="rect">
            <a:avLst/>
          </a:prstGeom>
          <a:solidFill>
            <a:srgbClr val="FFFFFF">
              <a:lumMod val="8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Ghana</a:t>
            </a:r>
          </a:p>
        </p:txBody>
      </p:sp>
      <p:sp>
        <p:nvSpPr>
          <p:cNvPr id="184" name="Oval 183">
            <a:extLst>
              <a:ext uri="{FF2B5EF4-FFF2-40B4-BE49-F238E27FC236}">
                <a16:creationId xmlns:a16="http://schemas.microsoft.com/office/drawing/2014/main" id="{348C2596-7EB3-2992-CBA0-0467950A6600}"/>
              </a:ext>
            </a:extLst>
          </p:cNvPr>
          <p:cNvSpPr/>
          <p:nvPr/>
        </p:nvSpPr>
        <p:spPr>
          <a:xfrm>
            <a:off x="3017459" y="3473067"/>
            <a:ext cx="123563" cy="109434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85" name="Connector: Elbow 184">
            <a:extLst>
              <a:ext uri="{FF2B5EF4-FFF2-40B4-BE49-F238E27FC236}">
                <a16:creationId xmlns:a16="http://schemas.microsoft.com/office/drawing/2014/main" id="{2669ADBF-A963-33BF-BE96-5EB762E9FC72}"/>
              </a:ext>
            </a:extLst>
          </p:cNvPr>
          <p:cNvCxnSpPr>
            <a:cxnSpLocks/>
            <a:stCxn id="183" idx="3"/>
            <a:endCxn id="184" idx="4"/>
          </p:cNvCxnSpPr>
          <p:nvPr/>
        </p:nvCxnSpPr>
        <p:spPr>
          <a:xfrm flipV="1">
            <a:off x="2244368" y="3582501"/>
            <a:ext cx="834873" cy="1529329"/>
          </a:xfrm>
          <a:prstGeom prst="bentConnector2">
            <a:avLst/>
          </a:prstGeom>
          <a:noFill/>
          <a:ln w="12700" cap="flat" cmpd="sng" algn="ctr">
            <a:solidFill>
              <a:srgbClr val="D92727"/>
            </a:solidFill>
            <a:prstDash val="solid"/>
          </a:ln>
          <a:effectLst/>
        </p:spPr>
      </p:cxnSp>
      <p:sp>
        <p:nvSpPr>
          <p:cNvPr id="190" name="Rectangle 189">
            <a:extLst>
              <a:ext uri="{FF2B5EF4-FFF2-40B4-BE49-F238E27FC236}">
                <a16:creationId xmlns:a16="http://schemas.microsoft.com/office/drawing/2014/main" id="{8C96315E-707C-27E9-F1E7-DB33A8FDB143}"/>
              </a:ext>
            </a:extLst>
          </p:cNvPr>
          <p:cNvSpPr/>
          <p:nvPr/>
        </p:nvSpPr>
        <p:spPr>
          <a:xfrm>
            <a:off x="1179768" y="6145253"/>
            <a:ext cx="1351057" cy="316638"/>
          </a:xfrm>
          <a:prstGeom prst="rect">
            <a:avLst/>
          </a:prstGeom>
          <a:solidFill>
            <a:srgbClr val="FFFFFF">
              <a:lumMod val="8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Zambia</a:t>
            </a:r>
          </a:p>
        </p:txBody>
      </p:sp>
      <p:sp>
        <p:nvSpPr>
          <p:cNvPr id="191" name="Oval 190">
            <a:extLst>
              <a:ext uri="{FF2B5EF4-FFF2-40B4-BE49-F238E27FC236}">
                <a16:creationId xmlns:a16="http://schemas.microsoft.com/office/drawing/2014/main" id="{53BD03F2-E60C-0F43-D714-77735B76BB57}"/>
              </a:ext>
            </a:extLst>
          </p:cNvPr>
          <p:cNvSpPr/>
          <p:nvPr/>
        </p:nvSpPr>
        <p:spPr>
          <a:xfrm>
            <a:off x="4813547" y="4855822"/>
            <a:ext cx="123563" cy="109434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92" name="Connector: Elbow 191">
            <a:extLst>
              <a:ext uri="{FF2B5EF4-FFF2-40B4-BE49-F238E27FC236}">
                <a16:creationId xmlns:a16="http://schemas.microsoft.com/office/drawing/2014/main" id="{3EEDDA9C-F3D5-88B4-028E-300AEB800789}"/>
              </a:ext>
            </a:extLst>
          </p:cNvPr>
          <p:cNvCxnSpPr>
            <a:cxnSpLocks/>
            <a:stCxn id="190" idx="3"/>
            <a:endCxn id="191" idx="4"/>
          </p:cNvCxnSpPr>
          <p:nvPr/>
        </p:nvCxnSpPr>
        <p:spPr>
          <a:xfrm flipV="1">
            <a:off x="2530825" y="4965256"/>
            <a:ext cx="2344504" cy="1338316"/>
          </a:xfrm>
          <a:prstGeom prst="bentConnector2">
            <a:avLst/>
          </a:prstGeom>
          <a:noFill/>
          <a:ln w="12700" cap="flat" cmpd="sng" algn="ctr">
            <a:solidFill>
              <a:srgbClr val="D92727"/>
            </a:solidFill>
            <a:prstDash val="solid"/>
          </a:ln>
          <a:effectLst/>
        </p:spPr>
      </p:cxnSp>
      <p:sp>
        <p:nvSpPr>
          <p:cNvPr id="194" name="Rectangle 193">
            <a:extLst>
              <a:ext uri="{FF2B5EF4-FFF2-40B4-BE49-F238E27FC236}">
                <a16:creationId xmlns:a16="http://schemas.microsoft.com/office/drawing/2014/main" id="{EDD33D14-B2F3-B75F-23BE-F7B982DE4EDB}"/>
              </a:ext>
            </a:extLst>
          </p:cNvPr>
          <p:cNvSpPr/>
          <p:nvPr/>
        </p:nvSpPr>
        <p:spPr>
          <a:xfrm>
            <a:off x="7288703" y="6145253"/>
            <a:ext cx="1351057" cy="316638"/>
          </a:xfrm>
          <a:prstGeom prst="rect">
            <a:avLst/>
          </a:prstGeom>
          <a:solidFill>
            <a:srgbClr val="FFFFFF">
              <a:lumMod val="8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Malawi</a:t>
            </a:r>
          </a:p>
        </p:txBody>
      </p:sp>
      <p:cxnSp>
        <p:nvCxnSpPr>
          <p:cNvPr id="196" name="Connector: Elbow 195">
            <a:extLst>
              <a:ext uri="{FF2B5EF4-FFF2-40B4-BE49-F238E27FC236}">
                <a16:creationId xmlns:a16="http://schemas.microsoft.com/office/drawing/2014/main" id="{E13484B9-3BD7-0BB1-C85A-5BFFEAA1A402}"/>
              </a:ext>
            </a:extLst>
          </p:cNvPr>
          <p:cNvCxnSpPr>
            <a:cxnSpLocks/>
            <a:stCxn id="194" idx="1"/>
            <a:endCxn id="8" idx="4"/>
          </p:cNvCxnSpPr>
          <p:nvPr/>
        </p:nvCxnSpPr>
        <p:spPr>
          <a:xfrm rot="10800000">
            <a:off x="5219241" y="4880426"/>
            <a:ext cx="2069462" cy="1423147"/>
          </a:xfrm>
          <a:prstGeom prst="bentConnector2">
            <a:avLst/>
          </a:prstGeom>
          <a:noFill/>
          <a:ln w="12700" cap="flat" cmpd="sng" algn="ctr">
            <a:solidFill>
              <a:srgbClr val="D92727"/>
            </a:solidFill>
            <a:prstDash val="solid"/>
          </a:ln>
          <a:effectLst/>
        </p:spPr>
      </p:cxnSp>
      <p:sp>
        <p:nvSpPr>
          <p:cNvPr id="203" name="Rectangle 202">
            <a:extLst>
              <a:ext uri="{FF2B5EF4-FFF2-40B4-BE49-F238E27FC236}">
                <a16:creationId xmlns:a16="http://schemas.microsoft.com/office/drawing/2014/main" id="{26A7FCAE-F743-F76D-FB6E-F4F97FEA2477}"/>
              </a:ext>
            </a:extLst>
          </p:cNvPr>
          <p:cNvSpPr/>
          <p:nvPr/>
        </p:nvSpPr>
        <p:spPr>
          <a:xfrm>
            <a:off x="7282973" y="2940961"/>
            <a:ext cx="1351057" cy="316638"/>
          </a:xfrm>
          <a:prstGeom prst="rect">
            <a:avLst/>
          </a:prstGeom>
          <a:solidFill>
            <a:srgbClr val="FFFFFF">
              <a:lumMod val="8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Ethiopia</a:t>
            </a:r>
          </a:p>
        </p:txBody>
      </p:sp>
      <p:sp>
        <p:nvSpPr>
          <p:cNvPr id="204" name="Oval 203">
            <a:extLst>
              <a:ext uri="{FF2B5EF4-FFF2-40B4-BE49-F238E27FC236}">
                <a16:creationId xmlns:a16="http://schemas.microsoft.com/office/drawing/2014/main" id="{DAA8DF0D-18F9-15E4-9A2B-0DC823835601}"/>
              </a:ext>
            </a:extLst>
          </p:cNvPr>
          <p:cNvSpPr/>
          <p:nvPr/>
        </p:nvSpPr>
        <p:spPr>
          <a:xfrm>
            <a:off x="5136449" y="4276324"/>
            <a:ext cx="123563" cy="109434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205" name="Connector: Elbow 204">
            <a:extLst>
              <a:ext uri="{FF2B5EF4-FFF2-40B4-BE49-F238E27FC236}">
                <a16:creationId xmlns:a16="http://schemas.microsoft.com/office/drawing/2014/main" id="{14B4E08E-56ED-B6A8-3DF4-1267C4B49C66}"/>
              </a:ext>
            </a:extLst>
          </p:cNvPr>
          <p:cNvCxnSpPr>
            <a:cxnSpLocks/>
            <a:stCxn id="203" idx="1"/>
            <a:endCxn id="210" idx="0"/>
          </p:cNvCxnSpPr>
          <p:nvPr/>
        </p:nvCxnSpPr>
        <p:spPr>
          <a:xfrm rot="10800000" flipV="1">
            <a:off x="5503819" y="3099280"/>
            <a:ext cx="1779154" cy="256644"/>
          </a:xfrm>
          <a:prstGeom prst="bentConnector2">
            <a:avLst/>
          </a:prstGeom>
          <a:noFill/>
          <a:ln w="12700" cap="flat" cmpd="sng" algn="ctr">
            <a:solidFill>
              <a:srgbClr val="D92727"/>
            </a:solidFill>
            <a:prstDash val="solid"/>
          </a:ln>
          <a:effectLst/>
        </p:spPr>
      </p:cxnSp>
      <p:sp>
        <p:nvSpPr>
          <p:cNvPr id="210" name="Oval 209">
            <a:extLst>
              <a:ext uri="{FF2B5EF4-FFF2-40B4-BE49-F238E27FC236}">
                <a16:creationId xmlns:a16="http://schemas.microsoft.com/office/drawing/2014/main" id="{03860EF9-C47E-0204-F120-E1F4A8819043}"/>
              </a:ext>
            </a:extLst>
          </p:cNvPr>
          <p:cNvSpPr/>
          <p:nvPr/>
        </p:nvSpPr>
        <p:spPr>
          <a:xfrm>
            <a:off x="5442037" y="3355924"/>
            <a:ext cx="123563" cy="109434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id="{60E732A9-85D9-73DD-7014-43CD064014FE}"/>
              </a:ext>
            </a:extLst>
          </p:cNvPr>
          <p:cNvSpPr/>
          <p:nvPr/>
        </p:nvSpPr>
        <p:spPr>
          <a:xfrm>
            <a:off x="228600" y="304800"/>
            <a:ext cx="8534400" cy="752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400" b="1" dirty="0">
                <a:solidFill>
                  <a:schemeClr val="dk1"/>
                </a:solidFill>
                <a:cs typeface="Calibri"/>
              </a:rPr>
              <a:t>AR program managed to operate in six African countries for the last 11 years (two phases)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C5E8CD7-C39F-4871-4DED-ABBFB5E9AD12}"/>
              </a:ext>
            </a:extLst>
          </p:cNvPr>
          <p:cNvSpPr/>
          <p:nvPr/>
        </p:nvSpPr>
        <p:spPr>
          <a:xfrm>
            <a:off x="7506738" y="4146375"/>
            <a:ext cx="1351057" cy="316638"/>
          </a:xfrm>
          <a:prstGeom prst="rect">
            <a:avLst/>
          </a:prstGeom>
          <a:solidFill>
            <a:srgbClr val="FFFFFF">
              <a:lumMod val="8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1" kern="0" dirty="0">
                <a:solidFill>
                  <a:srgbClr val="000000"/>
                </a:solidFill>
                <a:latin typeface="Calibri"/>
              </a:rPr>
              <a:t>Tanzania </a:t>
            </a: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3BC72686-BE96-AFEA-2462-0A63641823DF}"/>
              </a:ext>
            </a:extLst>
          </p:cNvPr>
          <p:cNvCxnSpPr>
            <a:cxnSpLocks/>
            <a:stCxn id="2" idx="1"/>
            <a:endCxn id="204" idx="0"/>
          </p:cNvCxnSpPr>
          <p:nvPr/>
        </p:nvCxnSpPr>
        <p:spPr>
          <a:xfrm rot="10800000">
            <a:off x="5198232" y="4276324"/>
            <a:ext cx="2308507" cy="28370"/>
          </a:xfrm>
          <a:prstGeom prst="bentConnector4">
            <a:avLst>
              <a:gd name="adj1" fmla="val 48662"/>
              <a:gd name="adj2" fmla="val 905781"/>
            </a:avLst>
          </a:prstGeom>
          <a:noFill/>
          <a:ln w="12700" cap="flat" cmpd="sng" algn="ctr">
            <a:solidFill>
              <a:srgbClr val="D92727"/>
            </a:solidFill>
            <a:prstDash val="solid"/>
          </a:ln>
          <a:effectLst/>
        </p:spPr>
      </p:cxnSp>
      <p:sp>
        <p:nvSpPr>
          <p:cNvPr id="8" name="Oval 7">
            <a:extLst>
              <a:ext uri="{FF2B5EF4-FFF2-40B4-BE49-F238E27FC236}">
                <a16:creationId xmlns:a16="http://schemas.microsoft.com/office/drawing/2014/main" id="{0B50A0CA-E85C-C56D-9E0A-6ECF5347607C}"/>
              </a:ext>
            </a:extLst>
          </p:cNvPr>
          <p:cNvSpPr/>
          <p:nvPr/>
        </p:nvSpPr>
        <p:spPr>
          <a:xfrm>
            <a:off x="5157459" y="4770991"/>
            <a:ext cx="123563" cy="109434"/>
          </a:xfrm>
          <a:prstGeom prst="ellipse">
            <a:avLst/>
          </a:prstGeom>
          <a:solidFill>
            <a:srgbClr val="000000">
              <a:lumMod val="50000"/>
              <a:lumOff val="50000"/>
            </a:srgbClr>
          </a:solidFill>
          <a:ln w="25400" cap="flat" cmpd="sng" algn="ctr">
            <a:solidFill>
              <a:srgbClr val="FFFFFF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3901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" name="Object 209" hidden="1">
            <a:extLst>
              <a:ext uri="{FF2B5EF4-FFF2-40B4-BE49-F238E27FC236}">
                <a16:creationId xmlns:a16="http://schemas.microsoft.com/office/drawing/2014/main" id="{2815E2BD-25EC-AC1D-8CA5-1FF482C7EB52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9483064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4" imgW="395" imgH="396" progId="TCLayout.ActiveDocument.1">
                  <p:embed/>
                </p:oleObj>
              </mc:Choice>
              <mc:Fallback>
                <p:oleObj name="think-cell Slide" r:id="rId74" imgW="395" imgH="396" progId="TCLayout.ActiveDocument.1">
                  <p:embed/>
                  <p:pic>
                    <p:nvPicPr>
                      <p:cNvPr id="210" name="Object 209" hidden="1">
                        <a:extLst>
                          <a:ext uri="{FF2B5EF4-FFF2-40B4-BE49-F238E27FC236}">
                            <a16:creationId xmlns:a16="http://schemas.microsoft.com/office/drawing/2014/main" id="{2815E2BD-25EC-AC1D-8CA5-1FF482C7EB5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8" name="map_ethiopia">
            <a:extLst>
              <a:ext uri="{FF2B5EF4-FFF2-40B4-BE49-F238E27FC236}">
                <a16:creationId xmlns:a16="http://schemas.microsoft.com/office/drawing/2014/main" id="{F440A76F-B68E-FFD7-E35F-7C7A4D70A86F}"/>
              </a:ext>
            </a:extLst>
          </p:cNvPr>
          <p:cNvGrpSpPr/>
          <p:nvPr/>
        </p:nvGrpSpPr>
        <p:grpSpPr>
          <a:xfrm>
            <a:off x="1715845" y="2438400"/>
            <a:ext cx="4346423" cy="3379614"/>
            <a:chOff x="1789113" y="1504950"/>
            <a:chExt cx="6330950" cy="4895850"/>
          </a:xfrm>
          <a:solidFill>
            <a:srgbClr val="FFFFFF">
              <a:alpha val="0"/>
            </a:srgbClr>
          </a:solidFill>
          <a:effectLst/>
        </p:grpSpPr>
        <p:sp>
          <p:nvSpPr>
            <p:cNvPr id="49" name="Freeform 26">
              <a:extLst>
                <a:ext uri="{FF2B5EF4-FFF2-40B4-BE49-F238E27FC236}">
                  <a16:creationId xmlns:a16="http://schemas.microsoft.com/office/drawing/2014/main" id="{3A691797-EBBF-8CD3-A620-4381D106001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250779" y="1504950"/>
              <a:ext cx="1496887" cy="1118297"/>
            </a:xfrm>
            <a:custGeom>
              <a:avLst/>
              <a:gdLst/>
              <a:ahLst/>
              <a:cxnLst>
                <a:cxn ang="0">
                  <a:pos x="528" y="90"/>
                </a:cxn>
                <a:cxn ang="0">
                  <a:pos x="576" y="138"/>
                </a:cxn>
                <a:cxn ang="0">
                  <a:pos x="654" y="126"/>
                </a:cxn>
                <a:cxn ang="0">
                  <a:pos x="726" y="102"/>
                </a:cxn>
                <a:cxn ang="0">
                  <a:pos x="780" y="90"/>
                </a:cxn>
                <a:cxn ang="0">
                  <a:pos x="834" y="108"/>
                </a:cxn>
                <a:cxn ang="0">
                  <a:pos x="906" y="102"/>
                </a:cxn>
                <a:cxn ang="0">
                  <a:pos x="930" y="120"/>
                </a:cxn>
                <a:cxn ang="0">
                  <a:pos x="1002" y="144"/>
                </a:cxn>
                <a:cxn ang="0">
                  <a:pos x="990" y="156"/>
                </a:cxn>
                <a:cxn ang="0">
                  <a:pos x="954" y="150"/>
                </a:cxn>
                <a:cxn ang="0">
                  <a:pos x="930" y="174"/>
                </a:cxn>
                <a:cxn ang="0">
                  <a:pos x="936" y="192"/>
                </a:cxn>
                <a:cxn ang="0">
                  <a:pos x="942" y="222"/>
                </a:cxn>
                <a:cxn ang="0">
                  <a:pos x="966" y="270"/>
                </a:cxn>
                <a:cxn ang="0">
                  <a:pos x="966" y="342"/>
                </a:cxn>
                <a:cxn ang="0">
                  <a:pos x="960" y="384"/>
                </a:cxn>
                <a:cxn ang="0">
                  <a:pos x="948" y="438"/>
                </a:cxn>
                <a:cxn ang="0">
                  <a:pos x="954" y="504"/>
                </a:cxn>
                <a:cxn ang="0">
                  <a:pos x="954" y="546"/>
                </a:cxn>
                <a:cxn ang="0">
                  <a:pos x="990" y="618"/>
                </a:cxn>
                <a:cxn ang="0">
                  <a:pos x="942" y="744"/>
                </a:cxn>
                <a:cxn ang="0">
                  <a:pos x="888" y="750"/>
                </a:cxn>
                <a:cxn ang="0">
                  <a:pos x="846" y="744"/>
                </a:cxn>
                <a:cxn ang="0">
                  <a:pos x="798" y="720"/>
                </a:cxn>
                <a:cxn ang="0">
                  <a:pos x="792" y="666"/>
                </a:cxn>
                <a:cxn ang="0">
                  <a:pos x="810" y="636"/>
                </a:cxn>
                <a:cxn ang="0">
                  <a:pos x="810" y="600"/>
                </a:cxn>
                <a:cxn ang="0">
                  <a:pos x="798" y="552"/>
                </a:cxn>
                <a:cxn ang="0">
                  <a:pos x="750" y="552"/>
                </a:cxn>
                <a:cxn ang="0">
                  <a:pos x="744" y="498"/>
                </a:cxn>
                <a:cxn ang="0">
                  <a:pos x="684" y="480"/>
                </a:cxn>
                <a:cxn ang="0">
                  <a:pos x="654" y="444"/>
                </a:cxn>
                <a:cxn ang="0">
                  <a:pos x="624" y="408"/>
                </a:cxn>
                <a:cxn ang="0">
                  <a:pos x="576" y="408"/>
                </a:cxn>
                <a:cxn ang="0">
                  <a:pos x="582" y="390"/>
                </a:cxn>
                <a:cxn ang="0">
                  <a:pos x="558" y="390"/>
                </a:cxn>
                <a:cxn ang="0">
                  <a:pos x="534" y="390"/>
                </a:cxn>
                <a:cxn ang="0">
                  <a:pos x="528" y="408"/>
                </a:cxn>
                <a:cxn ang="0">
                  <a:pos x="474" y="408"/>
                </a:cxn>
                <a:cxn ang="0">
                  <a:pos x="432" y="402"/>
                </a:cxn>
                <a:cxn ang="0">
                  <a:pos x="384" y="372"/>
                </a:cxn>
                <a:cxn ang="0">
                  <a:pos x="360" y="396"/>
                </a:cxn>
                <a:cxn ang="0">
                  <a:pos x="324" y="432"/>
                </a:cxn>
                <a:cxn ang="0">
                  <a:pos x="276" y="444"/>
                </a:cxn>
                <a:cxn ang="0">
                  <a:pos x="240" y="450"/>
                </a:cxn>
                <a:cxn ang="0">
                  <a:pos x="204" y="420"/>
                </a:cxn>
                <a:cxn ang="0">
                  <a:pos x="144" y="438"/>
                </a:cxn>
                <a:cxn ang="0">
                  <a:pos x="102" y="420"/>
                </a:cxn>
                <a:cxn ang="0">
                  <a:pos x="54" y="384"/>
                </a:cxn>
                <a:cxn ang="0">
                  <a:pos x="12" y="366"/>
                </a:cxn>
                <a:cxn ang="0">
                  <a:pos x="12" y="300"/>
                </a:cxn>
                <a:cxn ang="0">
                  <a:pos x="30" y="192"/>
                </a:cxn>
                <a:cxn ang="0">
                  <a:pos x="84" y="168"/>
                </a:cxn>
                <a:cxn ang="0">
                  <a:pos x="162" y="186"/>
                </a:cxn>
                <a:cxn ang="0">
                  <a:pos x="204" y="132"/>
                </a:cxn>
                <a:cxn ang="0">
                  <a:pos x="270" y="156"/>
                </a:cxn>
                <a:cxn ang="0">
                  <a:pos x="306" y="198"/>
                </a:cxn>
                <a:cxn ang="0">
                  <a:pos x="366" y="90"/>
                </a:cxn>
                <a:cxn ang="0">
                  <a:pos x="408" y="18"/>
                </a:cxn>
                <a:cxn ang="0">
                  <a:pos x="450" y="48"/>
                </a:cxn>
              </a:cxnLst>
              <a:rect l="0" t="0" r="r" b="b"/>
              <a:pathLst>
                <a:path w="1020" h="762">
                  <a:moveTo>
                    <a:pt x="480" y="66"/>
                  </a:moveTo>
                  <a:lnTo>
                    <a:pt x="486" y="66"/>
                  </a:lnTo>
                  <a:lnTo>
                    <a:pt x="492" y="60"/>
                  </a:lnTo>
                  <a:lnTo>
                    <a:pt x="498" y="60"/>
                  </a:lnTo>
                  <a:lnTo>
                    <a:pt x="504" y="60"/>
                  </a:lnTo>
                  <a:lnTo>
                    <a:pt x="510" y="60"/>
                  </a:lnTo>
                  <a:lnTo>
                    <a:pt x="516" y="60"/>
                  </a:lnTo>
                  <a:lnTo>
                    <a:pt x="516" y="66"/>
                  </a:lnTo>
                  <a:lnTo>
                    <a:pt x="522" y="66"/>
                  </a:lnTo>
                  <a:lnTo>
                    <a:pt x="522" y="72"/>
                  </a:lnTo>
                  <a:lnTo>
                    <a:pt x="522" y="78"/>
                  </a:lnTo>
                  <a:lnTo>
                    <a:pt x="522" y="84"/>
                  </a:lnTo>
                  <a:lnTo>
                    <a:pt x="528" y="84"/>
                  </a:lnTo>
                  <a:lnTo>
                    <a:pt x="528" y="90"/>
                  </a:lnTo>
                  <a:lnTo>
                    <a:pt x="534" y="90"/>
                  </a:lnTo>
                  <a:lnTo>
                    <a:pt x="534" y="96"/>
                  </a:lnTo>
                  <a:lnTo>
                    <a:pt x="540" y="96"/>
                  </a:lnTo>
                  <a:lnTo>
                    <a:pt x="540" y="102"/>
                  </a:lnTo>
                  <a:lnTo>
                    <a:pt x="540" y="108"/>
                  </a:lnTo>
                  <a:lnTo>
                    <a:pt x="546" y="108"/>
                  </a:lnTo>
                  <a:lnTo>
                    <a:pt x="546" y="114"/>
                  </a:lnTo>
                  <a:lnTo>
                    <a:pt x="552" y="120"/>
                  </a:lnTo>
                  <a:lnTo>
                    <a:pt x="558" y="120"/>
                  </a:lnTo>
                  <a:lnTo>
                    <a:pt x="564" y="126"/>
                  </a:lnTo>
                  <a:lnTo>
                    <a:pt x="564" y="132"/>
                  </a:lnTo>
                  <a:lnTo>
                    <a:pt x="570" y="132"/>
                  </a:lnTo>
                  <a:lnTo>
                    <a:pt x="570" y="138"/>
                  </a:lnTo>
                  <a:lnTo>
                    <a:pt x="576" y="138"/>
                  </a:lnTo>
                  <a:lnTo>
                    <a:pt x="582" y="138"/>
                  </a:lnTo>
                  <a:lnTo>
                    <a:pt x="588" y="138"/>
                  </a:lnTo>
                  <a:lnTo>
                    <a:pt x="594" y="138"/>
                  </a:lnTo>
                  <a:lnTo>
                    <a:pt x="600" y="138"/>
                  </a:lnTo>
                  <a:lnTo>
                    <a:pt x="606" y="138"/>
                  </a:lnTo>
                  <a:lnTo>
                    <a:pt x="606" y="132"/>
                  </a:lnTo>
                  <a:lnTo>
                    <a:pt x="612" y="132"/>
                  </a:lnTo>
                  <a:lnTo>
                    <a:pt x="618" y="132"/>
                  </a:lnTo>
                  <a:lnTo>
                    <a:pt x="624" y="132"/>
                  </a:lnTo>
                  <a:lnTo>
                    <a:pt x="630" y="132"/>
                  </a:lnTo>
                  <a:lnTo>
                    <a:pt x="636" y="132"/>
                  </a:lnTo>
                  <a:lnTo>
                    <a:pt x="642" y="126"/>
                  </a:lnTo>
                  <a:lnTo>
                    <a:pt x="648" y="126"/>
                  </a:lnTo>
                  <a:lnTo>
                    <a:pt x="654" y="126"/>
                  </a:lnTo>
                  <a:lnTo>
                    <a:pt x="660" y="126"/>
                  </a:lnTo>
                  <a:lnTo>
                    <a:pt x="666" y="126"/>
                  </a:lnTo>
                  <a:lnTo>
                    <a:pt x="672" y="126"/>
                  </a:lnTo>
                  <a:lnTo>
                    <a:pt x="672" y="120"/>
                  </a:lnTo>
                  <a:lnTo>
                    <a:pt x="678" y="120"/>
                  </a:lnTo>
                  <a:lnTo>
                    <a:pt x="684" y="120"/>
                  </a:lnTo>
                  <a:lnTo>
                    <a:pt x="690" y="120"/>
                  </a:lnTo>
                  <a:lnTo>
                    <a:pt x="696" y="120"/>
                  </a:lnTo>
                  <a:lnTo>
                    <a:pt x="696" y="114"/>
                  </a:lnTo>
                  <a:lnTo>
                    <a:pt x="702" y="114"/>
                  </a:lnTo>
                  <a:lnTo>
                    <a:pt x="708" y="108"/>
                  </a:lnTo>
                  <a:lnTo>
                    <a:pt x="714" y="102"/>
                  </a:lnTo>
                  <a:lnTo>
                    <a:pt x="720" y="102"/>
                  </a:lnTo>
                  <a:lnTo>
                    <a:pt x="726" y="102"/>
                  </a:lnTo>
                  <a:lnTo>
                    <a:pt x="726" y="96"/>
                  </a:lnTo>
                  <a:lnTo>
                    <a:pt x="732" y="96"/>
                  </a:lnTo>
                  <a:lnTo>
                    <a:pt x="732" y="90"/>
                  </a:lnTo>
                  <a:lnTo>
                    <a:pt x="738" y="84"/>
                  </a:lnTo>
                  <a:lnTo>
                    <a:pt x="738" y="78"/>
                  </a:lnTo>
                  <a:lnTo>
                    <a:pt x="744" y="78"/>
                  </a:lnTo>
                  <a:lnTo>
                    <a:pt x="744" y="72"/>
                  </a:lnTo>
                  <a:lnTo>
                    <a:pt x="750" y="72"/>
                  </a:lnTo>
                  <a:lnTo>
                    <a:pt x="756" y="72"/>
                  </a:lnTo>
                  <a:lnTo>
                    <a:pt x="762" y="78"/>
                  </a:lnTo>
                  <a:lnTo>
                    <a:pt x="768" y="78"/>
                  </a:lnTo>
                  <a:lnTo>
                    <a:pt x="768" y="84"/>
                  </a:lnTo>
                  <a:lnTo>
                    <a:pt x="774" y="84"/>
                  </a:lnTo>
                  <a:lnTo>
                    <a:pt x="780" y="90"/>
                  </a:lnTo>
                  <a:lnTo>
                    <a:pt x="786" y="96"/>
                  </a:lnTo>
                  <a:lnTo>
                    <a:pt x="786" y="102"/>
                  </a:lnTo>
                  <a:lnTo>
                    <a:pt x="792" y="108"/>
                  </a:lnTo>
                  <a:lnTo>
                    <a:pt x="792" y="114"/>
                  </a:lnTo>
                  <a:lnTo>
                    <a:pt x="798" y="120"/>
                  </a:lnTo>
                  <a:lnTo>
                    <a:pt x="798" y="126"/>
                  </a:lnTo>
                  <a:lnTo>
                    <a:pt x="804" y="126"/>
                  </a:lnTo>
                  <a:lnTo>
                    <a:pt x="810" y="126"/>
                  </a:lnTo>
                  <a:lnTo>
                    <a:pt x="816" y="126"/>
                  </a:lnTo>
                  <a:lnTo>
                    <a:pt x="816" y="120"/>
                  </a:lnTo>
                  <a:lnTo>
                    <a:pt x="822" y="120"/>
                  </a:lnTo>
                  <a:lnTo>
                    <a:pt x="828" y="114"/>
                  </a:lnTo>
                  <a:lnTo>
                    <a:pt x="834" y="114"/>
                  </a:lnTo>
                  <a:lnTo>
                    <a:pt x="834" y="108"/>
                  </a:lnTo>
                  <a:lnTo>
                    <a:pt x="840" y="108"/>
                  </a:lnTo>
                  <a:lnTo>
                    <a:pt x="846" y="108"/>
                  </a:lnTo>
                  <a:lnTo>
                    <a:pt x="852" y="108"/>
                  </a:lnTo>
                  <a:lnTo>
                    <a:pt x="858" y="108"/>
                  </a:lnTo>
                  <a:lnTo>
                    <a:pt x="864" y="108"/>
                  </a:lnTo>
                  <a:lnTo>
                    <a:pt x="870" y="108"/>
                  </a:lnTo>
                  <a:lnTo>
                    <a:pt x="876" y="108"/>
                  </a:lnTo>
                  <a:lnTo>
                    <a:pt x="882" y="108"/>
                  </a:lnTo>
                  <a:lnTo>
                    <a:pt x="882" y="102"/>
                  </a:lnTo>
                  <a:lnTo>
                    <a:pt x="882" y="96"/>
                  </a:lnTo>
                  <a:lnTo>
                    <a:pt x="888" y="96"/>
                  </a:lnTo>
                  <a:lnTo>
                    <a:pt x="894" y="96"/>
                  </a:lnTo>
                  <a:lnTo>
                    <a:pt x="900" y="102"/>
                  </a:lnTo>
                  <a:lnTo>
                    <a:pt x="906" y="102"/>
                  </a:lnTo>
                  <a:lnTo>
                    <a:pt x="906" y="108"/>
                  </a:lnTo>
                  <a:lnTo>
                    <a:pt x="900" y="108"/>
                  </a:lnTo>
                  <a:lnTo>
                    <a:pt x="894" y="108"/>
                  </a:lnTo>
                  <a:lnTo>
                    <a:pt x="894" y="114"/>
                  </a:lnTo>
                  <a:lnTo>
                    <a:pt x="888" y="114"/>
                  </a:lnTo>
                  <a:lnTo>
                    <a:pt x="888" y="120"/>
                  </a:lnTo>
                  <a:lnTo>
                    <a:pt x="894" y="114"/>
                  </a:lnTo>
                  <a:lnTo>
                    <a:pt x="900" y="114"/>
                  </a:lnTo>
                  <a:lnTo>
                    <a:pt x="906" y="114"/>
                  </a:lnTo>
                  <a:lnTo>
                    <a:pt x="912" y="114"/>
                  </a:lnTo>
                  <a:lnTo>
                    <a:pt x="918" y="114"/>
                  </a:lnTo>
                  <a:lnTo>
                    <a:pt x="924" y="114"/>
                  </a:lnTo>
                  <a:lnTo>
                    <a:pt x="924" y="120"/>
                  </a:lnTo>
                  <a:lnTo>
                    <a:pt x="930" y="120"/>
                  </a:lnTo>
                  <a:lnTo>
                    <a:pt x="936" y="120"/>
                  </a:lnTo>
                  <a:lnTo>
                    <a:pt x="942" y="120"/>
                  </a:lnTo>
                  <a:lnTo>
                    <a:pt x="948" y="120"/>
                  </a:lnTo>
                  <a:lnTo>
                    <a:pt x="948" y="114"/>
                  </a:lnTo>
                  <a:lnTo>
                    <a:pt x="954" y="114"/>
                  </a:lnTo>
                  <a:lnTo>
                    <a:pt x="960" y="114"/>
                  </a:lnTo>
                  <a:lnTo>
                    <a:pt x="966" y="120"/>
                  </a:lnTo>
                  <a:lnTo>
                    <a:pt x="972" y="120"/>
                  </a:lnTo>
                  <a:lnTo>
                    <a:pt x="978" y="120"/>
                  </a:lnTo>
                  <a:lnTo>
                    <a:pt x="984" y="126"/>
                  </a:lnTo>
                  <a:lnTo>
                    <a:pt x="990" y="132"/>
                  </a:lnTo>
                  <a:lnTo>
                    <a:pt x="996" y="138"/>
                  </a:lnTo>
                  <a:lnTo>
                    <a:pt x="1002" y="138"/>
                  </a:lnTo>
                  <a:lnTo>
                    <a:pt x="1002" y="144"/>
                  </a:lnTo>
                  <a:lnTo>
                    <a:pt x="1008" y="138"/>
                  </a:lnTo>
                  <a:lnTo>
                    <a:pt x="1014" y="138"/>
                  </a:lnTo>
                  <a:lnTo>
                    <a:pt x="1014" y="132"/>
                  </a:lnTo>
                  <a:lnTo>
                    <a:pt x="1014" y="138"/>
                  </a:lnTo>
                  <a:lnTo>
                    <a:pt x="1014" y="144"/>
                  </a:lnTo>
                  <a:lnTo>
                    <a:pt x="1014" y="150"/>
                  </a:lnTo>
                  <a:lnTo>
                    <a:pt x="1020" y="150"/>
                  </a:lnTo>
                  <a:lnTo>
                    <a:pt x="1014" y="150"/>
                  </a:lnTo>
                  <a:lnTo>
                    <a:pt x="1008" y="156"/>
                  </a:lnTo>
                  <a:lnTo>
                    <a:pt x="1002" y="156"/>
                  </a:lnTo>
                  <a:lnTo>
                    <a:pt x="996" y="156"/>
                  </a:lnTo>
                  <a:lnTo>
                    <a:pt x="996" y="150"/>
                  </a:lnTo>
                  <a:lnTo>
                    <a:pt x="996" y="156"/>
                  </a:lnTo>
                  <a:lnTo>
                    <a:pt x="990" y="156"/>
                  </a:lnTo>
                  <a:lnTo>
                    <a:pt x="990" y="150"/>
                  </a:lnTo>
                  <a:lnTo>
                    <a:pt x="990" y="156"/>
                  </a:lnTo>
                  <a:lnTo>
                    <a:pt x="990" y="150"/>
                  </a:lnTo>
                  <a:lnTo>
                    <a:pt x="984" y="150"/>
                  </a:lnTo>
                  <a:lnTo>
                    <a:pt x="984" y="156"/>
                  </a:lnTo>
                  <a:lnTo>
                    <a:pt x="984" y="150"/>
                  </a:lnTo>
                  <a:lnTo>
                    <a:pt x="978" y="156"/>
                  </a:lnTo>
                  <a:lnTo>
                    <a:pt x="978" y="150"/>
                  </a:lnTo>
                  <a:lnTo>
                    <a:pt x="978" y="156"/>
                  </a:lnTo>
                  <a:lnTo>
                    <a:pt x="978" y="150"/>
                  </a:lnTo>
                  <a:lnTo>
                    <a:pt x="972" y="150"/>
                  </a:lnTo>
                  <a:lnTo>
                    <a:pt x="966" y="150"/>
                  </a:lnTo>
                  <a:lnTo>
                    <a:pt x="960" y="150"/>
                  </a:lnTo>
                  <a:lnTo>
                    <a:pt x="954" y="150"/>
                  </a:lnTo>
                  <a:lnTo>
                    <a:pt x="948" y="150"/>
                  </a:lnTo>
                  <a:lnTo>
                    <a:pt x="948" y="156"/>
                  </a:lnTo>
                  <a:lnTo>
                    <a:pt x="948" y="150"/>
                  </a:lnTo>
                  <a:lnTo>
                    <a:pt x="942" y="150"/>
                  </a:lnTo>
                  <a:lnTo>
                    <a:pt x="936" y="150"/>
                  </a:lnTo>
                  <a:lnTo>
                    <a:pt x="936" y="156"/>
                  </a:lnTo>
                  <a:lnTo>
                    <a:pt x="930" y="156"/>
                  </a:lnTo>
                  <a:lnTo>
                    <a:pt x="930" y="162"/>
                  </a:lnTo>
                  <a:lnTo>
                    <a:pt x="924" y="162"/>
                  </a:lnTo>
                  <a:lnTo>
                    <a:pt x="930" y="162"/>
                  </a:lnTo>
                  <a:lnTo>
                    <a:pt x="924" y="162"/>
                  </a:lnTo>
                  <a:lnTo>
                    <a:pt x="924" y="168"/>
                  </a:lnTo>
                  <a:lnTo>
                    <a:pt x="924" y="174"/>
                  </a:lnTo>
                  <a:lnTo>
                    <a:pt x="930" y="174"/>
                  </a:lnTo>
                  <a:lnTo>
                    <a:pt x="936" y="174"/>
                  </a:lnTo>
                  <a:lnTo>
                    <a:pt x="942" y="174"/>
                  </a:lnTo>
                  <a:lnTo>
                    <a:pt x="942" y="168"/>
                  </a:lnTo>
                  <a:lnTo>
                    <a:pt x="948" y="168"/>
                  </a:lnTo>
                  <a:lnTo>
                    <a:pt x="948" y="174"/>
                  </a:lnTo>
                  <a:lnTo>
                    <a:pt x="954" y="174"/>
                  </a:lnTo>
                  <a:lnTo>
                    <a:pt x="954" y="180"/>
                  </a:lnTo>
                  <a:lnTo>
                    <a:pt x="948" y="180"/>
                  </a:lnTo>
                  <a:lnTo>
                    <a:pt x="948" y="186"/>
                  </a:lnTo>
                  <a:lnTo>
                    <a:pt x="942" y="186"/>
                  </a:lnTo>
                  <a:lnTo>
                    <a:pt x="942" y="192"/>
                  </a:lnTo>
                  <a:lnTo>
                    <a:pt x="936" y="192"/>
                  </a:lnTo>
                  <a:lnTo>
                    <a:pt x="936" y="186"/>
                  </a:lnTo>
                  <a:lnTo>
                    <a:pt x="936" y="192"/>
                  </a:lnTo>
                  <a:lnTo>
                    <a:pt x="936" y="186"/>
                  </a:lnTo>
                  <a:lnTo>
                    <a:pt x="936" y="192"/>
                  </a:lnTo>
                  <a:lnTo>
                    <a:pt x="930" y="192"/>
                  </a:lnTo>
                  <a:lnTo>
                    <a:pt x="930" y="198"/>
                  </a:lnTo>
                  <a:lnTo>
                    <a:pt x="930" y="204"/>
                  </a:lnTo>
                  <a:lnTo>
                    <a:pt x="930" y="210"/>
                  </a:lnTo>
                  <a:lnTo>
                    <a:pt x="924" y="210"/>
                  </a:lnTo>
                  <a:lnTo>
                    <a:pt x="924" y="216"/>
                  </a:lnTo>
                  <a:lnTo>
                    <a:pt x="930" y="216"/>
                  </a:lnTo>
                  <a:lnTo>
                    <a:pt x="936" y="216"/>
                  </a:lnTo>
                  <a:lnTo>
                    <a:pt x="942" y="216"/>
                  </a:lnTo>
                  <a:lnTo>
                    <a:pt x="948" y="216"/>
                  </a:lnTo>
                  <a:lnTo>
                    <a:pt x="948" y="222"/>
                  </a:lnTo>
                  <a:lnTo>
                    <a:pt x="942" y="222"/>
                  </a:lnTo>
                  <a:lnTo>
                    <a:pt x="942" y="228"/>
                  </a:lnTo>
                  <a:lnTo>
                    <a:pt x="942" y="234"/>
                  </a:lnTo>
                  <a:lnTo>
                    <a:pt x="942" y="240"/>
                  </a:lnTo>
                  <a:lnTo>
                    <a:pt x="948" y="240"/>
                  </a:lnTo>
                  <a:lnTo>
                    <a:pt x="948" y="234"/>
                  </a:lnTo>
                  <a:lnTo>
                    <a:pt x="954" y="234"/>
                  </a:lnTo>
                  <a:lnTo>
                    <a:pt x="954" y="240"/>
                  </a:lnTo>
                  <a:lnTo>
                    <a:pt x="960" y="240"/>
                  </a:lnTo>
                  <a:lnTo>
                    <a:pt x="960" y="246"/>
                  </a:lnTo>
                  <a:lnTo>
                    <a:pt x="960" y="252"/>
                  </a:lnTo>
                  <a:lnTo>
                    <a:pt x="960" y="258"/>
                  </a:lnTo>
                  <a:lnTo>
                    <a:pt x="960" y="264"/>
                  </a:lnTo>
                  <a:lnTo>
                    <a:pt x="960" y="270"/>
                  </a:lnTo>
                  <a:lnTo>
                    <a:pt x="966" y="270"/>
                  </a:lnTo>
                  <a:lnTo>
                    <a:pt x="966" y="276"/>
                  </a:lnTo>
                  <a:lnTo>
                    <a:pt x="966" y="282"/>
                  </a:lnTo>
                  <a:lnTo>
                    <a:pt x="966" y="288"/>
                  </a:lnTo>
                  <a:lnTo>
                    <a:pt x="966" y="294"/>
                  </a:lnTo>
                  <a:lnTo>
                    <a:pt x="966" y="300"/>
                  </a:lnTo>
                  <a:lnTo>
                    <a:pt x="966" y="306"/>
                  </a:lnTo>
                  <a:lnTo>
                    <a:pt x="966" y="312"/>
                  </a:lnTo>
                  <a:lnTo>
                    <a:pt x="966" y="318"/>
                  </a:lnTo>
                  <a:lnTo>
                    <a:pt x="960" y="318"/>
                  </a:lnTo>
                  <a:lnTo>
                    <a:pt x="960" y="324"/>
                  </a:lnTo>
                  <a:lnTo>
                    <a:pt x="960" y="330"/>
                  </a:lnTo>
                  <a:lnTo>
                    <a:pt x="960" y="336"/>
                  </a:lnTo>
                  <a:lnTo>
                    <a:pt x="960" y="342"/>
                  </a:lnTo>
                  <a:lnTo>
                    <a:pt x="966" y="342"/>
                  </a:lnTo>
                  <a:lnTo>
                    <a:pt x="966" y="348"/>
                  </a:lnTo>
                  <a:lnTo>
                    <a:pt x="960" y="348"/>
                  </a:lnTo>
                  <a:lnTo>
                    <a:pt x="966" y="348"/>
                  </a:lnTo>
                  <a:lnTo>
                    <a:pt x="966" y="354"/>
                  </a:lnTo>
                  <a:lnTo>
                    <a:pt x="966" y="360"/>
                  </a:lnTo>
                  <a:lnTo>
                    <a:pt x="966" y="366"/>
                  </a:lnTo>
                  <a:lnTo>
                    <a:pt x="966" y="372"/>
                  </a:lnTo>
                  <a:lnTo>
                    <a:pt x="972" y="372"/>
                  </a:lnTo>
                  <a:lnTo>
                    <a:pt x="972" y="378"/>
                  </a:lnTo>
                  <a:lnTo>
                    <a:pt x="966" y="378"/>
                  </a:lnTo>
                  <a:lnTo>
                    <a:pt x="966" y="384"/>
                  </a:lnTo>
                  <a:lnTo>
                    <a:pt x="966" y="390"/>
                  </a:lnTo>
                  <a:lnTo>
                    <a:pt x="960" y="390"/>
                  </a:lnTo>
                  <a:lnTo>
                    <a:pt x="960" y="384"/>
                  </a:lnTo>
                  <a:lnTo>
                    <a:pt x="954" y="384"/>
                  </a:lnTo>
                  <a:lnTo>
                    <a:pt x="948" y="384"/>
                  </a:lnTo>
                  <a:lnTo>
                    <a:pt x="948" y="390"/>
                  </a:lnTo>
                  <a:lnTo>
                    <a:pt x="948" y="396"/>
                  </a:lnTo>
                  <a:lnTo>
                    <a:pt x="942" y="396"/>
                  </a:lnTo>
                  <a:lnTo>
                    <a:pt x="942" y="402"/>
                  </a:lnTo>
                  <a:lnTo>
                    <a:pt x="942" y="408"/>
                  </a:lnTo>
                  <a:lnTo>
                    <a:pt x="936" y="414"/>
                  </a:lnTo>
                  <a:lnTo>
                    <a:pt x="942" y="414"/>
                  </a:lnTo>
                  <a:lnTo>
                    <a:pt x="942" y="420"/>
                  </a:lnTo>
                  <a:lnTo>
                    <a:pt x="942" y="426"/>
                  </a:lnTo>
                  <a:lnTo>
                    <a:pt x="948" y="426"/>
                  </a:lnTo>
                  <a:lnTo>
                    <a:pt x="948" y="432"/>
                  </a:lnTo>
                  <a:lnTo>
                    <a:pt x="948" y="438"/>
                  </a:lnTo>
                  <a:lnTo>
                    <a:pt x="942" y="438"/>
                  </a:lnTo>
                  <a:lnTo>
                    <a:pt x="942" y="444"/>
                  </a:lnTo>
                  <a:lnTo>
                    <a:pt x="942" y="450"/>
                  </a:lnTo>
                  <a:lnTo>
                    <a:pt x="942" y="456"/>
                  </a:lnTo>
                  <a:lnTo>
                    <a:pt x="942" y="462"/>
                  </a:lnTo>
                  <a:lnTo>
                    <a:pt x="936" y="462"/>
                  </a:lnTo>
                  <a:lnTo>
                    <a:pt x="936" y="468"/>
                  </a:lnTo>
                  <a:lnTo>
                    <a:pt x="936" y="474"/>
                  </a:lnTo>
                  <a:lnTo>
                    <a:pt x="942" y="480"/>
                  </a:lnTo>
                  <a:lnTo>
                    <a:pt x="942" y="486"/>
                  </a:lnTo>
                  <a:lnTo>
                    <a:pt x="948" y="486"/>
                  </a:lnTo>
                  <a:lnTo>
                    <a:pt x="954" y="486"/>
                  </a:lnTo>
                  <a:lnTo>
                    <a:pt x="954" y="492"/>
                  </a:lnTo>
                  <a:lnTo>
                    <a:pt x="954" y="504"/>
                  </a:lnTo>
                  <a:lnTo>
                    <a:pt x="960" y="510"/>
                  </a:lnTo>
                  <a:lnTo>
                    <a:pt x="960" y="516"/>
                  </a:lnTo>
                  <a:lnTo>
                    <a:pt x="954" y="516"/>
                  </a:lnTo>
                  <a:lnTo>
                    <a:pt x="960" y="516"/>
                  </a:lnTo>
                  <a:lnTo>
                    <a:pt x="966" y="516"/>
                  </a:lnTo>
                  <a:lnTo>
                    <a:pt x="966" y="522"/>
                  </a:lnTo>
                  <a:lnTo>
                    <a:pt x="960" y="522"/>
                  </a:lnTo>
                  <a:lnTo>
                    <a:pt x="960" y="528"/>
                  </a:lnTo>
                  <a:lnTo>
                    <a:pt x="960" y="534"/>
                  </a:lnTo>
                  <a:lnTo>
                    <a:pt x="960" y="540"/>
                  </a:lnTo>
                  <a:lnTo>
                    <a:pt x="954" y="540"/>
                  </a:lnTo>
                  <a:lnTo>
                    <a:pt x="954" y="534"/>
                  </a:lnTo>
                  <a:lnTo>
                    <a:pt x="954" y="540"/>
                  </a:lnTo>
                  <a:lnTo>
                    <a:pt x="954" y="546"/>
                  </a:lnTo>
                  <a:lnTo>
                    <a:pt x="954" y="552"/>
                  </a:lnTo>
                  <a:lnTo>
                    <a:pt x="954" y="558"/>
                  </a:lnTo>
                  <a:lnTo>
                    <a:pt x="954" y="564"/>
                  </a:lnTo>
                  <a:lnTo>
                    <a:pt x="948" y="564"/>
                  </a:lnTo>
                  <a:lnTo>
                    <a:pt x="948" y="570"/>
                  </a:lnTo>
                  <a:lnTo>
                    <a:pt x="954" y="570"/>
                  </a:lnTo>
                  <a:lnTo>
                    <a:pt x="954" y="576"/>
                  </a:lnTo>
                  <a:lnTo>
                    <a:pt x="948" y="576"/>
                  </a:lnTo>
                  <a:lnTo>
                    <a:pt x="948" y="582"/>
                  </a:lnTo>
                  <a:lnTo>
                    <a:pt x="960" y="588"/>
                  </a:lnTo>
                  <a:lnTo>
                    <a:pt x="972" y="588"/>
                  </a:lnTo>
                  <a:lnTo>
                    <a:pt x="978" y="600"/>
                  </a:lnTo>
                  <a:lnTo>
                    <a:pt x="984" y="606"/>
                  </a:lnTo>
                  <a:lnTo>
                    <a:pt x="990" y="618"/>
                  </a:lnTo>
                  <a:lnTo>
                    <a:pt x="990" y="624"/>
                  </a:lnTo>
                  <a:lnTo>
                    <a:pt x="984" y="636"/>
                  </a:lnTo>
                  <a:lnTo>
                    <a:pt x="978" y="654"/>
                  </a:lnTo>
                  <a:lnTo>
                    <a:pt x="966" y="666"/>
                  </a:lnTo>
                  <a:lnTo>
                    <a:pt x="960" y="678"/>
                  </a:lnTo>
                  <a:lnTo>
                    <a:pt x="960" y="690"/>
                  </a:lnTo>
                  <a:lnTo>
                    <a:pt x="960" y="702"/>
                  </a:lnTo>
                  <a:lnTo>
                    <a:pt x="960" y="708"/>
                  </a:lnTo>
                  <a:lnTo>
                    <a:pt x="966" y="714"/>
                  </a:lnTo>
                  <a:lnTo>
                    <a:pt x="966" y="732"/>
                  </a:lnTo>
                  <a:lnTo>
                    <a:pt x="960" y="738"/>
                  </a:lnTo>
                  <a:lnTo>
                    <a:pt x="954" y="744"/>
                  </a:lnTo>
                  <a:lnTo>
                    <a:pt x="948" y="744"/>
                  </a:lnTo>
                  <a:lnTo>
                    <a:pt x="942" y="744"/>
                  </a:lnTo>
                  <a:lnTo>
                    <a:pt x="936" y="744"/>
                  </a:lnTo>
                  <a:lnTo>
                    <a:pt x="936" y="750"/>
                  </a:lnTo>
                  <a:lnTo>
                    <a:pt x="930" y="750"/>
                  </a:lnTo>
                  <a:lnTo>
                    <a:pt x="924" y="750"/>
                  </a:lnTo>
                  <a:lnTo>
                    <a:pt x="918" y="750"/>
                  </a:lnTo>
                  <a:lnTo>
                    <a:pt x="912" y="750"/>
                  </a:lnTo>
                  <a:lnTo>
                    <a:pt x="912" y="756"/>
                  </a:lnTo>
                  <a:lnTo>
                    <a:pt x="906" y="756"/>
                  </a:lnTo>
                  <a:lnTo>
                    <a:pt x="900" y="756"/>
                  </a:lnTo>
                  <a:lnTo>
                    <a:pt x="900" y="762"/>
                  </a:lnTo>
                  <a:lnTo>
                    <a:pt x="894" y="762"/>
                  </a:lnTo>
                  <a:lnTo>
                    <a:pt x="888" y="762"/>
                  </a:lnTo>
                  <a:lnTo>
                    <a:pt x="888" y="756"/>
                  </a:lnTo>
                  <a:lnTo>
                    <a:pt x="888" y="750"/>
                  </a:lnTo>
                  <a:lnTo>
                    <a:pt x="888" y="744"/>
                  </a:lnTo>
                  <a:lnTo>
                    <a:pt x="882" y="744"/>
                  </a:lnTo>
                  <a:lnTo>
                    <a:pt x="882" y="738"/>
                  </a:lnTo>
                  <a:lnTo>
                    <a:pt x="876" y="738"/>
                  </a:lnTo>
                  <a:lnTo>
                    <a:pt x="870" y="738"/>
                  </a:lnTo>
                  <a:lnTo>
                    <a:pt x="870" y="744"/>
                  </a:lnTo>
                  <a:lnTo>
                    <a:pt x="864" y="744"/>
                  </a:lnTo>
                  <a:lnTo>
                    <a:pt x="864" y="738"/>
                  </a:lnTo>
                  <a:lnTo>
                    <a:pt x="864" y="744"/>
                  </a:lnTo>
                  <a:lnTo>
                    <a:pt x="864" y="738"/>
                  </a:lnTo>
                  <a:lnTo>
                    <a:pt x="858" y="738"/>
                  </a:lnTo>
                  <a:lnTo>
                    <a:pt x="852" y="738"/>
                  </a:lnTo>
                  <a:lnTo>
                    <a:pt x="846" y="738"/>
                  </a:lnTo>
                  <a:lnTo>
                    <a:pt x="846" y="744"/>
                  </a:lnTo>
                  <a:lnTo>
                    <a:pt x="840" y="744"/>
                  </a:lnTo>
                  <a:lnTo>
                    <a:pt x="840" y="750"/>
                  </a:lnTo>
                  <a:lnTo>
                    <a:pt x="834" y="750"/>
                  </a:lnTo>
                  <a:lnTo>
                    <a:pt x="828" y="750"/>
                  </a:lnTo>
                  <a:lnTo>
                    <a:pt x="822" y="750"/>
                  </a:lnTo>
                  <a:lnTo>
                    <a:pt x="816" y="750"/>
                  </a:lnTo>
                  <a:lnTo>
                    <a:pt x="810" y="750"/>
                  </a:lnTo>
                  <a:lnTo>
                    <a:pt x="810" y="744"/>
                  </a:lnTo>
                  <a:lnTo>
                    <a:pt x="810" y="738"/>
                  </a:lnTo>
                  <a:lnTo>
                    <a:pt x="804" y="738"/>
                  </a:lnTo>
                  <a:lnTo>
                    <a:pt x="804" y="732"/>
                  </a:lnTo>
                  <a:lnTo>
                    <a:pt x="804" y="726"/>
                  </a:lnTo>
                  <a:lnTo>
                    <a:pt x="798" y="726"/>
                  </a:lnTo>
                  <a:lnTo>
                    <a:pt x="798" y="720"/>
                  </a:lnTo>
                  <a:lnTo>
                    <a:pt x="804" y="720"/>
                  </a:lnTo>
                  <a:lnTo>
                    <a:pt x="798" y="720"/>
                  </a:lnTo>
                  <a:lnTo>
                    <a:pt x="798" y="714"/>
                  </a:lnTo>
                  <a:lnTo>
                    <a:pt x="804" y="714"/>
                  </a:lnTo>
                  <a:lnTo>
                    <a:pt x="798" y="714"/>
                  </a:lnTo>
                  <a:lnTo>
                    <a:pt x="798" y="708"/>
                  </a:lnTo>
                  <a:lnTo>
                    <a:pt x="798" y="702"/>
                  </a:lnTo>
                  <a:lnTo>
                    <a:pt x="798" y="696"/>
                  </a:lnTo>
                  <a:lnTo>
                    <a:pt x="798" y="690"/>
                  </a:lnTo>
                  <a:lnTo>
                    <a:pt x="798" y="684"/>
                  </a:lnTo>
                  <a:lnTo>
                    <a:pt x="792" y="684"/>
                  </a:lnTo>
                  <a:lnTo>
                    <a:pt x="792" y="678"/>
                  </a:lnTo>
                  <a:lnTo>
                    <a:pt x="792" y="672"/>
                  </a:lnTo>
                  <a:lnTo>
                    <a:pt x="792" y="666"/>
                  </a:lnTo>
                  <a:lnTo>
                    <a:pt x="786" y="666"/>
                  </a:lnTo>
                  <a:lnTo>
                    <a:pt x="786" y="660"/>
                  </a:lnTo>
                  <a:lnTo>
                    <a:pt x="786" y="654"/>
                  </a:lnTo>
                  <a:lnTo>
                    <a:pt x="780" y="654"/>
                  </a:lnTo>
                  <a:lnTo>
                    <a:pt x="780" y="648"/>
                  </a:lnTo>
                  <a:lnTo>
                    <a:pt x="786" y="648"/>
                  </a:lnTo>
                  <a:lnTo>
                    <a:pt x="792" y="648"/>
                  </a:lnTo>
                  <a:lnTo>
                    <a:pt x="792" y="642"/>
                  </a:lnTo>
                  <a:lnTo>
                    <a:pt x="792" y="648"/>
                  </a:lnTo>
                  <a:lnTo>
                    <a:pt x="792" y="642"/>
                  </a:lnTo>
                  <a:lnTo>
                    <a:pt x="798" y="642"/>
                  </a:lnTo>
                  <a:lnTo>
                    <a:pt x="804" y="642"/>
                  </a:lnTo>
                  <a:lnTo>
                    <a:pt x="810" y="642"/>
                  </a:lnTo>
                  <a:lnTo>
                    <a:pt x="810" y="636"/>
                  </a:lnTo>
                  <a:lnTo>
                    <a:pt x="816" y="636"/>
                  </a:lnTo>
                  <a:lnTo>
                    <a:pt x="816" y="630"/>
                  </a:lnTo>
                  <a:lnTo>
                    <a:pt x="810" y="630"/>
                  </a:lnTo>
                  <a:lnTo>
                    <a:pt x="810" y="624"/>
                  </a:lnTo>
                  <a:lnTo>
                    <a:pt x="816" y="624"/>
                  </a:lnTo>
                  <a:lnTo>
                    <a:pt x="816" y="618"/>
                  </a:lnTo>
                  <a:lnTo>
                    <a:pt x="810" y="618"/>
                  </a:lnTo>
                  <a:lnTo>
                    <a:pt x="810" y="612"/>
                  </a:lnTo>
                  <a:lnTo>
                    <a:pt x="810" y="606"/>
                  </a:lnTo>
                  <a:lnTo>
                    <a:pt x="816" y="606"/>
                  </a:lnTo>
                  <a:lnTo>
                    <a:pt x="822" y="606"/>
                  </a:lnTo>
                  <a:lnTo>
                    <a:pt x="822" y="600"/>
                  </a:lnTo>
                  <a:lnTo>
                    <a:pt x="816" y="600"/>
                  </a:lnTo>
                  <a:lnTo>
                    <a:pt x="810" y="600"/>
                  </a:lnTo>
                  <a:lnTo>
                    <a:pt x="810" y="594"/>
                  </a:lnTo>
                  <a:lnTo>
                    <a:pt x="816" y="594"/>
                  </a:lnTo>
                  <a:lnTo>
                    <a:pt x="822" y="588"/>
                  </a:lnTo>
                  <a:lnTo>
                    <a:pt x="822" y="582"/>
                  </a:lnTo>
                  <a:lnTo>
                    <a:pt x="816" y="582"/>
                  </a:lnTo>
                  <a:lnTo>
                    <a:pt x="816" y="588"/>
                  </a:lnTo>
                  <a:lnTo>
                    <a:pt x="810" y="582"/>
                  </a:lnTo>
                  <a:lnTo>
                    <a:pt x="810" y="576"/>
                  </a:lnTo>
                  <a:lnTo>
                    <a:pt x="804" y="576"/>
                  </a:lnTo>
                  <a:lnTo>
                    <a:pt x="804" y="570"/>
                  </a:lnTo>
                  <a:lnTo>
                    <a:pt x="804" y="564"/>
                  </a:lnTo>
                  <a:lnTo>
                    <a:pt x="798" y="564"/>
                  </a:lnTo>
                  <a:lnTo>
                    <a:pt x="798" y="558"/>
                  </a:lnTo>
                  <a:lnTo>
                    <a:pt x="798" y="552"/>
                  </a:lnTo>
                  <a:lnTo>
                    <a:pt x="798" y="546"/>
                  </a:lnTo>
                  <a:lnTo>
                    <a:pt x="798" y="540"/>
                  </a:lnTo>
                  <a:lnTo>
                    <a:pt x="792" y="540"/>
                  </a:lnTo>
                  <a:lnTo>
                    <a:pt x="786" y="540"/>
                  </a:lnTo>
                  <a:lnTo>
                    <a:pt x="780" y="540"/>
                  </a:lnTo>
                  <a:lnTo>
                    <a:pt x="780" y="546"/>
                  </a:lnTo>
                  <a:lnTo>
                    <a:pt x="774" y="546"/>
                  </a:lnTo>
                  <a:lnTo>
                    <a:pt x="768" y="546"/>
                  </a:lnTo>
                  <a:lnTo>
                    <a:pt x="768" y="552"/>
                  </a:lnTo>
                  <a:lnTo>
                    <a:pt x="762" y="552"/>
                  </a:lnTo>
                  <a:lnTo>
                    <a:pt x="756" y="552"/>
                  </a:lnTo>
                  <a:lnTo>
                    <a:pt x="756" y="558"/>
                  </a:lnTo>
                  <a:lnTo>
                    <a:pt x="756" y="552"/>
                  </a:lnTo>
                  <a:lnTo>
                    <a:pt x="750" y="552"/>
                  </a:lnTo>
                  <a:lnTo>
                    <a:pt x="750" y="546"/>
                  </a:lnTo>
                  <a:lnTo>
                    <a:pt x="744" y="546"/>
                  </a:lnTo>
                  <a:lnTo>
                    <a:pt x="738" y="546"/>
                  </a:lnTo>
                  <a:lnTo>
                    <a:pt x="732" y="546"/>
                  </a:lnTo>
                  <a:lnTo>
                    <a:pt x="732" y="540"/>
                  </a:lnTo>
                  <a:lnTo>
                    <a:pt x="732" y="534"/>
                  </a:lnTo>
                  <a:lnTo>
                    <a:pt x="732" y="528"/>
                  </a:lnTo>
                  <a:lnTo>
                    <a:pt x="732" y="522"/>
                  </a:lnTo>
                  <a:lnTo>
                    <a:pt x="732" y="516"/>
                  </a:lnTo>
                  <a:lnTo>
                    <a:pt x="738" y="516"/>
                  </a:lnTo>
                  <a:lnTo>
                    <a:pt x="738" y="510"/>
                  </a:lnTo>
                  <a:lnTo>
                    <a:pt x="744" y="510"/>
                  </a:lnTo>
                  <a:lnTo>
                    <a:pt x="744" y="504"/>
                  </a:lnTo>
                  <a:lnTo>
                    <a:pt x="744" y="498"/>
                  </a:lnTo>
                  <a:lnTo>
                    <a:pt x="738" y="498"/>
                  </a:lnTo>
                  <a:lnTo>
                    <a:pt x="732" y="492"/>
                  </a:lnTo>
                  <a:lnTo>
                    <a:pt x="732" y="486"/>
                  </a:lnTo>
                  <a:lnTo>
                    <a:pt x="726" y="486"/>
                  </a:lnTo>
                  <a:lnTo>
                    <a:pt x="720" y="486"/>
                  </a:lnTo>
                  <a:lnTo>
                    <a:pt x="720" y="480"/>
                  </a:lnTo>
                  <a:lnTo>
                    <a:pt x="720" y="474"/>
                  </a:lnTo>
                  <a:lnTo>
                    <a:pt x="714" y="474"/>
                  </a:lnTo>
                  <a:lnTo>
                    <a:pt x="708" y="474"/>
                  </a:lnTo>
                  <a:lnTo>
                    <a:pt x="702" y="474"/>
                  </a:lnTo>
                  <a:lnTo>
                    <a:pt x="702" y="480"/>
                  </a:lnTo>
                  <a:lnTo>
                    <a:pt x="696" y="480"/>
                  </a:lnTo>
                  <a:lnTo>
                    <a:pt x="690" y="480"/>
                  </a:lnTo>
                  <a:lnTo>
                    <a:pt x="684" y="480"/>
                  </a:lnTo>
                  <a:lnTo>
                    <a:pt x="678" y="480"/>
                  </a:lnTo>
                  <a:lnTo>
                    <a:pt x="672" y="474"/>
                  </a:lnTo>
                  <a:lnTo>
                    <a:pt x="666" y="474"/>
                  </a:lnTo>
                  <a:lnTo>
                    <a:pt x="660" y="474"/>
                  </a:lnTo>
                  <a:lnTo>
                    <a:pt x="654" y="474"/>
                  </a:lnTo>
                  <a:lnTo>
                    <a:pt x="654" y="468"/>
                  </a:lnTo>
                  <a:lnTo>
                    <a:pt x="654" y="462"/>
                  </a:lnTo>
                  <a:lnTo>
                    <a:pt x="660" y="462"/>
                  </a:lnTo>
                  <a:lnTo>
                    <a:pt x="660" y="456"/>
                  </a:lnTo>
                  <a:lnTo>
                    <a:pt x="654" y="456"/>
                  </a:lnTo>
                  <a:lnTo>
                    <a:pt x="654" y="450"/>
                  </a:lnTo>
                  <a:lnTo>
                    <a:pt x="660" y="450"/>
                  </a:lnTo>
                  <a:lnTo>
                    <a:pt x="654" y="450"/>
                  </a:lnTo>
                  <a:lnTo>
                    <a:pt x="654" y="444"/>
                  </a:lnTo>
                  <a:lnTo>
                    <a:pt x="654" y="438"/>
                  </a:lnTo>
                  <a:lnTo>
                    <a:pt x="654" y="432"/>
                  </a:lnTo>
                  <a:lnTo>
                    <a:pt x="648" y="432"/>
                  </a:lnTo>
                  <a:lnTo>
                    <a:pt x="648" y="426"/>
                  </a:lnTo>
                  <a:lnTo>
                    <a:pt x="648" y="420"/>
                  </a:lnTo>
                  <a:lnTo>
                    <a:pt x="648" y="414"/>
                  </a:lnTo>
                  <a:lnTo>
                    <a:pt x="642" y="414"/>
                  </a:lnTo>
                  <a:lnTo>
                    <a:pt x="642" y="408"/>
                  </a:lnTo>
                  <a:lnTo>
                    <a:pt x="636" y="408"/>
                  </a:lnTo>
                  <a:lnTo>
                    <a:pt x="642" y="402"/>
                  </a:lnTo>
                  <a:lnTo>
                    <a:pt x="636" y="402"/>
                  </a:lnTo>
                  <a:lnTo>
                    <a:pt x="630" y="402"/>
                  </a:lnTo>
                  <a:lnTo>
                    <a:pt x="630" y="408"/>
                  </a:lnTo>
                  <a:lnTo>
                    <a:pt x="624" y="408"/>
                  </a:lnTo>
                  <a:lnTo>
                    <a:pt x="618" y="408"/>
                  </a:lnTo>
                  <a:lnTo>
                    <a:pt x="618" y="402"/>
                  </a:lnTo>
                  <a:lnTo>
                    <a:pt x="612" y="402"/>
                  </a:lnTo>
                  <a:lnTo>
                    <a:pt x="612" y="396"/>
                  </a:lnTo>
                  <a:lnTo>
                    <a:pt x="612" y="402"/>
                  </a:lnTo>
                  <a:lnTo>
                    <a:pt x="606" y="402"/>
                  </a:lnTo>
                  <a:lnTo>
                    <a:pt x="606" y="408"/>
                  </a:lnTo>
                  <a:lnTo>
                    <a:pt x="600" y="408"/>
                  </a:lnTo>
                  <a:lnTo>
                    <a:pt x="594" y="408"/>
                  </a:lnTo>
                  <a:lnTo>
                    <a:pt x="594" y="414"/>
                  </a:lnTo>
                  <a:lnTo>
                    <a:pt x="588" y="414"/>
                  </a:lnTo>
                  <a:lnTo>
                    <a:pt x="582" y="414"/>
                  </a:lnTo>
                  <a:lnTo>
                    <a:pt x="576" y="414"/>
                  </a:lnTo>
                  <a:lnTo>
                    <a:pt x="576" y="408"/>
                  </a:lnTo>
                  <a:lnTo>
                    <a:pt x="582" y="408"/>
                  </a:lnTo>
                  <a:lnTo>
                    <a:pt x="582" y="402"/>
                  </a:lnTo>
                  <a:lnTo>
                    <a:pt x="588" y="402"/>
                  </a:lnTo>
                  <a:lnTo>
                    <a:pt x="594" y="402"/>
                  </a:lnTo>
                  <a:lnTo>
                    <a:pt x="594" y="396"/>
                  </a:lnTo>
                  <a:lnTo>
                    <a:pt x="600" y="396"/>
                  </a:lnTo>
                  <a:lnTo>
                    <a:pt x="600" y="390"/>
                  </a:lnTo>
                  <a:lnTo>
                    <a:pt x="606" y="390"/>
                  </a:lnTo>
                  <a:lnTo>
                    <a:pt x="600" y="390"/>
                  </a:lnTo>
                  <a:lnTo>
                    <a:pt x="594" y="390"/>
                  </a:lnTo>
                  <a:lnTo>
                    <a:pt x="588" y="390"/>
                  </a:lnTo>
                  <a:lnTo>
                    <a:pt x="588" y="384"/>
                  </a:lnTo>
                  <a:lnTo>
                    <a:pt x="582" y="384"/>
                  </a:lnTo>
                  <a:lnTo>
                    <a:pt x="582" y="390"/>
                  </a:lnTo>
                  <a:lnTo>
                    <a:pt x="582" y="384"/>
                  </a:lnTo>
                  <a:lnTo>
                    <a:pt x="576" y="384"/>
                  </a:lnTo>
                  <a:lnTo>
                    <a:pt x="576" y="390"/>
                  </a:lnTo>
                  <a:lnTo>
                    <a:pt x="576" y="384"/>
                  </a:lnTo>
                  <a:lnTo>
                    <a:pt x="570" y="384"/>
                  </a:lnTo>
                  <a:lnTo>
                    <a:pt x="570" y="378"/>
                  </a:lnTo>
                  <a:lnTo>
                    <a:pt x="576" y="378"/>
                  </a:lnTo>
                  <a:lnTo>
                    <a:pt x="570" y="378"/>
                  </a:lnTo>
                  <a:lnTo>
                    <a:pt x="570" y="384"/>
                  </a:lnTo>
                  <a:lnTo>
                    <a:pt x="564" y="384"/>
                  </a:lnTo>
                  <a:lnTo>
                    <a:pt x="570" y="384"/>
                  </a:lnTo>
                  <a:lnTo>
                    <a:pt x="564" y="384"/>
                  </a:lnTo>
                  <a:lnTo>
                    <a:pt x="564" y="390"/>
                  </a:lnTo>
                  <a:lnTo>
                    <a:pt x="558" y="390"/>
                  </a:lnTo>
                  <a:lnTo>
                    <a:pt x="558" y="396"/>
                  </a:lnTo>
                  <a:lnTo>
                    <a:pt x="558" y="390"/>
                  </a:lnTo>
                  <a:lnTo>
                    <a:pt x="558" y="384"/>
                  </a:lnTo>
                  <a:lnTo>
                    <a:pt x="558" y="390"/>
                  </a:lnTo>
                  <a:lnTo>
                    <a:pt x="552" y="390"/>
                  </a:lnTo>
                  <a:lnTo>
                    <a:pt x="552" y="396"/>
                  </a:lnTo>
                  <a:lnTo>
                    <a:pt x="552" y="390"/>
                  </a:lnTo>
                  <a:lnTo>
                    <a:pt x="546" y="390"/>
                  </a:lnTo>
                  <a:lnTo>
                    <a:pt x="552" y="390"/>
                  </a:lnTo>
                  <a:lnTo>
                    <a:pt x="546" y="390"/>
                  </a:lnTo>
                  <a:lnTo>
                    <a:pt x="546" y="396"/>
                  </a:lnTo>
                  <a:lnTo>
                    <a:pt x="540" y="396"/>
                  </a:lnTo>
                  <a:lnTo>
                    <a:pt x="540" y="390"/>
                  </a:lnTo>
                  <a:lnTo>
                    <a:pt x="534" y="390"/>
                  </a:lnTo>
                  <a:lnTo>
                    <a:pt x="540" y="390"/>
                  </a:lnTo>
                  <a:lnTo>
                    <a:pt x="540" y="396"/>
                  </a:lnTo>
                  <a:lnTo>
                    <a:pt x="534" y="396"/>
                  </a:lnTo>
                  <a:lnTo>
                    <a:pt x="540" y="396"/>
                  </a:lnTo>
                  <a:lnTo>
                    <a:pt x="540" y="402"/>
                  </a:lnTo>
                  <a:lnTo>
                    <a:pt x="540" y="396"/>
                  </a:lnTo>
                  <a:lnTo>
                    <a:pt x="540" y="402"/>
                  </a:lnTo>
                  <a:lnTo>
                    <a:pt x="534" y="402"/>
                  </a:lnTo>
                  <a:lnTo>
                    <a:pt x="540" y="402"/>
                  </a:lnTo>
                  <a:lnTo>
                    <a:pt x="534" y="402"/>
                  </a:lnTo>
                  <a:lnTo>
                    <a:pt x="528" y="402"/>
                  </a:lnTo>
                  <a:lnTo>
                    <a:pt x="534" y="402"/>
                  </a:lnTo>
                  <a:lnTo>
                    <a:pt x="534" y="408"/>
                  </a:lnTo>
                  <a:lnTo>
                    <a:pt x="528" y="408"/>
                  </a:lnTo>
                  <a:lnTo>
                    <a:pt x="522" y="408"/>
                  </a:lnTo>
                  <a:lnTo>
                    <a:pt x="516" y="408"/>
                  </a:lnTo>
                  <a:lnTo>
                    <a:pt x="516" y="402"/>
                  </a:lnTo>
                  <a:lnTo>
                    <a:pt x="516" y="408"/>
                  </a:lnTo>
                  <a:lnTo>
                    <a:pt x="510" y="408"/>
                  </a:lnTo>
                  <a:lnTo>
                    <a:pt x="504" y="408"/>
                  </a:lnTo>
                  <a:lnTo>
                    <a:pt x="498" y="408"/>
                  </a:lnTo>
                  <a:lnTo>
                    <a:pt x="492" y="408"/>
                  </a:lnTo>
                  <a:lnTo>
                    <a:pt x="486" y="408"/>
                  </a:lnTo>
                  <a:lnTo>
                    <a:pt x="486" y="414"/>
                  </a:lnTo>
                  <a:lnTo>
                    <a:pt x="486" y="408"/>
                  </a:lnTo>
                  <a:lnTo>
                    <a:pt x="480" y="408"/>
                  </a:lnTo>
                  <a:lnTo>
                    <a:pt x="480" y="402"/>
                  </a:lnTo>
                  <a:lnTo>
                    <a:pt x="474" y="408"/>
                  </a:lnTo>
                  <a:lnTo>
                    <a:pt x="468" y="408"/>
                  </a:lnTo>
                  <a:lnTo>
                    <a:pt x="462" y="408"/>
                  </a:lnTo>
                  <a:lnTo>
                    <a:pt x="462" y="414"/>
                  </a:lnTo>
                  <a:lnTo>
                    <a:pt x="456" y="414"/>
                  </a:lnTo>
                  <a:lnTo>
                    <a:pt x="456" y="408"/>
                  </a:lnTo>
                  <a:lnTo>
                    <a:pt x="450" y="408"/>
                  </a:lnTo>
                  <a:lnTo>
                    <a:pt x="444" y="408"/>
                  </a:lnTo>
                  <a:lnTo>
                    <a:pt x="444" y="402"/>
                  </a:lnTo>
                  <a:lnTo>
                    <a:pt x="438" y="402"/>
                  </a:lnTo>
                  <a:lnTo>
                    <a:pt x="438" y="408"/>
                  </a:lnTo>
                  <a:lnTo>
                    <a:pt x="432" y="408"/>
                  </a:lnTo>
                  <a:lnTo>
                    <a:pt x="432" y="402"/>
                  </a:lnTo>
                  <a:lnTo>
                    <a:pt x="426" y="402"/>
                  </a:lnTo>
                  <a:lnTo>
                    <a:pt x="432" y="402"/>
                  </a:lnTo>
                  <a:lnTo>
                    <a:pt x="426" y="402"/>
                  </a:lnTo>
                  <a:lnTo>
                    <a:pt x="432" y="396"/>
                  </a:lnTo>
                  <a:lnTo>
                    <a:pt x="426" y="396"/>
                  </a:lnTo>
                  <a:lnTo>
                    <a:pt x="420" y="396"/>
                  </a:lnTo>
                  <a:lnTo>
                    <a:pt x="414" y="396"/>
                  </a:lnTo>
                  <a:lnTo>
                    <a:pt x="408" y="396"/>
                  </a:lnTo>
                  <a:lnTo>
                    <a:pt x="408" y="390"/>
                  </a:lnTo>
                  <a:lnTo>
                    <a:pt x="402" y="390"/>
                  </a:lnTo>
                  <a:lnTo>
                    <a:pt x="402" y="384"/>
                  </a:lnTo>
                  <a:lnTo>
                    <a:pt x="396" y="384"/>
                  </a:lnTo>
                  <a:lnTo>
                    <a:pt x="396" y="378"/>
                  </a:lnTo>
                  <a:lnTo>
                    <a:pt x="390" y="378"/>
                  </a:lnTo>
                  <a:lnTo>
                    <a:pt x="390" y="372"/>
                  </a:lnTo>
                  <a:lnTo>
                    <a:pt x="384" y="372"/>
                  </a:lnTo>
                  <a:lnTo>
                    <a:pt x="384" y="366"/>
                  </a:lnTo>
                  <a:lnTo>
                    <a:pt x="378" y="366"/>
                  </a:lnTo>
                  <a:lnTo>
                    <a:pt x="378" y="372"/>
                  </a:lnTo>
                  <a:lnTo>
                    <a:pt x="372" y="372"/>
                  </a:lnTo>
                  <a:lnTo>
                    <a:pt x="378" y="372"/>
                  </a:lnTo>
                  <a:lnTo>
                    <a:pt x="372" y="372"/>
                  </a:lnTo>
                  <a:lnTo>
                    <a:pt x="372" y="378"/>
                  </a:lnTo>
                  <a:lnTo>
                    <a:pt x="372" y="372"/>
                  </a:lnTo>
                  <a:lnTo>
                    <a:pt x="372" y="378"/>
                  </a:lnTo>
                  <a:lnTo>
                    <a:pt x="372" y="384"/>
                  </a:lnTo>
                  <a:lnTo>
                    <a:pt x="366" y="384"/>
                  </a:lnTo>
                  <a:lnTo>
                    <a:pt x="366" y="390"/>
                  </a:lnTo>
                  <a:lnTo>
                    <a:pt x="360" y="390"/>
                  </a:lnTo>
                  <a:lnTo>
                    <a:pt x="360" y="396"/>
                  </a:lnTo>
                  <a:lnTo>
                    <a:pt x="360" y="402"/>
                  </a:lnTo>
                  <a:lnTo>
                    <a:pt x="354" y="402"/>
                  </a:lnTo>
                  <a:lnTo>
                    <a:pt x="354" y="408"/>
                  </a:lnTo>
                  <a:lnTo>
                    <a:pt x="354" y="414"/>
                  </a:lnTo>
                  <a:lnTo>
                    <a:pt x="348" y="414"/>
                  </a:lnTo>
                  <a:lnTo>
                    <a:pt x="348" y="420"/>
                  </a:lnTo>
                  <a:lnTo>
                    <a:pt x="342" y="420"/>
                  </a:lnTo>
                  <a:lnTo>
                    <a:pt x="342" y="426"/>
                  </a:lnTo>
                  <a:lnTo>
                    <a:pt x="336" y="426"/>
                  </a:lnTo>
                  <a:lnTo>
                    <a:pt x="336" y="432"/>
                  </a:lnTo>
                  <a:lnTo>
                    <a:pt x="336" y="426"/>
                  </a:lnTo>
                  <a:lnTo>
                    <a:pt x="330" y="426"/>
                  </a:lnTo>
                  <a:lnTo>
                    <a:pt x="330" y="432"/>
                  </a:lnTo>
                  <a:lnTo>
                    <a:pt x="324" y="432"/>
                  </a:lnTo>
                  <a:lnTo>
                    <a:pt x="318" y="432"/>
                  </a:lnTo>
                  <a:lnTo>
                    <a:pt x="318" y="438"/>
                  </a:lnTo>
                  <a:lnTo>
                    <a:pt x="318" y="432"/>
                  </a:lnTo>
                  <a:lnTo>
                    <a:pt x="318" y="438"/>
                  </a:lnTo>
                  <a:lnTo>
                    <a:pt x="312" y="438"/>
                  </a:lnTo>
                  <a:lnTo>
                    <a:pt x="306" y="438"/>
                  </a:lnTo>
                  <a:lnTo>
                    <a:pt x="306" y="444"/>
                  </a:lnTo>
                  <a:lnTo>
                    <a:pt x="300" y="444"/>
                  </a:lnTo>
                  <a:lnTo>
                    <a:pt x="300" y="438"/>
                  </a:lnTo>
                  <a:lnTo>
                    <a:pt x="300" y="444"/>
                  </a:lnTo>
                  <a:lnTo>
                    <a:pt x="294" y="444"/>
                  </a:lnTo>
                  <a:lnTo>
                    <a:pt x="288" y="444"/>
                  </a:lnTo>
                  <a:lnTo>
                    <a:pt x="282" y="444"/>
                  </a:lnTo>
                  <a:lnTo>
                    <a:pt x="276" y="444"/>
                  </a:lnTo>
                  <a:lnTo>
                    <a:pt x="276" y="438"/>
                  </a:lnTo>
                  <a:lnTo>
                    <a:pt x="270" y="438"/>
                  </a:lnTo>
                  <a:lnTo>
                    <a:pt x="270" y="444"/>
                  </a:lnTo>
                  <a:lnTo>
                    <a:pt x="264" y="444"/>
                  </a:lnTo>
                  <a:lnTo>
                    <a:pt x="258" y="444"/>
                  </a:lnTo>
                  <a:lnTo>
                    <a:pt x="252" y="438"/>
                  </a:lnTo>
                  <a:lnTo>
                    <a:pt x="252" y="444"/>
                  </a:lnTo>
                  <a:lnTo>
                    <a:pt x="246" y="444"/>
                  </a:lnTo>
                  <a:lnTo>
                    <a:pt x="246" y="438"/>
                  </a:lnTo>
                  <a:lnTo>
                    <a:pt x="240" y="438"/>
                  </a:lnTo>
                  <a:lnTo>
                    <a:pt x="240" y="444"/>
                  </a:lnTo>
                  <a:lnTo>
                    <a:pt x="240" y="438"/>
                  </a:lnTo>
                  <a:lnTo>
                    <a:pt x="240" y="444"/>
                  </a:lnTo>
                  <a:lnTo>
                    <a:pt x="240" y="450"/>
                  </a:lnTo>
                  <a:lnTo>
                    <a:pt x="240" y="444"/>
                  </a:lnTo>
                  <a:lnTo>
                    <a:pt x="234" y="444"/>
                  </a:lnTo>
                  <a:lnTo>
                    <a:pt x="234" y="438"/>
                  </a:lnTo>
                  <a:lnTo>
                    <a:pt x="240" y="438"/>
                  </a:lnTo>
                  <a:lnTo>
                    <a:pt x="234" y="438"/>
                  </a:lnTo>
                  <a:lnTo>
                    <a:pt x="234" y="432"/>
                  </a:lnTo>
                  <a:lnTo>
                    <a:pt x="228" y="432"/>
                  </a:lnTo>
                  <a:lnTo>
                    <a:pt x="228" y="426"/>
                  </a:lnTo>
                  <a:lnTo>
                    <a:pt x="222" y="426"/>
                  </a:lnTo>
                  <a:lnTo>
                    <a:pt x="216" y="426"/>
                  </a:lnTo>
                  <a:lnTo>
                    <a:pt x="210" y="420"/>
                  </a:lnTo>
                  <a:lnTo>
                    <a:pt x="210" y="426"/>
                  </a:lnTo>
                  <a:lnTo>
                    <a:pt x="210" y="420"/>
                  </a:lnTo>
                  <a:lnTo>
                    <a:pt x="204" y="420"/>
                  </a:lnTo>
                  <a:lnTo>
                    <a:pt x="198" y="420"/>
                  </a:lnTo>
                  <a:lnTo>
                    <a:pt x="192" y="420"/>
                  </a:lnTo>
                  <a:lnTo>
                    <a:pt x="192" y="426"/>
                  </a:lnTo>
                  <a:lnTo>
                    <a:pt x="186" y="432"/>
                  </a:lnTo>
                  <a:lnTo>
                    <a:pt x="180" y="432"/>
                  </a:lnTo>
                  <a:lnTo>
                    <a:pt x="174" y="432"/>
                  </a:lnTo>
                  <a:lnTo>
                    <a:pt x="174" y="438"/>
                  </a:lnTo>
                  <a:lnTo>
                    <a:pt x="168" y="438"/>
                  </a:lnTo>
                  <a:lnTo>
                    <a:pt x="162" y="438"/>
                  </a:lnTo>
                  <a:lnTo>
                    <a:pt x="162" y="444"/>
                  </a:lnTo>
                  <a:lnTo>
                    <a:pt x="156" y="444"/>
                  </a:lnTo>
                  <a:lnTo>
                    <a:pt x="150" y="444"/>
                  </a:lnTo>
                  <a:lnTo>
                    <a:pt x="144" y="444"/>
                  </a:lnTo>
                  <a:lnTo>
                    <a:pt x="144" y="438"/>
                  </a:lnTo>
                  <a:lnTo>
                    <a:pt x="144" y="444"/>
                  </a:lnTo>
                  <a:lnTo>
                    <a:pt x="144" y="438"/>
                  </a:lnTo>
                  <a:lnTo>
                    <a:pt x="138" y="438"/>
                  </a:lnTo>
                  <a:lnTo>
                    <a:pt x="132" y="438"/>
                  </a:lnTo>
                  <a:lnTo>
                    <a:pt x="126" y="438"/>
                  </a:lnTo>
                  <a:lnTo>
                    <a:pt x="126" y="432"/>
                  </a:lnTo>
                  <a:lnTo>
                    <a:pt x="126" y="426"/>
                  </a:lnTo>
                  <a:lnTo>
                    <a:pt x="126" y="432"/>
                  </a:lnTo>
                  <a:lnTo>
                    <a:pt x="120" y="432"/>
                  </a:lnTo>
                  <a:lnTo>
                    <a:pt x="120" y="426"/>
                  </a:lnTo>
                  <a:lnTo>
                    <a:pt x="114" y="426"/>
                  </a:lnTo>
                  <a:lnTo>
                    <a:pt x="114" y="420"/>
                  </a:lnTo>
                  <a:lnTo>
                    <a:pt x="108" y="420"/>
                  </a:lnTo>
                  <a:lnTo>
                    <a:pt x="102" y="420"/>
                  </a:lnTo>
                  <a:lnTo>
                    <a:pt x="102" y="414"/>
                  </a:lnTo>
                  <a:lnTo>
                    <a:pt x="96" y="414"/>
                  </a:lnTo>
                  <a:lnTo>
                    <a:pt x="96" y="408"/>
                  </a:lnTo>
                  <a:lnTo>
                    <a:pt x="90" y="408"/>
                  </a:lnTo>
                  <a:lnTo>
                    <a:pt x="90" y="402"/>
                  </a:lnTo>
                  <a:lnTo>
                    <a:pt x="84" y="402"/>
                  </a:lnTo>
                  <a:lnTo>
                    <a:pt x="84" y="396"/>
                  </a:lnTo>
                  <a:lnTo>
                    <a:pt x="84" y="390"/>
                  </a:lnTo>
                  <a:lnTo>
                    <a:pt x="78" y="390"/>
                  </a:lnTo>
                  <a:lnTo>
                    <a:pt x="72" y="390"/>
                  </a:lnTo>
                  <a:lnTo>
                    <a:pt x="72" y="384"/>
                  </a:lnTo>
                  <a:lnTo>
                    <a:pt x="66" y="384"/>
                  </a:lnTo>
                  <a:lnTo>
                    <a:pt x="60" y="384"/>
                  </a:lnTo>
                  <a:lnTo>
                    <a:pt x="54" y="384"/>
                  </a:lnTo>
                  <a:lnTo>
                    <a:pt x="48" y="384"/>
                  </a:lnTo>
                  <a:lnTo>
                    <a:pt x="48" y="378"/>
                  </a:lnTo>
                  <a:lnTo>
                    <a:pt x="48" y="384"/>
                  </a:lnTo>
                  <a:lnTo>
                    <a:pt x="42" y="384"/>
                  </a:lnTo>
                  <a:lnTo>
                    <a:pt x="42" y="378"/>
                  </a:lnTo>
                  <a:lnTo>
                    <a:pt x="36" y="378"/>
                  </a:lnTo>
                  <a:lnTo>
                    <a:pt x="30" y="378"/>
                  </a:lnTo>
                  <a:lnTo>
                    <a:pt x="24" y="378"/>
                  </a:lnTo>
                  <a:lnTo>
                    <a:pt x="24" y="372"/>
                  </a:lnTo>
                  <a:lnTo>
                    <a:pt x="24" y="378"/>
                  </a:lnTo>
                  <a:lnTo>
                    <a:pt x="24" y="372"/>
                  </a:lnTo>
                  <a:lnTo>
                    <a:pt x="18" y="372"/>
                  </a:lnTo>
                  <a:lnTo>
                    <a:pt x="18" y="366"/>
                  </a:lnTo>
                  <a:lnTo>
                    <a:pt x="12" y="366"/>
                  </a:lnTo>
                  <a:lnTo>
                    <a:pt x="12" y="360"/>
                  </a:lnTo>
                  <a:lnTo>
                    <a:pt x="12" y="354"/>
                  </a:lnTo>
                  <a:lnTo>
                    <a:pt x="6" y="354"/>
                  </a:lnTo>
                  <a:lnTo>
                    <a:pt x="6" y="348"/>
                  </a:lnTo>
                  <a:lnTo>
                    <a:pt x="6" y="342"/>
                  </a:lnTo>
                  <a:lnTo>
                    <a:pt x="6" y="336"/>
                  </a:lnTo>
                  <a:lnTo>
                    <a:pt x="0" y="336"/>
                  </a:lnTo>
                  <a:lnTo>
                    <a:pt x="0" y="330"/>
                  </a:lnTo>
                  <a:lnTo>
                    <a:pt x="0" y="324"/>
                  </a:lnTo>
                  <a:lnTo>
                    <a:pt x="0" y="318"/>
                  </a:lnTo>
                  <a:lnTo>
                    <a:pt x="6" y="318"/>
                  </a:lnTo>
                  <a:lnTo>
                    <a:pt x="6" y="312"/>
                  </a:lnTo>
                  <a:lnTo>
                    <a:pt x="12" y="306"/>
                  </a:lnTo>
                  <a:lnTo>
                    <a:pt x="12" y="300"/>
                  </a:lnTo>
                  <a:lnTo>
                    <a:pt x="6" y="300"/>
                  </a:lnTo>
                  <a:lnTo>
                    <a:pt x="6" y="294"/>
                  </a:lnTo>
                  <a:lnTo>
                    <a:pt x="6" y="288"/>
                  </a:lnTo>
                  <a:lnTo>
                    <a:pt x="0" y="276"/>
                  </a:lnTo>
                  <a:lnTo>
                    <a:pt x="0" y="270"/>
                  </a:lnTo>
                  <a:lnTo>
                    <a:pt x="0" y="264"/>
                  </a:lnTo>
                  <a:lnTo>
                    <a:pt x="0" y="258"/>
                  </a:lnTo>
                  <a:lnTo>
                    <a:pt x="6" y="258"/>
                  </a:lnTo>
                  <a:lnTo>
                    <a:pt x="12" y="240"/>
                  </a:lnTo>
                  <a:lnTo>
                    <a:pt x="12" y="234"/>
                  </a:lnTo>
                  <a:lnTo>
                    <a:pt x="12" y="228"/>
                  </a:lnTo>
                  <a:lnTo>
                    <a:pt x="24" y="210"/>
                  </a:lnTo>
                  <a:lnTo>
                    <a:pt x="24" y="198"/>
                  </a:lnTo>
                  <a:lnTo>
                    <a:pt x="30" y="192"/>
                  </a:lnTo>
                  <a:lnTo>
                    <a:pt x="30" y="186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36" y="174"/>
                  </a:lnTo>
                  <a:lnTo>
                    <a:pt x="42" y="174"/>
                  </a:lnTo>
                  <a:lnTo>
                    <a:pt x="48" y="174"/>
                  </a:lnTo>
                  <a:lnTo>
                    <a:pt x="48" y="168"/>
                  </a:lnTo>
                  <a:lnTo>
                    <a:pt x="54" y="168"/>
                  </a:lnTo>
                  <a:lnTo>
                    <a:pt x="60" y="168"/>
                  </a:lnTo>
                  <a:lnTo>
                    <a:pt x="66" y="168"/>
                  </a:lnTo>
                  <a:lnTo>
                    <a:pt x="66" y="174"/>
                  </a:lnTo>
                  <a:lnTo>
                    <a:pt x="72" y="168"/>
                  </a:lnTo>
                  <a:lnTo>
                    <a:pt x="78" y="168"/>
                  </a:lnTo>
                  <a:lnTo>
                    <a:pt x="84" y="168"/>
                  </a:lnTo>
                  <a:lnTo>
                    <a:pt x="90" y="168"/>
                  </a:lnTo>
                  <a:lnTo>
                    <a:pt x="96" y="168"/>
                  </a:lnTo>
                  <a:lnTo>
                    <a:pt x="102" y="168"/>
                  </a:lnTo>
                  <a:lnTo>
                    <a:pt x="108" y="168"/>
                  </a:lnTo>
                  <a:lnTo>
                    <a:pt x="114" y="168"/>
                  </a:lnTo>
                  <a:lnTo>
                    <a:pt x="120" y="168"/>
                  </a:lnTo>
                  <a:lnTo>
                    <a:pt x="126" y="168"/>
                  </a:lnTo>
                  <a:lnTo>
                    <a:pt x="132" y="168"/>
                  </a:lnTo>
                  <a:lnTo>
                    <a:pt x="138" y="168"/>
                  </a:lnTo>
                  <a:lnTo>
                    <a:pt x="138" y="174"/>
                  </a:lnTo>
                  <a:lnTo>
                    <a:pt x="144" y="174"/>
                  </a:lnTo>
                  <a:lnTo>
                    <a:pt x="150" y="180"/>
                  </a:lnTo>
                  <a:lnTo>
                    <a:pt x="156" y="186"/>
                  </a:lnTo>
                  <a:lnTo>
                    <a:pt x="162" y="186"/>
                  </a:lnTo>
                  <a:lnTo>
                    <a:pt x="168" y="186"/>
                  </a:lnTo>
                  <a:lnTo>
                    <a:pt x="174" y="180"/>
                  </a:lnTo>
                  <a:lnTo>
                    <a:pt x="180" y="180"/>
                  </a:lnTo>
                  <a:lnTo>
                    <a:pt x="186" y="180"/>
                  </a:lnTo>
                  <a:lnTo>
                    <a:pt x="186" y="174"/>
                  </a:lnTo>
                  <a:lnTo>
                    <a:pt x="186" y="168"/>
                  </a:lnTo>
                  <a:lnTo>
                    <a:pt x="186" y="162"/>
                  </a:lnTo>
                  <a:lnTo>
                    <a:pt x="186" y="156"/>
                  </a:lnTo>
                  <a:lnTo>
                    <a:pt x="186" y="150"/>
                  </a:lnTo>
                  <a:lnTo>
                    <a:pt x="192" y="150"/>
                  </a:lnTo>
                  <a:lnTo>
                    <a:pt x="198" y="144"/>
                  </a:lnTo>
                  <a:lnTo>
                    <a:pt x="198" y="138"/>
                  </a:lnTo>
                  <a:lnTo>
                    <a:pt x="198" y="132"/>
                  </a:lnTo>
                  <a:lnTo>
                    <a:pt x="204" y="132"/>
                  </a:lnTo>
                  <a:lnTo>
                    <a:pt x="210" y="132"/>
                  </a:lnTo>
                  <a:lnTo>
                    <a:pt x="216" y="132"/>
                  </a:lnTo>
                  <a:lnTo>
                    <a:pt x="222" y="132"/>
                  </a:lnTo>
                  <a:lnTo>
                    <a:pt x="228" y="132"/>
                  </a:lnTo>
                  <a:lnTo>
                    <a:pt x="234" y="132"/>
                  </a:lnTo>
                  <a:lnTo>
                    <a:pt x="240" y="132"/>
                  </a:lnTo>
                  <a:lnTo>
                    <a:pt x="246" y="132"/>
                  </a:lnTo>
                  <a:lnTo>
                    <a:pt x="252" y="138"/>
                  </a:lnTo>
                  <a:lnTo>
                    <a:pt x="258" y="138"/>
                  </a:lnTo>
                  <a:lnTo>
                    <a:pt x="258" y="144"/>
                  </a:lnTo>
                  <a:lnTo>
                    <a:pt x="258" y="150"/>
                  </a:lnTo>
                  <a:lnTo>
                    <a:pt x="264" y="150"/>
                  </a:lnTo>
                  <a:lnTo>
                    <a:pt x="264" y="156"/>
                  </a:lnTo>
                  <a:lnTo>
                    <a:pt x="270" y="156"/>
                  </a:lnTo>
                  <a:lnTo>
                    <a:pt x="270" y="162"/>
                  </a:lnTo>
                  <a:lnTo>
                    <a:pt x="270" y="168"/>
                  </a:lnTo>
                  <a:lnTo>
                    <a:pt x="270" y="174"/>
                  </a:lnTo>
                  <a:lnTo>
                    <a:pt x="276" y="180"/>
                  </a:lnTo>
                  <a:lnTo>
                    <a:pt x="282" y="180"/>
                  </a:lnTo>
                  <a:lnTo>
                    <a:pt x="288" y="186"/>
                  </a:lnTo>
                  <a:lnTo>
                    <a:pt x="294" y="186"/>
                  </a:lnTo>
                  <a:lnTo>
                    <a:pt x="294" y="192"/>
                  </a:lnTo>
                  <a:lnTo>
                    <a:pt x="288" y="198"/>
                  </a:lnTo>
                  <a:lnTo>
                    <a:pt x="294" y="198"/>
                  </a:lnTo>
                  <a:lnTo>
                    <a:pt x="294" y="204"/>
                  </a:lnTo>
                  <a:lnTo>
                    <a:pt x="300" y="204"/>
                  </a:lnTo>
                  <a:lnTo>
                    <a:pt x="306" y="204"/>
                  </a:lnTo>
                  <a:lnTo>
                    <a:pt x="306" y="198"/>
                  </a:lnTo>
                  <a:lnTo>
                    <a:pt x="306" y="192"/>
                  </a:lnTo>
                  <a:lnTo>
                    <a:pt x="312" y="186"/>
                  </a:lnTo>
                  <a:lnTo>
                    <a:pt x="318" y="180"/>
                  </a:lnTo>
                  <a:lnTo>
                    <a:pt x="318" y="174"/>
                  </a:lnTo>
                  <a:lnTo>
                    <a:pt x="324" y="168"/>
                  </a:lnTo>
                  <a:lnTo>
                    <a:pt x="330" y="150"/>
                  </a:lnTo>
                  <a:lnTo>
                    <a:pt x="336" y="144"/>
                  </a:lnTo>
                  <a:lnTo>
                    <a:pt x="348" y="120"/>
                  </a:lnTo>
                  <a:lnTo>
                    <a:pt x="348" y="114"/>
                  </a:lnTo>
                  <a:lnTo>
                    <a:pt x="354" y="108"/>
                  </a:lnTo>
                  <a:lnTo>
                    <a:pt x="354" y="102"/>
                  </a:lnTo>
                  <a:lnTo>
                    <a:pt x="360" y="96"/>
                  </a:lnTo>
                  <a:lnTo>
                    <a:pt x="360" y="90"/>
                  </a:lnTo>
                  <a:lnTo>
                    <a:pt x="366" y="90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72" y="78"/>
                  </a:lnTo>
                  <a:lnTo>
                    <a:pt x="372" y="72"/>
                  </a:lnTo>
                  <a:lnTo>
                    <a:pt x="378" y="72"/>
                  </a:lnTo>
                  <a:lnTo>
                    <a:pt x="378" y="66"/>
                  </a:lnTo>
                  <a:lnTo>
                    <a:pt x="384" y="60"/>
                  </a:lnTo>
                  <a:lnTo>
                    <a:pt x="390" y="54"/>
                  </a:lnTo>
                  <a:lnTo>
                    <a:pt x="390" y="48"/>
                  </a:lnTo>
                  <a:lnTo>
                    <a:pt x="396" y="42"/>
                  </a:lnTo>
                  <a:lnTo>
                    <a:pt x="396" y="36"/>
                  </a:lnTo>
                  <a:lnTo>
                    <a:pt x="402" y="30"/>
                  </a:lnTo>
                  <a:lnTo>
                    <a:pt x="408" y="24"/>
                  </a:lnTo>
                  <a:lnTo>
                    <a:pt x="408" y="18"/>
                  </a:lnTo>
                  <a:lnTo>
                    <a:pt x="414" y="12"/>
                  </a:lnTo>
                  <a:lnTo>
                    <a:pt x="414" y="6"/>
                  </a:lnTo>
                  <a:lnTo>
                    <a:pt x="420" y="0"/>
                  </a:lnTo>
                  <a:lnTo>
                    <a:pt x="426" y="6"/>
                  </a:lnTo>
                  <a:lnTo>
                    <a:pt x="426" y="12"/>
                  </a:lnTo>
                  <a:lnTo>
                    <a:pt x="432" y="18"/>
                  </a:lnTo>
                  <a:lnTo>
                    <a:pt x="432" y="24"/>
                  </a:lnTo>
                  <a:lnTo>
                    <a:pt x="438" y="24"/>
                  </a:lnTo>
                  <a:lnTo>
                    <a:pt x="438" y="30"/>
                  </a:lnTo>
                  <a:lnTo>
                    <a:pt x="444" y="30"/>
                  </a:lnTo>
                  <a:lnTo>
                    <a:pt x="444" y="36"/>
                  </a:lnTo>
                  <a:lnTo>
                    <a:pt x="444" y="42"/>
                  </a:lnTo>
                  <a:lnTo>
                    <a:pt x="450" y="42"/>
                  </a:lnTo>
                  <a:lnTo>
                    <a:pt x="450" y="48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60"/>
                  </a:lnTo>
                  <a:lnTo>
                    <a:pt x="480" y="66"/>
                  </a:lnTo>
                  <a:close/>
                </a:path>
              </a:pathLst>
            </a:custGeom>
            <a:solidFill>
              <a:srgbClr val="156734"/>
            </a:solidFill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Freeform 27">
              <a:extLst>
                <a:ext uri="{FF2B5EF4-FFF2-40B4-BE49-F238E27FC236}">
                  <a16:creationId xmlns:a16="http://schemas.microsoft.com/office/drawing/2014/main" id="{FFF63F41-0DDA-358F-B4F3-4EABD533AA9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748881" y="1989251"/>
              <a:ext cx="2078030" cy="2122122"/>
            </a:xfrm>
            <a:custGeom>
              <a:avLst/>
              <a:gdLst/>
              <a:ahLst/>
              <a:cxnLst>
                <a:cxn ang="0">
                  <a:pos x="408" y="54"/>
                </a:cxn>
                <a:cxn ang="0">
                  <a:pos x="486" y="108"/>
                </a:cxn>
                <a:cxn ang="0">
                  <a:pos x="576" y="102"/>
                </a:cxn>
                <a:cxn ang="0">
                  <a:pos x="642" y="114"/>
                </a:cxn>
                <a:cxn ang="0">
                  <a:pos x="702" y="66"/>
                </a:cxn>
                <a:cxn ang="0">
                  <a:pos x="762" y="66"/>
                </a:cxn>
                <a:cxn ang="0">
                  <a:pos x="834" y="78"/>
                </a:cxn>
                <a:cxn ang="0">
                  <a:pos x="882" y="66"/>
                </a:cxn>
                <a:cxn ang="0">
                  <a:pos x="918" y="54"/>
                </a:cxn>
                <a:cxn ang="0">
                  <a:pos x="948" y="72"/>
                </a:cxn>
                <a:cxn ang="0">
                  <a:pos x="996" y="126"/>
                </a:cxn>
                <a:cxn ang="0">
                  <a:pos x="1086" y="168"/>
                </a:cxn>
                <a:cxn ang="0">
                  <a:pos x="1128" y="210"/>
                </a:cxn>
                <a:cxn ang="0">
                  <a:pos x="1152" y="282"/>
                </a:cxn>
                <a:cxn ang="0">
                  <a:pos x="1134" y="348"/>
                </a:cxn>
                <a:cxn ang="0">
                  <a:pos x="1182" y="420"/>
                </a:cxn>
                <a:cxn ang="0">
                  <a:pos x="1254" y="420"/>
                </a:cxn>
                <a:cxn ang="0">
                  <a:pos x="1308" y="486"/>
                </a:cxn>
                <a:cxn ang="0">
                  <a:pos x="1362" y="636"/>
                </a:cxn>
                <a:cxn ang="0">
                  <a:pos x="1416" y="744"/>
                </a:cxn>
                <a:cxn ang="0">
                  <a:pos x="1392" y="858"/>
                </a:cxn>
                <a:cxn ang="0">
                  <a:pos x="1404" y="978"/>
                </a:cxn>
                <a:cxn ang="0">
                  <a:pos x="1362" y="1062"/>
                </a:cxn>
                <a:cxn ang="0">
                  <a:pos x="1350" y="1158"/>
                </a:cxn>
                <a:cxn ang="0">
                  <a:pos x="1320" y="1242"/>
                </a:cxn>
                <a:cxn ang="0">
                  <a:pos x="1308" y="1326"/>
                </a:cxn>
                <a:cxn ang="0">
                  <a:pos x="1230" y="1434"/>
                </a:cxn>
                <a:cxn ang="0">
                  <a:pos x="1152" y="1416"/>
                </a:cxn>
                <a:cxn ang="0">
                  <a:pos x="1146" y="1272"/>
                </a:cxn>
                <a:cxn ang="0">
                  <a:pos x="1200" y="1260"/>
                </a:cxn>
                <a:cxn ang="0">
                  <a:pos x="1164" y="1236"/>
                </a:cxn>
                <a:cxn ang="0">
                  <a:pos x="1188" y="1164"/>
                </a:cxn>
                <a:cxn ang="0">
                  <a:pos x="1134" y="1182"/>
                </a:cxn>
                <a:cxn ang="0">
                  <a:pos x="1098" y="1170"/>
                </a:cxn>
                <a:cxn ang="0">
                  <a:pos x="1026" y="1152"/>
                </a:cxn>
                <a:cxn ang="0">
                  <a:pos x="978" y="1068"/>
                </a:cxn>
                <a:cxn ang="0">
                  <a:pos x="1026" y="1008"/>
                </a:cxn>
                <a:cxn ang="0">
                  <a:pos x="942" y="972"/>
                </a:cxn>
                <a:cxn ang="0">
                  <a:pos x="894" y="1044"/>
                </a:cxn>
                <a:cxn ang="0">
                  <a:pos x="822" y="1068"/>
                </a:cxn>
                <a:cxn ang="0">
                  <a:pos x="744" y="1110"/>
                </a:cxn>
                <a:cxn ang="0">
                  <a:pos x="660" y="1098"/>
                </a:cxn>
                <a:cxn ang="0">
                  <a:pos x="570" y="1062"/>
                </a:cxn>
                <a:cxn ang="0">
                  <a:pos x="510" y="1002"/>
                </a:cxn>
                <a:cxn ang="0">
                  <a:pos x="402" y="990"/>
                </a:cxn>
                <a:cxn ang="0">
                  <a:pos x="336" y="948"/>
                </a:cxn>
                <a:cxn ang="0">
                  <a:pos x="300" y="900"/>
                </a:cxn>
                <a:cxn ang="0">
                  <a:pos x="294" y="852"/>
                </a:cxn>
                <a:cxn ang="0">
                  <a:pos x="354" y="774"/>
                </a:cxn>
                <a:cxn ang="0">
                  <a:pos x="342" y="720"/>
                </a:cxn>
                <a:cxn ang="0">
                  <a:pos x="366" y="678"/>
                </a:cxn>
                <a:cxn ang="0">
                  <a:pos x="324" y="624"/>
                </a:cxn>
                <a:cxn ang="0">
                  <a:pos x="270" y="582"/>
                </a:cxn>
                <a:cxn ang="0">
                  <a:pos x="228" y="546"/>
                </a:cxn>
                <a:cxn ang="0">
                  <a:pos x="174" y="498"/>
                </a:cxn>
                <a:cxn ang="0">
                  <a:pos x="96" y="540"/>
                </a:cxn>
                <a:cxn ang="0">
                  <a:pos x="30" y="570"/>
                </a:cxn>
                <a:cxn ang="0">
                  <a:pos x="6" y="522"/>
                </a:cxn>
                <a:cxn ang="0">
                  <a:pos x="78" y="384"/>
                </a:cxn>
                <a:cxn ang="0">
                  <a:pos x="198" y="300"/>
                </a:cxn>
                <a:cxn ang="0">
                  <a:pos x="258" y="246"/>
                </a:cxn>
                <a:cxn ang="0">
                  <a:pos x="318" y="48"/>
                </a:cxn>
              </a:cxnLst>
              <a:rect l="0" t="0" r="r" b="b"/>
              <a:pathLst>
                <a:path w="1416" h="1446">
                  <a:moveTo>
                    <a:pt x="342" y="6"/>
                  </a:moveTo>
                  <a:lnTo>
                    <a:pt x="348" y="6"/>
                  </a:lnTo>
                  <a:lnTo>
                    <a:pt x="348" y="12"/>
                  </a:lnTo>
                  <a:lnTo>
                    <a:pt x="348" y="18"/>
                  </a:lnTo>
                  <a:lnTo>
                    <a:pt x="348" y="24"/>
                  </a:lnTo>
                  <a:lnTo>
                    <a:pt x="354" y="24"/>
                  </a:lnTo>
                  <a:lnTo>
                    <a:pt x="354" y="30"/>
                  </a:lnTo>
                  <a:lnTo>
                    <a:pt x="354" y="36"/>
                  </a:lnTo>
                  <a:lnTo>
                    <a:pt x="360" y="36"/>
                  </a:lnTo>
                  <a:lnTo>
                    <a:pt x="360" y="42"/>
                  </a:lnTo>
                  <a:lnTo>
                    <a:pt x="366" y="42"/>
                  </a:lnTo>
                  <a:lnTo>
                    <a:pt x="366" y="48"/>
                  </a:lnTo>
                  <a:lnTo>
                    <a:pt x="366" y="42"/>
                  </a:lnTo>
                  <a:lnTo>
                    <a:pt x="366" y="48"/>
                  </a:lnTo>
                  <a:lnTo>
                    <a:pt x="372" y="48"/>
                  </a:lnTo>
                  <a:lnTo>
                    <a:pt x="378" y="48"/>
                  </a:lnTo>
                  <a:lnTo>
                    <a:pt x="384" y="48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0" y="48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402" y="54"/>
                  </a:lnTo>
                  <a:lnTo>
                    <a:pt x="408" y="54"/>
                  </a:lnTo>
                  <a:lnTo>
                    <a:pt x="414" y="54"/>
                  </a:lnTo>
                  <a:lnTo>
                    <a:pt x="414" y="60"/>
                  </a:lnTo>
                  <a:lnTo>
                    <a:pt x="420" y="60"/>
                  </a:lnTo>
                  <a:lnTo>
                    <a:pt x="426" y="60"/>
                  </a:lnTo>
                  <a:lnTo>
                    <a:pt x="426" y="66"/>
                  </a:lnTo>
                  <a:lnTo>
                    <a:pt x="426" y="72"/>
                  </a:lnTo>
                  <a:lnTo>
                    <a:pt x="432" y="72"/>
                  </a:lnTo>
                  <a:lnTo>
                    <a:pt x="432" y="78"/>
                  </a:lnTo>
                  <a:lnTo>
                    <a:pt x="438" y="78"/>
                  </a:lnTo>
                  <a:lnTo>
                    <a:pt x="438" y="84"/>
                  </a:lnTo>
                  <a:lnTo>
                    <a:pt x="444" y="84"/>
                  </a:lnTo>
                  <a:lnTo>
                    <a:pt x="444" y="90"/>
                  </a:lnTo>
                  <a:lnTo>
                    <a:pt x="450" y="90"/>
                  </a:lnTo>
                  <a:lnTo>
                    <a:pt x="456" y="90"/>
                  </a:lnTo>
                  <a:lnTo>
                    <a:pt x="456" y="96"/>
                  </a:lnTo>
                  <a:lnTo>
                    <a:pt x="462" y="96"/>
                  </a:lnTo>
                  <a:lnTo>
                    <a:pt x="462" y="102"/>
                  </a:lnTo>
                  <a:lnTo>
                    <a:pt x="468" y="102"/>
                  </a:lnTo>
                  <a:lnTo>
                    <a:pt x="468" y="96"/>
                  </a:lnTo>
                  <a:lnTo>
                    <a:pt x="468" y="102"/>
                  </a:lnTo>
                  <a:lnTo>
                    <a:pt x="468" y="108"/>
                  </a:lnTo>
                  <a:lnTo>
                    <a:pt x="474" y="108"/>
                  </a:lnTo>
                  <a:lnTo>
                    <a:pt x="480" y="108"/>
                  </a:lnTo>
                  <a:lnTo>
                    <a:pt x="486" y="108"/>
                  </a:lnTo>
                  <a:lnTo>
                    <a:pt x="486" y="114"/>
                  </a:lnTo>
                  <a:lnTo>
                    <a:pt x="486" y="108"/>
                  </a:lnTo>
                  <a:lnTo>
                    <a:pt x="486" y="114"/>
                  </a:lnTo>
                  <a:lnTo>
                    <a:pt x="492" y="114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04" y="108"/>
                  </a:lnTo>
                  <a:lnTo>
                    <a:pt x="510" y="108"/>
                  </a:lnTo>
                  <a:lnTo>
                    <a:pt x="516" y="108"/>
                  </a:lnTo>
                  <a:lnTo>
                    <a:pt x="516" y="102"/>
                  </a:lnTo>
                  <a:lnTo>
                    <a:pt x="522" y="102"/>
                  </a:lnTo>
                  <a:lnTo>
                    <a:pt x="528" y="102"/>
                  </a:lnTo>
                  <a:lnTo>
                    <a:pt x="534" y="96"/>
                  </a:lnTo>
                  <a:lnTo>
                    <a:pt x="534" y="90"/>
                  </a:lnTo>
                  <a:lnTo>
                    <a:pt x="540" y="90"/>
                  </a:lnTo>
                  <a:lnTo>
                    <a:pt x="546" y="90"/>
                  </a:lnTo>
                  <a:lnTo>
                    <a:pt x="552" y="90"/>
                  </a:lnTo>
                  <a:lnTo>
                    <a:pt x="552" y="96"/>
                  </a:lnTo>
                  <a:lnTo>
                    <a:pt x="552" y="90"/>
                  </a:lnTo>
                  <a:lnTo>
                    <a:pt x="558" y="96"/>
                  </a:lnTo>
                  <a:lnTo>
                    <a:pt x="564" y="96"/>
                  </a:lnTo>
                  <a:lnTo>
                    <a:pt x="570" y="96"/>
                  </a:lnTo>
                  <a:lnTo>
                    <a:pt x="570" y="102"/>
                  </a:lnTo>
                  <a:lnTo>
                    <a:pt x="576" y="102"/>
                  </a:lnTo>
                  <a:lnTo>
                    <a:pt x="576" y="108"/>
                  </a:lnTo>
                  <a:lnTo>
                    <a:pt x="582" y="108"/>
                  </a:lnTo>
                  <a:lnTo>
                    <a:pt x="576" y="108"/>
                  </a:lnTo>
                  <a:lnTo>
                    <a:pt x="576" y="114"/>
                  </a:lnTo>
                  <a:lnTo>
                    <a:pt x="582" y="114"/>
                  </a:lnTo>
                  <a:lnTo>
                    <a:pt x="582" y="120"/>
                  </a:lnTo>
                  <a:lnTo>
                    <a:pt x="582" y="114"/>
                  </a:lnTo>
                  <a:lnTo>
                    <a:pt x="582" y="108"/>
                  </a:lnTo>
                  <a:lnTo>
                    <a:pt x="582" y="114"/>
                  </a:lnTo>
                  <a:lnTo>
                    <a:pt x="582" y="108"/>
                  </a:lnTo>
                  <a:lnTo>
                    <a:pt x="588" y="108"/>
                  </a:lnTo>
                  <a:lnTo>
                    <a:pt x="588" y="114"/>
                  </a:lnTo>
                  <a:lnTo>
                    <a:pt x="594" y="114"/>
                  </a:lnTo>
                  <a:lnTo>
                    <a:pt x="594" y="108"/>
                  </a:lnTo>
                  <a:lnTo>
                    <a:pt x="600" y="114"/>
                  </a:lnTo>
                  <a:lnTo>
                    <a:pt x="606" y="114"/>
                  </a:lnTo>
                  <a:lnTo>
                    <a:pt x="612" y="114"/>
                  </a:lnTo>
                  <a:lnTo>
                    <a:pt x="612" y="108"/>
                  </a:lnTo>
                  <a:lnTo>
                    <a:pt x="618" y="108"/>
                  </a:lnTo>
                  <a:lnTo>
                    <a:pt x="618" y="114"/>
                  </a:lnTo>
                  <a:lnTo>
                    <a:pt x="624" y="114"/>
                  </a:lnTo>
                  <a:lnTo>
                    <a:pt x="630" y="114"/>
                  </a:lnTo>
                  <a:lnTo>
                    <a:pt x="636" y="114"/>
                  </a:lnTo>
                  <a:lnTo>
                    <a:pt x="642" y="114"/>
                  </a:lnTo>
                  <a:lnTo>
                    <a:pt x="642" y="108"/>
                  </a:lnTo>
                  <a:lnTo>
                    <a:pt x="642" y="114"/>
                  </a:lnTo>
                  <a:lnTo>
                    <a:pt x="648" y="114"/>
                  </a:lnTo>
                  <a:lnTo>
                    <a:pt x="648" y="108"/>
                  </a:lnTo>
                  <a:lnTo>
                    <a:pt x="654" y="108"/>
                  </a:lnTo>
                  <a:lnTo>
                    <a:pt x="660" y="108"/>
                  </a:lnTo>
                  <a:lnTo>
                    <a:pt x="660" y="102"/>
                  </a:lnTo>
                  <a:lnTo>
                    <a:pt x="660" y="108"/>
                  </a:lnTo>
                  <a:lnTo>
                    <a:pt x="660" y="102"/>
                  </a:lnTo>
                  <a:lnTo>
                    <a:pt x="666" y="102"/>
                  </a:lnTo>
                  <a:lnTo>
                    <a:pt x="672" y="102"/>
                  </a:lnTo>
                  <a:lnTo>
                    <a:pt x="672" y="96"/>
                  </a:lnTo>
                  <a:lnTo>
                    <a:pt x="678" y="96"/>
                  </a:lnTo>
                  <a:lnTo>
                    <a:pt x="678" y="102"/>
                  </a:lnTo>
                  <a:lnTo>
                    <a:pt x="678" y="96"/>
                  </a:lnTo>
                  <a:lnTo>
                    <a:pt x="684" y="96"/>
                  </a:lnTo>
                  <a:lnTo>
                    <a:pt x="684" y="90"/>
                  </a:lnTo>
                  <a:lnTo>
                    <a:pt x="690" y="90"/>
                  </a:lnTo>
                  <a:lnTo>
                    <a:pt x="690" y="84"/>
                  </a:lnTo>
                  <a:lnTo>
                    <a:pt x="696" y="84"/>
                  </a:lnTo>
                  <a:lnTo>
                    <a:pt x="696" y="78"/>
                  </a:lnTo>
                  <a:lnTo>
                    <a:pt x="696" y="72"/>
                  </a:lnTo>
                  <a:lnTo>
                    <a:pt x="702" y="72"/>
                  </a:lnTo>
                  <a:lnTo>
                    <a:pt x="702" y="66"/>
                  </a:lnTo>
                  <a:lnTo>
                    <a:pt x="702" y="60"/>
                  </a:lnTo>
                  <a:lnTo>
                    <a:pt x="708" y="60"/>
                  </a:lnTo>
                  <a:lnTo>
                    <a:pt x="708" y="54"/>
                  </a:lnTo>
                  <a:lnTo>
                    <a:pt x="714" y="54"/>
                  </a:lnTo>
                  <a:lnTo>
                    <a:pt x="714" y="48"/>
                  </a:lnTo>
                  <a:lnTo>
                    <a:pt x="714" y="42"/>
                  </a:lnTo>
                  <a:lnTo>
                    <a:pt x="714" y="48"/>
                  </a:lnTo>
                  <a:lnTo>
                    <a:pt x="714" y="42"/>
                  </a:lnTo>
                  <a:lnTo>
                    <a:pt x="720" y="42"/>
                  </a:lnTo>
                  <a:lnTo>
                    <a:pt x="714" y="42"/>
                  </a:lnTo>
                  <a:lnTo>
                    <a:pt x="720" y="42"/>
                  </a:lnTo>
                  <a:lnTo>
                    <a:pt x="720" y="36"/>
                  </a:lnTo>
                  <a:lnTo>
                    <a:pt x="726" y="36"/>
                  </a:lnTo>
                  <a:lnTo>
                    <a:pt x="726" y="42"/>
                  </a:lnTo>
                  <a:lnTo>
                    <a:pt x="732" y="42"/>
                  </a:lnTo>
                  <a:lnTo>
                    <a:pt x="732" y="48"/>
                  </a:lnTo>
                  <a:lnTo>
                    <a:pt x="738" y="48"/>
                  </a:lnTo>
                  <a:lnTo>
                    <a:pt x="738" y="54"/>
                  </a:lnTo>
                  <a:lnTo>
                    <a:pt x="744" y="54"/>
                  </a:lnTo>
                  <a:lnTo>
                    <a:pt x="744" y="60"/>
                  </a:lnTo>
                  <a:lnTo>
                    <a:pt x="750" y="60"/>
                  </a:lnTo>
                  <a:lnTo>
                    <a:pt x="750" y="66"/>
                  </a:lnTo>
                  <a:lnTo>
                    <a:pt x="756" y="66"/>
                  </a:lnTo>
                  <a:lnTo>
                    <a:pt x="762" y="66"/>
                  </a:lnTo>
                  <a:lnTo>
                    <a:pt x="768" y="66"/>
                  </a:lnTo>
                  <a:lnTo>
                    <a:pt x="774" y="66"/>
                  </a:lnTo>
                  <a:lnTo>
                    <a:pt x="768" y="72"/>
                  </a:lnTo>
                  <a:lnTo>
                    <a:pt x="774" y="72"/>
                  </a:lnTo>
                  <a:lnTo>
                    <a:pt x="768" y="72"/>
                  </a:lnTo>
                  <a:lnTo>
                    <a:pt x="774" y="72"/>
                  </a:lnTo>
                  <a:lnTo>
                    <a:pt x="774" y="78"/>
                  </a:lnTo>
                  <a:lnTo>
                    <a:pt x="780" y="78"/>
                  </a:lnTo>
                  <a:lnTo>
                    <a:pt x="780" y="72"/>
                  </a:lnTo>
                  <a:lnTo>
                    <a:pt x="786" y="72"/>
                  </a:lnTo>
                  <a:lnTo>
                    <a:pt x="786" y="78"/>
                  </a:lnTo>
                  <a:lnTo>
                    <a:pt x="792" y="78"/>
                  </a:lnTo>
                  <a:lnTo>
                    <a:pt x="798" y="78"/>
                  </a:lnTo>
                  <a:lnTo>
                    <a:pt x="798" y="84"/>
                  </a:lnTo>
                  <a:lnTo>
                    <a:pt x="804" y="84"/>
                  </a:lnTo>
                  <a:lnTo>
                    <a:pt x="804" y="78"/>
                  </a:lnTo>
                  <a:lnTo>
                    <a:pt x="810" y="78"/>
                  </a:lnTo>
                  <a:lnTo>
                    <a:pt x="816" y="78"/>
                  </a:lnTo>
                  <a:lnTo>
                    <a:pt x="822" y="72"/>
                  </a:lnTo>
                  <a:lnTo>
                    <a:pt x="822" y="78"/>
                  </a:lnTo>
                  <a:lnTo>
                    <a:pt x="828" y="78"/>
                  </a:lnTo>
                  <a:lnTo>
                    <a:pt x="828" y="84"/>
                  </a:lnTo>
                  <a:lnTo>
                    <a:pt x="828" y="78"/>
                  </a:lnTo>
                  <a:lnTo>
                    <a:pt x="834" y="78"/>
                  </a:lnTo>
                  <a:lnTo>
                    <a:pt x="840" y="78"/>
                  </a:lnTo>
                  <a:lnTo>
                    <a:pt x="846" y="78"/>
                  </a:lnTo>
                  <a:lnTo>
                    <a:pt x="852" y="78"/>
                  </a:lnTo>
                  <a:lnTo>
                    <a:pt x="858" y="78"/>
                  </a:lnTo>
                  <a:lnTo>
                    <a:pt x="858" y="72"/>
                  </a:lnTo>
                  <a:lnTo>
                    <a:pt x="858" y="78"/>
                  </a:lnTo>
                  <a:lnTo>
                    <a:pt x="864" y="78"/>
                  </a:lnTo>
                  <a:lnTo>
                    <a:pt x="870" y="78"/>
                  </a:lnTo>
                  <a:lnTo>
                    <a:pt x="876" y="78"/>
                  </a:lnTo>
                  <a:lnTo>
                    <a:pt x="876" y="72"/>
                  </a:lnTo>
                  <a:lnTo>
                    <a:pt x="870" y="72"/>
                  </a:lnTo>
                  <a:lnTo>
                    <a:pt x="876" y="72"/>
                  </a:lnTo>
                  <a:lnTo>
                    <a:pt x="882" y="72"/>
                  </a:lnTo>
                  <a:lnTo>
                    <a:pt x="876" y="72"/>
                  </a:lnTo>
                  <a:lnTo>
                    <a:pt x="882" y="72"/>
                  </a:lnTo>
                  <a:lnTo>
                    <a:pt x="882" y="66"/>
                  </a:lnTo>
                  <a:lnTo>
                    <a:pt x="882" y="72"/>
                  </a:lnTo>
                  <a:lnTo>
                    <a:pt x="882" y="66"/>
                  </a:lnTo>
                  <a:lnTo>
                    <a:pt x="876" y="66"/>
                  </a:lnTo>
                  <a:lnTo>
                    <a:pt x="882" y="66"/>
                  </a:lnTo>
                  <a:lnTo>
                    <a:pt x="882" y="60"/>
                  </a:lnTo>
                  <a:lnTo>
                    <a:pt x="876" y="60"/>
                  </a:lnTo>
                  <a:lnTo>
                    <a:pt x="882" y="60"/>
                  </a:lnTo>
                  <a:lnTo>
                    <a:pt x="882" y="66"/>
                  </a:lnTo>
                  <a:lnTo>
                    <a:pt x="888" y="66"/>
                  </a:lnTo>
                  <a:lnTo>
                    <a:pt x="888" y="60"/>
                  </a:lnTo>
                  <a:lnTo>
                    <a:pt x="894" y="60"/>
                  </a:lnTo>
                  <a:lnTo>
                    <a:pt x="888" y="60"/>
                  </a:lnTo>
                  <a:lnTo>
                    <a:pt x="894" y="60"/>
                  </a:lnTo>
                  <a:lnTo>
                    <a:pt x="894" y="66"/>
                  </a:lnTo>
                  <a:lnTo>
                    <a:pt x="894" y="60"/>
                  </a:lnTo>
                  <a:lnTo>
                    <a:pt x="900" y="60"/>
                  </a:lnTo>
                  <a:lnTo>
                    <a:pt x="900" y="54"/>
                  </a:lnTo>
                  <a:lnTo>
                    <a:pt x="900" y="60"/>
                  </a:lnTo>
                  <a:lnTo>
                    <a:pt x="900" y="66"/>
                  </a:lnTo>
                  <a:lnTo>
                    <a:pt x="900" y="60"/>
                  </a:lnTo>
                  <a:lnTo>
                    <a:pt x="906" y="60"/>
                  </a:lnTo>
                  <a:lnTo>
                    <a:pt x="906" y="54"/>
                  </a:lnTo>
                  <a:lnTo>
                    <a:pt x="912" y="54"/>
                  </a:lnTo>
                  <a:lnTo>
                    <a:pt x="906" y="54"/>
                  </a:lnTo>
                  <a:lnTo>
                    <a:pt x="912" y="54"/>
                  </a:lnTo>
                  <a:lnTo>
                    <a:pt x="912" y="48"/>
                  </a:lnTo>
                  <a:lnTo>
                    <a:pt x="918" y="48"/>
                  </a:lnTo>
                  <a:lnTo>
                    <a:pt x="912" y="48"/>
                  </a:lnTo>
                  <a:lnTo>
                    <a:pt x="912" y="54"/>
                  </a:lnTo>
                  <a:lnTo>
                    <a:pt x="918" y="54"/>
                  </a:lnTo>
                  <a:lnTo>
                    <a:pt x="918" y="60"/>
                  </a:lnTo>
                  <a:lnTo>
                    <a:pt x="918" y="54"/>
                  </a:lnTo>
                  <a:lnTo>
                    <a:pt x="924" y="54"/>
                  </a:lnTo>
                  <a:lnTo>
                    <a:pt x="924" y="60"/>
                  </a:lnTo>
                  <a:lnTo>
                    <a:pt x="924" y="54"/>
                  </a:lnTo>
                  <a:lnTo>
                    <a:pt x="930" y="54"/>
                  </a:lnTo>
                  <a:lnTo>
                    <a:pt x="930" y="60"/>
                  </a:lnTo>
                  <a:lnTo>
                    <a:pt x="936" y="60"/>
                  </a:lnTo>
                  <a:lnTo>
                    <a:pt x="942" y="60"/>
                  </a:lnTo>
                  <a:lnTo>
                    <a:pt x="948" y="60"/>
                  </a:lnTo>
                  <a:lnTo>
                    <a:pt x="942" y="60"/>
                  </a:lnTo>
                  <a:lnTo>
                    <a:pt x="942" y="66"/>
                  </a:lnTo>
                  <a:lnTo>
                    <a:pt x="936" y="66"/>
                  </a:lnTo>
                  <a:lnTo>
                    <a:pt x="936" y="72"/>
                  </a:lnTo>
                  <a:lnTo>
                    <a:pt x="930" y="72"/>
                  </a:lnTo>
                  <a:lnTo>
                    <a:pt x="924" y="72"/>
                  </a:lnTo>
                  <a:lnTo>
                    <a:pt x="924" y="78"/>
                  </a:lnTo>
                  <a:lnTo>
                    <a:pt x="918" y="78"/>
                  </a:lnTo>
                  <a:lnTo>
                    <a:pt x="918" y="84"/>
                  </a:lnTo>
                  <a:lnTo>
                    <a:pt x="924" y="84"/>
                  </a:lnTo>
                  <a:lnTo>
                    <a:pt x="930" y="84"/>
                  </a:lnTo>
                  <a:lnTo>
                    <a:pt x="936" y="84"/>
                  </a:lnTo>
                  <a:lnTo>
                    <a:pt x="936" y="78"/>
                  </a:lnTo>
                  <a:lnTo>
                    <a:pt x="942" y="78"/>
                  </a:lnTo>
                  <a:lnTo>
                    <a:pt x="948" y="78"/>
                  </a:lnTo>
                  <a:lnTo>
                    <a:pt x="948" y="72"/>
                  </a:lnTo>
                  <a:lnTo>
                    <a:pt x="954" y="72"/>
                  </a:lnTo>
                  <a:lnTo>
                    <a:pt x="954" y="66"/>
                  </a:lnTo>
                  <a:lnTo>
                    <a:pt x="954" y="72"/>
                  </a:lnTo>
                  <a:lnTo>
                    <a:pt x="960" y="72"/>
                  </a:lnTo>
                  <a:lnTo>
                    <a:pt x="960" y="78"/>
                  </a:lnTo>
                  <a:lnTo>
                    <a:pt x="966" y="78"/>
                  </a:lnTo>
                  <a:lnTo>
                    <a:pt x="972" y="78"/>
                  </a:lnTo>
                  <a:lnTo>
                    <a:pt x="972" y="72"/>
                  </a:lnTo>
                  <a:lnTo>
                    <a:pt x="978" y="72"/>
                  </a:lnTo>
                  <a:lnTo>
                    <a:pt x="984" y="72"/>
                  </a:lnTo>
                  <a:lnTo>
                    <a:pt x="978" y="78"/>
                  </a:lnTo>
                  <a:lnTo>
                    <a:pt x="984" y="78"/>
                  </a:lnTo>
                  <a:lnTo>
                    <a:pt x="984" y="84"/>
                  </a:lnTo>
                  <a:lnTo>
                    <a:pt x="990" y="84"/>
                  </a:lnTo>
                  <a:lnTo>
                    <a:pt x="990" y="90"/>
                  </a:lnTo>
                  <a:lnTo>
                    <a:pt x="990" y="96"/>
                  </a:lnTo>
                  <a:lnTo>
                    <a:pt x="990" y="102"/>
                  </a:lnTo>
                  <a:lnTo>
                    <a:pt x="996" y="102"/>
                  </a:lnTo>
                  <a:lnTo>
                    <a:pt x="996" y="108"/>
                  </a:lnTo>
                  <a:lnTo>
                    <a:pt x="996" y="114"/>
                  </a:lnTo>
                  <a:lnTo>
                    <a:pt x="996" y="120"/>
                  </a:lnTo>
                  <a:lnTo>
                    <a:pt x="1002" y="120"/>
                  </a:lnTo>
                  <a:lnTo>
                    <a:pt x="996" y="120"/>
                  </a:lnTo>
                  <a:lnTo>
                    <a:pt x="996" y="126"/>
                  </a:lnTo>
                  <a:lnTo>
                    <a:pt x="1002" y="126"/>
                  </a:lnTo>
                  <a:lnTo>
                    <a:pt x="1002" y="132"/>
                  </a:lnTo>
                  <a:lnTo>
                    <a:pt x="996" y="132"/>
                  </a:lnTo>
                  <a:lnTo>
                    <a:pt x="996" y="138"/>
                  </a:lnTo>
                  <a:lnTo>
                    <a:pt x="996" y="144"/>
                  </a:lnTo>
                  <a:lnTo>
                    <a:pt x="1002" y="144"/>
                  </a:lnTo>
                  <a:lnTo>
                    <a:pt x="1008" y="144"/>
                  </a:lnTo>
                  <a:lnTo>
                    <a:pt x="1014" y="144"/>
                  </a:lnTo>
                  <a:lnTo>
                    <a:pt x="1020" y="150"/>
                  </a:lnTo>
                  <a:lnTo>
                    <a:pt x="1026" y="150"/>
                  </a:lnTo>
                  <a:lnTo>
                    <a:pt x="1032" y="150"/>
                  </a:lnTo>
                  <a:lnTo>
                    <a:pt x="1038" y="150"/>
                  </a:lnTo>
                  <a:lnTo>
                    <a:pt x="1044" y="150"/>
                  </a:lnTo>
                  <a:lnTo>
                    <a:pt x="1044" y="144"/>
                  </a:lnTo>
                  <a:lnTo>
                    <a:pt x="1050" y="144"/>
                  </a:lnTo>
                  <a:lnTo>
                    <a:pt x="1056" y="144"/>
                  </a:lnTo>
                  <a:lnTo>
                    <a:pt x="1062" y="144"/>
                  </a:lnTo>
                  <a:lnTo>
                    <a:pt x="1062" y="150"/>
                  </a:lnTo>
                  <a:lnTo>
                    <a:pt x="1062" y="156"/>
                  </a:lnTo>
                  <a:lnTo>
                    <a:pt x="1068" y="156"/>
                  </a:lnTo>
                  <a:lnTo>
                    <a:pt x="1074" y="156"/>
                  </a:lnTo>
                  <a:lnTo>
                    <a:pt x="1074" y="162"/>
                  </a:lnTo>
                  <a:lnTo>
                    <a:pt x="1080" y="168"/>
                  </a:lnTo>
                  <a:lnTo>
                    <a:pt x="1086" y="168"/>
                  </a:lnTo>
                  <a:lnTo>
                    <a:pt x="1086" y="174"/>
                  </a:lnTo>
                  <a:lnTo>
                    <a:pt x="1086" y="180"/>
                  </a:lnTo>
                  <a:lnTo>
                    <a:pt x="1080" y="180"/>
                  </a:lnTo>
                  <a:lnTo>
                    <a:pt x="1080" y="186"/>
                  </a:lnTo>
                  <a:lnTo>
                    <a:pt x="1074" y="186"/>
                  </a:lnTo>
                  <a:lnTo>
                    <a:pt x="1074" y="192"/>
                  </a:lnTo>
                  <a:lnTo>
                    <a:pt x="1074" y="198"/>
                  </a:lnTo>
                  <a:lnTo>
                    <a:pt x="1074" y="204"/>
                  </a:lnTo>
                  <a:lnTo>
                    <a:pt x="1074" y="210"/>
                  </a:lnTo>
                  <a:lnTo>
                    <a:pt x="1074" y="216"/>
                  </a:lnTo>
                  <a:lnTo>
                    <a:pt x="1080" y="216"/>
                  </a:lnTo>
                  <a:lnTo>
                    <a:pt x="1086" y="216"/>
                  </a:lnTo>
                  <a:lnTo>
                    <a:pt x="1092" y="216"/>
                  </a:lnTo>
                  <a:lnTo>
                    <a:pt x="1092" y="222"/>
                  </a:lnTo>
                  <a:lnTo>
                    <a:pt x="1098" y="222"/>
                  </a:lnTo>
                  <a:lnTo>
                    <a:pt x="1098" y="228"/>
                  </a:lnTo>
                  <a:lnTo>
                    <a:pt x="1098" y="222"/>
                  </a:lnTo>
                  <a:lnTo>
                    <a:pt x="1104" y="222"/>
                  </a:lnTo>
                  <a:lnTo>
                    <a:pt x="1110" y="222"/>
                  </a:lnTo>
                  <a:lnTo>
                    <a:pt x="1110" y="216"/>
                  </a:lnTo>
                  <a:lnTo>
                    <a:pt x="1116" y="216"/>
                  </a:lnTo>
                  <a:lnTo>
                    <a:pt x="1122" y="216"/>
                  </a:lnTo>
                  <a:lnTo>
                    <a:pt x="1122" y="210"/>
                  </a:lnTo>
                  <a:lnTo>
                    <a:pt x="1128" y="210"/>
                  </a:lnTo>
                  <a:lnTo>
                    <a:pt x="1134" y="210"/>
                  </a:lnTo>
                  <a:lnTo>
                    <a:pt x="1140" y="210"/>
                  </a:lnTo>
                  <a:lnTo>
                    <a:pt x="1140" y="216"/>
                  </a:lnTo>
                  <a:lnTo>
                    <a:pt x="1140" y="222"/>
                  </a:lnTo>
                  <a:lnTo>
                    <a:pt x="1140" y="228"/>
                  </a:lnTo>
                  <a:lnTo>
                    <a:pt x="1140" y="234"/>
                  </a:lnTo>
                  <a:lnTo>
                    <a:pt x="1146" y="234"/>
                  </a:lnTo>
                  <a:lnTo>
                    <a:pt x="1146" y="240"/>
                  </a:lnTo>
                  <a:lnTo>
                    <a:pt x="1146" y="246"/>
                  </a:lnTo>
                  <a:lnTo>
                    <a:pt x="1152" y="246"/>
                  </a:lnTo>
                  <a:lnTo>
                    <a:pt x="1152" y="252"/>
                  </a:lnTo>
                  <a:lnTo>
                    <a:pt x="1158" y="258"/>
                  </a:lnTo>
                  <a:lnTo>
                    <a:pt x="1158" y="252"/>
                  </a:lnTo>
                  <a:lnTo>
                    <a:pt x="1164" y="252"/>
                  </a:lnTo>
                  <a:lnTo>
                    <a:pt x="1164" y="258"/>
                  </a:lnTo>
                  <a:lnTo>
                    <a:pt x="1158" y="264"/>
                  </a:lnTo>
                  <a:lnTo>
                    <a:pt x="1152" y="264"/>
                  </a:lnTo>
                  <a:lnTo>
                    <a:pt x="1152" y="270"/>
                  </a:lnTo>
                  <a:lnTo>
                    <a:pt x="1158" y="270"/>
                  </a:lnTo>
                  <a:lnTo>
                    <a:pt x="1164" y="270"/>
                  </a:lnTo>
                  <a:lnTo>
                    <a:pt x="1164" y="276"/>
                  </a:lnTo>
                  <a:lnTo>
                    <a:pt x="1158" y="276"/>
                  </a:lnTo>
                  <a:lnTo>
                    <a:pt x="1152" y="276"/>
                  </a:lnTo>
                  <a:lnTo>
                    <a:pt x="1152" y="282"/>
                  </a:lnTo>
                  <a:lnTo>
                    <a:pt x="1152" y="288"/>
                  </a:lnTo>
                  <a:lnTo>
                    <a:pt x="1158" y="288"/>
                  </a:lnTo>
                  <a:lnTo>
                    <a:pt x="1158" y="294"/>
                  </a:lnTo>
                  <a:lnTo>
                    <a:pt x="1152" y="294"/>
                  </a:lnTo>
                  <a:lnTo>
                    <a:pt x="1152" y="300"/>
                  </a:lnTo>
                  <a:lnTo>
                    <a:pt x="1158" y="300"/>
                  </a:lnTo>
                  <a:lnTo>
                    <a:pt x="1158" y="306"/>
                  </a:lnTo>
                  <a:lnTo>
                    <a:pt x="1152" y="306"/>
                  </a:lnTo>
                  <a:lnTo>
                    <a:pt x="1152" y="312"/>
                  </a:lnTo>
                  <a:lnTo>
                    <a:pt x="1146" y="312"/>
                  </a:lnTo>
                  <a:lnTo>
                    <a:pt x="1140" y="312"/>
                  </a:lnTo>
                  <a:lnTo>
                    <a:pt x="1134" y="312"/>
                  </a:lnTo>
                  <a:lnTo>
                    <a:pt x="1134" y="318"/>
                  </a:lnTo>
                  <a:lnTo>
                    <a:pt x="1134" y="312"/>
                  </a:lnTo>
                  <a:lnTo>
                    <a:pt x="1134" y="318"/>
                  </a:lnTo>
                  <a:lnTo>
                    <a:pt x="1128" y="318"/>
                  </a:lnTo>
                  <a:lnTo>
                    <a:pt x="1122" y="318"/>
                  </a:lnTo>
                  <a:lnTo>
                    <a:pt x="1122" y="324"/>
                  </a:lnTo>
                  <a:lnTo>
                    <a:pt x="1128" y="324"/>
                  </a:lnTo>
                  <a:lnTo>
                    <a:pt x="1128" y="330"/>
                  </a:lnTo>
                  <a:lnTo>
                    <a:pt x="1128" y="336"/>
                  </a:lnTo>
                  <a:lnTo>
                    <a:pt x="1134" y="336"/>
                  </a:lnTo>
                  <a:lnTo>
                    <a:pt x="1134" y="342"/>
                  </a:lnTo>
                  <a:lnTo>
                    <a:pt x="1134" y="348"/>
                  </a:lnTo>
                  <a:lnTo>
                    <a:pt x="1134" y="354"/>
                  </a:lnTo>
                  <a:lnTo>
                    <a:pt x="1140" y="354"/>
                  </a:lnTo>
                  <a:lnTo>
                    <a:pt x="1140" y="360"/>
                  </a:lnTo>
                  <a:lnTo>
                    <a:pt x="1140" y="366"/>
                  </a:lnTo>
                  <a:lnTo>
                    <a:pt x="1140" y="372"/>
                  </a:lnTo>
                  <a:lnTo>
                    <a:pt x="1140" y="378"/>
                  </a:lnTo>
                  <a:lnTo>
                    <a:pt x="1140" y="384"/>
                  </a:lnTo>
                  <a:lnTo>
                    <a:pt x="1146" y="384"/>
                  </a:lnTo>
                  <a:lnTo>
                    <a:pt x="1140" y="384"/>
                  </a:lnTo>
                  <a:lnTo>
                    <a:pt x="1140" y="390"/>
                  </a:lnTo>
                  <a:lnTo>
                    <a:pt x="1146" y="390"/>
                  </a:lnTo>
                  <a:lnTo>
                    <a:pt x="1140" y="390"/>
                  </a:lnTo>
                  <a:lnTo>
                    <a:pt x="1140" y="396"/>
                  </a:lnTo>
                  <a:lnTo>
                    <a:pt x="1146" y="396"/>
                  </a:lnTo>
                  <a:lnTo>
                    <a:pt x="1146" y="402"/>
                  </a:lnTo>
                  <a:lnTo>
                    <a:pt x="1146" y="408"/>
                  </a:lnTo>
                  <a:lnTo>
                    <a:pt x="1152" y="408"/>
                  </a:lnTo>
                  <a:lnTo>
                    <a:pt x="1152" y="414"/>
                  </a:lnTo>
                  <a:lnTo>
                    <a:pt x="1152" y="420"/>
                  </a:lnTo>
                  <a:lnTo>
                    <a:pt x="1158" y="420"/>
                  </a:lnTo>
                  <a:lnTo>
                    <a:pt x="1164" y="420"/>
                  </a:lnTo>
                  <a:lnTo>
                    <a:pt x="1170" y="420"/>
                  </a:lnTo>
                  <a:lnTo>
                    <a:pt x="1176" y="420"/>
                  </a:lnTo>
                  <a:lnTo>
                    <a:pt x="1182" y="420"/>
                  </a:lnTo>
                  <a:lnTo>
                    <a:pt x="1182" y="414"/>
                  </a:lnTo>
                  <a:lnTo>
                    <a:pt x="1188" y="414"/>
                  </a:lnTo>
                  <a:lnTo>
                    <a:pt x="1188" y="408"/>
                  </a:lnTo>
                  <a:lnTo>
                    <a:pt x="1194" y="408"/>
                  </a:lnTo>
                  <a:lnTo>
                    <a:pt x="1200" y="408"/>
                  </a:lnTo>
                  <a:lnTo>
                    <a:pt x="1206" y="408"/>
                  </a:lnTo>
                  <a:lnTo>
                    <a:pt x="1206" y="414"/>
                  </a:lnTo>
                  <a:lnTo>
                    <a:pt x="1206" y="408"/>
                  </a:lnTo>
                  <a:lnTo>
                    <a:pt x="1206" y="414"/>
                  </a:lnTo>
                  <a:lnTo>
                    <a:pt x="1212" y="414"/>
                  </a:lnTo>
                  <a:lnTo>
                    <a:pt x="1212" y="408"/>
                  </a:lnTo>
                  <a:lnTo>
                    <a:pt x="1218" y="408"/>
                  </a:lnTo>
                  <a:lnTo>
                    <a:pt x="1224" y="408"/>
                  </a:lnTo>
                  <a:lnTo>
                    <a:pt x="1224" y="414"/>
                  </a:lnTo>
                  <a:lnTo>
                    <a:pt x="1230" y="414"/>
                  </a:lnTo>
                  <a:lnTo>
                    <a:pt x="1230" y="420"/>
                  </a:lnTo>
                  <a:lnTo>
                    <a:pt x="1230" y="426"/>
                  </a:lnTo>
                  <a:lnTo>
                    <a:pt x="1230" y="432"/>
                  </a:lnTo>
                  <a:lnTo>
                    <a:pt x="1236" y="432"/>
                  </a:lnTo>
                  <a:lnTo>
                    <a:pt x="1242" y="432"/>
                  </a:lnTo>
                  <a:lnTo>
                    <a:pt x="1242" y="426"/>
                  </a:lnTo>
                  <a:lnTo>
                    <a:pt x="1248" y="426"/>
                  </a:lnTo>
                  <a:lnTo>
                    <a:pt x="1254" y="426"/>
                  </a:lnTo>
                  <a:lnTo>
                    <a:pt x="1254" y="420"/>
                  </a:lnTo>
                  <a:lnTo>
                    <a:pt x="1260" y="420"/>
                  </a:lnTo>
                  <a:lnTo>
                    <a:pt x="1266" y="420"/>
                  </a:lnTo>
                  <a:lnTo>
                    <a:pt x="1272" y="420"/>
                  </a:lnTo>
                  <a:lnTo>
                    <a:pt x="1278" y="420"/>
                  </a:lnTo>
                  <a:lnTo>
                    <a:pt x="1278" y="414"/>
                  </a:lnTo>
                  <a:lnTo>
                    <a:pt x="1284" y="414"/>
                  </a:lnTo>
                  <a:lnTo>
                    <a:pt x="1290" y="414"/>
                  </a:lnTo>
                  <a:lnTo>
                    <a:pt x="1296" y="414"/>
                  </a:lnTo>
                  <a:lnTo>
                    <a:pt x="1302" y="414"/>
                  </a:lnTo>
                  <a:lnTo>
                    <a:pt x="1296" y="414"/>
                  </a:lnTo>
                  <a:lnTo>
                    <a:pt x="1296" y="420"/>
                  </a:lnTo>
                  <a:lnTo>
                    <a:pt x="1290" y="426"/>
                  </a:lnTo>
                  <a:lnTo>
                    <a:pt x="1290" y="432"/>
                  </a:lnTo>
                  <a:lnTo>
                    <a:pt x="1290" y="438"/>
                  </a:lnTo>
                  <a:lnTo>
                    <a:pt x="1296" y="444"/>
                  </a:lnTo>
                  <a:lnTo>
                    <a:pt x="1296" y="450"/>
                  </a:lnTo>
                  <a:lnTo>
                    <a:pt x="1296" y="456"/>
                  </a:lnTo>
                  <a:lnTo>
                    <a:pt x="1302" y="456"/>
                  </a:lnTo>
                  <a:lnTo>
                    <a:pt x="1302" y="462"/>
                  </a:lnTo>
                  <a:lnTo>
                    <a:pt x="1302" y="468"/>
                  </a:lnTo>
                  <a:lnTo>
                    <a:pt x="1302" y="474"/>
                  </a:lnTo>
                  <a:lnTo>
                    <a:pt x="1302" y="480"/>
                  </a:lnTo>
                  <a:lnTo>
                    <a:pt x="1308" y="480"/>
                  </a:lnTo>
                  <a:lnTo>
                    <a:pt x="1308" y="486"/>
                  </a:lnTo>
                  <a:lnTo>
                    <a:pt x="1314" y="492"/>
                  </a:lnTo>
                  <a:lnTo>
                    <a:pt x="1314" y="498"/>
                  </a:lnTo>
                  <a:lnTo>
                    <a:pt x="1314" y="504"/>
                  </a:lnTo>
                  <a:lnTo>
                    <a:pt x="1314" y="510"/>
                  </a:lnTo>
                  <a:lnTo>
                    <a:pt x="1314" y="516"/>
                  </a:lnTo>
                  <a:lnTo>
                    <a:pt x="1320" y="522"/>
                  </a:lnTo>
                  <a:lnTo>
                    <a:pt x="1320" y="528"/>
                  </a:lnTo>
                  <a:lnTo>
                    <a:pt x="1326" y="528"/>
                  </a:lnTo>
                  <a:lnTo>
                    <a:pt x="1326" y="540"/>
                  </a:lnTo>
                  <a:lnTo>
                    <a:pt x="1326" y="546"/>
                  </a:lnTo>
                  <a:lnTo>
                    <a:pt x="1326" y="558"/>
                  </a:lnTo>
                  <a:lnTo>
                    <a:pt x="1326" y="564"/>
                  </a:lnTo>
                  <a:lnTo>
                    <a:pt x="1326" y="570"/>
                  </a:lnTo>
                  <a:lnTo>
                    <a:pt x="1332" y="576"/>
                  </a:lnTo>
                  <a:lnTo>
                    <a:pt x="1332" y="582"/>
                  </a:lnTo>
                  <a:lnTo>
                    <a:pt x="1338" y="588"/>
                  </a:lnTo>
                  <a:lnTo>
                    <a:pt x="1338" y="594"/>
                  </a:lnTo>
                  <a:lnTo>
                    <a:pt x="1350" y="600"/>
                  </a:lnTo>
                  <a:lnTo>
                    <a:pt x="1356" y="606"/>
                  </a:lnTo>
                  <a:lnTo>
                    <a:pt x="1362" y="612"/>
                  </a:lnTo>
                  <a:lnTo>
                    <a:pt x="1362" y="618"/>
                  </a:lnTo>
                  <a:lnTo>
                    <a:pt x="1362" y="624"/>
                  </a:lnTo>
                  <a:lnTo>
                    <a:pt x="1362" y="630"/>
                  </a:lnTo>
                  <a:lnTo>
                    <a:pt x="1362" y="636"/>
                  </a:lnTo>
                  <a:lnTo>
                    <a:pt x="1368" y="636"/>
                  </a:lnTo>
                  <a:lnTo>
                    <a:pt x="1368" y="642"/>
                  </a:lnTo>
                  <a:lnTo>
                    <a:pt x="1374" y="642"/>
                  </a:lnTo>
                  <a:lnTo>
                    <a:pt x="1374" y="648"/>
                  </a:lnTo>
                  <a:lnTo>
                    <a:pt x="1374" y="654"/>
                  </a:lnTo>
                  <a:lnTo>
                    <a:pt x="1380" y="654"/>
                  </a:lnTo>
                  <a:lnTo>
                    <a:pt x="1380" y="660"/>
                  </a:lnTo>
                  <a:lnTo>
                    <a:pt x="1380" y="666"/>
                  </a:lnTo>
                  <a:lnTo>
                    <a:pt x="1380" y="672"/>
                  </a:lnTo>
                  <a:lnTo>
                    <a:pt x="1380" y="678"/>
                  </a:lnTo>
                  <a:lnTo>
                    <a:pt x="1380" y="684"/>
                  </a:lnTo>
                  <a:lnTo>
                    <a:pt x="1380" y="690"/>
                  </a:lnTo>
                  <a:lnTo>
                    <a:pt x="1380" y="696"/>
                  </a:lnTo>
                  <a:lnTo>
                    <a:pt x="1380" y="702"/>
                  </a:lnTo>
                  <a:lnTo>
                    <a:pt x="1386" y="702"/>
                  </a:lnTo>
                  <a:lnTo>
                    <a:pt x="1392" y="702"/>
                  </a:lnTo>
                  <a:lnTo>
                    <a:pt x="1398" y="708"/>
                  </a:lnTo>
                  <a:lnTo>
                    <a:pt x="1398" y="714"/>
                  </a:lnTo>
                  <a:lnTo>
                    <a:pt x="1404" y="720"/>
                  </a:lnTo>
                  <a:lnTo>
                    <a:pt x="1404" y="726"/>
                  </a:lnTo>
                  <a:lnTo>
                    <a:pt x="1410" y="732"/>
                  </a:lnTo>
                  <a:lnTo>
                    <a:pt x="1410" y="738"/>
                  </a:lnTo>
                  <a:lnTo>
                    <a:pt x="1416" y="738"/>
                  </a:lnTo>
                  <a:lnTo>
                    <a:pt x="1416" y="744"/>
                  </a:lnTo>
                  <a:lnTo>
                    <a:pt x="1416" y="750"/>
                  </a:lnTo>
                  <a:lnTo>
                    <a:pt x="1416" y="756"/>
                  </a:lnTo>
                  <a:lnTo>
                    <a:pt x="1416" y="762"/>
                  </a:lnTo>
                  <a:lnTo>
                    <a:pt x="1416" y="768"/>
                  </a:lnTo>
                  <a:lnTo>
                    <a:pt x="1416" y="774"/>
                  </a:lnTo>
                  <a:lnTo>
                    <a:pt x="1416" y="780"/>
                  </a:lnTo>
                  <a:lnTo>
                    <a:pt x="1416" y="786"/>
                  </a:lnTo>
                  <a:lnTo>
                    <a:pt x="1410" y="792"/>
                  </a:lnTo>
                  <a:lnTo>
                    <a:pt x="1410" y="798"/>
                  </a:lnTo>
                  <a:lnTo>
                    <a:pt x="1404" y="798"/>
                  </a:lnTo>
                  <a:lnTo>
                    <a:pt x="1404" y="804"/>
                  </a:lnTo>
                  <a:lnTo>
                    <a:pt x="1404" y="810"/>
                  </a:lnTo>
                  <a:lnTo>
                    <a:pt x="1398" y="810"/>
                  </a:lnTo>
                  <a:lnTo>
                    <a:pt x="1398" y="816"/>
                  </a:lnTo>
                  <a:lnTo>
                    <a:pt x="1404" y="816"/>
                  </a:lnTo>
                  <a:lnTo>
                    <a:pt x="1404" y="822"/>
                  </a:lnTo>
                  <a:lnTo>
                    <a:pt x="1410" y="822"/>
                  </a:lnTo>
                  <a:lnTo>
                    <a:pt x="1410" y="828"/>
                  </a:lnTo>
                  <a:lnTo>
                    <a:pt x="1410" y="834"/>
                  </a:lnTo>
                  <a:lnTo>
                    <a:pt x="1404" y="840"/>
                  </a:lnTo>
                  <a:lnTo>
                    <a:pt x="1404" y="846"/>
                  </a:lnTo>
                  <a:lnTo>
                    <a:pt x="1398" y="852"/>
                  </a:lnTo>
                  <a:lnTo>
                    <a:pt x="1398" y="858"/>
                  </a:lnTo>
                  <a:lnTo>
                    <a:pt x="1392" y="858"/>
                  </a:lnTo>
                  <a:lnTo>
                    <a:pt x="1392" y="864"/>
                  </a:lnTo>
                  <a:lnTo>
                    <a:pt x="1392" y="870"/>
                  </a:lnTo>
                  <a:lnTo>
                    <a:pt x="1398" y="876"/>
                  </a:lnTo>
                  <a:lnTo>
                    <a:pt x="1398" y="882"/>
                  </a:lnTo>
                  <a:lnTo>
                    <a:pt x="1404" y="882"/>
                  </a:lnTo>
                  <a:lnTo>
                    <a:pt x="1410" y="888"/>
                  </a:lnTo>
                  <a:lnTo>
                    <a:pt x="1410" y="894"/>
                  </a:lnTo>
                  <a:lnTo>
                    <a:pt x="1404" y="900"/>
                  </a:lnTo>
                  <a:lnTo>
                    <a:pt x="1404" y="906"/>
                  </a:lnTo>
                  <a:lnTo>
                    <a:pt x="1404" y="912"/>
                  </a:lnTo>
                  <a:lnTo>
                    <a:pt x="1404" y="918"/>
                  </a:lnTo>
                  <a:lnTo>
                    <a:pt x="1404" y="924"/>
                  </a:lnTo>
                  <a:lnTo>
                    <a:pt x="1404" y="930"/>
                  </a:lnTo>
                  <a:lnTo>
                    <a:pt x="1410" y="930"/>
                  </a:lnTo>
                  <a:lnTo>
                    <a:pt x="1410" y="936"/>
                  </a:lnTo>
                  <a:lnTo>
                    <a:pt x="1410" y="942"/>
                  </a:lnTo>
                  <a:lnTo>
                    <a:pt x="1416" y="948"/>
                  </a:lnTo>
                  <a:lnTo>
                    <a:pt x="1416" y="954"/>
                  </a:lnTo>
                  <a:lnTo>
                    <a:pt x="1410" y="954"/>
                  </a:lnTo>
                  <a:lnTo>
                    <a:pt x="1410" y="960"/>
                  </a:lnTo>
                  <a:lnTo>
                    <a:pt x="1404" y="960"/>
                  </a:lnTo>
                  <a:lnTo>
                    <a:pt x="1404" y="966"/>
                  </a:lnTo>
                  <a:lnTo>
                    <a:pt x="1404" y="972"/>
                  </a:lnTo>
                  <a:lnTo>
                    <a:pt x="1404" y="978"/>
                  </a:lnTo>
                  <a:lnTo>
                    <a:pt x="1404" y="984"/>
                  </a:lnTo>
                  <a:lnTo>
                    <a:pt x="1404" y="990"/>
                  </a:lnTo>
                  <a:lnTo>
                    <a:pt x="1404" y="996"/>
                  </a:lnTo>
                  <a:lnTo>
                    <a:pt x="1404" y="1002"/>
                  </a:lnTo>
                  <a:lnTo>
                    <a:pt x="1404" y="1008"/>
                  </a:lnTo>
                  <a:lnTo>
                    <a:pt x="1398" y="1014"/>
                  </a:lnTo>
                  <a:lnTo>
                    <a:pt x="1398" y="1020"/>
                  </a:lnTo>
                  <a:lnTo>
                    <a:pt x="1392" y="1020"/>
                  </a:lnTo>
                  <a:lnTo>
                    <a:pt x="1398" y="1026"/>
                  </a:lnTo>
                  <a:lnTo>
                    <a:pt x="1398" y="1032"/>
                  </a:lnTo>
                  <a:lnTo>
                    <a:pt x="1398" y="1038"/>
                  </a:lnTo>
                  <a:lnTo>
                    <a:pt x="1398" y="1044"/>
                  </a:lnTo>
                  <a:lnTo>
                    <a:pt x="1398" y="1050"/>
                  </a:lnTo>
                  <a:lnTo>
                    <a:pt x="1404" y="1050"/>
                  </a:lnTo>
                  <a:lnTo>
                    <a:pt x="1398" y="1050"/>
                  </a:lnTo>
                  <a:lnTo>
                    <a:pt x="1398" y="1056"/>
                  </a:lnTo>
                  <a:lnTo>
                    <a:pt x="1392" y="1056"/>
                  </a:lnTo>
                  <a:lnTo>
                    <a:pt x="1386" y="1050"/>
                  </a:lnTo>
                  <a:lnTo>
                    <a:pt x="1380" y="1050"/>
                  </a:lnTo>
                  <a:lnTo>
                    <a:pt x="1374" y="1050"/>
                  </a:lnTo>
                  <a:lnTo>
                    <a:pt x="1368" y="1050"/>
                  </a:lnTo>
                  <a:lnTo>
                    <a:pt x="1368" y="1056"/>
                  </a:lnTo>
                  <a:lnTo>
                    <a:pt x="1362" y="1056"/>
                  </a:lnTo>
                  <a:lnTo>
                    <a:pt x="1362" y="1062"/>
                  </a:lnTo>
                  <a:lnTo>
                    <a:pt x="1356" y="1062"/>
                  </a:lnTo>
                  <a:lnTo>
                    <a:pt x="1356" y="1068"/>
                  </a:lnTo>
                  <a:lnTo>
                    <a:pt x="1362" y="1074"/>
                  </a:lnTo>
                  <a:lnTo>
                    <a:pt x="1368" y="1080"/>
                  </a:lnTo>
                  <a:lnTo>
                    <a:pt x="1374" y="1080"/>
                  </a:lnTo>
                  <a:lnTo>
                    <a:pt x="1380" y="1086"/>
                  </a:lnTo>
                  <a:lnTo>
                    <a:pt x="1386" y="1086"/>
                  </a:lnTo>
                  <a:lnTo>
                    <a:pt x="1386" y="1092"/>
                  </a:lnTo>
                  <a:lnTo>
                    <a:pt x="1386" y="1098"/>
                  </a:lnTo>
                  <a:lnTo>
                    <a:pt x="1386" y="1104"/>
                  </a:lnTo>
                  <a:lnTo>
                    <a:pt x="1386" y="1110"/>
                  </a:lnTo>
                  <a:lnTo>
                    <a:pt x="1380" y="1116"/>
                  </a:lnTo>
                  <a:lnTo>
                    <a:pt x="1380" y="1122"/>
                  </a:lnTo>
                  <a:lnTo>
                    <a:pt x="1374" y="1128"/>
                  </a:lnTo>
                  <a:lnTo>
                    <a:pt x="1374" y="1134"/>
                  </a:lnTo>
                  <a:lnTo>
                    <a:pt x="1368" y="1134"/>
                  </a:lnTo>
                  <a:lnTo>
                    <a:pt x="1362" y="1140"/>
                  </a:lnTo>
                  <a:lnTo>
                    <a:pt x="1368" y="1146"/>
                  </a:lnTo>
                  <a:lnTo>
                    <a:pt x="1368" y="1152"/>
                  </a:lnTo>
                  <a:lnTo>
                    <a:pt x="1368" y="1158"/>
                  </a:lnTo>
                  <a:lnTo>
                    <a:pt x="1362" y="1164"/>
                  </a:lnTo>
                  <a:lnTo>
                    <a:pt x="1362" y="1158"/>
                  </a:lnTo>
                  <a:lnTo>
                    <a:pt x="1356" y="1158"/>
                  </a:lnTo>
                  <a:lnTo>
                    <a:pt x="1350" y="1158"/>
                  </a:lnTo>
                  <a:lnTo>
                    <a:pt x="1344" y="1158"/>
                  </a:lnTo>
                  <a:lnTo>
                    <a:pt x="1338" y="1158"/>
                  </a:lnTo>
                  <a:lnTo>
                    <a:pt x="1332" y="1152"/>
                  </a:lnTo>
                  <a:lnTo>
                    <a:pt x="1326" y="1152"/>
                  </a:lnTo>
                  <a:lnTo>
                    <a:pt x="1320" y="1152"/>
                  </a:lnTo>
                  <a:lnTo>
                    <a:pt x="1320" y="1158"/>
                  </a:lnTo>
                  <a:lnTo>
                    <a:pt x="1320" y="1164"/>
                  </a:lnTo>
                  <a:lnTo>
                    <a:pt x="1320" y="1170"/>
                  </a:lnTo>
                  <a:lnTo>
                    <a:pt x="1320" y="1176"/>
                  </a:lnTo>
                  <a:lnTo>
                    <a:pt x="1326" y="1176"/>
                  </a:lnTo>
                  <a:lnTo>
                    <a:pt x="1326" y="1182"/>
                  </a:lnTo>
                  <a:lnTo>
                    <a:pt x="1326" y="1188"/>
                  </a:lnTo>
                  <a:lnTo>
                    <a:pt x="1332" y="1194"/>
                  </a:lnTo>
                  <a:lnTo>
                    <a:pt x="1332" y="1200"/>
                  </a:lnTo>
                  <a:lnTo>
                    <a:pt x="1326" y="1206"/>
                  </a:lnTo>
                  <a:lnTo>
                    <a:pt x="1332" y="1206"/>
                  </a:lnTo>
                  <a:lnTo>
                    <a:pt x="1332" y="1212"/>
                  </a:lnTo>
                  <a:lnTo>
                    <a:pt x="1332" y="1218"/>
                  </a:lnTo>
                  <a:lnTo>
                    <a:pt x="1326" y="1218"/>
                  </a:lnTo>
                  <a:lnTo>
                    <a:pt x="1326" y="1224"/>
                  </a:lnTo>
                  <a:lnTo>
                    <a:pt x="1332" y="1230"/>
                  </a:lnTo>
                  <a:lnTo>
                    <a:pt x="1326" y="1230"/>
                  </a:lnTo>
                  <a:lnTo>
                    <a:pt x="1326" y="1236"/>
                  </a:lnTo>
                  <a:lnTo>
                    <a:pt x="1320" y="1242"/>
                  </a:lnTo>
                  <a:lnTo>
                    <a:pt x="1314" y="1248"/>
                  </a:lnTo>
                  <a:lnTo>
                    <a:pt x="1308" y="1248"/>
                  </a:lnTo>
                  <a:lnTo>
                    <a:pt x="1308" y="1254"/>
                  </a:lnTo>
                  <a:lnTo>
                    <a:pt x="1302" y="1254"/>
                  </a:lnTo>
                  <a:lnTo>
                    <a:pt x="1302" y="1260"/>
                  </a:lnTo>
                  <a:lnTo>
                    <a:pt x="1302" y="1266"/>
                  </a:lnTo>
                  <a:lnTo>
                    <a:pt x="1308" y="1266"/>
                  </a:lnTo>
                  <a:lnTo>
                    <a:pt x="1314" y="1266"/>
                  </a:lnTo>
                  <a:lnTo>
                    <a:pt x="1320" y="1272"/>
                  </a:lnTo>
                  <a:lnTo>
                    <a:pt x="1326" y="1272"/>
                  </a:lnTo>
                  <a:lnTo>
                    <a:pt x="1326" y="1278"/>
                  </a:lnTo>
                  <a:lnTo>
                    <a:pt x="1332" y="1278"/>
                  </a:lnTo>
                  <a:lnTo>
                    <a:pt x="1332" y="1284"/>
                  </a:lnTo>
                  <a:lnTo>
                    <a:pt x="1332" y="1290"/>
                  </a:lnTo>
                  <a:lnTo>
                    <a:pt x="1326" y="1290"/>
                  </a:lnTo>
                  <a:lnTo>
                    <a:pt x="1326" y="1296"/>
                  </a:lnTo>
                  <a:lnTo>
                    <a:pt x="1326" y="1302"/>
                  </a:lnTo>
                  <a:lnTo>
                    <a:pt x="1326" y="1308"/>
                  </a:lnTo>
                  <a:lnTo>
                    <a:pt x="1320" y="1308"/>
                  </a:lnTo>
                  <a:lnTo>
                    <a:pt x="1320" y="1314"/>
                  </a:lnTo>
                  <a:lnTo>
                    <a:pt x="1314" y="1314"/>
                  </a:lnTo>
                  <a:lnTo>
                    <a:pt x="1314" y="1320"/>
                  </a:lnTo>
                  <a:lnTo>
                    <a:pt x="1308" y="1320"/>
                  </a:lnTo>
                  <a:lnTo>
                    <a:pt x="1308" y="1326"/>
                  </a:lnTo>
                  <a:lnTo>
                    <a:pt x="1308" y="1332"/>
                  </a:lnTo>
                  <a:lnTo>
                    <a:pt x="1302" y="1332"/>
                  </a:lnTo>
                  <a:lnTo>
                    <a:pt x="1296" y="1332"/>
                  </a:lnTo>
                  <a:lnTo>
                    <a:pt x="1296" y="1338"/>
                  </a:lnTo>
                  <a:lnTo>
                    <a:pt x="1296" y="1344"/>
                  </a:lnTo>
                  <a:lnTo>
                    <a:pt x="1296" y="1350"/>
                  </a:lnTo>
                  <a:lnTo>
                    <a:pt x="1296" y="1362"/>
                  </a:lnTo>
                  <a:lnTo>
                    <a:pt x="1296" y="1374"/>
                  </a:lnTo>
                  <a:lnTo>
                    <a:pt x="1296" y="1386"/>
                  </a:lnTo>
                  <a:lnTo>
                    <a:pt x="1296" y="1398"/>
                  </a:lnTo>
                  <a:lnTo>
                    <a:pt x="1296" y="1404"/>
                  </a:lnTo>
                  <a:lnTo>
                    <a:pt x="1290" y="1410"/>
                  </a:lnTo>
                  <a:lnTo>
                    <a:pt x="1284" y="1410"/>
                  </a:lnTo>
                  <a:lnTo>
                    <a:pt x="1284" y="1416"/>
                  </a:lnTo>
                  <a:lnTo>
                    <a:pt x="1278" y="1416"/>
                  </a:lnTo>
                  <a:lnTo>
                    <a:pt x="1266" y="1416"/>
                  </a:lnTo>
                  <a:lnTo>
                    <a:pt x="1260" y="1416"/>
                  </a:lnTo>
                  <a:lnTo>
                    <a:pt x="1260" y="1422"/>
                  </a:lnTo>
                  <a:lnTo>
                    <a:pt x="1254" y="1422"/>
                  </a:lnTo>
                  <a:lnTo>
                    <a:pt x="1248" y="1422"/>
                  </a:lnTo>
                  <a:lnTo>
                    <a:pt x="1242" y="1416"/>
                  </a:lnTo>
                  <a:lnTo>
                    <a:pt x="1242" y="1422"/>
                  </a:lnTo>
                  <a:lnTo>
                    <a:pt x="1236" y="1428"/>
                  </a:lnTo>
                  <a:lnTo>
                    <a:pt x="1230" y="1434"/>
                  </a:lnTo>
                  <a:lnTo>
                    <a:pt x="1230" y="1440"/>
                  </a:lnTo>
                  <a:lnTo>
                    <a:pt x="1224" y="1440"/>
                  </a:lnTo>
                  <a:lnTo>
                    <a:pt x="1218" y="1440"/>
                  </a:lnTo>
                  <a:lnTo>
                    <a:pt x="1212" y="1434"/>
                  </a:lnTo>
                  <a:lnTo>
                    <a:pt x="1212" y="1428"/>
                  </a:lnTo>
                  <a:lnTo>
                    <a:pt x="1206" y="1422"/>
                  </a:lnTo>
                  <a:lnTo>
                    <a:pt x="1200" y="1416"/>
                  </a:lnTo>
                  <a:lnTo>
                    <a:pt x="1194" y="1416"/>
                  </a:lnTo>
                  <a:lnTo>
                    <a:pt x="1188" y="1422"/>
                  </a:lnTo>
                  <a:lnTo>
                    <a:pt x="1188" y="1434"/>
                  </a:lnTo>
                  <a:lnTo>
                    <a:pt x="1188" y="1440"/>
                  </a:lnTo>
                  <a:lnTo>
                    <a:pt x="1188" y="1446"/>
                  </a:lnTo>
                  <a:lnTo>
                    <a:pt x="1182" y="1446"/>
                  </a:lnTo>
                  <a:lnTo>
                    <a:pt x="1182" y="1440"/>
                  </a:lnTo>
                  <a:lnTo>
                    <a:pt x="1176" y="1434"/>
                  </a:lnTo>
                  <a:lnTo>
                    <a:pt x="1170" y="1434"/>
                  </a:lnTo>
                  <a:lnTo>
                    <a:pt x="1170" y="1440"/>
                  </a:lnTo>
                  <a:lnTo>
                    <a:pt x="1170" y="1446"/>
                  </a:lnTo>
                  <a:lnTo>
                    <a:pt x="1164" y="1446"/>
                  </a:lnTo>
                  <a:lnTo>
                    <a:pt x="1164" y="1440"/>
                  </a:lnTo>
                  <a:lnTo>
                    <a:pt x="1164" y="1434"/>
                  </a:lnTo>
                  <a:lnTo>
                    <a:pt x="1164" y="1428"/>
                  </a:lnTo>
                  <a:lnTo>
                    <a:pt x="1158" y="1422"/>
                  </a:lnTo>
                  <a:lnTo>
                    <a:pt x="1152" y="1416"/>
                  </a:lnTo>
                  <a:lnTo>
                    <a:pt x="1152" y="1410"/>
                  </a:lnTo>
                  <a:lnTo>
                    <a:pt x="1152" y="1404"/>
                  </a:lnTo>
                  <a:lnTo>
                    <a:pt x="1152" y="1392"/>
                  </a:lnTo>
                  <a:lnTo>
                    <a:pt x="1152" y="1386"/>
                  </a:lnTo>
                  <a:lnTo>
                    <a:pt x="1152" y="1380"/>
                  </a:lnTo>
                  <a:lnTo>
                    <a:pt x="1158" y="1374"/>
                  </a:lnTo>
                  <a:lnTo>
                    <a:pt x="1164" y="1362"/>
                  </a:lnTo>
                  <a:lnTo>
                    <a:pt x="1170" y="1356"/>
                  </a:lnTo>
                  <a:lnTo>
                    <a:pt x="1176" y="1350"/>
                  </a:lnTo>
                  <a:lnTo>
                    <a:pt x="1176" y="1344"/>
                  </a:lnTo>
                  <a:lnTo>
                    <a:pt x="1182" y="1338"/>
                  </a:lnTo>
                  <a:lnTo>
                    <a:pt x="1182" y="1332"/>
                  </a:lnTo>
                  <a:lnTo>
                    <a:pt x="1176" y="1326"/>
                  </a:lnTo>
                  <a:lnTo>
                    <a:pt x="1176" y="1320"/>
                  </a:lnTo>
                  <a:lnTo>
                    <a:pt x="1170" y="1320"/>
                  </a:lnTo>
                  <a:lnTo>
                    <a:pt x="1164" y="1320"/>
                  </a:lnTo>
                  <a:lnTo>
                    <a:pt x="1158" y="1320"/>
                  </a:lnTo>
                  <a:lnTo>
                    <a:pt x="1152" y="1314"/>
                  </a:lnTo>
                  <a:lnTo>
                    <a:pt x="1152" y="1308"/>
                  </a:lnTo>
                  <a:lnTo>
                    <a:pt x="1146" y="1302"/>
                  </a:lnTo>
                  <a:lnTo>
                    <a:pt x="1146" y="1290"/>
                  </a:lnTo>
                  <a:lnTo>
                    <a:pt x="1146" y="1284"/>
                  </a:lnTo>
                  <a:lnTo>
                    <a:pt x="1146" y="1278"/>
                  </a:lnTo>
                  <a:lnTo>
                    <a:pt x="1146" y="1272"/>
                  </a:lnTo>
                  <a:lnTo>
                    <a:pt x="1152" y="1278"/>
                  </a:lnTo>
                  <a:lnTo>
                    <a:pt x="1158" y="1284"/>
                  </a:lnTo>
                  <a:lnTo>
                    <a:pt x="1164" y="1284"/>
                  </a:lnTo>
                  <a:lnTo>
                    <a:pt x="1164" y="1278"/>
                  </a:lnTo>
                  <a:lnTo>
                    <a:pt x="1170" y="1278"/>
                  </a:lnTo>
                  <a:lnTo>
                    <a:pt x="1176" y="1284"/>
                  </a:lnTo>
                  <a:lnTo>
                    <a:pt x="1182" y="1284"/>
                  </a:lnTo>
                  <a:lnTo>
                    <a:pt x="1188" y="1278"/>
                  </a:lnTo>
                  <a:lnTo>
                    <a:pt x="1194" y="1272"/>
                  </a:lnTo>
                  <a:lnTo>
                    <a:pt x="1200" y="1272"/>
                  </a:lnTo>
                  <a:lnTo>
                    <a:pt x="1206" y="1266"/>
                  </a:lnTo>
                  <a:lnTo>
                    <a:pt x="1212" y="1272"/>
                  </a:lnTo>
                  <a:lnTo>
                    <a:pt x="1218" y="1272"/>
                  </a:lnTo>
                  <a:lnTo>
                    <a:pt x="1218" y="1266"/>
                  </a:lnTo>
                  <a:lnTo>
                    <a:pt x="1212" y="1266"/>
                  </a:lnTo>
                  <a:lnTo>
                    <a:pt x="1212" y="1272"/>
                  </a:lnTo>
                  <a:lnTo>
                    <a:pt x="1212" y="1266"/>
                  </a:lnTo>
                  <a:lnTo>
                    <a:pt x="1206" y="1266"/>
                  </a:lnTo>
                  <a:lnTo>
                    <a:pt x="1212" y="1266"/>
                  </a:lnTo>
                  <a:lnTo>
                    <a:pt x="1218" y="1266"/>
                  </a:lnTo>
                  <a:lnTo>
                    <a:pt x="1212" y="1266"/>
                  </a:lnTo>
                  <a:lnTo>
                    <a:pt x="1212" y="1260"/>
                  </a:lnTo>
                  <a:lnTo>
                    <a:pt x="1206" y="1260"/>
                  </a:lnTo>
                  <a:lnTo>
                    <a:pt x="1200" y="1260"/>
                  </a:lnTo>
                  <a:lnTo>
                    <a:pt x="1200" y="1254"/>
                  </a:lnTo>
                  <a:lnTo>
                    <a:pt x="1206" y="1254"/>
                  </a:lnTo>
                  <a:lnTo>
                    <a:pt x="1200" y="1254"/>
                  </a:lnTo>
                  <a:lnTo>
                    <a:pt x="1206" y="1254"/>
                  </a:lnTo>
                  <a:lnTo>
                    <a:pt x="1200" y="1254"/>
                  </a:lnTo>
                  <a:lnTo>
                    <a:pt x="1200" y="1248"/>
                  </a:lnTo>
                  <a:lnTo>
                    <a:pt x="1206" y="1248"/>
                  </a:lnTo>
                  <a:lnTo>
                    <a:pt x="1200" y="1248"/>
                  </a:lnTo>
                  <a:lnTo>
                    <a:pt x="1206" y="1248"/>
                  </a:lnTo>
                  <a:lnTo>
                    <a:pt x="1206" y="1242"/>
                  </a:lnTo>
                  <a:lnTo>
                    <a:pt x="1200" y="1242"/>
                  </a:lnTo>
                  <a:lnTo>
                    <a:pt x="1194" y="1242"/>
                  </a:lnTo>
                  <a:lnTo>
                    <a:pt x="1188" y="1242"/>
                  </a:lnTo>
                  <a:lnTo>
                    <a:pt x="1188" y="1236"/>
                  </a:lnTo>
                  <a:lnTo>
                    <a:pt x="1188" y="1242"/>
                  </a:lnTo>
                  <a:lnTo>
                    <a:pt x="1182" y="1242"/>
                  </a:lnTo>
                  <a:lnTo>
                    <a:pt x="1182" y="1236"/>
                  </a:lnTo>
                  <a:lnTo>
                    <a:pt x="1176" y="1236"/>
                  </a:lnTo>
                  <a:lnTo>
                    <a:pt x="1176" y="1230"/>
                  </a:lnTo>
                  <a:lnTo>
                    <a:pt x="1176" y="1236"/>
                  </a:lnTo>
                  <a:lnTo>
                    <a:pt x="1170" y="1236"/>
                  </a:lnTo>
                  <a:lnTo>
                    <a:pt x="1170" y="1230"/>
                  </a:lnTo>
                  <a:lnTo>
                    <a:pt x="1170" y="1236"/>
                  </a:lnTo>
                  <a:lnTo>
                    <a:pt x="1164" y="1236"/>
                  </a:lnTo>
                  <a:lnTo>
                    <a:pt x="1164" y="1230"/>
                  </a:lnTo>
                  <a:lnTo>
                    <a:pt x="1158" y="1230"/>
                  </a:lnTo>
                  <a:lnTo>
                    <a:pt x="1158" y="1224"/>
                  </a:lnTo>
                  <a:lnTo>
                    <a:pt x="1164" y="1224"/>
                  </a:lnTo>
                  <a:lnTo>
                    <a:pt x="1158" y="1224"/>
                  </a:lnTo>
                  <a:lnTo>
                    <a:pt x="1158" y="1218"/>
                  </a:lnTo>
                  <a:lnTo>
                    <a:pt x="1164" y="1218"/>
                  </a:lnTo>
                  <a:lnTo>
                    <a:pt x="1164" y="1212"/>
                  </a:lnTo>
                  <a:lnTo>
                    <a:pt x="1164" y="1218"/>
                  </a:lnTo>
                  <a:lnTo>
                    <a:pt x="1170" y="1218"/>
                  </a:lnTo>
                  <a:lnTo>
                    <a:pt x="1170" y="1212"/>
                  </a:lnTo>
                  <a:lnTo>
                    <a:pt x="1176" y="1212"/>
                  </a:lnTo>
                  <a:lnTo>
                    <a:pt x="1182" y="1212"/>
                  </a:lnTo>
                  <a:lnTo>
                    <a:pt x="1182" y="1206"/>
                  </a:lnTo>
                  <a:lnTo>
                    <a:pt x="1182" y="1200"/>
                  </a:lnTo>
                  <a:lnTo>
                    <a:pt x="1182" y="1194"/>
                  </a:lnTo>
                  <a:lnTo>
                    <a:pt x="1188" y="1194"/>
                  </a:lnTo>
                  <a:lnTo>
                    <a:pt x="1188" y="1188"/>
                  </a:lnTo>
                  <a:lnTo>
                    <a:pt x="1182" y="1188"/>
                  </a:lnTo>
                  <a:lnTo>
                    <a:pt x="1188" y="1188"/>
                  </a:lnTo>
                  <a:lnTo>
                    <a:pt x="1188" y="1182"/>
                  </a:lnTo>
                  <a:lnTo>
                    <a:pt x="1188" y="1176"/>
                  </a:lnTo>
                  <a:lnTo>
                    <a:pt x="1188" y="1170"/>
                  </a:lnTo>
                  <a:lnTo>
                    <a:pt x="1188" y="1164"/>
                  </a:lnTo>
                  <a:lnTo>
                    <a:pt x="1194" y="1164"/>
                  </a:lnTo>
                  <a:lnTo>
                    <a:pt x="1194" y="1158"/>
                  </a:lnTo>
                  <a:lnTo>
                    <a:pt x="1188" y="1152"/>
                  </a:lnTo>
                  <a:lnTo>
                    <a:pt x="1188" y="1146"/>
                  </a:lnTo>
                  <a:lnTo>
                    <a:pt x="1188" y="1140"/>
                  </a:lnTo>
                  <a:lnTo>
                    <a:pt x="1182" y="1140"/>
                  </a:lnTo>
                  <a:lnTo>
                    <a:pt x="1176" y="1140"/>
                  </a:lnTo>
                  <a:lnTo>
                    <a:pt x="1170" y="1140"/>
                  </a:lnTo>
                  <a:lnTo>
                    <a:pt x="1170" y="1146"/>
                  </a:lnTo>
                  <a:lnTo>
                    <a:pt x="1176" y="1146"/>
                  </a:lnTo>
                  <a:lnTo>
                    <a:pt x="1176" y="1152"/>
                  </a:lnTo>
                  <a:lnTo>
                    <a:pt x="1170" y="1152"/>
                  </a:lnTo>
                  <a:lnTo>
                    <a:pt x="1164" y="1146"/>
                  </a:lnTo>
                  <a:lnTo>
                    <a:pt x="1164" y="1152"/>
                  </a:lnTo>
                  <a:lnTo>
                    <a:pt x="1158" y="1152"/>
                  </a:lnTo>
                  <a:lnTo>
                    <a:pt x="1158" y="1158"/>
                  </a:lnTo>
                  <a:lnTo>
                    <a:pt x="1152" y="1158"/>
                  </a:lnTo>
                  <a:lnTo>
                    <a:pt x="1146" y="1158"/>
                  </a:lnTo>
                  <a:lnTo>
                    <a:pt x="1146" y="1164"/>
                  </a:lnTo>
                  <a:lnTo>
                    <a:pt x="1146" y="1170"/>
                  </a:lnTo>
                  <a:lnTo>
                    <a:pt x="1140" y="1170"/>
                  </a:lnTo>
                  <a:lnTo>
                    <a:pt x="1140" y="1176"/>
                  </a:lnTo>
                  <a:lnTo>
                    <a:pt x="1134" y="1176"/>
                  </a:lnTo>
                  <a:lnTo>
                    <a:pt x="1134" y="1182"/>
                  </a:lnTo>
                  <a:lnTo>
                    <a:pt x="1134" y="1188"/>
                  </a:lnTo>
                  <a:lnTo>
                    <a:pt x="1128" y="1188"/>
                  </a:lnTo>
                  <a:lnTo>
                    <a:pt x="1128" y="1194"/>
                  </a:lnTo>
                  <a:lnTo>
                    <a:pt x="1122" y="1194"/>
                  </a:lnTo>
                  <a:lnTo>
                    <a:pt x="1122" y="1200"/>
                  </a:lnTo>
                  <a:lnTo>
                    <a:pt x="1116" y="1200"/>
                  </a:lnTo>
                  <a:lnTo>
                    <a:pt x="1116" y="1206"/>
                  </a:lnTo>
                  <a:lnTo>
                    <a:pt x="1110" y="1206"/>
                  </a:lnTo>
                  <a:lnTo>
                    <a:pt x="1104" y="1206"/>
                  </a:lnTo>
                  <a:lnTo>
                    <a:pt x="1098" y="1206"/>
                  </a:lnTo>
                  <a:lnTo>
                    <a:pt x="1098" y="1212"/>
                  </a:lnTo>
                  <a:lnTo>
                    <a:pt x="1098" y="1206"/>
                  </a:lnTo>
                  <a:lnTo>
                    <a:pt x="1092" y="1206"/>
                  </a:lnTo>
                  <a:lnTo>
                    <a:pt x="1092" y="1200"/>
                  </a:lnTo>
                  <a:lnTo>
                    <a:pt x="1092" y="1194"/>
                  </a:lnTo>
                  <a:lnTo>
                    <a:pt x="1086" y="1194"/>
                  </a:lnTo>
                  <a:lnTo>
                    <a:pt x="1086" y="1188"/>
                  </a:lnTo>
                  <a:lnTo>
                    <a:pt x="1092" y="1188"/>
                  </a:lnTo>
                  <a:lnTo>
                    <a:pt x="1092" y="1182"/>
                  </a:lnTo>
                  <a:lnTo>
                    <a:pt x="1098" y="1182"/>
                  </a:lnTo>
                  <a:lnTo>
                    <a:pt x="1098" y="1176"/>
                  </a:lnTo>
                  <a:lnTo>
                    <a:pt x="1092" y="1176"/>
                  </a:lnTo>
                  <a:lnTo>
                    <a:pt x="1098" y="1176"/>
                  </a:lnTo>
                  <a:lnTo>
                    <a:pt x="1098" y="1170"/>
                  </a:lnTo>
                  <a:lnTo>
                    <a:pt x="1092" y="1170"/>
                  </a:lnTo>
                  <a:lnTo>
                    <a:pt x="1086" y="1170"/>
                  </a:lnTo>
                  <a:lnTo>
                    <a:pt x="1080" y="1170"/>
                  </a:lnTo>
                  <a:lnTo>
                    <a:pt x="1080" y="1164"/>
                  </a:lnTo>
                  <a:lnTo>
                    <a:pt x="1080" y="1170"/>
                  </a:lnTo>
                  <a:lnTo>
                    <a:pt x="1080" y="1164"/>
                  </a:lnTo>
                  <a:lnTo>
                    <a:pt x="1074" y="1164"/>
                  </a:lnTo>
                  <a:lnTo>
                    <a:pt x="1080" y="1158"/>
                  </a:lnTo>
                  <a:lnTo>
                    <a:pt x="1074" y="1158"/>
                  </a:lnTo>
                  <a:lnTo>
                    <a:pt x="1074" y="1152"/>
                  </a:lnTo>
                  <a:lnTo>
                    <a:pt x="1068" y="1152"/>
                  </a:lnTo>
                  <a:lnTo>
                    <a:pt x="1062" y="1152"/>
                  </a:lnTo>
                  <a:lnTo>
                    <a:pt x="1062" y="1158"/>
                  </a:lnTo>
                  <a:lnTo>
                    <a:pt x="1062" y="1164"/>
                  </a:lnTo>
                  <a:lnTo>
                    <a:pt x="1056" y="1164"/>
                  </a:lnTo>
                  <a:lnTo>
                    <a:pt x="1056" y="1158"/>
                  </a:lnTo>
                  <a:lnTo>
                    <a:pt x="1050" y="1158"/>
                  </a:lnTo>
                  <a:lnTo>
                    <a:pt x="1050" y="1164"/>
                  </a:lnTo>
                  <a:lnTo>
                    <a:pt x="1044" y="1164"/>
                  </a:lnTo>
                  <a:lnTo>
                    <a:pt x="1038" y="1164"/>
                  </a:lnTo>
                  <a:lnTo>
                    <a:pt x="1038" y="1158"/>
                  </a:lnTo>
                  <a:lnTo>
                    <a:pt x="1032" y="1158"/>
                  </a:lnTo>
                  <a:lnTo>
                    <a:pt x="1032" y="1152"/>
                  </a:lnTo>
                  <a:lnTo>
                    <a:pt x="1026" y="1152"/>
                  </a:lnTo>
                  <a:lnTo>
                    <a:pt x="1026" y="1146"/>
                  </a:lnTo>
                  <a:lnTo>
                    <a:pt x="1020" y="1146"/>
                  </a:lnTo>
                  <a:lnTo>
                    <a:pt x="1020" y="1140"/>
                  </a:lnTo>
                  <a:lnTo>
                    <a:pt x="1020" y="1134"/>
                  </a:lnTo>
                  <a:lnTo>
                    <a:pt x="1020" y="1128"/>
                  </a:lnTo>
                  <a:lnTo>
                    <a:pt x="1020" y="1122"/>
                  </a:lnTo>
                  <a:lnTo>
                    <a:pt x="1014" y="1122"/>
                  </a:lnTo>
                  <a:lnTo>
                    <a:pt x="1014" y="1116"/>
                  </a:lnTo>
                  <a:lnTo>
                    <a:pt x="1014" y="1110"/>
                  </a:lnTo>
                  <a:lnTo>
                    <a:pt x="1014" y="1104"/>
                  </a:lnTo>
                  <a:lnTo>
                    <a:pt x="1014" y="1098"/>
                  </a:lnTo>
                  <a:lnTo>
                    <a:pt x="1014" y="1092"/>
                  </a:lnTo>
                  <a:lnTo>
                    <a:pt x="1014" y="1086"/>
                  </a:lnTo>
                  <a:lnTo>
                    <a:pt x="1008" y="1086"/>
                  </a:lnTo>
                  <a:lnTo>
                    <a:pt x="1002" y="1086"/>
                  </a:lnTo>
                  <a:lnTo>
                    <a:pt x="996" y="1086"/>
                  </a:lnTo>
                  <a:lnTo>
                    <a:pt x="996" y="1080"/>
                  </a:lnTo>
                  <a:lnTo>
                    <a:pt x="990" y="1080"/>
                  </a:lnTo>
                  <a:lnTo>
                    <a:pt x="984" y="1080"/>
                  </a:lnTo>
                  <a:lnTo>
                    <a:pt x="978" y="1080"/>
                  </a:lnTo>
                  <a:lnTo>
                    <a:pt x="978" y="1074"/>
                  </a:lnTo>
                  <a:lnTo>
                    <a:pt x="978" y="1068"/>
                  </a:lnTo>
                  <a:lnTo>
                    <a:pt x="972" y="1068"/>
                  </a:lnTo>
                  <a:lnTo>
                    <a:pt x="978" y="1068"/>
                  </a:lnTo>
                  <a:lnTo>
                    <a:pt x="978" y="1062"/>
                  </a:lnTo>
                  <a:lnTo>
                    <a:pt x="978" y="1068"/>
                  </a:lnTo>
                  <a:lnTo>
                    <a:pt x="984" y="1068"/>
                  </a:lnTo>
                  <a:lnTo>
                    <a:pt x="990" y="1068"/>
                  </a:lnTo>
                  <a:lnTo>
                    <a:pt x="996" y="1068"/>
                  </a:lnTo>
                  <a:lnTo>
                    <a:pt x="996" y="1062"/>
                  </a:lnTo>
                  <a:lnTo>
                    <a:pt x="1002" y="1062"/>
                  </a:lnTo>
                  <a:lnTo>
                    <a:pt x="1008" y="1062"/>
                  </a:lnTo>
                  <a:lnTo>
                    <a:pt x="1008" y="1056"/>
                  </a:lnTo>
                  <a:lnTo>
                    <a:pt x="1014" y="1056"/>
                  </a:lnTo>
                  <a:lnTo>
                    <a:pt x="1020" y="1056"/>
                  </a:lnTo>
                  <a:lnTo>
                    <a:pt x="1020" y="1050"/>
                  </a:lnTo>
                  <a:lnTo>
                    <a:pt x="1026" y="1050"/>
                  </a:lnTo>
                  <a:lnTo>
                    <a:pt x="1032" y="1050"/>
                  </a:lnTo>
                  <a:lnTo>
                    <a:pt x="1032" y="1044"/>
                  </a:lnTo>
                  <a:lnTo>
                    <a:pt x="1032" y="1038"/>
                  </a:lnTo>
                  <a:lnTo>
                    <a:pt x="1026" y="1038"/>
                  </a:lnTo>
                  <a:lnTo>
                    <a:pt x="1026" y="1032"/>
                  </a:lnTo>
                  <a:lnTo>
                    <a:pt x="1026" y="1026"/>
                  </a:lnTo>
                  <a:lnTo>
                    <a:pt x="1026" y="1020"/>
                  </a:lnTo>
                  <a:lnTo>
                    <a:pt x="1026" y="1014"/>
                  </a:lnTo>
                  <a:lnTo>
                    <a:pt x="1032" y="1014"/>
                  </a:lnTo>
                  <a:lnTo>
                    <a:pt x="1032" y="1008"/>
                  </a:lnTo>
                  <a:lnTo>
                    <a:pt x="1026" y="1008"/>
                  </a:lnTo>
                  <a:lnTo>
                    <a:pt x="1032" y="1008"/>
                  </a:lnTo>
                  <a:lnTo>
                    <a:pt x="1032" y="1002"/>
                  </a:lnTo>
                  <a:lnTo>
                    <a:pt x="1032" y="996"/>
                  </a:lnTo>
                  <a:lnTo>
                    <a:pt x="1032" y="990"/>
                  </a:lnTo>
                  <a:lnTo>
                    <a:pt x="1032" y="984"/>
                  </a:lnTo>
                  <a:lnTo>
                    <a:pt x="1032" y="978"/>
                  </a:lnTo>
                  <a:lnTo>
                    <a:pt x="1026" y="978"/>
                  </a:lnTo>
                  <a:lnTo>
                    <a:pt x="1032" y="978"/>
                  </a:lnTo>
                  <a:lnTo>
                    <a:pt x="1026" y="978"/>
                  </a:lnTo>
                  <a:lnTo>
                    <a:pt x="1020" y="978"/>
                  </a:lnTo>
                  <a:lnTo>
                    <a:pt x="1014" y="978"/>
                  </a:lnTo>
                  <a:lnTo>
                    <a:pt x="1008" y="978"/>
                  </a:lnTo>
                  <a:lnTo>
                    <a:pt x="1008" y="972"/>
                  </a:lnTo>
                  <a:lnTo>
                    <a:pt x="1002" y="972"/>
                  </a:lnTo>
                  <a:lnTo>
                    <a:pt x="996" y="972"/>
                  </a:lnTo>
                  <a:lnTo>
                    <a:pt x="990" y="972"/>
                  </a:lnTo>
                  <a:lnTo>
                    <a:pt x="984" y="972"/>
                  </a:lnTo>
                  <a:lnTo>
                    <a:pt x="978" y="972"/>
                  </a:lnTo>
                  <a:lnTo>
                    <a:pt x="972" y="972"/>
                  </a:lnTo>
                  <a:lnTo>
                    <a:pt x="966" y="972"/>
                  </a:lnTo>
                  <a:lnTo>
                    <a:pt x="960" y="972"/>
                  </a:lnTo>
                  <a:lnTo>
                    <a:pt x="954" y="972"/>
                  </a:lnTo>
                  <a:lnTo>
                    <a:pt x="948" y="972"/>
                  </a:lnTo>
                  <a:lnTo>
                    <a:pt x="942" y="972"/>
                  </a:lnTo>
                  <a:lnTo>
                    <a:pt x="942" y="978"/>
                  </a:lnTo>
                  <a:lnTo>
                    <a:pt x="936" y="978"/>
                  </a:lnTo>
                  <a:lnTo>
                    <a:pt x="930" y="978"/>
                  </a:lnTo>
                  <a:lnTo>
                    <a:pt x="924" y="978"/>
                  </a:lnTo>
                  <a:lnTo>
                    <a:pt x="924" y="984"/>
                  </a:lnTo>
                  <a:lnTo>
                    <a:pt x="924" y="990"/>
                  </a:lnTo>
                  <a:lnTo>
                    <a:pt x="918" y="990"/>
                  </a:lnTo>
                  <a:lnTo>
                    <a:pt x="918" y="996"/>
                  </a:lnTo>
                  <a:lnTo>
                    <a:pt x="924" y="996"/>
                  </a:lnTo>
                  <a:lnTo>
                    <a:pt x="918" y="996"/>
                  </a:lnTo>
                  <a:lnTo>
                    <a:pt x="918" y="1002"/>
                  </a:lnTo>
                  <a:lnTo>
                    <a:pt x="918" y="1008"/>
                  </a:lnTo>
                  <a:lnTo>
                    <a:pt x="918" y="1014"/>
                  </a:lnTo>
                  <a:lnTo>
                    <a:pt x="912" y="1014"/>
                  </a:lnTo>
                  <a:lnTo>
                    <a:pt x="906" y="1014"/>
                  </a:lnTo>
                  <a:lnTo>
                    <a:pt x="906" y="1020"/>
                  </a:lnTo>
                  <a:lnTo>
                    <a:pt x="906" y="1026"/>
                  </a:lnTo>
                  <a:lnTo>
                    <a:pt x="912" y="1026"/>
                  </a:lnTo>
                  <a:lnTo>
                    <a:pt x="906" y="1026"/>
                  </a:lnTo>
                  <a:lnTo>
                    <a:pt x="906" y="1032"/>
                  </a:lnTo>
                  <a:lnTo>
                    <a:pt x="906" y="1038"/>
                  </a:lnTo>
                  <a:lnTo>
                    <a:pt x="900" y="1038"/>
                  </a:lnTo>
                  <a:lnTo>
                    <a:pt x="894" y="1038"/>
                  </a:lnTo>
                  <a:lnTo>
                    <a:pt x="894" y="1044"/>
                  </a:lnTo>
                  <a:lnTo>
                    <a:pt x="888" y="1044"/>
                  </a:lnTo>
                  <a:lnTo>
                    <a:pt x="888" y="1038"/>
                  </a:lnTo>
                  <a:lnTo>
                    <a:pt x="882" y="1038"/>
                  </a:lnTo>
                  <a:lnTo>
                    <a:pt x="882" y="1044"/>
                  </a:lnTo>
                  <a:lnTo>
                    <a:pt x="876" y="1044"/>
                  </a:lnTo>
                  <a:lnTo>
                    <a:pt x="882" y="1044"/>
                  </a:lnTo>
                  <a:lnTo>
                    <a:pt x="882" y="1050"/>
                  </a:lnTo>
                  <a:lnTo>
                    <a:pt x="876" y="1050"/>
                  </a:lnTo>
                  <a:lnTo>
                    <a:pt x="870" y="1050"/>
                  </a:lnTo>
                  <a:lnTo>
                    <a:pt x="870" y="1056"/>
                  </a:lnTo>
                  <a:lnTo>
                    <a:pt x="864" y="1056"/>
                  </a:lnTo>
                  <a:lnTo>
                    <a:pt x="858" y="1056"/>
                  </a:lnTo>
                  <a:lnTo>
                    <a:pt x="858" y="1050"/>
                  </a:lnTo>
                  <a:lnTo>
                    <a:pt x="852" y="1050"/>
                  </a:lnTo>
                  <a:lnTo>
                    <a:pt x="852" y="1056"/>
                  </a:lnTo>
                  <a:lnTo>
                    <a:pt x="846" y="1056"/>
                  </a:lnTo>
                  <a:lnTo>
                    <a:pt x="846" y="1062"/>
                  </a:lnTo>
                  <a:lnTo>
                    <a:pt x="840" y="1062"/>
                  </a:lnTo>
                  <a:lnTo>
                    <a:pt x="834" y="1062"/>
                  </a:lnTo>
                  <a:lnTo>
                    <a:pt x="834" y="1068"/>
                  </a:lnTo>
                  <a:lnTo>
                    <a:pt x="828" y="1068"/>
                  </a:lnTo>
                  <a:lnTo>
                    <a:pt x="828" y="1074"/>
                  </a:lnTo>
                  <a:lnTo>
                    <a:pt x="828" y="1068"/>
                  </a:lnTo>
                  <a:lnTo>
                    <a:pt x="822" y="1068"/>
                  </a:lnTo>
                  <a:lnTo>
                    <a:pt x="822" y="1074"/>
                  </a:lnTo>
                  <a:lnTo>
                    <a:pt x="822" y="1080"/>
                  </a:lnTo>
                  <a:lnTo>
                    <a:pt x="816" y="1080"/>
                  </a:lnTo>
                  <a:lnTo>
                    <a:pt x="816" y="1074"/>
                  </a:lnTo>
                  <a:lnTo>
                    <a:pt x="810" y="1074"/>
                  </a:lnTo>
                  <a:lnTo>
                    <a:pt x="810" y="1080"/>
                  </a:lnTo>
                  <a:lnTo>
                    <a:pt x="804" y="1080"/>
                  </a:lnTo>
                  <a:lnTo>
                    <a:pt x="804" y="1086"/>
                  </a:lnTo>
                  <a:lnTo>
                    <a:pt x="798" y="1086"/>
                  </a:lnTo>
                  <a:lnTo>
                    <a:pt x="798" y="1092"/>
                  </a:lnTo>
                  <a:lnTo>
                    <a:pt x="792" y="1092"/>
                  </a:lnTo>
                  <a:lnTo>
                    <a:pt x="786" y="1092"/>
                  </a:lnTo>
                  <a:lnTo>
                    <a:pt x="786" y="1098"/>
                  </a:lnTo>
                  <a:lnTo>
                    <a:pt x="780" y="1098"/>
                  </a:lnTo>
                  <a:lnTo>
                    <a:pt x="774" y="1098"/>
                  </a:lnTo>
                  <a:lnTo>
                    <a:pt x="768" y="1098"/>
                  </a:lnTo>
                  <a:lnTo>
                    <a:pt x="768" y="1104"/>
                  </a:lnTo>
                  <a:lnTo>
                    <a:pt x="762" y="1104"/>
                  </a:lnTo>
                  <a:lnTo>
                    <a:pt x="762" y="1098"/>
                  </a:lnTo>
                  <a:lnTo>
                    <a:pt x="756" y="1098"/>
                  </a:lnTo>
                  <a:lnTo>
                    <a:pt x="756" y="1104"/>
                  </a:lnTo>
                  <a:lnTo>
                    <a:pt x="750" y="1104"/>
                  </a:lnTo>
                  <a:lnTo>
                    <a:pt x="750" y="1110"/>
                  </a:lnTo>
                  <a:lnTo>
                    <a:pt x="744" y="1110"/>
                  </a:lnTo>
                  <a:lnTo>
                    <a:pt x="744" y="1104"/>
                  </a:lnTo>
                  <a:lnTo>
                    <a:pt x="744" y="1110"/>
                  </a:lnTo>
                  <a:lnTo>
                    <a:pt x="738" y="1110"/>
                  </a:lnTo>
                  <a:lnTo>
                    <a:pt x="738" y="1116"/>
                  </a:lnTo>
                  <a:lnTo>
                    <a:pt x="732" y="1116"/>
                  </a:lnTo>
                  <a:lnTo>
                    <a:pt x="732" y="1122"/>
                  </a:lnTo>
                  <a:lnTo>
                    <a:pt x="726" y="1122"/>
                  </a:lnTo>
                  <a:lnTo>
                    <a:pt x="720" y="1122"/>
                  </a:lnTo>
                  <a:lnTo>
                    <a:pt x="714" y="1122"/>
                  </a:lnTo>
                  <a:lnTo>
                    <a:pt x="714" y="1128"/>
                  </a:lnTo>
                  <a:lnTo>
                    <a:pt x="708" y="1128"/>
                  </a:lnTo>
                  <a:lnTo>
                    <a:pt x="702" y="1128"/>
                  </a:lnTo>
                  <a:lnTo>
                    <a:pt x="696" y="1128"/>
                  </a:lnTo>
                  <a:lnTo>
                    <a:pt x="696" y="1122"/>
                  </a:lnTo>
                  <a:lnTo>
                    <a:pt x="690" y="1122"/>
                  </a:lnTo>
                  <a:lnTo>
                    <a:pt x="684" y="1122"/>
                  </a:lnTo>
                  <a:lnTo>
                    <a:pt x="684" y="1116"/>
                  </a:lnTo>
                  <a:lnTo>
                    <a:pt x="678" y="1116"/>
                  </a:lnTo>
                  <a:lnTo>
                    <a:pt x="678" y="1110"/>
                  </a:lnTo>
                  <a:lnTo>
                    <a:pt x="672" y="1110"/>
                  </a:lnTo>
                  <a:lnTo>
                    <a:pt x="672" y="1104"/>
                  </a:lnTo>
                  <a:lnTo>
                    <a:pt x="666" y="1104"/>
                  </a:lnTo>
                  <a:lnTo>
                    <a:pt x="666" y="1098"/>
                  </a:lnTo>
                  <a:lnTo>
                    <a:pt x="660" y="1098"/>
                  </a:lnTo>
                  <a:lnTo>
                    <a:pt x="660" y="1092"/>
                  </a:lnTo>
                  <a:lnTo>
                    <a:pt x="654" y="1092"/>
                  </a:lnTo>
                  <a:lnTo>
                    <a:pt x="654" y="1086"/>
                  </a:lnTo>
                  <a:lnTo>
                    <a:pt x="648" y="1080"/>
                  </a:lnTo>
                  <a:lnTo>
                    <a:pt x="642" y="1080"/>
                  </a:lnTo>
                  <a:lnTo>
                    <a:pt x="636" y="1080"/>
                  </a:lnTo>
                  <a:lnTo>
                    <a:pt x="630" y="1080"/>
                  </a:lnTo>
                  <a:lnTo>
                    <a:pt x="624" y="1080"/>
                  </a:lnTo>
                  <a:lnTo>
                    <a:pt x="624" y="1074"/>
                  </a:lnTo>
                  <a:lnTo>
                    <a:pt x="618" y="1074"/>
                  </a:lnTo>
                  <a:lnTo>
                    <a:pt x="618" y="1068"/>
                  </a:lnTo>
                  <a:lnTo>
                    <a:pt x="612" y="1068"/>
                  </a:lnTo>
                  <a:lnTo>
                    <a:pt x="606" y="1068"/>
                  </a:lnTo>
                  <a:lnTo>
                    <a:pt x="600" y="1068"/>
                  </a:lnTo>
                  <a:lnTo>
                    <a:pt x="600" y="1074"/>
                  </a:lnTo>
                  <a:lnTo>
                    <a:pt x="600" y="1080"/>
                  </a:lnTo>
                  <a:lnTo>
                    <a:pt x="594" y="1080"/>
                  </a:lnTo>
                  <a:lnTo>
                    <a:pt x="588" y="1080"/>
                  </a:lnTo>
                  <a:lnTo>
                    <a:pt x="588" y="1074"/>
                  </a:lnTo>
                  <a:lnTo>
                    <a:pt x="582" y="1074"/>
                  </a:lnTo>
                  <a:lnTo>
                    <a:pt x="582" y="1068"/>
                  </a:lnTo>
                  <a:lnTo>
                    <a:pt x="582" y="1062"/>
                  </a:lnTo>
                  <a:lnTo>
                    <a:pt x="576" y="1062"/>
                  </a:lnTo>
                  <a:lnTo>
                    <a:pt x="570" y="1062"/>
                  </a:lnTo>
                  <a:lnTo>
                    <a:pt x="564" y="1062"/>
                  </a:lnTo>
                  <a:lnTo>
                    <a:pt x="564" y="1056"/>
                  </a:lnTo>
                  <a:lnTo>
                    <a:pt x="558" y="1056"/>
                  </a:lnTo>
                  <a:lnTo>
                    <a:pt x="558" y="1050"/>
                  </a:lnTo>
                  <a:lnTo>
                    <a:pt x="552" y="1050"/>
                  </a:lnTo>
                  <a:lnTo>
                    <a:pt x="552" y="1044"/>
                  </a:lnTo>
                  <a:lnTo>
                    <a:pt x="552" y="1038"/>
                  </a:lnTo>
                  <a:lnTo>
                    <a:pt x="546" y="1038"/>
                  </a:lnTo>
                  <a:lnTo>
                    <a:pt x="546" y="1032"/>
                  </a:lnTo>
                  <a:lnTo>
                    <a:pt x="552" y="1026"/>
                  </a:lnTo>
                  <a:lnTo>
                    <a:pt x="552" y="1020"/>
                  </a:lnTo>
                  <a:lnTo>
                    <a:pt x="558" y="1020"/>
                  </a:lnTo>
                  <a:lnTo>
                    <a:pt x="558" y="1014"/>
                  </a:lnTo>
                  <a:lnTo>
                    <a:pt x="552" y="1014"/>
                  </a:lnTo>
                  <a:lnTo>
                    <a:pt x="546" y="1014"/>
                  </a:lnTo>
                  <a:lnTo>
                    <a:pt x="546" y="1008"/>
                  </a:lnTo>
                  <a:lnTo>
                    <a:pt x="546" y="1014"/>
                  </a:lnTo>
                  <a:lnTo>
                    <a:pt x="540" y="1008"/>
                  </a:lnTo>
                  <a:lnTo>
                    <a:pt x="534" y="1008"/>
                  </a:lnTo>
                  <a:lnTo>
                    <a:pt x="528" y="1008"/>
                  </a:lnTo>
                  <a:lnTo>
                    <a:pt x="522" y="1008"/>
                  </a:lnTo>
                  <a:lnTo>
                    <a:pt x="522" y="1002"/>
                  </a:lnTo>
                  <a:lnTo>
                    <a:pt x="516" y="1002"/>
                  </a:lnTo>
                  <a:lnTo>
                    <a:pt x="510" y="1002"/>
                  </a:lnTo>
                  <a:lnTo>
                    <a:pt x="504" y="1002"/>
                  </a:lnTo>
                  <a:lnTo>
                    <a:pt x="498" y="1002"/>
                  </a:lnTo>
                  <a:lnTo>
                    <a:pt x="498" y="996"/>
                  </a:lnTo>
                  <a:lnTo>
                    <a:pt x="492" y="996"/>
                  </a:lnTo>
                  <a:lnTo>
                    <a:pt x="492" y="990"/>
                  </a:lnTo>
                  <a:lnTo>
                    <a:pt x="486" y="990"/>
                  </a:lnTo>
                  <a:lnTo>
                    <a:pt x="480" y="990"/>
                  </a:lnTo>
                  <a:lnTo>
                    <a:pt x="474" y="990"/>
                  </a:lnTo>
                  <a:lnTo>
                    <a:pt x="468" y="990"/>
                  </a:lnTo>
                  <a:lnTo>
                    <a:pt x="462" y="990"/>
                  </a:lnTo>
                  <a:lnTo>
                    <a:pt x="462" y="984"/>
                  </a:lnTo>
                  <a:lnTo>
                    <a:pt x="456" y="984"/>
                  </a:lnTo>
                  <a:lnTo>
                    <a:pt x="450" y="984"/>
                  </a:lnTo>
                  <a:lnTo>
                    <a:pt x="444" y="984"/>
                  </a:lnTo>
                  <a:lnTo>
                    <a:pt x="438" y="984"/>
                  </a:lnTo>
                  <a:lnTo>
                    <a:pt x="432" y="984"/>
                  </a:lnTo>
                  <a:lnTo>
                    <a:pt x="432" y="978"/>
                  </a:lnTo>
                  <a:lnTo>
                    <a:pt x="426" y="978"/>
                  </a:lnTo>
                  <a:lnTo>
                    <a:pt x="420" y="978"/>
                  </a:lnTo>
                  <a:lnTo>
                    <a:pt x="414" y="978"/>
                  </a:lnTo>
                  <a:lnTo>
                    <a:pt x="408" y="978"/>
                  </a:lnTo>
                  <a:lnTo>
                    <a:pt x="408" y="984"/>
                  </a:lnTo>
                  <a:lnTo>
                    <a:pt x="408" y="990"/>
                  </a:lnTo>
                  <a:lnTo>
                    <a:pt x="402" y="990"/>
                  </a:lnTo>
                  <a:lnTo>
                    <a:pt x="396" y="990"/>
                  </a:lnTo>
                  <a:lnTo>
                    <a:pt x="396" y="984"/>
                  </a:lnTo>
                  <a:lnTo>
                    <a:pt x="390" y="984"/>
                  </a:lnTo>
                  <a:lnTo>
                    <a:pt x="390" y="978"/>
                  </a:lnTo>
                  <a:lnTo>
                    <a:pt x="384" y="978"/>
                  </a:lnTo>
                  <a:lnTo>
                    <a:pt x="378" y="978"/>
                  </a:lnTo>
                  <a:lnTo>
                    <a:pt x="372" y="978"/>
                  </a:lnTo>
                  <a:lnTo>
                    <a:pt x="366" y="978"/>
                  </a:lnTo>
                  <a:lnTo>
                    <a:pt x="366" y="972"/>
                  </a:lnTo>
                  <a:lnTo>
                    <a:pt x="360" y="972"/>
                  </a:lnTo>
                  <a:lnTo>
                    <a:pt x="360" y="966"/>
                  </a:lnTo>
                  <a:lnTo>
                    <a:pt x="360" y="960"/>
                  </a:lnTo>
                  <a:lnTo>
                    <a:pt x="366" y="960"/>
                  </a:lnTo>
                  <a:lnTo>
                    <a:pt x="366" y="954"/>
                  </a:lnTo>
                  <a:lnTo>
                    <a:pt x="366" y="948"/>
                  </a:lnTo>
                  <a:lnTo>
                    <a:pt x="366" y="942"/>
                  </a:lnTo>
                  <a:lnTo>
                    <a:pt x="360" y="942"/>
                  </a:lnTo>
                  <a:lnTo>
                    <a:pt x="354" y="942"/>
                  </a:lnTo>
                  <a:lnTo>
                    <a:pt x="348" y="942"/>
                  </a:lnTo>
                  <a:lnTo>
                    <a:pt x="342" y="942"/>
                  </a:lnTo>
                  <a:lnTo>
                    <a:pt x="342" y="948"/>
                  </a:lnTo>
                  <a:lnTo>
                    <a:pt x="336" y="948"/>
                  </a:lnTo>
                  <a:lnTo>
                    <a:pt x="336" y="954"/>
                  </a:lnTo>
                  <a:lnTo>
                    <a:pt x="336" y="948"/>
                  </a:lnTo>
                  <a:lnTo>
                    <a:pt x="330" y="948"/>
                  </a:lnTo>
                  <a:lnTo>
                    <a:pt x="330" y="954"/>
                  </a:lnTo>
                  <a:lnTo>
                    <a:pt x="330" y="948"/>
                  </a:lnTo>
                  <a:lnTo>
                    <a:pt x="324" y="948"/>
                  </a:lnTo>
                  <a:lnTo>
                    <a:pt x="324" y="942"/>
                  </a:lnTo>
                  <a:lnTo>
                    <a:pt x="318" y="942"/>
                  </a:lnTo>
                  <a:lnTo>
                    <a:pt x="318" y="936"/>
                  </a:lnTo>
                  <a:lnTo>
                    <a:pt x="312" y="936"/>
                  </a:lnTo>
                  <a:lnTo>
                    <a:pt x="312" y="930"/>
                  </a:lnTo>
                  <a:lnTo>
                    <a:pt x="306" y="930"/>
                  </a:lnTo>
                  <a:lnTo>
                    <a:pt x="300" y="930"/>
                  </a:lnTo>
                  <a:lnTo>
                    <a:pt x="300" y="924"/>
                  </a:lnTo>
                  <a:lnTo>
                    <a:pt x="294" y="924"/>
                  </a:lnTo>
                  <a:lnTo>
                    <a:pt x="294" y="918"/>
                  </a:lnTo>
                  <a:lnTo>
                    <a:pt x="300" y="918"/>
                  </a:lnTo>
                  <a:lnTo>
                    <a:pt x="300" y="912"/>
                  </a:lnTo>
                  <a:lnTo>
                    <a:pt x="294" y="912"/>
                  </a:lnTo>
                  <a:lnTo>
                    <a:pt x="288" y="912"/>
                  </a:lnTo>
                  <a:lnTo>
                    <a:pt x="288" y="906"/>
                  </a:lnTo>
                  <a:lnTo>
                    <a:pt x="294" y="906"/>
                  </a:lnTo>
                  <a:lnTo>
                    <a:pt x="294" y="900"/>
                  </a:lnTo>
                  <a:lnTo>
                    <a:pt x="294" y="906"/>
                  </a:lnTo>
                  <a:lnTo>
                    <a:pt x="294" y="900"/>
                  </a:lnTo>
                  <a:lnTo>
                    <a:pt x="300" y="900"/>
                  </a:lnTo>
                  <a:lnTo>
                    <a:pt x="294" y="900"/>
                  </a:lnTo>
                  <a:lnTo>
                    <a:pt x="300" y="894"/>
                  </a:lnTo>
                  <a:lnTo>
                    <a:pt x="306" y="894"/>
                  </a:lnTo>
                  <a:lnTo>
                    <a:pt x="306" y="888"/>
                  </a:lnTo>
                  <a:lnTo>
                    <a:pt x="300" y="888"/>
                  </a:lnTo>
                  <a:lnTo>
                    <a:pt x="300" y="882"/>
                  </a:lnTo>
                  <a:lnTo>
                    <a:pt x="300" y="876"/>
                  </a:lnTo>
                  <a:lnTo>
                    <a:pt x="306" y="876"/>
                  </a:lnTo>
                  <a:lnTo>
                    <a:pt x="306" y="870"/>
                  </a:lnTo>
                  <a:lnTo>
                    <a:pt x="312" y="870"/>
                  </a:lnTo>
                  <a:lnTo>
                    <a:pt x="312" y="864"/>
                  </a:lnTo>
                  <a:lnTo>
                    <a:pt x="318" y="864"/>
                  </a:lnTo>
                  <a:lnTo>
                    <a:pt x="318" y="858"/>
                  </a:lnTo>
                  <a:lnTo>
                    <a:pt x="318" y="852"/>
                  </a:lnTo>
                  <a:lnTo>
                    <a:pt x="312" y="852"/>
                  </a:lnTo>
                  <a:lnTo>
                    <a:pt x="306" y="852"/>
                  </a:lnTo>
                  <a:lnTo>
                    <a:pt x="306" y="858"/>
                  </a:lnTo>
                  <a:lnTo>
                    <a:pt x="306" y="864"/>
                  </a:lnTo>
                  <a:lnTo>
                    <a:pt x="300" y="864"/>
                  </a:lnTo>
                  <a:lnTo>
                    <a:pt x="294" y="864"/>
                  </a:lnTo>
                  <a:lnTo>
                    <a:pt x="294" y="870"/>
                  </a:lnTo>
                  <a:lnTo>
                    <a:pt x="294" y="864"/>
                  </a:lnTo>
                  <a:lnTo>
                    <a:pt x="294" y="858"/>
                  </a:lnTo>
                  <a:lnTo>
                    <a:pt x="294" y="852"/>
                  </a:lnTo>
                  <a:lnTo>
                    <a:pt x="288" y="852"/>
                  </a:lnTo>
                  <a:lnTo>
                    <a:pt x="294" y="852"/>
                  </a:lnTo>
                  <a:lnTo>
                    <a:pt x="294" y="846"/>
                  </a:lnTo>
                  <a:lnTo>
                    <a:pt x="300" y="846"/>
                  </a:lnTo>
                  <a:lnTo>
                    <a:pt x="300" y="840"/>
                  </a:lnTo>
                  <a:lnTo>
                    <a:pt x="300" y="834"/>
                  </a:lnTo>
                  <a:lnTo>
                    <a:pt x="300" y="828"/>
                  </a:lnTo>
                  <a:lnTo>
                    <a:pt x="306" y="828"/>
                  </a:lnTo>
                  <a:lnTo>
                    <a:pt x="306" y="822"/>
                  </a:lnTo>
                  <a:lnTo>
                    <a:pt x="312" y="822"/>
                  </a:lnTo>
                  <a:lnTo>
                    <a:pt x="312" y="816"/>
                  </a:lnTo>
                  <a:lnTo>
                    <a:pt x="312" y="810"/>
                  </a:lnTo>
                  <a:lnTo>
                    <a:pt x="318" y="810"/>
                  </a:lnTo>
                  <a:lnTo>
                    <a:pt x="318" y="804"/>
                  </a:lnTo>
                  <a:lnTo>
                    <a:pt x="324" y="804"/>
                  </a:lnTo>
                  <a:lnTo>
                    <a:pt x="324" y="798"/>
                  </a:lnTo>
                  <a:lnTo>
                    <a:pt x="330" y="798"/>
                  </a:lnTo>
                  <a:lnTo>
                    <a:pt x="330" y="792"/>
                  </a:lnTo>
                  <a:lnTo>
                    <a:pt x="330" y="786"/>
                  </a:lnTo>
                  <a:lnTo>
                    <a:pt x="336" y="786"/>
                  </a:lnTo>
                  <a:lnTo>
                    <a:pt x="336" y="780"/>
                  </a:lnTo>
                  <a:lnTo>
                    <a:pt x="342" y="780"/>
                  </a:lnTo>
                  <a:lnTo>
                    <a:pt x="348" y="774"/>
                  </a:lnTo>
                  <a:lnTo>
                    <a:pt x="354" y="774"/>
                  </a:lnTo>
                  <a:lnTo>
                    <a:pt x="354" y="768"/>
                  </a:lnTo>
                  <a:lnTo>
                    <a:pt x="360" y="762"/>
                  </a:lnTo>
                  <a:lnTo>
                    <a:pt x="366" y="762"/>
                  </a:lnTo>
                  <a:lnTo>
                    <a:pt x="366" y="768"/>
                  </a:lnTo>
                  <a:lnTo>
                    <a:pt x="372" y="768"/>
                  </a:lnTo>
                  <a:lnTo>
                    <a:pt x="372" y="762"/>
                  </a:lnTo>
                  <a:lnTo>
                    <a:pt x="378" y="762"/>
                  </a:lnTo>
                  <a:lnTo>
                    <a:pt x="372" y="762"/>
                  </a:lnTo>
                  <a:lnTo>
                    <a:pt x="372" y="756"/>
                  </a:lnTo>
                  <a:lnTo>
                    <a:pt x="366" y="756"/>
                  </a:lnTo>
                  <a:lnTo>
                    <a:pt x="366" y="750"/>
                  </a:lnTo>
                  <a:lnTo>
                    <a:pt x="360" y="750"/>
                  </a:lnTo>
                  <a:lnTo>
                    <a:pt x="360" y="756"/>
                  </a:lnTo>
                  <a:lnTo>
                    <a:pt x="354" y="756"/>
                  </a:lnTo>
                  <a:lnTo>
                    <a:pt x="354" y="750"/>
                  </a:lnTo>
                  <a:lnTo>
                    <a:pt x="348" y="750"/>
                  </a:lnTo>
                  <a:lnTo>
                    <a:pt x="342" y="750"/>
                  </a:lnTo>
                  <a:lnTo>
                    <a:pt x="342" y="744"/>
                  </a:lnTo>
                  <a:lnTo>
                    <a:pt x="342" y="738"/>
                  </a:lnTo>
                  <a:lnTo>
                    <a:pt x="342" y="732"/>
                  </a:lnTo>
                  <a:lnTo>
                    <a:pt x="342" y="726"/>
                  </a:lnTo>
                  <a:lnTo>
                    <a:pt x="348" y="726"/>
                  </a:lnTo>
                  <a:lnTo>
                    <a:pt x="348" y="720"/>
                  </a:lnTo>
                  <a:lnTo>
                    <a:pt x="342" y="720"/>
                  </a:lnTo>
                  <a:lnTo>
                    <a:pt x="348" y="720"/>
                  </a:lnTo>
                  <a:lnTo>
                    <a:pt x="342" y="720"/>
                  </a:lnTo>
                  <a:lnTo>
                    <a:pt x="342" y="714"/>
                  </a:lnTo>
                  <a:lnTo>
                    <a:pt x="348" y="714"/>
                  </a:lnTo>
                  <a:lnTo>
                    <a:pt x="348" y="708"/>
                  </a:lnTo>
                  <a:lnTo>
                    <a:pt x="354" y="708"/>
                  </a:lnTo>
                  <a:lnTo>
                    <a:pt x="354" y="714"/>
                  </a:lnTo>
                  <a:lnTo>
                    <a:pt x="354" y="708"/>
                  </a:lnTo>
                  <a:lnTo>
                    <a:pt x="360" y="708"/>
                  </a:lnTo>
                  <a:lnTo>
                    <a:pt x="360" y="702"/>
                  </a:lnTo>
                  <a:lnTo>
                    <a:pt x="360" y="708"/>
                  </a:lnTo>
                  <a:lnTo>
                    <a:pt x="366" y="708"/>
                  </a:lnTo>
                  <a:lnTo>
                    <a:pt x="372" y="708"/>
                  </a:lnTo>
                  <a:lnTo>
                    <a:pt x="372" y="702"/>
                  </a:lnTo>
                  <a:lnTo>
                    <a:pt x="372" y="696"/>
                  </a:lnTo>
                  <a:lnTo>
                    <a:pt x="366" y="696"/>
                  </a:lnTo>
                  <a:lnTo>
                    <a:pt x="366" y="690"/>
                  </a:lnTo>
                  <a:lnTo>
                    <a:pt x="372" y="690"/>
                  </a:lnTo>
                  <a:lnTo>
                    <a:pt x="372" y="684"/>
                  </a:lnTo>
                  <a:lnTo>
                    <a:pt x="366" y="684"/>
                  </a:lnTo>
                  <a:lnTo>
                    <a:pt x="366" y="678"/>
                  </a:lnTo>
                  <a:lnTo>
                    <a:pt x="366" y="684"/>
                  </a:lnTo>
                  <a:lnTo>
                    <a:pt x="360" y="684"/>
                  </a:lnTo>
                  <a:lnTo>
                    <a:pt x="366" y="678"/>
                  </a:lnTo>
                  <a:lnTo>
                    <a:pt x="360" y="678"/>
                  </a:lnTo>
                  <a:lnTo>
                    <a:pt x="360" y="672"/>
                  </a:lnTo>
                  <a:lnTo>
                    <a:pt x="360" y="666"/>
                  </a:lnTo>
                  <a:lnTo>
                    <a:pt x="360" y="660"/>
                  </a:lnTo>
                  <a:lnTo>
                    <a:pt x="354" y="660"/>
                  </a:lnTo>
                  <a:lnTo>
                    <a:pt x="354" y="666"/>
                  </a:lnTo>
                  <a:lnTo>
                    <a:pt x="348" y="666"/>
                  </a:lnTo>
                  <a:lnTo>
                    <a:pt x="342" y="666"/>
                  </a:lnTo>
                  <a:lnTo>
                    <a:pt x="342" y="672"/>
                  </a:lnTo>
                  <a:lnTo>
                    <a:pt x="336" y="672"/>
                  </a:lnTo>
                  <a:lnTo>
                    <a:pt x="330" y="672"/>
                  </a:lnTo>
                  <a:lnTo>
                    <a:pt x="324" y="666"/>
                  </a:lnTo>
                  <a:lnTo>
                    <a:pt x="330" y="666"/>
                  </a:lnTo>
                  <a:lnTo>
                    <a:pt x="324" y="666"/>
                  </a:lnTo>
                  <a:lnTo>
                    <a:pt x="330" y="666"/>
                  </a:lnTo>
                  <a:lnTo>
                    <a:pt x="330" y="660"/>
                  </a:lnTo>
                  <a:lnTo>
                    <a:pt x="330" y="654"/>
                  </a:lnTo>
                  <a:lnTo>
                    <a:pt x="336" y="654"/>
                  </a:lnTo>
                  <a:lnTo>
                    <a:pt x="336" y="648"/>
                  </a:lnTo>
                  <a:lnTo>
                    <a:pt x="330" y="642"/>
                  </a:lnTo>
                  <a:lnTo>
                    <a:pt x="330" y="636"/>
                  </a:lnTo>
                  <a:lnTo>
                    <a:pt x="324" y="636"/>
                  </a:lnTo>
                  <a:lnTo>
                    <a:pt x="324" y="630"/>
                  </a:lnTo>
                  <a:lnTo>
                    <a:pt x="324" y="624"/>
                  </a:lnTo>
                  <a:lnTo>
                    <a:pt x="318" y="624"/>
                  </a:lnTo>
                  <a:lnTo>
                    <a:pt x="318" y="618"/>
                  </a:lnTo>
                  <a:lnTo>
                    <a:pt x="312" y="618"/>
                  </a:lnTo>
                  <a:lnTo>
                    <a:pt x="312" y="612"/>
                  </a:lnTo>
                  <a:lnTo>
                    <a:pt x="306" y="612"/>
                  </a:lnTo>
                  <a:lnTo>
                    <a:pt x="306" y="606"/>
                  </a:lnTo>
                  <a:lnTo>
                    <a:pt x="306" y="600"/>
                  </a:lnTo>
                  <a:lnTo>
                    <a:pt x="306" y="594"/>
                  </a:lnTo>
                  <a:lnTo>
                    <a:pt x="306" y="588"/>
                  </a:lnTo>
                  <a:lnTo>
                    <a:pt x="306" y="582"/>
                  </a:lnTo>
                  <a:lnTo>
                    <a:pt x="306" y="576"/>
                  </a:lnTo>
                  <a:lnTo>
                    <a:pt x="306" y="570"/>
                  </a:lnTo>
                  <a:lnTo>
                    <a:pt x="306" y="564"/>
                  </a:lnTo>
                  <a:lnTo>
                    <a:pt x="306" y="558"/>
                  </a:lnTo>
                  <a:lnTo>
                    <a:pt x="300" y="558"/>
                  </a:lnTo>
                  <a:lnTo>
                    <a:pt x="300" y="564"/>
                  </a:lnTo>
                  <a:lnTo>
                    <a:pt x="294" y="564"/>
                  </a:lnTo>
                  <a:lnTo>
                    <a:pt x="294" y="570"/>
                  </a:lnTo>
                  <a:lnTo>
                    <a:pt x="288" y="570"/>
                  </a:lnTo>
                  <a:lnTo>
                    <a:pt x="288" y="576"/>
                  </a:lnTo>
                  <a:lnTo>
                    <a:pt x="282" y="576"/>
                  </a:lnTo>
                  <a:lnTo>
                    <a:pt x="282" y="582"/>
                  </a:lnTo>
                  <a:lnTo>
                    <a:pt x="276" y="582"/>
                  </a:lnTo>
                  <a:lnTo>
                    <a:pt x="270" y="582"/>
                  </a:lnTo>
                  <a:lnTo>
                    <a:pt x="270" y="588"/>
                  </a:lnTo>
                  <a:lnTo>
                    <a:pt x="264" y="588"/>
                  </a:lnTo>
                  <a:lnTo>
                    <a:pt x="264" y="594"/>
                  </a:lnTo>
                  <a:lnTo>
                    <a:pt x="258" y="594"/>
                  </a:lnTo>
                  <a:lnTo>
                    <a:pt x="258" y="600"/>
                  </a:lnTo>
                  <a:lnTo>
                    <a:pt x="258" y="594"/>
                  </a:lnTo>
                  <a:lnTo>
                    <a:pt x="252" y="594"/>
                  </a:lnTo>
                  <a:lnTo>
                    <a:pt x="246" y="594"/>
                  </a:lnTo>
                  <a:lnTo>
                    <a:pt x="246" y="588"/>
                  </a:lnTo>
                  <a:lnTo>
                    <a:pt x="240" y="582"/>
                  </a:lnTo>
                  <a:lnTo>
                    <a:pt x="246" y="582"/>
                  </a:lnTo>
                  <a:lnTo>
                    <a:pt x="240" y="582"/>
                  </a:lnTo>
                  <a:lnTo>
                    <a:pt x="246" y="582"/>
                  </a:lnTo>
                  <a:lnTo>
                    <a:pt x="246" y="576"/>
                  </a:lnTo>
                  <a:lnTo>
                    <a:pt x="240" y="576"/>
                  </a:lnTo>
                  <a:lnTo>
                    <a:pt x="240" y="570"/>
                  </a:lnTo>
                  <a:lnTo>
                    <a:pt x="240" y="564"/>
                  </a:lnTo>
                  <a:lnTo>
                    <a:pt x="240" y="558"/>
                  </a:lnTo>
                  <a:lnTo>
                    <a:pt x="234" y="558"/>
                  </a:lnTo>
                  <a:lnTo>
                    <a:pt x="234" y="552"/>
                  </a:lnTo>
                  <a:lnTo>
                    <a:pt x="228" y="552"/>
                  </a:lnTo>
                  <a:lnTo>
                    <a:pt x="228" y="546"/>
                  </a:lnTo>
                  <a:lnTo>
                    <a:pt x="228" y="552"/>
                  </a:lnTo>
                  <a:lnTo>
                    <a:pt x="228" y="546"/>
                  </a:lnTo>
                  <a:lnTo>
                    <a:pt x="228" y="552"/>
                  </a:lnTo>
                  <a:lnTo>
                    <a:pt x="222" y="552"/>
                  </a:lnTo>
                  <a:lnTo>
                    <a:pt x="222" y="546"/>
                  </a:lnTo>
                  <a:lnTo>
                    <a:pt x="222" y="540"/>
                  </a:lnTo>
                  <a:lnTo>
                    <a:pt x="222" y="534"/>
                  </a:lnTo>
                  <a:lnTo>
                    <a:pt x="216" y="534"/>
                  </a:lnTo>
                  <a:lnTo>
                    <a:pt x="222" y="534"/>
                  </a:lnTo>
                  <a:lnTo>
                    <a:pt x="216" y="534"/>
                  </a:lnTo>
                  <a:lnTo>
                    <a:pt x="216" y="528"/>
                  </a:lnTo>
                  <a:lnTo>
                    <a:pt x="210" y="528"/>
                  </a:lnTo>
                  <a:lnTo>
                    <a:pt x="204" y="528"/>
                  </a:lnTo>
                  <a:lnTo>
                    <a:pt x="204" y="522"/>
                  </a:lnTo>
                  <a:lnTo>
                    <a:pt x="204" y="516"/>
                  </a:lnTo>
                  <a:lnTo>
                    <a:pt x="198" y="516"/>
                  </a:lnTo>
                  <a:lnTo>
                    <a:pt x="204" y="516"/>
                  </a:lnTo>
                  <a:lnTo>
                    <a:pt x="198" y="510"/>
                  </a:lnTo>
                  <a:lnTo>
                    <a:pt x="204" y="510"/>
                  </a:lnTo>
                  <a:lnTo>
                    <a:pt x="198" y="510"/>
                  </a:lnTo>
                  <a:lnTo>
                    <a:pt x="198" y="504"/>
                  </a:lnTo>
                  <a:lnTo>
                    <a:pt x="192" y="504"/>
                  </a:lnTo>
                  <a:lnTo>
                    <a:pt x="186" y="504"/>
                  </a:lnTo>
                  <a:lnTo>
                    <a:pt x="180" y="504"/>
                  </a:lnTo>
                  <a:lnTo>
                    <a:pt x="174" y="504"/>
                  </a:lnTo>
                  <a:lnTo>
                    <a:pt x="174" y="498"/>
                  </a:lnTo>
                  <a:lnTo>
                    <a:pt x="168" y="498"/>
                  </a:lnTo>
                  <a:lnTo>
                    <a:pt x="168" y="504"/>
                  </a:lnTo>
                  <a:lnTo>
                    <a:pt x="168" y="498"/>
                  </a:lnTo>
                  <a:lnTo>
                    <a:pt x="162" y="498"/>
                  </a:lnTo>
                  <a:lnTo>
                    <a:pt x="156" y="498"/>
                  </a:lnTo>
                  <a:lnTo>
                    <a:pt x="156" y="492"/>
                  </a:lnTo>
                  <a:lnTo>
                    <a:pt x="150" y="492"/>
                  </a:lnTo>
                  <a:lnTo>
                    <a:pt x="144" y="492"/>
                  </a:lnTo>
                  <a:lnTo>
                    <a:pt x="144" y="498"/>
                  </a:lnTo>
                  <a:lnTo>
                    <a:pt x="138" y="498"/>
                  </a:lnTo>
                  <a:lnTo>
                    <a:pt x="138" y="504"/>
                  </a:lnTo>
                  <a:lnTo>
                    <a:pt x="138" y="510"/>
                  </a:lnTo>
                  <a:lnTo>
                    <a:pt x="132" y="510"/>
                  </a:lnTo>
                  <a:lnTo>
                    <a:pt x="132" y="516"/>
                  </a:lnTo>
                  <a:lnTo>
                    <a:pt x="132" y="522"/>
                  </a:lnTo>
                  <a:lnTo>
                    <a:pt x="126" y="522"/>
                  </a:lnTo>
                  <a:lnTo>
                    <a:pt x="120" y="522"/>
                  </a:lnTo>
                  <a:lnTo>
                    <a:pt x="114" y="522"/>
                  </a:lnTo>
                  <a:lnTo>
                    <a:pt x="108" y="522"/>
                  </a:lnTo>
                  <a:lnTo>
                    <a:pt x="108" y="528"/>
                  </a:lnTo>
                  <a:lnTo>
                    <a:pt x="108" y="534"/>
                  </a:lnTo>
                  <a:lnTo>
                    <a:pt x="108" y="540"/>
                  </a:lnTo>
                  <a:lnTo>
                    <a:pt x="102" y="540"/>
                  </a:lnTo>
                  <a:lnTo>
                    <a:pt x="96" y="540"/>
                  </a:lnTo>
                  <a:lnTo>
                    <a:pt x="96" y="546"/>
                  </a:lnTo>
                  <a:lnTo>
                    <a:pt x="90" y="546"/>
                  </a:lnTo>
                  <a:lnTo>
                    <a:pt x="84" y="546"/>
                  </a:lnTo>
                  <a:lnTo>
                    <a:pt x="84" y="552"/>
                  </a:lnTo>
                  <a:lnTo>
                    <a:pt x="90" y="552"/>
                  </a:lnTo>
                  <a:lnTo>
                    <a:pt x="84" y="552"/>
                  </a:lnTo>
                  <a:lnTo>
                    <a:pt x="90" y="552"/>
                  </a:lnTo>
                  <a:lnTo>
                    <a:pt x="90" y="558"/>
                  </a:lnTo>
                  <a:lnTo>
                    <a:pt x="84" y="558"/>
                  </a:lnTo>
                  <a:lnTo>
                    <a:pt x="84" y="564"/>
                  </a:lnTo>
                  <a:lnTo>
                    <a:pt x="78" y="564"/>
                  </a:lnTo>
                  <a:lnTo>
                    <a:pt x="78" y="570"/>
                  </a:lnTo>
                  <a:lnTo>
                    <a:pt x="78" y="564"/>
                  </a:lnTo>
                  <a:lnTo>
                    <a:pt x="72" y="564"/>
                  </a:lnTo>
                  <a:lnTo>
                    <a:pt x="66" y="564"/>
                  </a:lnTo>
                  <a:lnTo>
                    <a:pt x="60" y="564"/>
                  </a:lnTo>
                  <a:lnTo>
                    <a:pt x="54" y="564"/>
                  </a:lnTo>
                  <a:lnTo>
                    <a:pt x="48" y="564"/>
                  </a:lnTo>
                  <a:lnTo>
                    <a:pt x="42" y="564"/>
                  </a:lnTo>
                  <a:lnTo>
                    <a:pt x="42" y="570"/>
                  </a:lnTo>
                  <a:lnTo>
                    <a:pt x="42" y="564"/>
                  </a:lnTo>
                  <a:lnTo>
                    <a:pt x="36" y="564"/>
                  </a:lnTo>
                  <a:lnTo>
                    <a:pt x="36" y="570"/>
                  </a:lnTo>
                  <a:lnTo>
                    <a:pt x="30" y="570"/>
                  </a:lnTo>
                  <a:lnTo>
                    <a:pt x="30" y="564"/>
                  </a:lnTo>
                  <a:lnTo>
                    <a:pt x="24" y="564"/>
                  </a:lnTo>
                  <a:lnTo>
                    <a:pt x="24" y="570"/>
                  </a:lnTo>
                  <a:lnTo>
                    <a:pt x="24" y="564"/>
                  </a:lnTo>
                  <a:lnTo>
                    <a:pt x="18" y="564"/>
                  </a:lnTo>
                  <a:lnTo>
                    <a:pt x="18" y="570"/>
                  </a:lnTo>
                  <a:lnTo>
                    <a:pt x="12" y="564"/>
                  </a:lnTo>
                  <a:lnTo>
                    <a:pt x="6" y="564"/>
                  </a:lnTo>
                  <a:lnTo>
                    <a:pt x="6" y="558"/>
                  </a:lnTo>
                  <a:lnTo>
                    <a:pt x="12" y="558"/>
                  </a:lnTo>
                  <a:lnTo>
                    <a:pt x="12" y="552"/>
                  </a:lnTo>
                  <a:lnTo>
                    <a:pt x="6" y="552"/>
                  </a:lnTo>
                  <a:lnTo>
                    <a:pt x="6" y="558"/>
                  </a:lnTo>
                  <a:lnTo>
                    <a:pt x="6" y="552"/>
                  </a:lnTo>
                  <a:lnTo>
                    <a:pt x="6" y="546"/>
                  </a:lnTo>
                  <a:lnTo>
                    <a:pt x="0" y="546"/>
                  </a:lnTo>
                  <a:lnTo>
                    <a:pt x="6" y="540"/>
                  </a:lnTo>
                  <a:lnTo>
                    <a:pt x="6" y="534"/>
                  </a:lnTo>
                  <a:lnTo>
                    <a:pt x="0" y="534"/>
                  </a:lnTo>
                  <a:lnTo>
                    <a:pt x="0" y="528"/>
                  </a:lnTo>
                  <a:lnTo>
                    <a:pt x="6" y="528"/>
                  </a:lnTo>
                  <a:lnTo>
                    <a:pt x="0" y="528"/>
                  </a:lnTo>
                  <a:lnTo>
                    <a:pt x="0" y="522"/>
                  </a:lnTo>
                  <a:lnTo>
                    <a:pt x="6" y="522"/>
                  </a:lnTo>
                  <a:lnTo>
                    <a:pt x="6" y="516"/>
                  </a:lnTo>
                  <a:lnTo>
                    <a:pt x="6" y="510"/>
                  </a:lnTo>
                  <a:lnTo>
                    <a:pt x="6" y="504"/>
                  </a:lnTo>
                  <a:lnTo>
                    <a:pt x="12" y="504"/>
                  </a:lnTo>
                  <a:lnTo>
                    <a:pt x="18" y="498"/>
                  </a:lnTo>
                  <a:lnTo>
                    <a:pt x="18" y="492"/>
                  </a:lnTo>
                  <a:lnTo>
                    <a:pt x="18" y="486"/>
                  </a:lnTo>
                  <a:lnTo>
                    <a:pt x="18" y="480"/>
                  </a:lnTo>
                  <a:lnTo>
                    <a:pt x="24" y="474"/>
                  </a:lnTo>
                  <a:lnTo>
                    <a:pt x="30" y="468"/>
                  </a:lnTo>
                  <a:lnTo>
                    <a:pt x="36" y="456"/>
                  </a:lnTo>
                  <a:lnTo>
                    <a:pt x="36" y="450"/>
                  </a:lnTo>
                  <a:lnTo>
                    <a:pt x="42" y="450"/>
                  </a:lnTo>
                  <a:lnTo>
                    <a:pt x="48" y="450"/>
                  </a:lnTo>
                  <a:lnTo>
                    <a:pt x="48" y="444"/>
                  </a:lnTo>
                  <a:lnTo>
                    <a:pt x="48" y="438"/>
                  </a:lnTo>
                  <a:lnTo>
                    <a:pt x="42" y="432"/>
                  </a:lnTo>
                  <a:lnTo>
                    <a:pt x="48" y="432"/>
                  </a:lnTo>
                  <a:lnTo>
                    <a:pt x="48" y="426"/>
                  </a:lnTo>
                  <a:lnTo>
                    <a:pt x="54" y="420"/>
                  </a:lnTo>
                  <a:lnTo>
                    <a:pt x="60" y="414"/>
                  </a:lnTo>
                  <a:lnTo>
                    <a:pt x="66" y="402"/>
                  </a:lnTo>
                  <a:lnTo>
                    <a:pt x="66" y="396"/>
                  </a:lnTo>
                  <a:lnTo>
                    <a:pt x="78" y="384"/>
                  </a:lnTo>
                  <a:lnTo>
                    <a:pt x="78" y="378"/>
                  </a:lnTo>
                  <a:lnTo>
                    <a:pt x="84" y="372"/>
                  </a:lnTo>
                  <a:lnTo>
                    <a:pt x="84" y="366"/>
                  </a:lnTo>
                  <a:lnTo>
                    <a:pt x="90" y="360"/>
                  </a:lnTo>
                  <a:lnTo>
                    <a:pt x="96" y="354"/>
                  </a:lnTo>
                  <a:lnTo>
                    <a:pt x="96" y="348"/>
                  </a:lnTo>
                  <a:lnTo>
                    <a:pt x="102" y="336"/>
                  </a:lnTo>
                  <a:lnTo>
                    <a:pt x="108" y="330"/>
                  </a:lnTo>
                  <a:lnTo>
                    <a:pt x="114" y="330"/>
                  </a:lnTo>
                  <a:lnTo>
                    <a:pt x="120" y="330"/>
                  </a:lnTo>
                  <a:lnTo>
                    <a:pt x="120" y="324"/>
                  </a:lnTo>
                  <a:lnTo>
                    <a:pt x="120" y="318"/>
                  </a:lnTo>
                  <a:lnTo>
                    <a:pt x="126" y="312"/>
                  </a:lnTo>
                  <a:lnTo>
                    <a:pt x="132" y="312"/>
                  </a:lnTo>
                  <a:lnTo>
                    <a:pt x="138" y="312"/>
                  </a:lnTo>
                  <a:lnTo>
                    <a:pt x="144" y="312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62" y="312"/>
                  </a:lnTo>
                  <a:lnTo>
                    <a:pt x="174" y="306"/>
                  </a:lnTo>
                  <a:lnTo>
                    <a:pt x="180" y="306"/>
                  </a:lnTo>
                  <a:lnTo>
                    <a:pt x="186" y="306"/>
                  </a:lnTo>
                  <a:lnTo>
                    <a:pt x="192" y="306"/>
                  </a:lnTo>
                  <a:lnTo>
                    <a:pt x="198" y="300"/>
                  </a:lnTo>
                  <a:lnTo>
                    <a:pt x="204" y="300"/>
                  </a:lnTo>
                  <a:lnTo>
                    <a:pt x="210" y="300"/>
                  </a:lnTo>
                  <a:lnTo>
                    <a:pt x="216" y="300"/>
                  </a:lnTo>
                  <a:lnTo>
                    <a:pt x="222" y="300"/>
                  </a:lnTo>
                  <a:lnTo>
                    <a:pt x="228" y="300"/>
                  </a:lnTo>
                  <a:lnTo>
                    <a:pt x="234" y="300"/>
                  </a:lnTo>
                  <a:lnTo>
                    <a:pt x="240" y="300"/>
                  </a:lnTo>
                  <a:lnTo>
                    <a:pt x="240" y="306"/>
                  </a:lnTo>
                  <a:lnTo>
                    <a:pt x="240" y="312"/>
                  </a:lnTo>
                  <a:lnTo>
                    <a:pt x="246" y="312"/>
                  </a:lnTo>
                  <a:lnTo>
                    <a:pt x="246" y="306"/>
                  </a:lnTo>
                  <a:lnTo>
                    <a:pt x="246" y="312"/>
                  </a:lnTo>
                  <a:lnTo>
                    <a:pt x="252" y="312"/>
                  </a:lnTo>
                  <a:lnTo>
                    <a:pt x="252" y="306"/>
                  </a:lnTo>
                  <a:lnTo>
                    <a:pt x="252" y="300"/>
                  </a:lnTo>
                  <a:lnTo>
                    <a:pt x="258" y="300"/>
                  </a:lnTo>
                  <a:lnTo>
                    <a:pt x="258" y="294"/>
                  </a:lnTo>
                  <a:lnTo>
                    <a:pt x="258" y="288"/>
                  </a:lnTo>
                  <a:lnTo>
                    <a:pt x="258" y="282"/>
                  </a:lnTo>
                  <a:lnTo>
                    <a:pt x="258" y="276"/>
                  </a:lnTo>
                  <a:lnTo>
                    <a:pt x="258" y="270"/>
                  </a:lnTo>
                  <a:lnTo>
                    <a:pt x="258" y="258"/>
                  </a:lnTo>
                  <a:lnTo>
                    <a:pt x="264" y="252"/>
                  </a:lnTo>
                  <a:lnTo>
                    <a:pt x="258" y="246"/>
                  </a:lnTo>
                  <a:lnTo>
                    <a:pt x="252" y="240"/>
                  </a:lnTo>
                  <a:lnTo>
                    <a:pt x="252" y="234"/>
                  </a:lnTo>
                  <a:lnTo>
                    <a:pt x="252" y="228"/>
                  </a:lnTo>
                  <a:lnTo>
                    <a:pt x="258" y="228"/>
                  </a:lnTo>
                  <a:lnTo>
                    <a:pt x="258" y="222"/>
                  </a:lnTo>
                  <a:lnTo>
                    <a:pt x="258" y="216"/>
                  </a:lnTo>
                  <a:lnTo>
                    <a:pt x="264" y="216"/>
                  </a:lnTo>
                  <a:lnTo>
                    <a:pt x="264" y="204"/>
                  </a:lnTo>
                  <a:lnTo>
                    <a:pt x="264" y="192"/>
                  </a:lnTo>
                  <a:lnTo>
                    <a:pt x="270" y="180"/>
                  </a:lnTo>
                  <a:lnTo>
                    <a:pt x="270" y="168"/>
                  </a:lnTo>
                  <a:lnTo>
                    <a:pt x="276" y="156"/>
                  </a:lnTo>
                  <a:lnTo>
                    <a:pt x="276" y="150"/>
                  </a:lnTo>
                  <a:lnTo>
                    <a:pt x="282" y="138"/>
                  </a:lnTo>
                  <a:lnTo>
                    <a:pt x="282" y="132"/>
                  </a:lnTo>
                  <a:lnTo>
                    <a:pt x="288" y="132"/>
                  </a:lnTo>
                  <a:lnTo>
                    <a:pt x="294" y="126"/>
                  </a:lnTo>
                  <a:lnTo>
                    <a:pt x="300" y="102"/>
                  </a:lnTo>
                  <a:lnTo>
                    <a:pt x="306" y="96"/>
                  </a:lnTo>
                  <a:lnTo>
                    <a:pt x="306" y="90"/>
                  </a:lnTo>
                  <a:lnTo>
                    <a:pt x="318" y="66"/>
                  </a:lnTo>
                  <a:lnTo>
                    <a:pt x="318" y="60"/>
                  </a:lnTo>
                  <a:lnTo>
                    <a:pt x="318" y="54"/>
                  </a:lnTo>
                  <a:lnTo>
                    <a:pt x="318" y="48"/>
                  </a:lnTo>
                  <a:lnTo>
                    <a:pt x="324" y="36"/>
                  </a:lnTo>
                  <a:lnTo>
                    <a:pt x="330" y="6"/>
                  </a:lnTo>
                  <a:lnTo>
                    <a:pt x="336" y="0"/>
                  </a:lnTo>
                  <a:lnTo>
                    <a:pt x="342" y="0"/>
                  </a:lnTo>
                  <a:lnTo>
                    <a:pt x="342" y="6"/>
                  </a:lnTo>
                  <a:close/>
                </a:path>
              </a:pathLst>
            </a:custGeom>
            <a:solidFill>
              <a:srgbClr val="156734"/>
            </a:solidFill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Freeform 28">
              <a:extLst>
                <a:ext uri="{FF2B5EF4-FFF2-40B4-BE49-F238E27FC236}">
                  <a16:creationId xmlns:a16="http://schemas.microsoft.com/office/drawing/2014/main" id="{AD976656-6569-7563-734D-04CB8F182B9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606782" y="1654643"/>
              <a:ext cx="1162288" cy="2412703"/>
            </a:xfrm>
            <a:custGeom>
              <a:avLst/>
              <a:gdLst/>
              <a:ahLst/>
              <a:cxnLst>
                <a:cxn ang="0">
                  <a:pos x="222" y="48"/>
                </a:cxn>
                <a:cxn ang="0">
                  <a:pos x="300" y="96"/>
                </a:cxn>
                <a:cxn ang="0">
                  <a:pos x="372" y="156"/>
                </a:cxn>
                <a:cxn ang="0">
                  <a:pos x="456" y="240"/>
                </a:cxn>
                <a:cxn ang="0">
                  <a:pos x="558" y="330"/>
                </a:cxn>
                <a:cxn ang="0">
                  <a:pos x="648" y="414"/>
                </a:cxn>
                <a:cxn ang="0">
                  <a:pos x="690" y="462"/>
                </a:cxn>
                <a:cxn ang="0">
                  <a:pos x="744" y="540"/>
                </a:cxn>
                <a:cxn ang="0">
                  <a:pos x="786" y="606"/>
                </a:cxn>
                <a:cxn ang="0">
                  <a:pos x="756" y="648"/>
                </a:cxn>
                <a:cxn ang="0">
                  <a:pos x="726" y="690"/>
                </a:cxn>
                <a:cxn ang="0">
                  <a:pos x="696" y="738"/>
                </a:cxn>
                <a:cxn ang="0">
                  <a:pos x="660" y="780"/>
                </a:cxn>
                <a:cxn ang="0">
                  <a:pos x="618" y="834"/>
                </a:cxn>
                <a:cxn ang="0">
                  <a:pos x="612" y="900"/>
                </a:cxn>
                <a:cxn ang="0">
                  <a:pos x="612" y="990"/>
                </a:cxn>
                <a:cxn ang="0">
                  <a:pos x="552" y="1032"/>
                </a:cxn>
                <a:cxn ang="0">
                  <a:pos x="438" y="1080"/>
                </a:cxn>
                <a:cxn ang="0">
                  <a:pos x="402" y="1158"/>
                </a:cxn>
                <a:cxn ang="0">
                  <a:pos x="372" y="1284"/>
                </a:cxn>
                <a:cxn ang="0">
                  <a:pos x="366" y="1344"/>
                </a:cxn>
                <a:cxn ang="0">
                  <a:pos x="300" y="1434"/>
                </a:cxn>
                <a:cxn ang="0">
                  <a:pos x="234" y="1494"/>
                </a:cxn>
                <a:cxn ang="0">
                  <a:pos x="168" y="1584"/>
                </a:cxn>
                <a:cxn ang="0">
                  <a:pos x="126" y="1632"/>
                </a:cxn>
                <a:cxn ang="0">
                  <a:pos x="108" y="1602"/>
                </a:cxn>
                <a:cxn ang="0">
                  <a:pos x="66" y="1560"/>
                </a:cxn>
                <a:cxn ang="0">
                  <a:pos x="60" y="1536"/>
                </a:cxn>
                <a:cxn ang="0">
                  <a:pos x="36" y="1494"/>
                </a:cxn>
                <a:cxn ang="0">
                  <a:pos x="66" y="1446"/>
                </a:cxn>
                <a:cxn ang="0">
                  <a:pos x="54" y="1386"/>
                </a:cxn>
                <a:cxn ang="0">
                  <a:pos x="102" y="1374"/>
                </a:cxn>
                <a:cxn ang="0">
                  <a:pos x="114" y="1314"/>
                </a:cxn>
                <a:cxn ang="0">
                  <a:pos x="120" y="1278"/>
                </a:cxn>
                <a:cxn ang="0">
                  <a:pos x="132" y="1242"/>
                </a:cxn>
                <a:cxn ang="0">
                  <a:pos x="150" y="1182"/>
                </a:cxn>
                <a:cxn ang="0">
                  <a:pos x="144" y="1116"/>
                </a:cxn>
                <a:cxn ang="0">
                  <a:pos x="144" y="1056"/>
                </a:cxn>
                <a:cxn ang="0">
                  <a:pos x="150" y="1008"/>
                </a:cxn>
                <a:cxn ang="0">
                  <a:pos x="132" y="942"/>
                </a:cxn>
                <a:cxn ang="0">
                  <a:pos x="114" y="882"/>
                </a:cxn>
                <a:cxn ang="0">
                  <a:pos x="84" y="828"/>
                </a:cxn>
                <a:cxn ang="0">
                  <a:pos x="54" y="750"/>
                </a:cxn>
                <a:cxn ang="0">
                  <a:pos x="36" y="684"/>
                </a:cxn>
                <a:cxn ang="0">
                  <a:pos x="42" y="630"/>
                </a:cxn>
                <a:cxn ang="0">
                  <a:pos x="54" y="498"/>
                </a:cxn>
                <a:cxn ang="0">
                  <a:pos x="30" y="444"/>
                </a:cxn>
                <a:cxn ang="0">
                  <a:pos x="36" y="414"/>
                </a:cxn>
                <a:cxn ang="0">
                  <a:pos x="18" y="354"/>
                </a:cxn>
                <a:cxn ang="0">
                  <a:pos x="18" y="300"/>
                </a:cxn>
                <a:cxn ang="0">
                  <a:pos x="48" y="270"/>
                </a:cxn>
                <a:cxn ang="0">
                  <a:pos x="36" y="222"/>
                </a:cxn>
                <a:cxn ang="0">
                  <a:pos x="36" y="162"/>
                </a:cxn>
                <a:cxn ang="0">
                  <a:pos x="18" y="120"/>
                </a:cxn>
                <a:cxn ang="0">
                  <a:pos x="12" y="90"/>
                </a:cxn>
                <a:cxn ang="0">
                  <a:pos x="24" y="66"/>
                </a:cxn>
                <a:cxn ang="0">
                  <a:pos x="12" y="54"/>
                </a:cxn>
                <a:cxn ang="0">
                  <a:pos x="54" y="48"/>
                </a:cxn>
                <a:cxn ang="0">
                  <a:pos x="78" y="54"/>
                </a:cxn>
                <a:cxn ang="0">
                  <a:pos x="108" y="12"/>
                </a:cxn>
              </a:cxnLst>
              <a:rect l="0" t="0" r="r" b="b"/>
              <a:pathLst>
                <a:path w="792" h="1644">
                  <a:moveTo>
                    <a:pt x="138" y="0"/>
                  </a:moveTo>
                  <a:lnTo>
                    <a:pt x="150" y="6"/>
                  </a:lnTo>
                  <a:lnTo>
                    <a:pt x="156" y="12"/>
                  </a:lnTo>
                  <a:lnTo>
                    <a:pt x="162" y="12"/>
                  </a:lnTo>
                  <a:lnTo>
                    <a:pt x="168" y="18"/>
                  </a:lnTo>
                  <a:lnTo>
                    <a:pt x="174" y="18"/>
                  </a:lnTo>
                  <a:lnTo>
                    <a:pt x="186" y="24"/>
                  </a:lnTo>
                  <a:lnTo>
                    <a:pt x="198" y="30"/>
                  </a:lnTo>
                  <a:lnTo>
                    <a:pt x="210" y="36"/>
                  </a:lnTo>
                  <a:lnTo>
                    <a:pt x="216" y="36"/>
                  </a:lnTo>
                  <a:lnTo>
                    <a:pt x="222" y="42"/>
                  </a:lnTo>
                  <a:lnTo>
                    <a:pt x="222" y="48"/>
                  </a:lnTo>
                  <a:lnTo>
                    <a:pt x="228" y="48"/>
                  </a:lnTo>
                  <a:lnTo>
                    <a:pt x="234" y="54"/>
                  </a:lnTo>
                  <a:lnTo>
                    <a:pt x="240" y="60"/>
                  </a:lnTo>
                  <a:lnTo>
                    <a:pt x="246" y="60"/>
                  </a:lnTo>
                  <a:lnTo>
                    <a:pt x="258" y="66"/>
                  </a:lnTo>
                  <a:lnTo>
                    <a:pt x="264" y="72"/>
                  </a:lnTo>
                  <a:lnTo>
                    <a:pt x="270" y="78"/>
                  </a:lnTo>
                  <a:lnTo>
                    <a:pt x="276" y="84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288" y="96"/>
                  </a:lnTo>
                  <a:lnTo>
                    <a:pt x="300" y="96"/>
                  </a:lnTo>
                  <a:lnTo>
                    <a:pt x="300" y="102"/>
                  </a:lnTo>
                  <a:lnTo>
                    <a:pt x="306" y="108"/>
                  </a:lnTo>
                  <a:lnTo>
                    <a:pt x="318" y="114"/>
                  </a:lnTo>
                  <a:lnTo>
                    <a:pt x="330" y="120"/>
                  </a:lnTo>
                  <a:lnTo>
                    <a:pt x="336" y="126"/>
                  </a:lnTo>
                  <a:lnTo>
                    <a:pt x="342" y="132"/>
                  </a:lnTo>
                  <a:lnTo>
                    <a:pt x="348" y="132"/>
                  </a:lnTo>
                  <a:lnTo>
                    <a:pt x="348" y="138"/>
                  </a:lnTo>
                  <a:lnTo>
                    <a:pt x="354" y="138"/>
                  </a:lnTo>
                  <a:lnTo>
                    <a:pt x="360" y="144"/>
                  </a:lnTo>
                  <a:lnTo>
                    <a:pt x="366" y="150"/>
                  </a:lnTo>
                  <a:lnTo>
                    <a:pt x="372" y="156"/>
                  </a:lnTo>
                  <a:lnTo>
                    <a:pt x="378" y="162"/>
                  </a:lnTo>
                  <a:lnTo>
                    <a:pt x="384" y="168"/>
                  </a:lnTo>
                  <a:lnTo>
                    <a:pt x="390" y="180"/>
                  </a:lnTo>
                  <a:lnTo>
                    <a:pt x="402" y="186"/>
                  </a:lnTo>
                  <a:lnTo>
                    <a:pt x="414" y="192"/>
                  </a:lnTo>
                  <a:lnTo>
                    <a:pt x="420" y="204"/>
                  </a:lnTo>
                  <a:lnTo>
                    <a:pt x="426" y="210"/>
                  </a:lnTo>
                  <a:lnTo>
                    <a:pt x="432" y="216"/>
                  </a:lnTo>
                  <a:lnTo>
                    <a:pt x="438" y="222"/>
                  </a:lnTo>
                  <a:lnTo>
                    <a:pt x="444" y="228"/>
                  </a:lnTo>
                  <a:lnTo>
                    <a:pt x="450" y="234"/>
                  </a:lnTo>
                  <a:lnTo>
                    <a:pt x="456" y="240"/>
                  </a:lnTo>
                  <a:lnTo>
                    <a:pt x="462" y="246"/>
                  </a:lnTo>
                  <a:lnTo>
                    <a:pt x="474" y="252"/>
                  </a:lnTo>
                  <a:lnTo>
                    <a:pt x="480" y="264"/>
                  </a:lnTo>
                  <a:lnTo>
                    <a:pt x="492" y="270"/>
                  </a:lnTo>
                  <a:lnTo>
                    <a:pt x="498" y="276"/>
                  </a:lnTo>
                  <a:lnTo>
                    <a:pt x="504" y="282"/>
                  </a:lnTo>
                  <a:lnTo>
                    <a:pt x="510" y="288"/>
                  </a:lnTo>
                  <a:lnTo>
                    <a:pt x="516" y="294"/>
                  </a:lnTo>
                  <a:lnTo>
                    <a:pt x="528" y="300"/>
                  </a:lnTo>
                  <a:lnTo>
                    <a:pt x="534" y="312"/>
                  </a:lnTo>
                  <a:lnTo>
                    <a:pt x="546" y="318"/>
                  </a:lnTo>
                  <a:lnTo>
                    <a:pt x="558" y="330"/>
                  </a:lnTo>
                  <a:lnTo>
                    <a:pt x="564" y="336"/>
                  </a:lnTo>
                  <a:lnTo>
                    <a:pt x="576" y="348"/>
                  </a:lnTo>
                  <a:lnTo>
                    <a:pt x="582" y="354"/>
                  </a:lnTo>
                  <a:lnTo>
                    <a:pt x="594" y="360"/>
                  </a:lnTo>
                  <a:lnTo>
                    <a:pt x="600" y="366"/>
                  </a:lnTo>
                  <a:lnTo>
                    <a:pt x="606" y="372"/>
                  </a:lnTo>
                  <a:lnTo>
                    <a:pt x="618" y="384"/>
                  </a:lnTo>
                  <a:lnTo>
                    <a:pt x="630" y="390"/>
                  </a:lnTo>
                  <a:lnTo>
                    <a:pt x="636" y="402"/>
                  </a:lnTo>
                  <a:lnTo>
                    <a:pt x="642" y="408"/>
                  </a:lnTo>
                  <a:lnTo>
                    <a:pt x="648" y="408"/>
                  </a:lnTo>
                  <a:lnTo>
                    <a:pt x="648" y="414"/>
                  </a:lnTo>
                  <a:lnTo>
                    <a:pt x="654" y="414"/>
                  </a:lnTo>
                  <a:lnTo>
                    <a:pt x="654" y="420"/>
                  </a:lnTo>
                  <a:lnTo>
                    <a:pt x="660" y="420"/>
                  </a:lnTo>
                  <a:lnTo>
                    <a:pt x="666" y="426"/>
                  </a:lnTo>
                  <a:lnTo>
                    <a:pt x="666" y="432"/>
                  </a:lnTo>
                  <a:lnTo>
                    <a:pt x="672" y="432"/>
                  </a:lnTo>
                  <a:lnTo>
                    <a:pt x="672" y="438"/>
                  </a:lnTo>
                  <a:lnTo>
                    <a:pt x="678" y="444"/>
                  </a:lnTo>
                  <a:lnTo>
                    <a:pt x="678" y="450"/>
                  </a:lnTo>
                  <a:lnTo>
                    <a:pt x="684" y="450"/>
                  </a:lnTo>
                  <a:lnTo>
                    <a:pt x="690" y="456"/>
                  </a:lnTo>
                  <a:lnTo>
                    <a:pt x="690" y="462"/>
                  </a:lnTo>
                  <a:lnTo>
                    <a:pt x="696" y="468"/>
                  </a:lnTo>
                  <a:lnTo>
                    <a:pt x="696" y="474"/>
                  </a:lnTo>
                  <a:lnTo>
                    <a:pt x="702" y="480"/>
                  </a:lnTo>
                  <a:lnTo>
                    <a:pt x="702" y="486"/>
                  </a:lnTo>
                  <a:lnTo>
                    <a:pt x="708" y="492"/>
                  </a:lnTo>
                  <a:lnTo>
                    <a:pt x="714" y="498"/>
                  </a:lnTo>
                  <a:lnTo>
                    <a:pt x="720" y="504"/>
                  </a:lnTo>
                  <a:lnTo>
                    <a:pt x="726" y="516"/>
                  </a:lnTo>
                  <a:lnTo>
                    <a:pt x="732" y="522"/>
                  </a:lnTo>
                  <a:lnTo>
                    <a:pt x="738" y="528"/>
                  </a:lnTo>
                  <a:lnTo>
                    <a:pt x="738" y="534"/>
                  </a:lnTo>
                  <a:lnTo>
                    <a:pt x="744" y="540"/>
                  </a:lnTo>
                  <a:lnTo>
                    <a:pt x="750" y="546"/>
                  </a:lnTo>
                  <a:lnTo>
                    <a:pt x="756" y="558"/>
                  </a:lnTo>
                  <a:lnTo>
                    <a:pt x="762" y="564"/>
                  </a:lnTo>
                  <a:lnTo>
                    <a:pt x="768" y="570"/>
                  </a:lnTo>
                  <a:lnTo>
                    <a:pt x="774" y="576"/>
                  </a:lnTo>
                  <a:lnTo>
                    <a:pt x="774" y="582"/>
                  </a:lnTo>
                  <a:lnTo>
                    <a:pt x="780" y="582"/>
                  </a:lnTo>
                  <a:lnTo>
                    <a:pt x="780" y="588"/>
                  </a:lnTo>
                  <a:lnTo>
                    <a:pt x="786" y="588"/>
                  </a:lnTo>
                  <a:lnTo>
                    <a:pt x="792" y="594"/>
                  </a:lnTo>
                  <a:lnTo>
                    <a:pt x="786" y="600"/>
                  </a:lnTo>
                  <a:lnTo>
                    <a:pt x="786" y="606"/>
                  </a:lnTo>
                  <a:lnTo>
                    <a:pt x="780" y="606"/>
                  </a:lnTo>
                  <a:lnTo>
                    <a:pt x="780" y="612"/>
                  </a:lnTo>
                  <a:lnTo>
                    <a:pt x="774" y="612"/>
                  </a:lnTo>
                  <a:lnTo>
                    <a:pt x="774" y="618"/>
                  </a:lnTo>
                  <a:lnTo>
                    <a:pt x="774" y="624"/>
                  </a:lnTo>
                  <a:lnTo>
                    <a:pt x="768" y="624"/>
                  </a:lnTo>
                  <a:lnTo>
                    <a:pt x="768" y="630"/>
                  </a:lnTo>
                  <a:lnTo>
                    <a:pt x="768" y="636"/>
                  </a:lnTo>
                  <a:lnTo>
                    <a:pt x="762" y="636"/>
                  </a:lnTo>
                  <a:lnTo>
                    <a:pt x="762" y="642"/>
                  </a:lnTo>
                  <a:lnTo>
                    <a:pt x="762" y="648"/>
                  </a:lnTo>
                  <a:lnTo>
                    <a:pt x="756" y="648"/>
                  </a:lnTo>
                  <a:lnTo>
                    <a:pt x="756" y="654"/>
                  </a:lnTo>
                  <a:lnTo>
                    <a:pt x="750" y="654"/>
                  </a:lnTo>
                  <a:lnTo>
                    <a:pt x="750" y="660"/>
                  </a:lnTo>
                  <a:lnTo>
                    <a:pt x="744" y="660"/>
                  </a:lnTo>
                  <a:lnTo>
                    <a:pt x="744" y="666"/>
                  </a:lnTo>
                  <a:lnTo>
                    <a:pt x="738" y="666"/>
                  </a:lnTo>
                  <a:lnTo>
                    <a:pt x="738" y="672"/>
                  </a:lnTo>
                  <a:lnTo>
                    <a:pt x="732" y="672"/>
                  </a:lnTo>
                  <a:lnTo>
                    <a:pt x="732" y="678"/>
                  </a:lnTo>
                  <a:lnTo>
                    <a:pt x="732" y="684"/>
                  </a:lnTo>
                  <a:lnTo>
                    <a:pt x="726" y="684"/>
                  </a:lnTo>
                  <a:lnTo>
                    <a:pt x="726" y="690"/>
                  </a:lnTo>
                  <a:lnTo>
                    <a:pt x="720" y="696"/>
                  </a:lnTo>
                  <a:lnTo>
                    <a:pt x="720" y="702"/>
                  </a:lnTo>
                  <a:lnTo>
                    <a:pt x="714" y="702"/>
                  </a:lnTo>
                  <a:lnTo>
                    <a:pt x="714" y="708"/>
                  </a:lnTo>
                  <a:lnTo>
                    <a:pt x="714" y="714"/>
                  </a:lnTo>
                  <a:lnTo>
                    <a:pt x="714" y="708"/>
                  </a:lnTo>
                  <a:lnTo>
                    <a:pt x="708" y="714"/>
                  </a:lnTo>
                  <a:lnTo>
                    <a:pt x="708" y="720"/>
                  </a:lnTo>
                  <a:lnTo>
                    <a:pt x="702" y="720"/>
                  </a:lnTo>
                  <a:lnTo>
                    <a:pt x="702" y="726"/>
                  </a:lnTo>
                  <a:lnTo>
                    <a:pt x="696" y="732"/>
                  </a:lnTo>
                  <a:lnTo>
                    <a:pt x="696" y="738"/>
                  </a:lnTo>
                  <a:lnTo>
                    <a:pt x="690" y="738"/>
                  </a:lnTo>
                  <a:lnTo>
                    <a:pt x="690" y="744"/>
                  </a:lnTo>
                  <a:lnTo>
                    <a:pt x="684" y="750"/>
                  </a:lnTo>
                  <a:lnTo>
                    <a:pt x="684" y="756"/>
                  </a:lnTo>
                  <a:lnTo>
                    <a:pt x="678" y="756"/>
                  </a:lnTo>
                  <a:lnTo>
                    <a:pt x="678" y="762"/>
                  </a:lnTo>
                  <a:lnTo>
                    <a:pt x="672" y="762"/>
                  </a:lnTo>
                  <a:lnTo>
                    <a:pt x="672" y="768"/>
                  </a:lnTo>
                  <a:lnTo>
                    <a:pt x="672" y="774"/>
                  </a:lnTo>
                  <a:lnTo>
                    <a:pt x="666" y="774"/>
                  </a:lnTo>
                  <a:lnTo>
                    <a:pt x="666" y="780"/>
                  </a:lnTo>
                  <a:lnTo>
                    <a:pt x="660" y="780"/>
                  </a:lnTo>
                  <a:lnTo>
                    <a:pt x="660" y="786"/>
                  </a:lnTo>
                  <a:lnTo>
                    <a:pt x="654" y="792"/>
                  </a:lnTo>
                  <a:lnTo>
                    <a:pt x="648" y="792"/>
                  </a:lnTo>
                  <a:lnTo>
                    <a:pt x="642" y="792"/>
                  </a:lnTo>
                  <a:lnTo>
                    <a:pt x="642" y="798"/>
                  </a:lnTo>
                  <a:lnTo>
                    <a:pt x="642" y="804"/>
                  </a:lnTo>
                  <a:lnTo>
                    <a:pt x="636" y="804"/>
                  </a:lnTo>
                  <a:lnTo>
                    <a:pt x="624" y="810"/>
                  </a:lnTo>
                  <a:lnTo>
                    <a:pt x="624" y="816"/>
                  </a:lnTo>
                  <a:lnTo>
                    <a:pt x="618" y="822"/>
                  </a:lnTo>
                  <a:lnTo>
                    <a:pt x="618" y="828"/>
                  </a:lnTo>
                  <a:lnTo>
                    <a:pt x="618" y="834"/>
                  </a:lnTo>
                  <a:lnTo>
                    <a:pt x="618" y="840"/>
                  </a:lnTo>
                  <a:lnTo>
                    <a:pt x="612" y="840"/>
                  </a:lnTo>
                  <a:lnTo>
                    <a:pt x="612" y="846"/>
                  </a:lnTo>
                  <a:lnTo>
                    <a:pt x="612" y="852"/>
                  </a:lnTo>
                  <a:lnTo>
                    <a:pt x="612" y="858"/>
                  </a:lnTo>
                  <a:lnTo>
                    <a:pt x="612" y="864"/>
                  </a:lnTo>
                  <a:lnTo>
                    <a:pt x="606" y="870"/>
                  </a:lnTo>
                  <a:lnTo>
                    <a:pt x="606" y="876"/>
                  </a:lnTo>
                  <a:lnTo>
                    <a:pt x="606" y="882"/>
                  </a:lnTo>
                  <a:lnTo>
                    <a:pt x="606" y="888"/>
                  </a:lnTo>
                  <a:lnTo>
                    <a:pt x="606" y="894"/>
                  </a:lnTo>
                  <a:lnTo>
                    <a:pt x="612" y="900"/>
                  </a:lnTo>
                  <a:lnTo>
                    <a:pt x="612" y="906"/>
                  </a:lnTo>
                  <a:lnTo>
                    <a:pt x="612" y="912"/>
                  </a:lnTo>
                  <a:lnTo>
                    <a:pt x="612" y="918"/>
                  </a:lnTo>
                  <a:lnTo>
                    <a:pt x="612" y="924"/>
                  </a:lnTo>
                  <a:lnTo>
                    <a:pt x="612" y="930"/>
                  </a:lnTo>
                  <a:lnTo>
                    <a:pt x="612" y="936"/>
                  </a:lnTo>
                  <a:lnTo>
                    <a:pt x="612" y="948"/>
                  </a:lnTo>
                  <a:lnTo>
                    <a:pt x="612" y="954"/>
                  </a:lnTo>
                  <a:lnTo>
                    <a:pt x="612" y="966"/>
                  </a:lnTo>
                  <a:lnTo>
                    <a:pt x="612" y="978"/>
                  </a:lnTo>
                  <a:lnTo>
                    <a:pt x="612" y="984"/>
                  </a:lnTo>
                  <a:lnTo>
                    <a:pt x="612" y="990"/>
                  </a:lnTo>
                  <a:lnTo>
                    <a:pt x="612" y="1002"/>
                  </a:lnTo>
                  <a:lnTo>
                    <a:pt x="612" y="1008"/>
                  </a:lnTo>
                  <a:lnTo>
                    <a:pt x="612" y="1014"/>
                  </a:lnTo>
                  <a:lnTo>
                    <a:pt x="612" y="1020"/>
                  </a:lnTo>
                  <a:lnTo>
                    <a:pt x="612" y="1026"/>
                  </a:lnTo>
                  <a:lnTo>
                    <a:pt x="606" y="1026"/>
                  </a:lnTo>
                  <a:lnTo>
                    <a:pt x="600" y="1026"/>
                  </a:lnTo>
                  <a:lnTo>
                    <a:pt x="594" y="1032"/>
                  </a:lnTo>
                  <a:lnTo>
                    <a:pt x="588" y="1032"/>
                  </a:lnTo>
                  <a:lnTo>
                    <a:pt x="582" y="1032"/>
                  </a:lnTo>
                  <a:lnTo>
                    <a:pt x="564" y="1032"/>
                  </a:lnTo>
                  <a:lnTo>
                    <a:pt x="552" y="1032"/>
                  </a:lnTo>
                  <a:lnTo>
                    <a:pt x="522" y="1032"/>
                  </a:lnTo>
                  <a:lnTo>
                    <a:pt x="504" y="1032"/>
                  </a:lnTo>
                  <a:lnTo>
                    <a:pt x="498" y="1032"/>
                  </a:lnTo>
                  <a:lnTo>
                    <a:pt x="486" y="1032"/>
                  </a:lnTo>
                  <a:lnTo>
                    <a:pt x="468" y="1032"/>
                  </a:lnTo>
                  <a:lnTo>
                    <a:pt x="462" y="1032"/>
                  </a:lnTo>
                  <a:lnTo>
                    <a:pt x="450" y="1044"/>
                  </a:lnTo>
                  <a:lnTo>
                    <a:pt x="450" y="1050"/>
                  </a:lnTo>
                  <a:lnTo>
                    <a:pt x="450" y="1062"/>
                  </a:lnTo>
                  <a:lnTo>
                    <a:pt x="450" y="1068"/>
                  </a:lnTo>
                  <a:lnTo>
                    <a:pt x="444" y="1074"/>
                  </a:lnTo>
                  <a:lnTo>
                    <a:pt x="438" y="1080"/>
                  </a:lnTo>
                  <a:lnTo>
                    <a:pt x="432" y="1086"/>
                  </a:lnTo>
                  <a:lnTo>
                    <a:pt x="426" y="1092"/>
                  </a:lnTo>
                  <a:lnTo>
                    <a:pt x="420" y="1098"/>
                  </a:lnTo>
                  <a:lnTo>
                    <a:pt x="414" y="1104"/>
                  </a:lnTo>
                  <a:lnTo>
                    <a:pt x="408" y="1110"/>
                  </a:lnTo>
                  <a:lnTo>
                    <a:pt x="408" y="1116"/>
                  </a:lnTo>
                  <a:lnTo>
                    <a:pt x="408" y="1122"/>
                  </a:lnTo>
                  <a:lnTo>
                    <a:pt x="408" y="1128"/>
                  </a:lnTo>
                  <a:lnTo>
                    <a:pt x="408" y="1134"/>
                  </a:lnTo>
                  <a:lnTo>
                    <a:pt x="408" y="1146"/>
                  </a:lnTo>
                  <a:lnTo>
                    <a:pt x="402" y="1152"/>
                  </a:lnTo>
                  <a:lnTo>
                    <a:pt x="402" y="1158"/>
                  </a:lnTo>
                  <a:lnTo>
                    <a:pt x="402" y="1164"/>
                  </a:lnTo>
                  <a:lnTo>
                    <a:pt x="396" y="1170"/>
                  </a:lnTo>
                  <a:lnTo>
                    <a:pt x="396" y="1182"/>
                  </a:lnTo>
                  <a:lnTo>
                    <a:pt x="390" y="1188"/>
                  </a:lnTo>
                  <a:lnTo>
                    <a:pt x="390" y="1194"/>
                  </a:lnTo>
                  <a:lnTo>
                    <a:pt x="390" y="1212"/>
                  </a:lnTo>
                  <a:lnTo>
                    <a:pt x="384" y="1218"/>
                  </a:lnTo>
                  <a:lnTo>
                    <a:pt x="384" y="1224"/>
                  </a:lnTo>
                  <a:lnTo>
                    <a:pt x="378" y="1242"/>
                  </a:lnTo>
                  <a:lnTo>
                    <a:pt x="378" y="1254"/>
                  </a:lnTo>
                  <a:lnTo>
                    <a:pt x="378" y="1266"/>
                  </a:lnTo>
                  <a:lnTo>
                    <a:pt x="372" y="1284"/>
                  </a:lnTo>
                  <a:lnTo>
                    <a:pt x="366" y="1290"/>
                  </a:lnTo>
                  <a:lnTo>
                    <a:pt x="366" y="1302"/>
                  </a:lnTo>
                  <a:lnTo>
                    <a:pt x="366" y="1308"/>
                  </a:lnTo>
                  <a:lnTo>
                    <a:pt x="372" y="1314"/>
                  </a:lnTo>
                  <a:lnTo>
                    <a:pt x="372" y="1320"/>
                  </a:lnTo>
                  <a:lnTo>
                    <a:pt x="378" y="1320"/>
                  </a:lnTo>
                  <a:lnTo>
                    <a:pt x="384" y="1320"/>
                  </a:lnTo>
                  <a:lnTo>
                    <a:pt x="390" y="1320"/>
                  </a:lnTo>
                  <a:lnTo>
                    <a:pt x="390" y="1326"/>
                  </a:lnTo>
                  <a:lnTo>
                    <a:pt x="384" y="1332"/>
                  </a:lnTo>
                  <a:lnTo>
                    <a:pt x="378" y="1332"/>
                  </a:lnTo>
                  <a:lnTo>
                    <a:pt x="366" y="1344"/>
                  </a:lnTo>
                  <a:lnTo>
                    <a:pt x="360" y="1350"/>
                  </a:lnTo>
                  <a:lnTo>
                    <a:pt x="348" y="1362"/>
                  </a:lnTo>
                  <a:lnTo>
                    <a:pt x="342" y="1368"/>
                  </a:lnTo>
                  <a:lnTo>
                    <a:pt x="336" y="1380"/>
                  </a:lnTo>
                  <a:lnTo>
                    <a:pt x="324" y="1386"/>
                  </a:lnTo>
                  <a:lnTo>
                    <a:pt x="318" y="1398"/>
                  </a:lnTo>
                  <a:lnTo>
                    <a:pt x="318" y="1404"/>
                  </a:lnTo>
                  <a:lnTo>
                    <a:pt x="312" y="1410"/>
                  </a:lnTo>
                  <a:lnTo>
                    <a:pt x="306" y="1416"/>
                  </a:lnTo>
                  <a:lnTo>
                    <a:pt x="306" y="1422"/>
                  </a:lnTo>
                  <a:lnTo>
                    <a:pt x="306" y="1428"/>
                  </a:lnTo>
                  <a:lnTo>
                    <a:pt x="300" y="1434"/>
                  </a:lnTo>
                  <a:lnTo>
                    <a:pt x="294" y="1446"/>
                  </a:lnTo>
                  <a:lnTo>
                    <a:pt x="294" y="1452"/>
                  </a:lnTo>
                  <a:lnTo>
                    <a:pt x="294" y="1470"/>
                  </a:lnTo>
                  <a:lnTo>
                    <a:pt x="294" y="1476"/>
                  </a:lnTo>
                  <a:lnTo>
                    <a:pt x="288" y="1476"/>
                  </a:lnTo>
                  <a:lnTo>
                    <a:pt x="288" y="1482"/>
                  </a:lnTo>
                  <a:lnTo>
                    <a:pt x="276" y="1482"/>
                  </a:lnTo>
                  <a:lnTo>
                    <a:pt x="270" y="1482"/>
                  </a:lnTo>
                  <a:lnTo>
                    <a:pt x="258" y="1488"/>
                  </a:lnTo>
                  <a:lnTo>
                    <a:pt x="246" y="1488"/>
                  </a:lnTo>
                  <a:lnTo>
                    <a:pt x="240" y="1488"/>
                  </a:lnTo>
                  <a:lnTo>
                    <a:pt x="234" y="1494"/>
                  </a:lnTo>
                  <a:lnTo>
                    <a:pt x="228" y="1500"/>
                  </a:lnTo>
                  <a:lnTo>
                    <a:pt x="216" y="1512"/>
                  </a:lnTo>
                  <a:lnTo>
                    <a:pt x="216" y="1518"/>
                  </a:lnTo>
                  <a:lnTo>
                    <a:pt x="210" y="1524"/>
                  </a:lnTo>
                  <a:lnTo>
                    <a:pt x="204" y="1536"/>
                  </a:lnTo>
                  <a:lnTo>
                    <a:pt x="198" y="1542"/>
                  </a:lnTo>
                  <a:lnTo>
                    <a:pt x="192" y="1554"/>
                  </a:lnTo>
                  <a:lnTo>
                    <a:pt x="180" y="1560"/>
                  </a:lnTo>
                  <a:lnTo>
                    <a:pt x="174" y="1566"/>
                  </a:lnTo>
                  <a:lnTo>
                    <a:pt x="168" y="1572"/>
                  </a:lnTo>
                  <a:lnTo>
                    <a:pt x="168" y="1578"/>
                  </a:lnTo>
                  <a:lnTo>
                    <a:pt x="168" y="1584"/>
                  </a:lnTo>
                  <a:lnTo>
                    <a:pt x="168" y="1590"/>
                  </a:lnTo>
                  <a:lnTo>
                    <a:pt x="168" y="1596"/>
                  </a:lnTo>
                  <a:lnTo>
                    <a:pt x="162" y="1596"/>
                  </a:lnTo>
                  <a:lnTo>
                    <a:pt x="162" y="1602"/>
                  </a:lnTo>
                  <a:lnTo>
                    <a:pt x="156" y="1602"/>
                  </a:lnTo>
                  <a:lnTo>
                    <a:pt x="150" y="1602"/>
                  </a:lnTo>
                  <a:lnTo>
                    <a:pt x="144" y="1608"/>
                  </a:lnTo>
                  <a:lnTo>
                    <a:pt x="144" y="1614"/>
                  </a:lnTo>
                  <a:lnTo>
                    <a:pt x="138" y="1614"/>
                  </a:lnTo>
                  <a:lnTo>
                    <a:pt x="138" y="1620"/>
                  </a:lnTo>
                  <a:lnTo>
                    <a:pt x="132" y="1626"/>
                  </a:lnTo>
                  <a:lnTo>
                    <a:pt x="126" y="1632"/>
                  </a:lnTo>
                  <a:lnTo>
                    <a:pt x="120" y="1638"/>
                  </a:lnTo>
                  <a:lnTo>
                    <a:pt x="114" y="1644"/>
                  </a:lnTo>
                  <a:lnTo>
                    <a:pt x="108" y="1644"/>
                  </a:lnTo>
                  <a:lnTo>
                    <a:pt x="102" y="1644"/>
                  </a:lnTo>
                  <a:lnTo>
                    <a:pt x="96" y="1638"/>
                  </a:lnTo>
                  <a:lnTo>
                    <a:pt x="96" y="1632"/>
                  </a:lnTo>
                  <a:lnTo>
                    <a:pt x="102" y="1632"/>
                  </a:lnTo>
                  <a:lnTo>
                    <a:pt x="108" y="1626"/>
                  </a:lnTo>
                  <a:lnTo>
                    <a:pt x="108" y="1620"/>
                  </a:lnTo>
                  <a:lnTo>
                    <a:pt x="108" y="1614"/>
                  </a:lnTo>
                  <a:lnTo>
                    <a:pt x="108" y="1608"/>
                  </a:lnTo>
                  <a:lnTo>
                    <a:pt x="108" y="1602"/>
                  </a:lnTo>
                  <a:lnTo>
                    <a:pt x="108" y="1596"/>
                  </a:lnTo>
                  <a:lnTo>
                    <a:pt x="102" y="1596"/>
                  </a:lnTo>
                  <a:lnTo>
                    <a:pt x="96" y="1596"/>
                  </a:lnTo>
                  <a:lnTo>
                    <a:pt x="84" y="1596"/>
                  </a:lnTo>
                  <a:lnTo>
                    <a:pt x="78" y="1596"/>
                  </a:lnTo>
                  <a:lnTo>
                    <a:pt x="84" y="1596"/>
                  </a:lnTo>
                  <a:lnTo>
                    <a:pt x="84" y="1590"/>
                  </a:lnTo>
                  <a:lnTo>
                    <a:pt x="78" y="1584"/>
                  </a:lnTo>
                  <a:lnTo>
                    <a:pt x="72" y="1578"/>
                  </a:lnTo>
                  <a:lnTo>
                    <a:pt x="72" y="1572"/>
                  </a:lnTo>
                  <a:lnTo>
                    <a:pt x="72" y="1560"/>
                  </a:lnTo>
                  <a:lnTo>
                    <a:pt x="66" y="1560"/>
                  </a:lnTo>
                  <a:lnTo>
                    <a:pt x="60" y="1554"/>
                  </a:lnTo>
                  <a:lnTo>
                    <a:pt x="54" y="1554"/>
                  </a:lnTo>
                  <a:lnTo>
                    <a:pt x="54" y="1560"/>
                  </a:lnTo>
                  <a:lnTo>
                    <a:pt x="48" y="1560"/>
                  </a:lnTo>
                  <a:lnTo>
                    <a:pt x="42" y="1560"/>
                  </a:lnTo>
                  <a:lnTo>
                    <a:pt x="42" y="1554"/>
                  </a:lnTo>
                  <a:lnTo>
                    <a:pt x="42" y="1548"/>
                  </a:lnTo>
                  <a:lnTo>
                    <a:pt x="48" y="1548"/>
                  </a:lnTo>
                  <a:lnTo>
                    <a:pt x="48" y="1542"/>
                  </a:lnTo>
                  <a:lnTo>
                    <a:pt x="54" y="1542"/>
                  </a:lnTo>
                  <a:lnTo>
                    <a:pt x="54" y="1536"/>
                  </a:lnTo>
                  <a:lnTo>
                    <a:pt x="60" y="1536"/>
                  </a:lnTo>
                  <a:lnTo>
                    <a:pt x="60" y="1530"/>
                  </a:lnTo>
                  <a:lnTo>
                    <a:pt x="60" y="1524"/>
                  </a:lnTo>
                  <a:lnTo>
                    <a:pt x="60" y="1518"/>
                  </a:lnTo>
                  <a:lnTo>
                    <a:pt x="66" y="1518"/>
                  </a:lnTo>
                  <a:lnTo>
                    <a:pt x="66" y="1512"/>
                  </a:lnTo>
                  <a:lnTo>
                    <a:pt x="66" y="1506"/>
                  </a:lnTo>
                  <a:lnTo>
                    <a:pt x="60" y="1506"/>
                  </a:lnTo>
                  <a:lnTo>
                    <a:pt x="60" y="1500"/>
                  </a:lnTo>
                  <a:lnTo>
                    <a:pt x="54" y="1500"/>
                  </a:lnTo>
                  <a:lnTo>
                    <a:pt x="48" y="1494"/>
                  </a:lnTo>
                  <a:lnTo>
                    <a:pt x="42" y="1494"/>
                  </a:lnTo>
                  <a:lnTo>
                    <a:pt x="36" y="1494"/>
                  </a:lnTo>
                  <a:lnTo>
                    <a:pt x="36" y="1488"/>
                  </a:lnTo>
                  <a:lnTo>
                    <a:pt x="36" y="1482"/>
                  </a:lnTo>
                  <a:lnTo>
                    <a:pt x="42" y="1482"/>
                  </a:lnTo>
                  <a:lnTo>
                    <a:pt x="42" y="1476"/>
                  </a:lnTo>
                  <a:lnTo>
                    <a:pt x="48" y="1476"/>
                  </a:lnTo>
                  <a:lnTo>
                    <a:pt x="54" y="1470"/>
                  </a:lnTo>
                  <a:lnTo>
                    <a:pt x="60" y="1464"/>
                  </a:lnTo>
                  <a:lnTo>
                    <a:pt x="60" y="1458"/>
                  </a:lnTo>
                  <a:lnTo>
                    <a:pt x="66" y="1458"/>
                  </a:lnTo>
                  <a:lnTo>
                    <a:pt x="60" y="1452"/>
                  </a:lnTo>
                  <a:lnTo>
                    <a:pt x="60" y="1446"/>
                  </a:lnTo>
                  <a:lnTo>
                    <a:pt x="66" y="1446"/>
                  </a:lnTo>
                  <a:lnTo>
                    <a:pt x="66" y="1440"/>
                  </a:lnTo>
                  <a:lnTo>
                    <a:pt x="66" y="1434"/>
                  </a:lnTo>
                  <a:lnTo>
                    <a:pt x="60" y="1434"/>
                  </a:lnTo>
                  <a:lnTo>
                    <a:pt x="66" y="1428"/>
                  </a:lnTo>
                  <a:lnTo>
                    <a:pt x="66" y="1422"/>
                  </a:lnTo>
                  <a:lnTo>
                    <a:pt x="60" y="1416"/>
                  </a:lnTo>
                  <a:lnTo>
                    <a:pt x="60" y="1410"/>
                  </a:lnTo>
                  <a:lnTo>
                    <a:pt x="60" y="1404"/>
                  </a:lnTo>
                  <a:lnTo>
                    <a:pt x="54" y="1404"/>
                  </a:lnTo>
                  <a:lnTo>
                    <a:pt x="54" y="1398"/>
                  </a:lnTo>
                  <a:lnTo>
                    <a:pt x="54" y="1392"/>
                  </a:lnTo>
                  <a:lnTo>
                    <a:pt x="54" y="1386"/>
                  </a:lnTo>
                  <a:lnTo>
                    <a:pt x="54" y="1380"/>
                  </a:lnTo>
                  <a:lnTo>
                    <a:pt x="60" y="1380"/>
                  </a:lnTo>
                  <a:lnTo>
                    <a:pt x="66" y="1380"/>
                  </a:lnTo>
                  <a:lnTo>
                    <a:pt x="72" y="1386"/>
                  </a:lnTo>
                  <a:lnTo>
                    <a:pt x="78" y="1386"/>
                  </a:lnTo>
                  <a:lnTo>
                    <a:pt x="84" y="1386"/>
                  </a:lnTo>
                  <a:lnTo>
                    <a:pt x="90" y="1386"/>
                  </a:lnTo>
                  <a:lnTo>
                    <a:pt x="96" y="1386"/>
                  </a:lnTo>
                  <a:lnTo>
                    <a:pt x="96" y="1392"/>
                  </a:lnTo>
                  <a:lnTo>
                    <a:pt x="102" y="1386"/>
                  </a:lnTo>
                  <a:lnTo>
                    <a:pt x="102" y="1380"/>
                  </a:lnTo>
                  <a:lnTo>
                    <a:pt x="102" y="1374"/>
                  </a:lnTo>
                  <a:lnTo>
                    <a:pt x="96" y="1368"/>
                  </a:lnTo>
                  <a:lnTo>
                    <a:pt x="102" y="1362"/>
                  </a:lnTo>
                  <a:lnTo>
                    <a:pt x="108" y="1362"/>
                  </a:lnTo>
                  <a:lnTo>
                    <a:pt x="108" y="1356"/>
                  </a:lnTo>
                  <a:lnTo>
                    <a:pt x="114" y="1350"/>
                  </a:lnTo>
                  <a:lnTo>
                    <a:pt x="114" y="1344"/>
                  </a:lnTo>
                  <a:lnTo>
                    <a:pt x="120" y="1338"/>
                  </a:lnTo>
                  <a:lnTo>
                    <a:pt x="120" y="1332"/>
                  </a:lnTo>
                  <a:lnTo>
                    <a:pt x="120" y="1326"/>
                  </a:lnTo>
                  <a:lnTo>
                    <a:pt x="120" y="1320"/>
                  </a:lnTo>
                  <a:lnTo>
                    <a:pt x="120" y="1314"/>
                  </a:lnTo>
                  <a:lnTo>
                    <a:pt x="114" y="1314"/>
                  </a:lnTo>
                  <a:lnTo>
                    <a:pt x="108" y="1308"/>
                  </a:lnTo>
                  <a:lnTo>
                    <a:pt x="102" y="1308"/>
                  </a:lnTo>
                  <a:lnTo>
                    <a:pt x="96" y="1302"/>
                  </a:lnTo>
                  <a:lnTo>
                    <a:pt x="90" y="1296"/>
                  </a:lnTo>
                  <a:lnTo>
                    <a:pt x="90" y="1290"/>
                  </a:lnTo>
                  <a:lnTo>
                    <a:pt x="96" y="1290"/>
                  </a:lnTo>
                  <a:lnTo>
                    <a:pt x="96" y="1284"/>
                  </a:lnTo>
                  <a:lnTo>
                    <a:pt x="102" y="1284"/>
                  </a:lnTo>
                  <a:lnTo>
                    <a:pt x="102" y="1278"/>
                  </a:lnTo>
                  <a:lnTo>
                    <a:pt x="108" y="1278"/>
                  </a:lnTo>
                  <a:lnTo>
                    <a:pt x="114" y="1278"/>
                  </a:lnTo>
                  <a:lnTo>
                    <a:pt x="120" y="1278"/>
                  </a:lnTo>
                  <a:lnTo>
                    <a:pt x="126" y="1284"/>
                  </a:lnTo>
                  <a:lnTo>
                    <a:pt x="132" y="1284"/>
                  </a:lnTo>
                  <a:lnTo>
                    <a:pt x="132" y="1278"/>
                  </a:lnTo>
                  <a:lnTo>
                    <a:pt x="138" y="1278"/>
                  </a:lnTo>
                  <a:lnTo>
                    <a:pt x="132" y="1278"/>
                  </a:lnTo>
                  <a:lnTo>
                    <a:pt x="132" y="1272"/>
                  </a:lnTo>
                  <a:lnTo>
                    <a:pt x="132" y="1266"/>
                  </a:lnTo>
                  <a:lnTo>
                    <a:pt x="132" y="1260"/>
                  </a:lnTo>
                  <a:lnTo>
                    <a:pt x="132" y="1254"/>
                  </a:lnTo>
                  <a:lnTo>
                    <a:pt x="126" y="1248"/>
                  </a:lnTo>
                  <a:lnTo>
                    <a:pt x="132" y="1248"/>
                  </a:lnTo>
                  <a:lnTo>
                    <a:pt x="132" y="1242"/>
                  </a:lnTo>
                  <a:lnTo>
                    <a:pt x="138" y="1236"/>
                  </a:lnTo>
                  <a:lnTo>
                    <a:pt x="138" y="1230"/>
                  </a:lnTo>
                  <a:lnTo>
                    <a:pt x="138" y="1224"/>
                  </a:lnTo>
                  <a:lnTo>
                    <a:pt x="138" y="1218"/>
                  </a:lnTo>
                  <a:lnTo>
                    <a:pt x="138" y="1212"/>
                  </a:lnTo>
                  <a:lnTo>
                    <a:pt x="138" y="1206"/>
                  </a:lnTo>
                  <a:lnTo>
                    <a:pt x="138" y="1200"/>
                  </a:lnTo>
                  <a:lnTo>
                    <a:pt x="138" y="1194"/>
                  </a:lnTo>
                  <a:lnTo>
                    <a:pt x="138" y="1188"/>
                  </a:lnTo>
                  <a:lnTo>
                    <a:pt x="144" y="1188"/>
                  </a:lnTo>
                  <a:lnTo>
                    <a:pt x="144" y="1182"/>
                  </a:lnTo>
                  <a:lnTo>
                    <a:pt x="150" y="1182"/>
                  </a:lnTo>
                  <a:lnTo>
                    <a:pt x="150" y="1176"/>
                  </a:lnTo>
                  <a:lnTo>
                    <a:pt x="144" y="1170"/>
                  </a:lnTo>
                  <a:lnTo>
                    <a:pt x="144" y="1164"/>
                  </a:lnTo>
                  <a:lnTo>
                    <a:pt x="144" y="1158"/>
                  </a:lnTo>
                  <a:lnTo>
                    <a:pt x="138" y="1158"/>
                  </a:lnTo>
                  <a:lnTo>
                    <a:pt x="138" y="1152"/>
                  </a:lnTo>
                  <a:lnTo>
                    <a:pt x="138" y="1146"/>
                  </a:lnTo>
                  <a:lnTo>
                    <a:pt x="138" y="1140"/>
                  </a:lnTo>
                  <a:lnTo>
                    <a:pt x="138" y="1134"/>
                  </a:lnTo>
                  <a:lnTo>
                    <a:pt x="138" y="1128"/>
                  </a:lnTo>
                  <a:lnTo>
                    <a:pt x="144" y="1122"/>
                  </a:lnTo>
                  <a:lnTo>
                    <a:pt x="144" y="1116"/>
                  </a:lnTo>
                  <a:lnTo>
                    <a:pt x="138" y="1110"/>
                  </a:lnTo>
                  <a:lnTo>
                    <a:pt x="132" y="1110"/>
                  </a:lnTo>
                  <a:lnTo>
                    <a:pt x="132" y="1104"/>
                  </a:lnTo>
                  <a:lnTo>
                    <a:pt x="126" y="1098"/>
                  </a:lnTo>
                  <a:lnTo>
                    <a:pt x="126" y="1092"/>
                  </a:lnTo>
                  <a:lnTo>
                    <a:pt x="126" y="1086"/>
                  </a:lnTo>
                  <a:lnTo>
                    <a:pt x="132" y="1086"/>
                  </a:lnTo>
                  <a:lnTo>
                    <a:pt x="132" y="1080"/>
                  </a:lnTo>
                  <a:lnTo>
                    <a:pt x="138" y="1074"/>
                  </a:lnTo>
                  <a:lnTo>
                    <a:pt x="138" y="1068"/>
                  </a:lnTo>
                  <a:lnTo>
                    <a:pt x="144" y="1062"/>
                  </a:lnTo>
                  <a:lnTo>
                    <a:pt x="144" y="1056"/>
                  </a:lnTo>
                  <a:lnTo>
                    <a:pt x="144" y="1050"/>
                  </a:lnTo>
                  <a:lnTo>
                    <a:pt x="138" y="1050"/>
                  </a:lnTo>
                  <a:lnTo>
                    <a:pt x="138" y="1044"/>
                  </a:lnTo>
                  <a:lnTo>
                    <a:pt x="132" y="1044"/>
                  </a:lnTo>
                  <a:lnTo>
                    <a:pt x="132" y="1038"/>
                  </a:lnTo>
                  <a:lnTo>
                    <a:pt x="138" y="1038"/>
                  </a:lnTo>
                  <a:lnTo>
                    <a:pt x="138" y="1032"/>
                  </a:lnTo>
                  <a:lnTo>
                    <a:pt x="138" y="1026"/>
                  </a:lnTo>
                  <a:lnTo>
                    <a:pt x="144" y="1026"/>
                  </a:lnTo>
                  <a:lnTo>
                    <a:pt x="144" y="1020"/>
                  </a:lnTo>
                  <a:lnTo>
                    <a:pt x="150" y="1014"/>
                  </a:lnTo>
                  <a:lnTo>
                    <a:pt x="150" y="1008"/>
                  </a:lnTo>
                  <a:lnTo>
                    <a:pt x="150" y="1002"/>
                  </a:lnTo>
                  <a:lnTo>
                    <a:pt x="150" y="996"/>
                  </a:lnTo>
                  <a:lnTo>
                    <a:pt x="150" y="990"/>
                  </a:lnTo>
                  <a:lnTo>
                    <a:pt x="150" y="984"/>
                  </a:lnTo>
                  <a:lnTo>
                    <a:pt x="150" y="978"/>
                  </a:lnTo>
                  <a:lnTo>
                    <a:pt x="150" y="972"/>
                  </a:lnTo>
                  <a:lnTo>
                    <a:pt x="150" y="966"/>
                  </a:lnTo>
                  <a:lnTo>
                    <a:pt x="144" y="966"/>
                  </a:lnTo>
                  <a:lnTo>
                    <a:pt x="144" y="960"/>
                  </a:lnTo>
                  <a:lnTo>
                    <a:pt x="138" y="954"/>
                  </a:lnTo>
                  <a:lnTo>
                    <a:pt x="138" y="948"/>
                  </a:lnTo>
                  <a:lnTo>
                    <a:pt x="132" y="942"/>
                  </a:lnTo>
                  <a:lnTo>
                    <a:pt x="132" y="936"/>
                  </a:lnTo>
                  <a:lnTo>
                    <a:pt x="126" y="930"/>
                  </a:lnTo>
                  <a:lnTo>
                    <a:pt x="120" y="930"/>
                  </a:lnTo>
                  <a:lnTo>
                    <a:pt x="114" y="930"/>
                  </a:lnTo>
                  <a:lnTo>
                    <a:pt x="114" y="924"/>
                  </a:lnTo>
                  <a:lnTo>
                    <a:pt x="114" y="918"/>
                  </a:lnTo>
                  <a:lnTo>
                    <a:pt x="114" y="912"/>
                  </a:lnTo>
                  <a:lnTo>
                    <a:pt x="114" y="906"/>
                  </a:lnTo>
                  <a:lnTo>
                    <a:pt x="114" y="900"/>
                  </a:lnTo>
                  <a:lnTo>
                    <a:pt x="114" y="894"/>
                  </a:lnTo>
                  <a:lnTo>
                    <a:pt x="114" y="888"/>
                  </a:lnTo>
                  <a:lnTo>
                    <a:pt x="114" y="882"/>
                  </a:lnTo>
                  <a:lnTo>
                    <a:pt x="108" y="882"/>
                  </a:lnTo>
                  <a:lnTo>
                    <a:pt x="108" y="876"/>
                  </a:lnTo>
                  <a:lnTo>
                    <a:pt x="108" y="870"/>
                  </a:lnTo>
                  <a:lnTo>
                    <a:pt x="102" y="870"/>
                  </a:lnTo>
                  <a:lnTo>
                    <a:pt x="102" y="864"/>
                  </a:lnTo>
                  <a:lnTo>
                    <a:pt x="96" y="864"/>
                  </a:lnTo>
                  <a:lnTo>
                    <a:pt x="96" y="858"/>
                  </a:lnTo>
                  <a:lnTo>
                    <a:pt x="96" y="852"/>
                  </a:lnTo>
                  <a:lnTo>
                    <a:pt x="96" y="846"/>
                  </a:lnTo>
                  <a:lnTo>
                    <a:pt x="96" y="840"/>
                  </a:lnTo>
                  <a:lnTo>
                    <a:pt x="90" y="834"/>
                  </a:lnTo>
                  <a:lnTo>
                    <a:pt x="84" y="828"/>
                  </a:lnTo>
                  <a:lnTo>
                    <a:pt x="72" y="822"/>
                  </a:lnTo>
                  <a:lnTo>
                    <a:pt x="72" y="816"/>
                  </a:lnTo>
                  <a:lnTo>
                    <a:pt x="66" y="810"/>
                  </a:lnTo>
                  <a:lnTo>
                    <a:pt x="66" y="804"/>
                  </a:lnTo>
                  <a:lnTo>
                    <a:pt x="60" y="798"/>
                  </a:lnTo>
                  <a:lnTo>
                    <a:pt x="60" y="792"/>
                  </a:lnTo>
                  <a:lnTo>
                    <a:pt x="60" y="786"/>
                  </a:lnTo>
                  <a:lnTo>
                    <a:pt x="60" y="774"/>
                  </a:lnTo>
                  <a:lnTo>
                    <a:pt x="60" y="768"/>
                  </a:lnTo>
                  <a:lnTo>
                    <a:pt x="60" y="756"/>
                  </a:lnTo>
                  <a:lnTo>
                    <a:pt x="54" y="756"/>
                  </a:lnTo>
                  <a:lnTo>
                    <a:pt x="54" y="750"/>
                  </a:lnTo>
                  <a:lnTo>
                    <a:pt x="48" y="744"/>
                  </a:lnTo>
                  <a:lnTo>
                    <a:pt x="48" y="738"/>
                  </a:lnTo>
                  <a:lnTo>
                    <a:pt x="48" y="732"/>
                  </a:lnTo>
                  <a:lnTo>
                    <a:pt x="48" y="726"/>
                  </a:lnTo>
                  <a:lnTo>
                    <a:pt x="48" y="720"/>
                  </a:lnTo>
                  <a:lnTo>
                    <a:pt x="42" y="714"/>
                  </a:lnTo>
                  <a:lnTo>
                    <a:pt x="42" y="708"/>
                  </a:lnTo>
                  <a:lnTo>
                    <a:pt x="36" y="708"/>
                  </a:lnTo>
                  <a:lnTo>
                    <a:pt x="36" y="702"/>
                  </a:lnTo>
                  <a:lnTo>
                    <a:pt x="36" y="696"/>
                  </a:lnTo>
                  <a:lnTo>
                    <a:pt x="36" y="690"/>
                  </a:lnTo>
                  <a:lnTo>
                    <a:pt x="36" y="684"/>
                  </a:lnTo>
                  <a:lnTo>
                    <a:pt x="30" y="684"/>
                  </a:lnTo>
                  <a:lnTo>
                    <a:pt x="30" y="678"/>
                  </a:lnTo>
                  <a:lnTo>
                    <a:pt x="30" y="672"/>
                  </a:lnTo>
                  <a:lnTo>
                    <a:pt x="24" y="666"/>
                  </a:lnTo>
                  <a:lnTo>
                    <a:pt x="24" y="660"/>
                  </a:lnTo>
                  <a:lnTo>
                    <a:pt x="24" y="654"/>
                  </a:lnTo>
                  <a:lnTo>
                    <a:pt x="30" y="648"/>
                  </a:lnTo>
                  <a:lnTo>
                    <a:pt x="30" y="642"/>
                  </a:lnTo>
                  <a:lnTo>
                    <a:pt x="36" y="642"/>
                  </a:lnTo>
                  <a:lnTo>
                    <a:pt x="30" y="642"/>
                  </a:lnTo>
                  <a:lnTo>
                    <a:pt x="36" y="636"/>
                  </a:lnTo>
                  <a:lnTo>
                    <a:pt x="42" y="630"/>
                  </a:lnTo>
                  <a:lnTo>
                    <a:pt x="42" y="612"/>
                  </a:lnTo>
                  <a:lnTo>
                    <a:pt x="36" y="606"/>
                  </a:lnTo>
                  <a:lnTo>
                    <a:pt x="36" y="600"/>
                  </a:lnTo>
                  <a:lnTo>
                    <a:pt x="36" y="588"/>
                  </a:lnTo>
                  <a:lnTo>
                    <a:pt x="36" y="576"/>
                  </a:lnTo>
                  <a:lnTo>
                    <a:pt x="42" y="564"/>
                  </a:lnTo>
                  <a:lnTo>
                    <a:pt x="54" y="552"/>
                  </a:lnTo>
                  <a:lnTo>
                    <a:pt x="60" y="534"/>
                  </a:lnTo>
                  <a:lnTo>
                    <a:pt x="66" y="522"/>
                  </a:lnTo>
                  <a:lnTo>
                    <a:pt x="66" y="516"/>
                  </a:lnTo>
                  <a:lnTo>
                    <a:pt x="60" y="504"/>
                  </a:lnTo>
                  <a:lnTo>
                    <a:pt x="54" y="498"/>
                  </a:lnTo>
                  <a:lnTo>
                    <a:pt x="48" y="486"/>
                  </a:lnTo>
                  <a:lnTo>
                    <a:pt x="36" y="486"/>
                  </a:lnTo>
                  <a:lnTo>
                    <a:pt x="24" y="480"/>
                  </a:lnTo>
                  <a:lnTo>
                    <a:pt x="24" y="474"/>
                  </a:lnTo>
                  <a:lnTo>
                    <a:pt x="30" y="474"/>
                  </a:lnTo>
                  <a:lnTo>
                    <a:pt x="30" y="468"/>
                  </a:lnTo>
                  <a:lnTo>
                    <a:pt x="24" y="468"/>
                  </a:lnTo>
                  <a:lnTo>
                    <a:pt x="24" y="462"/>
                  </a:lnTo>
                  <a:lnTo>
                    <a:pt x="30" y="462"/>
                  </a:lnTo>
                  <a:lnTo>
                    <a:pt x="30" y="456"/>
                  </a:lnTo>
                  <a:lnTo>
                    <a:pt x="30" y="450"/>
                  </a:lnTo>
                  <a:lnTo>
                    <a:pt x="30" y="444"/>
                  </a:lnTo>
                  <a:lnTo>
                    <a:pt x="30" y="438"/>
                  </a:lnTo>
                  <a:lnTo>
                    <a:pt x="30" y="432"/>
                  </a:lnTo>
                  <a:lnTo>
                    <a:pt x="30" y="438"/>
                  </a:lnTo>
                  <a:lnTo>
                    <a:pt x="36" y="438"/>
                  </a:lnTo>
                  <a:lnTo>
                    <a:pt x="36" y="432"/>
                  </a:lnTo>
                  <a:lnTo>
                    <a:pt x="36" y="426"/>
                  </a:lnTo>
                  <a:lnTo>
                    <a:pt x="36" y="420"/>
                  </a:lnTo>
                  <a:lnTo>
                    <a:pt x="42" y="420"/>
                  </a:lnTo>
                  <a:lnTo>
                    <a:pt x="42" y="414"/>
                  </a:lnTo>
                  <a:lnTo>
                    <a:pt x="36" y="414"/>
                  </a:lnTo>
                  <a:lnTo>
                    <a:pt x="30" y="414"/>
                  </a:lnTo>
                  <a:lnTo>
                    <a:pt x="36" y="414"/>
                  </a:lnTo>
                  <a:lnTo>
                    <a:pt x="36" y="408"/>
                  </a:lnTo>
                  <a:lnTo>
                    <a:pt x="30" y="402"/>
                  </a:lnTo>
                  <a:lnTo>
                    <a:pt x="30" y="390"/>
                  </a:lnTo>
                  <a:lnTo>
                    <a:pt x="30" y="384"/>
                  </a:lnTo>
                  <a:lnTo>
                    <a:pt x="24" y="384"/>
                  </a:lnTo>
                  <a:lnTo>
                    <a:pt x="18" y="384"/>
                  </a:lnTo>
                  <a:lnTo>
                    <a:pt x="18" y="378"/>
                  </a:lnTo>
                  <a:lnTo>
                    <a:pt x="12" y="372"/>
                  </a:lnTo>
                  <a:lnTo>
                    <a:pt x="12" y="366"/>
                  </a:lnTo>
                  <a:lnTo>
                    <a:pt x="12" y="360"/>
                  </a:lnTo>
                  <a:lnTo>
                    <a:pt x="18" y="360"/>
                  </a:lnTo>
                  <a:lnTo>
                    <a:pt x="18" y="354"/>
                  </a:lnTo>
                  <a:lnTo>
                    <a:pt x="18" y="348"/>
                  </a:lnTo>
                  <a:lnTo>
                    <a:pt x="18" y="342"/>
                  </a:lnTo>
                  <a:lnTo>
                    <a:pt x="18" y="336"/>
                  </a:lnTo>
                  <a:lnTo>
                    <a:pt x="24" y="336"/>
                  </a:lnTo>
                  <a:lnTo>
                    <a:pt x="24" y="330"/>
                  </a:lnTo>
                  <a:lnTo>
                    <a:pt x="24" y="324"/>
                  </a:lnTo>
                  <a:lnTo>
                    <a:pt x="18" y="324"/>
                  </a:lnTo>
                  <a:lnTo>
                    <a:pt x="18" y="318"/>
                  </a:lnTo>
                  <a:lnTo>
                    <a:pt x="18" y="312"/>
                  </a:lnTo>
                  <a:lnTo>
                    <a:pt x="12" y="312"/>
                  </a:lnTo>
                  <a:lnTo>
                    <a:pt x="18" y="306"/>
                  </a:lnTo>
                  <a:lnTo>
                    <a:pt x="18" y="300"/>
                  </a:lnTo>
                  <a:lnTo>
                    <a:pt x="18" y="294"/>
                  </a:lnTo>
                  <a:lnTo>
                    <a:pt x="24" y="294"/>
                  </a:lnTo>
                  <a:lnTo>
                    <a:pt x="24" y="288"/>
                  </a:lnTo>
                  <a:lnTo>
                    <a:pt x="24" y="282"/>
                  </a:lnTo>
                  <a:lnTo>
                    <a:pt x="30" y="282"/>
                  </a:lnTo>
                  <a:lnTo>
                    <a:pt x="36" y="282"/>
                  </a:lnTo>
                  <a:lnTo>
                    <a:pt x="36" y="288"/>
                  </a:lnTo>
                  <a:lnTo>
                    <a:pt x="42" y="288"/>
                  </a:lnTo>
                  <a:lnTo>
                    <a:pt x="42" y="282"/>
                  </a:lnTo>
                  <a:lnTo>
                    <a:pt x="42" y="276"/>
                  </a:lnTo>
                  <a:lnTo>
                    <a:pt x="48" y="276"/>
                  </a:lnTo>
                  <a:lnTo>
                    <a:pt x="48" y="270"/>
                  </a:lnTo>
                  <a:lnTo>
                    <a:pt x="42" y="270"/>
                  </a:lnTo>
                  <a:lnTo>
                    <a:pt x="42" y="264"/>
                  </a:lnTo>
                  <a:lnTo>
                    <a:pt x="42" y="258"/>
                  </a:lnTo>
                  <a:lnTo>
                    <a:pt x="42" y="252"/>
                  </a:lnTo>
                  <a:lnTo>
                    <a:pt x="42" y="246"/>
                  </a:lnTo>
                  <a:lnTo>
                    <a:pt x="36" y="246"/>
                  </a:lnTo>
                  <a:lnTo>
                    <a:pt x="42" y="246"/>
                  </a:lnTo>
                  <a:lnTo>
                    <a:pt x="42" y="240"/>
                  </a:lnTo>
                  <a:lnTo>
                    <a:pt x="36" y="240"/>
                  </a:lnTo>
                  <a:lnTo>
                    <a:pt x="36" y="234"/>
                  </a:lnTo>
                  <a:lnTo>
                    <a:pt x="36" y="228"/>
                  </a:lnTo>
                  <a:lnTo>
                    <a:pt x="36" y="222"/>
                  </a:lnTo>
                  <a:lnTo>
                    <a:pt x="36" y="216"/>
                  </a:lnTo>
                  <a:lnTo>
                    <a:pt x="42" y="216"/>
                  </a:lnTo>
                  <a:lnTo>
                    <a:pt x="42" y="210"/>
                  </a:lnTo>
                  <a:lnTo>
                    <a:pt x="42" y="204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42" y="180"/>
                  </a:lnTo>
                  <a:lnTo>
                    <a:pt x="42" y="174"/>
                  </a:lnTo>
                  <a:lnTo>
                    <a:pt x="42" y="168"/>
                  </a:lnTo>
                  <a:lnTo>
                    <a:pt x="36" y="168"/>
                  </a:lnTo>
                  <a:lnTo>
                    <a:pt x="36" y="162"/>
                  </a:lnTo>
                  <a:lnTo>
                    <a:pt x="36" y="156"/>
                  </a:lnTo>
                  <a:lnTo>
                    <a:pt x="36" y="150"/>
                  </a:lnTo>
                  <a:lnTo>
                    <a:pt x="36" y="144"/>
                  </a:lnTo>
                  <a:lnTo>
                    <a:pt x="36" y="138"/>
                  </a:lnTo>
                  <a:lnTo>
                    <a:pt x="30" y="138"/>
                  </a:lnTo>
                  <a:lnTo>
                    <a:pt x="30" y="132"/>
                  </a:lnTo>
                  <a:lnTo>
                    <a:pt x="24" y="132"/>
                  </a:lnTo>
                  <a:lnTo>
                    <a:pt x="24" y="138"/>
                  </a:lnTo>
                  <a:lnTo>
                    <a:pt x="18" y="138"/>
                  </a:lnTo>
                  <a:lnTo>
                    <a:pt x="18" y="132"/>
                  </a:lnTo>
                  <a:lnTo>
                    <a:pt x="18" y="126"/>
                  </a:lnTo>
                  <a:lnTo>
                    <a:pt x="18" y="120"/>
                  </a:lnTo>
                  <a:lnTo>
                    <a:pt x="24" y="120"/>
                  </a:lnTo>
                  <a:lnTo>
                    <a:pt x="24" y="114"/>
                  </a:lnTo>
                  <a:lnTo>
                    <a:pt x="18" y="114"/>
                  </a:lnTo>
                  <a:lnTo>
                    <a:pt x="12" y="114"/>
                  </a:lnTo>
                  <a:lnTo>
                    <a:pt x="6" y="114"/>
                  </a:lnTo>
                  <a:lnTo>
                    <a:pt x="0" y="114"/>
                  </a:lnTo>
                  <a:lnTo>
                    <a:pt x="0" y="108"/>
                  </a:lnTo>
                  <a:lnTo>
                    <a:pt x="6" y="108"/>
                  </a:lnTo>
                  <a:lnTo>
                    <a:pt x="6" y="102"/>
                  </a:lnTo>
                  <a:lnTo>
                    <a:pt x="6" y="96"/>
                  </a:lnTo>
                  <a:lnTo>
                    <a:pt x="6" y="90"/>
                  </a:lnTo>
                  <a:lnTo>
                    <a:pt x="12" y="90"/>
                  </a:lnTo>
                  <a:lnTo>
                    <a:pt x="12" y="84"/>
                  </a:lnTo>
                  <a:lnTo>
                    <a:pt x="12" y="90"/>
                  </a:lnTo>
                  <a:lnTo>
                    <a:pt x="12" y="84"/>
                  </a:lnTo>
                  <a:lnTo>
                    <a:pt x="12" y="90"/>
                  </a:lnTo>
                  <a:lnTo>
                    <a:pt x="18" y="90"/>
                  </a:lnTo>
                  <a:lnTo>
                    <a:pt x="18" y="84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24" y="66"/>
                  </a:lnTo>
                  <a:lnTo>
                    <a:pt x="18" y="66"/>
                  </a:lnTo>
                  <a:lnTo>
                    <a:pt x="18" y="72"/>
                  </a:lnTo>
                  <a:lnTo>
                    <a:pt x="12" y="72"/>
                  </a:lnTo>
                  <a:lnTo>
                    <a:pt x="6" y="72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0" y="60"/>
                  </a:lnTo>
                  <a:lnTo>
                    <a:pt x="6" y="60"/>
                  </a:lnTo>
                  <a:lnTo>
                    <a:pt x="0" y="60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4" y="54"/>
                  </a:lnTo>
                  <a:lnTo>
                    <a:pt x="24" y="48"/>
                  </a:lnTo>
                  <a:lnTo>
                    <a:pt x="30" y="48"/>
                  </a:lnTo>
                  <a:lnTo>
                    <a:pt x="36" y="48"/>
                  </a:lnTo>
                  <a:lnTo>
                    <a:pt x="42" y="48"/>
                  </a:lnTo>
                  <a:lnTo>
                    <a:pt x="48" y="48"/>
                  </a:lnTo>
                  <a:lnTo>
                    <a:pt x="54" y="48"/>
                  </a:lnTo>
                  <a:lnTo>
                    <a:pt x="54" y="54"/>
                  </a:lnTo>
                  <a:lnTo>
                    <a:pt x="54" y="48"/>
                  </a:lnTo>
                  <a:lnTo>
                    <a:pt x="54" y="54"/>
                  </a:lnTo>
                  <a:lnTo>
                    <a:pt x="60" y="48"/>
                  </a:lnTo>
                  <a:lnTo>
                    <a:pt x="60" y="54"/>
                  </a:lnTo>
                  <a:lnTo>
                    <a:pt x="60" y="48"/>
                  </a:lnTo>
                  <a:lnTo>
                    <a:pt x="66" y="48"/>
                  </a:lnTo>
                  <a:lnTo>
                    <a:pt x="66" y="54"/>
                  </a:lnTo>
                  <a:lnTo>
                    <a:pt x="66" y="48"/>
                  </a:lnTo>
                  <a:lnTo>
                    <a:pt x="66" y="54"/>
                  </a:lnTo>
                  <a:lnTo>
                    <a:pt x="72" y="54"/>
                  </a:lnTo>
                  <a:lnTo>
                    <a:pt x="72" y="48"/>
                  </a:lnTo>
                  <a:lnTo>
                    <a:pt x="72" y="54"/>
                  </a:lnTo>
                  <a:lnTo>
                    <a:pt x="78" y="54"/>
                  </a:lnTo>
                  <a:lnTo>
                    <a:pt x="84" y="54"/>
                  </a:lnTo>
                  <a:lnTo>
                    <a:pt x="90" y="48"/>
                  </a:lnTo>
                  <a:lnTo>
                    <a:pt x="96" y="48"/>
                  </a:lnTo>
                  <a:lnTo>
                    <a:pt x="90" y="48"/>
                  </a:lnTo>
                  <a:lnTo>
                    <a:pt x="90" y="42"/>
                  </a:lnTo>
                  <a:lnTo>
                    <a:pt x="90" y="36"/>
                  </a:lnTo>
                  <a:lnTo>
                    <a:pt x="90" y="30"/>
                  </a:lnTo>
                  <a:lnTo>
                    <a:pt x="96" y="30"/>
                  </a:lnTo>
                  <a:lnTo>
                    <a:pt x="102" y="24"/>
                  </a:lnTo>
                  <a:lnTo>
                    <a:pt x="102" y="18"/>
                  </a:lnTo>
                  <a:lnTo>
                    <a:pt x="108" y="18"/>
                  </a:lnTo>
                  <a:lnTo>
                    <a:pt x="108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close/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Freeform 29">
              <a:extLst>
                <a:ext uri="{FF2B5EF4-FFF2-40B4-BE49-F238E27FC236}">
                  <a16:creationId xmlns:a16="http://schemas.microsoft.com/office/drawing/2014/main" id="{ED08F995-7F6E-495D-4ACD-D4858E2F9B1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78498" y="3671099"/>
              <a:ext cx="255351" cy="132082"/>
            </a:xfrm>
            <a:custGeom>
              <a:avLst/>
              <a:gdLst/>
              <a:ahLst/>
              <a:cxnLst>
                <a:cxn ang="0">
                  <a:pos x="156" y="36"/>
                </a:cxn>
                <a:cxn ang="0">
                  <a:pos x="150" y="36"/>
                </a:cxn>
                <a:cxn ang="0">
                  <a:pos x="144" y="36"/>
                </a:cxn>
                <a:cxn ang="0">
                  <a:pos x="138" y="36"/>
                </a:cxn>
                <a:cxn ang="0">
                  <a:pos x="132" y="36"/>
                </a:cxn>
                <a:cxn ang="0">
                  <a:pos x="126" y="42"/>
                </a:cxn>
                <a:cxn ang="0">
                  <a:pos x="120" y="42"/>
                </a:cxn>
                <a:cxn ang="0">
                  <a:pos x="114" y="48"/>
                </a:cxn>
                <a:cxn ang="0">
                  <a:pos x="114" y="54"/>
                </a:cxn>
                <a:cxn ang="0">
                  <a:pos x="120" y="60"/>
                </a:cxn>
                <a:cxn ang="0">
                  <a:pos x="120" y="66"/>
                </a:cxn>
                <a:cxn ang="0">
                  <a:pos x="120" y="72"/>
                </a:cxn>
                <a:cxn ang="0">
                  <a:pos x="114" y="72"/>
                </a:cxn>
                <a:cxn ang="0">
                  <a:pos x="108" y="78"/>
                </a:cxn>
                <a:cxn ang="0">
                  <a:pos x="102" y="84"/>
                </a:cxn>
                <a:cxn ang="0">
                  <a:pos x="102" y="90"/>
                </a:cxn>
                <a:cxn ang="0">
                  <a:pos x="96" y="84"/>
                </a:cxn>
                <a:cxn ang="0">
                  <a:pos x="90" y="84"/>
                </a:cxn>
                <a:cxn ang="0">
                  <a:pos x="90" y="78"/>
                </a:cxn>
                <a:cxn ang="0">
                  <a:pos x="84" y="78"/>
                </a:cxn>
                <a:cxn ang="0">
                  <a:pos x="78" y="78"/>
                </a:cxn>
                <a:cxn ang="0">
                  <a:pos x="72" y="78"/>
                </a:cxn>
                <a:cxn ang="0">
                  <a:pos x="66" y="84"/>
                </a:cxn>
                <a:cxn ang="0">
                  <a:pos x="60" y="84"/>
                </a:cxn>
                <a:cxn ang="0">
                  <a:pos x="54" y="90"/>
                </a:cxn>
                <a:cxn ang="0">
                  <a:pos x="54" y="84"/>
                </a:cxn>
                <a:cxn ang="0">
                  <a:pos x="42" y="84"/>
                </a:cxn>
                <a:cxn ang="0">
                  <a:pos x="36" y="84"/>
                </a:cxn>
                <a:cxn ang="0">
                  <a:pos x="30" y="84"/>
                </a:cxn>
                <a:cxn ang="0">
                  <a:pos x="24" y="84"/>
                </a:cxn>
                <a:cxn ang="0">
                  <a:pos x="18" y="84"/>
                </a:cxn>
                <a:cxn ang="0">
                  <a:pos x="12" y="84"/>
                </a:cxn>
                <a:cxn ang="0">
                  <a:pos x="6" y="84"/>
                </a:cxn>
                <a:cxn ang="0">
                  <a:pos x="0" y="90"/>
                </a:cxn>
                <a:cxn ang="0">
                  <a:pos x="0" y="84"/>
                </a:cxn>
                <a:cxn ang="0">
                  <a:pos x="6" y="48"/>
                </a:cxn>
                <a:cxn ang="0">
                  <a:pos x="6" y="42"/>
                </a:cxn>
                <a:cxn ang="0">
                  <a:pos x="6" y="36"/>
                </a:cxn>
                <a:cxn ang="0">
                  <a:pos x="12" y="36"/>
                </a:cxn>
                <a:cxn ang="0">
                  <a:pos x="18" y="36"/>
                </a:cxn>
                <a:cxn ang="0">
                  <a:pos x="24" y="36"/>
                </a:cxn>
                <a:cxn ang="0">
                  <a:pos x="36" y="30"/>
                </a:cxn>
                <a:cxn ang="0">
                  <a:pos x="42" y="24"/>
                </a:cxn>
                <a:cxn ang="0">
                  <a:pos x="48" y="30"/>
                </a:cxn>
                <a:cxn ang="0">
                  <a:pos x="66" y="36"/>
                </a:cxn>
                <a:cxn ang="0">
                  <a:pos x="78" y="42"/>
                </a:cxn>
                <a:cxn ang="0">
                  <a:pos x="84" y="48"/>
                </a:cxn>
                <a:cxn ang="0">
                  <a:pos x="114" y="18"/>
                </a:cxn>
                <a:cxn ang="0">
                  <a:pos x="132" y="0"/>
                </a:cxn>
                <a:cxn ang="0">
                  <a:pos x="138" y="0"/>
                </a:cxn>
                <a:cxn ang="0">
                  <a:pos x="150" y="0"/>
                </a:cxn>
                <a:cxn ang="0">
                  <a:pos x="162" y="6"/>
                </a:cxn>
                <a:cxn ang="0">
                  <a:pos x="174" y="18"/>
                </a:cxn>
                <a:cxn ang="0">
                  <a:pos x="168" y="18"/>
                </a:cxn>
                <a:cxn ang="0">
                  <a:pos x="168" y="24"/>
                </a:cxn>
                <a:cxn ang="0">
                  <a:pos x="162" y="24"/>
                </a:cxn>
                <a:cxn ang="0">
                  <a:pos x="162" y="30"/>
                </a:cxn>
                <a:cxn ang="0">
                  <a:pos x="156" y="30"/>
                </a:cxn>
                <a:cxn ang="0">
                  <a:pos x="156" y="36"/>
                </a:cxn>
              </a:cxnLst>
              <a:rect l="0" t="0" r="r" b="b"/>
              <a:pathLst>
                <a:path w="174" h="90">
                  <a:moveTo>
                    <a:pt x="156" y="36"/>
                  </a:moveTo>
                  <a:lnTo>
                    <a:pt x="150" y="36"/>
                  </a:lnTo>
                  <a:lnTo>
                    <a:pt x="144" y="36"/>
                  </a:lnTo>
                  <a:lnTo>
                    <a:pt x="138" y="36"/>
                  </a:lnTo>
                  <a:lnTo>
                    <a:pt x="132" y="36"/>
                  </a:lnTo>
                  <a:lnTo>
                    <a:pt x="126" y="42"/>
                  </a:lnTo>
                  <a:lnTo>
                    <a:pt x="120" y="42"/>
                  </a:lnTo>
                  <a:lnTo>
                    <a:pt x="114" y="48"/>
                  </a:lnTo>
                  <a:lnTo>
                    <a:pt x="114" y="54"/>
                  </a:lnTo>
                  <a:lnTo>
                    <a:pt x="120" y="60"/>
                  </a:lnTo>
                  <a:lnTo>
                    <a:pt x="120" y="66"/>
                  </a:lnTo>
                  <a:lnTo>
                    <a:pt x="120" y="72"/>
                  </a:lnTo>
                  <a:lnTo>
                    <a:pt x="114" y="72"/>
                  </a:lnTo>
                  <a:lnTo>
                    <a:pt x="108" y="78"/>
                  </a:lnTo>
                  <a:lnTo>
                    <a:pt x="102" y="84"/>
                  </a:lnTo>
                  <a:lnTo>
                    <a:pt x="102" y="90"/>
                  </a:lnTo>
                  <a:lnTo>
                    <a:pt x="96" y="84"/>
                  </a:lnTo>
                  <a:lnTo>
                    <a:pt x="90" y="84"/>
                  </a:lnTo>
                  <a:lnTo>
                    <a:pt x="90" y="78"/>
                  </a:lnTo>
                  <a:lnTo>
                    <a:pt x="84" y="78"/>
                  </a:lnTo>
                  <a:lnTo>
                    <a:pt x="78" y="78"/>
                  </a:lnTo>
                  <a:lnTo>
                    <a:pt x="72" y="78"/>
                  </a:lnTo>
                  <a:lnTo>
                    <a:pt x="66" y="84"/>
                  </a:lnTo>
                  <a:lnTo>
                    <a:pt x="60" y="84"/>
                  </a:lnTo>
                  <a:lnTo>
                    <a:pt x="54" y="90"/>
                  </a:lnTo>
                  <a:lnTo>
                    <a:pt x="54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30" y="84"/>
                  </a:lnTo>
                  <a:lnTo>
                    <a:pt x="24" y="84"/>
                  </a:lnTo>
                  <a:lnTo>
                    <a:pt x="18" y="84"/>
                  </a:lnTo>
                  <a:lnTo>
                    <a:pt x="12" y="84"/>
                  </a:lnTo>
                  <a:lnTo>
                    <a:pt x="6" y="84"/>
                  </a:lnTo>
                  <a:lnTo>
                    <a:pt x="0" y="90"/>
                  </a:lnTo>
                  <a:lnTo>
                    <a:pt x="0" y="84"/>
                  </a:lnTo>
                  <a:lnTo>
                    <a:pt x="6" y="48"/>
                  </a:lnTo>
                  <a:lnTo>
                    <a:pt x="6" y="42"/>
                  </a:lnTo>
                  <a:lnTo>
                    <a:pt x="6" y="36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6" y="30"/>
                  </a:lnTo>
                  <a:lnTo>
                    <a:pt x="42" y="24"/>
                  </a:lnTo>
                  <a:lnTo>
                    <a:pt x="48" y="30"/>
                  </a:lnTo>
                  <a:lnTo>
                    <a:pt x="66" y="36"/>
                  </a:lnTo>
                  <a:lnTo>
                    <a:pt x="78" y="42"/>
                  </a:lnTo>
                  <a:lnTo>
                    <a:pt x="84" y="48"/>
                  </a:lnTo>
                  <a:lnTo>
                    <a:pt x="114" y="18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50" y="0"/>
                  </a:lnTo>
                  <a:lnTo>
                    <a:pt x="162" y="6"/>
                  </a:lnTo>
                  <a:lnTo>
                    <a:pt x="174" y="18"/>
                  </a:lnTo>
                  <a:lnTo>
                    <a:pt x="168" y="18"/>
                  </a:lnTo>
                  <a:lnTo>
                    <a:pt x="168" y="24"/>
                  </a:lnTo>
                  <a:lnTo>
                    <a:pt x="162" y="24"/>
                  </a:lnTo>
                  <a:lnTo>
                    <a:pt x="162" y="30"/>
                  </a:lnTo>
                  <a:lnTo>
                    <a:pt x="156" y="30"/>
                  </a:lnTo>
                  <a:lnTo>
                    <a:pt x="156" y="36"/>
                  </a:lnTo>
                  <a:close/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Freeform 30">
              <a:extLst>
                <a:ext uri="{FF2B5EF4-FFF2-40B4-BE49-F238E27FC236}">
                  <a16:creationId xmlns:a16="http://schemas.microsoft.com/office/drawing/2014/main" id="{7DD754C8-27EE-0223-8DF2-8528FE306CB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9382" y="3838404"/>
              <a:ext cx="88052" cy="79249"/>
            </a:xfrm>
            <a:custGeom>
              <a:avLst/>
              <a:gdLst/>
              <a:ahLst/>
              <a:cxnLst>
                <a:cxn ang="0">
                  <a:pos x="30" y="6"/>
                </a:cxn>
                <a:cxn ang="0">
                  <a:pos x="36" y="6"/>
                </a:cxn>
                <a:cxn ang="0">
                  <a:pos x="42" y="0"/>
                </a:cxn>
                <a:cxn ang="0">
                  <a:pos x="48" y="0"/>
                </a:cxn>
                <a:cxn ang="0">
                  <a:pos x="54" y="0"/>
                </a:cxn>
                <a:cxn ang="0">
                  <a:pos x="60" y="6"/>
                </a:cxn>
                <a:cxn ang="0">
                  <a:pos x="54" y="12"/>
                </a:cxn>
                <a:cxn ang="0">
                  <a:pos x="60" y="18"/>
                </a:cxn>
                <a:cxn ang="0">
                  <a:pos x="54" y="24"/>
                </a:cxn>
                <a:cxn ang="0">
                  <a:pos x="54" y="30"/>
                </a:cxn>
                <a:cxn ang="0">
                  <a:pos x="54" y="36"/>
                </a:cxn>
                <a:cxn ang="0">
                  <a:pos x="60" y="42"/>
                </a:cxn>
                <a:cxn ang="0">
                  <a:pos x="60" y="48"/>
                </a:cxn>
                <a:cxn ang="0">
                  <a:pos x="60" y="54"/>
                </a:cxn>
                <a:cxn ang="0">
                  <a:pos x="54" y="54"/>
                </a:cxn>
                <a:cxn ang="0">
                  <a:pos x="48" y="54"/>
                </a:cxn>
                <a:cxn ang="0">
                  <a:pos x="42" y="48"/>
                </a:cxn>
                <a:cxn ang="0">
                  <a:pos x="36" y="48"/>
                </a:cxn>
                <a:cxn ang="0">
                  <a:pos x="30" y="48"/>
                </a:cxn>
                <a:cxn ang="0">
                  <a:pos x="24" y="48"/>
                </a:cxn>
                <a:cxn ang="0">
                  <a:pos x="18" y="42"/>
                </a:cxn>
                <a:cxn ang="0">
                  <a:pos x="12" y="42"/>
                </a:cxn>
                <a:cxn ang="0">
                  <a:pos x="6" y="42"/>
                </a:cxn>
                <a:cxn ang="0">
                  <a:pos x="0" y="48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0" y="30"/>
                </a:cxn>
                <a:cxn ang="0">
                  <a:pos x="0" y="24"/>
                </a:cxn>
                <a:cxn ang="0">
                  <a:pos x="6" y="12"/>
                </a:cxn>
                <a:cxn ang="0">
                  <a:pos x="12" y="6"/>
                </a:cxn>
                <a:cxn ang="0">
                  <a:pos x="12" y="0"/>
                </a:cxn>
                <a:cxn ang="0">
                  <a:pos x="18" y="0"/>
                </a:cxn>
                <a:cxn ang="0">
                  <a:pos x="24" y="0"/>
                </a:cxn>
                <a:cxn ang="0">
                  <a:pos x="30" y="6"/>
                </a:cxn>
              </a:cxnLst>
              <a:rect l="0" t="0" r="r" b="b"/>
              <a:pathLst>
                <a:path w="60" h="54">
                  <a:moveTo>
                    <a:pt x="30" y="6"/>
                  </a:moveTo>
                  <a:lnTo>
                    <a:pt x="36" y="6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54" y="0"/>
                  </a:lnTo>
                  <a:lnTo>
                    <a:pt x="60" y="6"/>
                  </a:lnTo>
                  <a:lnTo>
                    <a:pt x="54" y="12"/>
                  </a:lnTo>
                  <a:lnTo>
                    <a:pt x="60" y="18"/>
                  </a:lnTo>
                  <a:lnTo>
                    <a:pt x="54" y="24"/>
                  </a:lnTo>
                  <a:lnTo>
                    <a:pt x="54" y="30"/>
                  </a:lnTo>
                  <a:lnTo>
                    <a:pt x="54" y="36"/>
                  </a:lnTo>
                  <a:lnTo>
                    <a:pt x="60" y="42"/>
                  </a:lnTo>
                  <a:lnTo>
                    <a:pt x="60" y="48"/>
                  </a:lnTo>
                  <a:lnTo>
                    <a:pt x="60" y="54"/>
                  </a:lnTo>
                  <a:lnTo>
                    <a:pt x="54" y="54"/>
                  </a:lnTo>
                  <a:lnTo>
                    <a:pt x="48" y="54"/>
                  </a:lnTo>
                  <a:lnTo>
                    <a:pt x="42" y="48"/>
                  </a:lnTo>
                  <a:lnTo>
                    <a:pt x="36" y="48"/>
                  </a:lnTo>
                  <a:lnTo>
                    <a:pt x="30" y="48"/>
                  </a:lnTo>
                  <a:lnTo>
                    <a:pt x="24" y="48"/>
                  </a:lnTo>
                  <a:lnTo>
                    <a:pt x="18" y="42"/>
                  </a:lnTo>
                  <a:lnTo>
                    <a:pt x="12" y="42"/>
                  </a:lnTo>
                  <a:lnTo>
                    <a:pt x="6" y="42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6" y="12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6"/>
                  </a:lnTo>
                  <a:close/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Freeform 31">
              <a:extLst>
                <a:ext uri="{FF2B5EF4-FFF2-40B4-BE49-F238E27FC236}">
                  <a16:creationId xmlns:a16="http://schemas.microsoft.com/office/drawing/2014/main" id="{840C2A5E-2EEB-B5DE-838D-BEF80860267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360236" y="3116354"/>
              <a:ext cx="3759827" cy="3284446"/>
            </a:xfrm>
            <a:custGeom>
              <a:avLst/>
              <a:gdLst/>
              <a:ahLst/>
              <a:cxnLst>
                <a:cxn ang="0">
                  <a:pos x="1074" y="30"/>
                </a:cxn>
                <a:cxn ang="0">
                  <a:pos x="1080" y="78"/>
                </a:cxn>
                <a:cxn ang="0">
                  <a:pos x="1050" y="162"/>
                </a:cxn>
                <a:cxn ang="0">
                  <a:pos x="1122" y="282"/>
                </a:cxn>
                <a:cxn ang="0">
                  <a:pos x="1176" y="348"/>
                </a:cxn>
                <a:cxn ang="0">
                  <a:pos x="1242" y="444"/>
                </a:cxn>
                <a:cxn ang="0">
                  <a:pos x="1320" y="504"/>
                </a:cxn>
                <a:cxn ang="0">
                  <a:pos x="1428" y="606"/>
                </a:cxn>
                <a:cxn ang="0">
                  <a:pos x="1578" y="654"/>
                </a:cxn>
                <a:cxn ang="0">
                  <a:pos x="1770" y="720"/>
                </a:cxn>
                <a:cxn ang="0">
                  <a:pos x="1944" y="774"/>
                </a:cxn>
                <a:cxn ang="0">
                  <a:pos x="2088" y="828"/>
                </a:cxn>
                <a:cxn ang="0">
                  <a:pos x="2244" y="882"/>
                </a:cxn>
                <a:cxn ang="0">
                  <a:pos x="2550" y="888"/>
                </a:cxn>
                <a:cxn ang="0">
                  <a:pos x="1854" y="1614"/>
                </a:cxn>
                <a:cxn ang="0">
                  <a:pos x="1260" y="1812"/>
                </a:cxn>
                <a:cxn ang="0">
                  <a:pos x="1134" y="1884"/>
                </a:cxn>
                <a:cxn ang="0">
                  <a:pos x="1080" y="1962"/>
                </a:cxn>
                <a:cxn ang="0">
                  <a:pos x="984" y="1986"/>
                </a:cxn>
                <a:cxn ang="0">
                  <a:pos x="852" y="1998"/>
                </a:cxn>
                <a:cxn ang="0">
                  <a:pos x="792" y="2064"/>
                </a:cxn>
                <a:cxn ang="0">
                  <a:pos x="720" y="2052"/>
                </a:cxn>
                <a:cxn ang="0">
                  <a:pos x="648" y="2058"/>
                </a:cxn>
                <a:cxn ang="0">
                  <a:pos x="582" y="2046"/>
                </a:cxn>
                <a:cxn ang="0">
                  <a:pos x="516" y="1986"/>
                </a:cxn>
                <a:cxn ang="0">
                  <a:pos x="318" y="2034"/>
                </a:cxn>
                <a:cxn ang="0">
                  <a:pos x="138" y="2214"/>
                </a:cxn>
                <a:cxn ang="0">
                  <a:pos x="78" y="2220"/>
                </a:cxn>
                <a:cxn ang="0">
                  <a:pos x="90" y="2100"/>
                </a:cxn>
                <a:cxn ang="0">
                  <a:pos x="168" y="1896"/>
                </a:cxn>
                <a:cxn ang="0">
                  <a:pos x="228" y="1710"/>
                </a:cxn>
                <a:cxn ang="0">
                  <a:pos x="426" y="1620"/>
                </a:cxn>
                <a:cxn ang="0">
                  <a:pos x="516" y="1506"/>
                </a:cxn>
                <a:cxn ang="0">
                  <a:pos x="516" y="1386"/>
                </a:cxn>
                <a:cxn ang="0">
                  <a:pos x="594" y="1272"/>
                </a:cxn>
                <a:cxn ang="0">
                  <a:pos x="756" y="1332"/>
                </a:cxn>
                <a:cxn ang="0">
                  <a:pos x="840" y="1284"/>
                </a:cxn>
                <a:cxn ang="0">
                  <a:pos x="888" y="1176"/>
                </a:cxn>
                <a:cxn ang="0">
                  <a:pos x="810" y="1056"/>
                </a:cxn>
                <a:cxn ang="0">
                  <a:pos x="816" y="906"/>
                </a:cxn>
                <a:cxn ang="0">
                  <a:pos x="918" y="708"/>
                </a:cxn>
                <a:cxn ang="0">
                  <a:pos x="1020" y="846"/>
                </a:cxn>
                <a:cxn ang="0">
                  <a:pos x="1092" y="774"/>
                </a:cxn>
                <a:cxn ang="0">
                  <a:pos x="1086" y="666"/>
                </a:cxn>
                <a:cxn ang="0">
                  <a:pos x="1014" y="570"/>
                </a:cxn>
                <a:cxn ang="0">
                  <a:pos x="990" y="480"/>
                </a:cxn>
                <a:cxn ang="0">
                  <a:pos x="936" y="396"/>
                </a:cxn>
                <a:cxn ang="0">
                  <a:pos x="768" y="414"/>
                </a:cxn>
                <a:cxn ang="0">
                  <a:pos x="690" y="468"/>
                </a:cxn>
                <a:cxn ang="0">
                  <a:pos x="576" y="486"/>
                </a:cxn>
                <a:cxn ang="0">
                  <a:pos x="492" y="486"/>
                </a:cxn>
                <a:cxn ang="0">
                  <a:pos x="462" y="456"/>
                </a:cxn>
                <a:cxn ang="0">
                  <a:pos x="546" y="336"/>
                </a:cxn>
                <a:cxn ang="0">
                  <a:pos x="552" y="228"/>
                </a:cxn>
                <a:cxn ang="0">
                  <a:pos x="576" y="114"/>
                </a:cxn>
                <a:cxn ang="0">
                  <a:pos x="672" y="36"/>
                </a:cxn>
                <a:cxn ang="0">
                  <a:pos x="804" y="42"/>
                </a:cxn>
                <a:cxn ang="0">
                  <a:pos x="876" y="36"/>
                </a:cxn>
                <a:cxn ang="0">
                  <a:pos x="942" y="24"/>
                </a:cxn>
                <a:cxn ang="0">
                  <a:pos x="1002" y="6"/>
                </a:cxn>
              </a:cxnLst>
              <a:rect l="0" t="0" r="r" b="b"/>
              <a:pathLst>
                <a:path w="2562" h="2238">
                  <a:moveTo>
                    <a:pt x="1026" y="6"/>
                  </a:moveTo>
                  <a:lnTo>
                    <a:pt x="1032" y="6"/>
                  </a:lnTo>
                  <a:lnTo>
                    <a:pt x="1038" y="6"/>
                  </a:lnTo>
                  <a:lnTo>
                    <a:pt x="1038" y="12"/>
                  </a:lnTo>
                  <a:lnTo>
                    <a:pt x="1044" y="6"/>
                  </a:lnTo>
                  <a:lnTo>
                    <a:pt x="1050" y="6"/>
                  </a:lnTo>
                  <a:lnTo>
                    <a:pt x="1056" y="6"/>
                  </a:lnTo>
                  <a:lnTo>
                    <a:pt x="1062" y="6"/>
                  </a:lnTo>
                  <a:lnTo>
                    <a:pt x="1062" y="12"/>
                  </a:lnTo>
                  <a:lnTo>
                    <a:pt x="1062" y="18"/>
                  </a:lnTo>
                  <a:lnTo>
                    <a:pt x="1068" y="18"/>
                  </a:lnTo>
                  <a:lnTo>
                    <a:pt x="1062" y="24"/>
                  </a:lnTo>
                  <a:lnTo>
                    <a:pt x="1068" y="24"/>
                  </a:lnTo>
                  <a:lnTo>
                    <a:pt x="1068" y="30"/>
                  </a:lnTo>
                  <a:lnTo>
                    <a:pt x="1074" y="30"/>
                  </a:lnTo>
                  <a:lnTo>
                    <a:pt x="1080" y="30"/>
                  </a:lnTo>
                  <a:lnTo>
                    <a:pt x="1086" y="30"/>
                  </a:lnTo>
                  <a:lnTo>
                    <a:pt x="1086" y="36"/>
                  </a:lnTo>
                  <a:lnTo>
                    <a:pt x="1092" y="36"/>
                  </a:lnTo>
                  <a:lnTo>
                    <a:pt x="1098" y="36"/>
                  </a:lnTo>
                  <a:lnTo>
                    <a:pt x="1104" y="30"/>
                  </a:lnTo>
                  <a:lnTo>
                    <a:pt x="1110" y="30"/>
                  </a:lnTo>
                  <a:lnTo>
                    <a:pt x="1116" y="30"/>
                  </a:lnTo>
                  <a:lnTo>
                    <a:pt x="1110" y="42"/>
                  </a:lnTo>
                  <a:lnTo>
                    <a:pt x="1104" y="48"/>
                  </a:lnTo>
                  <a:lnTo>
                    <a:pt x="1092" y="60"/>
                  </a:lnTo>
                  <a:lnTo>
                    <a:pt x="1092" y="66"/>
                  </a:lnTo>
                  <a:lnTo>
                    <a:pt x="1086" y="66"/>
                  </a:lnTo>
                  <a:lnTo>
                    <a:pt x="1086" y="72"/>
                  </a:lnTo>
                  <a:lnTo>
                    <a:pt x="1080" y="78"/>
                  </a:lnTo>
                  <a:lnTo>
                    <a:pt x="1074" y="90"/>
                  </a:lnTo>
                  <a:lnTo>
                    <a:pt x="1068" y="96"/>
                  </a:lnTo>
                  <a:lnTo>
                    <a:pt x="1062" y="108"/>
                  </a:lnTo>
                  <a:lnTo>
                    <a:pt x="1050" y="120"/>
                  </a:lnTo>
                  <a:lnTo>
                    <a:pt x="1050" y="126"/>
                  </a:lnTo>
                  <a:lnTo>
                    <a:pt x="1044" y="126"/>
                  </a:lnTo>
                  <a:lnTo>
                    <a:pt x="1044" y="132"/>
                  </a:lnTo>
                  <a:lnTo>
                    <a:pt x="1038" y="132"/>
                  </a:lnTo>
                  <a:lnTo>
                    <a:pt x="1038" y="138"/>
                  </a:lnTo>
                  <a:lnTo>
                    <a:pt x="1038" y="144"/>
                  </a:lnTo>
                  <a:lnTo>
                    <a:pt x="1038" y="150"/>
                  </a:lnTo>
                  <a:lnTo>
                    <a:pt x="1038" y="156"/>
                  </a:lnTo>
                  <a:lnTo>
                    <a:pt x="1044" y="156"/>
                  </a:lnTo>
                  <a:lnTo>
                    <a:pt x="1044" y="162"/>
                  </a:lnTo>
                  <a:lnTo>
                    <a:pt x="1050" y="162"/>
                  </a:lnTo>
                  <a:lnTo>
                    <a:pt x="1056" y="168"/>
                  </a:lnTo>
                  <a:lnTo>
                    <a:pt x="1056" y="180"/>
                  </a:lnTo>
                  <a:lnTo>
                    <a:pt x="1068" y="198"/>
                  </a:lnTo>
                  <a:lnTo>
                    <a:pt x="1068" y="210"/>
                  </a:lnTo>
                  <a:lnTo>
                    <a:pt x="1074" y="216"/>
                  </a:lnTo>
                  <a:lnTo>
                    <a:pt x="1074" y="222"/>
                  </a:lnTo>
                  <a:lnTo>
                    <a:pt x="1080" y="234"/>
                  </a:lnTo>
                  <a:lnTo>
                    <a:pt x="1080" y="240"/>
                  </a:lnTo>
                  <a:lnTo>
                    <a:pt x="1086" y="240"/>
                  </a:lnTo>
                  <a:lnTo>
                    <a:pt x="1086" y="246"/>
                  </a:lnTo>
                  <a:lnTo>
                    <a:pt x="1086" y="252"/>
                  </a:lnTo>
                  <a:lnTo>
                    <a:pt x="1092" y="252"/>
                  </a:lnTo>
                  <a:lnTo>
                    <a:pt x="1098" y="258"/>
                  </a:lnTo>
                  <a:lnTo>
                    <a:pt x="1110" y="270"/>
                  </a:lnTo>
                  <a:lnTo>
                    <a:pt x="1122" y="282"/>
                  </a:lnTo>
                  <a:lnTo>
                    <a:pt x="1128" y="282"/>
                  </a:lnTo>
                  <a:lnTo>
                    <a:pt x="1128" y="288"/>
                  </a:lnTo>
                  <a:lnTo>
                    <a:pt x="1134" y="288"/>
                  </a:lnTo>
                  <a:lnTo>
                    <a:pt x="1134" y="300"/>
                  </a:lnTo>
                  <a:lnTo>
                    <a:pt x="1140" y="306"/>
                  </a:lnTo>
                  <a:lnTo>
                    <a:pt x="1140" y="312"/>
                  </a:lnTo>
                  <a:lnTo>
                    <a:pt x="1146" y="324"/>
                  </a:lnTo>
                  <a:lnTo>
                    <a:pt x="1146" y="336"/>
                  </a:lnTo>
                  <a:lnTo>
                    <a:pt x="1152" y="336"/>
                  </a:lnTo>
                  <a:lnTo>
                    <a:pt x="1152" y="342"/>
                  </a:lnTo>
                  <a:lnTo>
                    <a:pt x="1158" y="342"/>
                  </a:lnTo>
                  <a:lnTo>
                    <a:pt x="1158" y="348"/>
                  </a:lnTo>
                  <a:lnTo>
                    <a:pt x="1164" y="348"/>
                  </a:lnTo>
                  <a:lnTo>
                    <a:pt x="1170" y="342"/>
                  </a:lnTo>
                  <a:lnTo>
                    <a:pt x="1176" y="348"/>
                  </a:lnTo>
                  <a:lnTo>
                    <a:pt x="1182" y="348"/>
                  </a:lnTo>
                  <a:lnTo>
                    <a:pt x="1194" y="354"/>
                  </a:lnTo>
                  <a:lnTo>
                    <a:pt x="1200" y="360"/>
                  </a:lnTo>
                  <a:lnTo>
                    <a:pt x="1200" y="366"/>
                  </a:lnTo>
                  <a:lnTo>
                    <a:pt x="1206" y="378"/>
                  </a:lnTo>
                  <a:lnTo>
                    <a:pt x="1206" y="384"/>
                  </a:lnTo>
                  <a:lnTo>
                    <a:pt x="1206" y="390"/>
                  </a:lnTo>
                  <a:lnTo>
                    <a:pt x="1206" y="402"/>
                  </a:lnTo>
                  <a:lnTo>
                    <a:pt x="1212" y="414"/>
                  </a:lnTo>
                  <a:lnTo>
                    <a:pt x="1212" y="426"/>
                  </a:lnTo>
                  <a:lnTo>
                    <a:pt x="1218" y="426"/>
                  </a:lnTo>
                  <a:lnTo>
                    <a:pt x="1224" y="432"/>
                  </a:lnTo>
                  <a:lnTo>
                    <a:pt x="1230" y="432"/>
                  </a:lnTo>
                  <a:lnTo>
                    <a:pt x="1236" y="438"/>
                  </a:lnTo>
                  <a:lnTo>
                    <a:pt x="1242" y="444"/>
                  </a:lnTo>
                  <a:lnTo>
                    <a:pt x="1248" y="450"/>
                  </a:lnTo>
                  <a:lnTo>
                    <a:pt x="1248" y="456"/>
                  </a:lnTo>
                  <a:lnTo>
                    <a:pt x="1254" y="468"/>
                  </a:lnTo>
                  <a:lnTo>
                    <a:pt x="1254" y="474"/>
                  </a:lnTo>
                  <a:lnTo>
                    <a:pt x="1260" y="480"/>
                  </a:lnTo>
                  <a:lnTo>
                    <a:pt x="1266" y="486"/>
                  </a:lnTo>
                  <a:lnTo>
                    <a:pt x="1272" y="486"/>
                  </a:lnTo>
                  <a:lnTo>
                    <a:pt x="1278" y="492"/>
                  </a:lnTo>
                  <a:lnTo>
                    <a:pt x="1290" y="492"/>
                  </a:lnTo>
                  <a:lnTo>
                    <a:pt x="1290" y="498"/>
                  </a:lnTo>
                  <a:lnTo>
                    <a:pt x="1296" y="498"/>
                  </a:lnTo>
                  <a:lnTo>
                    <a:pt x="1302" y="498"/>
                  </a:lnTo>
                  <a:lnTo>
                    <a:pt x="1314" y="498"/>
                  </a:lnTo>
                  <a:lnTo>
                    <a:pt x="1314" y="504"/>
                  </a:lnTo>
                  <a:lnTo>
                    <a:pt x="1320" y="504"/>
                  </a:lnTo>
                  <a:lnTo>
                    <a:pt x="1326" y="510"/>
                  </a:lnTo>
                  <a:lnTo>
                    <a:pt x="1332" y="516"/>
                  </a:lnTo>
                  <a:lnTo>
                    <a:pt x="1350" y="534"/>
                  </a:lnTo>
                  <a:lnTo>
                    <a:pt x="1356" y="540"/>
                  </a:lnTo>
                  <a:lnTo>
                    <a:pt x="1356" y="546"/>
                  </a:lnTo>
                  <a:lnTo>
                    <a:pt x="1362" y="546"/>
                  </a:lnTo>
                  <a:lnTo>
                    <a:pt x="1380" y="564"/>
                  </a:lnTo>
                  <a:lnTo>
                    <a:pt x="1380" y="570"/>
                  </a:lnTo>
                  <a:lnTo>
                    <a:pt x="1386" y="576"/>
                  </a:lnTo>
                  <a:lnTo>
                    <a:pt x="1404" y="594"/>
                  </a:lnTo>
                  <a:lnTo>
                    <a:pt x="1410" y="594"/>
                  </a:lnTo>
                  <a:lnTo>
                    <a:pt x="1410" y="600"/>
                  </a:lnTo>
                  <a:lnTo>
                    <a:pt x="1416" y="600"/>
                  </a:lnTo>
                  <a:lnTo>
                    <a:pt x="1422" y="606"/>
                  </a:lnTo>
                  <a:lnTo>
                    <a:pt x="1428" y="606"/>
                  </a:lnTo>
                  <a:lnTo>
                    <a:pt x="1446" y="612"/>
                  </a:lnTo>
                  <a:lnTo>
                    <a:pt x="1458" y="618"/>
                  </a:lnTo>
                  <a:lnTo>
                    <a:pt x="1464" y="618"/>
                  </a:lnTo>
                  <a:lnTo>
                    <a:pt x="1482" y="624"/>
                  </a:lnTo>
                  <a:lnTo>
                    <a:pt x="1488" y="624"/>
                  </a:lnTo>
                  <a:lnTo>
                    <a:pt x="1494" y="630"/>
                  </a:lnTo>
                  <a:lnTo>
                    <a:pt x="1506" y="630"/>
                  </a:lnTo>
                  <a:lnTo>
                    <a:pt x="1512" y="636"/>
                  </a:lnTo>
                  <a:lnTo>
                    <a:pt x="1524" y="636"/>
                  </a:lnTo>
                  <a:lnTo>
                    <a:pt x="1542" y="642"/>
                  </a:lnTo>
                  <a:lnTo>
                    <a:pt x="1548" y="648"/>
                  </a:lnTo>
                  <a:lnTo>
                    <a:pt x="1560" y="648"/>
                  </a:lnTo>
                  <a:lnTo>
                    <a:pt x="1566" y="648"/>
                  </a:lnTo>
                  <a:lnTo>
                    <a:pt x="1566" y="654"/>
                  </a:lnTo>
                  <a:lnTo>
                    <a:pt x="1578" y="654"/>
                  </a:lnTo>
                  <a:lnTo>
                    <a:pt x="1584" y="660"/>
                  </a:lnTo>
                  <a:lnTo>
                    <a:pt x="1614" y="666"/>
                  </a:lnTo>
                  <a:lnTo>
                    <a:pt x="1620" y="672"/>
                  </a:lnTo>
                  <a:lnTo>
                    <a:pt x="1638" y="678"/>
                  </a:lnTo>
                  <a:lnTo>
                    <a:pt x="1644" y="678"/>
                  </a:lnTo>
                  <a:lnTo>
                    <a:pt x="1656" y="684"/>
                  </a:lnTo>
                  <a:lnTo>
                    <a:pt x="1662" y="684"/>
                  </a:lnTo>
                  <a:lnTo>
                    <a:pt x="1686" y="690"/>
                  </a:lnTo>
                  <a:lnTo>
                    <a:pt x="1698" y="696"/>
                  </a:lnTo>
                  <a:lnTo>
                    <a:pt x="1704" y="696"/>
                  </a:lnTo>
                  <a:lnTo>
                    <a:pt x="1722" y="702"/>
                  </a:lnTo>
                  <a:lnTo>
                    <a:pt x="1734" y="708"/>
                  </a:lnTo>
                  <a:lnTo>
                    <a:pt x="1740" y="708"/>
                  </a:lnTo>
                  <a:lnTo>
                    <a:pt x="1758" y="714"/>
                  </a:lnTo>
                  <a:lnTo>
                    <a:pt x="1770" y="720"/>
                  </a:lnTo>
                  <a:lnTo>
                    <a:pt x="1776" y="720"/>
                  </a:lnTo>
                  <a:lnTo>
                    <a:pt x="1782" y="726"/>
                  </a:lnTo>
                  <a:lnTo>
                    <a:pt x="1794" y="726"/>
                  </a:lnTo>
                  <a:lnTo>
                    <a:pt x="1824" y="738"/>
                  </a:lnTo>
                  <a:lnTo>
                    <a:pt x="1842" y="744"/>
                  </a:lnTo>
                  <a:lnTo>
                    <a:pt x="1848" y="744"/>
                  </a:lnTo>
                  <a:lnTo>
                    <a:pt x="1854" y="750"/>
                  </a:lnTo>
                  <a:lnTo>
                    <a:pt x="1860" y="750"/>
                  </a:lnTo>
                  <a:lnTo>
                    <a:pt x="1878" y="756"/>
                  </a:lnTo>
                  <a:lnTo>
                    <a:pt x="1884" y="756"/>
                  </a:lnTo>
                  <a:lnTo>
                    <a:pt x="1890" y="762"/>
                  </a:lnTo>
                  <a:lnTo>
                    <a:pt x="1896" y="762"/>
                  </a:lnTo>
                  <a:lnTo>
                    <a:pt x="1926" y="768"/>
                  </a:lnTo>
                  <a:lnTo>
                    <a:pt x="1932" y="774"/>
                  </a:lnTo>
                  <a:lnTo>
                    <a:pt x="1944" y="774"/>
                  </a:lnTo>
                  <a:lnTo>
                    <a:pt x="1962" y="786"/>
                  </a:lnTo>
                  <a:lnTo>
                    <a:pt x="1968" y="786"/>
                  </a:lnTo>
                  <a:lnTo>
                    <a:pt x="1998" y="798"/>
                  </a:lnTo>
                  <a:lnTo>
                    <a:pt x="2004" y="798"/>
                  </a:lnTo>
                  <a:lnTo>
                    <a:pt x="2010" y="798"/>
                  </a:lnTo>
                  <a:lnTo>
                    <a:pt x="2016" y="804"/>
                  </a:lnTo>
                  <a:lnTo>
                    <a:pt x="2022" y="804"/>
                  </a:lnTo>
                  <a:lnTo>
                    <a:pt x="2034" y="810"/>
                  </a:lnTo>
                  <a:lnTo>
                    <a:pt x="2046" y="810"/>
                  </a:lnTo>
                  <a:lnTo>
                    <a:pt x="2052" y="810"/>
                  </a:lnTo>
                  <a:lnTo>
                    <a:pt x="2058" y="816"/>
                  </a:lnTo>
                  <a:lnTo>
                    <a:pt x="2070" y="816"/>
                  </a:lnTo>
                  <a:lnTo>
                    <a:pt x="2076" y="822"/>
                  </a:lnTo>
                  <a:lnTo>
                    <a:pt x="2088" y="822"/>
                  </a:lnTo>
                  <a:lnTo>
                    <a:pt x="2088" y="828"/>
                  </a:lnTo>
                  <a:lnTo>
                    <a:pt x="2106" y="828"/>
                  </a:lnTo>
                  <a:lnTo>
                    <a:pt x="2118" y="834"/>
                  </a:lnTo>
                  <a:lnTo>
                    <a:pt x="2124" y="834"/>
                  </a:lnTo>
                  <a:lnTo>
                    <a:pt x="2130" y="840"/>
                  </a:lnTo>
                  <a:lnTo>
                    <a:pt x="2136" y="840"/>
                  </a:lnTo>
                  <a:lnTo>
                    <a:pt x="2142" y="846"/>
                  </a:lnTo>
                  <a:lnTo>
                    <a:pt x="2160" y="846"/>
                  </a:lnTo>
                  <a:lnTo>
                    <a:pt x="2160" y="852"/>
                  </a:lnTo>
                  <a:lnTo>
                    <a:pt x="2166" y="852"/>
                  </a:lnTo>
                  <a:lnTo>
                    <a:pt x="2172" y="852"/>
                  </a:lnTo>
                  <a:lnTo>
                    <a:pt x="2184" y="858"/>
                  </a:lnTo>
                  <a:lnTo>
                    <a:pt x="2202" y="864"/>
                  </a:lnTo>
                  <a:lnTo>
                    <a:pt x="2208" y="864"/>
                  </a:lnTo>
                  <a:lnTo>
                    <a:pt x="2238" y="876"/>
                  </a:lnTo>
                  <a:lnTo>
                    <a:pt x="2244" y="882"/>
                  </a:lnTo>
                  <a:lnTo>
                    <a:pt x="2256" y="882"/>
                  </a:lnTo>
                  <a:lnTo>
                    <a:pt x="2274" y="888"/>
                  </a:lnTo>
                  <a:lnTo>
                    <a:pt x="2280" y="888"/>
                  </a:lnTo>
                  <a:lnTo>
                    <a:pt x="2310" y="888"/>
                  </a:lnTo>
                  <a:lnTo>
                    <a:pt x="2334" y="888"/>
                  </a:lnTo>
                  <a:lnTo>
                    <a:pt x="2364" y="888"/>
                  </a:lnTo>
                  <a:lnTo>
                    <a:pt x="2394" y="888"/>
                  </a:lnTo>
                  <a:lnTo>
                    <a:pt x="2406" y="888"/>
                  </a:lnTo>
                  <a:lnTo>
                    <a:pt x="2424" y="888"/>
                  </a:lnTo>
                  <a:lnTo>
                    <a:pt x="2454" y="888"/>
                  </a:lnTo>
                  <a:lnTo>
                    <a:pt x="2478" y="888"/>
                  </a:lnTo>
                  <a:lnTo>
                    <a:pt x="2508" y="888"/>
                  </a:lnTo>
                  <a:lnTo>
                    <a:pt x="2538" y="888"/>
                  </a:lnTo>
                  <a:lnTo>
                    <a:pt x="2544" y="888"/>
                  </a:lnTo>
                  <a:lnTo>
                    <a:pt x="2550" y="888"/>
                  </a:lnTo>
                  <a:lnTo>
                    <a:pt x="2562" y="888"/>
                  </a:lnTo>
                  <a:lnTo>
                    <a:pt x="2442" y="1014"/>
                  </a:lnTo>
                  <a:lnTo>
                    <a:pt x="2376" y="1080"/>
                  </a:lnTo>
                  <a:lnTo>
                    <a:pt x="2244" y="1218"/>
                  </a:lnTo>
                  <a:lnTo>
                    <a:pt x="2226" y="1236"/>
                  </a:lnTo>
                  <a:lnTo>
                    <a:pt x="2220" y="1242"/>
                  </a:lnTo>
                  <a:lnTo>
                    <a:pt x="2148" y="1320"/>
                  </a:lnTo>
                  <a:lnTo>
                    <a:pt x="2130" y="1332"/>
                  </a:lnTo>
                  <a:lnTo>
                    <a:pt x="2124" y="1338"/>
                  </a:lnTo>
                  <a:lnTo>
                    <a:pt x="2046" y="1422"/>
                  </a:lnTo>
                  <a:lnTo>
                    <a:pt x="1974" y="1494"/>
                  </a:lnTo>
                  <a:lnTo>
                    <a:pt x="1968" y="1506"/>
                  </a:lnTo>
                  <a:lnTo>
                    <a:pt x="1920" y="1548"/>
                  </a:lnTo>
                  <a:lnTo>
                    <a:pt x="1884" y="1590"/>
                  </a:lnTo>
                  <a:lnTo>
                    <a:pt x="1854" y="1614"/>
                  </a:lnTo>
                  <a:lnTo>
                    <a:pt x="1728" y="1746"/>
                  </a:lnTo>
                  <a:lnTo>
                    <a:pt x="1722" y="1752"/>
                  </a:lnTo>
                  <a:lnTo>
                    <a:pt x="1710" y="1770"/>
                  </a:lnTo>
                  <a:lnTo>
                    <a:pt x="1704" y="1770"/>
                  </a:lnTo>
                  <a:lnTo>
                    <a:pt x="1704" y="1776"/>
                  </a:lnTo>
                  <a:lnTo>
                    <a:pt x="1698" y="1776"/>
                  </a:lnTo>
                  <a:lnTo>
                    <a:pt x="1686" y="1776"/>
                  </a:lnTo>
                  <a:lnTo>
                    <a:pt x="1584" y="1770"/>
                  </a:lnTo>
                  <a:lnTo>
                    <a:pt x="1482" y="1770"/>
                  </a:lnTo>
                  <a:lnTo>
                    <a:pt x="1422" y="1764"/>
                  </a:lnTo>
                  <a:lnTo>
                    <a:pt x="1416" y="1764"/>
                  </a:lnTo>
                  <a:lnTo>
                    <a:pt x="1362" y="1782"/>
                  </a:lnTo>
                  <a:lnTo>
                    <a:pt x="1314" y="1794"/>
                  </a:lnTo>
                  <a:lnTo>
                    <a:pt x="1284" y="1800"/>
                  </a:lnTo>
                  <a:lnTo>
                    <a:pt x="1260" y="1812"/>
                  </a:lnTo>
                  <a:lnTo>
                    <a:pt x="1254" y="1812"/>
                  </a:lnTo>
                  <a:lnTo>
                    <a:pt x="1248" y="1812"/>
                  </a:lnTo>
                  <a:lnTo>
                    <a:pt x="1224" y="1824"/>
                  </a:lnTo>
                  <a:lnTo>
                    <a:pt x="1218" y="1830"/>
                  </a:lnTo>
                  <a:lnTo>
                    <a:pt x="1206" y="1836"/>
                  </a:lnTo>
                  <a:lnTo>
                    <a:pt x="1194" y="1842"/>
                  </a:lnTo>
                  <a:lnTo>
                    <a:pt x="1182" y="1848"/>
                  </a:lnTo>
                  <a:lnTo>
                    <a:pt x="1176" y="1854"/>
                  </a:lnTo>
                  <a:lnTo>
                    <a:pt x="1170" y="1854"/>
                  </a:lnTo>
                  <a:lnTo>
                    <a:pt x="1164" y="1860"/>
                  </a:lnTo>
                  <a:lnTo>
                    <a:pt x="1158" y="1860"/>
                  </a:lnTo>
                  <a:lnTo>
                    <a:pt x="1152" y="1866"/>
                  </a:lnTo>
                  <a:lnTo>
                    <a:pt x="1140" y="1878"/>
                  </a:lnTo>
                  <a:lnTo>
                    <a:pt x="1134" y="1878"/>
                  </a:lnTo>
                  <a:lnTo>
                    <a:pt x="1134" y="1884"/>
                  </a:lnTo>
                  <a:lnTo>
                    <a:pt x="1134" y="1890"/>
                  </a:lnTo>
                  <a:lnTo>
                    <a:pt x="1128" y="1902"/>
                  </a:lnTo>
                  <a:lnTo>
                    <a:pt x="1128" y="1908"/>
                  </a:lnTo>
                  <a:lnTo>
                    <a:pt x="1128" y="1914"/>
                  </a:lnTo>
                  <a:lnTo>
                    <a:pt x="1122" y="1914"/>
                  </a:lnTo>
                  <a:lnTo>
                    <a:pt x="1122" y="1920"/>
                  </a:lnTo>
                  <a:lnTo>
                    <a:pt x="1116" y="1926"/>
                  </a:lnTo>
                  <a:lnTo>
                    <a:pt x="1116" y="1932"/>
                  </a:lnTo>
                  <a:lnTo>
                    <a:pt x="1110" y="1938"/>
                  </a:lnTo>
                  <a:lnTo>
                    <a:pt x="1104" y="1944"/>
                  </a:lnTo>
                  <a:lnTo>
                    <a:pt x="1098" y="1950"/>
                  </a:lnTo>
                  <a:lnTo>
                    <a:pt x="1092" y="1956"/>
                  </a:lnTo>
                  <a:lnTo>
                    <a:pt x="1086" y="1956"/>
                  </a:lnTo>
                  <a:lnTo>
                    <a:pt x="1086" y="1962"/>
                  </a:lnTo>
                  <a:lnTo>
                    <a:pt x="1080" y="1962"/>
                  </a:lnTo>
                  <a:lnTo>
                    <a:pt x="1074" y="1962"/>
                  </a:lnTo>
                  <a:lnTo>
                    <a:pt x="1074" y="1968"/>
                  </a:lnTo>
                  <a:lnTo>
                    <a:pt x="1062" y="1968"/>
                  </a:lnTo>
                  <a:lnTo>
                    <a:pt x="1056" y="1968"/>
                  </a:lnTo>
                  <a:lnTo>
                    <a:pt x="1050" y="1968"/>
                  </a:lnTo>
                  <a:lnTo>
                    <a:pt x="1044" y="1968"/>
                  </a:lnTo>
                  <a:lnTo>
                    <a:pt x="1038" y="1968"/>
                  </a:lnTo>
                  <a:lnTo>
                    <a:pt x="1032" y="1968"/>
                  </a:lnTo>
                  <a:lnTo>
                    <a:pt x="1020" y="1974"/>
                  </a:lnTo>
                  <a:lnTo>
                    <a:pt x="1014" y="1980"/>
                  </a:lnTo>
                  <a:lnTo>
                    <a:pt x="1008" y="1980"/>
                  </a:lnTo>
                  <a:lnTo>
                    <a:pt x="1002" y="1980"/>
                  </a:lnTo>
                  <a:lnTo>
                    <a:pt x="996" y="1980"/>
                  </a:lnTo>
                  <a:lnTo>
                    <a:pt x="990" y="1986"/>
                  </a:lnTo>
                  <a:lnTo>
                    <a:pt x="984" y="1986"/>
                  </a:lnTo>
                  <a:lnTo>
                    <a:pt x="978" y="1986"/>
                  </a:lnTo>
                  <a:lnTo>
                    <a:pt x="966" y="1986"/>
                  </a:lnTo>
                  <a:lnTo>
                    <a:pt x="960" y="1986"/>
                  </a:lnTo>
                  <a:lnTo>
                    <a:pt x="954" y="1986"/>
                  </a:lnTo>
                  <a:lnTo>
                    <a:pt x="948" y="1986"/>
                  </a:lnTo>
                  <a:lnTo>
                    <a:pt x="930" y="1986"/>
                  </a:lnTo>
                  <a:lnTo>
                    <a:pt x="924" y="1986"/>
                  </a:lnTo>
                  <a:lnTo>
                    <a:pt x="912" y="1992"/>
                  </a:lnTo>
                  <a:lnTo>
                    <a:pt x="894" y="1992"/>
                  </a:lnTo>
                  <a:lnTo>
                    <a:pt x="882" y="1992"/>
                  </a:lnTo>
                  <a:lnTo>
                    <a:pt x="870" y="1992"/>
                  </a:lnTo>
                  <a:lnTo>
                    <a:pt x="864" y="1992"/>
                  </a:lnTo>
                  <a:lnTo>
                    <a:pt x="858" y="1992"/>
                  </a:lnTo>
                  <a:lnTo>
                    <a:pt x="858" y="1998"/>
                  </a:lnTo>
                  <a:lnTo>
                    <a:pt x="852" y="1998"/>
                  </a:lnTo>
                  <a:lnTo>
                    <a:pt x="852" y="2004"/>
                  </a:lnTo>
                  <a:lnTo>
                    <a:pt x="840" y="2010"/>
                  </a:lnTo>
                  <a:lnTo>
                    <a:pt x="840" y="2016"/>
                  </a:lnTo>
                  <a:lnTo>
                    <a:pt x="834" y="2016"/>
                  </a:lnTo>
                  <a:lnTo>
                    <a:pt x="828" y="2016"/>
                  </a:lnTo>
                  <a:lnTo>
                    <a:pt x="822" y="2028"/>
                  </a:lnTo>
                  <a:lnTo>
                    <a:pt x="822" y="2034"/>
                  </a:lnTo>
                  <a:lnTo>
                    <a:pt x="822" y="2040"/>
                  </a:lnTo>
                  <a:lnTo>
                    <a:pt x="816" y="2040"/>
                  </a:lnTo>
                  <a:lnTo>
                    <a:pt x="816" y="2046"/>
                  </a:lnTo>
                  <a:lnTo>
                    <a:pt x="810" y="2046"/>
                  </a:lnTo>
                  <a:lnTo>
                    <a:pt x="804" y="2052"/>
                  </a:lnTo>
                  <a:lnTo>
                    <a:pt x="798" y="2058"/>
                  </a:lnTo>
                  <a:lnTo>
                    <a:pt x="792" y="2058"/>
                  </a:lnTo>
                  <a:lnTo>
                    <a:pt x="792" y="2064"/>
                  </a:lnTo>
                  <a:lnTo>
                    <a:pt x="786" y="2064"/>
                  </a:lnTo>
                  <a:lnTo>
                    <a:pt x="780" y="2058"/>
                  </a:lnTo>
                  <a:lnTo>
                    <a:pt x="774" y="2058"/>
                  </a:lnTo>
                  <a:lnTo>
                    <a:pt x="774" y="2052"/>
                  </a:lnTo>
                  <a:lnTo>
                    <a:pt x="768" y="2052"/>
                  </a:lnTo>
                  <a:lnTo>
                    <a:pt x="762" y="2052"/>
                  </a:lnTo>
                  <a:lnTo>
                    <a:pt x="756" y="2052"/>
                  </a:lnTo>
                  <a:lnTo>
                    <a:pt x="750" y="2052"/>
                  </a:lnTo>
                  <a:lnTo>
                    <a:pt x="744" y="2052"/>
                  </a:lnTo>
                  <a:lnTo>
                    <a:pt x="744" y="2058"/>
                  </a:lnTo>
                  <a:lnTo>
                    <a:pt x="738" y="2058"/>
                  </a:lnTo>
                  <a:lnTo>
                    <a:pt x="732" y="2058"/>
                  </a:lnTo>
                  <a:lnTo>
                    <a:pt x="732" y="2052"/>
                  </a:lnTo>
                  <a:lnTo>
                    <a:pt x="726" y="2052"/>
                  </a:lnTo>
                  <a:lnTo>
                    <a:pt x="720" y="2052"/>
                  </a:lnTo>
                  <a:lnTo>
                    <a:pt x="714" y="2052"/>
                  </a:lnTo>
                  <a:lnTo>
                    <a:pt x="714" y="2058"/>
                  </a:lnTo>
                  <a:lnTo>
                    <a:pt x="708" y="2058"/>
                  </a:lnTo>
                  <a:lnTo>
                    <a:pt x="708" y="2052"/>
                  </a:lnTo>
                  <a:lnTo>
                    <a:pt x="702" y="2052"/>
                  </a:lnTo>
                  <a:lnTo>
                    <a:pt x="696" y="2058"/>
                  </a:lnTo>
                  <a:lnTo>
                    <a:pt x="690" y="2058"/>
                  </a:lnTo>
                  <a:lnTo>
                    <a:pt x="684" y="2058"/>
                  </a:lnTo>
                  <a:lnTo>
                    <a:pt x="678" y="2058"/>
                  </a:lnTo>
                  <a:lnTo>
                    <a:pt x="672" y="2058"/>
                  </a:lnTo>
                  <a:lnTo>
                    <a:pt x="672" y="2064"/>
                  </a:lnTo>
                  <a:lnTo>
                    <a:pt x="666" y="2058"/>
                  </a:lnTo>
                  <a:lnTo>
                    <a:pt x="660" y="2058"/>
                  </a:lnTo>
                  <a:lnTo>
                    <a:pt x="654" y="2058"/>
                  </a:lnTo>
                  <a:lnTo>
                    <a:pt x="648" y="2058"/>
                  </a:lnTo>
                  <a:lnTo>
                    <a:pt x="648" y="2064"/>
                  </a:lnTo>
                  <a:lnTo>
                    <a:pt x="642" y="2064"/>
                  </a:lnTo>
                  <a:lnTo>
                    <a:pt x="636" y="2064"/>
                  </a:lnTo>
                  <a:lnTo>
                    <a:pt x="630" y="2064"/>
                  </a:lnTo>
                  <a:lnTo>
                    <a:pt x="630" y="2058"/>
                  </a:lnTo>
                  <a:lnTo>
                    <a:pt x="624" y="2058"/>
                  </a:lnTo>
                  <a:lnTo>
                    <a:pt x="618" y="2058"/>
                  </a:lnTo>
                  <a:lnTo>
                    <a:pt x="612" y="2058"/>
                  </a:lnTo>
                  <a:lnTo>
                    <a:pt x="606" y="2064"/>
                  </a:lnTo>
                  <a:lnTo>
                    <a:pt x="600" y="2064"/>
                  </a:lnTo>
                  <a:lnTo>
                    <a:pt x="594" y="2058"/>
                  </a:lnTo>
                  <a:lnTo>
                    <a:pt x="588" y="2058"/>
                  </a:lnTo>
                  <a:lnTo>
                    <a:pt x="588" y="2052"/>
                  </a:lnTo>
                  <a:lnTo>
                    <a:pt x="582" y="2052"/>
                  </a:lnTo>
                  <a:lnTo>
                    <a:pt x="582" y="2046"/>
                  </a:lnTo>
                  <a:lnTo>
                    <a:pt x="576" y="2040"/>
                  </a:lnTo>
                  <a:lnTo>
                    <a:pt x="570" y="2034"/>
                  </a:lnTo>
                  <a:lnTo>
                    <a:pt x="570" y="2028"/>
                  </a:lnTo>
                  <a:lnTo>
                    <a:pt x="564" y="2022"/>
                  </a:lnTo>
                  <a:lnTo>
                    <a:pt x="558" y="2022"/>
                  </a:lnTo>
                  <a:lnTo>
                    <a:pt x="552" y="2016"/>
                  </a:lnTo>
                  <a:lnTo>
                    <a:pt x="552" y="2010"/>
                  </a:lnTo>
                  <a:lnTo>
                    <a:pt x="546" y="2010"/>
                  </a:lnTo>
                  <a:lnTo>
                    <a:pt x="540" y="2004"/>
                  </a:lnTo>
                  <a:lnTo>
                    <a:pt x="534" y="2004"/>
                  </a:lnTo>
                  <a:lnTo>
                    <a:pt x="528" y="1998"/>
                  </a:lnTo>
                  <a:lnTo>
                    <a:pt x="522" y="1998"/>
                  </a:lnTo>
                  <a:lnTo>
                    <a:pt x="522" y="1992"/>
                  </a:lnTo>
                  <a:lnTo>
                    <a:pt x="522" y="1986"/>
                  </a:lnTo>
                  <a:lnTo>
                    <a:pt x="516" y="1986"/>
                  </a:lnTo>
                  <a:lnTo>
                    <a:pt x="516" y="1980"/>
                  </a:lnTo>
                  <a:lnTo>
                    <a:pt x="510" y="1974"/>
                  </a:lnTo>
                  <a:lnTo>
                    <a:pt x="504" y="1968"/>
                  </a:lnTo>
                  <a:lnTo>
                    <a:pt x="498" y="1968"/>
                  </a:lnTo>
                  <a:lnTo>
                    <a:pt x="492" y="1968"/>
                  </a:lnTo>
                  <a:lnTo>
                    <a:pt x="486" y="1962"/>
                  </a:lnTo>
                  <a:lnTo>
                    <a:pt x="480" y="1968"/>
                  </a:lnTo>
                  <a:lnTo>
                    <a:pt x="474" y="1968"/>
                  </a:lnTo>
                  <a:lnTo>
                    <a:pt x="468" y="1968"/>
                  </a:lnTo>
                  <a:lnTo>
                    <a:pt x="468" y="1974"/>
                  </a:lnTo>
                  <a:lnTo>
                    <a:pt x="462" y="1974"/>
                  </a:lnTo>
                  <a:lnTo>
                    <a:pt x="390" y="2010"/>
                  </a:lnTo>
                  <a:lnTo>
                    <a:pt x="348" y="2028"/>
                  </a:lnTo>
                  <a:lnTo>
                    <a:pt x="336" y="2028"/>
                  </a:lnTo>
                  <a:lnTo>
                    <a:pt x="318" y="2034"/>
                  </a:lnTo>
                  <a:lnTo>
                    <a:pt x="318" y="2040"/>
                  </a:lnTo>
                  <a:lnTo>
                    <a:pt x="270" y="2064"/>
                  </a:lnTo>
                  <a:lnTo>
                    <a:pt x="228" y="2082"/>
                  </a:lnTo>
                  <a:lnTo>
                    <a:pt x="204" y="2136"/>
                  </a:lnTo>
                  <a:lnTo>
                    <a:pt x="192" y="2148"/>
                  </a:lnTo>
                  <a:lnTo>
                    <a:pt x="192" y="2154"/>
                  </a:lnTo>
                  <a:lnTo>
                    <a:pt x="186" y="2154"/>
                  </a:lnTo>
                  <a:lnTo>
                    <a:pt x="180" y="2160"/>
                  </a:lnTo>
                  <a:lnTo>
                    <a:pt x="174" y="2166"/>
                  </a:lnTo>
                  <a:lnTo>
                    <a:pt x="168" y="2172"/>
                  </a:lnTo>
                  <a:lnTo>
                    <a:pt x="162" y="2184"/>
                  </a:lnTo>
                  <a:lnTo>
                    <a:pt x="150" y="2190"/>
                  </a:lnTo>
                  <a:lnTo>
                    <a:pt x="138" y="2202"/>
                  </a:lnTo>
                  <a:lnTo>
                    <a:pt x="138" y="2208"/>
                  </a:lnTo>
                  <a:lnTo>
                    <a:pt x="138" y="2214"/>
                  </a:lnTo>
                  <a:lnTo>
                    <a:pt x="132" y="2214"/>
                  </a:lnTo>
                  <a:lnTo>
                    <a:pt x="126" y="2220"/>
                  </a:lnTo>
                  <a:lnTo>
                    <a:pt x="126" y="2226"/>
                  </a:lnTo>
                  <a:lnTo>
                    <a:pt x="120" y="2232"/>
                  </a:lnTo>
                  <a:lnTo>
                    <a:pt x="120" y="2238"/>
                  </a:lnTo>
                  <a:lnTo>
                    <a:pt x="114" y="2238"/>
                  </a:lnTo>
                  <a:lnTo>
                    <a:pt x="108" y="2238"/>
                  </a:lnTo>
                  <a:lnTo>
                    <a:pt x="108" y="2232"/>
                  </a:lnTo>
                  <a:lnTo>
                    <a:pt x="108" y="2226"/>
                  </a:lnTo>
                  <a:lnTo>
                    <a:pt x="108" y="2220"/>
                  </a:lnTo>
                  <a:lnTo>
                    <a:pt x="102" y="2220"/>
                  </a:lnTo>
                  <a:lnTo>
                    <a:pt x="96" y="2220"/>
                  </a:lnTo>
                  <a:lnTo>
                    <a:pt x="90" y="2220"/>
                  </a:lnTo>
                  <a:lnTo>
                    <a:pt x="84" y="2220"/>
                  </a:lnTo>
                  <a:lnTo>
                    <a:pt x="78" y="2220"/>
                  </a:lnTo>
                  <a:lnTo>
                    <a:pt x="72" y="2220"/>
                  </a:lnTo>
                  <a:lnTo>
                    <a:pt x="72" y="2202"/>
                  </a:lnTo>
                  <a:lnTo>
                    <a:pt x="66" y="2196"/>
                  </a:lnTo>
                  <a:lnTo>
                    <a:pt x="42" y="2190"/>
                  </a:lnTo>
                  <a:lnTo>
                    <a:pt x="36" y="2190"/>
                  </a:lnTo>
                  <a:lnTo>
                    <a:pt x="30" y="2190"/>
                  </a:lnTo>
                  <a:lnTo>
                    <a:pt x="24" y="2190"/>
                  </a:lnTo>
                  <a:lnTo>
                    <a:pt x="18" y="2184"/>
                  </a:lnTo>
                  <a:lnTo>
                    <a:pt x="12" y="2184"/>
                  </a:lnTo>
                  <a:lnTo>
                    <a:pt x="12" y="2178"/>
                  </a:lnTo>
                  <a:lnTo>
                    <a:pt x="6" y="2178"/>
                  </a:lnTo>
                  <a:lnTo>
                    <a:pt x="0" y="2178"/>
                  </a:lnTo>
                  <a:lnTo>
                    <a:pt x="42" y="2154"/>
                  </a:lnTo>
                  <a:lnTo>
                    <a:pt x="60" y="2148"/>
                  </a:lnTo>
                  <a:lnTo>
                    <a:pt x="90" y="2100"/>
                  </a:lnTo>
                  <a:lnTo>
                    <a:pt x="102" y="2082"/>
                  </a:lnTo>
                  <a:lnTo>
                    <a:pt x="114" y="2058"/>
                  </a:lnTo>
                  <a:lnTo>
                    <a:pt x="120" y="2052"/>
                  </a:lnTo>
                  <a:lnTo>
                    <a:pt x="114" y="2028"/>
                  </a:lnTo>
                  <a:lnTo>
                    <a:pt x="120" y="2010"/>
                  </a:lnTo>
                  <a:lnTo>
                    <a:pt x="126" y="1992"/>
                  </a:lnTo>
                  <a:lnTo>
                    <a:pt x="132" y="1974"/>
                  </a:lnTo>
                  <a:lnTo>
                    <a:pt x="138" y="1962"/>
                  </a:lnTo>
                  <a:lnTo>
                    <a:pt x="144" y="1956"/>
                  </a:lnTo>
                  <a:lnTo>
                    <a:pt x="150" y="1944"/>
                  </a:lnTo>
                  <a:lnTo>
                    <a:pt x="156" y="1938"/>
                  </a:lnTo>
                  <a:lnTo>
                    <a:pt x="156" y="1926"/>
                  </a:lnTo>
                  <a:lnTo>
                    <a:pt x="162" y="1914"/>
                  </a:lnTo>
                  <a:lnTo>
                    <a:pt x="162" y="1908"/>
                  </a:lnTo>
                  <a:lnTo>
                    <a:pt x="168" y="1896"/>
                  </a:lnTo>
                  <a:lnTo>
                    <a:pt x="174" y="1884"/>
                  </a:lnTo>
                  <a:lnTo>
                    <a:pt x="180" y="1878"/>
                  </a:lnTo>
                  <a:lnTo>
                    <a:pt x="180" y="1872"/>
                  </a:lnTo>
                  <a:lnTo>
                    <a:pt x="180" y="1866"/>
                  </a:lnTo>
                  <a:lnTo>
                    <a:pt x="186" y="1860"/>
                  </a:lnTo>
                  <a:lnTo>
                    <a:pt x="186" y="1854"/>
                  </a:lnTo>
                  <a:lnTo>
                    <a:pt x="192" y="1848"/>
                  </a:lnTo>
                  <a:lnTo>
                    <a:pt x="192" y="1830"/>
                  </a:lnTo>
                  <a:lnTo>
                    <a:pt x="192" y="1812"/>
                  </a:lnTo>
                  <a:lnTo>
                    <a:pt x="198" y="1800"/>
                  </a:lnTo>
                  <a:lnTo>
                    <a:pt x="204" y="1782"/>
                  </a:lnTo>
                  <a:lnTo>
                    <a:pt x="210" y="1770"/>
                  </a:lnTo>
                  <a:lnTo>
                    <a:pt x="210" y="1752"/>
                  </a:lnTo>
                  <a:lnTo>
                    <a:pt x="216" y="1746"/>
                  </a:lnTo>
                  <a:lnTo>
                    <a:pt x="228" y="1710"/>
                  </a:lnTo>
                  <a:lnTo>
                    <a:pt x="234" y="1692"/>
                  </a:lnTo>
                  <a:lnTo>
                    <a:pt x="246" y="1674"/>
                  </a:lnTo>
                  <a:lnTo>
                    <a:pt x="276" y="1638"/>
                  </a:lnTo>
                  <a:lnTo>
                    <a:pt x="282" y="1644"/>
                  </a:lnTo>
                  <a:lnTo>
                    <a:pt x="294" y="1650"/>
                  </a:lnTo>
                  <a:lnTo>
                    <a:pt x="300" y="1650"/>
                  </a:lnTo>
                  <a:lnTo>
                    <a:pt x="312" y="1650"/>
                  </a:lnTo>
                  <a:lnTo>
                    <a:pt x="324" y="1650"/>
                  </a:lnTo>
                  <a:lnTo>
                    <a:pt x="330" y="1650"/>
                  </a:lnTo>
                  <a:lnTo>
                    <a:pt x="342" y="1650"/>
                  </a:lnTo>
                  <a:lnTo>
                    <a:pt x="354" y="1644"/>
                  </a:lnTo>
                  <a:lnTo>
                    <a:pt x="372" y="1644"/>
                  </a:lnTo>
                  <a:lnTo>
                    <a:pt x="396" y="1638"/>
                  </a:lnTo>
                  <a:lnTo>
                    <a:pt x="420" y="1632"/>
                  </a:lnTo>
                  <a:lnTo>
                    <a:pt x="426" y="1620"/>
                  </a:lnTo>
                  <a:lnTo>
                    <a:pt x="432" y="1614"/>
                  </a:lnTo>
                  <a:lnTo>
                    <a:pt x="438" y="1614"/>
                  </a:lnTo>
                  <a:lnTo>
                    <a:pt x="444" y="1608"/>
                  </a:lnTo>
                  <a:lnTo>
                    <a:pt x="444" y="1602"/>
                  </a:lnTo>
                  <a:lnTo>
                    <a:pt x="462" y="1596"/>
                  </a:lnTo>
                  <a:lnTo>
                    <a:pt x="462" y="1590"/>
                  </a:lnTo>
                  <a:lnTo>
                    <a:pt x="480" y="1584"/>
                  </a:lnTo>
                  <a:lnTo>
                    <a:pt x="492" y="1578"/>
                  </a:lnTo>
                  <a:lnTo>
                    <a:pt x="498" y="1572"/>
                  </a:lnTo>
                  <a:lnTo>
                    <a:pt x="504" y="1566"/>
                  </a:lnTo>
                  <a:lnTo>
                    <a:pt x="510" y="1560"/>
                  </a:lnTo>
                  <a:lnTo>
                    <a:pt x="528" y="1554"/>
                  </a:lnTo>
                  <a:lnTo>
                    <a:pt x="522" y="1542"/>
                  </a:lnTo>
                  <a:lnTo>
                    <a:pt x="516" y="1518"/>
                  </a:lnTo>
                  <a:lnTo>
                    <a:pt x="516" y="1506"/>
                  </a:lnTo>
                  <a:lnTo>
                    <a:pt x="516" y="1494"/>
                  </a:lnTo>
                  <a:lnTo>
                    <a:pt x="516" y="1482"/>
                  </a:lnTo>
                  <a:lnTo>
                    <a:pt x="516" y="1470"/>
                  </a:lnTo>
                  <a:lnTo>
                    <a:pt x="516" y="1452"/>
                  </a:lnTo>
                  <a:lnTo>
                    <a:pt x="516" y="1446"/>
                  </a:lnTo>
                  <a:lnTo>
                    <a:pt x="516" y="1440"/>
                  </a:lnTo>
                  <a:lnTo>
                    <a:pt x="516" y="1434"/>
                  </a:lnTo>
                  <a:lnTo>
                    <a:pt x="516" y="1428"/>
                  </a:lnTo>
                  <a:lnTo>
                    <a:pt x="516" y="1422"/>
                  </a:lnTo>
                  <a:lnTo>
                    <a:pt x="516" y="1416"/>
                  </a:lnTo>
                  <a:lnTo>
                    <a:pt x="516" y="1410"/>
                  </a:lnTo>
                  <a:lnTo>
                    <a:pt x="516" y="1404"/>
                  </a:lnTo>
                  <a:lnTo>
                    <a:pt x="516" y="1398"/>
                  </a:lnTo>
                  <a:lnTo>
                    <a:pt x="516" y="1392"/>
                  </a:lnTo>
                  <a:lnTo>
                    <a:pt x="516" y="1386"/>
                  </a:lnTo>
                  <a:lnTo>
                    <a:pt x="516" y="1380"/>
                  </a:lnTo>
                  <a:lnTo>
                    <a:pt x="510" y="1374"/>
                  </a:lnTo>
                  <a:lnTo>
                    <a:pt x="510" y="1368"/>
                  </a:lnTo>
                  <a:lnTo>
                    <a:pt x="510" y="1362"/>
                  </a:lnTo>
                  <a:lnTo>
                    <a:pt x="510" y="1356"/>
                  </a:lnTo>
                  <a:lnTo>
                    <a:pt x="510" y="1338"/>
                  </a:lnTo>
                  <a:lnTo>
                    <a:pt x="516" y="1332"/>
                  </a:lnTo>
                  <a:lnTo>
                    <a:pt x="522" y="1320"/>
                  </a:lnTo>
                  <a:lnTo>
                    <a:pt x="534" y="1308"/>
                  </a:lnTo>
                  <a:lnTo>
                    <a:pt x="546" y="1296"/>
                  </a:lnTo>
                  <a:lnTo>
                    <a:pt x="546" y="1290"/>
                  </a:lnTo>
                  <a:lnTo>
                    <a:pt x="558" y="1278"/>
                  </a:lnTo>
                  <a:lnTo>
                    <a:pt x="570" y="1266"/>
                  </a:lnTo>
                  <a:lnTo>
                    <a:pt x="588" y="1266"/>
                  </a:lnTo>
                  <a:lnTo>
                    <a:pt x="594" y="1272"/>
                  </a:lnTo>
                  <a:lnTo>
                    <a:pt x="600" y="1278"/>
                  </a:lnTo>
                  <a:lnTo>
                    <a:pt x="618" y="1284"/>
                  </a:lnTo>
                  <a:lnTo>
                    <a:pt x="636" y="1290"/>
                  </a:lnTo>
                  <a:lnTo>
                    <a:pt x="642" y="1296"/>
                  </a:lnTo>
                  <a:lnTo>
                    <a:pt x="654" y="1302"/>
                  </a:lnTo>
                  <a:lnTo>
                    <a:pt x="660" y="1302"/>
                  </a:lnTo>
                  <a:lnTo>
                    <a:pt x="678" y="1308"/>
                  </a:lnTo>
                  <a:lnTo>
                    <a:pt x="690" y="1320"/>
                  </a:lnTo>
                  <a:lnTo>
                    <a:pt x="702" y="1332"/>
                  </a:lnTo>
                  <a:lnTo>
                    <a:pt x="714" y="1344"/>
                  </a:lnTo>
                  <a:lnTo>
                    <a:pt x="732" y="1362"/>
                  </a:lnTo>
                  <a:lnTo>
                    <a:pt x="732" y="1350"/>
                  </a:lnTo>
                  <a:lnTo>
                    <a:pt x="738" y="1350"/>
                  </a:lnTo>
                  <a:lnTo>
                    <a:pt x="750" y="1344"/>
                  </a:lnTo>
                  <a:lnTo>
                    <a:pt x="756" y="1332"/>
                  </a:lnTo>
                  <a:lnTo>
                    <a:pt x="762" y="1314"/>
                  </a:lnTo>
                  <a:lnTo>
                    <a:pt x="768" y="1308"/>
                  </a:lnTo>
                  <a:lnTo>
                    <a:pt x="780" y="1302"/>
                  </a:lnTo>
                  <a:lnTo>
                    <a:pt x="786" y="1302"/>
                  </a:lnTo>
                  <a:lnTo>
                    <a:pt x="798" y="1302"/>
                  </a:lnTo>
                  <a:lnTo>
                    <a:pt x="798" y="1314"/>
                  </a:lnTo>
                  <a:lnTo>
                    <a:pt x="798" y="1308"/>
                  </a:lnTo>
                  <a:lnTo>
                    <a:pt x="810" y="1314"/>
                  </a:lnTo>
                  <a:lnTo>
                    <a:pt x="816" y="1308"/>
                  </a:lnTo>
                  <a:lnTo>
                    <a:pt x="822" y="1308"/>
                  </a:lnTo>
                  <a:lnTo>
                    <a:pt x="828" y="1302"/>
                  </a:lnTo>
                  <a:lnTo>
                    <a:pt x="834" y="1296"/>
                  </a:lnTo>
                  <a:lnTo>
                    <a:pt x="840" y="1296"/>
                  </a:lnTo>
                  <a:lnTo>
                    <a:pt x="840" y="1290"/>
                  </a:lnTo>
                  <a:lnTo>
                    <a:pt x="840" y="1284"/>
                  </a:lnTo>
                  <a:lnTo>
                    <a:pt x="840" y="1278"/>
                  </a:lnTo>
                  <a:lnTo>
                    <a:pt x="846" y="1278"/>
                  </a:lnTo>
                  <a:lnTo>
                    <a:pt x="846" y="1272"/>
                  </a:lnTo>
                  <a:lnTo>
                    <a:pt x="846" y="1260"/>
                  </a:lnTo>
                  <a:lnTo>
                    <a:pt x="858" y="1248"/>
                  </a:lnTo>
                  <a:lnTo>
                    <a:pt x="858" y="1242"/>
                  </a:lnTo>
                  <a:lnTo>
                    <a:pt x="858" y="1230"/>
                  </a:lnTo>
                  <a:lnTo>
                    <a:pt x="858" y="1224"/>
                  </a:lnTo>
                  <a:lnTo>
                    <a:pt x="864" y="1218"/>
                  </a:lnTo>
                  <a:lnTo>
                    <a:pt x="864" y="1212"/>
                  </a:lnTo>
                  <a:lnTo>
                    <a:pt x="870" y="1200"/>
                  </a:lnTo>
                  <a:lnTo>
                    <a:pt x="876" y="1188"/>
                  </a:lnTo>
                  <a:lnTo>
                    <a:pt x="882" y="1188"/>
                  </a:lnTo>
                  <a:lnTo>
                    <a:pt x="882" y="1182"/>
                  </a:lnTo>
                  <a:lnTo>
                    <a:pt x="888" y="1176"/>
                  </a:lnTo>
                  <a:lnTo>
                    <a:pt x="888" y="1164"/>
                  </a:lnTo>
                  <a:lnTo>
                    <a:pt x="894" y="1152"/>
                  </a:lnTo>
                  <a:lnTo>
                    <a:pt x="900" y="1134"/>
                  </a:lnTo>
                  <a:lnTo>
                    <a:pt x="900" y="1122"/>
                  </a:lnTo>
                  <a:lnTo>
                    <a:pt x="900" y="1116"/>
                  </a:lnTo>
                  <a:lnTo>
                    <a:pt x="900" y="1110"/>
                  </a:lnTo>
                  <a:lnTo>
                    <a:pt x="900" y="1104"/>
                  </a:lnTo>
                  <a:lnTo>
                    <a:pt x="894" y="1092"/>
                  </a:lnTo>
                  <a:lnTo>
                    <a:pt x="888" y="1092"/>
                  </a:lnTo>
                  <a:lnTo>
                    <a:pt x="882" y="1086"/>
                  </a:lnTo>
                  <a:lnTo>
                    <a:pt x="876" y="1086"/>
                  </a:lnTo>
                  <a:lnTo>
                    <a:pt x="870" y="1086"/>
                  </a:lnTo>
                  <a:lnTo>
                    <a:pt x="858" y="1080"/>
                  </a:lnTo>
                  <a:lnTo>
                    <a:pt x="828" y="1068"/>
                  </a:lnTo>
                  <a:lnTo>
                    <a:pt x="810" y="1056"/>
                  </a:lnTo>
                  <a:lnTo>
                    <a:pt x="804" y="1044"/>
                  </a:lnTo>
                  <a:lnTo>
                    <a:pt x="804" y="1032"/>
                  </a:lnTo>
                  <a:lnTo>
                    <a:pt x="804" y="1026"/>
                  </a:lnTo>
                  <a:lnTo>
                    <a:pt x="804" y="1020"/>
                  </a:lnTo>
                  <a:lnTo>
                    <a:pt x="804" y="1014"/>
                  </a:lnTo>
                  <a:lnTo>
                    <a:pt x="810" y="1008"/>
                  </a:lnTo>
                  <a:lnTo>
                    <a:pt x="810" y="996"/>
                  </a:lnTo>
                  <a:lnTo>
                    <a:pt x="822" y="978"/>
                  </a:lnTo>
                  <a:lnTo>
                    <a:pt x="822" y="966"/>
                  </a:lnTo>
                  <a:lnTo>
                    <a:pt x="828" y="954"/>
                  </a:lnTo>
                  <a:lnTo>
                    <a:pt x="816" y="936"/>
                  </a:lnTo>
                  <a:lnTo>
                    <a:pt x="816" y="930"/>
                  </a:lnTo>
                  <a:lnTo>
                    <a:pt x="816" y="924"/>
                  </a:lnTo>
                  <a:lnTo>
                    <a:pt x="816" y="912"/>
                  </a:lnTo>
                  <a:lnTo>
                    <a:pt x="816" y="906"/>
                  </a:lnTo>
                  <a:lnTo>
                    <a:pt x="816" y="894"/>
                  </a:lnTo>
                  <a:lnTo>
                    <a:pt x="816" y="876"/>
                  </a:lnTo>
                  <a:lnTo>
                    <a:pt x="816" y="864"/>
                  </a:lnTo>
                  <a:lnTo>
                    <a:pt x="822" y="858"/>
                  </a:lnTo>
                  <a:lnTo>
                    <a:pt x="822" y="846"/>
                  </a:lnTo>
                  <a:lnTo>
                    <a:pt x="822" y="834"/>
                  </a:lnTo>
                  <a:lnTo>
                    <a:pt x="828" y="822"/>
                  </a:lnTo>
                  <a:lnTo>
                    <a:pt x="846" y="798"/>
                  </a:lnTo>
                  <a:lnTo>
                    <a:pt x="846" y="768"/>
                  </a:lnTo>
                  <a:lnTo>
                    <a:pt x="852" y="762"/>
                  </a:lnTo>
                  <a:lnTo>
                    <a:pt x="858" y="750"/>
                  </a:lnTo>
                  <a:lnTo>
                    <a:pt x="870" y="738"/>
                  </a:lnTo>
                  <a:lnTo>
                    <a:pt x="900" y="714"/>
                  </a:lnTo>
                  <a:lnTo>
                    <a:pt x="906" y="708"/>
                  </a:lnTo>
                  <a:lnTo>
                    <a:pt x="918" y="708"/>
                  </a:lnTo>
                  <a:lnTo>
                    <a:pt x="918" y="714"/>
                  </a:lnTo>
                  <a:lnTo>
                    <a:pt x="924" y="720"/>
                  </a:lnTo>
                  <a:lnTo>
                    <a:pt x="930" y="726"/>
                  </a:lnTo>
                  <a:lnTo>
                    <a:pt x="930" y="732"/>
                  </a:lnTo>
                  <a:lnTo>
                    <a:pt x="984" y="750"/>
                  </a:lnTo>
                  <a:lnTo>
                    <a:pt x="990" y="750"/>
                  </a:lnTo>
                  <a:lnTo>
                    <a:pt x="990" y="756"/>
                  </a:lnTo>
                  <a:lnTo>
                    <a:pt x="996" y="768"/>
                  </a:lnTo>
                  <a:lnTo>
                    <a:pt x="996" y="774"/>
                  </a:lnTo>
                  <a:lnTo>
                    <a:pt x="996" y="786"/>
                  </a:lnTo>
                  <a:lnTo>
                    <a:pt x="1002" y="804"/>
                  </a:lnTo>
                  <a:lnTo>
                    <a:pt x="1002" y="816"/>
                  </a:lnTo>
                  <a:lnTo>
                    <a:pt x="1008" y="822"/>
                  </a:lnTo>
                  <a:lnTo>
                    <a:pt x="1008" y="834"/>
                  </a:lnTo>
                  <a:lnTo>
                    <a:pt x="1020" y="846"/>
                  </a:lnTo>
                  <a:lnTo>
                    <a:pt x="1026" y="852"/>
                  </a:lnTo>
                  <a:lnTo>
                    <a:pt x="1032" y="852"/>
                  </a:lnTo>
                  <a:lnTo>
                    <a:pt x="1038" y="846"/>
                  </a:lnTo>
                  <a:lnTo>
                    <a:pt x="1044" y="840"/>
                  </a:lnTo>
                  <a:lnTo>
                    <a:pt x="1044" y="828"/>
                  </a:lnTo>
                  <a:lnTo>
                    <a:pt x="1044" y="816"/>
                  </a:lnTo>
                  <a:lnTo>
                    <a:pt x="1050" y="804"/>
                  </a:lnTo>
                  <a:lnTo>
                    <a:pt x="1056" y="798"/>
                  </a:lnTo>
                  <a:lnTo>
                    <a:pt x="1056" y="792"/>
                  </a:lnTo>
                  <a:lnTo>
                    <a:pt x="1062" y="786"/>
                  </a:lnTo>
                  <a:lnTo>
                    <a:pt x="1062" y="780"/>
                  </a:lnTo>
                  <a:lnTo>
                    <a:pt x="1068" y="780"/>
                  </a:lnTo>
                  <a:lnTo>
                    <a:pt x="1080" y="780"/>
                  </a:lnTo>
                  <a:lnTo>
                    <a:pt x="1086" y="774"/>
                  </a:lnTo>
                  <a:lnTo>
                    <a:pt x="1092" y="774"/>
                  </a:lnTo>
                  <a:lnTo>
                    <a:pt x="1098" y="774"/>
                  </a:lnTo>
                  <a:lnTo>
                    <a:pt x="1098" y="768"/>
                  </a:lnTo>
                  <a:lnTo>
                    <a:pt x="1098" y="756"/>
                  </a:lnTo>
                  <a:lnTo>
                    <a:pt x="1104" y="744"/>
                  </a:lnTo>
                  <a:lnTo>
                    <a:pt x="1104" y="738"/>
                  </a:lnTo>
                  <a:lnTo>
                    <a:pt x="1098" y="732"/>
                  </a:lnTo>
                  <a:lnTo>
                    <a:pt x="1098" y="720"/>
                  </a:lnTo>
                  <a:lnTo>
                    <a:pt x="1098" y="714"/>
                  </a:lnTo>
                  <a:lnTo>
                    <a:pt x="1092" y="714"/>
                  </a:lnTo>
                  <a:lnTo>
                    <a:pt x="1086" y="708"/>
                  </a:lnTo>
                  <a:lnTo>
                    <a:pt x="1080" y="696"/>
                  </a:lnTo>
                  <a:lnTo>
                    <a:pt x="1080" y="690"/>
                  </a:lnTo>
                  <a:lnTo>
                    <a:pt x="1080" y="678"/>
                  </a:lnTo>
                  <a:lnTo>
                    <a:pt x="1080" y="672"/>
                  </a:lnTo>
                  <a:lnTo>
                    <a:pt x="1086" y="666"/>
                  </a:lnTo>
                  <a:lnTo>
                    <a:pt x="1086" y="660"/>
                  </a:lnTo>
                  <a:lnTo>
                    <a:pt x="1086" y="654"/>
                  </a:lnTo>
                  <a:lnTo>
                    <a:pt x="1086" y="648"/>
                  </a:lnTo>
                  <a:lnTo>
                    <a:pt x="1080" y="642"/>
                  </a:lnTo>
                  <a:lnTo>
                    <a:pt x="1074" y="636"/>
                  </a:lnTo>
                  <a:lnTo>
                    <a:pt x="1068" y="630"/>
                  </a:lnTo>
                  <a:lnTo>
                    <a:pt x="1056" y="624"/>
                  </a:lnTo>
                  <a:lnTo>
                    <a:pt x="1050" y="618"/>
                  </a:lnTo>
                  <a:lnTo>
                    <a:pt x="1044" y="606"/>
                  </a:lnTo>
                  <a:lnTo>
                    <a:pt x="1038" y="594"/>
                  </a:lnTo>
                  <a:lnTo>
                    <a:pt x="1032" y="594"/>
                  </a:lnTo>
                  <a:lnTo>
                    <a:pt x="1032" y="588"/>
                  </a:lnTo>
                  <a:lnTo>
                    <a:pt x="1026" y="582"/>
                  </a:lnTo>
                  <a:lnTo>
                    <a:pt x="1020" y="576"/>
                  </a:lnTo>
                  <a:lnTo>
                    <a:pt x="1014" y="570"/>
                  </a:lnTo>
                  <a:lnTo>
                    <a:pt x="1014" y="564"/>
                  </a:lnTo>
                  <a:lnTo>
                    <a:pt x="1020" y="564"/>
                  </a:lnTo>
                  <a:lnTo>
                    <a:pt x="1020" y="558"/>
                  </a:lnTo>
                  <a:lnTo>
                    <a:pt x="1020" y="552"/>
                  </a:lnTo>
                  <a:lnTo>
                    <a:pt x="1014" y="552"/>
                  </a:lnTo>
                  <a:lnTo>
                    <a:pt x="1014" y="546"/>
                  </a:lnTo>
                  <a:lnTo>
                    <a:pt x="1008" y="540"/>
                  </a:lnTo>
                  <a:lnTo>
                    <a:pt x="1008" y="534"/>
                  </a:lnTo>
                  <a:lnTo>
                    <a:pt x="1002" y="528"/>
                  </a:lnTo>
                  <a:lnTo>
                    <a:pt x="1002" y="522"/>
                  </a:lnTo>
                  <a:lnTo>
                    <a:pt x="996" y="516"/>
                  </a:lnTo>
                  <a:lnTo>
                    <a:pt x="1002" y="510"/>
                  </a:lnTo>
                  <a:lnTo>
                    <a:pt x="996" y="504"/>
                  </a:lnTo>
                  <a:lnTo>
                    <a:pt x="990" y="492"/>
                  </a:lnTo>
                  <a:lnTo>
                    <a:pt x="990" y="480"/>
                  </a:lnTo>
                  <a:lnTo>
                    <a:pt x="984" y="474"/>
                  </a:lnTo>
                  <a:lnTo>
                    <a:pt x="984" y="468"/>
                  </a:lnTo>
                  <a:lnTo>
                    <a:pt x="978" y="462"/>
                  </a:lnTo>
                  <a:lnTo>
                    <a:pt x="966" y="450"/>
                  </a:lnTo>
                  <a:lnTo>
                    <a:pt x="960" y="444"/>
                  </a:lnTo>
                  <a:lnTo>
                    <a:pt x="960" y="438"/>
                  </a:lnTo>
                  <a:lnTo>
                    <a:pt x="954" y="438"/>
                  </a:lnTo>
                  <a:lnTo>
                    <a:pt x="948" y="438"/>
                  </a:lnTo>
                  <a:lnTo>
                    <a:pt x="954" y="432"/>
                  </a:lnTo>
                  <a:lnTo>
                    <a:pt x="954" y="420"/>
                  </a:lnTo>
                  <a:lnTo>
                    <a:pt x="954" y="414"/>
                  </a:lnTo>
                  <a:lnTo>
                    <a:pt x="948" y="402"/>
                  </a:lnTo>
                  <a:lnTo>
                    <a:pt x="948" y="396"/>
                  </a:lnTo>
                  <a:lnTo>
                    <a:pt x="942" y="396"/>
                  </a:lnTo>
                  <a:lnTo>
                    <a:pt x="936" y="396"/>
                  </a:lnTo>
                  <a:lnTo>
                    <a:pt x="924" y="384"/>
                  </a:lnTo>
                  <a:lnTo>
                    <a:pt x="912" y="378"/>
                  </a:lnTo>
                  <a:lnTo>
                    <a:pt x="900" y="378"/>
                  </a:lnTo>
                  <a:lnTo>
                    <a:pt x="894" y="378"/>
                  </a:lnTo>
                  <a:lnTo>
                    <a:pt x="876" y="396"/>
                  </a:lnTo>
                  <a:lnTo>
                    <a:pt x="846" y="426"/>
                  </a:lnTo>
                  <a:lnTo>
                    <a:pt x="840" y="420"/>
                  </a:lnTo>
                  <a:lnTo>
                    <a:pt x="828" y="414"/>
                  </a:lnTo>
                  <a:lnTo>
                    <a:pt x="810" y="408"/>
                  </a:lnTo>
                  <a:lnTo>
                    <a:pt x="804" y="402"/>
                  </a:lnTo>
                  <a:lnTo>
                    <a:pt x="798" y="408"/>
                  </a:lnTo>
                  <a:lnTo>
                    <a:pt x="786" y="414"/>
                  </a:lnTo>
                  <a:lnTo>
                    <a:pt x="780" y="414"/>
                  </a:lnTo>
                  <a:lnTo>
                    <a:pt x="774" y="414"/>
                  </a:lnTo>
                  <a:lnTo>
                    <a:pt x="768" y="414"/>
                  </a:lnTo>
                  <a:lnTo>
                    <a:pt x="768" y="420"/>
                  </a:lnTo>
                  <a:lnTo>
                    <a:pt x="768" y="426"/>
                  </a:lnTo>
                  <a:lnTo>
                    <a:pt x="762" y="462"/>
                  </a:lnTo>
                  <a:lnTo>
                    <a:pt x="762" y="468"/>
                  </a:lnTo>
                  <a:lnTo>
                    <a:pt x="756" y="468"/>
                  </a:lnTo>
                  <a:lnTo>
                    <a:pt x="744" y="468"/>
                  </a:lnTo>
                  <a:lnTo>
                    <a:pt x="738" y="462"/>
                  </a:lnTo>
                  <a:lnTo>
                    <a:pt x="738" y="450"/>
                  </a:lnTo>
                  <a:lnTo>
                    <a:pt x="732" y="456"/>
                  </a:lnTo>
                  <a:lnTo>
                    <a:pt x="726" y="456"/>
                  </a:lnTo>
                  <a:lnTo>
                    <a:pt x="714" y="456"/>
                  </a:lnTo>
                  <a:lnTo>
                    <a:pt x="708" y="456"/>
                  </a:lnTo>
                  <a:lnTo>
                    <a:pt x="702" y="462"/>
                  </a:lnTo>
                  <a:lnTo>
                    <a:pt x="696" y="468"/>
                  </a:lnTo>
                  <a:lnTo>
                    <a:pt x="690" y="468"/>
                  </a:lnTo>
                  <a:lnTo>
                    <a:pt x="684" y="468"/>
                  </a:lnTo>
                  <a:lnTo>
                    <a:pt x="678" y="462"/>
                  </a:lnTo>
                  <a:lnTo>
                    <a:pt x="666" y="462"/>
                  </a:lnTo>
                  <a:lnTo>
                    <a:pt x="654" y="462"/>
                  </a:lnTo>
                  <a:lnTo>
                    <a:pt x="648" y="456"/>
                  </a:lnTo>
                  <a:lnTo>
                    <a:pt x="642" y="456"/>
                  </a:lnTo>
                  <a:lnTo>
                    <a:pt x="630" y="456"/>
                  </a:lnTo>
                  <a:lnTo>
                    <a:pt x="624" y="456"/>
                  </a:lnTo>
                  <a:lnTo>
                    <a:pt x="618" y="456"/>
                  </a:lnTo>
                  <a:lnTo>
                    <a:pt x="612" y="462"/>
                  </a:lnTo>
                  <a:lnTo>
                    <a:pt x="606" y="468"/>
                  </a:lnTo>
                  <a:lnTo>
                    <a:pt x="600" y="474"/>
                  </a:lnTo>
                  <a:lnTo>
                    <a:pt x="594" y="480"/>
                  </a:lnTo>
                  <a:lnTo>
                    <a:pt x="582" y="480"/>
                  </a:lnTo>
                  <a:lnTo>
                    <a:pt x="576" y="486"/>
                  </a:lnTo>
                  <a:lnTo>
                    <a:pt x="570" y="486"/>
                  </a:lnTo>
                  <a:lnTo>
                    <a:pt x="558" y="492"/>
                  </a:lnTo>
                  <a:lnTo>
                    <a:pt x="558" y="498"/>
                  </a:lnTo>
                  <a:lnTo>
                    <a:pt x="552" y="498"/>
                  </a:lnTo>
                  <a:lnTo>
                    <a:pt x="546" y="498"/>
                  </a:lnTo>
                  <a:lnTo>
                    <a:pt x="540" y="504"/>
                  </a:lnTo>
                  <a:lnTo>
                    <a:pt x="528" y="510"/>
                  </a:lnTo>
                  <a:lnTo>
                    <a:pt x="522" y="510"/>
                  </a:lnTo>
                  <a:lnTo>
                    <a:pt x="516" y="510"/>
                  </a:lnTo>
                  <a:lnTo>
                    <a:pt x="504" y="516"/>
                  </a:lnTo>
                  <a:lnTo>
                    <a:pt x="498" y="510"/>
                  </a:lnTo>
                  <a:lnTo>
                    <a:pt x="492" y="504"/>
                  </a:lnTo>
                  <a:lnTo>
                    <a:pt x="492" y="498"/>
                  </a:lnTo>
                  <a:lnTo>
                    <a:pt x="492" y="492"/>
                  </a:lnTo>
                  <a:lnTo>
                    <a:pt x="492" y="486"/>
                  </a:lnTo>
                  <a:lnTo>
                    <a:pt x="504" y="486"/>
                  </a:lnTo>
                  <a:lnTo>
                    <a:pt x="504" y="492"/>
                  </a:lnTo>
                  <a:lnTo>
                    <a:pt x="510" y="492"/>
                  </a:lnTo>
                  <a:lnTo>
                    <a:pt x="522" y="492"/>
                  </a:lnTo>
                  <a:lnTo>
                    <a:pt x="528" y="486"/>
                  </a:lnTo>
                  <a:lnTo>
                    <a:pt x="528" y="480"/>
                  </a:lnTo>
                  <a:lnTo>
                    <a:pt x="522" y="474"/>
                  </a:lnTo>
                  <a:lnTo>
                    <a:pt x="510" y="468"/>
                  </a:lnTo>
                  <a:lnTo>
                    <a:pt x="504" y="468"/>
                  </a:lnTo>
                  <a:lnTo>
                    <a:pt x="498" y="468"/>
                  </a:lnTo>
                  <a:lnTo>
                    <a:pt x="492" y="474"/>
                  </a:lnTo>
                  <a:lnTo>
                    <a:pt x="480" y="474"/>
                  </a:lnTo>
                  <a:lnTo>
                    <a:pt x="468" y="474"/>
                  </a:lnTo>
                  <a:lnTo>
                    <a:pt x="462" y="474"/>
                  </a:lnTo>
                  <a:lnTo>
                    <a:pt x="462" y="456"/>
                  </a:lnTo>
                  <a:lnTo>
                    <a:pt x="462" y="450"/>
                  </a:lnTo>
                  <a:lnTo>
                    <a:pt x="468" y="438"/>
                  </a:lnTo>
                  <a:lnTo>
                    <a:pt x="474" y="432"/>
                  </a:lnTo>
                  <a:lnTo>
                    <a:pt x="474" y="426"/>
                  </a:lnTo>
                  <a:lnTo>
                    <a:pt x="474" y="420"/>
                  </a:lnTo>
                  <a:lnTo>
                    <a:pt x="480" y="414"/>
                  </a:lnTo>
                  <a:lnTo>
                    <a:pt x="486" y="408"/>
                  </a:lnTo>
                  <a:lnTo>
                    <a:pt x="486" y="402"/>
                  </a:lnTo>
                  <a:lnTo>
                    <a:pt x="492" y="390"/>
                  </a:lnTo>
                  <a:lnTo>
                    <a:pt x="504" y="384"/>
                  </a:lnTo>
                  <a:lnTo>
                    <a:pt x="510" y="372"/>
                  </a:lnTo>
                  <a:lnTo>
                    <a:pt x="516" y="366"/>
                  </a:lnTo>
                  <a:lnTo>
                    <a:pt x="528" y="354"/>
                  </a:lnTo>
                  <a:lnTo>
                    <a:pt x="534" y="348"/>
                  </a:lnTo>
                  <a:lnTo>
                    <a:pt x="546" y="336"/>
                  </a:lnTo>
                  <a:lnTo>
                    <a:pt x="552" y="336"/>
                  </a:lnTo>
                  <a:lnTo>
                    <a:pt x="558" y="330"/>
                  </a:lnTo>
                  <a:lnTo>
                    <a:pt x="558" y="324"/>
                  </a:lnTo>
                  <a:lnTo>
                    <a:pt x="552" y="324"/>
                  </a:lnTo>
                  <a:lnTo>
                    <a:pt x="546" y="324"/>
                  </a:lnTo>
                  <a:lnTo>
                    <a:pt x="540" y="324"/>
                  </a:lnTo>
                  <a:lnTo>
                    <a:pt x="540" y="318"/>
                  </a:lnTo>
                  <a:lnTo>
                    <a:pt x="534" y="312"/>
                  </a:lnTo>
                  <a:lnTo>
                    <a:pt x="534" y="306"/>
                  </a:lnTo>
                  <a:lnTo>
                    <a:pt x="534" y="294"/>
                  </a:lnTo>
                  <a:lnTo>
                    <a:pt x="540" y="288"/>
                  </a:lnTo>
                  <a:lnTo>
                    <a:pt x="546" y="270"/>
                  </a:lnTo>
                  <a:lnTo>
                    <a:pt x="546" y="258"/>
                  </a:lnTo>
                  <a:lnTo>
                    <a:pt x="546" y="246"/>
                  </a:lnTo>
                  <a:lnTo>
                    <a:pt x="552" y="228"/>
                  </a:lnTo>
                  <a:lnTo>
                    <a:pt x="552" y="222"/>
                  </a:lnTo>
                  <a:lnTo>
                    <a:pt x="558" y="216"/>
                  </a:lnTo>
                  <a:lnTo>
                    <a:pt x="558" y="198"/>
                  </a:lnTo>
                  <a:lnTo>
                    <a:pt x="558" y="192"/>
                  </a:lnTo>
                  <a:lnTo>
                    <a:pt x="564" y="186"/>
                  </a:lnTo>
                  <a:lnTo>
                    <a:pt x="564" y="174"/>
                  </a:lnTo>
                  <a:lnTo>
                    <a:pt x="570" y="168"/>
                  </a:lnTo>
                  <a:lnTo>
                    <a:pt x="570" y="162"/>
                  </a:lnTo>
                  <a:lnTo>
                    <a:pt x="570" y="156"/>
                  </a:lnTo>
                  <a:lnTo>
                    <a:pt x="576" y="150"/>
                  </a:lnTo>
                  <a:lnTo>
                    <a:pt x="576" y="138"/>
                  </a:lnTo>
                  <a:lnTo>
                    <a:pt x="576" y="132"/>
                  </a:lnTo>
                  <a:lnTo>
                    <a:pt x="576" y="126"/>
                  </a:lnTo>
                  <a:lnTo>
                    <a:pt x="576" y="120"/>
                  </a:lnTo>
                  <a:lnTo>
                    <a:pt x="576" y="114"/>
                  </a:lnTo>
                  <a:lnTo>
                    <a:pt x="582" y="108"/>
                  </a:lnTo>
                  <a:lnTo>
                    <a:pt x="588" y="102"/>
                  </a:lnTo>
                  <a:lnTo>
                    <a:pt x="594" y="96"/>
                  </a:lnTo>
                  <a:lnTo>
                    <a:pt x="600" y="90"/>
                  </a:lnTo>
                  <a:lnTo>
                    <a:pt x="606" y="84"/>
                  </a:lnTo>
                  <a:lnTo>
                    <a:pt x="612" y="78"/>
                  </a:lnTo>
                  <a:lnTo>
                    <a:pt x="618" y="72"/>
                  </a:lnTo>
                  <a:lnTo>
                    <a:pt x="618" y="66"/>
                  </a:lnTo>
                  <a:lnTo>
                    <a:pt x="618" y="54"/>
                  </a:lnTo>
                  <a:lnTo>
                    <a:pt x="618" y="48"/>
                  </a:lnTo>
                  <a:lnTo>
                    <a:pt x="630" y="36"/>
                  </a:lnTo>
                  <a:lnTo>
                    <a:pt x="636" y="36"/>
                  </a:lnTo>
                  <a:lnTo>
                    <a:pt x="654" y="36"/>
                  </a:lnTo>
                  <a:lnTo>
                    <a:pt x="666" y="36"/>
                  </a:lnTo>
                  <a:lnTo>
                    <a:pt x="672" y="36"/>
                  </a:lnTo>
                  <a:lnTo>
                    <a:pt x="690" y="36"/>
                  </a:lnTo>
                  <a:lnTo>
                    <a:pt x="720" y="36"/>
                  </a:lnTo>
                  <a:lnTo>
                    <a:pt x="732" y="36"/>
                  </a:lnTo>
                  <a:lnTo>
                    <a:pt x="750" y="36"/>
                  </a:lnTo>
                  <a:lnTo>
                    <a:pt x="756" y="36"/>
                  </a:lnTo>
                  <a:lnTo>
                    <a:pt x="762" y="36"/>
                  </a:lnTo>
                  <a:lnTo>
                    <a:pt x="768" y="30"/>
                  </a:lnTo>
                  <a:lnTo>
                    <a:pt x="774" y="30"/>
                  </a:lnTo>
                  <a:lnTo>
                    <a:pt x="780" y="30"/>
                  </a:lnTo>
                  <a:lnTo>
                    <a:pt x="780" y="36"/>
                  </a:lnTo>
                  <a:lnTo>
                    <a:pt x="786" y="36"/>
                  </a:lnTo>
                  <a:lnTo>
                    <a:pt x="792" y="36"/>
                  </a:lnTo>
                  <a:lnTo>
                    <a:pt x="798" y="36"/>
                  </a:lnTo>
                  <a:lnTo>
                    <a:pt x="798" y="42"/>
                  </a:lnTo>
                  <a:lnTo>
                    <a:pt x="804" y="42"/>
                  </a:lnTo>
                  <a:lnTo>
                    <a:pt x="810" y="42"/>
                  </a:lnTo>
                  <a:lnTo>
                    <a:pt x="816" y="42"/>
                  </a:lnTo>
                  <a:lnTo>
                    <a:pt x="822" y="42"/>
                  </a:lnTo>
                  <a:lnTo>
                    <a:pt x="822" y="48"/>
                  </a:lnTo>
                  <a:lnTo>
                    <a:pt x="828" y="48"/>
                  </a:lnTo>
                  <a:lnTo>
                    <a:pt x="834" y="48"/>
                  </a:lnTo>
                  <a:lnTo>
                    <a:pt x="840" y="48"/>
                  </a:lnTo>
                  <a:lnTo>
                    <a:pt x="846" y="48"/>
                  </a:lnTo>
                  <a:lnTo>
                    <a:pt x="852" y="48"/>
                  </a:lnTo>
                  <a:lnTo>
                    <a:pt x="858" y="48"/>
                  </a:lnTo>
                  <a:lnTo>
                    <a:pt x="858" y="42"/>
                  </a:lnTo>
                  <a:lnTo>
                    <a:pt x="864" y="42"/>
                  </a:lnTo>
                  <a:lnTo>
                    <a:pt x="864" y="36"/>
                  </a:lnTo>
                  <a:lnTo>
                    <a:pt x="870" y="36"/>
                  </a:lnTo>
                  <a:lnTo>
                    <a:pt x="876" y="36"/>
                  </a:lnTo>
                  <a:lnTo>
                    <a:pt x="876" y="30"/>
                  </a:lnTo>
                  <a:lnTo>
                    <a:pt x="882" y="30"/>
                  </a:lnTo>
                  <a:lnTo>
                    <a:pt x="882" y="36"/>
                  </a:lnTo>
                  <a:lnTo>
                    <a:pt x="888" y="36"/>
                  </a:lnTo>
                  <a:lnTo>
                    <a:pt x="894" y="36"/>
                  </a:lnTo>
                  <a:lnTo>
                    <a:pt x="900" y="36"/>
                  </a:lnTo>
                  <a:lnTo>
                    <a:pt x="906" y="36"/>
                  </a:lnTo>
                  <a:lnTo>
                    <a:pt x="912" y="36"/>
                  </a:lnTo>
                  <a:lnTo>
                    <a:pt x="918" y="36"/>
                  </a:lnTo>
                  <a:lnTo>
                    <a:pt x="918" y="30"/>
                  </a:lnTo>
                  <a:lnTo>
                    <a:pt x="924" y="30"/>
                  </a:lnTo>
                  <a:lnTo>
                    <a:pt x="930" y="30"/>
                  </a:lnTo>
                  <a:lnTo>
                    <a:pt x="936" y="30"/>
                  </a:lnTo>
                  <a:lnTo>
                    <a:pt x="936" y="24"/>
                  </a:lnTo>
                  <a:lnTo>
                    <a:pt x="942" y="24"/>
                  </a:lnTo>
                  <a:lnTo>
                    <a:pt x="948" y="24"/>
                  </a:lnTo>
                  <a:lnTo>
                    <a:pt x="948" y="30"/>
                  </a:lnTo>
                  <a:lnTo>
                    <a:pt x="954" y="30"/>
                  </a:lnTo>
                  <a:lnTo>
                    <a:pt x="960" y="30"/>
                  </a:lnTo>
                  <a:lnTo>
                    <a:pt x="966" y="30"/>
                  </a:lnTo>
                  <a:lnTo>
                    <a:pt x="966" y="24"/>
                  </a:lnTo>
                  <a:lnTo>
                    <a:pt x="972" y="24"/>
                  </a:lnTo>
                  <a:lnTo>
                    <a:pt x="978" y="24"/>
                  </a:lnTo>
                  <a:lnTo>
                    <a:pt x="978" y="18"/>
                  </a:lnTo>
                  <a:lnTo>
                    <a:pt x="984" y="18"/>
                  </a:lnTo>
                  <a:lnTo>
                    <a:pt x="984" y="12"/>
                  </a:lnTo>
                  <a:lnTo>
                    <a:pt x="990" y="12"/>
                  </a:lnTo>
                  <a:lnTo>
                    <a:pt x="996" y="12"/>
                  </a:lnTo>
                  <a:lnTo>
                    <a:pt x="1002" y="12"/>
                  </a:lnTo>
                  <a:lnTo>
                    <a:pt x="1002" y="6"/>
                  </a:lnTo>
                  <a:lnTo>
                    <a:pt x="1008" y="6"/>
                  </a:lnTo>
                  <a:lnTo>
                    <a:pt x="1014" y="6"/>
                  </a:lnTo>
                  <a:lnTo>
                    <a:pt x="1014" y="0"/>
                  </a:lnTo>
                  <a:lnTo>
                    <a:pt x="1020" y="0"/>
                  </a:lnTo>
                  <a:lnTo>
                    <a:pt x="1026" y="0"/>
                  </a:lnTo>
                  <a:lnTo>
                    <a:pt x="1026" y="6"/>
                  </a:lnTo>
                  <a:close/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Freeform 32">
              <a:extLst>
                <a:ext uri="{FF2B5EF4-FFF2-40B4-BE49-F238E27FC236}">
                  <a16:creationId xmlns:a16="http://schemas.microsoft.com/office/drawing/2014/main" id="{DD35B6BE-7164-3061-1CFE-02FA0F98E58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64595" y="3415740"/>
              <a:ext cx="3715801" cy="2905810"/>
            </a:xfrm>
            <a:custGeom>
              <a:avLst/>
              <a:gdLst/>
              <a:ahLst/>
              <a:cxnLst>
                <a:cxn ang="0">
                  <a:pos x="1320" y="96"/>
                </a:cxn>
                <a:cxn ang="0">
                  <a:pos x="1386" y="192"/>
                </a:cxn>
                <a:cxn ang="0">
                  <a:pos x="1458" y="216"/>
                </a:cxn>
                <a:cxn ang="0">
                  <a:pos x="1512" y="240"/>
                </a:cxn>
                <a:cxn ang="0">
                  <a:pos x="1530" y="288"/>
                </a:cxn>
                <a:cxn ang="0">
                  <a:pos x="1512" y="366"/>
                </a:cxn>
                <a:cxn ang="0">
                  <a:pos x="1572" y="450"/>
                </a:cxn>
                <a:cxn ang="0">
                  <a:pos x="1704" y="396"/>
                </a:cxn>
                <a:cxn ang="0">
                  <a:pos x="1830" y="294"/>
                </a:cxn>
                <a:cxn ang="0">
                  <a:pos x="1998" y="282"/>
                </a:cxn>
                <a:cxn ang="0">
                  <a:pos x="2250" y="258"/>
                </a:cxn>
                <a:cxn ang="0">
                  <a:pos x="2382" y="234"/>
                </a:cxn>
                <a:cxn ang="0">
                  <a:pos x="2514" y="462"/>
                </a:cxn>
                <a:cxn ang="0">
                  <a:pos x="2424" y="564"/>
                </a:cxn>
                <a:cxn ang="0">
                  <a:pos x="2232" y="840"/>
                </a:cxn>
                <a:cxn ang="0">
                  <a:pos x="2244" y="1104"/>
                </a:cxn>
                <a:cxn ang="0">
                  <a:pos x="1938" y="1170"/>
                </a:cxn>
                <a:cxn ang="0">
                  <a:pos x="1770" y="1446"/>
                </a:cxn>
                <a:cxn ang="0">
                  <a:pos x="1548" y="1848"/>
                </a:cxn>
                <a:cxn ang="0">
                  <a:pos x="1260" y="1950"/>
                </a:cxn>
                <a:cxn ang="0">
                  <a:pos x="990" y="1830"/>
                </a:cxn>
                <a:cxn ang="0">
                  <a:pos x="744" y="1710"/>
                </a:cxn>
                <a:cxn ang="0">
                  <a:pos x="882" y="1494"/>
                </a:cxn>
                <a:cxn ang="0">
                  <a:pos x="1086" y="1440"/>
                </a:cxn>
                <a:cxn ang="0">
                  <a:pos x="1062" y="1260"/>
                </a:cxn>
                <a:cxn ang="0">
                  <a:pos x="1128" y="1110"/>
                </a:cxn>
                <a:cxn ang="0">
                  <a:pos x="1140" y="1212"/>
                </a:cxn>
                <a:cxn ang="0">
                  <a:pos x="1206" y="1254"/>
                </a:cxn>
                <a:cxn ang="0">
                  <a:pos x="1350" y="1158"/>
                </a:cxn>
                <a:cxn ang="0">
                  <a:pos x="1422" y="1104"/>
                </a:cxn>
                <a:cxn ang="0">
                  <a:pos x="1320" y="1002"/>
                </a:cxn>
                <a:cxn ang="0">
                  <a:pos x="1188" y="960"/>
                </a:cxn>
                <a:cxn ang="0">
                  <a:pos x="1218" y="834"/>
                </a:cxn>
                <a:cxn ang="0">
                  <a:pos x="1284" y="654"/>
                </a:cxn>
                <a:cxn ang="0">
                  <a:pos x="1296" y="558"/>
                </a:cxn>
                <a:cxn ang="0">
                  <a:pos x="1152" y="570"/>
                </a:cxn>
                <a:cxn ang="0">
                  <a:pos x="960" y="594"/>
                </a:cxn>
                <a:cxn ang="0">
                  <a:pos x="942" y="684"/>
                </a:cxn>
                <a:cxn ang="0">
                  <a:pos x="882" y="894"/>
                </a:cxn>
                <a:cxn ang="0">
                  <a:pos x="612" y="834"/>
                </a:cxn>
                <a:cxn ang="0">
                  <a:pos x="492" y="660"/>
                </a:cxn>
                <a:cxn ang="0">
                  <a:pos x="360" y="732"/>
                </a:cxn>
                <a:cxn ang="0">
                  <a:pos x="264" y="804"/>
                </a:cxn>
                <a:cxn ang="0">
                  <a:pos x="258" y="648"/>
                </a:cxn>
                <a:cxn ang="0">
                  <a:pos x="84" y="546"/>
                </a:cxn>
                <a:cxn ang="0">
                  <a:pos x="0" y="366"/>
                </a:cxn>
                <a:cxn ang="0">
                  <a:pos x="102" y="282"/>
                </a:cxn>
                <a:cxn ang="0">
                  <a:pos x="90" y="204"/>
                </a:cxn>
                <a:cxn ang="0">
                  <a:pos x="192" y="198"/>
                </a:cxn>
                <a:cxn ang="0">
                  <a:pos x="240" y="108"/>
                </a:cxn>
                <a:cxn ang="0">
                  <a:pos x="342" y="138"/>
                </a:cxn>
                <a:cxn ang="0">
                  <a:pos x="414" y="204"/>
                </a:cxn>
                <a:cxn ang="0">
                  <a:pos x="492" y="306"/>
                </a:cxn>
                <a:cxn ang="0">
                  <a:pos x="600" y="336"/>
                </a:cxn>
                <a:cxn ang="0">
                  <a:pos x="618" y="234"/>
                </a:cxn>
                <a:cxn ang="0">
                  <a:pos x="576" y="114"/>
                </a:cxn>
                <a:cxn ang="0">
                  <a:pos x="666" y="30"/>
                </a:cxn>
                <a:cxn ang="0">
                  <a:pos x="768" y="30"/>
                </a:cxn>
                <a:cxn ang="0">
                  <a:pos x="876" y="42"/>
                </a:cxn>
                <a:cxn ang="0">
                  <a:pos x="978" y="108"/>
                </a:cxn>
                <a:cxn ang="0">
                  <a:pos x="1104" y="126"/>
                </a:cxn>
                <a:cxn ang="0">
                  <a:pos x="1218" y="66"/>
                </a:cxn>
              </a:cxnLst>
              <a:rect l="0" t="0" r="r" b="b"/>
              <a:pathLst>
                <a:path w="2532" h="1980">
                  <a:moveTo>
                    <a:pt x="1320" y="0"/>
                  </a:moveTo>
                  <a:lnTo>
                    <a:pt x="1326" y="0"/>
                  </a:lnTo>
                  <a:lnTo>
                    <a:pt x="1332" y="0"/>
                  </a:lnTo>
                  <a:lnTo>
                    <a:pt x="1338" y="0"/>
                  </a:lnTo>
                  <a:lnTo>
                    <a:pt x="1338" y="6"/>
                  </a:lnTo>
                  <a:lnTo>
                    <a:pt x="1344" y="6"/>
                  </a:lnTo>
                  <a:lnTo>
                    <a:pt x="1350" y="6"/>
                  </a:lnTo>
                  <a:lnTo>
                    <a:pt x="1356" y="6"/>
                  </a:lnTo>
                  <a:lnTo>
                    <a:pt x="1362" y="6"/>
                  </a:lnTo>
                  <a:lnTo>
                    <a:pt x="1356" y="6"/>
                  </a:lnTo>
                  <a:lnTo>
                    <a:pt x="1362" y="6"/>
                  </a:lnTo>
                  <a:lnTo>
                    <a:pt x="1362" y="12"/>
                  </a:lnTo>
                  <a:lnTo>
                    <a:pt x="1362" y="18"/>
                  </a:lnTo>
                  <a:lnTo>
                    <a:pt x="1362" y="24"/>
                  </a:lnTo>
                  <a:lnTo>
                    <a:pt x="1362" y="30"/>
                  </a:lnTo>
                  <a:lnTo>
                    <a:pt x="1362" y="36"/>
                  </a:lnTo>
                  <a:lnTo>
                    <a:pt x="1356" y="36"/>
                  </a:lnTo>
                  <a:lnTo>
                    <a:pt x="1362" y="36"/>
                  </a:lnTo>
                  <a:lnTo>
                    <a:pt x="1362" y="42"/>
                  </a:lnTo>
                  <a:lnTo>
                    <a:pt x="1356" y="42"/>
                  </a:lnTo>
                  <a:lnTo>
                    <a:pt x="1356" y="48"/>
                  </a:lnTo>
                  <a:lnTo>
                    <a:pt x="1356" y="54"/>
                  </a:lnTo>
                  <a:lnTo>
                    <a:pt x="1356" y="60"/>
                  </a:lnTo>
                  <a:lnTo>
                    <a:pt x="1356" y="66"/>
                  </a:lnTo>
                  <a:lnTo>
                    <a:pt x="1362" y="66"/>
                  </a:lnTo>
                  <a:lnTo>
                    <a:pt x="1362" y="72"/>
                  </a:lnTo>
                  <a:lnTo>
                    <a:pt x="1362" y="78"/>
                  </a:lnTo>
                  <a:lnTo>
                    <a:pt x="1356" y="78"/>
                  </a:lnTo>
                  <a:lnTo>
                    <a:pt x="1350" y="78"/>
                  </a:lnTo>
                  <a:lnTo>
                    <a:pt x="1350" y="84"/>
                  </a:lnTo>
                  <a:lnTo>
                    <a:pt x="1344" y="84"/>
                  </a:lnTo>
                  <a:lnTo>
                    <a:pt x="1338" y="84"/>
                  </a:lnTo>
                  <a:lnTo>
                    <a:pt x="1338" y="90"/>
                  </a:lnTo>
                  <a:lnTo>
                    <a:pt x="1332" y="90"/>
                  </a:lnTo>
                  <a:lnTo>
                    <a:pt x="1326" y="90"/>
                  </a:lnTo>
                  <a:lnTo>
                    <a:pt x="1326" y="96"/>
                  </a:lnTo>
                  <a:lnTo>
                    <a:pt x="1320" y="96"/>
                  </a:lnTo>
                  <a:lnTo>
                    <a:pt x="1314" y="96"/>
                  </a:lnTo>
                  <a:lnTo>
                    <a:pt x="1308" y="96"/>
                  </a:lnTo>
                  <a:lnTo>
                    <a:pt x="1308" y="90"/>
                  </a:lnTo>
                  <a:lnTo>
                    <a:pt x="1308" y="96"/>
                  </a:lnTo>
                  <a:lnTo>
                    <a:pt x="1302" y="96"/>
                  </a:lnTo>
                  <a:lnTo>
                    <a:pt x="1308" y="96"/>
                  </a:lnTo>
                  <a:lnTo>
                    <a:pt x="1308" y="102"/>
                  </a:lnTo>
                  <a:lnTo>
                    <a:pt x="1308" y="108"/>
                  </a:lnTo>
                  <a:lnTo>
                    <a:pt x="1314" y="108"/>
                  </a:lnTo>
                  <a:lnTo>
                    <a:pt x="1320" y="108"/>
                  </a:lnTo>
                  <a:lnTo>
                    <a:pt x="1326" y="108"/>
                  </a:lnTo>
                  <a:lnTo>
                    <a:pt x="1326" y="114"/>
                  </a:lnTo>
                  <a:lnTo>
                    <a:pt x="1332" y="114"/>
                  </a:lnTo>
                  <a:lnTo>
                    <a:pt x="1338" y="114"/>
                  </a:lnTo>
                  <a:lnTo>
                    <a:pt x="1344" y="114"/>
                  </a:lnTo>
                  <a:lnTo>
                    <a:pt x="1344" y="120"/>
                  </a:lnTo>
                  <a:lnTo>
                    <a:pt x="1344" y="126"/>
                  </a:lnTo>
                  <a:lnTo>
                    <a:pt x="1344" y="132"/>
                  </a:lnTo>
                  <a:lnTo>
                    <a:pt x="1344" y="138"/>
                  </a:lnTo>
                  <a:lnTo>
                    <a:pt x="1344" y="144"/>
                  </a:lnTo>
                  <a:lnTo>
                    <a:pt x="1344" y="150"/>
                  </a:lnTo>
                  <a:lnTo>
                    <a:pt x="1350" y="150"/>
                  </a:lnTo>
                  <a:lnTo>
                    <a:pt x="1350" y="156"/>
                  </a:lnTo>
                  <a:lnTo>
                    <a:pt x="1350" y="162"/>
                  </a:lnTo>
                  <a:lnTo>
                    <a:pt x="1350" y="168"/>
                  </a:lnTo>
                  <a:lnTo>
                    <a:pt x="1350" y="174"/>
                  </a:lnTo>
                  <a:lnTo>
                    <a:pt x="1356" y="174"/>
                  </a:lnTo>
                  <a:lnTo>
                    <a:pt x="1356" y="180"/>
                  </a:lnTo>
                  <a:lnTo>
                    <a:pt x="1362" y="180"/>
                  </a:lnTo>
                  <a:lnTo>
                    <a:pt x="1362" y="186"/>
                  </a:lnTo>
                  <a:lnTo>
                    <a:pt x="1368" y="186"/>
                  </a:lnTo>
                  <a:lnTo>
                    <a:pt x="1368" y="192"/>
                  </a:lnTo>
                  <a:lnTo>
                    <a:pt x="1374" y="192"/>
                  </a:lnTo>
                  <a:lnTo>
                    <a:pt x="1380" y="192"/>
                  </a:lnTo>
                  <a:lnTo>
                    <a:pt x="1380" y="186"/>
                  </a:lnTo>
                  <a:lnTo>
                    <a:pt x="1386" y="186"/>
                  </a:lnTo>
                  <a:lnTo>
                    <a:pt x="1386" y="192"/>
                  </a:lnTo>
                  <a:lnTo>
                    <a:pt x="1392" y="192"/>
                  </a:lnTo>
                  <a:lnTo>
                    <a:pt x="1392" y="186"/>
                  </a:lnTo>
                  <a:lnTo>
                    <a:pt x="1392" y="180"/>
                  </a:lnTo>
                  <a:lnTo>
                    <a:pt x="1398" y="180"/>
                  </a:lnTo>
                  <a:lnTo>
                    <a:pt x="1404" y="180"/>
                  </a:lnTo>
                  <a:lnTo>
                    <a:pt x="1404" y="186"/>
                  </a:lnTo>
                  <a:lnTo>
                    <a:pt x="1410" y="186"/>
                  </a:lnTo>
                  <a:lnTo>
                    <a:pt x="1404" y="192"/>
                  </a:lnTo>
                  <a:lnTo>
                    <a:pt x="1410" y="192"/>
                  </a:lnTo>
                  <a:lnTo>
                    <a:pt x="1410" y="198"/>
                  </a:lnTo>
                  <a:lnTo>
                    <a:pt x="1410" y="192"/>
                  </a:lnTo>
                  <a:lnTo>
                    <a:pt x="1410" y="198"/>
                  </a:lnTo>
                  <a:lnTo>
                    <a:pt x="1416" y="198"/>
                  </a:lnTo>
                  <a:lnTo>
                    <a:pt x="1422" y="198"/>
                  </a:lnTo>
                  <a:lnTo>
                    <a:pt x="1428" y="198"/>
                  </a:lnTo>
                  <a:lnTo>
                    <a:pt x="1428" y="204"/>
                  </a:lnTo>
                  <a:lnTo>
                    <a:pt x="1422" y="204"/>
                  </a:lnTo>
                  <a:lnTo>
                    <a:pt x="1428" y="204"/>
                  </a:lnTo>
                  <a:lnTo>
                    <a:pt x="1428" y="210"/>
                  </a:lnTo>
                  <a:lnTo>
                    <a:pt x="1422" y="210"/>
                  </a:lnTo>
                  <a:lnTo>
                    <a:pt x="1422" y="216"/>
                  </a:lnTo>
                  <a:lnTo>
                    <a:pt x="1416" y="216"/>
                  </a:lnTo>
                  <a:lnTo>
                    <a:pt x="1416" y="222"/>
                  </a:lnTo>
                  <a:lnTo>
                    <a:pt x="1422" y="222"/>
                  </a:lnTo>
                  <a:lnTo>
                    <a:pt x="1422" y="228"/>
                  </a:lnTo>
                  <a:lnTo>
                    <a:pt x="1422" y="234"/>
                  </a:lnTo>
                  <a:lnTo>
                    <a:pt x="1428" y="234"/>
                  </a:lnTo>
                  <a:lnTo>
                    <a:pt x="1428" y="240"/>
                  </a:lnTo>
                  <a:lnTo>
                    <a:pt x="1428" y="234"/>
                  </a:lnTo>
                  <a:lnTo>
                    <a:pt x="1434" y="234"/>
                  </a:lnTo>
                  <a:lnTo>
                    <a:pt x="1440" y="234"/>
                  </a:lnTo>
                  <a:lnTo>
                    <a:pt x="1446" y="234"/>
                  </a:lnTo>
                  <a:lnTo>
                    <a:pt x="1446" y="228"/>
                  </a:lnTo>
                  <a:lnTo>
                    <a:pt x="1452" y="228"/>
                  </a:lnTo>
                  <a:lnTo>
                    <a:pt x="1452" y="222"/>
                  </a:lnTo>
                  <a:lnTo>
                    <a:pt x="1458" y="222"/>
                  </a:lnTo>
                  <a:lnTo>
                    <a:pt x="1458" y="216"/>
                  </a:lnTo>
                  <a:lnTo>
                    <a:pt x="1464" y="216"/>
                  </a:lnTo>
                  <a:lnTo>
                    <a:pt x="1464" y="210"/>
                  </a:lnTo>
                  <a:lnTo>
                    <a:pt x="1464" y="204"/>
                  </a:lnTo>
                  <a:lnTo>
                    <a:pt x="1470" y="204"/>
                  </a:lnTo>
                  <a:lnTo>
                    <a:pt x="1470" y="198"/>
                  </a:lnTo>
                  <a:lnTo>
                    <a:pt x="1476" y="198"/>
                  </a:lnTo>
                  <a:lnTo>
                    <a:pt x="1476" y="192"/>
                  </a:lnTo>
                  <a:lnTo>
                    <a:pt x="1476" y="186"/>
                  </a:lnTo>
                  <a:lnTo>
                    <a:pt x="1482" y="186"/>
                  </a:lnTo>
                  <a:lnTo>
                    <a:pt x="1488" y="186"/>
                  </a:lnTo>
                  <a:lnTo>
                    <a:pt x="1488" y="180"/>
                  </a:lnTo>
                  <a:lnTo>
                    <a:pt x="1494" y="180"/>
                  </a:lnTo>
                  <a:lnTo>
                    <a:pt x="1494" y="174"/>
                  </a:lnTo>
                  <a:lnTo>
                    <a:pt x="1500" y="180"/>
                  </a:lnTo>
                  <a:lnTo>
                    <a:pt x="1506" y="180"/>
                  </a:lnTo>
                  <a:lnTo>
                    <a:pt x="1506" y="174"/>
                  </a:lnTo>
                  <a:lnTo>
                    <a:pt x="1500" y="174"/>
                  </a:lnTo>
                  <a:lnTo>
                    <a:pt x="1500" y="168"/>
                  </a:lnTo>
                  <a:lnTo>
                    <a:pt x="1506" y="168"/>
                  </a:lnTo>
                  <a:lnTo>
                    <a:pt x="1512" y="168"/>
                  </a:lnTo>
                  <a:lnTo>
                    <a:pt x="1518" y="168"/>
                  </a:lnTo>
                  <a:lnTo>
                    <a:pt x="1518" y="174"/>
                  </a:lnTo>
                  <a:lnTo>
                    <a:pt x="1518" y="180"/>
                  </a:lnTo>
                  <a:lnTo>
                    <a:pt x="1524" y="186"/>
                  </a:lnTo>
                  <a:lnTo>
                    <a:pt x="1524" y="192"/>
                  </a:lnTo>
                  <a:lnTo>
                    <a:pt x="1518" y="192"/>
                  </a:lnTo>
                  <a:lnTo>
                    <a:pt x="1518" y="198"/>
                  </a:lnTo>
                  <a:lnTo>
                    <a:pt x="1518" y="204"/>
                  </a:lnTo>
                  <a:lnTo>
                    <a:pt x="1518" y="210"/>
                  </a:lnTo>
                  <a:lnTo>
                    <a:pt x="1518" y="216"/>
                  </a:lnTo>
                  <a:lnTo>
                    <a:pt x="1512" y="216"/>
                  </a:lnTo>
                  <a:lnTo>
                    <a:pt x="1518" y="216"/>
                  </a:lnTo>
                  <a:lnTo>
                    <a:pt x="1518" y="222"/>
                  </a:lnTo>
                  <a:lnTo>
                    <a:pt x="1512" y="222"/>
                  </a:lnTo>
                  <a:lnTo>
                    <a:pt x="1512" y="228"/>
                  </a:lnTo>
                  <a:lnTo>
                    <a:pt x="1512" y="234"/>
                  </a:lnTo>
                  <a:lnTo>
                    <a:pt x="1512" y="240"/>
                  </a:lnTo>
                  <a:lnTo>
                    <a:pt x="1506" y="240"/>
                  </a:lnTo>
                  <a:lnTo>
                    <a:pt x="1500" y="240"/>
                  </a:lnTo>
                  <a:lnTo>
                    <a:pt x="1500" y="246"/>
                  </a:lnTo>
                  <a:lnTo>
                    <a:pt x="1494" y="246"/>
                  </a:lnTo>
                  <a:lnTo>
                    <a:pt x="1494" y="240"/>
                  </a:lnTo>
                  <a:lnTo>
                    <a:pt x="1494" y="246"/>
                  </a:lnTo>
                  <a:lnTo>
                    <a:pt x="1488" y="246"/>
                  </a:lnTo>
                  <a:lnTo>
                    <a:pt x="1488" y="252"/>
                  </a:lnTo>
                  <a:lnTo>
                    <a:pt x="1494" y="252"/>
                  </a:lnTo>
                  <a:lnTo>
                    <a:pt x="1488" y="252"/>
                  </a:lnTo>
                  <a:lnTo>
                    <a:pt x="1488" y="258"/>
                  </a:lnTo>
                  <a:lnTo>
                    <a:pt x="1494" y="258"/>
                  </a:lnTo>
                  <a:lnTo>
                    <a:pt x="1494" y="264"/>
                  </a:lnTo>
                  <a:lnTo>
                    <a:pt x="1500" y="264"/>
                  </a:lnTo>
                  <a:lnTo>
                    <a:pt x="1500" y="258"/>
                  </a:lnTo>
                  <a:lnTo>
                    <a:pt x="1500" y="264"/>
                  </a:lnTo>
                  <a:lnTo>
                    <a:pt x="1506" y="264"/>
                  </a:lnTo>
                  <a:lnTo>
                    <a:pt x="1506" y="258"/>
                  </a:lnTo>
                  <a:lnTo>
                    <a:pt x="1506" y="264"/>
                  </a:lnTo>
                  <a:lnTo>
                    <a:pt x="1512" y="264"/>
                  </a:lnTo>
                  <a:lnTo>
                    <a:pt x="1512" y="270"/>
                  </a:lnTo>
                  <a:lnTo>
                    <a:pt x="1518" y="270"/>
                  </a:lnTo>
                  <a:lnTo>
                    <a:pt x="1518" y="264"/>
                  </a:lnTo>
                  <a:lnTo>
                    <a:pt x="1518" y="270"/>
                  </a:lnTo>
                  <a:lnTo>
                    <a:pt x="1524" y="270"/>
                  </a:lnTo>
                  <a:lnTo>
                    <a:pt x="1530" y="270"/>
                  </a:lnTo>
                  <a:lnTo>
                    <a:pt x="1536" y="270"/>
                  </a:lnTo>
                  <a:lnTo>
                    <a:pt x="1536" y="276"/>
                  </a:lnTo>
                  <a:lnTo>
                    <a:pt x="1530" y="276"/>
                  </a:lnTo>
                  <a:lnTo>
                    <a:pt x="1536" y="276"/>
                  </a:lnTo>
                  <a:lnTo>
                    <a:pt x="1530" y="276"/>
                  </a:lnTo>
                  <a:lnTo>
                    <a:pt x="1530" y="282"/>
                  </a:lnTo>
                  <a:lnTo>
                    <a:pt x="1536" y="282"/>
                  </a:lnTo>
                  <a:lnTo>
                    <a:pt x="1530" y="282"/>
                  </a:lnTo>
                  <a:lnTo>
                    <a:pt x="1536" y="282"/>
                  </a:lnTo>
                  <a:lnTo>
                    <a:pt x="1530" y="282"/>
                  </a:lnTo>
                  <a:lnTo>
                    <a:pt x="1530" y="288"/>
                  </a:lnTo>
                  <a:lnTo>
                    <a:pt x="1536" y="288"/>
                  </a:lnTo>
                  <a:lnTo>
                    <a:pt x="1542" y="288"/>
                  </a:lnTo>
                  <a:lnTo>
                    <a:pt x="1542" y="294"/>
                  </a:lnTo>
                  <a:lnTo>
                    <a:pt x="1548" y="294"/>
                  </a:lnTo>
                  <a:lnTo>
                    <a:pt x="1542" y="294"/>
                  </a:lnTo>
                  <a:lnTo>
                    <a:pt x="1536" y="294"/>
                  </a:lnTo>
                  <a:lnTo>
                    <a:pt x="1542" y="294"/>
                  </a:lnTo>
                  <a:lnTo>
                    <a:pt x="1542" y="300"/>
                  </a:lnTo>
                  <a:lnTo>
                    <a:pt x="1542" y="294"/>
                  </a:lnTo>
                  <a:lnTo>
                    <a:pt x="1548" y="294"/>
                  </a:lnTo>
                  <a:lnTo>
                    <a:pt x="1548" y="300"/>
                  </a:lnTo>
                  <a:lnTo>
                    <a:pt x="1542" y="300"/>
                  </a:lnTo>
                  <a:lnTo>
                    <a:pt x="1536" y="294"/>
                  </a:lnTo>
                  <a:lnTo>
                    <a:pt x="1530" y="300"/>
                  </a:lnTo>
                  <a:lnTo>
                    <a:pt x="1524" y="300"/>
                  </a:lnTo>
                  <a:lnTo>
                    <a:pt x="1518" y="306"/>
                  </a:lnTo>
                  <a:lnTo>
                    <a:pt x="1512" y="312"/>
                  </a:lnTo>
                  <a:lnTo>
                    <a:pt x="1506" y="312"/>
                  </a:lnTo>
                  <a:lnTo>
                    <a:pt x="1500" y="306"/>
                  </a:lnTo>
                  <a:lnTo>
                    <a:pt x="1494" y="306"/>
                  </a:lnTo>
                  <a:lnTo>
                    <a:pt x="1494" y="312"/>
                  </a:lnTo>
                  <a:lnTo>
                    <a:pt x="1488" y="312"/>
                  </a:lnTo>
                  <a:lnTo>
                    <a:pt x="1482" y="306"/>
                  </a:lnTo>
                  <a:lnTo>
                    <a:pt x="1476" y="300"/>
                  </a:lnTo>
                  <a:lnTo>
                    <a:pt x="1476" y="306"/>
                  </a:lnTo>
                  <a:lnTo>
                    <a:pt x="1476" y="312"/>
                  </a:lnTo>
                  <a:lnTo>
                    <a:pt x="1476" y="318"/>
                  </a:lnTo>
                  <a:lnTo>
                    <a:pt x="1476" y="330"/>
                  </a:lnTo>
                  <a:lnTo>
                    <a:pt x="1482" y="336"/>
                  </a:lnTo>
                  <a:lnTo>
                    <a:pt x="1482" y="342"/>
                  </a:lnTo>
                  <a:lnTo>
                    <a:pt x="1488" y="348"/>
                  </a:lnTo>
                  <a:lnTo>
                    <a:pt x="1494" y="348"/>
                  </a:lnTo>
                  <a:lnTo>
                    <a:pt x="1500" y="348"/>
                  </a:lnTo>
                  <a:lnTo>
                    <a:pt x="1506" y="348"/>
                  </a:lnTo>
                  <a:lnTo>
                    <a:pt x="1506" y="354"/>
                  </a:lnTo>
                  <a:lnTo>
                    <a:pt x="1512" y="360"/>
                  </a:lnTo>
                  <a:lnTo>
                    <a:pt x="1512" y="366"/>
                  </a:lnTo>
                  <a:lnTo>
                    <a:pt x="1506" y="372"/>
                  </a:lnTo>
                  <a:lnTo>
                    <a:pt x="1506" y="378"/>
                  </a:lnTo>
                  <a:lnTo>
                    <a:pt x="1500" y="384"/>
                  </a:lnTo>
                  <a:lnTo>
                    <a:pt x="1494" y="390"/>
                  </a:lnTo>
                  <a:lnTo>
                    <a:pt x="1488" y="402"/>
                  </a:lnTo>
                  <a:lnTo>
                    <a:pt x="1482" y="408"/>
                  </a:lnTo>
                  <a:lnTo>
                    <a:pt x="1482" y="414"/>
                  </a:lnTo>
                  <a:lnTo>
                    <a:pt x="1482" y="420"/>
                  </a:lnTo>
                  <a:lnTo>
                    <a:pt x="1482" y="432"/>
                  </a:lnTo>
                  <a:lnTo>
                    <a:pt x="1482" y="438"/>
                  </a:lnTo>
                  <a:lnTo>
                    <a:pt x="1482" y="444"/>
                  </a:lnTo>
                  <a:lnTo>
                    <a:pt x="1488" y="450"/>
                  </a:lnTo>
                  <a:lnTo>
                    <a:pt x="1494" y="456"/>
                  </a:lnTo>
                  <a:lnTo>
                    <a:pt x="1494" y="462"/>
                  </a:lnTo>
                  <a:lnTo>
                    <a:pt x="1494" y="468"/>
                  </a:lnTo>
                  <a:lnTo>
                    <a:pt x="1494" y="474"/>
                  </a:lnTo>
                  <a:lnTo>
                    <a:pt x="1500" y="474"/>
                  </a:lnTo>
                  <a:lnTo>
                    <a:pt x="1500" y="468"/>
                  </a:lnTo>
                  <a:lnTo>
                    <a:pt x="1500" y="462"/>
                  </a:lnTo>
                  <a:lnTo>
                    <a:pt x="1506" y="462"/>
                  </a:lnTo>
                  <a:lnTo>
                    <a:pt x="1512" y="468"/>
                  </a:lnTo>
                  <a:lnTo>
                    <a:pt x="1512" y="474"/>
                  </a:lnTo>
                  <a:lnTo>
                    <a:pt x="1518" y="474"/>
                  </a:lnTo>
                  <a:lnTo>
                    <a:pt x="1518" y="468"/>
                  </a:lnTo>
                  <a:lnTo>
                    <a:pt x="1518" y="462"/>
                  </a:lnTo>
                  <a:lnTo>
                    <a:pt x="1518" y="450"/>
                  </a:lnTo>
                  <a:lnTo>
                    <a:pt x="1524" y="444"/>
                  </a:lnTo>
                  <a:lnTo>
                    <a:pt x="1530" y="444"/>
                  </a:lnTo>
                  <a:lnTo>
                    <a:pt x="1536" y="450"/>
                  </a:lnTo>
                  <a:lnTo>
                    <a:pt x="1542" y="456"/>
                  </a:lnTo>
                  <a:lnTo>
                    <a:pt x="1542" y="462"/>
                  </a:lnTo>
                  <a:lnTo>
                    <a:pt x="1548" y="468"/>
                  </a:lnTo>
                  <a:lnTo>
                    <a:pt x="1554" y="468"/>
                  </a:lnTo>
                  <a:lnTo>
                    <a:pt x="1560" y="468"/>
                  </a:lnTo>
                  <a:lnTo>
                    <a:pt x="1560" y="462"/>
                  </a:lnTo>
                  <a:lnTo>
                    <a:pt x="1566" y="456"/>
                  </a:lnTo>
                  <a:lnTo>
                    <a:pt x="1572" y="450"/>
                  </a:lnTo>
                  <a:lnTo>
                    <a:pt x="1572" y="444"/>
                  </a:lnTo>
                  <a:lnTo>
                    <a:pt x="1578" y="450"/>
                  </a:lnTo>
                  <a:lnTo>
                    <a:pt x="1584" y="450"/>
                  </a:lnTo>
                  <a:lnTo>
                    <a:pt x="1590" y="450"/>
                  </a:lnTo>
                  <a:lnTo>
                    <a:pt x="1590" y="444"/>
                  </a:lnTo>
                  <a:lnTo>
                    <a:pt x="1596" y="444"/>
                  </a:lnTo>
                  <a:lnTo>
                    <a:pt x="1608" y="444"/>
                  </a:lnTo>
                  <a:lnTo>
                    <a:pt x="1614" y="444"/>
                  </a:lnTo>
                  <a:lnTo>
                    <a:pt x="1614" y="438"/>
                  </a:lnTo>
                  <a:lnTo>
                    <a:pt x="1620" y="438"/>
                  </a:lnTo>
                  <a:lnTo>
                    <a:pt x="1626" y="432"/>
                  </a:lnTo>
                  <a:lnTo>
                    <a:pt x="1626" y="426"/>
                  </a:lnTo>
                  <a:lnTo>
                    <a:pt x="1626" y="414"/>
                  </a:lnTo>
                  <a:lnTo>
                    <a:pt x="1626" y="402"/>
                  </a:lnTo>
                  <a:lnTo>
                    <a:pt x="1626" y="390"/>
                  </a:lnTo>
                  <a:lnTo>
                    <a:pt x="1626" y="378"/>
                  </a:lnTo>
                  <a:lnTo>
                    <a:pt x="1626" y="372"/>
                  </a:lnTo>
                  <a:lnTo>
                    <a:pt x="1626" y="366"/>
                  </a:lnTo>
                  <a:lnTo>
                    <a:pt x="1626" y="360"/>
                  </a:lnTo>
                  <a:lnTo>
                    <a:pt x="1632" y="360"/>
                  </a:lnTo>
                  <a:lnTo>
                    <a:pt x="1638" y="360"/>
                  </a:lnTo>
                  <a:lnTo>
                    <a:pt x="1644" y="360"/>
                  </a:lnTo>
                  <a:lnTo>
                    <a:pt x="1650" y="360"/>
                  </a:lnTo>
                  <a:lnTo>
                    <a:pt x="1650" y="354"/>
                  </a:lnTo>
                  <a:lnTo>
                    <a:pt x="1656" y="354"/>
                  </a:lnTo>
                  <a:lnTo>
                    <a:pt x="1662" y="360"/>
                  </a:lnTo>
                  <a:lnTo>
                    <a:pt x="1668" y="360"/>
                  </a:lnTo>
                  <a:lnTo>
                    <a:pt x="1668" y="372"/>
                  </a:lnTo>
                  <a:lnTo>
                    <a:pt x="1668" y="378"/>
                  </a:lnTo>
                  <a:lnTo>
                    <a:pt x="1674" y="384"/>
                  </a:lnTo>
                  <a:lnTo>
                    <a:pt x="1680" y="390"/>
                  </a:lnTo>
                  <a:lnTo>
                    <a:pt x="1680" y="396"/>
                  </a:lnTo>
                  <a:lnTo>
                    <a:pt x="1674" y="396"/>
                  </a:lnTo>
                  <a:lnTo>
                    <a:pt x="1680" y="396"/>
                  </a:lnTo>
                  <a:lnTo>
                    <a:pt x="1692" y="396"/>
                  </a:lnTo>
                  <a:lnTo>
                    <a:pt x="1698" y="396"/>
                  </a:lnTo>
                  <a:lnTo>
                    <a:pt x="1704" y="396"/>
                  </a:lnTo>
                  <a:lnTo>
                    <a:pt x="1704" y="402"/>
                  </a:lnTo>
                  <a:lnTo>
                    <a:pt x="1704" y="408"/>
                  </a:lnTo>
                  <a:lnTo>
                    <a:pt x="1704" y="414"/>
                  </a:lnTo>
                  <a:lnTo>
                    <a:pt x="1704" y="420"/>
                  </a:lnTo>
                  <a:lnTo>
                    <a:pt x="1704" y="426"/>
                  </a:lnTo>
                  <a:lnTo>
                    <a:pt x="1698" y="432"/>
                  </a:lnTo>
                  <a:lnTo>
                    <a:pt x="1692" y="432"/>
                  </a:lnTo>
                  <a:lnTo>
                    <a:pt x="1692" y="438"/>
                  </a:lnTo>
                  <a:lnTo>
                    <a:pt x="1698" y="444"/>
                  </a:lnTo>
                  <a:lnTo>
                    <a:pt x="1704" y="444"/>
                  </a:lnTo>
                  <a:lnTo>
                    <a:pt x="1710" y="444"/>
                  </a:lnTo>
                  <a:lnTo>
                    <a:pt x="1716" y="438"/>
                  </a:lnTo>
                  <a:lnTo>
                    <a:pt x="1722" y="432"/>
                  </a:lnTo>
                  <a:lnTo>
                    <a:pt x="1728" y="426"/>
                  </a:lnTo>
                  <a:lnTo>
                    <a:pt x="1734" y="420"/>
                  </a:lnTo>
                  <a:lnTo>
                    <a:pt x="1734" y="414"/>
                  </a:lnTo>
                  <a:lnTo>
                    <a:pt x="1740" y="414"/>
                  </a:lnTo>
                  <a:lnTo>
                    <a:pt x="1740" y="408"/>
                  </a:lnTo>
                  <a:lnTo>
                    <a:pt x="1746" y="402"/>
                  </a:lnTo>
                  <a:lnTo>
                    <a:pt x="1752" y="402"/>
                  </a:lnTo>
                  <a:lnTo>
                    <a:pt x="1758" y="402"/>
                  </a:lnTo>
                  <a:lnTo>
                    <a:pt x="1758" y="396"/>
                  </a:lnTo>
                  <a:lnTo>
                    <a:pt x="1764" y="396"/>
                  </a:lnTo>
                  <a:lnTo>
                    <a:pt x="1764" y="390"/>
                  </a:lnTo>
                  <a:lnTo>
                    <a:pt x="1764" y="384"/>
                  </a:lnTo>
                  <a:lnTo>
                    <a:pt x="1764" y="378"/>
                  </a:lnTo>
                  <a:lnTo>
                    <a:pt x="1764" y="372"/>
                  </a:lnTo>
                  <a:lnTo>
                    <a:pt x="1770" y="366"/>
                  </a:lnTo>
                  <a:lnTo>
                    <a:pt x="1776" y="360"/>
                  </a:lnTo>
                  <a:lnTo>
                    <a:pt x="1788" y="354"/>
                  </a:lnTo>
                  <a:lnTo>
                    <a:pt x="1794" y="342"/>
                  </a:lnTo>
                  <a:lnTo>
                    <a:pt x="1800" y="336"/>
                  </a:lnTo>
                  <a:lnTo>
                    <a:pt x="1806" y="324"/>
                  </a:lnTo>
                  <a:lnTo>
                    <a:pt x="1812" y="318"/>
                  </a:lnTo>
                  <a:lnTo>
                    <a:pt x="1812" y="312"/>
                  </a:lnTo>
                  <a:lnTo>
                    <a:pt x="1824" y="300"/>
                  </a:lnTo>
                  <a:lnTo>
                    <a:pt x="1830" y="294"/>
                  </a:lnTo>
                  <a:lnTo>
                    <a:pt x="1836" y="288"/>
                  </a:lnTo>
                  <a:lnTo>
                    <a:pt x="1842" y="288"/>
                  </a:lnTo>
                  <a:lnTo>
                    <a:pt x="1854" y="288"/>
                  </a:lnTo>
                  <a:lnTo>
                    <a:pt x="1866" y="282"/>
                  </a:lnTo>
                  <a:lnTo>
                    <a:pt x="1872" y="282"/>
                  </a:lnTo>
                  <a:lnTo>
                    <a:pt x="1884" y="282"/>
                  </a:lnTo>
                  <a:lnTo>
                    <a:pt x="1884" y="276"/>
                  </a:lnTo>
                  <a:lnTo>
                    <a:pt x="1890" y="276"/>
                  </a:lnTo>
                  <a:lnTo>
                    <a:pt x="1890" y="270"/>
                  </a:lnTo>
                  <a:lnTo>
                    <a:pt x="1896" y="270"/>
                  </a:lnTo>
                  <a:lnTo>
                    <a:pt x="1908" y="270"/>
                  </a:lnTo>
                  <a:lnTo>
                    <a:pt x="1920" y="270"/>
                  </a:lnTo>
                  <a:lnTo>
                    <a:pt x="1926" y="264"/>
                  </a:lnTo>
                  <a:lnTo>
                    <a:pt x="1932" y="264"/>
                  </a:lnTo>
                  <a:lnTo>
                    <a:pt x="1938" y="264"/>
                  </a:lnTo>
                  <a:lnTo>
                    <a:pt x="1950" y="270"/>
                  </a:lnTo>
                  <a:lnTo>
                    <a:pt x="1956" y="276"/>
                  </a:lnTo>
                  <a:lnTo>
                    <a:pt x="1956" y="282"/>
                  </a:lnTo>
                  <a:lnTo>
                    <a:pt x="1950" y="288"/>
                  </a:lnTo>
                  <a:lnTo>
                    <a:pt x="1938" y="288"/>
                  </a:lnTo>
                  <a:lnTo>
                    <a:pt x="1932" y="288"/>
                  </a:lnTo>
                  <a:lnTo>
                    <a:pt x="1932" y="282"/>
                  </a:lnTo>
                  <a:lnTo>
                    <a:pt x="1920" y="282"/>
                  </a:lnTo>
                  <a:lnTo>
                    <a:pt x="1920" y="288"/>
                  </a:lnTo>
                  <a:lnTo>
                    <a:pt x="1920" y="294"/>
                  </a:lnTo>
                  <a:lnTo>
                    <a:pt x="1920" y="300"/>
                  </a:lnTo>
                  <a:lnTo>
                    <a:pt x="1926" y="306"/>
                  </a:lnTo>
                  <a:lnTo>
                    <a:pt x="1932" y="312"/>
                  </a:lnTo>
                  <a:lnTo>
                    <a:pt x="1944" y="306"/>
                  </a:lnTo>
                  <a:lnTo>
                    <a:pt x="1950" y="306"/>
                  </a:lnTo>
                  <a:lnTo>
                    <a:pt x="1956" y="306"/>
                  </a:lnTo>
                  <a:lnTo>
                    <a:pt x="1968" y="300"/>
                  </a:lnTo>
                  <a:lnTo>
                    <a:pt x="1974" y="294"/>
                  </a:lnTo>
                  <a:lnTo>
                    <a:pt x="1980" y="294"/>
                  </a:lnTo>
                  <a:lnTo>
                    <a:pt x="1986" y="294"/>
                  </a:lnTo>
                  <a:lnTo>
                    <a:pt x="1986" y="288"/>
                  </a:lnTo>
                  <a:lnTo>
                    <a:pt x="1998" y="282"/>
                  </a:lnTo>
                  <a:lnTo>
                    <a:pt x="2004" y="282"/>
                  </a:lnTo>
                  <a:lnTo>
                    <a:pt x="2010" y="276"/>
                  </a:lnTo>
                  <a:lnTo>
                    <a:pt x="2022" y="276"/>
                  </a:lnTo>
                  <a:lnTo>
                    <a:pt x="2028" y="270"/>
                  </a:lnTo>
                  <a:lnTo>
                    <a:pt x="2034" y="264"/>
                  </a:lnTo>
                  <a:lnTo>
                    <a:pt x="2040" y="258"/>
                  </a:lnTo>
                  <a:lnTo>
                    <a:pt x="2046" y="252"/>
                  </a:lnTo>
                  <a:lnTo>
                    <a:pt x="2052" y="252"/>
                  </a:lnTo>
                  <a:lnTo>
                    <a:pt x="2058" y="252"/>
                  </a:lnTo>
                  <a:lnTo>
                    <a:pt x="2070" y="252"/>
                  </a:lnTo>
                  <a:lnTo>
                    <a:pt x="2076" y="252"/>
                  </a:lnTo>
                  <a:lnTo>
                    <a:pt x="2082" y="258"/>
                  </a:lnTo>
                  <a:lnTo>
                    <a:pt x="2094" y="258"/>
                  </a:lnTo>
                  <a:lnTo>
                    <a:pt x="2106" y="258"/>
                  </a:lnTo>
                  <a:lnTo>
                    <a:pt x="2112" y="264"/>
                  </a:lnTo>
                  <a:lnTo>
                    <a:pt x="2118" y="264"/>
                  </a:lnTo>
                  <a:lnTo>
                    <a:pt x="2124" y="264"/>
                  </a:lnTo>
                  <a:lnTo>
                    <a:pt x="2130" y="258"/>
                  </a:lnTo>
                  <a:lnTo>
                    <a:pt x="2136" y="252"/>
                  </a:lnTo>
                  <a:lnTo>
                    <a:pt x="2142" y="252"/>
                  </a:lnTo>
                  <a:lnTo>
                    <a:pt x="2154" y="252"/>
                  </a:lnTo>
                  <a:lnTo>
                    <a:pt x="2160" y="252"/>
                  </a:lnTo>
                  <a:lnTo>
                    <a:pt x="2166" y="246"/>
                  </a:lnTo>
                  <a:lnTo>
                    <a:pt x="2166" y="258"/>
                  </a:lnTo>
                  <a:lnTo>
                    <a:pt x="2172" y="264"/>
                  </a:lnTo>
                  <a:lnTo>
                    <a:pt x="2184" y="264"/>
                  </a:lnTo>
                  <a:lnTo>
                    <a:pt x="2190" y="264"/>
                  </a:lnTo>
                  <a:lnTo>
                    <a:pt x="2196" y="258"/>
                  </a:lnTo>
                  <a:lnTo>
                    <a:pt x="2202" y="258"/>
                  </a:lnTo>
                  <a:lnTo>
                    <a:pt x="2208" y="258"/>
                  </a:lnTo>
                  <a:lnTo>
                    <a:pt x="2214" y="258"/>
                  </a:lnTo>
                  <a:lnTo>
                    <a:pt x="2220" y="258"/>
                  </a:lnTo>
                  <a:lnTo>
                    <a:pt x="2226" y="258"/>
                  </a:lnTo>
                  <a:lnTo>
                    <a:pt x="2232" y="258"/>
                  </a:lnTo>
                  <a:lnTo>
                    <a:pt x="2244" y="258"/>
                  </a:lnTo>
                  <a:lnTo>
                    <a:pt x="2244" y="264"/>
                  </a:lnTo>
                  <a:lnTo>
                    <a:pt x="2250" y="258"/>
                  </a:lnTo>
                  <a:lnTo>
                    <a:pt x="2256" y="258"/>
                  </a:lnTo>
                  <a:lnTo>
                    <a:pt x="2262" y="252"/>
                  </a:lnTo>
                  <a:lnTo>
                    <a:pt x="2268" y="252"/>
                  </a:lnTo>
                  <a:lnTo>
                    <a:pt x="2274" y="252"/>
                  </a:lnTo>
                  <a:lnTo>
                    <a:pt x="2280" y="252"/>
                  </a:lnTo>
                  <a:lnTo>
                    <a:pt x="2280" y="258"/>
                  </a:lnTo>
                  <a:lnTo>
                    <a:pt x="2286" y="258"/>
                  </a:lnTo>
                  <a:lnTo>
                    <a:pt x="2292" y="264"/>
                  </a:lnTo>
                  <a:lnTo>
                    <a:pt x="2292" y="258"/>
                  </a:lnTo>
                  <a:lnTo>
                    <a:pt x="2298" y="252"/>
                  </a:lnTo>
                  <a:lnTo>
                    <a:pt x="2304" y="246"/>
                  </a:lnTo>
                  <a:lnTo>
                    <a:pt x="2310" y="246"/>
                  </a:lnTo>
                  <a:lnTo>
                    <a:pt x="2310" y="240"/>
                  </a:lnTo>
                  <a:lnTo>
                    <a:pt x="2310" y="234"/>
                  </a:lnTo>
                  <a:lnTo>
                    <a:pt x="2304" y="228"/>
                  </a:lnTo>
                  <a:lnTo>
                    <a:pt x="2304" y="222"/>
                  </a:lnTo>
                  <a:lnTo>
                    <a:pt x="2310" y="216"/>
                  </a:lnTo>
                  <a:lnTo>
                    <a:pt x="2316" y="216"/>
                  </a:lnTo>
                  <a:lnTo>
                    <a:pt x="2322" y="210"/>
                  </a:lnTo>
                  <a:lnTo>
                    <a:pt x="2328" y="210"/>
                  </a:lnTo>
                  <a:lnTo>
                    <a:pt x="2334" y="210"/>
                  </a:lnTo>
                  <a:lnTo>
                    <a:pt x="2340" y="210"/>
                  </a:lnTo>
                  <a:lnTo>
                    <a:pt x="2346" y="210"/>
                  </a:lnTo>
                  <a:lnTo>
                    <a:pt x="2346" y="204"/>
                  </a:lnTo>
                  <a:lnTo>
                    <a:pt x="2352" y="204"/>
                  </a:lnTo>
                  <a:lnTo>
                    <a:pt x="2352" y="198"/>
                  </a:lnTo>
                  <a:lnTo>
                    <a:pt x="2358" y="198"/>
                  </a:lnTo>
                  <a:lnTo>
                    <a:pt x="2358" y="192"/>
                  </a:lnTo>
                  <a:lnTo>
                    <a:pt x="2364" y="192"/>
                  </a:lnTo>
                  <a:lnTo>
                    <a:pt x="2370" y="192"/>
                  </a:lnTo>
                  <a:lnTo>
                    <a:pt x="2376" y="192"/>
                  </a:lnTo>
                  <a:lnTo>
                    <a:pt x="2376" y="198"/>
                  </a:lnTo>
                  <a:lnTo>
                    <a:pt x="2382" y="210"/>
                  </a:lnTo>
                  <a:lnTo>
                    <a:pt x="2382" y="216"/>
                  </a:lnTo>
                  <a:lnTo>
                    <a:pt x="2382" y="228"/>
                  </a:lnTo>
                  <a:lnTo>
                    <a:pt x="2376" y="234"/>
                  </a:lnTo>
                  <a:lnTo>
                    <a:pt x="2382" y="234"/>
                  </a:lnTo>
                  <a:lnTo>
                    <a:pt x="2388" y="234"/>
                  </a:lnTo>
                  <a:lnTo>
                    <a:pt x="2388" y="240"/>
                  </a:lnTo>
                  <a:lnTo>
                    <a:pt x="2394" y="246"/>
                  </a:lnTo>
                  <a:lnTo>
                    <a:pt x="2406" y="258"/>
                  </a:lnTo>
                  <a:lnTo>
                    <a:pt x="2412" y="264"/>
                  </a:lnTo>
                  <a:lnTo>
                    <a:pt x="2412" y="270"/>
                  </a:lnTo>
                  <a:lnTo>
                    <a:pt x="2418" y="276"/>
                  </a:lnTo>
                  <a:lnTo>
                    <a:pt x="2418" y="288"/>
                  </a:lnTo>
                  <a:lnTo>
                    <a:pt x="2424" y="300"/>
                  </a:lnTo>
                  <a:lnTo>
                    <a:pt x="2430" y="306"/>
                  </a:lnTo>
                  <a:lnTo>
                    <a:pt x="2424" y="312"/>
                  </a:lnTo>
                  <a:lnTo>
                    <a:pt x="2430" y="318"/>
                  </a:lnTo>
                  <a:lnTo>
                    <a:pt x="2430" y="324"/>
                  </a:lnTo>
                  <a:lnTo>
                    <a:pt x="2436" y="330"/>
                  </a:lnTo>
                  <a:lnTo>
                    <a:pt x="2436" y="336"/>
                  </a:lnTo>
                  <a:lnTo>
                    <a:pt x="2442" y="342"/>
                  </a:lnTo>
                  <a:lnTo>
                    <a:pt x="2442" y="348"/>
                  </a:lnTo>
                  <a:lnTo>
                    <a:pt x="2448" y="348"/>
                  </a:lnTo>
                  <a:lnTo>
                    <a:pt x="2448" y="354"/>
                  </a:lnTo>
                  <a:lnTo>
                    <a:pt x="2448" y="360"/>
                  </a:lnTo>
                  <a:lnTo>
                    <a:pt x="2442" y="360"/>
                  </a:lnTo>
                  <a:lnTo>
                    <a:pt x="2442" y="366"/>
                  </a:lnTo>
                  <a:lnTo>
                    <a:pt x="2448" y="372"/>
                  </a:lnTo>
                  <a:lnTo>
                    <a:pt x="2454" y="378"/>
                  </a:lnTo>
                  <a:lnTo>
                    <a:pt x="2460" y="384"/>
                  </a:lnTo>
                  <a:lnTo>
                    <a:pt x="2460" y="390"/>
                  </a:lnTo>
                  <a:lnTo>
                    <a:pt x="2466" y="390"/>
                  </a:lnTo>
                  <a:lnTo>
                    <a:pt x="2472" y="402"/>
                  </a:lnTo>
                  <a:lnTo>
                    <a:pt x="2478" y="414"/>
                  </a:lnTo>
                  <a:lnTo>
                    <a:pt x="2484" y="420"/>
                  </a:lnTo>
                  <a:lnTo>
                    <a:pt x="2496" y="426"/>
                  </a:lnTo>
                  <a:lnTo>
                    <a:pt x="2502" y="432"/>
                  </a:lnTo>
                  <a:lnTo>
                    <a:pt x="2508" y="438"/>
                  </a:lnTo>
                  <a:lnTo>
                    <a:pt x="2514" y="444"/>
                  </a:lnTo>
                  <a:lnTo>
                    <a:pt x="2514" y="450"/>
                  </a:lnTo>
                  <a:lnTo>
                    <a:pt x="2514" y="456"/>
                  </a:lnTo>
                  <a:lnTo>
                    <a:pt x="2514" y="462"/>
                  </a:lnTo>
                  <a:lnTo>
                    <a:pt x="2508" y="468"/>
                  </a:lnTo>
                  <a:lnTo>
                    <a:pt x="2508" y="474"/>
                  </a:lnTo>
                  <a:lnTo>
                    <a:pt x="2508" y="486"/>
                  </a:lnTo>
                  <a:lnTo>
                    <a:pt x="2508" y="492"/>
                  </a:lnTo>
                  <a:lnTo>
                    <a:pt x="2514" y="504"/>
                  </a:lnTo>
                  <a:lnTo>
                    <a:pt x="2520" y="510"/>
                  </a:lnTo>
                  <a:lnTo>
                    <a:pt x="2526" y="510"/>
                  </a:lnTo>
                  <a:lnTo>
                    <a:pt x="2526" y="516"/>
                  </a:lnTo>
                  <a:lnTo>
                    <a:pt x="2526" y="528"/>
                  </a:lnTo>
                  <a:lnTo>
                    <a:pt x="2532" y="534"/>
                  </a:lnTo>
                  <a:lnTo>
                    <a:pt x="2532" y="540"/>
                  </a:lnTo>
                  <a:lnTo>
                    <a:pt x="2526" y="552"/>
                  </a:lnTo>
                  <a:lnTo>
                    <a:pt x="2526" y="564"/>
                  </a:lnTo>
                  <a:lnTo>
                    <a:pt x="2526" y="570"/>
                  </a:lnTo>
                  <a:lnTo>
                    <a:pt x="2520" y="570"/>
                  </a:lnTo>
                  <a:lnTo>
                    <a:pt x="2514" y="570"/>
                  </a:lnTo>
                  <a:lnTo>
                    <a:pt x="2508" y="576"/>
                  </a:lnTo>
                  <a:lnTo>
                    <a:pt x="2496" y="576"/>
                  </a:lnTo>
                  <a:lnTo>
                    <a:pt x="2490" y="576"/>
                  </a:lnTo>
                  <a:lnTo>
                    <a:pt x="2490" y="582"/>
                  </a:lnTo>
                  <a:lnTo>
                    <a:pt x="2484" y="588"/>
                  </a:lnTo>
                  <a:lnTo>
                    <a:pt x="2484" y="594"/>
                  </a:lnTo>
                  <a:lnTo>
                    <a:pt x="2478" y="600"/>
                  </a:lnTo>
                  <a:lnTo>
                    <a:pt x="2472" y="612"/>
                  </a:lnTo>
                  <a:lnTo>
                    <a:pt x="2472" y="624"/>
                  </a:lnTo>
                  <a:lnTo>
                    <a:pt x="2472" y="636"/>
                  </a:lnTo>
                  <a:lnTo>
                    <a:pt x="2466" y="642"/>
                  </a:lnTo>
                  <a:lnTo>
                    <a:pt x="2460" y="648"/>
                  </a:lnTo>
                  <a:lnTo>
                    <a:pt x="2454" y="648"/>
                  </a:lnTo>
                  <a:lnTo>
                    <a:pt x="2448" y="642"/>
                  </a:lnTo>
                  <a:lnTo>
                    <a:pt x="2436" y="630"/>
                  </a:lnTo>
                  <a:lnTo>
                    <a:pt x="2436" y="618"/>
                  </a:lnTo>
                  <a:lnTo>
                    <a:pt x="2430" y="612"/>
                  </a:lnTo>
                  <a:lnTo>
                    <a:pt x="2430" y="600"/>
                  </a:lnTo>
                  <a:lnTo>
                    <a:pt x="2424" y="582"/>
                  </a:lnTo>
                  <a:lnTo>
                    <a:pt x="2424" y="570"/>
                  </a:lnTo>
                  <a:lnTo>
                    <a:pt x="2424" y="564"/>
                  </a:lnTo>
                  <a:lnTo>
                    <a:pt x="2418" y="552"/>
                  </a:lnTo>
                  <a:lnTo>
                    <a:pt x="2418" y="546"/>
                  </a:lnTo>
                  <a:lnTo>
                    <a:pt x="2412" y="546"/>
                  </a:lnTo>
                  <a:lnTo>
                    <a:pt x="2358" y="528"/>
                  </a:lnTo>
                  <a:lnTo>
                    <a:pt x="2358" y="522"/>
                  </a:lnTo>
                  <a:lnTo>
                    <a:pt x="2352" y="516"/>
                  </a:lnTo>
                  <a:lnTo>
                    <a:pt x="2346" y="510"/>
                  </a:lnTo>
                  <a:lnTo>
                    <a:pt x="2346" y="504"/>
                  </a:lnTo>
                  <a:lnTo>
                    <a:pt x="2334" y="504"/>
                  </a:lnTo>
                  <a:lnTo>
                    <a:pt x="2328" y="510"/>
                  </a:lnTo>
                  <a:lnTo>
                    <a:pt x="2298" y="534"/>
                  </a:lnTo>
                  <a:lnTo>
                    <a:pt x="2286" y="546"/>
                  </a:lnTo>
                  <a:lnTo>
                    <a:pt x="2280" y="558"/>
                  </a:lnTo>
                  <a:lnTo>
                    <a:pt x="2274" y="564"/>
                  </a:lnTo>
                  <a:lnTo>
                    <a:pt x="2274" y="594"/>
                  </a:lnTo>
                  <a:lnTo>
                    <a:pt x="2256" y="618"/>
                  </a:lnTo>
                  <a:lnTo>
                    <a:pt x="2250" y="630"/>
                  </a:lnTo>
                  <a:lnTo>
                    <a:pt x="2250" y="642"/>
                  </a:lnTo>
                  <a:lnTo>
                    <a:pt x="2250" y="654"/>
                  </a:lnTo>
                  <a:lnTo>
                    <a:pt x="2244" y="660"/>
                  </a:lnTo>
                  <a:lnTo>
                    <a:pt x="2244" y="672"/>
                  </a:lnTo>
                  <a:lnTo>
                    <a:pt x="2244" y="690"/>
                  </a:lnTo>
                  <a:lnTo>
                    <a:pt x="2244" y="702"/>
                  </a:lnTo>
                  <a:lnTo>
                    <a:pt x="2244" y="708"/>
                  </a:lnTo>
                  <a:lnTo>
                    <a:pt x="2244" y="720"/>
                  </a:lnTo>
                  <a:lnTo>
                    <a:pt x="2244" y="726"/>
                  </a:lnTo>
                  <a:lnTo>
                    <a:pt x="2244" y="732"/>
                  </a:lnTo>
                  <a:lnTo>
                    <a:pt x="2256" y="750"/>
                  </a:lnTo>
                  <a:lnTo>
                    <a:pt x="2250" y="762"/>
                  </a:lnTo>
                  <a:lnTo>
                    <a:pt x="2250" y="774"/>
                  </a:lnTo>
                  <a:lnTo>
                    <a:pt x="2238" y="792"/>
                  </a:lnTo>
                  <a:lnTo>
                    <a:pt x="2238" y="804"/>
                  </a:lnTo>
                  <a:lnTo>
                    <a:pt x="2232" y="810"/>
                  </a:lnTo>
                  <a:lnTo>
                    <a:pt x="2232" y="816"/>
                  </a:lnTo>
                  <a:lnTo>
                    <a:pt x="2232" y="822"/>
                  </a:lnTo>
                  <a:lnTo>
                    <a:pt x="2232" y="828"/>
                  </a:lnTo>
                  <a:lnTo>
                    <a:pt x="2232" y="840"/>
                  </a:lnTo>
                  <a:lnTo>
                    <a:pt x="2238" y="852"/>
                  </a:lnTo>
                  <a:lnTo>
                    <a:pt x="2256" y="864"/>
                  </a:lnTo>
                  <a:lnTo>
                    <a:pt x="2286" y="876"/>
                  </a:lnTo>
                  <a:lnTo>
                    <a:pt x="2298" y="882"/>
                  </a:lnTo>
                  <a:lnTo>
                    <a:pt x="2304" y="882"/>
                  </a:lnTo>
                  <a:lnTo>
                    <a:pt x="2310" y="882"/>
                  </a:lnTo>
                  <a:lnTo>
                    <a:pt x="2316" y="888"/>
                  </a:lnTo>
                  <a:lnTo>
                    <a:pt x="2322" y="888"/>
                  </a:lnTo>
                  <a:lnTo>
                    <a:pt x="2328" y="900"/>
                  </a:lnTo>
                  <a:lnTo>
                    <a:pt x="2328" y="906"/>
                  </a:lnTo>
                  <a:lnTo>
                    <a:pt x="2328" y="912"/>
                  </a:lnTo>
                  <a:lnTo>
                    <a:pt x="2328" y="918"/>
                  </a:lnTo>
                  <a:lnTo>
                    <a:pt x="2328" y="930"/>
                  </a:lnTo>
                  <a:lnTo>
                    <a:pt x="2322" y="948"/>
                  </a:lnTo>
                  <a:lnTo>
                    <a:pt x="2316" y="960"/>
                  </a:lnTo>
                  <a:lnTo>
                    <a:pt x="2316" y="972"/>
                  </a:lnTo>
                  <a:lnTo>
                    <a:pt x="2310" y="978"/>
                  </a:lnTo>
                  <a:lnTo>
                    <a:pt x="2310" y="984"/>
                  </a:lnTo>
                  <a:lnTo>
                    <a:pt x="2304" y="984"/>
                  </a:lnTo>
                  <a:lnTo>
                    <a:pt x="2298" y="996"/>
                  </a:lnTo>
                  <a:lnTo>
                    <a:pt x="2292" y="1008"/>
                  </a:lnTo>
                  <a:lnTo>
                    <a:pt x="2292" y="1014"/>
                  </a:lnTo>
                  <a:lnTo>
                    <a:pt x="2286" y="1020"/>
                  </a:lnTo>
                  <a:lnTo>
                    <a:pt x="2286" y="1026"/>
                  </a:lnTo>
                  <a:lnTo>
                    <a:pt x="2286" y="1038"/>
                  </a:lnTo>
                  <a:lnTo>
                    <a:pt x="2286" y="1044"/>
                  </a:lnTo>
                  <a:lnTo>
                    <a:pt x="2274" y="1056"/>
                  </a:lnTo>
                  <a:lnTo>
                    <a:pt x="2274" y="1068"/>
                  </a:lnTo>
                  <a:lnTo>
                    <a:pt x="2274" y="1074"/>
                  </a:lnTo>
                  <a:lnTo>
                    <a:pt x="2268" y="1074"/>
                  </a:lnTo>
                  <a:lnTo>
                    <a:pt x="2268" y="1080"/>
                  </a:lnTo>
                  <a:lnTo>
                    <a:pt x="2268" y="1086"/>
                  </a:lnTo>
                  <a:lnTo>
                    <a:pt x="2268" y="1092"/>
                  </a:lnTo>
                  <a:lnTo>
                    <a:pt x="2262" y="1092"/>
                  </a:lnTo>
                  <a:lnTo>
                    <a:pt x="2256" y="1098"/>
                  </a:lnTo>
                  <a:lnTo>
                    <a:pt x="2250" y="1104"/>
                  </a:lnTo>
                  <a:lnTo>
                    <a:pt x="2244" y="1104"/>
                  </a:lnTo>
                  <a:lnTo>
                    <a:pt x="2238" y="1110"/>
                  </a:lnTo>
                  <a:lnTo>
                    <a:pt x="2226" y="1104"/>
                  </a:lnTo>
                  <a:lnTo>
                    <a:pt x="2226" y="1110"/>
                  </a:lnTo>
                  <a:lnTo>
                    <a:pt x="2226" y="1098"/>
                  </a:lnTo>
                  <a:lnTo>
                    <a:pt x="2214" y="1098"/>
                  </a:lnTo>
                  <a:lnTo>
                    <a:pt x="2208" y="1098"/>
                  </a:lnTo>
                  <a:lnTo>
                    <a:pt x="2196" y="1104"/>
                  </a:lnTo>
                  <a:lnTo>
                    <a:pt x="2190" y="1110"/>
                  </a:lnTo>
                  <a:lnTo>
                    <a:pt x="2184" y="1128"/>
                  </a:lnTo>
                  <a:lnTo>
                    <a:pt x="2178" y="1140"/>
                  </a:lnTo>
                  <a:lnTo>
                    <a:pt x="2166" y="1146"/>
                  </a:lnTo>
                  <a:lnTo>
                    <a:pt x="2160" y="1146"/>
                  </a:lnTo>
                  <a:lnTo>
                    <a:pt x="2160" y="1158"/>
                  </a:lnTo>
                  <a:lnTo>
                    <a:pt x="2142" y="1140"/>
                  </a:lnTo>
                  <a:lnTo>
                    <a:pt x="2130" y="1128"/>
                  </a:lnTo>
                  <a:lnTo>
                    <a:pt x="2118" y="1116"/>
                  </a:lnTo>
                  <a:lnTo>
                    <a:pt x="2106" y="1104"/>
                  </a:lnTo>
                  <a:lnTo>
                    <a:pt x="2088" y="1098"/>
                  </a:lnTo>
                  <a:lnTo>
                    <a:pt x="2082" y="1098"/>
                  </a:lnTo>
                  <a:lnTo>
                    <a:pt x="2070" y="1092"/>
                  </a:lnTo>
                  <a:lnTo>
                    <a:pt x="2064" y="1086"/>
                  </a:lnTo>
                  <a:lnTo>
                    <a:pt x="2046" y="1080"/>
                  </a:lnTo>
                  <a:lnTo>
                    <a:pt x="2028" y="1074"/>
                  </a:lnTo>
                  <a:lnTo>
                    <a:pt x="2022" y="1068"/>
                  </a:lnTo>
                  <a:lnTo>
                    <a:pt x="2016" y="1062"/>
                  </a:lnTo>
                  <a:lnTo>
                    <a:pt x="1998" y="1062"/>
                  </a:lnTo>
                  <a:lnTo>
                    <a:pt x="1986" y="1074"/>
                  </a:lnTo>
                  <a:lnTo>
                    <a:pt x="1974" y="1086"/>
                  </a:lnTo>
                  <a:lnTo>
                    <a:pt x="1974" y="1092"/>
                  </a:lnTo>
                  <a:lnTo>
                    <a:pt x="1962" y="1104"/>
                  </a:lnTo>
                  <a:lnTo>
                    <a:pt x="1950" y="1116"/>
                  </a:lnTo>
                  <a:lnTo>
                    <a:pt x="1944" y="1128"/>
                  </a:lnTo>
                  <a:lnTo>
                    <a:pt x="1938" y="1134"/>
                  </a:lnTo>
                  <a:lnTo>
                    <a:pt x="1938" y="1152"/>
                  </a:lnTo>
                  <a:lnTo>
                    <a:pt x="1938" y="1158"/>
                  </a:lnTo>
                  <a:lnTo>
                    <a:pt x="1938" y="1164"/>
                  </a:lnTo>
                  <a:lnTo>
                    <a:pt x="1938" y="1170"/>
                  </a:lnTo>
                  <a:lnTo>
                    <a:pt x="1944" y="1176"/>
                  </a:lnTo>
                  <a:lnTo>
                    <a:pt x="1944" y="1182"/>
                  </a:lnTo>
                  <a:lnTo>
                    <a:pt x="1944" y="1188"/>
                  </a:lnTo>
                  <a:lnTo>
                    <a:pt x="1944" y="1194"/>
                  </a:lnTo>
                  <a:lnTo>
                    <a:pt x="1944" y="1200"/>
                  </a:lnTo>
                  <a:lnTo>
                    <a:pt x="1944" y="1206"/>
                  </a:lnTo>
                  <a:lnTo>
                    <a:pt x="1944" y="1212"/>
                  </a:lnTo>
                  <a:lnTo>
                    <a:pt x="1944" y="1218"/>
                  </a:lnTo>
                  <a:lnTo>
                    <a:pt x="1944" y="1224"/>
                  </a:lnTo>
                  <a:lnTo>
                    <a:pt x="1944" y="1230"/>
                  </a:lnTo>
                  <a:lnTo>
                    <a:pt x="1944" y="1236"/>
                  </a:lnTo>
                  <a:lnTo>
                    <a:pt x="1944" y="1242"/>
                  </a:lnTo>
                  <a:lnTo>
                    <a:pt x="1944" y="1248"/>
                  </a:lnTo>
                  <a:lnTo>
                    <a:pt x="1944" y="1266"/>
                  </a:lnTo>
                  <a:lnTo>
                    <a:pt x="1944" y="1278"/>
                  </a:lnTo>
                  <a:lnTo>
                    <a:pt x="1944" y="1290"/>
                  </a:lnTo>
                  <a:lnTo>
                    <a:pt x="1944" y="1302"/>
                  </a:lnTo>
                  <a:lnTo>
                    <a:pt x="1944" y="1314"/>
                  </a:lnTo>
                  <a:lnTo>
                    <a:pt x="1950" y="1338"/>
                  </a:lnTo>
                  <a:lnTo>
                    <a:pt x="1956" y="1350"/>
                  </a:lnTo>
                  <a:lnTo>
                    <a:pt x="1938" y="1356"/>
                  </a:lnTo>
                  <a:lnTo>
                    <a:pt x="1932" y="1362"/>
                  </a:lnTo>
                  <a:lnTo>
                    <a:pt x="1926" y="1368"/>
                  </a:lnTo>
                  <a:lnTo>
                    <a:pt x="1920" y="1374"/>
                  </a:lnTo>
                  <a:lnTo>
                    <a:pt x="1908" y="1380"/>
                  </a:lnTo>
                  <a:lnTo>
                    <a:pt x="1890" y="1386"/>
                  </a:lnTo>
                  <a:lnTo>
                    <a:pt x="1890" y="1392"/>
                  </a:lnTo>
                  <a:lnTo>
                    <a:pt x="1872" y="1398"/>
                  </a:lnTo>
                  <a:lnTo>
                    <a:pt x="1872" y="1404"/>
                  </a:lnTo>
                  <a:lnTo>
                    <a:pt x="1866" y="1410"/>
                  </a:lnTo>
                  <a:lnTo>
                    <a:pt x="1860" y="1410"/>
                  </a:lnTo>
                  <a:lnTo>
                    <a:pt x="1854" y="1416"/>
                  </a:lnTo>
                  <a:lnTo>
                    <a:pt x="1848" y="1428"/>
                  </a:lnTo>
                  <a:lnTo>
                    <a:pt x="1824" y="1434"/>
                  </a:lnTo>
                  <a:lnTo>
                    <a:pt x="1800" y="1440"/>
                  </a:lnTo>
                  <a:lnTo>
                    <a:pt x="1782" y="1440"/>
                  </a:lnTo>
                  <a:lnTo>
                    <a:pt x="1770" y="1446"/>
                  </a:lnTo>
                  <a:lnTo>
                    <a:pt x="1758" y="1446"/>
                  </a:lnTo>
                  <a:lnTo>
                    <a:pt x="1752" y="1446"/>
                  </a:lnTo>
                  <a:lnTo>
                    <a:pt x="1740" y="1446"/>
                  </a:lnTo>
                  <a:lnTo>
                    <a:pt x="1728" y="1446"/>
                  </a:lnTo>
                  <a:lnTo>
                    <a:pt x="1722" y="1446"/>
                  </a:lnTo>
                  <a:lnTo>
                    <a:pt x="1710" y="1440"/>
                  </a:lnTo>
                  <a:lnTo>
                    <a:pt x="1704" y="1434"/>
                  </a:lnTo>
                  <a:lnTo>
                    <a:pt x="1674" y="1470"/>
                  </a:lnTo>
                  <a:lnTo>
                    <a:pt x="1662" y="1488"/>
                  </a:lnTo>
                  <a:lnTo>
                    <a:pt x="1656" y="1506"/>
                  </a:lnTo>
                  <a:lnTo>
                    <a:pt x="1644" y="1542"/>
                  </a:lnTo>
                  <a:lnTo>
                    <a:pt x="1638" y="1548"/>
                  </a:lnTo>
                  <a:lnTo>
                    <a:pt x="1638" y="1566"/>
                  </a:lnTo>
                  <a:lnTo>
                    <a:pt x="1632" y="1578"/>
                  </a:lnTo>
                  <a:lnTo>
                    <a:pt x="1626" y="1596"/>
                  </a:lnTo>
                  <a:lnTo>
                    <a:pt x="1620" y="1608"/>
                  </a:lnTo>
                  <a:lnTo>
                    <a:pt x="1620" y="1626"/>
                  </a:lnTo>
                  <a:lnTo>
                    <a:pt x="1620" y="1644"/>
                  </a:lnTo>
                  <a:lnTo>
                    <a:pt x="1614" y="1650"/>
                  </a:lnTo>
                  <a:lnTo>
                    <a:pt x="1614" y="1656"/>
                  </a:lnTo>
                  <a:lnTo>
                    <a:pt x="1608" y="1662"/>
                  </a:lnTo>
                  <a:lnTo>
                    <a:pt x="1608" y="1668"/>
                  </a:lnTo>
                  <a:lnTo>
                    <a:pt x="1608" y="1674"/>
                  </a:lnTo>
                  <a:lnTo>
                    <a:pt x="1602" y="1680"/>
                  </a:lnTo>
                  <a:lnTo>
                    <a:pt x="1596" y="1692"/>
                  </a:lnTo>
                  <a:lnTo>
                    <a:pt x="1590" y="1704"/>
                  </a:lnTo>
                  <a:lnTo>
                    <a:pt x="1590" y="1710"/>
                  </a:lnTo>
                  <a:lnTo>
                    <a:pt x="1584" y="1722"/>
                  </a:lnTo>
                  <a:lnTo>
                    <a:pt x="1584" y="1734"/>
                  </a:lnTo>
                  <a:lnTo>
                    <a:pt x="1578" y="1740"/>
                  </a:lnTo>
                  <a:lnTo>
                    <a:pt x="1572" y="1752"/>
                  </a:lnTo>
                  <a:lnTo>
                    <a:pt x="1566" y="1758"/>
                  </a:lnTo>
                  <a:lnTo>
                    <a:pt x="1560" y="1770"/>
                  </a:lnTo>
                  <a:lnTo>
                    <a:pt x="1554" y="1788"/>
                  </a:lnTo>
                  <a:lnTo>
                    <a:pt x="1548" y="1806"/>
                  </a:lnTo>
                  <a:lnTo>
                    <a:pt x="1542" y="1824"/>
                  </a:lnTo>
                  <a:lnTo>
                    <a:pt x="1548" y="1848"/>
                  </a:lnTo>
                  <a:lnTo>
                    <a:pt x="1542" y="1854"/>
                  </a:lnTo>
                  <a:lnTo>
                    <a:pt x="1530" y="1878"/>
                  </a:lnTo>
                  <a:lnTo>
                    <a:pt x="1518" y="1896"/>
                  </a:lnTo>
                  <a:lnTo>
                    <a:pt x="1488" y="1944"/>
                  </a:lnTo>
                  <a:lnTo>
                    <a:pt x="1470" y="1950"/>
                  </a:lnTo>
                  <a:lnTo>
                    <a:pt x="1428" y="1974"/>
                  </a:lnTo>
                  <a:lnTo>
                    <a:pt x="1434" y="1974"/>
                  </a:lnTo>
                  <a:lnTo>
                    <a:pt x="1416" y="1974"/>
                  </a:lnTo>
                  <a:lnTo>
                    <a:pt x="1410" y="1974"/>
                  </a:lnTo>
                  <a:lnTo>
                    <a:pt x="1404" y="1974"/>
                  </a:lnTo>
                  <a:lnTo>
                    <a:pt x="1398" y="1974"/>
                  </a:lnTo>
                  <a:lnTo>
                    <a:pt x="1392" y="1974"/>
                  </a:lnTo>
                  <a:lnTo>
                    <a:pt x="1392" y="1980"/>
                  </a:lnTo>
                  <a:lnTo>
                    <a:pt x="1386" y="1980"/>
                  </a:lnTo>
                  <a:lnTo>
                    <a:pt x="1380" y="1980"/>
                  </a:lnTo>
                  <a:lnTo>
                    <a:pt x="1374" y="1974"/>
                  </a:lnTo>
                  <a:lnTo>
                    <a:pt x="1362" y="1968"/>
                  </a:lnTo>
                  <a:lnTo>
                    <a:pt x="1356" y="1974"/>
                  </a:lnTo>
                  <a:lnTo>
                    <a:pt x="1356" y="1968"/>
                  </a:lnTo>
                  <a:lnTo>
                    <a:pt x="1350" y="1968"/>
                  </a:lnTo>
                  <a:lnTo>
                    <a:pt x="1344" y="1968"/>
                  </a:lnTo>
                  <a:lnTo>
                    <a:pt x="1338" y="1962"/>
                  </a:lnTo>
                  <a:lnTo>
                    <a:pt x="1332" y="1962"/>
                  </a:lnTo>
                  <a:lnTo>
                    <a:pt x="1326" y="1962"/>
                  </a:lnTo>
                  <a:lnTo>
                    <a:pt x="1320" y="1962"/>
                  </a:lnTo>
                  <a:lnTo>
                    <a:pt x="1320" y="1956"/>
                  </a:lnTo>
                  <a:lnTo>
                    <a:pt x="1320" y="1950"/>
                  </a:lnTo>
                  <a:lnTo>
                    <a:pt x="1314" y="1950"/>
                  </a:lnTo>
                  <a:lnTo>
                    <a:pt x="1314" y="1944"/>
                  </a:lnTo>
                  <a:lnTo>
                    <a:pt x="1308" y="1950"/>
                  </a:lnTo>
                  <a:lnTo>
                    <a:pt x="1302" y="1950"/>
                  </a:lnTo>
                  <a:lnTo>
                    <a:pt x="1296" y="1950"/>
                  </a:lnTo>
                  <a:lnTo>
                    <a:pt x="1290" y="1950"/>
                  </a:lnTo>
                  <a:lnTo>
                    <a:pt x="1284" y="1950"/>
                  </a:lnTo>
                  <a:lnTo>
                    <a:pt x="1278" y="1944"/>
                  </a:lnTo>
                  <a:lnTo>
                    <a:pt x="1272" y="1944"/>
                  </a:lnTo>
                  <a:lnTo>
                    <a:pt x="1260" y="1950"/>
                  </a:lnTo>
                  <a:lnTo>
                    <a:pt x="1254" y="1950"/>
                  </a:lnTo>
                  <a:lnTo>
                    <a:pt x="1248" y="1950"/>
                  </a:lnTo>
                  <a:lnTo>
                    <a:pt x="1242" y="1950"/>
                  </a:lnTo>
                  <a:lnTo>
                    <a:pt x="1236" y="1950"/>
                  </a:lnTo>
                  <a:lnTo>
                    <a:pt x="1230" y="1950"/>
                  </a:lnTo>
                  <a:lnTo>
                    <a:pt x="1218" y="1950"/>
                  </a:lnTo>
                  <a:lnTo>
                    <a:pt x="1212" y="1950"/>
                  </a:lnTo>
                  <a:lnTo>
                    <a:pt x="1200" y="1950"/>
                  </a:lnTo>
                  <a:lnTo>
                    <a:pt x="1194" y="1950"/>
                  </a:lnTo>
                  <a:lnTo>
                    <a:pt x="1188" y="1950"/>
                  </a:lnTo>
                  <a:lnTo>
                    <a:pt x="1182" y="1950"/>
                  </a:lnTo>
                  <a:lnTo>
                    <a:pt x="1170" y="1950"/>
                  </a:lnTo>
                  <a:lnTo>
                    <a:pt x="1164" y="1944"/>
                  </a:lnTo>
                  <a:lnTo>
                    <a:pt x="1158" y="1944"/>
                  </a:lnTo>
                  <a:lnTo>
                    <a:pt x="1158" y="1950"/>
                  </a:lnTo>
                  <a:lnTo>
                    <a:pt x="1152" y="1950"/>
                  </a:lnTo>
                  <a:lnTo>
                    <a:pt x="1152" y="1944"/>
                  </a:lnTo>
                  <a:lnTo>
                    <a:pt x="1146" y="1944"/>
                  </a:lnTo>
                  <a:lnTo>
                    <a:pt x="1140" y="1938"/>
                  </a:lnTo>
                  <a:lnTo>
                    <a:pt x="1134" y="1932"/>
                  </a:lnTo>
                  <a:lnTo>
                    <a:pt x="1128" y="1932"/>
                  </a:lnTo>
                  <a:lnTo>
                    <a:pt x="1122" y="1926"/>
                  </a:lnTo>
                  <a:lnTo>
                    <a:pt x="1122" y="1920"/>
                  </a:lnTo>
                  <a:lnTo>
                    <a:pt x="1116" y="1920"/>
                  </a:lnTo>
                  <a:lnTo>
                    <a:pt x="1116" y="1914"/>
                  </a:lnTo>
                  <a:lnTo>
                    <a:pt x="1110" y="1914"/>
                  </a:lnTo>
                  <a:lnTo>
                    <a:pt x="1104" y="1914"/>
                  </a:lnTo>
                  <a:lnTo>
                    <a:pt x="1098" y="1908"/>
                  </a:lnTo>
                  <a:lnTo>
                    <a:pt x="1074" y="1896"/>
                  </a:lnTo>
                  <a:lnTo>
                    <a:pt x="1062" y="1884"/>
                  </a:lnTo>
                  <a:lnTo>
                    <a:pt x="1044" y="1872"/>
                  </a:lnTo>
                  <a:lnTo>
                    <a:pt x="1014" y="1854"/>
                  </a:lnTo>
                  <a:lnTo>
                    <a:pt x="1014" y="1848"/>
                  </a:lnTo>
                  <a:lnTo>
                    <a:pt x="1008" y="1848"/>
                  </a:lnTo>
                  <a:lnTo>
                    <a:pt x="1008" y="1842"/>
                  </a:lnTo>
                  <a:lnTo>
                    <a:pt x="990" y="1836"/>
                  </a:lnTo>
                  <a:lnTo>
                    <a:pt x="990" y="1830"/>
                  </a:lnTo>
                  <a:lnTo>
                    <a:pt x="984" y="1830"/>
                  </a:lnTo>
                  <a:lnTo>
                    <a:pt x="978" y="1824"/>
                  </a:lnTo>
                  <a:lnTo>
                    <a:pt x="972" y="1824"/>
                  </a:lnTo>
                  <a:lnTo>
                    <a:pt x="972" y="1818"/>
                  </a:lnTo>
                  <a:lnTo>
                    <a:pt x="960" y="1812"/>
                  </a:lnTo>
                  <a:lnTo>
                    <a:pt x="942" y="1806"/>
                  </a:lnTo>
                  <a:lnTo>
                    <a:pt x="924" y="1794"/>
                  </a:lnTo>
                  <a:lnTo>
                    <a:pt x="924" y="1788"/>
                  </a:lnTo>
                  <a:lnTo>
                    <a:pt x="912" y="1782"/>
                  </a:lnTo>
                  <a:lnTo>
                    <a:pt x="906" y="1782"/>
                  </a:lnTo>
                  <a:lnTo>
                    <a:pt x="894" y="1770"/>
                  </a:lnTo>
                  <a:lnTo>
                    <a:pt x="882" y="1764"/>
                  </a:lnTo>
                  <a:lnTo>
                    <a:pt x="876" y="1758"/>
                  </a:lnTo>
                  <a:lnTo>
                    <a:pt x="870" y="1752"/>
                  </a:lnTo>
                  <a:lnTo>
                    <a:pt x="864" y="1752"/>
                  </a:lnTo>
                  <a:lnTo>
                    <a:pt x="858" y="1752"/>
                  </a:lnTo>
                  <a:lnTo>
                    <a:pt x="858" y="1746"/>
                  </a:lnTo>
                  <a:lnTo>
                    <a:pt x="852" y="1740"/>
                  </a:lnTo>
                  <a:lnTo>
                    <a:pt x="846" y="1740"/>
                  </a:lnTo>
                  <a:lnTo>
                    <a:pt x="840" y="1734"/>
                  </a:lnTo>
                  <a:lnTo>
                    <a:pt x="840" y="1728"/>
                  </a:lnTo>
                  <a:lnTo>
                    <a:pt x="834" y="1728"/>
                  </a:lnTo>
                  <a:lnTo>
                    <a:pt x="828" y="1728"/>
                  </a:lnTo>
                  <a:lnTo>
                    <a:pt x="822" y="1728"/>
                  </a:lnTo>
                  <a:lnTo>
                    <a:pt x="822" y="1722"/>
                  </a:lnTo>
                  <a:lnTo>
                    <a:pt x="816" y="1722"/>
                  </a:lnTo>
                  <a:lnTo>
                    <a:pt x="804" y="1716"/>
                  </a:lnTo>
                  <a:lnTo>
                    <a:pt x="798" y="1716"/>
                  </a:lnTo>
                  <a:lnTo>
                    <a:pt x="786" y="1710"/>
                  </a:lnTo>
                  <a:lnTo>
                    <a:pt x="780" y="1710"/>
                  </a:lnTo>
                  <a:lnTo>
                    <a:pt x="774" y="1710"/>
                  </a:lnTo>
                  <a:lnTo>
                    <a:pt x="750" y="1710"/>
                  </a:lnTo>
                  <a:lnTo>
                    <a:pt x="744" y="1710"/>
                  </a:lnTo>
                  <a:lnTo>
                    <a:pt x="738" y="1710"/>
                  </a:lnTo>
                  <a:lnTo>
                    <a:pt x="732" y="1710"/>
                  </a:lnTo>
                  <a:lnTo>
                    <a:pt x="738" y="1710"/>
                  </a:lnTo>
                  <a:lnTo>
                    <a:pt x="744" y="1710"/>
                  </a:lnTo>
                  <a:lnTo>
                    <a:pt x="744" y="1704"/>
                  </a:lnTo>
                  <a:lnTo>
                    <a:pt x="750" y="1698"/>
                  </a:lnTo>
                  <a:lnTo>
                    <a:pt x="750" y="1692"/>
                  </a:lnTo>
                  <a:lnTo>
                    <a:pt x="750" y="1686"/>
                  </a:lnTo>
                  <a:lnTo>
                    <a:pt x="756" y="1674"/>
                  </a:lnTo>
                  <a:lnTo>
                    <a:pt x="762" y="1674"/>
                  </a:lnTo>
                  <a:lnTo>
                    <a:pt x="762" y="1668"/>
                  </a:lnTo>
                  <a:lnTo>
                    <a:pt x="768" y="1656"/>
                  </a:lnTo>
                  <a:lnTo>
                    <a:pt x="774" y="1650"/>
                  </a:lnTo>
                  <a:lnTo>
                    <a:pt x="780" y="1644"/>
                  </a:lnTo>
                  <a:lnTo>
                    <a:pt x="786" y="1638"/>
                  </a:lnTo>
                  <a:lnTo>
                    <a:pt x="792" y="1626"/>
                  </a:lnTo>
                  <a:lnTo>
                    <a:pt x="798" y="1620"/>
                  </a:lnTo>
                  <a:lnTo>
                    <a:pt x="798" y="1608"/>
                  </a:lnTo>
                  <a:lnTo>
                    <a:pt x="798" y="1596"/>
                  </a:lnTo>
                  <a:lnTo>
                    <a:pt x="798" y="1590"/>
                  </a:lnTo>
                  <a:lnTo>
                    <a:pt x="798" y="1578"/>
                  </a:lnTo>
                  <a:lnTo>
                    <a:pt x="792" y="1578"/>
                  </a:lnTo>
                  <a:lnTo>
                    <a:pt x="792" y="1566"/>
                  </a:lnTo>
                  <a:lnTo>
                    <a:pt x="792" y="1560"/>
                  </a:lnTo>
                  <a:lnTo>
                    <a:pt x="792" y="1554"/>
                  </a:lnTo>
                  <a:lnTo>
                    <a:pt x="798" y="1554"/>
                  </a:lnTo>
                  <a:lnTo>
                    <a:pt x="798" y="1542"/>
                  </a:lnTo>
                  <a:lnTo>
                    <a:pt x="798" y="1530"/>
                  </a:lnTo>
                  <a:lnTo>
                    <a:pt x="804" y="1524"/>
                  </a:lnTo>
                  <a:lnTo>
                    <a:pt x="804" y="1518"/>
                  </a:lnTo>
                  <a:lnTo>
                    <a:pt x="810" y="1512"/>
                  </a:lnTo>
                  <a:lnTo>
                    <a:pt x="816" y="1506"/>
                  </a:lnTo>
                  <a:lnTo>
                    <a:pt x="816" y="1500"/>
                  </a:lnTo>
                  <a:lnTo>
                    <a:pt x="816" y="1494"/>
                  </a:lnTo>
                  <a:lnTo>
                    <a:pt x="828" y="1494"/>
                  </a:lnTo>
                  <a:lnTo>
                    <a:pt x="834" y="1494"/>
                  </a:lnTo>
                  <a:lnTo>
                    <a:pt x="846" y="1494"/>
                  </a:lnTo>
                  <a:lnTo>
                    <a:pt x="852" y="1494"/>
                  </a:lnTo>
                  <a:lnTo>
                    <a:pt x="858" y="1494"/>
                  </a:lnTo>
                  <a:lnTo>
                    <a:pt x="870" y="1494"/>
                  </a:lnTo>
                  <a:lnTo>
                    <a:pt x="882" y="1494"/>
                  </a:lnTo>
                  <a:lnTo>
                    <a:pt x="882" y="1488"/>
                  </a:lnTo>
                  <a:lnTo>
                    <a:pt x="888" y="1488"/>
                  </a:lnTo>
                  <a:lnTo>
                    <a:pt x="894" y="1494"/>
                  </a:lnTo>
                  <a:lnTo>
                    <a:pt x="906" y="1494"/>
                  </a:lnTo>
                  <a:lnTo>
                    <a:pt x="912" y="1494"/>
                  </a:lnTo>
                  <a:lnTo>
                    <a:pt x="918" y="1500"/>
                  </a:lnTo>
                  <a:lnTo>
                    <a:pt x="924" y="1500"/>
                  </a:lnTo>
                  <a:lnTo>
                    <a:pt x="936" y="1506"/>
                  </a:lnTo>
                  <a:lnTo>
                    <a:pt x="948" y="1500"/>
                  </a:lnTo>
                  <a:lnTo>
                    <a:pt x="954" y="1494"/>
                  </a:lnTo>
                  <a:lnTo>
                    <a:pt x="960" y="1494"/>
                  </a:lnTo>
                  <a:lnTo>
                    <a:pt x="972" y="1488"/>
                  </a:lnTo>
                  <a:lnTo>
                    <a:pt x="978" y="1488"/>
                  </a:lnTo>
                  <a:lnTo>
                    <a:pt x="984" y="1482"/>
                  </a:lnTo>
                  <a:lnTo>
                    <a:pt x="996" y="1482"/>
                  </a:lnTo>
                  <a:lnTo>
                    <a:pt x="996" y="1476"/>
                  </a:lnTo>
                  <a:lnTo>
                    <a:pt x="1002" y="1476"/>
                  </a:lnTo>
                  <a:lnTo>
                    <a:pt x="1008" y="1470"/>
                  </a:lnTo>
                  <a:lnTo>
                    <a:pt x="1014" y="1470"/>
                  </a:lnTo>
                  <a:lnTo>
                    <a:pt x="1014" y="1464"/>
                  </a:lnTo>
                  <a:lnTo>
                    <a:pt x="1020" y="1458"/>
                  </a:lnTo>
                  <a:lnTo>
                    <a:pt x="1032" y="1458"/>
                  </a:lnTo>
                  <a:lnTo>
                    <a:pt x="1038" y="1464"/>
                  </a:lnTo>
                  <a:lnTo>
                    <a:pt x="1044" y="1470"/>
                  </a:lnTo>
                  <a:lnTo>
                    <a:pt x="1050" y="1470"/>
                  </a:lnTo>
                  <a:lnTo>
                    <a:pt x="1056" y="1470"/>
                  </a:lnTo>
                  <a:lnTo>
                    <a:pt x="1062" y="1470"/>
                  </a:lnTo>
                  <a:lnTo>
                    <a:pt x="1068" y="1476"/>
                  </a:lnTo>
                  <a:lnTo>
                    <a:pt x="1074" y="1482"/>
                  </a:lnTo>
                  <a:lnTo>
                    <a:pt x="1080" y="1482"/>
                  </a:lnTo>
                  <a:lnTo>
                    <a:pt x="1086" y="1482"/>
                  </a:lnTo>
                  <a:lnTo>
                    <a:pt x="1086" y="1476"/>
                  </a:lnTo>
                  <a:lnTo>
                    <a:pt x="1086" y="1470"/>
                  </a:lnTo>
                  <a:lnTo>
                    <a:pt x="1086" y="1464"/>
                  </a:lnTo>
                  <a:lnTo>
                    <a:pt x="1086" y="1452"/>
                  </a:lnTo>
                  <a:lnTo>
                    <a:pt x="1086" y="1446"/>
                  </a:lnTo>
                  <a:lnTo>
                    <a:pt x="1086" y="1440"/>
                  </a:lnTo>
                  <a:lnTo>
                    <a:pt x="1092" y="1434"/>
                  </a:lnTo>
                  <a:lnTo>
                    <a:pt x="1098" y="1428"/>
                  </a:lnTo>
                  <a:lnTo>
                    <a:pt x="1098" y="1422"/>
                  </a:lnTo>
                  <a:lnTo>
                    <a:pt x="1098" y="1410"/>
                  </a:lnTo>
                  <a:lnTo>
                    <a:pt x="1104" y="1404"/>
                  </a:lnTo>
                  <a:lnTo>
                    <a:pt x="1098" y="1392"/>
                  </a:lnTo>
                  <a:lnTo>
                    <a:pt x="1098" y="1386"/>
                  </a:lnTo>
                  <a:lnTo>
                    <a:pt x="1098" y="1380"/>
                  </a:lnTo>
                  <a:lnTo>
                    <a:pt x="1098" y="1374"/>
                  </a:lnTo>
                  <a:lnTo>
                    <a:pt x="1098" y="1362"/>
                  </a:lnTo>
                  <a:lnTo>
                    <a:pt x="1104" y="1362"/>
                  </a:lnTo>
                  <a:lnTo>
                    <a:pt x="1110" y="1362"/>
                  </a:lnTo>
                  <a:lnTo>
                    <a:pt x="1116" y="1362"/>
                  </a:lnTo>
                  <a:lnTo>
                    <a:pt x="1122" y="1356"/>
                  </a:lnTo>
                  <a:lnTo>
                    <a:pt x="1128" y="1356"/>
                  </a:lnTo>
                  <a:lnTo>
                    <a:pt x="1134" y="1350"/>
                  </a:lnTo>
                  <a:lnTo>
                    <a:pt x="1140" y="1350"/>
                  </a:lnTo>
                  <a:lnTo>
                    <a:pt x="1140" y="1344"/>
                  </a:lnTo>
                  <a:lnTo>
                    <a:pt x="1140" y="1332"/>
                  </a:lnTo>
                  <a:lnTo>
                    <a:pt x="1134" y="1332"/>
                  </a:lnTo>
                  <a:lnTo>
                    <a:pt x="1134" y="1326"/>
                  </a:lnTo>
                  <a:lnTo>
                    <a:pt x="1128" y="1326"/>
                  </a:lnTo>
                  <a:lnTo>
                    <a:pt x="1122" y="1320"/>
                  </a:lnTo>
                  <a:lnTo>
                    <a:pt x="1116" y="1308"/>
                  </a:lnTo>
                  <a:lnTo>
                    <a:pt x="1116" y="1302"/>
                  </a:lnTo>
                  <a:lnTo>
                    <a:pt x="1110" y="1296"/>
                  </a:lnTo>
                  <a:lnTo>
                    <a:pt x="1110" y="1290"/>
                  </a:lnTo>
                  <a:lnTo>
                    <a:pt x="1110" y="1284"/>
                  </a:lnTo>
                  <a:lnTo>
                    <a:pt x="1104" y="1272"/>
                  </a:lnTo>
                  <a:lnTo>
                    <a:pt x="1098" y="1272"/>
                  </a:lnTo>
                  <a:lnTo>
                    <a:pt x="1092" y="1272"/>
                  </a:lnTo>
                  <a:lnTo>
                    <a:pt x="1086" y="1272"/>
                  </a:lnTo>
                  <a:lnTo>
                    <a:pt x="1086" y="1266"/>
                  </a:lnTo>
                  <a:lnTo>
                    <a:pt x="1080" y="1266"/>
                  </a:lnTo>
                  <a:lnTo>
                    <a:pt x="1074" y="1260"/>
                  </a:lnTo>
                  <a:lnTo>
                    <a:pt x="1068" y="1260"/>
                  </a:lnTo>
                  <a:lnTo>
                    <a:pt x="1062" y="1260"/>
                  </a:lnTo>
                  <a:lnTo>
                    <a:pt x="1056" y="1266"/>
                  </a:lnTo>
                  <a:lnTo>
                    <a:pt x="1056" y="1260"/>
                  </a:lnTo>
                  <a:lnTo>
                    <a:pt x="1056" y="1254"/>
                  </a:lnTo>
                  <a:lnTo>
                    <a:pt x="1056" y="1248"/>
                  </a:lnTo>
                  <a:lnTo>
                    <a:pt x="1056" y="1242"/>
                  </a:lnTo>
                  <a:lnTo>
                    <a:pt x="1050" y="1230"/>
                  </a:lnTo>
                  <a:lnTo>
                    <a:pt x="1050" y="1224"/>
                  </a:lnTo>
                  <a:lnTo>
                    <a:pt x="1050" y="1218"/>
                  </a:lnTo>
                  <a:lnTo>
                    <a:pt x="1056" y="1212"/>
                  </a:lnTo>
                  <a:lnTo>
                    <a:pt x="1062" y="1206"/>
                  </a:lnTo>
                  <a:lnTo>
                    <a:pt x="1068" y="1200"/>
                  </a:lnTo>
                  <a:lnTo>
                    <a:pt x="1068" y="1188"/>
                  </a:lnTo>
                  <a:lnTo>
                    <a:pt x="1074" y="1182"/>
                  </a:lnTo>
                  <a:lnTo>
                    <a:pt x="1074" y="1176"/>
                  </a:lnTo>
                  <a:lnTo>
                    <a:pt x="1074" y="1164"/>
                  </a:lnTo>
                  <a:lnTo>
                    <a:pt x="1074" y="1158"/>
                  </a:lnTo>
                  <a:lnTo>
                    <a:pt x="1068" y="1152"/>
                  </a:lnTo>
                  <a:lnTo>
                    <a:pt x="1062" y="1146"/>
                  </a:lnTo>
                  <a:lnTo>
                    <a:pt x="1062" y="1140"/>
                  </a:lnTo>
                  <a:lnTo>
                    <a:pt x="1056" y="1140"/>
                  </a:lnTo>
                  <a:lnTo>
                    <a:pt x="1056" y="1134"/>
                  </a:lnTo>
                  <a:lnTo>
                    <a:pt x="1056" y="1122"/>
                  </a:lnTo>
                  <a:lnTo>
                    <a:pt x="1062" y="1116"/>
                  </a:lnTo>
                  <a:lnTo>
                    <a:pt x="1068" y="1110"/>
                  </a:lnTo>
                  <a:lnTo>
                    <a:pt x="1068" y="1104"/>
                  </a:lnTo>
                  <a:lnTo>
                    <a:pt x="1074" y="1098"/>
                  </a:lnTo>
                  <a:lnTo>
                    <a:pt x="1080" y="1092"/>
                  </a:lnTo>
                  <a:lnTo>
                    <a:pt x="1086" y="1092"/>
                  </a:lnTo>
                  <a:lnTo>
                    <a:pt x="1092" y="1092"/>
                  </a:lnTo>
                  <a:lnTo>
                    <a:pt x="1092" y="1098"/>
                  </a:lnTo>
                  <a:lnTo>
                    <a:pt x="1098" y="1098"/>
                  </a:lnTo>
                  <a:lnTo>
                    <a:pt x="1104" y="1104"/>
                  </a:lnTo>
                  <a:lnTo>
                    <a:pt x="1110" y="1098"/>
                  </a:lnTo>
                  <a:lnTo>
                    <a:pt x="1116" y="1098"/>
                  </a:lnTo>
                  <a:lnTo>
                    <a:pt x="1122" y="1098"/>
                  </a:lnTo>
                  <a:lnTo>
                    <a:pt x="1128" y="1098"/>
                  </a:lnTo>
                  <a:lnTo>
                    <a:pt x="1128" y="1110"/>
                  </a:lnTo>
                  <a:lnTo>
                    <a:pt x="1140" y="1110"/>
                  </a:lnTo>
                  <a:lnTo>
                    <a:pt x="1146" y="1110"/>
                  </a:lnTo>
                  <a:lnTo>
                    <a:pt x="1146" y="1116"/>
                  </a:lnTo>
                  <a:lnTo>
                    <a:pt x="1158" y="1116"/>
                  </a:lnTo>
                  <a:lnTo>
                    <a:pt x="1158" y="1122"/>
                  </a:lnTo>
                  <a:lnTo>
                    <a:pt x="1158" y="1128"/>
                  </a:lnTo>
                  <a:lnTo>
                    <a:pt x="1158" y="1134"/>
                  </a:lnTo>
                  <a:lnTo>
                    <a:pt x="1164" y="1134"/>
                  </a:lnTo>
                  <a:lnTo>
                    <a:pt x="1170" y="1128"/>
                  </a:lnTo>
                  <a:lnTo>
                    <a:pt x="1176" y="1128"/>
                  </a:lnTo>
                  <a:lnTo>
                    <a:pt x="1182" y="1128"/>
                  </a:lnTo>
                  <a:lnTo>
                    <a:pt x="1188" y="1128"/>
                  </a:lnTo>
                  <a:lnTo>
                    <a:pt x="1200" y="1134"/>
                  </a:lnTo>
                  <a:lnTo>
                    <a:pt x="1200" y="1140"/>
                  </a:lnTo>
                  <a:lnTo>
                    <a:pt x="1200" y="1146"/>
                  </a:lnTo>
                  <a:lnTo>
                    <a:pt x="1200" y="1152"/>
                  </a:lnTo>
                  <a:lnTo>
                    <a:pt x="1200" y="1158"/>
                  </a:lnTo>
                  <a:lnTo>
                    <a:pt x="1194" y="1158"/>
                  </a:lnTo>
                  <a:lnTo>
                    <a:pt x="1188" y="1164"/>
                  </a:lnTo>
                  <a:lnTo>
                    <a:pt x="1182" y="1164"/>
                  </a:lnTo>
                  <a:lnTo>
                    <a:pt x="1176" y="1164"/>
                  </a:lnTo>
                  <a:lnTo>
                    <a:pt x="1176" y="1170"/>
                  </a:lnTo>
                  <a:lnTo>
                    <a:pt x="1170" y="1170"/>
                  </a:lnTo>
                  <a:lnTo>
                    <a:pt x="1170" y="1176"/>
                  </a:lnTo>
                  <a:lnTo>
                    <a:pt x="1170" y="1182"/>
                  </a:lnTo>
                  <a:lnTo>
                    <a:pt x="1164" y="1182"/>
                  </a:lnTo>
                  <a:lnTo>
                    <a:pt x="1164" y="1188"/>
                  </a:lnTo>
                  <a:lnTo>
                    <a:pt x="1170" y="1194"/>
                  </a:lnTo>
                  <a:lnTo>
                    <a:pt x="1170" y="1200"/>
                  </a:lnTo>
                  <a:lnTo>
                    <a:pt x="1170" y="1206"/>
                  </a:lnTo>
                  <a:lnTo>
                    <a:pt x="1164" y="1212"/>
                  </a:lnTo>
                  <a:lnTo>
                    <a:pt x="1164" y="1218"/>
                  </a:lnTo>
                  <a:lnTo>
                    <a:pt x="1158" y="1218"/>
                  </a:lnTo>
                  <a:lnTo>
                    <a:pt x="1152" y="1218"/>
                  </a:lnTo>
                  <a:lnTo>
                    <a:pt x="1152" y="1212"/>
                  </a:lnTo>
                  <a:lnTo>
                    <a:pt x="1146" y="1212"/>
                  </a:lnTo>
                  <a:lnTo>
                    <a:pt x="1140" y="1212"/>
                  </a:lnTo>
                  <a:lnTo>
                    <a:pt x="1140" y="1224"/>
                  </a:lnTo>
                  <a:lnTo>
                    <a:pt x="1140" y="1230"/>
                  </a:lnTo>
                  <a:lnTo>
                    <a:pt x="1140" y="1236"/>
                  </a:lnTo>
                  <a:lnTo>
                    <a:pt x="1146" y="1236"/>
                  </a:lnTo>
                  <a:lnTo>
                    <a:pt x="1146" y="1242"/>
                  </a:lnTo>
                  <a:lnTo>
                    <a:pt x="1152" y="1248"/>
                  </a:lnTo>
                  <a:lnTo>
                    <a:pt x="1152" y="1254"/>
                  </a:lnTo>
                  <a:lnTo>
                    <a:pt x="1158" y="1260"/>
                  </a:lnTo>
                  <a:lnTo>
                    <a:pt x="1164" y="1266"/>
                  </a:lnTo>
                  <a:lnTo>
                    <a:pt x="1164" y="1272"/>
                  </a:lnTo>
                  <a:lnTo>
                    <a:pt x="1170" y="1278"/>
                  </a:lnTo>
                  <a:lnTo>
                    <a:pt x="1176" y="1278"/>
                  </a:lnTo>
                  <a:lnTo>
                    <a:pt x="1176" y="1284"/>
                  </a:lnTo>
                  <a:lnTo>
                    <a:pt x="1176" y="1290"/>
                  </a:lnTo>
                  <a:lnTo>
                    <a:pt x="1176" y="1296"/>
                  </a:lnTo>
                  <a:lnTo>
                    <a:pt x="1176" y="1302"/>
                  </a:lnTo>
                  <a:lnTo>
                    <a:pt x="1176" y="1308"/>
                  </a:lnTo>
                  <a:lnTo>
                    <a:pt x="1182" y="1308"/>
                  </a:lnTo>
                  <a:lnTo>
                    <a:pt x="1188" y="1302"/>
                  </a:lnTo>
                  <a:lnTo>
                    <a:pt x="1194" y="1296"/>
                  </a:lnTo>
                  <a:lnTo>
                    <a:pt x="1200" y="1302"/>
                  </a:lnTo>
                  <a:lnTo>
                    <a:pt x="1206" y="1302"/>
                  </a:lnTo>
                  <a:lnTo>
                    <a:pt x="1212" y="1296"/>
                  </a:lnTo>
                  <a:lnTo>
                    <a:pt x="1218" y="1290"/>
                  </a:lnTo>
                  <a:lnTo>
                    <a:pt x="1224" y="1290"/>
                  </a:lnTo>
                  <a:lnTo>
                    <a:pt x="1230" y="1284"/>
                  </a:lnTo>
                  <a:lnTo>
                    <a:pt x="1230" y="1278"/>
                  </a:lnTo>
                  <a:lnTo>
                    <a:pt x="1224" y="1278"/>
                  </a:lnTo>
                  <a:lnTo>
                    <a:pt x="1218" y="1278"/>
                  </a:lnTo>
                  <a:lnTo>
                    <a:pt x="1212" y="1272"/>
                  </a:lnTo>
                  <a:lnTo>
                    <a:pt x="1206" y="1266"/>
                  </a:lnTo>
                  <a:lnTo>
                    <a:pt x="1200" y="1266"/>
                  </a:lnTo>
                  <a:lnTo>
                    <a:pt x="1200" y="1272"/>
                  </a:lnTo>
                  <a:lnTo>
                    <a:pt x="1194" y="1266"/>
                  </a:lnTo>
                  <a:lnTo>
                    <a:pt x="1194" y="1260"/>
                  </a:lnTo>
                  <a:lnTo>
                    <a:pt x="1200" y="1254"/>
                  </a:lnTo>
                  <a:lnTo>
                    <a:pt x="1206" y="1254"/>
                  </a:lnTo>
                  <a:lnTo>
                    <a:pt x="1206" y="1248"/>
                  </a:lnTo>
                  <a:lnTo>
                    <a:pt x="1212" y="1242"/>
                  </a:lnTo>
                  <a:lnTo>
                    <a:pt x="1218" y="1236"/>
                  </a:lnTo>
                  <a:lnTo>
                    <a:pt x="1218" y="1230"/>
                  </a:lnTo>
                  <a:lnTo>
                    <a:pt x="1218" y="1224"/>
                  </a:lnTo>
                  <a:lnTo>
                    <a:pt x="1218" y="1218"/>
                  </a:lnTo>
                  <a:lnTo>
                    <a:pt x="1224" y="1212"/>
                  </a:lnTo>
                  <a:lnTo>
                    <a:pt x="1230" y="1206"/>
                  </a:lnTo>
                  <a:lnTo>
                    <a:pt x="1236" y="1206"/>
                  </a:lnTo>
                  <a:lnTo>
                    <a:pt x="1242" y="1206"/>
                  </a:lnTo>
                  <a:lnTo>
                    <a:pt x="1242" y="1200"/>
                  </a:lnTo>
                  <a:lnTo>
                    <a:pt x="1242" y="1194"/>
                  </a:lnTo>
                  <a:lnTo>
                    <a:pt x="1242" y="1182"/>
                  </a:lnTo>
                  <a:lnTo>
                    <a:pt x="1236" y="1176"/>
                  </a:lnTo>
                  <a:lnTo>
                    <a:pt x="1236" y="1170"/>
                  </a:lnTo>
                  <a:lnTo>
                    <a:pt x="1236" y="1158"/>
                  </a:lnTo>
                  <a:lnTo>
                    <a:pt x="1236" y="1152"/>
                  </a:lnTo>
                  <a:lnTo>
                    <a:pt x="1242" y="1146"/>
                  </a:lnTo>
                  <a:lnTo>
                    <a:pt x="1248" y="1140"/>
                  </a:lnTo>
                  <a:lnTo>
                    <a:pt x="1254" y="1134"/>
                  </a:lnTo>
                  <a:lnTo>
                    <a:pt x="1260" y="1134"/>
                  </a:lnTo>
                  <a:lnTo>
                    <a:pt x="1272" y="1134"/>
                  </a:lnTo>
                  <a:lnTo>
                    <a:pt x="1278" y="1134"/>
                  </a:lnTo>
                  <a:lnTo>
                    <a:pt x="1284" y="1134"/>
                  </a:lnTo>
                  <a:lnTo>
                    <a:pt x="1290" y="1140"/>
                  </a:lnTo>
                  <a:lnTo>
                    <a:pt x="1296" y="1140"/>
                  </a:lnTo>
                  <a:lnTo>
                    <a:pt x="1302" y="1140"/>
                  </a:lnTo>
                  <a:lnTo>
                    <a:pt x="1308" y="1140"/>
                  </a:lnTo>
                  <a:lnTo>
                    <a:pt x="1308" y="1146"/>
                  </a:lnTo>
                  <a:lnTo>
                    <a:pt x="1314" y="1146"/>
                  </a:lnTo>
                  <a:lnTo>
                    <a:pt x="1320" y="1146"/>
                  </a:lnTo>
                  <a:lnTo>
                    <a:pt x="1326" y="1146"/>
                  </a:lnTo>
                  <a:lnTo>
                    <a:pt x="1332" y="1140"/>
                  </a:lnTo>
                  <a:lnTo>
                    <a:pt x="1332" y="1146"/>
                  </a:lnTo>
                  <a:lnTo>
                    <a:pt x="1338" y="1146"/>
                  </a:lnTo>
                  <a:lnTo>
                    <a:pt x="1344" y="1152"/>
                  </a:lnTo>
                  <a:lnTo>
                    <a:pt x="1350" y="1158"/>
                  </a:lnTo>
                  <a:lnTo>
                    <a:pt x="1356" y="1164"/>
                  </a:lnTo>
                  <a:lnTo>
                    <a:pt x="1362" y="1170"/>
                  </a:lnTo>
                  <a:lnTo>
                    <a:pt x="1368" y="1176"/>
                  </a:lnTo>
                  <a:lnTo>
                    <a:pt x="1374" y="1176"/>
                  </a:lnTo>
                  <a:lnTo>
                    <a:pt x="1374" y="1188"/>
                  </a:lnTo>
                  <a:lnTo>
                    <a:pt x="1380" y="1194"/>
                  </a:lnTo>
                  <a:lnTo>
                    <a:pt x="1380" y="1200"/>
                  </a:lnTo>
                  <a:lnTo>
                    <a:pt x="1386" y="1206"/>
                  </a:lnTo>
                  <a:lnTo>
                    <a:pt x="1392" y="1206"/>
                  </a:lnTo>
                  <a:lnTo>
                    <a:pt x="1392" y="1212"/>
                  </a:lnTo>
                  <a:lnTo>
                    <a:pt x="1398" y="1218"/>
                  </a:lnTo>
                  <a:lnTo>
                    <a:pt x="1410" y="1218"/>
                  </a:lnTo>
                  <a:lnTo>
                    <a:pt x="1416" y="1224"/>
                  </a:lnTo>
                  <a:lnTo>
                    <a:pt x="1422" y="1218"/>
                  </a:lnTo>
                  <a:lnTo>
                    <a:pt x="1428" y="1218"/>
                  </a:lnTo>
                  <a:lnTo>
                    <a:pt x="1434" y="1218"/>
                  </a:lnTo>
                  <a:lnTo>
                    <a:pt x="1440" y="1218"/>
                  </a:lnTo>
                  <a:lnTo>
                    <a:pt x="1440" y="1212"/>
                  </a:lnTo>
                  <a:lnTo>
                    <a:pt x="1434" y="1212"/>
                  </a:lnTo>
                  <a:lnTo>
                    <a:pt x="1434" y="1200"/>
                  </a:lnTo>
                  <a:lnTo>
                    <a:pt x="1428" y="1194"/>
                  </a:lnTo>
                  <a:lnTo>
                    <a:pt x="1428" y="1188"/>
                  </a:lnTo>
                  <a:lnTo>
                    <a:pt x="1428" y="1182"/>
                  </a:lnTo>
                  <a:lnTo>
                    <a:pt x="1434" y="1176"/>
                  </a:lnTo>
                  <a:lnTo>
                    <a:pt x="1440" y="1176"/>
                  </a:lnTo>
                  <a:lnTo>
                    <a:pt x="1440" y="1170"/>
                  </a:lnTo>
                  <a:lnTo>
                    <a:pt x="1440" y="1164"/>
                  </a:lnTo>
                  <a:lnTo>
                    <a:pt x="1440" y="1158"/>
                  </a:lnTo>
                  <a:lnTo>
                    <a:pt x="1440" y="1152"/>
                  </a:lnTo>
                  <a:lnTo>
                    <a:pt x="1440" y="1146"/>
                  </a:lnTo>
                  <a:lnTo>
                    <a:pt x="1434" y="1140"/>
                  </a:lnTo>
                  <a:lnTo>
                    <a:pt x="1434" y="1134"/>
                  </a:lnTo>
                  <a:lnTo>
                    <a:pt x="1434" y="1128"/>
                  </a:lnTo>
                  <a:lnTo>
                    <a:pt x="1434" y="1116"/>
                  </a:lnTo>
                  <a:lnTo>
                    <a:pt x="1434" y="1110"/>
                  </a:lnTo>
                  <a:lnTo>
                    <a:pt x="1428" y="1104"/>
                  </a:lnTo>
                  <a:lnTo>
                    <a:pt x="1422" y="1104"/>
                  </a:lnTo>
                  <a:lnTo>
                    <a:pt x="1416" y="1098"/>
                  </a:lnTo>
                  <a:lnTo>
                    <a:pt x="1422" y="1092"/>
                  </a:lnTo>
                  <a:lnTo>
                    <a:pt x="1422" y="1086"/>
                  </a:lnTo>
                  <a:lnTo>
                    <a:pt x="1416" y="1086"/>
                  </a:lnTo>
                  <a:lnTo>
                    <a:pt x="1410" y="1086"/>
                  </a:lnTo>
                  <a:lnTo>
                    <a:pt x="1398" y="1086"/>
                  </a:lnTo>
                  <a:lnTo>
                    <a:pt x="1392" y="1086"/>
                  </a:lnTo>
                  <a:lnTo>
                    <a:pt x="1386" y="1086"/>
                  </a:lnTo>
                  <a:lnTo>
                    <a:pt x="1386" y="1080"/>
                  </a:lnTo>
                  <a:lnTo>
                    <a:pt x="1392" y="1074"/>
                  </a:lnTo>
                  <a:lnTo>
                    <a:pt x="1386" y="1074"/>
                  </a:lnTo>
                  <a:lnTo>
                    <a:pt x="1380" y="1074"/>
                  </a:lnTo>
                  <a:lnTo>
                    <a:pt x="1374" y="1068"/>
                  </a:lnTo>
                  <a:lnTo>
                    <a:pt x="1368" y="1068"/>
                  </a:lnTo>
                  <a:lnTo>
                    <a:pt x="1362" y="1068"/>
                  </a:lnTo>
                  <a:lnTo>
                    <a:pt x="1356" y="1068"/>
                  </a:lnTo>
                  <a:lnTo>
                    <a:pt x="1356" y="1062"/>
                  </a:lnTo>
                  <a:lnTo>
                    <a:pt x="1350" y="1056"/>
                  </a:lnTo>
                  <a:lnTo>
                    <a:pt x="1350" y="1062"/>
                  </a:lnTo>
                  <a:lnTo>
                    <a:pt x="1338" y="1062"/>
                  </a:lnTo>
                  <a:lnTo>
                    <a:pt x="1332" y="1062"/>
                  </a:lnTo>
                  <a:lnTo>
                    <a:pt x="1326" y="1056"/>
                  </a:lnTo>
                  <a:lnTo>
                    <a:pt x="1326" y="1050"/>
                  </a:lnTo>
                  <a:lnTo>
                    <a:pt x="1320" y="1050"/>
                  </a:lnTo>
                  <a:lnTo>
                    <a:pt x="1314" y="1044"/>
                  </a:lnTo>
                  <a:lnTo>
                    <a:pt x="1308" y="1044"/>
                  </a:lnTo>
                  <a:lnTo>
                    <a:pt x="1308" y="1038"/>
                  </a:lnTo>
                  <a:lnTo>
                    <a:pt x="1302" y="1038"/>
                  </a:lnTo>
                  <a:lnTo>
                    <a:pt x="1296" y="1038"/>
                  </a:lnTo>
                  <a:lnTo>
                    <a:pt x="1302" y="1038"/>
                  </a:lnTo>
                  <a:lnTo>
                    <a:pt x="1302" y="1032"/>
                  </a:lnTo>
                  <a:lnTo>
                    <a:pt x="1302" y="1026"/>
                  </a:lnTo>
                  <a:lnTo>
                    <a:pt x="1308" y="1020"/>
                  </a:lnTo>
                  <a:lnTo>
                    <a:pt x="1314" y="1020"/>
                  </a:lnTo>
                  <a:lnTo>
                    <a:pt x="1320" y="1014"/>
                  </a:lnTo>
                  <a:lnTo>
                    <a:pt x="1320" y="1008"/>
                  </a:lnTo>
                  <a:lnTo>
                    <a:pt x="1320" y="1002"/>
                  </a:lnTo>
                  <a:lnTo>
                    <a:pt x="1320" y="996"/>
                  </a:lnTo>
                  <a:lnTo>
                    <a:pt x="1320" y="990"/>
                  </a:lnTo>
                  <a:lnTo>
                    <a:pt x="1314" y="984"/>
                  </a:lnTo>
                  <a:lnTo>
                    <a:pt x="1320" y="984"/>
                  </a:lnTo>
                  <a:lnTo>
                    <a:pt x="1320" y="978"/>
                  </a:lnTo>
                  <a:lnTo>
                    <a:pt x="1320" y="972"/>
                  </a:lnTo>
                  <a:lnTo>
                    <a:pt x="1314" y="966"/>
                  </a:lnTo>
                  <a:lnTo>
                    <a:pt x="1314" y="972"/>
                  </a:lnTo>
                  <a:lnTo>
                    <a:pt x="1308" y="972"/>
                  </a:lnTo>
                  <a:lnTo>
                    <a:pt x="1308" y="966"/>
                  </a:lnTo>
                  <a:lnTo>
                    <a:pt x="1314" y="966"/>
                  </a:lnTo>
                  <a:lnTo>
                    <a:pt x="1314" y="960"/>
                  </a:lnTo>
                  <a:lnTo>
                    <a:pt x="1308" y="954"/>
                  </a:lnTo>
                  <a:lnTo>
                    <a:pt x="1302" y="954"/>
                  </a:lnTo>
                  <a:lnTo>
                    <a:pt x="1302" y="948"/>
                  </a:lnTo>
                  <a:lnTo>
                    <a:pt x="1296" y="942"/>
                  </a:lnTo>
                  <a:lnTo>
                    <a:pt x="1290" y="936"/>
                  </a:lnTo>
                  <a:lnTo>
                    <a:pt x="1284" y="936"/>
                  </a:lnTo>
                  <a:lnTo>
                    <a:pt x="1278" y="942"/>
                  </a:lnTo>
                  <a:lnTo>
                    <a:pt x="1272" y="948"/>
                  </a:lnTo>
                  <a:lnTo>
                    <a:pt x="1266" y="948"/>
                  </a:lnTo>
                  <a:lnTo>
                    <a:pt x="1260" y="948"/>
                  </a:lnTo>
                  <a:lnTo>
                    <a:pt x="1254" y="948"/>
                  </a:lnTo>
                  <a:lnTo>
                    <a:pt x="1248" y="942"/>
                  </a:lnTo>
                  <a:lnTo>
                    <a:pt x="1242" y="936"/>
                  </a:lnTo>
                  <a:lnTo>
                    <a:pt x="1236" y="936"/>
                  </a:lnTo>
                  <a:lnTo>
                    <a:pt x="1230" y="936"/>
                  </a:lnTo>
                  <a:lnTo>
                    <a:pt x="1224" y="936"/>
                  </a:lnTo>
                  <a:lnTo>
                    <a:pt x="1218" y="930"/>
                  </a:lnTo>
                  <a:lnTo>
                    <a:pt x="1212" y="924"/>
                  </a:lnTo>
                  <a:lnTo>
                    <a:pt x="1206" y="924"/>
                  </a:lnTo>
                  <a:lnTo>
                    <a:pt x="1206" y="930"/>
                  </a:lnTo>
                  <a:lnTo>
                    <a:pt x="1206" y="936"/>
                  </a:lnTo>
                  <a:lnTo>
                    <a:pt x="1200" y="942"/>
                  </a:lnTo>
                  <a:lnTo>
                    <a:pt x="1194" y="948"/>
                  </a:lnTo>
                  <a:lnTo>
                    <a:pt x="1188" y="954"/>
                  </a:lnTo>
                  <a:lnTo>
                    <a:pt x="1188" y="960"/>
                  </a:lnTo>
                  <a:lnTo>
                    <a:pt x="1188" y="966"/>
                  </a:lnTo>
                  <a:lnTo>
                    <a:pt x="1182" y="966"/>
                  </a:lnTo>
                  <a:lnTo>
                    <a:pt x="1176" y="966"/>
                  </a:lnTo>
                  <a:lnTo>
                    <a:pt x="1170" y="972"/>
                  </a:lnTo>
                  <a:lnTo>
                    <a:pt x="1164" y="972"/>
                  </a:lnTo>
                  <a:lnTo>
                    <a:pt x="1158" y="978"/>
                  </a:lnTo>
                  <a:lnTo>
                    <a:pt x="1152" y="978"/>
                  </a:lnTo>
                  <a:lnTo>
                    <a:pt x="1146" y="972"/>
                  </a:lnTo>
                  <a:lnTo>
                    <a:pt x="1140" y="966"/>
                  </a:lnTo>
                  <a:lnTo>
                    <a:pt x="1134" y="966"/>
                  </a:lnTo>
                  <a:lnTo>
                    <a:pt x="1134" y="960"/>
                  </a:lnTo>
                  <a:lnTo>
                    <a:pt x="1134" y="954"/>
                  </a:lnTo>
                  <a:lnTo>
                    <a:pt x="1134" y="948"/>
                  </a:lnTo>
                  <a:lnTo>
                    <a:pt x="1134" y="936"/>
                  </a:lnTo>
                  <a:lnTo>
                    <a:pt x="1140" y="930"/>
                  </a:lnTo>
                  <a:lnTo>
                    <a:pt x="1140" y="924"/>
                  </a:lnTo>
                  <a:lnTo>
                    <a:pt x="1140" y="918"/>
                  </a:lnTo>
                  <a:lnTo>
                    <a:pt x="1146" y="912"/>
                  </a:lnTo>
                  <a:lnTo>
                    <a:pt x="1152" y="912"/>
                  </a:lnTo>
                  <a:lnTo>
                    <a:pt x="1158" y="906"/>
                  </a:lnTo>
                  <a:lnTo>
                    <a:pt x="1164" y="900"/>
                  </a:lnTo>
                  <a:lnTo>
                    <a:pt x="1170" y="900"/>
                  </a:lnTo>
                  <a:lnTo>
                    <a:pt x="1176" y="900"/>
                  </a:lnTo>
                  <a:lnTo>
                    <a:pt x="1182" y="894"/>
                  </a:lnTo>
                  <a:lnTo>
                    <a:pt x="1182" y="888"/>
                  </a:lnTo>
                  <a:lnTo>
                    <a:pt x="1188" y="888"/>
                  </a:lnTo>
                  <a:lnTo>
                    <a:pt x="1194" y="882"/>
                  </a:lnTo>
                  <a:lnTo>
                    <a:pt x="1194" y="876"/>
                  </a:lnTo>
                  <a:lnTo>
                    <a:pt x="1194" y="870"/>
                  </a:lnTo>
                  <a:lnTo>
                    <a:pt x="1194" y="864"/>
                  </a:lnTo>
                  <a:lnTo>
                    <a:pt x="1200" y="858"/>
                  </a:lnTo>
                  <a:lnTo>
                    <a:pt x="1206" y="858"/>
                  </a:lnTo>
                  <a:lnTo>
                    <a:pt x="1206" y="852"/>
                  </a:lnTo>
                  <a:lnTo>
                    <a:pt x="1212" y="846"/>
                  </a:lnTo>
                  <a:lnTo>
                    <a:pt x="1212" y="840"/>
                  </a:lnTo>
                  <a:lnTo>
                    <a:pt x="1212" y="834"/>
                  </a:lnTo>
                  <a:lnTo>
                    <a:pt x="1218" y="834"/>
                  </a:lnTo>
                  <a:lnTo>
                    <a:pt x="1224" y="828"/>
                  </a:lnTo>
                  <a:lnTo>
                    <a:pt x="1230" y="828"/>
                  </a:lnTo>
                  <a:lnTo>
                    <a:pt x="1236" y="828"/>
                  </a:lnTo>
                  <a:lnTo>
                    <a:pt x="1236" y="822"/>
                  </a:lnTo>
                  <a:lnTo>
                    <a:pt x="1242" y="822"/>
                  </a:lnTo>
                  <a:lnTo>
                    <a:pt x="1236" y="816"/>
                  </a:lnTo>
                  <a:lnTo>
                    <a:pt x="1236" y="810"/>
                  </a:lnTo>
                  <a:lnTo>
                    <a:pt x="1230" y="804"/>
                  </a:lnTo>
                  <a:lnTo>
                    <a:pt x="1236" y="798"/>
                  </a:lnTo>
                  <a:lnTo>
                    <a:pt x="1236" y="792"/>
                  </a:lnTo>
                  <a:lnTo>
                    <a:pt x="1236" y="786"/>
                  </a:lnTo>
                  <a:lnTo>
                    <a:pt x="1236" y="780"/>
                  </a:lnTo>
                  <a:lnTo>
                    <a:pt x="1236" y="774"/>
                  </a:lnTo>
                  <a:lnTo>
                    <a:pt x="1242" y="768"/>
                  </a:lnTo>
                  <a:lnTo>
                    <a:pt x="1242" y="762"/>
                  </a:lnTo>
                  <a:lnTo>
                    <a:pt x="1242" y="756"/>
                  </a:lnTo>
                  <a:lnTo>
                    <a:pt x="1248" y="750"/>
                  </a:lnTo>
                  <a:lnTo>
                    <a:pt x="1260" y="744"/>
                  </a:lnTo>
                  <a:lnTo>
                    <a:pt x="1260" y="738"/>
                  </a:lnTo>
                  <a:lnTo>
                    <a:pt x="1260" y="732"/>
                  </a:lnTo>
                  <a:lnTo>
                    <a:pt x="1266" y="726"/>
                  </a:lnTo>
                  <a:lnTo>
                    <a:pt x="1272" y="726"/>
                  </a:lnTo>
                  <a:lnTo>
                    <a:pt x="1272" y="720"/>
                  </a:lnTo>
                  <a:lnTo>
                    <a:pt x="1278" y="720"/>
                  </a:lnTo>
                  <a:lnTo>
                    <a:pt x="1278" y="714"/>
                  </a:lnTo>
                  <a:lnTo>
                    <a:pt x="1284" y="708"/>
                  </a:lnTo>
                  <a:lnTo>
                    <a:pt x="1284" y="702"/>
                  </a:lnTo>
                  <a:lnTo>
                    <a:pt x="1284" y="696"/>
                  </a:lnTo>
                  <a:lnTo>
                    <a:pt x="1284" y="690"/>
                  </a:lnTo>
                  <a:lnTo>
                    <a:pt x="1290" y="690"/>
                  </a:lnTo>
                  <a:lnTo>
                    <a:pt x="1290" y="684"/>
                  </a:lnTo>
                  <a:lnTo>
                    <a:pt x="1296" y="678"/>
                  </a:lnTo>
                  <a:lnTo>
                    <a:pt x="1290" y="672"/>
                  </a:lnTo>
                  <a:lnTo>
                    <a:pt x="1296" y="666"/>
                  </a:lnTo>
                  <a:lnTo>
                    <a:pt x="1290" y="660"/>
                  </a:lnTo>
                  <a:lnTo>
                    <a:pt x="1284" y="660"/>
                  </a:lnTo>
                  <a:lnTo>
                    <a:pt x="1284" y="654"/>
                  </a:lnTo>
                  <a:lnTo>
                    <a:pt x="1284" y="648"/>
                  </a:lnTo>
                  <a:lnTo>
                    <a:pt x="1284" y="642"/>
                  </a:lnTo>
                  <a:lnTo>
                    <a:pt x="1284" y="636"/>
                  </a:lnTo>
                  <a:lnTo>
                    <a:pt x="1278" y="630"/>
                  </a:lnTo>
                  <a:lnTo>
                    <a:pt x="1272" y="624"/>
                  </a:lnTo>
                  <a:lnTo>
                    <a:pt x="1272" y="618"/>
                  </a:lnTo>
                  <a:lnTo>
                    <a:pt x="1272" y="612"/>
                  </a:lnTo>
                  <a:lnTo>
                    <a:pt x="1278" y="606"/>
                  </a:lnTo>
                  <a:lnTo>
                    <a:pt x="1284" y="612"/>
                  </a:lnTo>
                  <a:lnTo>
                    <a:pt x="1290" y="612"/>
                  </a:lnTo>
                  <a:lnTo>
                    <a:pt x="1290" y="618"/>
                  </a:lnTo>
                  <a:lnTo>
                    <a:pt x="1290" y="630"/>
                  </a:lnTo>
                  <a:lnTo>
                    <a:pt x="1296" y="636"/>
                  </a:lnTo>
                  <a:lnTo>
                    <a:pt x="1296" y="642"/>
                  </a:lnTo>
                  <a:lnTo>
                    <a:pt x="1296" y="648"/>
                  </a:lnTo>
                  <a:lnTo>
                    <a:pt x="1302" y="648"/>
                  </a:lnTo>
                  <a:lnTo>
                    <a:pt x="1302" y="654"/>
                  </a:lnTo>
                  <a:lnTo>
                    <a:pt x="1308" y="660"/>
                  </a:lnTo>
                  <a:lnTo>
                    <a:pt x="1314" y="660"/>
                  </a:lnTo>
                  <a:lnTo>
                    <a:pt x="1314" y="648"/>
                  </a:lnTo>
                  <a:lnTo>
                    <a:pt x="1314" y="642"/>
                  </a:lnTo>
                  <a:lnTo>
                    <a:pt x="1314" y="636"/>
                  </a:lnTo>
                  <a:lnTo>
                    <a:pt x="1314" y="630"/>
                  </a:lnTo>
                  <a:lnTo>
                    <a:pt x="1314" y="624"/>
                  </a:lnTo>
                  <a:lnTo>
                    <a:pt x="1320" y="624"/>
                  </a:lnTo>
                  <a:lnTo>
                    <a:pt x="1320" y="618"/>
                  </a:lnTo>
                  <a:lnTo>
                    <a:pt x="1320" y="612"/>
                  </a:lnTo>
                  <a:lnTo>
                    <a:pt x="1314" y="612"/>
                  </a:lnTo>
                  <a:lnTo>
                    <a:pt x="1308" y="606"/>
                  </a:lnTo>
                  <a:lnTo>
                    <a:pt x="1302" y="606"/>
                  </a:lnTo>
                  <a:lnTo>
                    <a:pt x="1308" y="600"/>
                  </a:lnTo>
                  <a:lnTo>
                    <a:pt x="1308" y="594"/>
                  </a:lnTo>
                  <a:lnTo>
                    <a:pt x="1308" y="582"/>
                  </a:lnTo>
                  <a:lnTo>
                    <a:pt x="1308" y="576"/>
                  </a:lnTo>
                  <a:lnTo>
                    <a:pt x="1302" y="570"/>
                  </a:lnTo>
                  <a:lnTo>
                    <a:pt x="1302" y="564"/>
                  </a:lnTo>
                  <a:lnTo>
                    <a:pt x="1296" y="558"/>
                  </a:lnTo>
                  <a:lnTo>
                    <a:pt x="1290" y="558"/>
                  </a:lnTo>
                  <a:lnTo>
                    <a:pt x="1284" y="564"/>
                  </a:lnTo>
                  <a:lnTo>
                    <a:pt x="1284" y="558"/>
                  </a:lnTo>
                  <a:lnTo>
                    <a:pt x="1278" y="558"/>
                  </a:lnTo>
                  <a:lnTo>
                    <a:pt x="1272" y="552"/>
                  </a:lnTo>
                  <a:lnTo>
                    <a:pt x="1266" y="552"/>
                  </a:lnTo>
                  <a:lnTo>
                    <a:pt x="1266" y="558"/>
                  </a:lnTo>
                  <a:lnTo>
                    <a:pt x="1260" y="558"/>
                  </a:lnTo>
                  <a:lnTo>
                    <a:pt x="1254" y="558"/>
                  </a:lnTo>
                  <a:lnTo>
                    <a:pt x="1248" y="558"/>
                  </a:lnTo>
                  <a:lnTo>
                    <a:pt x="1248" y="564"/>
                  </a:lnTo>
                  <a:lnTo>
                    <a:pt x="1248" y="570"/>
                  </a:lnTo>
                  <a:lnTo>
                    <a:pt x="1248" y="576"/>
                  </a:lnTo>
                  <a:lnTo>
                    <a:pt x="1242" y="582"/>
                  </a:lnTo>
                  <a:lnTo>
                    <a:pt x="1242" y="588"/>
                  </a:lnTo>
                  <a:lnTo>
                    <a:pt x="1242" y="594"/>
                  </a:lnTo>
                  <a:lnTo>
                    <a:pt x="1242" y="600"/>
                  </a:lnTo>
                  <a:lnTo>
                    <a:pt x="1236" y="600"/>
                  </a:lnTo>
                  <a:lnTo>
                    <a:pt x="1230" y="606"/>
                  </a:lnTo>
                  <a:lnTo>
                    <a:pt x="1224" y="606"/>
                  </a:lnTo>
                  <a:lnTo>
                    <a:pt x="1224" y="612"/>
                  </a:lnTo>
                  <a:lnTo>
                    <a:pt x="1218" y="612"/>
                  </a:lnTo>
                  <a:lnTo>
                    <a:pt x="1212" y="612"/>
                  </a:lnTo>
                  <a:lnTo>
                    <a:pt x="1206" y="606"/>
                  </a:lnTo>
                  <a:lnTo>
                    <a:pt x="1206" y="600"/>
                  </a:lnTo>
                  <a:lnTo>
                    <a:pt x="1206" y="588"/>
                  </a:lnTo>
                  <a:lnTo>
                    <a:pt x="1206" y="582"/>
                  </a:lnTo>
                  <a:lnTo>
                    <a:pt x="1206" y="576"/>
                  </a:lnTo>
                  <a:lnTo>
                    <a:pt x="1200" y="576"/>
                  </a:lnTo>
                  <a:lnTo>
                    <a:pt x="1200" y="570"/>
                  </a:lnTo>
                  <a:lnTo>
                    <a:pt x="1194" y="570"/>
                  </a:lnTo>
                  <a:lnTo>
                    <a:pt x="1182" y="570"/>
                  </a:lnTo>
                  <a:lnTo>
                    <a:pt x="1176" y="570"/>
                  </a:lnTo>
                  <a:lnTo>
                    <a:pt x="1170" y="570"/>
                  </a:lnTo>
                  <a:lnTo>
                    <a:pt x="1164" y="570"/>
                  </a:lnTo>
                  <a:lnTo>
                    <a:pt x="1158" y="570"/>
                  </a:lnTo>
                  <a:lnTo>
                    <a:pt x="1152" y="570"/>
                  </a:lnTo>
                  <a:lnTo>
                    <a:pt x="1146" y="570"/>
                  </a:lnTo>
                  <a:lnTo>
                    <a:pt x="1146" y="576"/>
                  </a:lnTo>
                  <a:lnTo>
                    <a:pt x="1140" y="570"/>
                  </a:lnTo>
                  <a:lnTo>
                    <a:pt x="1140" y="576"/>
                  </a:lnTo>
                  <a:lnTo>
                    <a:pt x="1134" y="576"/>
                  </a:lnTo>
                  <a:lnTo>
                    <a:pt x="1128" y="576"/>
                  </a:lnTo>
                  <a:lnTo>
                    <a:pt x="1122" y="570"/>
                  </a:lnTo>
                  <a:lnTo>
                    <a:pt x="1116" y="576"/>
                  </a:lnTo>
                  <a:lnTo>
                    <a:pt x="1110" y="582"/>
                  </a:lnTo>
                  <a:lnTo>
                    <a:pt x="1098" y="582"/>
                  </a:lnTo>
                  <a:lnTo>
                    <a:pt x="1098" y="576"/>
                  </a:lnTo>
                  <a:lnTo>
                    <a:pt x="1092" y="576"/>
                  </a:lnTo>
                  <a:lnTo>
                    <a:pt x="1086" y="582"/>
                  </a:lnTo>
                  <a:lnTo>
                    <a:pt x="1074" y="588"/>
                  </a:lnTo>
                  <a:lnTo>
                    <a:pt x="1068" y="588"/>
                  </a:lnTo>
                  <a:lnTo>
                    <a:pt x="1062" y="588"/>
                  </a:lnTo>
                  <a:lnTo>
                    <a:pt x="1056" y="588"/>
                  </a:lnTo>
                  <a:lnTo>
                    <a:pt x="1050" y="588"/>
                  </a:lnTo>
                  <a:lnTo>
                    <a:pt x="1050" y="582"/>
                  </a:lnTo>
                  <a:lnTo>
                    <a:pt x="1044" y="582"/>
                  </a:lnTo>
                  <a:lnTo>
                    <a:pt x="1038" y="588"/>
                  </a:lnTo>
                  <a:lnTo>
                    <a:pt x="1032" y="588"/>
                  </a:lnTo>
                  <a:lnTo>
                    <a:pt x="1026" y="582"/>
                  </a:lnTo>
                  <a:lnTo>
                    <a:pt x="1026" y="576"/>
                  </a:lnTo>
                  <a:lnTo>
                    <a:pt x="1020" y="576"/>
                  </a:lnTo>
                  <a:lnTo>
                    <a:pt x="1008" y="582"/>
                  </a:lnTo>
                  <a:lnTo>
                    <a:pt x="1002" y="582"/>
                  </a:lnTo>
                  <a:lnTo>
                    <a:pt x="996" y="570"/>
                  </a:lnTo>
                  <a:lnTo>
                    <a:pt x="996" y="564"/>
                  </a:lnTo>
                  <a:lnTo>
                    <a:pt x="990" y="564"/>
                  </a:lnTo>
                  <a:lnTo>
                    <a:pt x="984" y="564"/>
                  </a:lnTo>
                  <a:lnTo>
                    <a:pt x="978" y="564"/>
                  </a:lnTo>
                  <a:lnTo>
                    <a:pt x="972" y="570"/>
                  </a:lnTo>
                  <a:lnTo>
                    <a:pt x="966" y="576"/>
                  </a:lnTo>
                  <a:lnTo>
                    <a:pt x="966" y="582"/>
                  </a:lnTo>
                  <a:lnTo>
                    <a:pt x="960" y="588"/>
                  </a:lnTo>
                  <a:lnTo>
                    <a:pt x="960" y="594"/>
                  </a:lnTo>
                  <a:lnTo>
                    <a:pt x="960" y="606"/>
                  </a:lnTo>
                  <a:lnTo>
                    <a:pt x="966" y="606"/>
                  </a:lnTo>
                  <a:lnTo>
                    <a:pt x="966" y="612"/>
                  </a:lnTo>
                  <a:lnTo>
                    <a:pt x="972" y="612"/>
                  </a:lnTo>
                  <a:lnTo>
                    <a:pt x="978" y="618"/>
                  </a:lnTo>
                  <a:lnTo>
                    <a:pt x="984" y="618"/>
                  </a:lnTo>
                  <a:lnTo>
                    <a:pt x="996" y="618"/>
                  </a:lnTo>
                  <a:lnTo>
                    <a:pt x="1002" y="624"/>
                  </a:lnTo>
                  <a:lnTo>
                    <a:pt x="1008" y="624"/>
                  </a:lnTo>
                  <a:lnTo>
                    <a:pt x="1008" y="630"/>
                  </a:lnTo>
                  <a:lnTo>
                    <a:pt x="1008" y="636"/>
                  </a:lnTo>
                  <a:lnTo>
                    <a:pt x="1002" y="642"/>
                  </a:lnTo>
                  <a:lnTo>
                    <a:pt x="1002" y="648"/>
                  </a:lnTo>
                  <a:lnTo>
                    <a:pt x="1002" y="654"/>
                  </a:lnTo>
                  <a:lnTo>
                    <a:pt x="996" y="660"/>
                  </a:lnTo>
                  <a:lnTo>
                    <a:pt x="996" y="666"/>
                  </a:lnTo>
                  <a:lnTo>
                    <a:pt x="1002" y="666"/>
                  </a:lnTo>
                  <a:lnTo>
                    <a:pt x="1002" y="672"/>
                  </a:lnTo>
                  <a:lnTo>
                    <a:pt x="1002" y="678"/>
                  </a:lnTo>
                  <a:lnTo>
                    <a:pt x="1002" y="684"/>
                  </a:lnTo>
                  <a:lnTo>
                    <a:pt x="1002" y="690"/>
                  </a:lnTo>
                  <a:lnTo>
                    <a:pt x="1002" y="696"/>
                  </a:lnTo>
                  <a:lnTo>
                    <a:pt x="996" y="696"/>
                  </a:lnTo>
                  <a:lnTo>
                    <a:pt x="990" y="696"/>
                  </a:lnTo>
                  <a:lnTo>
                    <a:pt x="990" y="702"/>
                  </a:lnTo>
                  <a:lnTo>
                    <a:pt x="984" y="702"/>
                  </a:lnTo>
                  <a:lnTo>
                    <a:pt x="984" y="696"/>
                  </a:lnTo>
                  <a:lnTo>
                    <a:pt x="978" y="696"/>
                  </a:lnTo>
                  <a:lnTo>
                    <a:pt x="978" y="690"/>
                  </a:lnTo>
                  <a:lnTo>
                    <a:pt x="978" y="684"/>
                  </a:lnTo>
                  <a:lnTo>
                    <a:pt x="972" y="684"/>
                  </a:lnTo>
                  <a:lnTo>
                    <a:pt x="972" y="678"/>
                  </a:lnTo>
                  <a:lnTo>
                    <a:pt x="966" y="684"/>
                  </a:lnTo>
                  <a:lnTo>
                    <a:pt x="960" y="684"/>
                  </a:lnTo>
                  <a:lnTo>
                    <a:pt x="954" y="684"/>
                  </a:lnTo>
                  <a:lnTo>
                    <a:pt x="948" y="684"/>
                  </a:lnTo>
                  <a:lnTo>
                    <a:pt x="942" y="684"/>
                  </a:lnTo>
                  <a:lnTo>
                    <a:pt x="942" y="690"/>
                  </a:lnTo>
                  <a:lnTo>
                    <a:pt x="942" y="684"/>
                  </a:lnTo>
                  <a:lnTo>
                    <a:pt x="942" y="690"/>
                  </a:lnTo>
                  <a:lnTo>
                    <a:pt x="942" y="696"/>
                  </a:lnTo>
                  <a:lnTo>
                    <a:pt x="948" y="702"/>
                  </a:lnTo>
                  <a:lnTo>
                    <a:pt x="954" y="702"/>
                  </a:lnTo>
                  <a:lnTo>
                    <a:pt x="954" y="708"/>
                  </a:lnTo>
                  <a:lnTo>
                    <a:pt x="954" y="714"/>
                  </a:lnTo>
                  <a:lnTo>
                    <a:pt x="948" y="720"/>
                  </a:lnTo>
                  <a:lnTo>
                    <a:pt x="948" y="726"/>
                  </a:lnTo>
                  <a:lnTo>
                    <a:pt x="942" y="732"/>
                  </a:lnTo>
                  <a:lnTo>
                    <a:pt x="942" y="744"/>
                  </a:lnTo>
                  <a:lnTo>
                    <a:pt x="942" y="750"/>
                  </a:lnTo>
                  <a:lnTo>
                    <a:pt x="942" y="762"/>
                  </a:lnTo>
                  <a:lnTo>
                    <a:pt x="942" y="768"/>
                  </a:lnTo>
                  <a:lnTo>
                    <a:pt x="942" y="774"/>
                  </a:lnTo>
                  <a:lnTo>
                    <a:pt x="948" y="786"/>
                  </a:lnTo>
                  <a:lnTo>
                    <a:pt x="948" y="792"/>
                  </a:lnTo>
                  <a:lnTo>
                    <a:pt x="954" y="798"/>
                  </a:lnTo>
                  <a:lnTo>
                    <a:pt x="954" y="804"/>
                  </a:lnTo>
                  <a:lnTo>
                    <a:pt x="954" y="810"/>
                  </a:lnTo>
                  <a:lnTo>
                    <a:pt x="954" y="816"/>
                  </a:lnTo>
                  <a:lnTo>
                    <a:pt x="948" y="822"/>
                  </a:lnTo>
                  <a:lnTo>
                    <a:pt x="948" y="834"/>
                  </a:lnTo>
                  <a:lnTo>
                    <a:pt x="942" y="840"/>
                  </a:lnTo>
                  <a:lnTo>
                    <a:pt x="942" y="846"/>
                  </a:lnTo>
                  <a:lnTo>
                    <a:pt x="942" y="858"/>
                  </a:lnTo>
                  <a:lnTo>
                    <a:pt x="936" y="864"/>
                  </a:lnTo>
                  <a:lnTo>
                    <a:pt x="930" y="870"/>
                  </a:lnTo>
                  <a:lnTo>
                    <a:pt x="924" y="870"/>
                  </a:lnTo>
                  <a:lnTo>
                    <a:pt x="918" y="876"/>
                  </a:lnTo>
                  <a:lnTo>
                    <a:pt x="912" y="876"/>
                  </a:lnTo>
                  <a:lnTo>
                    <a:pt x="906" y="882"/>
                  </a:lnTo>
                  <a:lnTo>
                    <a:pt x="894" y="882"/>
                  </a:lnTo>
                  <a:lnTo>
                    <a:pt x="888" y="888"/>
                  </a:lnTo>
                  <a:lnTo>
                    <a:pt x="888" y="894"/>
                  </a:lnTo>
                  <a:lnTo>
                    <a:pt x="882" y="894"/>
                  </a:lnTo>
                  <a:lnTo>
                    <a:pt x="870" y="906"/>
                  </a:lnTo>
                  <a:lnTo>
                    <a:pt x="864" y="906"/>
                  </a:lnTo>
                  <a:lnTo>
                    <a:pt x="858" y="906"/>
                  </a:lnTo>
                  <a:lnTo>
                    <a:pt x="846" y="906"/>
                  </a:lnTo>
                  <a:lnTo>
                    <a:pt x="840" y="906"/>
                  </a:lnTo>
                  <a:lnTo>
                    <a:pt x="828" y="906"/>
                  </a:lnTo>
                  <a:lnTo>
                    <a:pt x="816" y="906"/>
                  </a:lnTo>
                  <a:lnTo>
                    <a:pt x="810" y="912"/>
                  </a:lnTo>
                  <a:lnTo>
                    <a:pt x="798" y="912"/>
                  </a:lnTo>
                  <a:lnTo>
                    <a:pt x="792" y="906"/>
                  </a:lnTo>
                  <a:lnTo>
                    <a:pt x="786" y="906"/>
                  </a:lnTo>
                  <a:lnTo>
                    <a:pt x="780" y="906"/>
                  </a:lnTo>
                  <a:lnTo>
                    <a:pt x="768" y="900"/>
                  </a:lnTo>
                  <a:lnTo>
                    <a:pt x="762" y="894"/>
                  </a:lnTo>
                  <a:lnTo>
                    <a:pt x="750" y="894"/>
                  </a:lnTo>
                  <a:lnTo>
                    <a:pt x="750" y="888"/>
                  </a:lnTo>
                  <a:lnTo>
                    <a:pt x="744" y="888"/>
                  </a:lnTo>
                  <a:lnTo>
                    <a:pt x="738" y="882"/>
                  </a:lnTo>
                  <a:lnTo>
                    <a:pt x="732" y="876"/>
                  </a:lnTo>
                  <a:lnTo>
                    <a:pt x="726" y="876"/>
                  </a:lnTo>
                  <a:lnTo>
                    <a:pt x="726" y="864"/>
                  </a:lnTo>
                  <a:lnTo>
                    <a:pt x="720" y="864"/>
                  </a:lnTo>
                  <a:lnTo>
                    <a:pt x="714" y="864"/>
                  </a:lnTo>
                  <a:lnTo>
                    <a:pt x="708" y="864"/>
                  </a:lnTo>
                  <a:lnTo>
                    <a:pt x="696" y="858"/>
                  </a:lnTo>
                  <a:lnTo>
                    <a:pt x="684" y="858"/>
                  </a:lnTo>
                  <a:lnTo>
                    <a:pt x="678" y="852"/>
                  </a:lnTo>
                  <a:lnTo>
                    <a:pt x="672" y="852"/>
                  </a:lnTo>
                  <a:lnTo>
                    <a:pt x="660" y="852"/>
                  </a:lnTo>
                  <a:lnTo>
                    <a:pt x="654" y="858"/>
                  </a:lnTo>
                  <a:lnTo>
                    <a:pt x="648" y="852"/>
                  </a:lnTo>
                  <a:lnTo>
                    <a:pt x="642" y="846"/>
                  </a:lnTo>
                  <a:lnTo>
                    <a:pt x="636" y="846"/>
                  </a:lnTo>
                  <a:lnTo>
                    <a:pt x="624" y="846"/>
                  </a:lnTo>
                  <a:lnTo>
                    <a:pt x="624" y="840"/>
                  </a:lnTo>
                  <a:lnTo>
                    <a:pt x="618" y="840"/>
                  </a:lnTo>
                  <a:lnTo>
                    <a:pt x="612" y="834"/>
                  </a:lnTo>
                  <a:lnTo>
                    <a:pt x="606" y="834"/>
                  </a:lnTo>
                  <a:lnTo>
                    <a:pt x="600" y="834"/>
                  </a:lnTo>
                  <a:lnTo>
                    <a:pt x="600" y="828"/>
                  </a:lnTo>
                  <a:lnTo>
                    <a:pt x="594" y="822"/>
                  </a:lnTo>
                  <a:lnTo>
                    <a:pt x="582" y="816"/>
                  </a:lnTo>
                  <a:lnTo>
                    <a:pt x="576" y="816"/>
                  </a:lnTo>
                  <a:lnTo>
                    <a:pt x="564" y="816"/>
                  </a:lnTo>
                  <a:lnTo>
                    <a:pt x="558" y="810"/>
                  </a:lnTo>
                  <a:lnTo>
                    <a:pt x="552" y="810"/>
                  </a:lnTo>
                  <a:lnTo>
                    <a:pt x="552" y="804"/>
                  </a:lnTo>
                  <a:lnTo>
                    <a:pt x="552" y="798"/>
                  </a:lnTo>
                  <a:lnTo>
                    <a:pt x="552" y="792"/>
                  </a:lnTo>
                  <a:lnTo>
                    <a:pt x="552" y="786"/>
                  </a:lnTo>
                  <a:lnTo>
                    <a:pt x="552" y="780"/>
                  </a:lnTo>
                  <a:lnTo>
                    <a:pt x="546" y="774"/>
                  </a:lnTo>
                  <a:lnTo>
                    <a:pt x="546" y="768"/>
                  </a:lnTo>
                  <a:lnTo>
                    <a:pt x="540" y="768"/>
                  </a:lnTo>
                  <a:lnTo>
                    <a:pt x="540" y="756"/>
                  </a:lnTo>
                  <a:lnTo>
                    <a:pt x="534" y="756"/>
                  </a:lnTo>
                  <a:lnTo>
                    <a:pt x="528" y="750"/>
                  </a:lnTo>
                  <a:lnTo>
                    <a:pt x="522" y="750"/>
                  </a:lnTo>
                  <a:lnTo>
                    <a:pt x="516" y="744"/>
                  </a:lnTo>
                  <a:lnTo>
                    <a:pt x="510" y="738"/>
                  </a:lnTo>
                  <a:lnTo>
                    <a:pt x="504" y="738"/>
                  </a:lnTo>
                  <a:lnTo>
                    <a:pt x="498" y="732"/>
                  </a:lnTo>
                  <a:lnTo>
                    <a:pt x="498" y="726"/>
                  </a:lnTo>
                  <a:lnTo>
                    <a:pt x="504" y="720"/>
                  </a:lnTo>
                  <a:lnTo>
                    <a:pt x="510" y="714"/>
                  </a:lnTo>
                  <a:lnTo>
                    <a:pt x="510" y="708"/>
                  </a:lnTo>
                  <a:lnTo>
                    <a:pt x="510" y="702"/>
                  </a:lnTo>
                  <a:lnTo>
                    <a:pt x="510" y="696"/>
                  </a:lnTo>
                  <a:lnTo>
                    <a:pt x="510" y="690"/>
                  </a:lnTo>
                  <a:lnTo>
                    <a:pt x="510" y="684"/>
                  </a:lnTo>
                  <a:lnTo>
                    <a:pt x="504" y="672"/>
                  </a:lnTo>
                  <a:lnTo>
                    <a:pt x="504" y="666"/>
                  </a:lnTo>
                  <a:lnTo>
                    <a:pt x="498" y="660"/>
                  </a:lnTo>
                  <a:lnTo>
                    <a:pt x="492" y="660"/>
                  </a:lnTo>
                  <a:lnTo>
                    <a:pt x="486" y="660"/>
                  </a:lnTo>
                  <a:lnTo>
                    <a:pt x="480" y="660"/>
                  </a:lnTo>
                  <a:lnTo>
                    <a:pt x="474" y="660"/>
                  </a:lnTo>
                  <a:lnTo>
                    <a:pt x="468" y="666"/>
                  </a:lnTo>
                  <a:lnTo>
                    <a:pt x="468" y="672"/>
                  </a:lnTo>
                  <a:lnTo>
                    <a:pt x="462" y="672"/>
                  </a:lnTo>
                  <a:lnTo>
                    <a:pt x="462" y="678"/>
                  </a:lnTo>
                  <a:lnTo>
                    <a:pt x="462" y="684"/>
                  </a:lnTo>
                  <a:lnTo>
                    <a:pt x="462" y="690"/>
                  </a:lnTo>
                  <a:lnTo>
                    <a:pt x="474" y="696"/>
                  </a:lnTo>
                  <a:lnTo>
                    <a:pt x="480" y="696"/>
                  </a:lnTo>
                  <a:lnTo>
                    <a:pt x="480" y="702"/>
                  </a:lnTo>
                  <a:lnTo>
                    <a:pt x="480" y="708"/>
                  </a:lnTo>
                  <a:lnTo>
                    <a:pt x="474" y="714"/>
                  </a:lnTo>
                  <a:lnTo>
                    <a:pt x="474" y="720"/>
                  </a:lnTo>
                  <a:lnTo>
                    <a:pt x="462" y="726"/>
                  </a:lnTo>
                  <a:lnTo>
                    <a:pt x="456" y="726"/>
                  </a:lnTo>
                  <a:lnTo>
                    <a:pt x="450" y="726"/>
                  </a:lnTo>
                  <a:lnTo>
                    <a:pt x="444" y="726"/>
                  </a:lnTo>
                  <a:lnTo>
                    <a:pt x="444" y="732"/>
                  </a:lnTo>
                  <a:lnTo>
                    <a:pt x="438" y="732"/>
                  </a:lnTo>
                  <a:lnTo>
                    <a:pt x="432" y="738"/>
                  </a:lnTo>
                  <a:lnTo>
                    <a:pt x="426" y="738"/>
                  </a:lnTo>
                  <a:lnTo>
                    <a:pt x="420" y="738"/>
                  </a:lnTo>
                  <a:lnTo>
                    <a:pt x="414" y="738"/>
                  </a:lnTo>
                  <a:lnTo>
                    <a:pt x="408" y="732"/>
                  </a:lnTo>
                  <a:lnTo>
                    <a:pt x="408" y="726"/>
                  </a:lnTo>
                  <a:lnTo>
                    <a:pt x="402" y="720"/>
                  </a:lnTo>
                  <a:lnTo>
                    <a:pt x="402" y="714"/>
                  </a:lnTo>
                  <a:lnTo>
                    <a:pt x="396" y="720"/>
                  </a:lnTo>
                  <a:lnTo>
                    <a:pt x="390" y="720"/>
                  </a:lnTo>
                  <a:lnTo>
                    <a:pt x="384" y="720"/>
                  </a:lnTo>
                  <a:lnTo>
                    <a:pt x="378" y="720"/>
                  </a:lnTo>
                  <a:lnTo>
                    <a:pt x="372" y="726"/>
                  </a:lnTo>
                  <a:lnTo>
                    <a:pt x="372" y="732"/>
                  </a:lnTo>
                  <a:lnTo>
                    <a:pt x="366" y="732"/>
                  </a:lnTo>
                  <a:lnTo>
                    <a:pt x="360" y="732"/>
                  </a:lnTo>
                  <a:lnTo>
                    <a:pt x="354" y="732"/>
                  </a:lnTo>
                  <a:lnTo>
                    <a:pt x="348" y="738"/>
                  </a:lnTo>
                  <a:lnTo>
                    <a:pt x="348" y="744"/>
                  </a:lnTo>
                  <a:lnTo>
                    <a:pt x="354" y="750"/>
                  </a:lnTo>
                  <a:lnTo>
                    <a:pt x="348" y="750"/>
                  </a:lnTo>
                  <a:lnTo>
                    <a:pt x="342" y="750"/>
                  </a:lnTo>
                  <a:lnTo>
                    <a:pt x="342" y="756"/>
                  </a:lnTo>
                  <a:lnTo>
                    <a:pt x="336" y="756"/>
                  </a:lnTo>
                  <a:lnTo>
                    <a:pt x="330" y="762"/>
                  </a:lnTo>
                  <a:lnTo>
                    <a:pt x="330" y="768"/>
                  </a:lnTo>
                  <a:lnTo>
                    <a:pt x="324" y="774"/>
                  </a:lnTo>
                  <a:lnTo>
                    <a:pt x="318" y="774"/>
                  </a:lnTo>
                  <a:lnTo>
                    <a:pt x="318" y="780"/>
                  </a:lnTo>
                  <a:lnTo>
                    <a:pt x="324" y="786"/>
                  </a:lnTo>
                  <a:lnTo>
                    <a:pt x="324" y="798"/>
                  </a:lnTo>
                  <a:lnTo>
                    <a:pt x="324" y="804"/>
                  </a:lnTo>
                  <a:lnTo>
                    <a:pt x="324" y="816"/>
                  </a:lnTo>
                  <a:lnTo>
                    <a:pt x="330" y="816"/>
                  </a:lnTo>
                  <a:lnTo>
                    <a:pt x="330" y="822"/>
                  </a:lnTo>
                  <a:lnTo>
                    <a:pt x="330" y="828"/>
                  </a:lnTo>
                  <a:lnTo>
                    <a:pt x="324" y="828"/>
                  </a:lnTo>
                  <a:lnTo>
                    <a:pt x="318" y="834"/>
                  </a:lnTo>
                  <a:lnTo>
                    <a:pt x="312" y="840"/>
                  </a:lnTo>
                  <a:lnTo>
                    <a:pt x="306" y="840"/>
                  </a:lnTo>
                  <a:lnTo>
                    <a:pt x="300" y="840"/>
                  </a:lnTo>
                  <a:lnTo>
                    <a:pt x="294" y="840"/>
                  </a:lnTo>
                  <a:lnTo>
                    <a:pt x="282" y="834"/>
                  </a:lnTo>
                  <a:lnTo>
                    <a:pt x="282" y="828"/>
                  </a:lnTo>
                  <a:lnTo>
                    <a:pt x="288" y="828"/>
                  </a:lnTo>
                  <a:lnTo>
                    <a:pt x="288" y="822"/>
                  </a:lnTo>
                  <a:lnTo>
                    <a:pt x="294" y="822"/>
                  </a:lnTo>
                  <a:lnTo>
                    <a:pt x="294" y="816"/>
                  </a:lnTo>
                  <a:lnTo>
                    <a:pt x="288" y="810"/>
                  </a:lnTo>
                  <a:lnTo>
                    <a:pt x="282" y="810"/>
                  </a:lnTo>
                  <a:lnTo>
                    <a:pt x="276" y="804"/>
                  </a:lnTo>
                  <a:lnTo>
                    <a:pt x="270" y="804"/>
                  </a:lnTo>
                  <a:lnTo>
                    <a:pt x="264" y="804"/>
                  </a:lnTo>
                  <a:lnTo>
                    <a:pt x="258" y="798"/>
                  </a:lnTo>
                  <a:lnTo>
                    <a:pt x="252" y="798"/>
                  </a:lnTo>
                  <a:lnTo>
                    <a:pt x="252" y="792"/>
                  </a:lnTo>
                  <a:lnTo>
                    <a:pt x="252" y="786"/>
                  </a:lnTo>
                  <a:lnTo>
                    <a:pt x="252" y="780"/>
                  </a:lnTo>
                  <a:lnTo>
                    <a:pt x="252" y="774"/>
                  </a:lnTo>
                  <a:lnTo>
                    <a:pt x="246" y="774"/>
                  </a:lnTo>
                  <a:lnTo>
                    <a:pt x="240" y="768"/>
                  </a:lnTo>
                  <a:lnTo>
                    <a:pt x="240" y="762"/>
                  </a:lnTo>
                  <a:lnTo>
                    <a:pt x="234" y="762"/>
                  </a:lnTo>
                  <a:lnTo>
                    <a:pt x="228" y="756"/>
                  </a:lnTo>
                  <a:lnTo>
                    <a:pt x="222" y="756"/>
                  </a:lnTo>
                  <a:lnTo>
                    <a:pt x="222" y="750"/>
                  </a:lnTo>
                  <a:lnTo>
                    <a:pt x="216" y="744"/>
                  </a:lnTo>
                  <a:lnTo>
                    <a:pt x="216" y="738"/>
                  </a:lnTo>
                  <a:lnTo>
                    <a:pt x="216" y="732"/>
                  </a:lnTo>
                  <a:lnTo>
                    <a:pt x="216" y="726"/>
                  </a:lnTo>
                  <a:lnTo>
                    <a:pt x="216" y="720"/>
                  </a:lnTo>
                  <a:lnTo>
                    <a:pt x="216" y="714"/>
                  </a:lnTo>
                  <a:lnTo>
                    <a:pt x="222" y="708"/>
                  </a:lnTo>
                  <a:lnTo>
                    <a:pt x="222" y="702"/>
                  </a:lnTo>
                  <a:lnTo>
                    <a:pt x="228" y="696"/>
                  </a:lnTo>
                  <a:lnTo>
                    <a:pt x="228" y="690"/>
                  </a:lnTo>
                  <a:lnTo>
                    <a:pt x="234" y="690"/>
                  </a:lnTo>
                  <a:lnTo>
                    <a:pt x="240" y="684"/>
                  </a:lnTo>
                  <a:lnTo>
                    <a:pt x="240" y="678"/>
                  </a:lnTo>
                  <a:lnTo>
                    <a:pt x="234" y="678"/>
                  </a:lnTo>
                  <a:lnTo>
                    <a:pt x="228" y="672"/>
                  </a:lnTo>
                  <a:lnTo>
                    <a:pt x="222" y="672"/>
                  </a:lnTo>
                  <a:lnTo>
                    <a:pt x="216" y="672"/>
                  </a:lnTo>
                  <a:lnTo>
                    <a:pt x="222" y="666"/>
                  </a:lnTo>
                  <a:lnTo>
                    <a:pt x="228" y="666"/>
                  </a:lnTo>
                  <a:lnTo>
                    <a:pt x="234" y="660"/>
                  </a:lnTo>
                  <a:lnTo>
                    <a:pt x="240" y="654"/>
                  </a:lnTo>
                  <a:lnTo>
                    <a:pt x="246" y="654"/>
                  </a:lnTo>
                  <a:lnTo>
                    <a:pt x="252" y="654"/>
                  </a:lnTo>
                  <a:lnTo>
                    <a:pt x="258" y="648"/>
                  </a:lnTo>
                  <a:lnTo>
                    <a:pt x="264" y="648"/>
                  </a:lnTo>
                  <a:lnTo>
                    <a:pt x="276" y="642"/>
                  </a:lnTo>
                  <a:lnTo>
                    <a:pt x="276" y="636"/>
                  </a:lnTo>
                  <a:lnTo>
                    <a:pt x="270" y="636"/>
                  </a:lnTo>
                  <a:lnTo>
                    <a:pt x="264" y="636"/>
                  </a:lnTo>
                  <a:lnTo>
                    <a:pt x="258" y="630"/>
                  </a:lnTo>
                  <a:lnTo>
                    <a:pt x="252" y="630"/>
                  </a:lnTo>
                  <a:lnTo>
                    <a:pt x="246" y="630"/>
                  </a:lnTo>
                  <a:lnTo>
                    <a:pt x="240" y="630"/>
                  </a:lnTo>
                  <a:lnTo>
                    <a:pt x="234" y="630"/>
                  </a:lnTo>
                  <a:lnTo>
                    <a:pt x="222" y="630"/>
                  </a:lnTo>
                  <a:lnTo>
                    <a:pt x="216" y="636"/>
                  </a:lnTo>
                  <a:lnTo>
                    <a:pt x="210" y="636"/>
                  </a:lnTo>
                  <a:lnTo>
                    <a:pt x="204" y="636"/>
                  </a:lnTo>
                  <a:lnTo>
                    <a:pt x="198" y="630"/>
                  </a:lnTo>
                  <a:lnTo>
                    <a:pt x="192" y="624"/>
                  </a:lnTo>
                  <a:lnTo>
                    <a:pt x="192" y="618"/>
                  </a:lnTo>
                  <a:lnTo>
                    <a:pt x="186" y="612"/>
                  </a:lnTo>
                  <a:lnTo>
                    <a:pt x="180" y="606"/>
                  </a:lnTo>
                  <a:lnTo>
                    <a:pt x="174" y="606"/>
                  </a:lnTo>
                  <a:lnTo>
                    <a:pt x="168" y="606"/>
                  </a:lnTo>
                  <a:lnTo>
                    <a:pt x="162" y="606"/>
                  </a:lnTo>
                  <a:lnTo>
                    <a:pt x="156" y="606"/>
                  </a:lnTo>
                  <a:lnTo>
                    <a:pt x="150" y="600"/>
                  </a:lnTo>
                  <a:lnTo>
                    <a:pt x="150" y="594"/>
                  </a:lnTo>
                  <a:lnTo>
                    <a:pt x="144" y="588"/>
                  </a:lnTo>
                  <a:lnTo>
                    <a:pt x="144" y="582"/>
                  </a:lnTo>
                  <a:lnTo>
                    <a:pt x="138" y="576"/>
                  </a:lnTo>
                  <a:lnTo>
                    <a:pt x="132" y="576"/>
                  </a:lnTo>
                  <a:lnTo>
                    <a:pt x="126" y="570"/>
                  </a:lnTo>
                  <a:lnTo>
                    <a:pt x="120" y="570"/>
                  </a:lnTo>
                  <a:lnTo>
                    <a:pt x="114" y="564"/>
                  </a:lnTo>
                  <a:lnTo>
                    <a:pt x="108" y="564"/>
                  </a:lnTo>
                  <a:lnTo>
                    <a:pt x="102" y="558"/>
                  </a:lnTo>
                  <a:lnTo>
                    <a:pt x="96" y="552"/>
                  </a:lnTo>
                  <a:lnTo>
                    <a:pt x="90" y="552"/>
                  </a:lnTo>
                  <a:lnTo>
                    <a:pt x="84" y="546"/>
                  </a:lnTo>
                  <a:lnTo>
                    <a:pt x="78" y="540"/>
                  </a:lnTo>
                  <a:lnTo>
                    <a:pt x="72" y="534"/>
                  </a:lnTo>
                  <a:lnTo>
                    <a:pt x="72" y="528"/>
                  </a:lnTo>
                  <a:lnTo>
                    <a:pt x="66" y="522"/>
                  </a:lnTo>
                  <a:lnTo>
                    <a:pt x="60" y="522"/>
                  </a:lnTo>
                  <a:lnTo>
                    <a:pt x="54" y="516"/>
                  </a:lnTo>
                  <a:lnTo>
                    <a:pt x="48" y="516"/>
                  </a:lnTo>
                  <a:lnTo>
                    <a:pt x="42" y="510"/>
                  </a:lnTo>
                  <a:lnTo>
                    <a:pt x="36" y="510"/>
                  </a:lnTo>
                  <a:lnTo>
                    <a:pt x="24" y="510"/>
                  </a:lnTo>
                  <a:lnTo>
                    <a:pt x="18" y="516"/>
                  </a:lnTo>
                  <a:lnTo>
                    <a:pt x="18" y="522"/>
                  </a:lnTo>
                  <a:lnTo>
                    <a:pt x="12" y="528"/>
                  </a:lnTo>
                  <a:lnTo>
                    <a:pt x="12" y="522"/>
                  </a:lnTo>
                  <a:lnTo>
                    <a:pt x="6" y="522"/>
                  </a:lnTo>
                  <a:lnTo>
                    <a:pt x="0" y="516"/>
                  </a:lnTo>
                  <a:lnTo>
                    <a:pt x="6" y="516"/>
                  </a:lnTo>
                  <a:lnTo>
                    <a:pt x="6" y="510"/>
                  </a:lnTo>
                  <a:lnTo>
                    <a:pt x="6" y="504"/>
                  </a:lnTo>
                  <a:lnTo>
                    <a:pt x="6" y="492"/>
                  </a:lnTo>
                  <a:lnTo>
                    <a:pt x="6" y="486"/>
                  </a:lnTo>
                  <a:lnTo>
                    <a:pt x="6" y="480"/>
                  </a:lnTo>
                  <a:lnTo>
                    <a:pt x="6" y="474"/>
                  </a:lnTo>
                  <a:lnTo>
                    <a:pt x="6" y="468"/>
                  </a:lnTo>
                  <a:lnTo>
                    <a:pt x="6" y="462"/>
                  </a:lnTo>
                  <a:lnTo>
                    <a:pt x="6" y="456"/>
                  </a:lnTo>
                  <a:lnTo>
                    <a:pt x="6" y="450"/>
                  </a:lnTo>
                  <a:lnTo>
                    <a:pt x="6" y="426"/>
                  </a:lnTo>
                  <a:lnTo>
                    <a:pt x="6" y="420"/>
                  </a:lnTo>
                  <a:lnTo>
                    <a:pt x="6" y="414"/>
                  </a:lnTo>
                  <a:lnTo>
                    <a:pt x="6" y="408"/>
                  </a:lnTo>
                  <a:lnTo>
                    <a:pt x="6" y="402"/>
                  </a:lnTo>
                  <a:lnTo>
                    <a:pt x="6" y="390"/>
                  </a:lnTo>
                  <a:lnTo>
                    <a:pt x="6" y="384"/>
                  </a:lnTo>
                  <a:lnTo>
                    <a:pt x="6" y="378"/>
                  </a:lnTo>
                  <a:lnTo>
                    <a:pt x="6" y="366"/>
                  </a:lnTo>
                  <a:lnTo>
                    <a:pt x="0" y="366"/>
                  </a:lnTo>
                  <a:lnTo>
                    <a:pt x="0" y="360"/>
                  </a:lnTo>
                  <a:lnTo>
                    <a:pt x="0" y="354"/>
                  </a:lnTo>
                  <a:lnTo>
                    <a:pt x="0" y="348"/>
                  </a:lnTo>
                  <a:lnTo>
                    <a:pt x="0" y="342"/>
                  </a:lnTo>
                  <a:lnTo>
                    <a:pt x="0" y="336"/>
                  </a:lnTo>
                  <a:lnTo>
                    <a:pt x="0" y="342"/>
                  </a:lnTo>
                  <a:lnTo>
                    <a:pt x="6" y="342"/>
                  </a:lnTo>
                  <a:lnTo>
                    <a:pt x="12" y="342"/>
                  </a:lnTo>
                  <a:lnTo>
                    <a:pt x="18" y="342"/>
                  </a:lnTo>
                  <a:lnTo>
                    <a:pt x="24" y="342"/>
                  </a:lnTo>
                  <a:lnTo>
                    <a:pt x="30" y="342"/>
                  </a:lnTo>
                  <a:lnTo>
                    <a:pt x="36" y="342"/>
                  </a:lnTo>
                  <a:lnTo>
                    <a:pt x="36" y="348"/>
                  </a:lnTo>
                  <a:lnTo>
                    <a:pt x="36" y="342"/>
                  </a:lnTo>
                  <a:lnTo>
                    <a:pt x="42" y="342"/>
                  </a:lnTo>
                  <a:lnTo>
                    <a:pt x="42" y="348"/>
                  </a:lnTo>
                  <a:lnTo>
                    <a:pt x="48" y="348"/>
                  </a:lnTo>
                  <a:lnTo>
                    <a:pt x="54" y="348"/>
                  </a:lnTo>
                  <a:lnTo>
                    <a:pt x="60" y="348"/>
                  </a:lnTo>
                  <a:lnTo>
                    <a:pt x="66" y="348"/>
                  </a:lnTo>
                  <a:lnTo>
                    <a:pt x="66" y="342"/>
                  </a:lnTo>
                  <a:lnTo>
                    <a:pt x="66" y="336"/>
                  </a:lnTo>
                  <a:lnTo>
                    <a:pt x="72" y="336"/>
                  </a:lnTo>
                  <a:lnTo>
                    <a:pt x="72" y="330"/>
                  </a:lnTo>
                  <a:lnTo>
                    <a:pt x="78" y="330"/>
                  </a:lnTo>
                  <a:lnTo>
                    <a:pt x="78" y="324"/>
                  </a:lnTo>
                  <a:lnTo>
                    <a:pt x="78" y="318"/>
                  </a:lnTo>
                  <a:lnTo>
                    <a:pt x="78" y="312"/>
                  </a:lnTo>
                  <a:lnTo>
                    <a:pt x="84" y="312"/>
                  </a:lnTo>
                  <a:lnTo>
                    <a:pt x="84" y="306"/>
                  </a:lnTo>
                  <a:lnTo>
                    <a:pt x="84" y="300"/>
                  </a:lnTo>
                  <a:lnTo>
                    <a:pt x="84" y="294"/>
                  </a:lnTo>
                  <a:lnTo>
                    <a:pt x="90" y="294"/>
                  </a:lnTo>
                  <a:lnTo>
                    <a:pt x="96" y="294"/>
                  </a:lnTo>
                  <a:lnTo>
                    <a:pt x="96" y="288"/>
                  </a:lnTo>
                  <a:lnTo>
                    <a:pt x="102" y="288"/>
                  </a:lnTo>
                  <a:lnTo>
                    <a:pt x="102" y="282"/>
                  </a:lnTo>
                  <a:lnTo>
                    <a:pt x="96" y="282"/>
                  </a:lnTo>
                  <a:lnTo>
                    <a:pt x="96" y="276"/>
                  </a:lnTo>
                  <a:lnTo>
                    <a:pt x="96" y="282"/>
                  </a:lnTo>
                  <a:lnTo>
                    <a:pt x="90" y="282"/>
                  </a:lnTo>
                  <a:lnTo>
                    <a:pt x="84" y="282"/>
                  </a:lnTo>
                  <a:lnTo>
                    <a:pt x="84" y="276"/>
                  </a:lnTo>
                  <a:lnTo>
                    <a:pt x="84" y="270"/>
                  </a:lnTo>
                  <a:lnTo>
                    <a:pt x="78" y="270"/>
                  </a:lnTo>
                  <a:lnTo>
                    <a:pt x="72" y="270"/>
                  </a:lnTo>
                  <a:lnTo>
                    <a:pt x="72" y="264"/>
                  </a:lnTo>
                  <a:lnTo>
                    <a:pt x="78" y="264"/>
                  </a:lnTo>
                  <a:lnTo>
                    <a:pt x="84" y="264"/>
                  </a:lnTo>
                  <a:lnTo>
                    <a:pt x="90" y="264"/>
                  </a:lnTo>
                  <a:lnTo>
                    <a:pt x="90" y="270"/>
                  </a:lnTo>
                  <a:lnTo>
                    <a:pt x="90" y="264"/>
                  </a:lnTo>
                  <a:lnTo>
                    <a:pt x="90" y="258"/>
                  </a:lnTo>
                  <a:lnTo>
                    <a:pt x="90" y="252"/>
                  </a:lnTo>
                  <a:lnTo>
                    <a:pt x="96" y="252"/>
                  </a:lnTo>
                  <a:lnTo>
                    <a:pt x="96" y="258"/>
                  </a:lnTo>
                  <a:lnTo>
                    <a:pt x="102" y="258"/>
                  </a:lnTo>
                  <a:lnTo>
                    <a:pt x="108" y="258"/>
                  </a:lnTo>
                  <a:lnTo>
                    <a:pt x="108" y="252"/>
                  </a:lnTo>
                  <a:lnTo>
                    <a:pt x="108" y="246"/>
                  </a:lnTo>
                  <a:lnTo>
                    <a:pt x="108" y="240"/>
                  </a:lnTo>
                  <a:lnTo>
                    <a:pt x="108" y="234"/>
                  </a:lnTo>
                  <a:lnTo>
                    <a:pt x="102" y="234"/>
                  </a:lnTo>
                  <a:lnTo>
                    <a:pt x="102" y="228"/>
                  </a:lnTo>
                  <a:lnTo>
                    <a:pt x="96" y="228"/>
                  </a:lnTo>
                  <a:lnTo>
                    <a:pt x="90" y="228"/>
                  </a:lnTo>
                  <a:lnTo>
                    <a:pt x="96" y="228"/>
                  </a:lnTo>
                  <a:lnTo>
                    <a:pt x="96" y="222"/>
                  </a:lnTo>
                  <a:lnTo>
                    <a:pt x="90" y="222"/>
                  </a:lnTo>
                  <a:lnTo>
                    <a:pt x="90" y="216"/>
                  </a:lnTo>
                  <a:lnTo>
                    <a:pt x="84" y="216"/>
                  </a:lnTo>
                  <a:lnTo>
                    <a:pt x="84" y="210"/>
                  </a:lnTo>
                  <a:lnTo>
                    <a:pt x="84" y="204"/>
                  </a:lnTo>
                  <a:lnTo>
                    <a:pt x="90" y="204"/>
                  </a:lnTo>
                  <a:lnTo>
                    <a:pt x="96" y="210"/>
                  </a:lnTo>
                  <a:lnTo>
                    <a:pt x="102" y="210"/>
                  </a:lnTo>
                  <a:lnTo>
                    <a:pt x="108" y="210"/>
                  </a:lnTo>
                  <a:lnTo>
                    <a:pt x="114" y="210"/>
                  </a:lnTo>
                  <a:lnTo>
                    <a:pt x="120" y="210"/>
                  </a:lnTo>
                  <a:lnTo>
                    <a:pt x="120" y="204"/>
                  </a:lnTo>
                  <a:lnTo>
                    <a:pt x="126" y="204"/>
                  </a:lnTo>
                  <a:lnTo>
                    <a:pt x="126" y="210"/>
                  </a:lnTo>
                  <a:lnTo>
                    <a:pt x="132" y="210"/>
                  </a:lnTo>
                  <a:lnTo>
                    <a:pt x="132" y="216"/>
                  </a:lnTo>
                  <a:lnTo>
                    <a:pt x="138" y="216"/>
                  </a:lnTo>
                  <a:lnTo>
                    <a:pt x="138" y="222"/>
                  </a:lnTo>
                  <a:lnTo>
                    <a:pt x="144" y="222"/>
                  </a:lnTo>
                  <a:lnTo>
                    <a:pt x="150" y="222"/>
                  </a:lnTo>
                  <a:lnTo>
                    <a:pt x="150" y="228"/>
                  </a:lnTo>
                  <a:lnTo>
                    <a:pt x="156" y="228"/>
                  </a:lnTo>
                  <a:lnTo>
                    <a:pt x="162" y="228"/>
                  </a:lnTo>
                  <a:lnTo>
                    <a:pt x="168" y="228"/>
                  </a:lnTo>
                  <a:lnTo>
                    <a:pt x="168" y="234"/>
                  </a:lnTo>
                  <a:lnTo>
                    <a:pt x="168" y="228"/>
                  </a:lnTo>
                  <a:lnTo>
                    <a:pt x="168" y="234"/>
                  </a:lnTo>
                  <a:lnTo>
                    <a:pt x="174" y="234"/>
                  </a:lnTo>
                  <a:lnTo>
                    <a:pt x="174" y="240"/>
                  </a:lnTo>
                  <a:lnTo>
                    <a:pt x="180" y="240"/>
                  </a:lnTo>
                  <a:lnTo>
                    <a:pt x="186" y="240"/>
                  </a:lnTo>
                  <a:lnTo>
                    <a:pt x="186" y="234"/>
                  </a:lnTo>
                  <a:lnTo>
                    <a:pt x="192" y="234"/>
                  </a:lnTo>
                  <a:lnTo>
                    <a:pt x="192" y="228"/>
                  </a:lnTo>
                  <a:lnTo>
                    <a:pt x="192" y="222"/>
                  </a:lnTo>
                  <a:lnTo>
                    <a:pt x="192" y="216"/>
                  </a:lnTo>
                  <a:lnTo>
                    <a:pt x="198" y="216"/>
                  </a:lnTo>
                  <a:lnTo>
                    <a:pt x="198" y="210"/>
                  </a:lnTo>
                  <a:lnTo>
                    <a:pt x="192" y="210"/>
                  </a:lnTo>
                  <a:lnTo>
                    <a:pt x="198" y="210"/>
                  </a:lnTo>
                  <a:lnTo>
                    <a:pt x="198" y="204"/>
                  </a:lnTo>
                  <a:lnTo>
                    <a:pt x="192" y="204"/>
                  </a:lnTo>
                  <a:lnTo>
                    <a:pt x="192" y="198"/>
                  </a:lnTo>
                  <a:lnTo>
                    <a:pt x="198" y="198"/>
                  </a:lnTo>
                  <a:lnTo>
                    <a:pt x="198" y="192"/>
                  </a:lnTo>
                  <a:lnTo>
                    <a:pt x="198" y="186"/>
                  </a:lnTo>
                  <a:lnTo>
                    <a:pt x="192" y="186"/>
                  </a:lnTo>
                  <a:lnTo>
                    <a:pt x="198" y="186"/>
                  </a:lnTo>
                  <a:lnTo>
                    <a:pt x="198" y="180"/>
                  </a:lnTo>
                  <a:lnTo>
                    <a:pt x="198" y="174"/>
                  </a:lnTo>
                  <a:lnTo>
                    <a:pt x="192" y="174"/>
                  </a:lnTo>
                  <a:lnTo>
                    <a:pt x="198" y="174"/>
                  </a:lnTo>
                  <a:lnTo>
                    <a:pt x="198" y="168"/>
                  </a:lnTo>
                  <a:lnTo>
                    <a:pt x="204" y="168"/>
                  </a:lnTo>
                  <a:lnTo>
                    <a:pt x="204" y="162"/>
                  </a:lnTo>
                  <a:lnTo>
                    <a:pt x="210" y="162"/>
                  </a:lnTo>
                  <a:lnTo>
                    <a:pt x="216" y="162"/>
                  </a:lnTo>
                  <a:lnTo>
                    <a:pt x="216" y="156"/>
                  </a:lnTo>
                  <a:lnTo>
                    <a:pt x="216" y="150"/>
                  </a:lnTo>
                  <a:lnTo>
                    <a:pt x="222" y="150"/>
                  </a:lnTo>
                  <a:lnTo>
                    <a:pt x="222" y="144"/>
                  </a:lnTo>
                  <a:lnTo>
                    <a:pt x="216" y="144"/>
                  </a:lnTo>
                  <a:lnTo>
                    <a:pt x="216" y="138"/>
                  </a:lnTo>
                  <a:lnTo>
                    <a:pt x="216" y="132"/>
                  </a:lnTo>
                  <a:lnTo>
                    <a:pt x="222" y="132"/>
                  </a:lnTo>
                  <a:lnTo>
                    <a:pt x="222" y="126"/>
                  </a:lnTo>
                  <a:lnTo>
                    <a:pt x="222" y="120"/>
                  </a:lnTo>
                  <a:lnTo>
                    <a:pt x="228" y="120"/>
                  </a:lnTo>
                  <a:lnTo>
                    <a:pt x="222" y="120"/>
                  </a:lnTo>
                  <a:lnTo>
                    <a:pt x="222" y="114"/>
                  </a:lnTo>
                  <a:lnTo>
                    <a:pt x="216" y="114"/>
                  </a:lnTo>
                  <a:lnTo>
                    <a:pt x="216" y="108"/>
                  </a:lnTo>
                  <a:lnTo>
                    <a:pt x="216" y="102"/>
                  </a:lnTo>
                  <a:lnTo>
                    <a:pt x="216" y="96"/>
                  </a:lnTo>
                  <a:lnTo>
                    <a:pt x="222" y="96"/>
                  </a:lnTo>
                  <a:lnTo>
                    <a:pt x="222" y="102"/>
                  </a:lnTo>
                  <a:lnTo>
                    <a:pt x="228" y="102"/>
                  </a:lnTo>
                  <a:lnTo>
                    <a:pt x="228" y="108"/>
                  </a:lnTo>
                  <a:lnTo>
                    <a:pt x="234" y="108"/>
                  </a:lnTo>
                  <a:lnTo>
                    <a:pt x="240" y="108"/>
                  </a:lnTo>
                  <a:lnTo>
                    <a:pt x="240" y="102"/>
                  </a:lnTo>
                  <a:lnTo>
                    <a:pt x="240" y="96"/>
                  </a:lnTo>
                  <a:lnTo>
                    <a:pt x="246" y="96"/>
                  </a:lnTo>
                  <a:lnTo>
                    <a:pt x="246" y="102"/>
                  </a:lnTo>
                  <a:lnTo>
                    <a:pt x="252" y="102"/>
                  </a:lnTo>
                  <a:lnTo>
                    <a:pt x="252" y="96"/>
                  </a:lnTo>
                  <a:lnTo>
                    <a:pt x="252" y="102"/>
                  </a:lnTo>
                  <a:lnTo>
                    <a:pt x="258" y="102"/>
                  </a:lnTo>
                  <a:lnTo>
                    <a:pt x="258" y="108"/>
                  </a:lnTo>
                  <a:lnTo>
                    <a:pt x="258" y="114"/>
                  </a:lnTo>
                  <a:lnTo>
                    <a:pt x="258" y="120"/>
                  </a:lnTo>
                  <a:lnTo>
                    <a:pt x="258" y="126"/>
                  </a:lnTo>
                  <a:lnTo>
                    <a:pt x="264" y="126"/>
                  </a:lnTo>
                  <a:lnTo>
                    <a:pt x="264" y="132"/>
                  </a:lnTo>
                  <a:lnTo>
                    <a:pt x="270" y="132"/>
                  </a:lnTo>
                  <a:lnTo>
                    <a:pt x="270" y="126"/>
                  </a:lnTo>
                  <a:lnTo>
                    <a:pt x="270" y="132"/>
                  </a:lnTo>
                  <a:lnTo>
                    <a:pt x="276" y="132"/>
                  </a:lnTo>
                  <a:lnTo>
                    <a:pt x="276" y="126"/>
                  </a:lnTo>
                  <a:lnTo>
                    <a:pt x="276" y="120"/>
                  </a:lnTo>
                  <a:lnTo>
                    <a:pt x="282" y="120"/>
                  </a:lnTo>
                  <a:lnTo>
                    <a:pt x="288" y="120"/>
                  </a:lnTo>
                  <a:lnTo>
                    <a:pt x="300" y="120"/>
                  </a:lnTo>
                  <a:lnTo>
                    <a:pt x="300" y="126"/>
                  </a:lnTo>
                  <a:lnTo>
                    <a:pt x="306" y="126"/>
                  </a:lnTo>
                  <a:lnTo>
                    <a:pt x="306" y="132"/>
                  </a:lnTo>
                  <a:lnTo>
                    <a:pt x="312" y="132"/>
                  </a:lnTo>
                  <a:lnTo>
                    <a:pt x="318" y="132"/>
                  </a:lnTo>
                  <a:lnTo>
                    <a:pt x="318" y="126"/>
                  </a:lnTo>
                  <a:lnTo>
                    <a:pt x="318" y="132"/>
                  </a:lnTo>
                  <a:lnTo>
                    <a:pt x="318" y="126"/>
                  </a:lnTo>
                  <a:lnTo>
                    <a:pt x="324" y="126"/>
                  </a:lnTo>
                  <a:lnTo>
                    <a:pt x="324" y="132"/>
                  </a:lnTo>
                  <a:lnTo>
                    <a:pt x="330" y="132"/>
                  </a:lnTo>
                  <a:lnTo>
                    <a:pt x="330" y="138"/>
                  </a:lnTo>
                  <a:lnTo>
                    <a:pt x="336" y="138"/>
                  </a:lnTo>
                  <a:lnTo>
                    <a:pt x="342" y="138"/>
                  </a:lnTo>
                  <a:lnTo>
                    <a:pt x="342" y="144"/>
                  </a:lnTo>
                  <a:lnTo>
                    <a:pt x="348" y="144"/>
                  </a:lnTo>
                  <a:lnTo>
                    <a:pt x="348" y="150"/>
                  </a:lnTo>
                  <a:lnTo>
                    <a:pt x="354" y="150"/>
                  </a:lnTo>
                  <a:lnTo>
                    <a:pt x="360" y="150"/>
                  </a:lnTo>
                  <a:lnTo>
                    <a:pt x="360" y="144"/>
                  </a:lnTo>
                  <a:lnTo>
                    <a:pt x="360" y="150"/>
                  </a:lnTo>
                  <a:lnTo>
                    <a:pt x="360" y="144"/>
                  </a:lnTo>
                  <a:lnTo>
                    <a:pt x="360" y="150"/>
                  </a:lnTo>
                  <a:lnTo>
                    <a:pt x="366" y="150"/>
                  </a:lnTo>
                  <a:lnTo>
                    <a:pt x="366" y="156"/>
                  </a:lnTo>
                  <a:lnTo>
                    <a:pt x="360" y="156"/>
                  </a:lnTo>
                  <a:lnTo>
                    <a:pt x="354" y="156"/>
                  </a:lnTo>
                  <a:lnTo>
                    <a:pt x="354" y="162"/>
                  </a:lnTo>
                  <a:lnTo>
                    <a:pt x="354" y="168"/>
                  </a:lnTo>
                  <a:lnTo>
                    <a:pt x="360" y="168"/>
                  </a:lnTo>
                  <a:lnTo>
                    <a:pt x="360" y="174"/>
                  </a:lnTo>
                  <a:lnTo>
                    <a:pt x="360" y="180"/>
                  </a:lnTo>
                  <a:lnTo>
                    <a:pt x="366" y="180"/>
                  </a:lnTo>
                  <a:lnTo>
                    <a:pt x="366" y="186"/>
                  </a:lnTo>
                  <a:lnTo>
                    <a:pt x="360" y="186"/>
                  </a:lnTo>
                  <a:lnTo>
                    <a:pt x="354" y="186"/>
                  </a:lnTo>
                  <a:lnTo>
                    <a:pt x="360" y="186"/>
                  </a:lnTo>
                  <a:lnTo>
                    <a:pt x="360" y="192"/>
                  </a:lnTo>
                  <a:lnTo>
                    <a:pt x="366" y="192"/>
                  </a:lnTo>
                  <a:lnTo>
                    <a:pt x="372" y="192"/>
                  </a:lnTo>
                  <a:lnTo>
                    <a:pt x="378" y="192"/>
                  </a:lnTo>
                  <a:lnTo>
                    <a:pt x="384" y="192"/>
                  </a:lnTo>
                  <a:lnTo>
                    <a:pt x="384" y="198"/>
                  </a:lnTo>
                  <a:lnTo>
                    <a:pt x="390" y="198"/>
                  </a:lnTo>
                  <a:lnTo>
                    <a:pt x="396" y="198"/>
                  </a:lnTo>
                  <a:lnTo>
                    <a:pt x="402" y="198"/>
                  </a:lnTo>
                  <a:lnTo>
                    <a:pt x="402" y="204"/>
                  </a:lnTo>
                  <a:lnTo>
                    <a:pt x="402" y="198"/>
                  </a:lnTo>
                  <a:lnTo>
                    <a:pt x="408" y="198"/>
                  </a:lnTo>
                  <a:lnTo>
                    <a:pt x="414" y="198"/>
                  </a:lnTo>
                  <a:lnTo>
                    <a:pt x="414" y="204"/>
                  </a:lnTo>
                  <a:lnTo>
                    <a:pt x="420" y="204"/>
                  </a:lnTo>
                  <a:lnTo>
                    <a:pt x="420" y="210"/>
                  </a:lnTo>
                  <a:lnTo>
                    <a:pt x="426" y="210"/>
                  </a:lnTo>
                  <a:lnTo>
                    <a:pt x="420" y="210"/>
                  </a:lnTo>
                  <a:lnTo>
                    <a:pt x="426" y="210"/>
                  </a:lnTo>
                  <a:lnTo>
                    <a:pt x="432" y="210"/>
                  </a:lnTo>
                  <a:lnTo>
                    <a:pt x="438" y="210"/>
                  </a:lnTo>
                  <a:lnTo>
                    <a:pt x="438" y="216"/>
                  </a:lnTo>
                  <a:lnTo>
                    <a:pt x="438" y="222"/>
                  </a:lnTo>
                  <a:lnTo>
                    <a:pt x="438" y="228"/>
                  </a:lnTo>
                  <a:lnTo>
                    <a:pt x="444" y="228"/>
                  </a:lnTo>
                  <a:lnTo>
                    <a:pt x="444" y="234"/>
                  </a:lnTo>
                  <a:lnTo>
                    <a:pt x="444" y="240"/>
                  </a:lnTo>
                  <a:lnTo>
                    <a:pt x="444" y="246"/>
                  </a:lnTo>
                  <a:lnTo>
                    <a:pt x="450" y="246"/>
                  </a:lnTo>
                  <a:lnTo>
                    <a:pt x="450" y="252"/>
                  </a:lnTo>
                  <a:lnTo>
                    <a:pt x="456" y="252"/>
                  </a:lnTo>
                  <a:lnTo>
                    <a:pt x="456" y="258"/>
                  </a:lnTo>
                  <a:lnTo>
                    <a:pt x="462" y="258"/>
                  </a:lnTo>
                  <a:lnTo>
                    <a:pt x="468" y="258"/>
                  </a:lnTo>
                  <a:lnTo>
                    <a:pt x="474" y="258"/>
                  </a:lnTo>
                  <a:lnTo>
                    <a:pt x="474" y="264"/>
                  </a:lnTo>
                  <a:lnTo>
                    <a:pt x="474" y="270"/>
                  </a:lnTo>
                  <a:lnTo>
                    <a:pt x="480" y="270"/>
                  </a:lnTo>
                  <a:lnTo>
                    <a:pt x="480" y="276"/>
                  </a:lnTo>
                  <a:lnTo>
                    <a:pt x="474" y="276"/>
                  </a:lnTo>
                  <a:lnTo>
                    <a:pt x="468" y="276"/>
                  </a:lnTo>
                  <a:lnTo>
                    <a:pt x="468" y="282"/>
                  </a:lnTo>
                  <a:lnTo>
                    <a:pt x="468" y="288"/>
                  </a:lnTo>
                  <a:lnTo>
                    <a:pt x="468" y="294"/>
                  </a:lnTo>
                  <a:lnTo>
                    <a:pt x="468" y="300"/>
                  </a:lnTo>
                  <a:lnTo>
                    <a:pt x="474" y="306"/>
                  </a:lnTo>
                  <a:lnTo>
                    <a:pt x="480" y="306"/>
                  </a:lnTo>
                  <a:lnTo>
                    <a:pt x="486" y="306"/>
                  </a:lnTo>
                  <a:lnTo>
                    <a:pt x="486" y="300"/>
                  </a:lnTo>
                  <a:lnTo>
                    <a:pt x="486" y="306"/>
                  </a:lnTo>
                  <a:lnTo>
                    <a:pt x="492" y="306"/>
                  </a:lnTo>
                  <a:lnTo>
                    <a:pt x="492" y="300"/>
                  </a:lnTo>
                  <a:lnTo>
                    <a:pt x="498" y="300"/>
                  </a:lnTo>
                  <a:lnTo>
                    <a:pt x="504" y="300"/>
                  </a:lnTo>
                  <a:lnTo>
                    <a:pt x="510" y="300"/>
                  </a:lnTo>
                  <a:lnTo>
                    <a:pt x="516" y="300"/>
                  </a:lnTo>
                  <a:lnTo>
                    <a:pt x="516" y="306"/>
                  </a:lnTo>
                  <a:lnTo>
                    <a:pt x="516" y="312"/>
                  </a:lnTo>
                  <a:lnTo>
                    <a:pt x="522" y="312"/>
                  </a:lnTo>
                  <a:lnTo>
                    <a:pt x="528" y="312"/>
                  </a:lnTo>
                  <a:lnTo>
                    <a:pt x="528" y="318"/>
                  </a:lnTo>
                  <a:lnTo>
                    <a:pt x="528" y="324"/>
                  </a:lnTo>
                  <a:lnTo>
                    <a:pt x="534" y="324"/>
                  </a:lnTo>
                  <a:lnTo>
                    <a:pt x="534" y="330"/>
                  </a:lnTo>
                  <a:lnTo>
                    <a:pt x="540" y="330"/>
                  </a:lnTo>
                  <a:lnTo>
                    <a:pt x="546" y="330"/>
                  </a:lnTo>
                  <a:lnTo>
                    <a:pt x="552" y="330"/>
                  </a:lnTo>
                  <a:lnTo>
                    <a:pt x="552" y="336"/>
                  </a:lnTo>
                  <a:lnTo>
                    <a:pt x="552" y="342"/>
                  </a:lnTo>
                  <a:lnTo>
                    <a:pt x="552" y="348"/>
                  </a:lnTo>
                  <a:lnTo>
                    <a:pt x="558" y="348"/>
                  </a:lnTo>
                  <a:lnTo>
                    <a:pt x="558" y="354"/>
                  </a:lnTo>
                  <a:lnTo>
                    <a:pt x="558" y="360"/>
                  </a:lnTo>
                  <a:lnTo>
                    <a:pt x="558" y="366"/>
                  </a:lnTo>
                  <a:lnTo>
                    <a:pt x="564" y="366"/>
                  </a:lnTo>
                  <a:lnTo>
                    <a:pt x="570" y="366"/>
                  </a:lnTo>
                  <a:lnTo>
                    <a:pt x="576" y="366"/>
                  </a:lnTo>
                  <a:lnTo>
                    <a:pt x="576" y="360"/>
                  </a:lnTo>
                  <a:lnTo>
                    <a:pt x="576" y="354"/>
                  </a:lnTo>
                  <a:lnTo>
                    <a:pt x="582" y="354"/>
                  </a:lnTo>
                  <a:lnTo>
                    <a:pt x="588" y="354"/>
                  </a:lnTo>
                  <a:lnTo>
                    <a:pt x="594" y="354"/>
                  </a:lnTo>
                  <a:lnTo>
                    <a:pt x="600" y="354"/>
                  </a:lnTo>
                  <a:lnTo>
                    <a:pt x="594" y="354"/>
                  </a:lnTo>
                  <a:lnTo>
                    <a:pt x="594" y="348"/>
                  </a:lnTo>
                  <a:lnTo>
                    <a:pt x="594" y="342"/>
                  </a:lnTo>
                  <a:lnTo>
                    <a:pt x="600" y="342"/>
                  </a:lnTo>
                  <a:lnTo>
                    <a:pt x="600" y="336"/>
                  </a:lnTo>
                  <a:lnTo>
                    <a:pt x="606" y="330"/>
                  </a:lnTo>
                  <a:lnTo>
                    <a:pt x="606" y="324"/>
                  </a:lnTo>
                  <a:lnTo>
                    <a:pt x="600" y="324"/>
                  </a:lnTo>
                  <a:lnTo>
                    <a:pt x="600" y="318"/>
                  </a:lnTo>
                  <a:lnTo>
                    <a:pt x="594" y="318"/>
                  </a:lnTo>
                  <a:lnTo>
                    <a:pt x="588" y="318"/>
                  </a:lnTo>
                  <a:lnTo>
                    <a:pt x="588" y="312"/>
                  </a:lnTo>
                  <a:lnTo>
                    <a:pt x="582" y="312"/>
                  </a:lnTo>
                  <a:lnTo>
                    <a:pt x="582" y="306"/>
                  </a:lnTo>
                  <a:lnTo>
                    <a:pt x="588" y="306"/>
                  </a:lnTo>
                  <a:lnTo>
                    <a:pt x="594" y="306"/>
                  </a:lnTo>
                  <a:lnTo>
                    <a:pt x="594" y="300"/>
                  </a:lnTo>
                  <a:lnTo>
                    <a:pt x="594" y="294"/>
                  </a:lnTo>
                  <a:lnTo>
                    <a:pt x="600" y="294"/>
                  </a:lnTo>
                  <a:lnTo>
                    <a:pt x="606" y="294"/>
                  </a:lnTo>
                  <a:lnTo>
                    <a:pt x="606" y="300"/>
                  </a:lnTo>
                  <a:lnTo>
                    <a:pt x="612" y="300"/>
                  </a:lnTo>
                  <a:lnTo>
                    <a:pt x="618" y="300"/>
                  </a:lnTo>
                  <a:lnTo>
                    <a:pt x="624" y="300"/>
                  </a:lnTo>
                  <a:lnTo>
                    <a:pt x="630" y="300"/>
                  </a:lnTo>
                  <a:lnTo>
                    <a:pt x="630" y="294"/>
                  </a:lnTo>
                  <a:lnTo>
                    <a:pt x="636" y="294"/>
                  </a:lnTo>
                  <a:lnTo>
                    <a:pt x="636" y="288"/>
                  </a:lnTo>
                  <a:lnTo>
                    <a:pt x="630" y="288"/>
                  </a:lnTo>
                  <a:lnTo>
                    <a:pt x="630" y="282"/>
                  </a:lnTo>
                  <a:lnTo>
                    <a:pt x="630" y="276"/>
                  </a:lnTo>
                  <a:lnTo>
                    <a:pt x="630" y="270"/>
                  </a:lnTo>
                  <a:lnTo>
                    <a:pt x="630" y="264"/>
                  </a:lnTo>
                  <a:lnTo>
                    <a:pt x="630" y="258"/>
                  </a:lnTo>
                  <a:lnTo>
                    <a:pt x="630" y="252"/>
                  </a:lnTo>
                  <a:lnTo>
                    <a:pt x="636" y="252"/>
                  </a:lnTo>
                  <a:lnTo>
                    <a:pt x="630" y="252"/>
                  </a:lnTo>
                  <a:lnTo>
                    <a:pt x="630" y="246"/>
                  </a:lnTo>
                  <a:lnTo>
                    <a:pt x="630" y="240"/>
                  </a:lnTo>
                  <a:lnTo>
                    <a:pt x="624" y="240"/>
                  </a:lnTo>
                  <a:lnTo>
                    <a:pt x="624" y="234"/>
                  </a:lnTo>
                  <a:lnTo>
                    <a:pt x="618" y="234"/>
                  </a:lnTo>
                  <a:lnTo>
                    <a:pt x="612" y="234"/>
                  </a:lnTo>
                  <a:lnTo>
                    <a:pt x="606" y="234"/>
                  </a:lnTo>
                  <a:lnTo>
                    <a:pt x="600" y="234"/>
                  </a:lnTo>
                  <a:lnTo>
                    <a:pt x="600" y="228"/>
                  </a:lnTo>
                  <a:lnTo>
                    <a:pt x="594" y="228"/>
                  </a:lnTo>
                  <a:lnTo>
                    <a:pt x="594" y="222"/>
                  </a:lnTo>
                  <a:lnTo>
                    <a:pt x="594" y="216"/>
                  </a:lnTo>
                  <a:lnTo>
                    <a:pt x="588" y="216"/>
                  </a:lnTo>
                  <a:lnTo>
                    <a:pt x="582" y="216"/>
                  </a:lnTo>
                  <a:lnTo>
                    <a:pt x="582" y="210"/>
                  </a:lnTo>
                  <a:lnTo>
                    <a:pt x="582" y="204"/>
                  </a:lnTo>
                  <a:lnTo>
                    <a:pt x="576" y="204"/>
                  </a:lnTo>
                  <a:lnTo>
                    <a:pt x="576" y="198"/>
                  </a:lnTo>
                  <a:lnTo>
                    <a:pt x="582" y="198"/>
                  </a:lnTo>
                  <a:lnTo>
                    <a:pt x="582" y="192"/>
                  </a:lnTo>
                  <a:lnTo>
                    <a:pt x="582" y="186"/>
                  </a:lnTo>
                  <a:lnTo>
                    <a:pt x="582" y="180"/>
                  </a:lnTo>
                  <a:lnTo>
                    <a:pt x="576" y="180"/>
                  </a:lnTo>
                  <a:lnTo>
                    <a:pt x="576" y="174"/>
                  </a:lnTo>
                  <a:lnTo>
                    <a:pt x="582" y="174"/>
                  </a:lnTo>
                  <a:lnTo>
                    <a:pt x="588" y="174"/>
                  </a:lnTo>
                  <a:lnTo>
                    <a:pt x="588" y="168"/>
                  </a:lnTo>
                  <a:lnTo>
                    <a:pt x="582" y="168"/>
                  </a:lnTo>
                  <a:lnTo>
                    <a:pt x="582" y="162"/>
                  </a:lnTo>
                  <a:lnTo>
                    <a:pt x="582" y="168"/>
                  </a:lnTo>
                  <a:lnTo>
                    <a:pt x="582" y="162"/>
                  </a:lnTo>
                  <a:lnTo>
                    <a:pt x="576" y="162"/>
                  </a:lnTo>
                  <a:lnTo>
                    <a:pt x="576" y="156"/>
                  </a:lnTo>
                  <a:lnTo>
                    <a:pt x="576" y="150"/>
                  </a:lnTo>
                  <a:lnTo>
                    <a:pt x="582" y="150"/>
                  </a:lnTo>
                  <a:lnTo>
                    <a:pt x="576" y="150"/>
                  </a:lnTo>
                  <a:lnTo>
                    <a:pt x="576" y="144"/>
                  </a:lnTo>
                  <a:lnTo>
                    <a:pt x="576" y="138"/>
                  </a:lnTo>
                  <a:lnTo>
                    <a:pt x="576" y="132"/>
                  </a:lnTo>
                  <a:lnTo>
                    <a:pt x="576" y="126"/>
                  </a:lnTo>
                  <a:lnTo>
                    <a:pt x="576" y="120"/>
                  </a:lnTo>
                  <a:lnTo>
                    <a:pt x="576" y="114"/>
                  </a:lnTo>
                  <a:lnTo>
                    <a:pt x="576" y="108"/>
                  </a:lnTo>
                  <a:lnTo>
                    <a:pt x="576" y="102"/>
                  </a:lnTo>
                  <a:lnTo>
                    <a:pt x="582" y="102"/>
                  </a:lnTo>
                  <a:lnTo>
                    <a:pt x="582" y="96"/>
                  </a:lnTo>
                  <a:lnTo>
                    <a:pt x="588" y="96"/>
                  </a:lnTo>
                  <a:lnTo>
                    <a:pt x="588" y="102"/>
                  </a:lnTo>
                  <a:lnTo>
                    <a:pt x="588" y="96"/>
                  </a:lnTo>
                  <a:lnTo>
                    <a:pt x="594" y="96"/>
                  </a:lnTo>
                  <a:lnTo>
                    <a:pt x="600" y="96"/>
                  </a:lnTo>
                  <a:lnTo>
                    <a:pt x="600" y="90"/>
                  </a:lnTo>
                  <a:lnTo>
                    <a:pt x="606" y="90"/>
                  </a:lnTo>
                  <a:lnTo>
                    <a:pt x="612" y="90"/>
                  </a:lnTo>
                  <a:lnTo>
                    <a:pt x="618" y="90"/>
                  </a:lnTo>
                  <a:lnTo>
                    <a:pt x="618" y="84"/>
                  </a:lnTo>
                  <a:lnTo>
                    <a:pt x="618" y="90"/>
                  </a:lnTo>
                  <a:lnTo>
                    <a:pt x="618" y="84"/>
                  </a:lnTo>
                  <a:lnTo>
                    <a:pt x="624" y="84"/>
                  </a:lnTo>
                  <a:lnTo>
                    <a:pt x="624" y="90"/>
                  </a:lnTo>
                  <a:lnTo>
                    <a:pt x="630" y="90"/>
                  </a:lnTo>
                  <a:lnTo>
                    <a:pt x="630" y="84"/>
                  </a:lnTo>
                  <a:lnTo>
                    <a:pt x="636" y="84"/>
                  </a:lnTo>
                  <a:lnTo>
                    <a:pt x="636" y="78"/>
                  </a:lnTo>
                  <a:lnTo>
                    <a:pt x="636" y="72"/>
                  </a:lnTo>
                  <a:lnTo>
                    <a:pt x="642" y="72"/>
                  </a:lnTo>
                  <a:lnTo>
                    <a:pt x="642" y="66"/>
                  </a:lnTo>
                  <a:lnTo>
                    <a:pt x="642" y="60"/>
                  </a:lnTo>
                  <a:lnTo>
                    <a:pt x="636" y="60"/>
                  </a:lnTo>
                  <a:lnTo>
                    <a:pt x="642" y="60"/>
                  </a:lnTo>
                  <a:lnTo>
                    <a:pt x="642" y="54"/>
                  </a:lnTo>
                  <a:lnTo>
                    <a:pt x="648" y="54"/>
                  </a:lnTo>
                  <a:lnTo>
                    <a:pt x="648" y="48"/>
                  </a:lnTo>
                  <a:lnTo>
                    <a:pt x="654" y="48"/>
                  </a:lnTo>
                  <a:lnTo>
                    <a:pt x="654" y="42"/>
                  </a:lnTo>
                  <a:lnTo>
                    <a:pt x="654" y="36"/>
                  </a:lnTo>
                  <a:lnTo>
                    <a:pt x="660" y="36"/>
                  </a:lnTo>
                  <a:lnTo>
                    <a:pt x="660" y="30"/>
                  </a:lnTo>
                  <a:lnTo>
                    <a:pt x="666" y="30"/>
                  </a:lnTo>
                  <a:lnTo>
                    <a:pt x="666" y="24"/>
                  </a:lnTo>
                  <a:lnTo>
                    <a:pt x="672" y="24"/>
                  </a:lnTo>
                  <a:lnTo>
                    <a:pt x="672" y="18"/>
                  </a:lnTo>
                  <a:lnTo>
                    <a:pt x="678" y="18"/>
                  </a:lnTo>
                  <a:lnTo>
                    <a:pt x="678" y="12"/>
                  </a:lnTo>
                  <a:lnTo>
                    <a:pt x="684" y="12"/>
                  </a:lnTo>
                  <a:lnTo>
                    <a:pt x="690" y="12"/>
                  </a:lnTo>
                  <a:lnTo>
                    <a:pt x="696" y="12"/>
                  </a:lnTo>
                  <a:lnTo>
                    <a:pt x="702" y="12"/>
                  </a:lnTo>
                  <a:lnTo>
                    <a:pt x="702" y="18"/>
                  </a:lnTo>
                  <a:lnTo>
                    <a:pt x="702" y="24"/>
                  </a:lnTo>
                  <a:lnTo>
                    <a:pt x="696" y="24"/>
                  </a:lnTo>
                  <a:lnTo>
                    <a:pt x="702" y="30"/>
                  </a:lnTo>
                  <a:lnTo>
                    <a:pt x="696" y="30"/>
                  </a:lnTo>
                  <a:lnTo>
                    <a:pt x="696" y="36"/>
                  </a:lnTo>
                  <a:lnTo>
                    <a:pt x="696" y="42"/>
                  </a:lnTo>
                  <a:lnTo>
                    <a:pt x="696" y="48"/>
                  </a:lnTo>
                  <a:lnTo>
                    <a:pt x="702" y="48"/>
                  </a:lnTo>
                  <a:lnTo>
                    <a:pt x="708" y="48"/>
                  </a:lnTo>
                  <a:lnTo>
                    <a:pt x="714" y="48"/>
                  </a:lnTo>
                  <a:lnTo>
                    <a:pt x="720" y="48"/>
                  </a:lnTo>
                  <a:lnTo>
                    <a:pt x="720" y="42"/>
                  </a:lnTo>
                  <a:lnTo>
                    <a:pt x="720" y="36"/>
                  </a:lnTo>
                  <a:lnTo>
                    <a:pt x="726" y="36"/>
                  </a:lnTo>
                  <a:lnTo>
                    <a:pt x="726" y="30"/>
                  </a:lnTo>
                  <a:lnTo>
                    <a:pt x="732" y="30"/>
                  </a:lnTo>
                  <a:lnTo>
                    <a:pt x="732" y="36"/>
                  </a:lnTo>
                  <a:lnTo>
                    <a:pt x="732" y="30"/>
                  </a:lnTo>
                  <a:lnTo>
                    <a:pt x="738" y="30"/>
                  </a:lnTo>
                  <a:lnTo>
                    <a:pt x="744" y="24"/>
                  </a:lnTo>
                  <a:lnTo>
                    <a:pt x="750" y="24"/>
                  </a:lnTo>
                  <a:lnTo>
                    <a:pt x="750" y="18"/>
                  </a:lnTo>
                  <a:lnTo>
                    <a:pt x="756" y="18"/>
                  </a:lnTo>
                  <a:lnTo>
                    <a:pt x="756" y="24"/>
                  </a:lnTo>
                  <a:lnTo>
                    <a:pt x="762" y="24"/>
                  </a:lnTo>
                  <a:lnTo>
                    <a:pt x="762" y="30"/>
                  </a:lnTo>
                  <a:lnTo>
                    <a:pt x="768" y="30"/>
                  </a:lnTo>
                  <a:lnTo>
                    <a:pt x="774" y="30"/>
                  </a:lnTo>
                  <a:lnTo>
                    <a:pt x="780" y="36"/>
                  </a:lnTo>
                  <a:lnTo>
                    <a:pt x="786" y="36"/>
                  </a:lnTo>
                  <a:lnTo>
                    <a:pt x="786" y="42"/>
                  </a:lnTo>
                  <a:lnTo>
                    <a:pt x="786" y="48"/>
                  </a:lnTo>
                  <a:lnTo>
                    <a:pt x="792" y="48"/>
                  </a:lnTo>
                  <a:lnTo>
                    <a:pt x="792" y="54"/>
                  </a:lnTo>
                  <a:lnTo>
                    <a:pt x="792" y="48"/>
                  </a:lnTo>
                  <a:lnTo>
                    <a:pt x="792" y="54"/>
                  </a:lnTo>
                  <a:lnTo>
                    <a:pt x="792" y="48"/>
                  </a:lnTo>
                  <a:lnTo>
                    <a:pt x="798" y="48"/>
                  </a:lnTo>
                  <a:lnTo>
                    <a:pt x="804" y="48"/>
                  </a:lnTo>
                  <a:lnTo>
                    <a:pt x="804" y="42"/>
                  </a:lnTo>
                  <a:lnTo>
                    <a:pt x="804" y="48"/>
                  </a:lnTo>
                  <a:lnTo>
                    <a:pt x="810" y="48"/>
                  </a:lnTo>
                  <a:lnTo>
                    <a:pt x="810" y="42"/>
                  </a:lnTo>
                  <a:lnTo>
                    <a:pt x="816" y="42"/>
                  </a:lnTo>
                  <a:lnTo>
                    <a:pt x="822" y="42"/>
                  </a:lnTo>
                  <a:lnTo>
                    <a:pt x="822" y="48"/>
                  </a:lnTo>
                  <a:lnTo>
                    <a:pt x="822" y="54"/>
                  </a:lnTo>
                  <a:lnTo>
                    <a:pt x="828" y="54"/>
                  </a:lnTo>
                  <a:lnTo>
                    <a:pt x="828" y="48"/>
                  </a:lnTo>
                  <a:lnTo>
                    <a:pt x="834" y="42"/>
                  </a:lnTo>
                  <a:lnTo>
                    <a:pt x="834" y="36"/>
                  </a:lnTo>
                  <a:lnTo>
                    <a:pt x="834" y="30"/>
                  </a:lnTo>
                  <a:lnTo>
                    <a:pt x="840" y="30"/>
                  </a:lnTo>
                  <a:lnTo>
                    <a:pt x="834" y="30"/>
                  </a:lnTo>
                  <a:lnTo>
                    <a:pt x="840" y="30"/>
                  </a:lnTo>
                  <a:lnTo>
                    <a:pt x="834" y="30"/>
                  </a:lnTo>
                  <a:lnTo>
                    <a:pt x="840" y="30"/>
                  </a:lnTo>
                  <a:lnTo>
                    <a:pt x="846" y="30"/>
                  </a:lnTo>
                  <a:lnTo>
                    <a:pt x="852" y="30"/>
                  </a:lnTo>
                  <a:lnTo>
                    <a:pt x="852" y="36"/>
                  </a:lnTo>
                  <a:lnTo>
                    <a:pt x="858" y="36"/>
                  </a:lnTo>
                  <a:lnTo>
                    <a:pt x="864" y="36"/>
                  </a:lnTo>
                  <a:lnTo>
                    <a:pt x="870" y="36"/>
                  </a:lnTo>
                  <a:lnTo>
                    <a:pt x="876" y="42"/>
                  </a:lnTo>
                  <a:lnTo>
                    <a:pt x="876" y="36"/>
                  </a:lnTo>
                  <a:lnTo>
                    <a:pt x="876" y="42"/>
                  </a:lnTo>
                  <a:lnTo>
                    <a:pt x="882" y="42"/>
                  </a:lnTo>
                  <a:lnTo>
                    <a:pt x="888" y="42"/>
                  </a:lnTo>
                  <a:lnTo>
                    <a:pt x="888" y="48"/>
                  </a:lnTo>
                  <a:lnTo>
                    <a:pt x="882" y="48"/>
                  </a:lnTo>
                  <a:lnTo>
                    <a:pt x="882" y="54"/>
                  </a:lnTo>
                  <a:lnTo>
                    <a:pt x="876" y="60"/>
                  </a:lnTo>
                  <a:lnTo>
                    <a:pt x="876" y="66"/>
                  </a:lnTo>
                  <a:lnTo>
                    <a:pt x="882" y="66"/>
                  </a:lnTo>
                  <a:lnTo>
                    <a:pt x="882" y="72"/>
                  </a:lnTo>
                  <a:lnTo>
                    <a:pt x="882" y="78"/>
                  </a:lnTo>
                  <a:lnTo>
                    <a:pt x="888" y="78"/>
                  </a:lnTo>
                  <a:lnTo>
                    <a:pt x="888" y="84"/>
                  </a:lnTo>
                  <a:lnTo>
                    <a:pt x="894" y="84"/>
                  </a:lnTo>
                  <a:lnTo>
                    <a:pt x="894" y="90"/>
                  </a:lnTo>
                  <a:lnTo>
                    <a:pt x="900" y="90"/>
                  </a:lnTo>
                  <a:lnTo>
                    <a:pt x="906" y="90"/>
                  </a:lnTo>
                  <a:lnTo>
                    <a:pt x="912" y="90"/>
                  </a:lnTo>
                  <a:lnTo>
                    <a:pt x="912" y="96"/>
                  </a:lnTo>
                  <a:lnTo>
                    <a:pt x="912" y="102"/>
                  </a:lnTo>
                  <a:lnTo>
                    <a:pt x="918" y="102"/>
                  </a:lnTo>
                  <a:lnTo>
                    <a:pt x="918" y="108"/>
                  </a:lnTo>
                  <a:lnTo>
                    <a:pt x="924" y="108"/>
                  </a:lnTo>
                  <a:lnTo>
                    <a:pt x="930" y="108"/>
                  </a:lnTo>
                  <a:lnTo>
                    <a:pt x="930" y="102"/>
                  </a:lnTo>
                  <a:lnTo>
                    <a:pt x="930" y="96"/>
                  </a:lnTo>
                  <a:lnTo>
                    <a:pt x="936" y="96"/>
                  </a:lnTo>
                  <a:lnTo>
                    <a:pt x="942" y="96"/>
                  </a:lnTo>
                  <a:lnTo>
                    <a:pt x="948" y="96"/>
                  </a:lnTo>
                  <a:lnTo>
                    <a:pt x="948" y="102"/>
                  </a:lnTo>
                  <a:lnTo>
                    <a:pt x="954" y="102"/>
                  </a:lnTo>
                  <a:lnTo>
                    <a:pt x="954" y="108"/>
                  </a:lnTo>
                  <a:lnTo>
                    <a:pt x="960" y="108"/>
                  </a:lnTo>
                  <a:lnTo>
                    <a:pt x="966" y="108"/>
                  </a:lnTo>
                  <a:lnTo>
                    <a:pt x="972" y="108"/>
                  </a:lnTo>
                  <a:lnTo>
                    <a:pt x="978" y="108"/>
                  </a:lnTo>
                  <a:lnTo>
                    <a:pt x="984" y="114"/>
                  </a:lnTo>
                  <a:lnTo>
                    <a:pt x="984" y="120"/>
                  </a:lnTo>
                  <a:lnTo>
                    <a:pt x="990" y="120"/>
                  </a:lnTo>
                  <a:lnTo>
                    <a:pt x="990" y="126"/>
                  </a:lnTo>
                  <a:lnTo>
                    <a:pt x="996" y="126"/>
                  </a:lnTo>
                  <a:lnTo>
                    <a:pt x="996" y="132"/>
                  </a:lnTo>
                  <a:lnTo>
                    <a:pt x="1002" y="132"/>
                  </a:lnTo>
                  <a:lnTo>
                    <a:pt x="1002" y="138"/>
                  </a:lnTo>
                  <a:lnTo>
                    <a:pt x="1008" y="138"/>
                  </a:lnTo>
                  <a:lnTo>
                    <a:pt x="1008" y="144"/>
                  </a:lnTo>
                  <a:lnTo>
                    <a:pt x="1014" y="144"/>
                  </a:lnTo>
                  <a:lnTo>
                    <a:pt x="1014" y="150"/>
                  </a:lnTo>
                  <a:lnTo>
                    <a:pt x="1020" y="150"/>
                  </a:lnTo>
                  <a:lnTo>
                    <a:pt x="1026" y="150"/>
                  </a:lnTo>
                  <a:lnTo>
                    <a:pt x="1026" y="156"/>
                  </a:lnTo>
                  <a:lnTo>
                    <a:pt x="1032" y="156"/>
                  </a:lnTo>
                  <a:lnTo>
                    <a:pt x="1038" y="156"/>
                  </a:lnTo>
                  <a:lnTo>
                    <a:pt x="1044" y="156"/>
                  </a:lnTo>
                  <a:lnTo>
                    <a:pt x="1044" y="150"/>
                  </a:lnTo>
                  <a:lnTo>
                    <a:pt x="1050" y="150"/>
                  </a:lnTo>
                  <a:lnTo>
                    <a:pt x="1056" y="150"/>
                  </a:lnTo>
                  <a:lnTo>
                    <a:pt x="1062" y="150"/>
                  </a:lnTo>
                  <a:lnTo>
                    <a:pt x="1062" y="144"/>
                  </a:lnTo>
                  <a:lnTo>
                    <a:pt x="1068" y="144"/>
                  </a:lnTo>
                  <a:lnTo>
                    <a:pt x="1068" y="138"/>
                  </a:lnTo>
                  <a:lnTo>
                    <a:pt x="1074" y="138"/>
                  </a:lnTo>
                  <a:lnTo>
                    <a:pt x="1074" y="132"/>
                  </a:lnTo>
                  <a:lnTo>
                    <a:pt x="1074" y="138"/>
                  </a:lnTo>
                  <a:lnTo>
                    <a:pt x="1080" y="138"/>
                  </a:lnTo>
                  <a:lnTo>
                    <a:pt x="1080" y="132"/>
                  </a:lnTo>
                  <a:lnTo>
                    <a:pt x="1086" y="132"/>
                  </a:lnTo>
                  <a:lnTo>
                    <a:pt x="1086" y="126"/>
                  </a:lnTo>
                  <a:lnTo>
                    <a:pt x="1092" y="126"/>
                  </a:lnTo>
                  <a:lnTo>
                    <a:pt x="1092" y="132"/>
                  </a:lnTo>
                  <a:lnTo>
                    <a:pt x="1098" y="132"/>
                  </a:lnTo>
                  <a:lnTo>
                    <a:pt x="1098" y="126"/>
                  </a:lnTo>
                  <a:lnTo>
                    <a:pt x="1104" y="126"/>
                  </a:lnTo>
                  <a:lnTo>
                    <a:pt x="1110" y="126"/>
                  </a:lnTo>
                  <a:lnTo>
                    <a:pt x="1116" y="126"/>
                  </a:lnTo>
                  <a:lnTo>
                    <a:pt x="1116" y="120"/>
                  </a:lnTo>
                  <a:lnTo>
                    <a:pt x="1122" y="120"/>
                  </a:lnTo>
                  <a:lnTo>
                    <a:pt x="1128" y="120"/>
                  </a:lnTo>
                  <a:lnTo>
                    <a:pt x="1128" y="114"/>
                  </a:lnTo>
                  <a:lnTo>
                    <a:pt x="1134" y="114"/>
                  </a:lnTo>
                  <a:lnTo>
                    <a:pt x="1134" y="108"/>
                  </a:lnTo>
                  <a:lnTo>
                    <a:pt x="1140" y="108"/>
                  </a:lnTo>
                  <a:lnTo>
                    <a:pt x="1140" y="102"/>
                  </a:lnTo>
                  <a:lnTo>
                    <a:pt x="1146" y="102"/>
                  </a:lnTo>
                  <a:lnTo>
                    <a:pt x="1146" y="108"/>
                  </a:lnTo>
                  <a:lnTo>
                    <a:pt x="1152" y="108"/>
                  </a:lnTo>
                  <a:lnTo>
                    <a:pt x="1152" y="102"/>
                  </a:lnTo>
                  <a:lnTo>
                    <a:pt x="1152" y="96"/>
                  </a:lnTo>
                  <a:lnTo>
                    <a:pt x="1158" y="96"/>
                  </a:lnTo>
                  <a:lnTo>
                    <a:pt x="1158" y="102"/>
                  </a:lnTo>
                  <a:lnTo>
                    <a:pt x="1158" y="96"/>
                  </a:lnTo>
                  <a:lnTo>
                    <a:pt x="1164" y="96"/>
                  </a:lnTo>
                  <a:lnTo>
                    <a:pt x="1164" y="90"/>
                  </a:lnTo>
                  <a:lnTo>
                    <a:pt x="1170" y="90"/>
                  </a:lnTo>
                  <a:lnTo>
                    <a:pt x="1176" y="90"/>
                  </a:lnTo>
                  <a:lnTo>
                    <a:pt x="1176" y="84"/>
                  </a:lnTo>
                  <a:lnTo>
                    <a:pt x="1182" y="84"/>
                  </a:lnTo>
                  <a:lnTo>
                    <a:pt x="1182" y="78"/>
                  </a:lnTo>
                  <a:lnTo>
                    <a:pt x="1188" y="78"/>
                  </a:lnTo>
                  <a:lnTo>
                    <a:pt x="1188" y="84"/>
                  </a:lnTo>
                  <a:lnTo>
                    <a:pt x="1194" y="84"/>
                  </a:lnTo>
                  <a:lnTo>
                    <a:pt x="1200" y="84"/>
                  </a:lnTo>
                  <a:lnTo>
                    <a:pt x="1200" y="78"/>
                  </a:lnTo>
                  <a:lnTo>
                    <a:pt x="1206" y="78"/>
                  </a:lnTo>
                  <a:lnTo>
                    <a:pt x="1212" y="78"/>
                  </a:lnTo>
                  <a:lnTo>
                    <a:pt x="1212" y="72"/>
                  </a:lnTo>
                  <a:lnTo>
                    <a:pt x="1206" y="72"/>
                  </a:lnTo>
                  <a:lnTo>
                    <a:pt x="1212" y="72"/>
                  </a:lnTo>
                  <a:lnTo>
                    <a:pt x="1212" y="66"/>
                  </a:lnTo>
                  <a:lnTo>
                    <a:pt x="1218" y="66"/>
                  </a:lnTo>
                  <a:lnTo>
                    <a:pt x="1218" y="72"/>
                  </a:lnTo>
                  <a:lnTo>
                    <a:pt x="1224" y="72"/>
                  </a:lnTo>
                  <a:lnTo>
                    <a:pt x="1224" y="66"/>
                  </a:lnTo>
                  <a:lnTo>
                    <a:pt x="1230" y="66"/>
                  </a:lnTo>
                  <a:lnTo>
                    <a:pt x="1236" y="66"/>
                  </a:lnTo>
                  <a:lnTo>
                    <a:pt x="1236" y="60"/>
                  </a:lnTo>
                  <a:lnTo>
                    <a:pt x="1236" y="54"/>
                  </a:lnTo>
                  <a:lnTo>
                    <a:pt x="1242" y="54"/>
                  </a:lnTo>
                  <a:lnTo>
                    <a:pt x="1236" y="54"/>
                  </a:lnTo>
                  <a:lnTo>
                    <a:pt x="1236" y="48"/>
                  </a:lnTo>
                  <a:lnTo>
                    <a:pt x="1236" y="42"/>
                  </a:lnTo>
                  <a:lnTo>
                    <a:pt x="1242" y="42"/>
                  </a:lnTo>
                  <a:lnTo>
                    <a:pt x="1248" y="42"/>
                  </a:lnTo>
                  <a:lnTo>
                    <a:pt x="1248" y="36"/>
                  </a:lnTo>
                  <a:lnTo>
                    <a:pt x="1248" y="30"/>
                  </a:lnTo>
                  <a:lnTo>
                    <a:pt x="1248" y="24"/>
                  </a:lnTo>
                  <a:lnTo>
                    <a:pt x="1254" y="24"/>
                  </a:lnTo>
                  <a:lnTo>
                    <a:pt x="1248" y="24"/>
                  </a:lnTo>
                  <a:lnTo>
                    <a:pt x="1248" y="18"/>
                  </a:lnTo>
                  <a:lnTo>
                    <a:pt x="1254" y="18"/>
                  </a:lnTo>
                  <a:lnTo>
                    <a:pt x="1254" y="12"/>
                  </a:lnTo>
                  <a:lnTo>
                    <a:pt x="1254" y="6"/>
                  </a:lnTo>
                  <a:lnTo>
                    <a:pt x="1260" y="6"/>
                  </a:lnTo>
                  <a:lnTo>
                    <a:pt x="1266" y="6"/>
                  </a:lnTo>
                  <a:lnTo>
                    <a:pt x="1272" y="6"/>
                  </a:lnTo>
                  <a:lnTo>
                    <a:pt x="1272" y="0"/>
                  </a:lnTo>
                  <a:lnTo>
                    <a:pt x="1278" y="0"/>
                  </a:lnTo>
                  <a:lnTo>
                    <a:pt x="1284" y="0"/>
                  </a:lnTo>
                  <a:lnTo>
                    <a:pt x="1290" y="0"/>
                  </a:lnTo>
                  <a:lnTo>
                    <a:pt x="1296" y="0"/>
                  </a:lnTo>
                  <a:lnTo>
                    <a:pt x="1302" y="0"/>
                  </a:lnTo>
                  <a:lnTo>
                    <a:pt x="1308" y="0"/>
                  </a:lnTo>
                  <a:lnTo>
                    <a:pt x="1314" y="0"/>
                  </a:lnTo>
                  <a:lnTo>
                    <a:pt x="1320" y="0"/>
                  </a:lnTo>
                  <a:close/>
                </a:path>
              </a:pathLst>
            </a:custGeom>
            <a:solidFill>
              <a:srgbClr val="156734"/>
            </a:solidFill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Freeform 33">
              <a:extLst>
                <a:ext uri="{FF2B5EF4-FFF2-40B4-BE49-F238E27FC236}">
                  <a16:creationId xmlns:a16="http://schemas.microsoft.com/office/drawing/2014/main" id="{F3610116-4CD0-15B9-869C-C35DA0CECBE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215558" y="3776765"/>
              <a:ext cx="52831" cy="79249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2" y="0"/>
                </a:cxn>
                <a:cxn ang="0">
                  <a:pos x="12" y="6"/>
                </a:cxn>
                <a:cxn ang="0">
                  <a:pos x="6" y="6"/>
                </a:cxn>
                <a:cxn ang="0">
                  <a:pos x="6" y="12"/>
                </a:cxn>
                <a:cxn ang="0">
                  <a:pos x="0" y="12"/>
                </a:cxn>
                <a:cxn ang="0">
                  <a:pos x="6" y="12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6" y="42"/>
                </a:cxn>
                <a:cxn ang="0">
                  <a:pos x="6" y="48"/>
                </a:cxn>
                <a:cxn ang="0">
                  <a:pos x="6" y="54"/>
                </a:cxn>
                <a:cxn ang="0">
                  <a:pos x="12" y="54"/>
                </a:cxn>
                <a:cxn ang="0">
                  <a:pos x="12" y="48"/>
                </a:cxn>
                <a:cxn ang="0">
                  <a:pos x="18" y="48"/>
                </a:cxn>
                <a:cxn ang="0">
                  <a:pos x="24" y="48"/>
                </a:cxn>
                <a:cxn ang="0">
                  <a:pos x="24" y="42"/>
                </a:cxn>
                <a:cxn ang="0">
                  <a:pos x="18" y="42"/>
                </a:cxn>
                <a:cxn ang="0">
                  <a:pos x="24" y="42"/>
                </a:cxn>
                <a:cxn ang="0">
                  <a:pos x="24" y="36"/>
                </a:cxn>
                <a:cxn ang="0">
                  <a:pos x="18" y="36"/>
                </a:cxn>
                <a:cxn ang="0">
                  <a:pos x="18" y="30"/>
                </a:cxn>
                <a:cxn ang="0">
                  <a:pos x="18" y="24"/>
                </a:cxn>
                <a:cxn ang="0">
                  <a:pos x="24" y="24"/>
                </a:cxn>
                <a:cxn ang="0">
                  <a:pos x="30" y="24"/>
                </a:cxn>
                <a:cxn ang="0">
                  <a:pos x="30" y="18"/>
                </a:cxn>
                <a:cxn ang="0">
                  <a:pos x="36" y="18"/>
                </a:cxn>
                <a:cxn ang="0">
                  <a:pos x="36" y="12"/>
                </a:cxn>
                <a:cxn ang="0">
                  <a:pos x="30" y="6"/>
                </a:cxn>
                <a:cxn ang="0">
                  <a:pos x="24" y="6"/>
                </a:cxn>
                <a:cxn ang="0">
                  <a:pos x="24" y="0"/>
                </a:cxn>
                <a:cxn ang="0">
                  <a:pos x="18" y="0"/>
                </a:cxn>
              </a:cxnLst>
              <a:rect l="0" t="0" r="r" b="b"/>
              <a:pathLst>
                <a:path w="36" h="54">
                  <a:moveTo>
                    <a:pt x="18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6" y="42"/>
                  </a:lnTo>
                  <a:lnTo>
                    <a:pt x="6" y="48"/>
                  </a:lnTo>
                  <a:lnTo>
                    <a:pt x="6" y="54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4" y="42"/>
                  </a:lnTo>
                  <a:lnTo>
                    <a:pt x="18" y="42"/>
                  </a:lnTo>
                  <a:lnTo>
                    <a:pt x="24" y="42"/>
                  </a:lnTo>
                  <a:lnTo>
                    <a:pt x="24" y="36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30" y="24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36" y="12"/>
                  </a:lnTo>
                  <a:lnTo>
                    <a:pt x="30" y="6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18" y="0"/>
                  </a:lnTo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Freeform 34">
              <a:extLst>
                <a:ext uri="{FF2B5EF4-FFF2-40B4-BE49-F238E27FC236}">
                  <a16:creationId xmlns:a16="http://schemas.microsoft.com/office/drawing/2014/main" id="{A9B34E35-6585-FC4D-DC5E-B7ECAAD0C4E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175326" y="3961680"/>
              <a:ext cx="114468" cy="105666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2" y="6"/>
                </a:cxn>
                <a:cxn ang="0">
                  <a:pos x="6" y="12"/>
                </a:cxn>
                <a:cxn ang="0">
                  <a:pos x="6" y="24"/>
                </a:cxn>
                <a:cxn ang="0">
                  <a:pos x="0" y="30"/>
                </a:cxn>
                <a:cxn ang="0">
                  <a:pos x="0" y="30"/>
                </a:cxn>
                <a:cxn ang="0">
                  <a:pos x="6" y="36"/>
                </a:cxn>
                <a:cxn ang="0">
                  <a:pos x="12" y="42"/>
                </a:cxn>
                <a:cxn ang="0">
                  <a:pos x="6" y="48"/>
                </a:cxn>
                <a:cxn ang="0">
                  <a:pos x="12" y="54"/>
                </a:cxn>
                <a:cxn ang="0">
                  <a:pos x="24" y="54"/>
                </a:cxn>
                <a:cxn ang="0">
                  <a:pos x="30" y="60"/>
                </a:cxn>
                <a:cxn ang="0">
                  <a:pos x="36" y="66"/>
                </a:cxn>
                <a:cxn ang="0">
                  <a:pos x="36" y="66"/>
                </a:cxn>
                <a:cxn ang="0">
                  <a:pos x="42" y="72"/>
                </a:cxn>
                <a:cxn ang="0">
                  <a:pos x="54" y="72"/>
                </a:cxn>
                <a:cxn ang="0">
                  <a:pos x="54" y="60"/>
                </a:cxn>
                <a:cxn ang="0">
                  <a:pos x="60" y="66"/>
                </a:cxn>
                <a:cxn ang="0">
                  <a:pos x="66" y="66"/>
                </a:cxn>
                <a:cxn ang="0">
                  <a:pos x="66" y="54"/>
                </a:cxn>
                <a:cxn ang="0">
                  <a:pos x="60" y="48"/>
                </a:cxn>
                <a:cxn ang="0">
                  <a:pos x="66" y="42"/>
                </a:cxn>
                <a:cxn ang="0">
                  <a:pos x="72" y="36"/>
                </a:cxn>
                <a:cxn ang="0">
                  <a:pos x="72" y="24"/>
                </a:cxn>
                <a:cxn ang="0">
                  <a:pos x="72" y="24"/>
                </a:cxn>
                <a:cxn ang="0">
                  <a:pos x="72" y="12"/>
                </a:cxn>
                <a:cxn ang="0">
                  <a:pos x="66" y="6"/>
                </a:cxn>
                <a:cxn ang="0">
                  <a:pos x="60" y="0"/>
                </a:cxn>
                <a:cxn ang="0">
                  <a:pos x="54" y="6"/>
                </a:cxn>
                <a:cxn ang="0">
                  <a:pos x="48" y="0"/>
                </a:cxn>
                <a:cxn ang="0">
                  <a:pos x="42" y="6"/>
                </a:cxn>
                <a:cxn ang="0">
                  <a:pos x="36" y="0"/>
                </a:cxn>
                <a:cxn ang="0">
                  <a:pos x="24" y="0"/>
                </a:cxn>
              </a:cxnLst>
              <a:rect l="0" t="0" r="r" b="b"/>
              <a:pathLst>
                <a:path w="78" h="72">
                  <a:moveTo>
                    <a:pt x="24" y="0"/>
                  </a:moveTo>
                  <a:lnTo>
                    <a:pt x="18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6" y="18"/>
                  </a:lnTo>
                  <a:lnTo>
                    <a:pt x="6" y="24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6" y="42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12" y="48"/>
                  </a:lnTo>
                  <a:lnTo>
                    <a:pt x="12" y="54"/>
                  </a:lnTo>
                  <a:lnTo>
                    <a:pt x="18" y="54"/>
                  </a:lnTo>
                  <a:lnTo>
                    <a:pt x="24" y="54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66"/>
                  </a:lnTo>
                  <a:lnTo>
                    <a:pt x="36" y="66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36" y="72"/>
                  </a:lnTo>
                  <a:lnTo>
                    <a:pt x="42" y="72"/>
                  </a:lnTo>
                  <a:lnTo>
                    <a:pt x="48" y="72"/>
                  </a:lnTo>
                  <a:lnTo>
                    <a:pt x="54" y="72"/>
                  </a:lnTo>
                  <a:lnTo>
                    <a:pt x="54" y="66"/>
                  </a:lnTo>
                  <a:lnTo>
                    <a:pt x="54" y="60"/>
                  </a:lnTo>
                  <a:lnTo>
                    <a:pt x="54" y="66"/>
                  </a:lnTo>
                  <a:lnTo>
                    <a:pt x="60" y="66"/>
                  </a:lnTo>
                  <a:lnTo>
                    <a:pt x="60" y="60"/>
                  </a:lnTo>
                  <a:lnTo>
                    <a:pt x="66" y="66"/>
                  </a:lnTo>
                  <a:lnTo>
                    <a:pt x="66" y="60"/>
                  </a:lnTo>
                  <a:lnTo>
                    <a:pt x="66" y="54"/>
                  </a:lnTo>
                  <a:lnTo>
                    <a:pt x="60" y="54"/>
                  </a:lnTo>
                  <a:lnTo>
                    <a:pt x="60" y="48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72" y="42"/>
                  </a:lnTo>
                  <a:lnTo>
                    <a:pt x="72" y="36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72" y="24"/>
                  </a:lnTo>
                  <a:lnTo>
                    <a:pt x="72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66" y="6"/>
                  </a:lnTo>
                  <a:lnTo>
                    <a:pt x="66" y="0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4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42" y="6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Freeform 35">
              <a:extLst>
                <a:ext uri="{FF2B5EF4-FFF2-40B4-BE49-F238E27FC236}">
                  <a16:creationId xmlns:a16="http://schemas.microsoft.com/office/drawing/2014/main" id="{9B64526C-6944-23FB-D9CF-485E8345B34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057064" y="3988097"/>
              <a:ext cx="105663" cy="105666"/>
            </a:xfrm>
            <a:custGeom>
              <a:avLst/>
              <a:gdLst/>
              <a:ahLst/>
              <a:cxnLst>
                <a:cxn ang="0">
                  <a:pos x="66" y="54"/>
                </a:cxn>
                <a:cxn ang="0">
                  <a:pos x="60" y="48"/>
                </a:cxn>
                <a:cxn ang="0">
                  <a:pos x="60" y="36"/>
                </a:cxn>
                <a:cxn ang="0">
                  <a:pos x="66" y="30"/>
                </a:cxn>
                <a:cxn ang="0">
                  <a:pos x="66" y="18"/>
                </a:cxn>
                <a:cxn ang="0">
                  <a:pos x="54" y="18"/>
                </a:cxn>
                <a:cxn ang="0">
                  <a:pos x="48" y="12"/>
                </a:cxn>
                <a:cxn ang="0">
                  <a:pos x="48" y="12"/>
                </a:cxn>
                <a:cxn ang="0">
                  <a:pos x="54" y="6"/>
                </a:cxn>
                <a:cxn ang="0">
                  <a:pos x="48" y="0"/>
                </a:cxn>
                <a:cxn ang="0">
                  <a:pos x="36" y="0"/>
                </a:cxn>
                <a:cxn ang="0">
                  <a:pos x="24" y="0"/>
                </a:cxn>
                <a:cxn ang="0">
                  <a:pos x="12" y="0"/>
                </a:cxn>
                <a:cxn ang="0">
                  <a:pos x="12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42"/>
                </a:cxn>
                <a:cxn ang="0">
                  <a:pos x="6" y="42"/>
                </a:cxn>
                <a:cxn ang="0">
                  <a:pos x="0" y="48"/>
                </a:cxn>
                <a:cxn ang="0">
                  <a:pos x="6" y="54"/>
                </a:cxn>
                <a:cxn ang="0">
                  <a:pos x="12" y="48"/>
                </a:cxn>
                <a:cxn ang="0">
                  <a:pos x="24" y="48"/>
                </a:cxn>
                <a:cxn ang="0">
                  <a:pos x="30" y="54"/>
                </a:cxn>
                <a:cxn ang="0">
                  <a:pos x="36" y="48"/>
                </a:cxn>
                <a:cxn ang="0">
                  <a:pos x="42" y="42"/>
                </a:cxn>
                <a:cxn ang="0">
                  <a:pos x="48" y="48"/>
                </a:cxn>
                <a:cxn ang="0">
                  <a:pos x="54" y="54"/>
                </a:cxn>
                <a:cxn ang="0">
                  <a:pos x="60" y="60"/>
                </a:cxn>
                <a:cxn ang="0">
                  <a:pos x="60" y="60"/>
                </a:cxn>
                <a:cxn ang="0">
                  <a:pos x="66" y="66"/>
                </a:cxn>
                <a:cxn ang="0">
                  <a:pos x="72" y="72"/>
                </a:cxn>
                <a:cxn ang="0">
                  <a:pos x="66" y="66"/>
                </a:cxn>
                <a:cxn ang="0">
                  <a:pos x="66" y="54"/>
                </a:cxn>
              </a:cxnLst>
              <a:rect l="0" t="0" r="r" b="b"/>
              <a:pathLst>
                <a:path w="72" h="72">
                  <a:moveTo>
                    <a:pt x="72" y="54"/>
                  </a:moveTo>
                  <a:lnTo>
                    <a:pt x="66" y="54"/>
                  </a:lnTo>
                  <a:lnTo>
                    <a:pt x="66" y="48"/>
                  </a:lnTo>
                  <a:lnTo>
                    <a:pt x="60" y="48"/>
                  </a:lnTo>
                  <a:lnTo>
                    <a:pt x="60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66" y="30"/>
                  </a:lnTo>
                  <a:lnTo>
                    <a:pt x="66" y="24"/>
                  </a:lnTo>
                  <a:lnTo>
                    <a:pt x="66" y="18"/>
                  </a:lnTo>
                  <a:lnTo>
                    <a:pt x="60" y="18"/>
                  </a:lnTo>
                  <a:lnTo>
                    <a:pt x="54" y="18"/>
                  </a:lnTo>
                  <a:lnTo>
                    <a:pt x="54" y="12"/>
                  </a:lnTo>
                  <a:lnTo>
                    <a:pt x="48" y="12"/>
                  </a:lnTo>
                  <a:lnTo>
                    <a:pt x="48" y="6"/>
                  </a:lnTo>
                  <a:lnTo>
                    <a:pt x="48" y="12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12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6" y="24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6" y="42"/>
                  </a:lnTo>
                  <a:lnTo>
                    <a:pt x="0" y="42"/>
                  </a:lnTo>
                  <a:lnTo>
                    <a:pt x="6" y="42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6" y="48"/>
                  </a:lnTo>
                  <a:lnTo>
                    <a:pt x="6" y="54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24" y="54"/>
                  </a:lnTo>
                  <a:lnTo>
                    <a:pt x="30" y="54"/>
                  </a:lnTo>
                  <a:lnTo>
                    <a:pt x="36" y="54"/>
                  </a:lnTo>
                  <a:lnTo>
                    <a:pt x="36" y="48"/>
                  </a:lnTo>
                  <a:lnTo>
                    <a:pt x="42" y="48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48" y="48"/>
                  </a:lnTo>
                  <a:lnTo>
                    <a:pt x="54" y="48"/>
                  </a:lnTo>
                  <a:lnTo>
                    <a:pt x="54" y="54"/>
                  </a:lnTo>
                  <a:lnTo>
                    <a:pt x="60" y="54"/>
                  </a:lnTo>
                  <a:lnTo>
                    <a:pt x="60" y="60"/>
                  </a:lnTo>
                  <a:lnTo>
                    <a:pt x="54" y="60"/>
                  </a:lnTo>
                  <a:lnTo>
                    <a:pt x="60" y="60"/>
                  </a:lnTo>
                  <a:lnTo>
                    <a:pt x="60" y="66"/>
                  </a:lnTo>
                  <a:lnTo>
                    <a:pt x="66" y="66"/>
                  </a:lnTo>
                  <a:lnTo>
                    <a:pt x="66" y="72"/>
                  </a:lnTo>
                  <a:lnTo>
                    <a:pt x="72" y="72"/>
                  </a:lnTo>
                  <a:lnTo>
                    <a:pt x="72" y="66"/>
                  </a:lnTo>
                  <a:lnTo>
                    <a:pt x="66" y="66"/>
                  </a:lnTo>
                  <a:lnTo>
                    <a:pt x="66" y="60"/>
                  </a:lnTo>
                  <a:lnTo>
                    <a:pt x="66" y="54"/>
                  </a:lnTo>
                  <a:lnTo>
                    <a:pt x="72" y="54"/>
                  </a:lnTo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Freeform 36">
              <a:extLst>
                <a:ext uri="{FF2B5EF4-FFF2-40B4-BE49-F238E27FC236}">
                  <a16:creationId xmlns:a16="http://schemas.microsoft.com/office/drawing/2014/main" id="{83948566-3715-FBD4-7B44-5924F01DA20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153921" y="3996902"/>
              <a:ext cx="44026" cy="35222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8" y="6"/>
                </a:cxn>
                <a:cxn ang="0">
                  <a:pos x="12" y="6"/>
                </a:cxn>
                <a:cxn ang="0">
                  <a:pos x="6" y="6"/>
                </a:cxn>
                <a:cxn ang="0">
                  <a:pos x="6" y="12"/>
                </a:cxn>
                <a:cxn ang="0">
                  <a:pos x="0" y="12"/>
                </a:cxn>
                <a:cxn ang="0">
                  <a:pos x="0" y="18"/>
                </a:cxn>
                <a:cxn ang="0">
                  <a:pos x="6" y="18"/>
                </a:cxn>
                <a:cxn ang="0">
                  <a:pos x="12" y="18"/>
                </a:cxn>
                <a:cxn ang="0">
                  <a:pos x="12" y="24"/>
                </a:cxn>
                <a:cxn ang="0">
                  <a:pos x="18" y="24"/>
                </a:cxn>
                <a:cxn ang="0">
                  <a:pos x="18" y="18"/>
                </a:cxn>
                <a:cxn ang="0">
                  <a:pos x="24" y="18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24" y="12"/>
                </a:cxn>
                <a:cxn ang="0">
                  <a:pos x="24" y="6"/>
                </a:cxn>
                <a:cxn ang="0">
                  <a:pos x="18" y="6"/>
                </a:cxn>
                <a:cxn ang="0">
                  <a:pos x="18" y="0"/>
                </a:cxn>
              </a:cxnLst>
              <a:rect l="0" t="0" r="r" b="b"/>
              <a:pathLst>
                <a:path w="30" h="24">
                  <a:moveTo>
                    <a:pt x="18" y="0"/>
                  </a:moveTo>
                  <a:lnTo>
                    <a:pt x="18" y="6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18" y="18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18" y="6"/>
                  </a:lnTo>
                  <a:lnTo>
                    <a:pt x="18" y="0"/>
                  </a:lnTo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Freeform 37">
              <a:extLst>
                <a:ext uri="{FF2B5EF4-FFF2-40B4-BE49-F238E27FC236}">
                  <a16:creationId xmlns:a16="http://schemas.microsoft.com/office/drawing/2014/main" id="{56F9C667-5E76-4F32-1872-B3298B8313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9382" y="3838404"/>
              <a:ext cx="88052" cy="79249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48" y="0"/>
                </a:cxn>
                <a:cxn ang="0">
                  <a:pos x="42" y="0"/>
                </a:cxn>
                <a:cxn ang="0">
                  <a:pos x="36" y="6"/>
                </a:cxn>
                <a:cxn ang="0">
                  <a:pos x="30" y="6"/>
                </a:cxn>
                <a:cxn ang="0">
                  <a:pos x="24" y="0"/>
                </a:cxn>
                <a:cxn ang="0">
                  <a:pos x="18" y="0"/>
                </a:cxn>
                <a:cxn ang="0">
                  <a:pos x="12" y="0"/>
                </a:cxn>
                <a:cxn ang="0">
                  <a:pos x="12" y="6"/>
                </a:cxn>
                <a:cxn ang="0">
                  <a:pos x="6" y="12"/>
                </a:cxn>
                <a:cxn ang="0">
                  <a:pos x="0" y="24"/>
                </a:cxn>
                <a:cxn ang="0">
                  <a:pos x="0" y="30"/>
                </a:cxn>
                <a:cxn ang="0">
                  <a:pos x="0" y="36"/>
                </a:cxn>
                <a:cxn ang="0">
                  <a:pos x="0" y="42"/>
                </a:cxn>
                <a:cxn ang="0">
                  <a:pos x="0" y="48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18" y="42"/>
                </a:cxn>
                <a:cxn ang="0">
                  <a:pos x="24" y="48"/>
                </a:cxn>
                <a:cxn ang="0">
                  <a:pos x="30" y="48"/>
                </a:cxn>
                <a:cxn ang="0">
                  <a:pos x="36" y="48"/>
                </a:cxn>
                <a:cxn ang="0">
                  <a:pos x="42" y="48"/>
                </a:cxn>
                <a:cxn ang="0">
                  <a:pos x="48" y="54"/>
                </a:cxn>
                <a:cxn ang="0">
                  <a:pos x="54" y="54"/>
                </a:cxn>
                <a:cxn ang="0">
                  <a:pos x="60" y="54"/>
                </a:cxn>
                <a:cxn ang="0">
                  <a:pos x="60" y="48"/>
                </a:cxn>
                <a:cxn ang="0">
                  <a:pos x="60" y="42"/>
                </a:cxn>
                <a:cxn ang="0">
                  <a:pos x="54" y="36"/>
                </a:cxn>
                <a:cxn ang="0">
                  <a:pos x="54" y="30"/>
                </a:cxn>
                <a:cxn ang="0">
                  <a:pos x="54" y="24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0" y="6"/>
                </a:cxn>
                <a:cxn ang="0">
                  <a:pos x="54" y="0"/>
                </a:cxn>
              </a:cxnLst>
              <a:rect l="0" t="0" r="r" b="b"/>
              <a:pathLst>
                <a:path w="60" h="54">
                  <a:moveTo>
                    <a:pt x="54" y="0"/>
                  </a:moveTo>
                  <a:lnTo>
                    <a:pt x="48" y="0"/>
                  </a:lnTo>
                  <a:lnTo>
                    <a:pt x="42" y="0"/>
                  </a:lnTo>
                  <a:lnTo>
                    <a:pt x="36" y="6"/>
                  </a:lnTo>
                  <a:lnTo>
                    <a:pt x="30" y="6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6" y="12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0" y="42"/>
                  </a:lnTo>
                  <a:lnTo>
                    <a:pt x="0" y="48"/>
                  </a:lnTo>
                  <a:lnTo>
                    <a:pt x="6" y="42"/>
                  </a:lnTo>
                  <a:lnTo>
                    <a:pt x="12" y="42"/>
                  </a:lnTo>
                  <a:lnTo>
                    <a:pt x="18" y="42"/>
                  </a:lnTo>
                  <a:lnTo>
                    <a:pt x="24" y="48"/>
                  </a:lnTo>
                  <a:lnTo>
                    <a:pt x="30" y="48"/>
                  </a:lnTo>
                  <a:lnTo>
                    <a:pt x="36" y="48"/>
                  </a:lnTo>
                  <a:lnTo>
                    <a:pt x="42" y="48"/>
                  </a:lnTo>
                  <a:lnTo>
                    <a:pt x="48" y="54"/>
                  </a:lnTo>
                  <a:lnTo>
                    <a:pt x="54" y="54"/>
                  </a:lnTo>
                  <a:lnTo>
                    <a:pt x="60" y="54"/>
                  </a:lnTo>
                  <a:lnTo>
                    <a:pt x="60" y="48"/>
                  </a:lnTo>
                  <a:lnTo>
                    <a:pt x="60" y="42"/>
                  </a:lnTo>
                  <a:lnTo>
                    <a:pt x="54" y="36"/>
                  </a:lnTo>
                  <a:lnTo>
                    <a:pt x="54" y="30"/>
                  </a:lnTo>
                  <a:lnTo>
                    <a:pt x="54" y="24"/>
                  </a:lnTo>
                  <a:lnTo>
                    <a:pt x="60" y="18"/>
                  </a:lnTo>
                  <a:lnTo>
                    <a:pt x="54" y="12"/>
                  </a:lnTo>
                  <a:lnTo>
                    <a:pt x="60" y="6"/>
                  </a:lnTo>
                  <a:lnTo>
                    <a:pt x="54" y="0"/>
                  </a:lnTo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Freeform 38">
              <a:extLst>
                <a:ext uri="{FF2B5EF4-FFF2-40B4-BE49-F238E27FC236}">
                  <a16:creationId xmlns:a16="http://schemas.microsoft.com/office/drawing/2014/main" id="{904DA4C7-8C5B-51BD-1983-27073249A67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291010" y="4225845"/>
              <a:ext cx="2086836" cy="1699459"/>
            </a:xfrm>
            <a:custGeom>
              <a:avLst/>
              <a:gdLst/>
              <a:ahLst/>
              <a:cxnLst>
                <a:cxn ang="0">
                  <a:pos x="1296" y="72"/>
                </a:cxn>
                <a:cxn ang="0">
                  <a:pos x="1254" y="60"/>
                </a:cxn>
                <a:cxn ang="0">
                  <a:pos x="1266" y="150"/>
                </a:cxn>
                <a:cxn ang="0">
                  <a:pos x="1218" y="240"/>
                </a:cxn>
                <a:cxn ang="0">
                  <a:pos x="1176" y="312"/>
                </a:cxn>
                <a:cxn ang="0">
                  <a:pos x="1116" y="396"/>
                </a:cxn>
                <a:cxn ang="0">
                  <a:pos x="1188" y="384"/>
                </a:cxn>
                <a:cxn ang="0">
                  <a:pos x="1278" y="390"/>
                </a:cxn>
                <a:cxn ang="0">
                  <a:pos x="1302" y="456"/>
                </a:cxn>
                <a:cxn ang="0">
                  <a:pos x="1332" y="510"/>
                </a:cxn>
                <a:cxn ang="0">
                  <a:pos x="1404" y="540"/>
                </a:cxn>
                <a:cxn ang="0">
                  <a:pos x="1410" y="636"/>
                </a:cxn>
                <a:cxn ang="0">
                  <a:pos x="1356" y="636"/>
                </a:cxn>
                <a:cxn ang="0">
                  <a:pos x="1272" y="588"/>
                </a:cxn>
                <a:cxn ang="0">
                  <a:pos x="1212" y="654"/>
                </a:cxn>
                <a:cxn ang="0">
                  <a:pos x="1206" y="726"/>
                </a:cxn>
                <a:cxn ang="0">
                  <a:pos x="1152" y="726"/>
                </a:cxn>
                <a:cxn ang="0">
                  <a:pos x="1146" y="660"/>
                </a:cxn>
                <a:cxn ang="0">
                  <a:pos x="1182" y="588"/>
                </a:cxn>
                <a:cxn ang="0">
                  <a:pos x="1098" y="546"/>
                </a:cxn>
                <a:cxn ang="0">
                  <a:pos x="1050" y="600"/>
                </a:cxn>
                <a:cxn ang="0">
                  <a:pos x="1044" y="708"/>
                </a:cxn>
                <a:cxn ang="0">
                  <a:pos x="1116" y="780"/>
                </a:cxn>
                <a:cxn ang="0">
                  <a:pos x="1080" y="870"/>
                </a:cxn>
                <a:cxn ang="0">
                  <a:pos x="1020" y="912"/>
                </a:cxn>
                <a:cxn ang="0">
                  <a:pos x="900" y="948"/>
                </a:cxn>
                <a:cxn ang="0">
                  <a:pos x="786" y="966"/>
                </a:cxn>
                <a:cxn ang="0">
                  <a:pos x="756" y="1098"/>
                </a:cxn>
                <a:cxn ang="0">
                  <a:pos x="660" y="1152"/>
                </a:cxn>
                <a:cxn ang="0">
                  <a:pos x="510" y="1104"/>
                </a:cxn>
                <a:cxn ang="0">
                  <a:pos x="474" y="966"/>
                </a:cxn>
                <a:cxn ang="0">
                  <a:pos x="456" y="894"/>
                </a:cxn>
                <a:cxn ang="0">
                  <a:pos x="390" y="882"/>
                </a:cxn>
                <a:cxn ang="0">
                  <a:pos x="318" y="888"/>
                </a:cxn>
                <a:cxn ang="0">
                  <a:pos x="270" y="822"/>
                </a:cxn>
                <a:cxn ang="0">
                  <a:pos x="234" y="696"/>
                </a:cxn>
                <a:cxn ang="0">
                  <a:pos x="234" y="612"/>
                </a:cxn>
                <a:cxn ang="0">
                  <a:pos x="204" y="546"/>
                </a:cxn>
                <a:cxn ang="0">
                  <a:pos x="132" y="498"/>
                </a:cxn>
                <a:cxn ang="0">
                  <a:pos x="96" y="474"/>
                </a:cxn>
                <a:cxn ang="0">
                  <a:pos x="30" y="432"/>
                </a:cxn>
                <a:cxn ang="0">
                  <a:pos x="36" y="408"/>
                </a:cxn>
                <a:cxn ang="0">
                  <a:pos x="102" y="408"/>
                </a:cxn>
                <a:cxn ang="0">
                  <a:pos x="180" y="390"/>
                </a:cxn>
                <a:cxn ang="0">
                  <a:pos x="264" y="384"/>
                </a:cxn>
                <a:cxn ang="0">
                  <a:pos x="324" y="360"/>
                </a:cxn>
                <a:cxn ang="0">
                  <a:pos x="312" y="282"/>
                </a:cxn>
                <a:cxn ang="0">
                  <a:pos x="324" y="198"/>
                </a:cxn>
                <a:cxn ang="0">
                  <a:pos x="390" y="180"/>
                </a:cxn>
                <a:cxn ang="0">
                  <a:pos x="444" y="138"/>
                </a:cxn>
                <a:cxn ang="0">
                  <a:pos x="492" y="156"/>
                </a:cxn>
                <a:cxn ang="0">
                  <a:pos x="534" y="240"/>
                </a:cxn>
                <a:cxn ang="0">
                  <a:pos x="624" y="294"/>
                </a:cxn>
                <a:cxn ang="0">
                  <a:pos x="732" y="342"/>
                </a:cxn>
                <a:cxn ang="0">
                  <a:pos x="870" y="336"/>
                </a:cxn>
                <a:cxn ang="0">
                  <a:pos x="930" y="240"/>
                </a:cxn>
                <a:cxn ang="0">
                  <a:pos x="924" y="138"/>
                </a:cxn>
                <a:cxn ang="0">
                  <a:pos x="984" y="138"/>
                </a:cxn>
                <a:cxn ang="0">
                  <a:pos x="954" y="60"/>
                </a:cxn>
                <a:cxn ang="0">
                  <a:pos x="1008" y="24"/>
                </a:cxn>
                <a:cxn ang="0">
                  <a:pos x="1104" y="18"/>
                </a:cxn>
                <a:cxn ang="0">
                  <a:pos x="1188" y="30"/>
                </a:cxn>
                <a:cxn ang="0">
                  <a:pos x="1230" y="6"/>
                </a:cxn>
              </a:cxnLst>
              <a:rect l="0" t="0" r="r" b="b"/>
              <a:pathLst>
                <a:path w="1422" h="1158">
                  <a:moveTo>
                    <a:pt x="1266" y="6"/>
                  </a:moveTo>
                  <a:lnTo>
                    <a:pt x="1266" y="12"/>
                  </a:lnTo>
                  <a:lnTo>
                    <a:pt x="1272" y="6"/>
                  </a:lnTo>
                  <a:lnTo>
                    <a:pt x="1278" y="6"/>
                  </a:lnTo>
                  <a:lnTo>
                    <a:pt x="1284" y="12"/>
                  </a:lnTo>
                  <a:lnTo>
                    <a:pt x="1284" y="18"/>
                  </a:lnTo>
                  <a:lnTo>
                    <a:pt x="1290" y="24"/>
                  </a:lnTo>
                  <a:lnTo>
                    <a:pt x="1290" y="30"/>
                  </a:lnTo>
                  <a:lnTo>
                    <a:pt x="1290" y="42"/>
                  </a:lnTo>
                  <a:lnTo>
                    <a:pt x="1290" y="48"/>
                  </a:lnTo>
                  <a:lnTo>
                    <a:pt x="1284" y="54"/>
                  </a:lnTo>
                  <a:lnTo>
                    <a:pt x="1290" y="54"/>
                  </a:lnTo>
                  <a:lnTo>
                    <a:pt x="1296" y="60"/>
                  </a:lnTo>
                  <a:lnTo>
                    <a:pt x="1302" y="60"/>
                  </a:lnTo>
                  <a:lnTo>
                    <a:pt x="1302" y="66"/>
                  </a:lnTo>
                  <a:lnTo>
                    <a:pt x="1302" y="72"/>
                  </a:lnTo>
                  <a:lnTo>
                    <a:pt x="1296" y="72"/>
                  </a:lnTo>
                  <a:lnTo>
                    <a:pt x="1296" y="78"/>
                  </a:lnTo>
                  <a:lnTo>
                    <a:pt x="1296" y="84"/>
                  </a:lnTo>
                  <a:lnTo>
                    <a:pt x="1296" y="90"/>
                  </a:lnTo>
                  <a:lnTo>
                    <a:pt x="1296" y="96"/>
                  </a:lnTo>
                  <a:lnTo>
                    <a:pt x="1296" y="108"/>
                  </a:lnTo>
                  <a:lnTo>
                    <a:pt x="1290" y="108"/>
                  </a:lnTo>
                  <a:lnTo>
                    <a:pt x="1284" y="102"/>
                  </a:lnTo>
                  <a:lnTo>
                    <a:pt x="1284" y="96"/>
                  </a:lnTo>
                  <a:lnTo>
                    <a:pt x="1278" y="96"/>
                  </a:lnTo>
                  <a:lnTo>
                    <a:pt x="1278" y="90"/>
                  </a:lnTo>
                  <a:lnTo>
                    <a:pt x="1278" y="84"/>
                  </a:lnTo>
                  <a:lnTo>
                    <a:pt x="1272" y="78"/>
                  </a:lnTo>
                  <a:lnTo>
                    <a:pt x="1272" y="66"/>
                  </a:lnTo>
                  <a:lnTo>
                    <a:pt x="1272" y="60"/>
                  </a:lnTo>
                  <a:lnTo>
                    <a:pt x="1266" y="60"/>
                  </a:lnTo>
                  <a:lnTo>
                    <a:pt x="1260" y="54"/>
                  </a:lnTo>
                  <a:lnTo>
                    <a:pt x="1254" y="60"/>
                  </a:lnTo>
                  <a:lnTo>
                    <a:pt x="1254" y="66"/>
                  </a:lnTo>
                  <a:lnTo>
                    <a:pt x="1254" y="72"/>
                  </a:lnTo>
                  <a:lnTo>
                    <a:pt x="1260" y="78"/>
                  </a:lnTo>
                  <a:lnTo>
                    <a:pt x="1266" y="84"/>
                  </a:lnTo>
                  <a:lnTo>
                    <a:pt x="1266" y="90"/>
                  </a:lnTo>
                  <a:lnTo>
                    <a:pt x="1266" y="96"/>
                  </a:lnTo>
                  <a:lnTo>
                    <a:pt x="1266" y="102"/>
                  </a:lnTo>
                  <a:lnTo>
                    <a:pt x="1266" y="108"/>
                  </a:lnTo>
                  <a:lnTo>
                    <a:pt x="1272" y="108"/>
                  </a:lnTo>
                  <a:lnTo>
                    <a:pt x="1278" y="114"/>
                  </a:lnTo>
                  <a:lnTo>
                    <a:pt x="1272" y="120"/>
                  </a:lnTo>
                  <a:lnTo>
                    <a:pt x="1278" y="126"/>
                  </a:lnTo>
                  <a:lnTo>
                    <a:pt x="1272" y="132"/>
                  </a:lnTo>
                  <a:lnTo>
                    <a:pt x="1272" y="138"/>
                  </a:lnTo>
                  <a:lnTo>
                    <a:pt x="1266" y="138"/>
                  </a:lnTo>
                  <a:lnTo>
                    <a:pt x="1266" y="144"/>
                  </a:lnTo>
                  <a:lnTo>
                    <a:pt x="1266" y="150"/>
                  </a:lnTo>
                  <a:lnTo>
                    <a:pt x="1266" y="156"/>
                  </a:lnTo>
                  <a:lnTo>
                    <a:pt x="1260" y="162"/>
                  </a:lnTo>
                  <a:lnTo>
                    <a:pt x="1260" y="168"/>
                  </a:lnTo>
                  <a:lnTo>
                    <a:pt x="1254" y="168"/>
                  </a:lnTo>
                  <a:lnTo>
                    <a:pt x="1254" y="174"/>
                  </a:lnTo>
                  <a:lnTo>
                    <a:pt x="1248" y="174"/>
                  </a:lnTo>
                  <a:lnTo>
                    <a:pt x="1242" y="180"/>
                  </a:lnTo>
                  <a:lnTo>
                    <a:pt x="1242" y="186"/>
                  </a:lnTo>
                  <a:lnTo>
                    <a:pt x="1242" y="192"/>
                  </a:lnTo>
                  <a:lnTo>
                    <a:pt x="1230" y="198"/>
                  </a:lnTo>
                  <a:lnTo>
                    <a:pt x="1224" y="204"/>
                  </a:lnTo>
                  <a:lnTo>
                    <a:pt x="1224" y="210"/>
                  </a:lnTo>
                  <a:lnTo>
                    <a:pt x="1224" y="216"/>
                  </a:lnTo>
                  <a:lnTo>
                    <a:pt x="1218" y="222"/>
                  </a:lnTo>
                  <a:lnTo>
                    <a:pt x="1218" y="228"/>
                  </a:lnTo>
                  <a:lnTo>
                    <a:pt x="1218" y="234"/>
                  </a:lnTo>
                  <a:lnTo>
                    <a:pt x="1218" y="240"/>
                  </a:lnTo>
                  <a:lnTo>
                    <a:pt x="1218" y="246"/>
                  </a:lnTo>
                  <a:lnTo>
                    <a:pt x="1212" y="252"/>
                  </a:lnTo>
                  <a:lnTo>
                    <a:pt x="1218" y="258"/>
                  </a:lnTo>
                  <a:lnTo>
                    <a:pt x="1218" y="264"/>
                  </a:lnTo>
                  <a:lnTo>
                    <a:pt x="1224" y="270"/>
                  </a:lnTo>
                  <a:lnTo>
                    <a:pt x="1218" y="270"/>
                  </a:lnTo>
                  <a:lnTo>
                    <a:pt x="1218" y="276"/>
                  </a:lnTo>
                  <a:lnTo>
                    <a:pt x="1212" y="276"/>
                  </a:lnTo>
                  <a:lnTo>
                    <a:pt x="1206" y="276"/>
                  </a:lnTo>
                  <a:lnTo>
                    <a:pt x="1200" y="282"/>
                  </a:lnTo>
                  <a:lnTo>
                    <a:pt x="1194" y="282"/>
                  </a:lnTo>
                  <a:lnTo>
                    <a:pt x="1194" y="288"/>
                  </a:lnTo>
                  <a:lnTo>
                    <a:pt x="1194" y="294"/>
                  </a:lnTo>
                  <a:lnTo>
                    <a:pt x="1188" y="300"/>
                  </a:lnTo>
                  <a:lnTo>
                    <a:pt x="1188" y="306"/>
                  </a:lnTo>
                  <a:lnTo>
                    <a:pt x="1182" y="306"/>
                  </a:lnTo>
                  <a:lnTo>
                    <a:pt x="1176" y="312"/>
                  </a:lnTo>
                  <a:lnTo>
                    <a:pt x="1176" y="318"/>
                  </a:lnTo>
                  <a:lnTo>
                    <a:pt x="1176" y="324"/>
                  </a:lnTo>
                  <a:lnTo>
                    <a:pt x="1176" y="330"/>
                  </a:lnTo>
                  <a:lnTo>
                    <a:pt x="1170" y="336"/>
                  </a:lnTo>
                  <a:lnTo>
                    <a:pt x="1164" y="336"/>
                  </a:lnTo>
                  <a:lnTo>
                    <a:pt x="1164" y="342"/>
                  </a:lnTo>
                  <a:lnTo>
                    <a:pt x="1158" y="348"/>
                  </a:lnTo>
                  <a:lnTo>
                    <a:pt x="1152" y="348"/>
                  </a:lnTo>
                  <a:lnTo>
                    <a:pt x="1146" y="348"/>
                  </a:lnTo>
                  <a:lnTo>
                    <a:pt x="1140" y="354"/>
                  </a:lnTo>
                  <a:lnTo>
                    <a:pt x="1134" y="360"/>
                  </a:lnTo>
                  <a:lnTo>
                    <a:pt x="1128" y="360"/>
                  </a:lnTo>
                  <a:lnTo>
                    <a:pt x="1122" y="366"/>
                  </a:lnTo>
                  <a:lnTo>
                    <a:pt x="1122" y="372"/>
                  </a:lnTo>
                  <a:lnTo>
                    <a:pt x="1122" y="378"/>
                  </a:lnTo>
                  <a:lnTo>
                    <a:pt x="1116" y="384"/>
                  </a:lnTo>
                  <a:lnTo>
                    <a:pt x="1116" y="396"/>
                  </a:lnTo>
                  <a:lnTo>
                    <a:pt x="1116" y="402"/>
                  </a:lnTo>
                  <a:lnTo>
                    <a:pt x="1116" y="408"/>
                  </a:lnTo>
                  <a:lnTo>
                    <a:pt x="1116" y="414"/>
                  </a:lnTo>
                  <a:lnTo>
                    <a:pt x="1122" y="414"/>
                  </a:lnTo>
                  <a:lnTo>
                    <a:pt x="1128" y="420"/>
                  </a:lnTo>
                  <a:lnTo>
                    <a:pt x="1134" y="426"/>
                  </a:lnTo>
                  <a:lnTo>
                    <a:pt x="1140" y="426"/>
                  </a:lnTo>
                  <a:lnTo>
                    <a:pt x="1146" y="420"/>
                  </a:lnTo>
                  <a:lnTo>
                    <a:pt x="1152" y="420"/>
                  </a:lnTo>
                  <a:lnTo>
                    <a:pt x="1158" y="414"/>
                  </a:lnTo>
                  <a:lnTo>
                    <a:pt x="1164" y="414"/>
                  </a:lnTo>
                  <a:lnTo>
                    <a:pt x="1170" y="414"/>
                  </a:lnTo>
                  <a:lnTo>
                    <a:pt x="1170" y="408"/>
                  </a:lnTo>
                  <a:lnTo>
                    <a:pt x="1170" y="402"/>
                  </a:lnTo>
                  <a:lnTo>
                    <a:pt x="1176" y="396"/>
                  </a:lnTo>
                  <a:lnTo>
                    <a:pt x="1182" y="390"/>
                  </a:lnTo>
                  <a:lnTo>
                    <a:pt x="1188" y="384"/>
                  </a:lnTo>
                  <a:lnTo>
                    <a:pt x="1188" y="378"/>
                  </a:lnTo>
                  <a:lnTo>
                    <a:pt x="1188" y="372"/>
                  </a:lnTo>
                  <a:lnTo>
                    <a:pt x="1194" y="372"/>
                  </a:lnTo>
                  <a:lnTo>
                    <a:pt x="1200" y="378"/>
                  </a:lnTo>
                  <a:lnTo>
                    <a:pt x="1206" y="384"/>
                  </a:lnTo>
                  <a:lnTo>
                    <a:pt x="1212" y="384"/>
                  </a:lnTo>
                  <a:lnTo>
                    <a:pt x="1218" y="384"/>
                  </a:lnTo>
                  <a:lnTo>
                    <a:pt x="1224" y="384"/>
                  </a:lnTo>
                  <a:lnTo>
                    <a:pt x="1230" y="390"/>
                  </a:lnTo>
                  <a:lnTo>
                    <a:pt x="1236" y="396"/>
                  </a:lnTo>
                  <a:lnTo>
                    <a:pt x="1242" y="396"/>
                  </a:lnTo>
                  <a:lnTo>
                    <a:pt x="1248" y="396"/>
                  </a:lnTo>
                  <a:lnTo>
                    <a:pt x="1254" y="396"/>
                  </a:lnTo>
                  <a:lnTo>
                    <a:pt x="1260" y="390"/>
                  </a:lnTo>
                  <a:lnTo>
                    <a:pt x="1266" y="384"/>
                  </a:lnTo>
                  <a:lnTo>
                    <a:pt x="1272" y="384"/>
                  </a:lnTo>
                  <a:lnTo>
                    <a:pt x="1278" y="390"/>
                  </a:lnTo>
                  <a:lnTo>
                    <a:pt x="1284" y="396"/>
                  </a:lnTo>
                  <a:lnTo>
                    <a:pt x="1284" y="402"/>
                  </a:lnTo>
                  <a:lnTo>
                    <a:pt x="1290" y="402"/>
                  </a:lnTo>
                  <a:lnTo>
                    <a:pt x="1296" y="408"/>
                  </a:lnTo>
                  <a:lnTo>
                    <a:pt x="1296" y="414"/>
                  </a:lnTo>
                  <a:lnTo>
                    <a:pt x="1290" y="414"/>
                  </a:lnTo>
                  <a:lnTo>
                    <a:pt x="1290" y="420"/>
                  </a:lnTo>
                  <a:lnTo>
                    <a:pt x="1296" y="420"/>
                  </a:lnTo>
                  <a:lnTo>
                    <a:pt x="1296" y="414"/>
                  </a:lnTo>
                  <a:lnTo>
                    <a:pt x="1302" y="420"/>
                  </a:lnTo>
                  <a:lnTo>
                    <a:pt x="1302" y="426"/>
                  </a:lnTo>
                  <a:lnTo>
                    <a:pt x="1302" y="432"/>
                  </a:lnTo>
                  <a:lnTo>
                    <a:pt x="1296" y="432"/>
                  </a:lnTo>
                  <a:lnTo>
                    <a:pt x="1302" y="438"/>
                  </a:lnTo>
                  <a:lnTo>
                    <a:pt x="1302" y="444"/>
                  </a:lnTo>
                  <a:lnTo>
                    <a:pt x="1302" y="450"/>
                  </a:lnTo>
                  <a:lnTo>
                    <a:pt x="1302" y="456"/>
                  </a:lnTo>
                  <a:lnTo>
                    <a:pt x="1302" y="462"/>
                  </a:lnTo>
                  <a:lnTo>
                    <a:pt x="1296" y="468"/>
                  </a:lnTo>
                  <a:lnTo>
                    <a:pt x="1290" y="468"/>
                  </a:lnTo>
                  <a:lnTo>
                    <a:pt x="1284" y="474"/>
                  </a:lnTo>
                  <a:lnTo>
                    <a:pt x="1284" y="480"/>
                  </a:lnTo>
                  <a:lnTo>
                    <a:pt x="1284" y="486"/>
                  </a:lnTo>
                  <a:lnTo>
                    <a:pt x="1278" y="486"/>
                  </a:lnTo>
                  <a:lnTo>
                    <a:pt x="1284" y="486"/>
                  </a:lnTo>
                  <a:lnTo>
                    <a:pt x="1290" y="486"/>
                  </a:lnTo>
                  <a:lnTo>
                    <a:pt x="1290" y="492"/>
                  </a:lnTo>
                  <a:lnTo>
                    <a:pt x="1296" y="492"/>
                  </a:lnTo>
                  <a:lnTo>
                    <a:pt x="1302" y="498"/>
                  </a:lnTo>
                  <a:lnTo>
                    <a:pt x="1308" y="498"/>
                  </a:lnTo>
                  <a:lnTo>
                    <a:pt x="1308" y="504"/>
                  </a:lnTo>
                  <a:lnTo>
                    <a:pt x="1314" y="510"/>
                  </a:lnTo>
                  <a:lnTo>
                    <a:pt x="1320" y="510"/>
                  </a:lnTo>
                  <a:lnTo>
                    <a:pt x="1332" y="510"/>
                  </a:lnTo>
                  <a:lnTo>
                    <a:pt x="1332" y="504"/>
                  </a:lnTo>
                  <a:lnTo>
                    <a:pt x="1338" y="510"/>
                  </a:lnTo>
                  <a:lnTo>
                    <a:pt x="1338" y="516"/>
                  </a:lnTo>
                  <a:lnTo>
                    <a:pt x="1344" y="516"/>
                  </a:lnTo>
                  <a:lnTo>
                    <a:pt x="1350" y="516"/>
                  </a:lnTo>
                  <a:lnTo>
                    <a:pt x="1356" y="516"/>
                  </a:lnTo>
                  <a:lnTo>
                    <a:pt x="1362" y="522"/>
                  </a:lnTo>
                  <a:lnTo>
                    <a:pt x="1368" y="522"/>
                  </a:lnTo>
                  <a:lnTo>
                    <a:pt x="1374" y="522"/>
                  </a:lnTo>
                  <a:lnTo>
                    <a:pt x="1368" y="528"/>
                  </a:lnTo>
                  <a:lnTo>
                    <a:pt x="1368" y="534"/>
                  </a:lnTo>
                  <a:lnTo>
                    <a:pt x="1374" y="534"/>
                  </a:lnTo>
                  <a:lnTo>
                    <a:pt x="1380" y="534"/>
                  </a:lnTo>
                  <a:lnTo>
                    <a:pt x="1392" y="534"/>
                  </a:lnTo>
                  <a:lnTo>
                    <a:pt x="1398" y="534"/>
                  </a:lnTo>
                  <a:lnTo>
                    <a:pt x="1404" y="534"/>
                  </a:lnTo>
                  <a:lnTo>
                    <a:pt x="1404" y="540"/>
                  </a:lnTo>
                  <a:lnTo>
                    <a:pt x="1398" y="546"/>
                  </a:lnTo>
                  <a:lnTo>
                    <a:pt x="1404" y="552"/>
                  </a:lnTo>
                  <a:lnTo>
                    <a:pt x="1410" y="552"/>
                  </a:lnTo>
                  <a:lnTo>
                    <a:pt x="1416" y="558"/>
                  </a:lnTo>
                  <a:lnTo>
                    <a:pt x="1416" y="564"/>
                  </a:lnTo>
                  <a:lnTo>
                    <a:pt x="1416" y="576"/>
                  </a:lnTo>
                  <a:lnTo>
                    <a:pt x="1416" y="582"/>
                  </a:lnTo>
                  <a:lnTo>
                    <a:pt x="1416" y="588"/>
                  </a:lnTo>
                  <a:lnTo>
                    <a:pt x="1422" y="594"/>
                  </a:lnTo>
                  <a:lnTo>
                    <a:pt x="1422" y="600"/>
                  </a:lnTo>
                  <a:lnTo>
                    <a:pt x="1422" y="606"/>
                  </a:lnTo>
                  <a:lnTo>
                    <a:pt x="1422" y="612"/>
                  </a:lnTo>
                  <a:lnTo>
                    <a:pt x="1422" y="618"/>
                  </a:lnTo>
                  <a:lnTo>
                    <a:pt x="1422" y="624"/>
                  </a:lnTo>
                  <a:lnTo>
                    <a:pt x="1416" y="624"/>
                  </a:lnTo>
                  <a:lnTo>
                    <a:pt x="1410" y="630"/>
                  </a:lnTo>
                  <a:lnTo>
                    <a:pt x="1410" y="636"/>
                  </a:lnTo>
                  <a:lnTo>
                    <a:pt x="1410" y="642"/>
                  </a:lnTo>
                  <a:lnTo>
                    <a:pt x="1416" y="648"/>
                  </a:lnTo>
                  <a:lnTo>
                    <a:pt x="1416" y="660"/>
                  </a:lnTo>
                  <a:lnTo>
                    <a:pt x="1422" y="660"/>
                  </a:lnTo>
                  <a:lnTo>
                    <a:pt x="1422" y="666"/>
                  </a:lnTo>
                  <a:lnTo>
                    <a:pt x="1416" y="666"/>
                  </a:lnTo>
                  <a:lnTo>
                    <a:pt x="1410" y="666"/>
                  </a:lnTo>
                  <a:lnTo>
                    <a:pt x="1404" y="666"/>
                  </a:lnTo>
                  <a:lnTo>
                    <a:pt x="1398" y="672"/>
                  </a:lnTo>
                  <a:lnTo>
                    <a:pt x="1392" y="666"/>
                  </a:lnTo>
                  <a:lnTo>
                    <a:pt x="1380" y="666"/>
                  </a:lnTo>
                  <a:lnTo>
                    <a:pt x="1374" y="660"/>
                  </a:lnTo>
                  <a:lnTo>
                    <a:pt x="1374" y="654"/>
                  </a:lnTo>
                  <a:lnTo>
                    <a:pt x="1368" y="654"/>
                  </a:lnTo>
                  <a:lnTo>
                    <a:pt x="1362" y="648"/>
                  </a:lnTo>
                  <a:lnTo>
                    <a:pt x="1362" y="642"/>
                  </a:lnTo>
                  <a:lnTo>
                    <a:pt x="1356" y="636"/>
                  </a:lnTo>
                  <a:lnTo>
                    <a:pt x="1356" y="624"/>
                  </a:lnTo>
                  <a:lnTo>
                    <a:pt x="1350" y="624"/>
                  </a:lnTo>
                  <a:lnTo>
                    <a:pt x="1344" y="618"/>
                  </a:lnTo>
                  <a:lnTo>
                    <a:pt x="1338" y="612"/>
                  </a:lnTo>
                  <a:lnTo>
                    <a:pt x="1332" y="606"/>
                  </a:lnTo>
                  <a:lnTo>
                    <a:pt x="1326" y="600"/>
                  </a:lnTo>
                  <a:lnTo>
                    <a:pt x="1320" y="594"/>
                  </a:lnTo>
                  <a:lnTo>
                    <a:pt x="1314" y="594"/>
                  </a:lnTo>
                  <a:lnTo>
                    <a:pt x="1314" y="588"/>
                  </a:lnTo>
                  <a:lnTo>
                    <a:pt x="1308" y="594"/>
                  </a:lnTo>
                  <a:lnTo>
                    <a:pt x="1302" y="594"/>
                  </a:lnTo>
                  <a:lnTo>
                    <a:pt x="1296" y="594"/>
                  </a:lnTo>
                  <a:lnTo>
                    <a:pt x="1290" y="594"/>
                  </a:lnTo>
                  <a:lnTo>
                    <a:pt x="1290" y="588"/>
                  </a:lnTo>
                  <a:lnTo>
                    <a:pt x="1284" y="588"/>
                  </a:lnTo>
                  <a:lnTo>
                    <a:pt x="1278" y="588"/>
                  </a:lnTo>
                  <a:lnTo>
                    <a:pt x="1272" y="588"/>
                  </a:lnTo>
                  <a:lnTo>
                    <a:pt x="1266" y="582"/>
                  </a:lnTo>
                  <a:lnTo>
                    <a:pt x="1260" y="582"/>
                  </a:lnTo>
                  <a:lnTo>
                    <a:pt x="1254" y="582"/>
                  </a:lnTo>
                  <a:lnTo>
                    <a:pt x="1242" y="582"/>
                  </a:lnTo>
                  <a:lnTo>
                    <a:pt x="1236" y="582"/>
                  </a:lnTo>
                  <a:lnTo>
                    <a:pt x="1230" y="588"/>
                  </a:lnTo>
                  <a:lnTo>
                    <a:pt x="1224" y="594"/>
                  </a:lnTo>
                  <a:lnTo>
                    <a:pt x="1218" y="600"/>
                  </a:lnTo>
                  <a:lnTo>
                    <a:pt x="1218" y="606"/>
                  </a:lnTo>
                  <a:lnTo>
                    <a:pt x="1218" y="618"/>
                  </a:lnTo>
                  <a:lnTo>
                    <a:pt x="1218" y="624"/>
                  </a:lnTo>
                  <a:lnTo>
                    <a:pt x="1224" y="630"/>
                  </a:lnTo>
                  <a:lnTo>
                    <a:pt x="1224" y="642"/>
                  </a:lnTo>
                  <a:lnTo>
                    <a:pt x="1224" y="648"/>
                  </a:lnTo>
                  <a:lnTo>
                    <a:pt x="1224" y="654"/>
                  </a:lnTo>
                  <a:lnTo>
                    <a:pt x="1218" y="654"/>
                  </a:lnTo>
                  <a:lnTo>
                    <a:pt x="1212" y="654"/>
                  </a:lnTo>
                  <a:lnTo>
                    <a:pt x="1206" y="660"/>
                  </a:lnTo>
                  <a:lnTo>
                    <a:pt x="1200" y="666"/>
                  </a:lnTo>
                  <a:lnTo>
                    <a:pt x="1200" y="672"/>
                  </a:lnTo>
                  <a:lnTo>
                    <a:pt x="1200" y="678"/>
                  </a:lnTo>
                  <a:lnTo>
                    <a:pt x="1200" y="684"/>
                  </a:lnTo>
                  <a:lnTo>
                    <a:pt x="1194" y="690"/>
                  </a:lnTo>
                  <a:lnTo>
                    <a:pt x="1188" y="696"/>
                  </a:lnTo>
                  <a:lnTo>
                    <a:pt x="1188" y="702"/>
                  </a:lnTo>
                  <a:lnTo>
                    <a:pt x="1182" y="702"/>
                  </a:lnTo>
                  <a:lnTo>
                    <a:pt x="1176" y="708"/>
                  </a:lnTo>
                  <a:lnTo>
                    <a:pt x="1176" y="714"/>
                  </a:lnTo>
                  <a:lnTo>
                    <a:pt x="1182" y="720"/>
                  </a:lnTo>
                  <a:lnTo>
                    <a:pt x="1182" y="714"/>
                  </a:lnTo>
                  <a:lnTo>
                    <a:pt x="1188" y="714"/>
                  </a:lnTo>
                  <a:lnTo>
                    <a:pt x="1194" y="720"/>
                  </a:lnTo>
                  <a:lnTo>
                    <a:pt x="1200" y="726"/>
                  </a:lnTo>
                  <a:lnTo>
                    <a:pt x="1206" y="726"/>
                  </a:lnTo>
                  <a:lnTo>
                    <a:pt x="1212" y="726"/>
                  </a:lnTo>
                  <a:lnTo>
                    <a:pt x="1212" y="732"/>
                  </a:lnTo>
                  <a:lnTo>
                    <a:pt x="1206" y="738"/>
                  </a:lnTo>
                  <a:lnTo>
                    <a:pt x="1200" y="738"/>
                  </a:lnTo>
                  <a:lnTo>
                    <a:pt x="1194" y="744"/>
                  </a:lnTo>
                  <a:lnTo>
                    <a:pt x="1188" y="750"/>
                  </a:lnTo>
                  <a:lnTo>
                    <a:pt x="1182" y="750"/>
                  </a:lnTo>
                  <a:lnTo>
                    <a:pt x="1176" y="744"/>
                  </a:lnTo>
                  <a:lnTo>
                    <a:pt x="1170" y="750"/>
                  </a:lnTo>
                  <a:lnTo>
                    <a:pt x="1164" y="756"/>
                  </a:lnTo>
                  <a:lnTo>
                    <a:pt x="1158" y="756"/>
                  </a:lnTo>
                  <a:lnTo>
                    <a:pt x="1158" y="750"/>
                  </a:lnTo>
                  <a:lnTo>
                    <a:pt x="1158" y="744"/>
                  </a:lnTo>
                  <a:lnTo>
                    <a:pt x="1158" y="738"/>
                  </a:lnTo>
                  <a:lnTo>
                    <a:pt x="1158" y="732"/>
                  </a:lnTo>
                  <a:lnTo>
                    <a:pt x="1158" y="726"/>
                  </a:lnTo>
                  <a:lnTo>
                    <a:pt x="1152" y="726"/>
                  </a:lnTo>
                  <a:lnTo>
                    <a:pt x="1146" y="720"/>
                  </a:lnTo>
                  <a:lnTo>
                    <a:pt x="1146" y="714"/>
                  </a:lnTo>
                  <a:lnTo>
                    <a:pt x="1140" y="708"/>
                  </a:lnTo>
                  <a:lnTo>
                    <a:pt x="1134" y="702"/>
                  </a:lnTo>
                  <a:lnTo>
                    <a:pt x="1134" y="696"/>
                  </a:lnTo>
                  <a:lnTo>
                    <a:pt x="1128" y="690"/>
                  </a:lnTo>
                  <a:lnTo>
                    <a:pt x="1128" y="684"/>
                  </a:lnTo>
                  <a:lnTo>
                    <a:pt x="1122" y="684"/>
                  </a:lnTo>
                  <a:lnTo>
                    <a:pt x="1122" y="678"/>
                  </a:lnTo>
                  <a:lnTo>
                    <a:pt x="1122" y="672"/>
                  </a:lnTo>
                  <a:lnTo>
                    <a:pt x="1122" y="660"/>
                  </a:lnTo>
                  <a:lnTo>
                    <a:pt x="1128" y="660"/>
                  </a:lnTo>
                  <a:lnTo>
                    <a:pt x="1134" y="660"/>
                  </a:lnTo>
                  <a:lnTo>
                    <a:pt x="1134" y="666"/>
                  </a:lnTo>
                  <a:lnTo>
                    <a:pt x="1140" y="666"/>
                  </a:lnTo>
                  <a:lnTo>
                    <a:pt x="1146" y="666"/>
                  </a:lnTo>
                  <a:lnTo>
                    <a:pt x="1146" y="660"/>
                  </a:lnTo>
                  <a:lnTo>
                    <a:pt x="1152" y="654"/>
                  </a:lnTo>
                  <a:lnTo>
                    <a:pt x="1152" y="648"/>
                  </a:lnTo>
                  <a:lnTo>
                    <a:pt x="1152" y="642"/>
                  </a:lnTo>
                  <a:lnTo>
                    <a:pt x="1146" y="636"/>
                  </a:lnTo>
                  <a:lnTo>
                    <a:pt x="1146" y="630"/>
                  </a:lnTo>
                  <a:lnTo>
                    <a:pt x="1152" y="630"/>
                  </a:lnTo>
                  <a:lnTo>
                    <a:pt x="1152" y="624"/>
                  </a:lnTo>
                  <a:lnTo>
                    <a:pt x="1152" y="618"/>
                  </a:lnTo>
                  <a:lnTo>
                    <a:pt x="1158" y="618"/>
                  </a:lnTo>
                  <a:lnTo>
                    <a:pt x="1158" y="612"/>
                  </a:lnTo>
                  <a:lnTo>
                    <a:pt x="1164" y="612"/>
                  </a:lnTo>
                  <a:lnTo>
                    <a:pt x="1170" y="612"/>
                  </a:lnTo>
                  <a:lnTo>
                    <a:pt x="1176" y="606"/>
                  </a:lnTo>
                  <a:lnTo>
                    <a:pt x="1182" y="606"/>
                  </a:lnTo>
                  <a:lnTo>
                    <a:pt x="1182" y="600"/>
                  </a:lnTo>
                  <a:lnTo>
                    <a:pt x="1182" y="594"/>
                  </a:lnTo>
                  <a:lnTo>
                    <a:pt x="1182" y="588"/>
                  </a:lnTo>
                  <a:lnTo>
                    <a:pt x="1182" y="582"/>
                  </a:lnTo>
                  <a:lnTo>
                    <a:pt x="1170" y="576"/>
                  </a:lnTo>
                  <a:lnTo>
                    <a:pt x="1164" y="576"/>
                  </a:lnTo>
                  <a:lnTo>
                    <a:pt x="1158" y="576"/>
                  </a:lnTo>
                  <a:lnTo>
                    <a:pt x="1152" y="576"/>
                  </a:lnTo>
                  <a:lnTo>
                    <a:pt x="1146" y="582"/>
                  </a:lnTo>
                  <a:lnTo>
                    <a:pt x="1140" y="582"/>
                  </a:lnTo>
                  <a:lnTo>
                    <a:pt x="1140" y="576"/>
                  </a:lnTo>
                  <a:lnTo>
                    <a:pt x="1140" y="570"/>
                  </a:lnTo>
                  <a:lnTo>
                    <a:pt x="1140" y="564"/>
                  </a:lnTo>
                  <a:lnTo>
                    <a:pt x="1128" y="564"/>
                  </a:lnTo>
                  <a:lnTo>
                    <a:pt x="1128" y="558"/>
                  </a:lnTo>
                  <a:lnTo>
                    <a:pt x="1122" y="558"/>
                  </a:lnTo>
                  <a:lnTo>
                    <a:pt x="1110" y="558"/>
                  </a:lnTo>
                  <a:lnTo>
                    <a:pt x="1110" y="546"/>
                  </a:lnTo>
                  <a:lnTo>
                    <a:pt x="1104" y="546"/>
                  </a:lnTo>
                  <a:lnTo>
                    <a:pt x="1098" y="546"/>
                  </a:lnTo>
                  <a:lnTo>
                    <a:pt x="1092" y="546"/>
                  </a:lnTo>
                  <a:lnTo>
                    <a:pt x="1086" y="552"/>
                  </a:lnTo>
                  <a:lnTo>
                    <a:pt x="1080" y="546"/>
                  </a:lnTo>
                  <a:lnTo>
                    <a:pt x="1074" y="546"/>
                  </a:lnTo>
                  <a:lnTo>
                    <a:pt x="1074" y="540"/>
                  </a:lnTo>
                  <a:lnTo>
                    <a:pt x="1068" y="540"/>
                  </a:lnTo>
                  <a:lnTo>
                    <a:pt x="1062" y="540"/>
                  </a:lnTo>
                  <a:lnTo>
                    <a:pt x="1056" y="546"/>
                  </a:lnTo>
                  <a:lnTo>
                    <a:pt x="1050" y="552"/>
                  </a:lnTo>
                  <a:lnTo>
                    <a:pt x="1050" y="558"/>
                  </a:lnTo>
                  <a:lnTo>
                    <a:pt x="1044" y="564"/>
                  </a:lnTo>
                  <a:lnTo>
                    <a:pt x="1038" y="570"/>
                  </a:lnTo>
                  <a:lnTo>
                    <a:pt x="1038" y="582"/>
                  </a:lnTo>
                  <a:lnTo>
                    <a:pt x="1038" y="588"/>
                  </a:lnTo>
                  <a:lnTo>
                    <a:pt x="1044" y="588"/>
                  </a:lnTo>
                  <a:lnTo>
                    <a:pt x="1044" y="594"/>
                  </a:lnTo>
                  <a:lnTo>
                    <a:pt x="1050" y="600"/>
                  </a:lnTo>
                  <a:lnTo>
                    <a:pt x="1056" y="606"/>
                  </a:lnTo>
                  <a:lnTo>
                    <a:pt x="1056" y="612"/>
                  </a:lnTo>
                  <a:lnTo>
                    <a:pt x="1056" y="624"/>
                  </a:lnTo>
                  <a:lnTo>
                    <a:pt x="1056" y="630"/>
                  </a:lnTo>
                  <a:lnTo>
                    <a:pt x="1050" y="636"/>
                  </a:lnTo>
                  <a:lnTo>
                    <a:pt x="1050" y="648"/>
                  </a:lnTo>
                  <a:lnTo>
                    <a:pt x="1044" y="654"/>
                  </a:lnTo>
                  <a:lnTo>
                    <a:pt x="1038" y="660"/>
                  </a:lnTo>
                  <a:lnTo>
                    <a:pt x="1032" y="666"/>
                  </a:lnTo>
                  <a:lnTo>
                    <a:pt x="1032" y="672"/>
                  </a:lnTo>
                  <a:lnTo>
                    <a:pt x="1032" y="678"/>
                  </a:lnTo>
                  <a:lnTo>
                    <a:pt x="1038" y="690"/>
                  </a:lnTo>
                  <a:lnTo>
                    <a:pt x="1038" y="696"/>
                  </a:lnTo>
                  <a:lnTo>
                    <a:pt x="1038" y="702"/>
                  </a:lnTo>
                  <a:lnTo>
                    <a:pt x="1038" y="708"/>
                  </a:lnTo>
                  <a:lnTo>
                    <a:pt x="1038" y="714"/>
                  </a:lnTo>
                  <a:lnTo>
                    <a:pt x="1044" y="708"/>
                  </a:lnTo>
                  <a:lnTo>
                    <a:pt x="1050" y="708"/>
                  </a:lnTo>
                  <a:lnTo>
                    <a:pt x="1056" y="708"/>
                  </a:lnTo>
                  <a:lnTo>
                    <a:pt x="1062" y="714"/>
                  </a:lnTo>
                  <a:lnTo>
                    <a:pt x="1068" y="714"/>
                  </a:lnTo>
                  <a:lnTo>
                    <a:pt x="1068" y="720"/>
                  </a:lnTo>
                  <a:lnTo>
                    <a:pt x="1074" y="720"/>
                  </a:lnTo>
                  <a:lnTo>
                    <a:pt x="1080" y="720"/>
                  </a:lnTo>
                  <a:lnTo>
                    <a:pt x="1086" y="720"/>
                  </a:lnTo>
                  <a:lnTo>
                    <a:pt x="1092" y="732"/>
                  </a:lnTo>
                  <a:lnTo>
                    <a:pt x="1092" y="738"/>
                  </a:lnTo>
                  <a:lnTo>
                    <a:pt x="1092" y="744"/>
                  </a:lnTo>
                  <a:lnTo>
                    <a:pt x="1098" y="750"/>
                  </a:lnTo>
                  <a:lnTo>
                    <a:pt x="1098" y="756"/>
                  </a:lnTo>
                  <a:lnTo>
                    <a:pt x="1104" y="768"/>
                  </a:lnTo>
                  <a:lnTo>
                    <a:pt x="1110" y="774"/>
                  </a:lnTo>
                  <a:lnTo>
                    <a:pt x="1116" y="774"/>
                  </a:lnTo>
                  <a:lnTo>
                    <a:pt x="1116" y="780"/>
                  </a:lnTo>
                  <a:lnTo>
                    <a:pt x="1122" y="780"/>
                  </a:lnTo>
                  <a:lnTo>
                    <a:pt x="1122" y="792"/>
                  </a:lnTo>
                  <a:lnTo>
                    <a:pt x="1122" y="798"/>
                  </a:lnTo>
                  <a:lnTo>
                    <a:pt x="1116" y="798"/>
                  </a:lnTo>
                  <a:lnTo>
                    <a:pt x="1110" y="804"/>
                  </a:lnTo>
                  <a:lnTo>
                    <a:pt x="1104" y="804"/>
                  </a:lnTo>
                  <a:lnTo>
                    <a:pt x="1098" y="810"/>
                  </a:lnTo>
                  <a:lnTo>
                    <a:pt x="1092" y="810"/>
                  </a:lnTo>
                  <a:lnTo>
                    <a:pt x="1086" y="810"/>
                  </a:lnTo>
                  <a:lnTo>
                    <a:pt x="1080" y="810"/>
                  </a:lnTo>
                  <a:lnTo>
                    <a:pt x="1080" y="822"/>
                  </a:lnTo>
                  <a:lnTo>
                    <a:pt x="1080" y="828"/>
                  </a:lnTo>
                  <a:lnTo>
                    <a:pt x="1080" y="834"/>
                  </a:lnTo>
                  <a:lnTo>
                    <a:pt x="1080" y="840"/>
                  </a:lnTo>
                  <a:lnTo>
                    <a:pt x="1086" y="852"/>
                  </a:lnTo>
                  <a:lnTo>
                    <a:pt x="1080" y="858"/>
                  </a:lnTo>
                  <a:lnTo>
                    <a:pt x="1080" y="870"/>
                  </a:lnTo>
                  <a:lnTo>
                    <a:pt x="1080" y="876"/>
                  </a:lnTo>
                  <a:lnTo>
                    <a:pt x="1074" y="882"/>
                  </a:lnTo>
                  <a:lnTo>
                    <a:pt x="1068" y="888"/>
                  </a:lnTo>
                  <a:lnTo>
                    <a:pt x="1068" y="894"/>
                  </a:lnTo>
                  <a:lnTo>
                    <a:pt x="1068" y="900"/>
                  </a:lnTo>
                  <a:lnTo>
                    <a:pt x="1068" y="912"/>
                  </a:lnTo>
                  <a:lnTo>
                    <a:pt x="1068" y="918"/>
                  </a:lnTo>
                  <a:lnTo>
                    <a:pt x="1068" y="924"/>
                  </a:lnTo>
                  <a:lnTo>
                    <a:pt x="1068" y="930"/>
                  </a:lnTo>
                  <a:lnTo>
                    <a:pt x="1062" y="930"/>
                  </a:lnTo>
                  <a:lnTo>
                    <a:pt x="1056" y="930"/>
                  </a:lnTo>
                  <a:lnTo>
                    <a:pt x="1050" y="924"/>
                  </a:lnTo>
                  <a:lnTo>
                    <a:pt x="1044" y="918"/>
                  </a:lnTo>
                  <a:lnTo>
                    <a:pt x="1038" y="918"/>
                  </a:lnTo>
                  <a:lnTo>
                    <a:pt x="1032" y="918"/>
                  </a:lnTo>
                  <a:lnTo>
                    <a:pt x="1026" y="918"/>
                  </a:lnTo>
                  <a:lnTo>
                    <a:pt x="1020" y="912"/>
                  </a:lnTo>
                  <a:lnTo>
                    <a:pt x="1014" y="906"/>
                  </a:lnTo>
                  <a:lnTo>
                    <a:pt x="1002" y="906"/>
                  </a:lnTo>
                  <a:lnTo>
                    <a:pt x="996" y="912"/>
                  </a:lnTo>
                  <a:lnTo>
                    <a:pt x="996" y="918"/>
                  </a:lnTo>
                  <a:lnTo>
                    <a:pt x="990" y="918"/>
                  </a:lnTo>
                  <a:lnTo>
                    <a:pt x="984" y="924"/>
                  </a:lnTo>
                  <a:lnTo>
                    <a:pt x="978" y="924"/>
                  </a:lnTo>
                  <a:lnTo>
                    <a:pt x="978" y="930"/>
                  </a:lnTo>
                  <a:lnTo>
                    <a:pt x="966" y="930"/>
                  </a:lnTo>
                  <a:lnTo>
                    <a:pt x="960" y="936"/>
                  </a:lnTo>
                  <a:lnTo>
                    <a:pt x="954" y="936"/>
                  </a:lnTo>
                  <a:lnTo>
                    <a:pt x="942" y="942"/>
                  </a:lnTo>
                  <a:lnTo>
                    <a:pt x="936" y="942"/>
                  </a:lnTo>
                  <a:lnTo>
                    <a:pt x="930" y="948"/>
                  </a:lnTo>
                  <a:lnTo>
                    <a:pt x="918" y="954"/>
                  </a:lnTo>
                  <a:lnTo>
                    <a:pt x="906" y="948"/>
                  </a:lnTo>
                  <a:lnTo>
                    <a:pt x="900" y="948"/>
                  </a:lnTo>
                  <a:lnTo>
                    <a:pt x="894" y="942"/>
                  </a:lnTo>
                  <a:lnTo>
                    <a:pt x="888" y="942"/>
                  </a:lnTo>
                  <a:lnTo>
                    <a:pt x="876" y="942"/>
                  </a:lnTo>
                  <a:lnTo>
                    <a:pt x="870" y="936"/>
                  </a:lnTo>
                  <a:lnTo>
                    <a:pt x="864" y="936"/>
                  </a:lnTo>
                  <a:lnTo>
                    <a:pt x="864" y="942"/>
                  </a:lnTo>
                  <a:lnTo>
                    <a:pt x="852" y="942"/>
                  </a:lnTo>
                  <a:lnTo>
                    <a:pt x="840" y="942"/>
                  </a:lnTo>
                  <a:lnTo>
                    <a:pt x="834" y="942"/>
                  </a:lnTo>
                  <a:lnTo>
                    <a:pt x="828" y="942"/>
                  </a:lnTo>
                  <a:lnTo>
                    <a:pt x="816" y="942"/>
                  </a:lnTo>
                  <a:lnTo>
                    <a:pt x="810" y="942"/>
                  </a:lnTo>
                  <a:lnTo>
                    <a:pt x="798" y="942"/>
                  </a:lnTo>
                  <a:lnTo>
                    <a:pt x="798" y="948"/>
                  </a:lnTo>
                  <a:lnTo>
                    <a:pt x="798" y="954"/>
                  </a:lnTo>
                  <a:lnTo>
                    <a:pt x="792" y="960"/>
                  </a:lnTo>
                  <a:lnTo>
                    <a:pt x="786" y="966"/>
                  </a:lnTo>
                  <a:lnTo>
                    <a:pt x="786" y="972"/>
                  </a:lnTo>
                  <a:lnTo>
                    <a:pt x="780" y="978"/>
                  </a:lnTo>
                  <a:lnTo>
                    <a:pt x="780" y="990"/>
                  </a:lnTo>
                  <a:lnTo>
                    <a:pt x="780" y="1002"/>
                  </a:lnTo>
                  <a:lnTo>
                    <a:pt x="774" y="1002"/>
                  </a:lnTo>
                  <a:lnTo>
                    <a:pt x="774" y="1008"/>
                  </a:lnTo>
                  <a:lnTo>
                    <a:pt x="774" y="1014"/>
                  </a:lnTo>
                  <a:lnTo>
                    <a:pt x="774" y="1026"/>
                  </a:lnTo>
                  <a:lnTo>
                    <a:pt x="780" y="1026"/>
                  </a:lnTo>
                  <a:lnTo>
                    <a:pt x="780" y="1038"/>
                  </a:lnTo>
                  <a:lnTo>
                    <a:pt x="780" y="1044"/>
                  </a:lnTo>
                  <a:lnTo>
                    <a:pt x="780" y="1056"/>
                  </a:lnTo>
                  <a:lnTo>
                    <a:pt x="780" y="1068"/>
                  </a:lnTo>
                  <a:lnTo>
                    <a:pt x="774" y="1074"/>
                  </a:lnTo>
                  <a:lnTo>
                    <a:pt x="768" y="1086"/>
                  </a:lnTo>
                  <a:lnTo>
                    <a:pt x="762" y="1092"/>
                  </a:lnTo>
                  <a:lnTo>
                    <a:pt x="756" y="1098"/>
                  </a:lnTo>
                  <a:lnTo>
                    <a:pt x="750" y="1104"/>
                  </a:lnTo>
                  <a:lnTo>
                    <a:pt x="744" y="1116"/>
                  </a:lnTo>
                  <a:lnTo>
                    <a:pt x="744" y="1122"/>
                  </a:lnTo>
                  <a:lnTo>
                    <a:pt x="738" y="1122"/>
                  </a:lnTo>
                  <a:lnTo>
                    <a:pt x="732" y="1134"/>
                  </a:lnTo>
                  <a:lnTo>
                    <a:pt x="732" y="1140"/>
                  </a:lnTo>
                  <a:lnTo>
                    <a:pt x="732" y="1146"/>
                  </a:lnTo>
                  <a:lnTo>
                    <a:pt x="726" y="1152"/>
                  </a:lnTo>
                  <a:lnTo>
                    <a:pt x="726" y="1158"/>
                  </a:lnTo>
                  <a:lnTo>
                    <a:pt x="720" y="1158"/>
                  </a:lnTo>
                  <a:lnTo>
                    <a:pt x="714" y="1158"/>
                  </a:lnTo>
                  <a:lnTo>
                    <a:pt x="708" y="1158"/>
                  </a:lnTo>
                  <a:lnTo>
                    <a:pt x="708" y="1152"/>
                  </a:lnTo>
                  <a:lnTo>
                    <a:pt x="702" y="1158"/>
                  </a:lnTo>
                  <a:lnTo>
                    <a:pt x="696" y="1158"/>
                  </a:lnTo>
                  <a:lnTo>
                    <a:pt x="672" y="1158"/>
                  </a:lnTo>
                  <a:lnTo>
                    <a:pt x="660" y="1152"/>
                  </a:lnTo>
                  <a:lnTo>
                    <a:pt x="648" y="1152"/>
                  </a:lnTo>
                  <a:lnTo>
                    <a:pt x="618" y="1152"/>
                  </a:lnTo>
                  <a:lnTo>
                    <a:pt x="600" y="1152"/>
                  </a:lnTo>
                  <a:lnTo>
                    <a:pt x="576" y="1152"/>
                  </a:lnTo>
                  <a:lnTo>
                    <a:pt x="570" y="1152"/>
                  </a:lnTo>
                  <a:lnTo>
                    <a:pt x="552" y="1152"/>
                  </a:lnTo>
                  <a:lnTo>
                    <a:pt x="540" y="1152"/>
                  </a:lnTo>
                  <a:lnTo>
                    <a:pt x="540" y="1146"/>
                  </a:lnTo>
                  <a:lnTo>
                    <a:pt x="528" y="1140"/>
                  </a:lnTo>
                  <a:lnTo>
                    <a:pt x="522" y="1134"/>
                  </a:lnTo>
                  <a:lnTo>
                    <a:pt x="516" y="1128"/>
                  </a:lnTo>
                  <a:lnTo>
                    <a:pt x="510" y="1122"/>
                  </a:lnTo>
                  <a:lnTo>
                    <a:pt x="516" y="1122"/>
                  </a:lnTo>
                  <a:lnTo>
                    <a:pt x="516" y="1116"/>
                  </a:lnTo>
                  <a:lnTo>
                    <a:pt x="510" y="1116"/>
                  </a:lnTo>
                  <a:lnTo>
                    <a:pt x="510" y="1110"/>
                  </a:lnTo>
                  <a:lnTo>
                    <a:pt x="510" y="1104"/>
                  </a:lnTo>
                  <a:lnTo>
                    <a:pt x="504" y="1104"/>
                  </a:lnTo>
                  <a:lnTo>
                    <a:pt x="480" y="1080"/>
                  </a:lnTo>
                  <a:lnTo>
                    <a:pt x="468" y="1062"/>
                  </a:lnTo>
                  <a:lnTo>
                    <a:pt x="468" y="1050"/>
                  </a:lnTo>
                  <a:lnTo>
                    <a:pt x="468" y="1044"/>
                  </a:lnTo>
                  <a:lnTo>
                    <a:pt x="468" y="1038"/>
                  </a:lnTo>
                  <a:lnTo>
                    <a:pt x="468" y="1032"/>
                  </a:lnTo>
                  <a:lnTo>
                    <a:pt x="468" y="1026"/>
                  </a:lnTo>
                  <a:lnTo>
                    <a:pt x="468" y="1020"/>
                  </a:lnTo>
                  <a:lnTo>
                    <a:pt x="468" y="1014"/>
                  </a:lnTo>
                  <a:lnTo>
                    <a:pt x="468" y="1008"/>
                  </a:lnTo>
                  <a:lnTo>
                    <a:pt x="468" y="1002"/>
                  </a:lnTo>
                  <a:lnTo>
                    <a:pt x="468" y="996"/>
                  </a:lnTo>
                  <a:lnTo>
                    <a:pt x="468" y="990"/>
                  </a:lnTo>
                  <a:lnTo>
                    <a:pt x="468" y="972"/>
                  </a:lnTo>
                  <a:lnTo>
                    <a:pt x="468" y="966"/>
                  </a:lnTo>
                  <a:lnTo>
                    <a:pt x="474" y="966"/>
                  </a:lnTo>
                  <a:lnTo>
                    <a:pt x="474" y="960"/>
                  </a:lnTo>
                  <a:lnTo>
                    <a:pt x="480" y="954"/>
                  </a:lnTo>
                  <a:lnTo>
                    <a:pt x="480" y="948"/>
                  </a:lnTo>
                  <a:lnTo>
                    <a:pt x="480" y="942"/>
                  </a:lnTo>
                  <a:lnTo>
                    <a:pt x="474" y="936"/>
                  </a:lnTo>
                  <a:lnTo>
                    <a:pt x="474" y="930"/>
                  </a:lnTo>
                  <a:lnTo>
                    <a:pt x="474" y="924"/>
                  </a:lnTo>
                  <a:lnTo>
                    <a:pt x="474" y="918"/>
                  </a:lnTo>
                  <a:lnTo>
                    <a:pt x="480" y="918"/>
                  </a:lnTo>
                  <a:lnTo>
                    <a:pt x="480" y="912"/>
                  </a:lnTo>
                  <a:lnTo>
                    <a:pt x="480" y="906"/>
                  </a:lnTo>
                  <a:lnTo>
                    <a:pt x="474" y="906"/>
                  </a:lnTo>
                  <a:lnTo>
                    <a:pt x="474" y="900"/>
                  </a:lnTo>
                  <a:lnTo>
                    <a:pt x="468" y="900"/>
                  </a:lnTo>
                  <a:lnTo>
                    <a:pt x="462" y="900"/>
                  </a:lnTo>
                  <a:lnTo>
                    <a:pt x="456" y="900"/>
                  </a:lnTo>
                  <a:lnTo>
                    <a:pt x="456" y="894"/>
                  </a:lnTo>
                  <a:lnTo>
                    <a:pt x="456" y="900"/>
                  </a:lnTo>
                  <a:lnTo>
                    <a:pt x="456" y="894"/>
                  </a:lnTo>
                  <a:lnTo>
                    <a:pt x="450" y="894"/>
                  </a:lnTo>
                  <a:lnTo>
                    <a:pt x="450" y="888"/>
                  </a:lnTo>
                  <a:lnTo>
                    <a:pt x="444" y="888"/>
                  </a:lnTo>
                  <a:lnTo>
                    <a:pt x="438" y="888"/>
                  </a:lnTo>
                  <a:lnTo>
                    <a:pt x="432" y="888"/>
                  </a:lnTo>
                  <a:lnTo>
                    <a:pt x="426" y="888"/>
                  </a:lnTo>
                  <a:lnTo>
                    <a:pt x="420" y="888"/>
                  </a:lnTo>
                  <a:lnTo>
                    <a:pt x="414" y="888"/>
                  </a:lnTo>
                  <a:lnTo>
                    <a:pt x="414" y="882"/>
                  </a:lnTo>
                  <a:lnTo>
                    <a:pt x="408" y="882"/>
                  </a:lnTo>
                  <a:lnTo>
                    <a:pt x="402" y="882"/>
                  </a:lnTo>
                  <a:lnTo>
                    <a:pt x="402" y="876"/>
                  </a:lnTo>
                  <a:lnTo>
                    <a:pt x="396" y="876"/>
                  </a:lnTo>
                  <a:lnTo>
                    <a:pt x="396" y="882"/>
                  </a:lnTo>
                  <a:lnTo>
                    <a:pt x="390" y="882"/>
                  </a:lnTo>
                  <a:lnTo>
                    <a:pt x="390" y="876"/>
                  </a:lnTo>
                  <a:lnTo>
                    <a:pt x="384" y="876"/>
                  </a:lnTo>
                  <a:lnTo>
                    <a:pt x="378" y="876"/>
                  </a:lnTo>
                  <a:lnTo>
                    <a:pt x="372" y="882"/>
                  </a:lnTo>
                  <a:lnTo>
                    <a:pt x="366" y="882"/>
                  </a:lnTo>
                  <a:lnTo>
                    <a:pt x="366" y="888"/>
                  </a:lnTo>
                  <a:lnTo>
                    <a:pt x="360" y="888"/>
                  </a:lnTo>
                  <a:lnTo>
                    <a:pt x="354" y="888"/>
                  </a:lnTo>
                  <a:lnTo>
                    <a:pt x="354" y="894"/>
                  </a:lnTo>
                  <a:lnTo>
                    <a:pt x="348" y="894"/>
                  </a:lnTo>
                  <a:lnTo>
                    <a:pt x="342" y="894"/>
                  </a:lnTo>
                  <a:lnTo>
                    <a:pt x="336" y="900"/>
                  </a:lnTo>
                  <a:lnTo>
                    <a:pt x="330" y="900"/>
                  </a:lnTo>
                  <a:lnTo>
                    <a:pt x="324" y="900"/>
                  </a:lnTo>
                  <a:lnTo>
                    <a:pt x="318" y="900"/>
                  </a:lnTo>
                  <a:lnTo>
                    <a:pt x="318" y="894"/>
                  </a:lnTo>
                  <a:lnTo>
                    <a:pt x="318" y="888"/>
                  </a:lnTo>
                  <a:lnTo>
                    <a:pt x="318" y="876"/>
                  </a:lnTo>
                  <a:lnTo>
                    <a:pt x="324" y="870"/>
                  </a:lnTo>
                  <a:lnTo>
                    <a:pt x="324" y="864"/>
                  </a:lnTo>
                  <a:lnTo>
                    <a:pt x="324" y="858"/>
                  </a:lnTo>
                  <a:lnTo>
                    <a:pt x="324" y="852"/>
                  </a:lnTo>
                  <a:lnTo>
                    <a:pt x="318" y="852"/>
                  </a:lnTo>
                  <a:lnTo>
                    <a:pt x="312" y="852"/>
                  </a:lnTo>
                  <a:lnTo>
                    <a:pt x="312" y="846"/>
                  </a:lnTo>
                  <a:lnTo>
                    <a:pt x="306" y="846"/>
                  </a:lnTo>
                  <a:lnTo>
                    <a:pt x="306" y="840"/>
                  </a:lnTo>
                  <a:lnTo>
                    <a:pt x="300" y="840"/>
                  </a:lnTo>
                  <a:lnTo>
                    <a:pt x="294" y="840"/>
                  </a:lnTo>
                  <a:lnTo>
                    <a:pt x="294" y="834"/>
                  </a:lnTo>
                  <a:lnTo>
                    <a:pt x="288" y="834"/>
                  </a:lnTo>
                  <a:lnTo>
                    <a:pt x="288" y="828"/>
                  </a:lnTo>
                  <a:lnTo>
                    <a:pt x="282" y="828"/>
                  </a:lnTo>
                  <a:lnTo>
                    <a:pt x="270" y="822"/>
                  </a:lnTo>
                  <a:lnTo>
                    <a:pt x="270" y="816"/>
                  </a:lnTo>
                  <a:lnTo>
                    <a:pt x="270" y="810"/>
                  </a:lnTo>
                  <a:lnTo>
                    <a:pt x="270" y="798"/>
                  </a:lnTo>
                  <a:lnTo>
                    <a:pt x="264" y="786"/>
                  </a:lnTo>
                  <a:lnTo>
                    <a:pt x="252" y="768"/>
                  </a:lnTo>
                  <a:lnTo>
                    <a:pt x="252" y="762"/>
                  </a:lnTo>
                  <a:lnTo>
                    <a:pt x="246" y="762"/>
                  </a:lnTo>
                  <a:lnTo>
                    <a:pt x="246" y="756"/>
                  </a:lnTo>
                  <a:lnTo>
                    <a:pt x="234" y="744"/>
                  </a:lnTo>
                  <a:lnTo>
                    <a:pt x="234" y="738"/>
                  </a:lnTo>
                  <a:lnTo>
                    <a:pt x="234" y="732"/>
                  </a:lnTo>
                  <a:lnTo>
                    <a:pt x="234" y="726"/>
                  </a:lnTo>
                  <a:lnTo>
                    <a:pt x="234" y="720"/>
                  </a:lnTo>
                  <a:lnTo>
                    <a:pt x="234" y="714"/>
                  </a:lnTo>
                  <a:lnTo>
                    <a:pt x="234" y="708"/>
                  </a:lnTo>
                  <a:lnTo>
                    <a:pt x="234" y="702"/>
                  </a:lnTo>
                  <a:lnTo>
                    <a:pt x="234" y="696"/>
                  </a:lnTo>
                  <a:lnTo>
                    <a:pt x="234" y="690"/>
                  </a:lnTo>
                  <a:lnTo>
                    <a:pt x="228" y="684"/>
                  </a:lnTo>
                  <a:lnTo>
                    <a:pt x="222" y="684"/>
                  </a:lnTo>
                  <a:lnTo>
                    <a:pt x="222" y="678"/>
                  </a:lnTo>
                  <a:lnTo>
                    <a:pt x="222" y="672"/>
                  </a:lnTo>
                  <a:lnTo>
                    <a:pt x="222" y="660"/>
                  </a:lnTo>
                  <a:lnTo>
                    <a:pt x="228" y="660"/>
                  </a:lnTo>
                  <a:lnTo>
                    <a:pt x="228" y="654"/>
                  </a:lnTo>
                  <a:lnTo>
                    <a:pt x="222" y="648"/>
                  </a:lnTo>
                  <a:lnTo>
                    <a:pt x="222" y="642"/>
                  </a:lnTo>
                  <a:lnTo>
                    <a:pt x="222" y="636"/>
                  </a:lnTo>
                  <a:lnTo>
                    <a:pt x="222" y="630"/>
                  </a:lnTo>
                  <a:lnTo>
                    <a:pt x="228" y="630"/>
                  </a:lnTo>
                  <a:lnTo>
                    <a:pt x="228" y="624"/>
                  </a:lnTo>
                  <a:lnTo>
                    <a:pt x="228" y="618"/>
                  </a:lnTo>
                  <a:lnTo>
                    <a:pt x="228" y="612"/>
                  </a:lnTo>
                  <a:lnTo>
                    <a:pt x="234" y="612"/>
                  </a:lnTo>
                  <a:lnTo>
                    <a:pt x="234" y="606"/>
                  </a:lnTo>
                  <a:lnTo>
                    <a:pt x="228" y="600"/>
                  </a:lnTo>
                  <a:lnTo>
                    <a:pt x="234" y="600"/>
                  </a:lnTo>
                  <a:lnTo>
                    <a:pt x="234" y="594"/>
                  </a:lnTo>
                  <a:lnTo>
                    <a:pt x="240" y="588"/>
                  </a:lnTo>
                  <a:lnTo>
                    <a:pt x="240" y="582"/>
                  </a:lnTo>
                  <a:lnTo>
                    <a:pt x="240" y="576"/>
                  </a:lnTo>
                  <a:lnTo>
                    <a:pt x="234" y="576"/>
                  </a:lnTo>
                  <a:lnTo>
                    <a:pt x="234" y="570"/>
                  </a:lnTo>
                  <a:lnTo>
                    <a:pt x="228" y="570"/>
                  </a:lnTo>
                  <a:lnTo>
                    <a:pt x="228" y="564"/>
                  </a:lnTo>
                  <a:lnTo>
                    <a:pt x="222" y="564"/>
                  </a:lnTo>
                  <a:lnTo>
                    <a:pt x="222" y="558"/>
                  </a:lnTo>
                  <a:lnTo>
                    <a:pt x="216" y="558"/>
                  </a:lnTo>
                  <a:lnTo>
                    <a:pt x="216" y="552"/>
                  </a:lnTo>
                  <a:lnTo>
                    <a:pt x="210" y="552"/>
                  </a:lnTo>
                  <a:lnTo>
                    <a:pt x="204" y="546"/>
                  </a:lnTo>
                  <a:lnTo>
                    <a:pt x="198" y="546"/>
                  </a:lnTo>
                  <a:lnTo>
                    <a:pt x="198" y="540"/>
                  </a:lnTo>
                  <a:lnTo>
                    <a:pt x="192" y="534"/>
                  </a:lnTo>
                  <a:lnTo>
                    <a:pt x="186" y="534"/>
                  </a:lnTo>
                  <a:lnTo>
                    <a:pt x="186" y="540"/>
                  </a:lnTo>
                  <a:lnTo>
                    <a:pt x="180" y="534"/>
                  </a:lnTo>
                  <a:lnTo>
                    <a:pt x="174" y="540"/>
                  </a:lnTo>
                  <a:lnTo>
                    <a:pt x="168" y="540"/>
                  </a:lnTo>
                  <a:lnTo>
                    <a:pt x="162" y="534"/>
                  </a:lnTo>
                  <a:lnTo>
                    <a:pt x="162" y="528"/>
                  </a:lnTo>
                  <a:lnTo>
                    <a:pt x="156" y="528"/>
                  </a:lnTo>
                  <a:lnTo>
                    <a:pt x="150" y="522"/>
                  </a:lnTo>
                  <a:lnTo>
                    <a:pt x="150" y="516"/>
                  </a:lnTo>
                  <a:lnTo>
                    <a:pt x="150" y="510"/>
                  </a:lnTo>
                  <a:lnTo>
                    <a:pt x="144" y="510"/>
                  </a:lnTo>
                  <a:lnTo>
                    <a:pt x="138" y="510"/>
                  </a:lnTo>
                  <a:lnTo>
                    <a:pt x="132" y="498"/>
                  </a:lnTo>
                  <a:lnTo>
                    <a:pt x="126" y="498"/>
                  </a:lnTo>
                  <a:lnTo>
                    <a:pt x="126" y="504"/>
                  </a:lnTo>
                  <a:lnTo>
                    <a:pt x="120" y="504"/>
                  </a:lnTo>
                  <a:lnTo>
                    <a:pt x="120" y="498"/>
                  </a:lnTo>
                  <a:lnTo>
                    <a:pt x="114" y="504"/>
                  </a:lnTo>
                  <a:lnTo>
                    <a:pt x="114" y="498"/>
                  </a:lnTo>
                  <a:lnTo>
                    <a:pt x="108" y="498"/>
                  </a:lnTo>
                  <a:lnTo>
                    <a:pt x="102" y="498"/>
                  </a:lnTo>
                  <a:lnTo>
                    <a:pt x="96" y="498"/>
                  </a:lnTo>
                  <a:lnTo>
                    <a:pt x="96" y="492"/>
                  </a:lnTo>
                  <a:lnTo>
                    <a:pt x="102" y="486"/>
                  </a:lnTo>
                  <a:lnTo>
                    <a:pt x="96" y="486"/>
                  </a:lnTo>
                  <a:lnTo>
                    <a:pt x="96" y="480"/>
                  </a:lnTo>
                  <a:lnTo>
                    <a:pt x="102" y="480"/>
                  </a:lnTo>
                  <a:lnTo>
                    <a:pt x="96" y="480"/>
                  </a:lnTo>
                  <a:lnTo>
                    <a:pt x="102" y="480"/>
                  </a:lnTo>
                  <a:lnTo>
                    <a:pt x="96" y="474"/>
                  </a:lnTo>
                  <a:lnTo>
                    <a:pt x="102" y="474"/>
                  </a:lnTo>
                  <a:lnTo>
                    <a:pt x="96" y="474"/>
                  </a:lnTo>
                  <a:lnTo>
                    <a:pt x="96" y="468"/>
                  </a:lnTo>
                  <a:lnTo>
                    <a:pt x="96" y="462"/>
                  </a:lnTo>
                  <a:lnTo>
                    <a:pt x="90" y="462"/>
                  </a:lnTo>
                  <a:lnTo>
                    <a:pt x="90" y="456"/>
                  </a:lnTo>
                  <a:lnTo>
                    <a:pt x="84" y="456"/>
                  </a:lnTo>
                  <a:lnTo>
                    <a:pt x="84" y="450"/>
                  </a:lnTo>
                  <a:lnTo>
                    <a:pt x="78" y="444"/>
                  </a:lnTo>
                  <a:lnTo>
                    <a:pt x="72" y="444"/>
                  </a:lnTo>
                  <a:lnTo>
                    <a:pt x="72" y="438"/>
                  </a:lnTo>
                  <a:lnTo>
                    <a:pt x="66" y="438"/>
                  </a:lnTo>
                  <a:lnTo>
                    <a:pt x="60" y="438"/>
                  </a:lnTo>
                  <a:lnTo>
                    <a:pt x="48" y="432"/>
                  </a:lnTo>
                  <a:lnTo>
                    <a:pt x="42" y="432"/>
                  </a:lnTo>
                  <a:lnTo>
                    <a:pt x="36" y="432"/>
                  </a:lnTo>
                  <a:lnTo>
                    <a:pt x="30" y="432"/>
                  </a:lnTo>
                  <a:lnTo>
                    <a:pt x="24" y="426"/>
                  </a:lnTo>
                  <a:lnTo>
                    <a:pt x="24" y="420"/>
                  </a:lnTo>
                  <a:lnTo>
                    <a:pt x="18" y="420"/>
                  </a:lnTo>
                  <a:lnTo>
                    <a:pt x="12" y="420"/>
                  </a:lnTo>
                  <a:lnTo>
                    <a:pt x="6" y="414"/>
                  </a:lnTo>
                  <a:lnTo>
                    <a:pt x="12" y="414"/>
                  </a:lnTo>
                  <a:lnTo>
                    <a:pt x="6" y="414"/>
                  </a:lnTo>
                  <a:lnTo>
                    <a:pt x="6" y="408"/>
                  </a:lnTo>
                  <a:lnTo>
                    <a:pt x="0" y="408"/>
                  </a:lnTo>
                  <a:lnTo>
                    <a:pt x="0" y="402"/>
                  </a:lnTo>
                  <a:lnTo>
                    <a:pt x="0" y="396"/>
                  </a:lnTo>
                  <a:lnTo>
                    <a:pt x="0" y="390"/>
                  </a:lnTo>
                  <a:lnTo>
                    <a:pt x="6" y="390"/>
                  </a:lnTo>
                  <a:lnTo>
                    <a:pt x="18" y="396"/>
                  </a:lnTo>
                  <a:lnTo>
                    <a:pt x="24" y="402"/>
                  </a:lnTo>
                  <a:lnTo>
                    <a:pt x="30" y="408"/>
                  </a:lnTo>
                  <a:lnTo>
                    <a:pt x="36" y="408"/>
                  </a:lnTo>
                  <a:lnTo>
                    <a:pt x="42" y="408"/>
                  </a:lnTo>
                  <a:lnTo>
                    <a:pt x="48" y="408"/>
                  </a:lnTo>
                  <a:lnTo>
                    <a:pt x="54" y="402"/>
                  </a:lnTo>
                  <a:lnTo>
                    <a:pt x="60" y="402"/>
                  </a:lnTo>
                  <a:lnTo>
                    <a:pt x="66" y="402"/>
                  </a:lnTo>
                  <a:lnTo>
                    <a:pt x="72" y="396"/>
                  </a:lnTo>
                  <a:lnTo>
                    <a:pt x="72" y="402"/>
                  </a:lnTo>
                  <a:lnTo>
                    <a:pt x="78" y="402"/>
                  </a:lnTo>
                  <a:lnTo>
                    <a:pt x="78" y="396"/>
                  </a:lnTo>
                  <a:lnTo>
                    <a:pt x="78" y="402"/>
                  </a:lnTo>
                  <a:lnTo>
                    <a:pt x="84" y="402"/>
                  </a:lnTo>
                  <a:lnTo>
                    <a:pt x="84" y="396"/>
                  </a:lnTo>
                  <a:lnTo>
                    <a:pt x="90" y="396"/>
                  </a:lnTo>
                  <a:lnTo>
                    <a:pt x="90" y="402"/>
                  </a:lnTo>
                  <a:lnTo>
                    <a:pt x="96" y="402"/>
                  </a:lnTo>
                  <a:lnTo>
                    <a:pt x="102" y="402"/>
                  </a:lnTo>
                  <a:lnTo>
                    <a:pt x="102" y="408"/>
                  </a:lnTo>
                  <a:lnTo>
                    <a:pt x="108" y="408"/>
                  </a:lnTo>
                  <a:lnTo>
                    <a:pt x="108" y="414"/>
                  </a:lnTo>
                  <a:lnTo>
                    <a:pt x="114" y="414"/>
                  </a:lnTo>
                  <a:lnTo>
                    <a:pt x="120" y="420"/>
                  </a:lnTo>
                  <a:lnTo>
                    <a:pt x="126" y="420"/>
                  </a:lnTo>
                  <a:lnTo>
                    <a:pt x="132" y="420"/>
                  </a:lnTo>
                  <a:lnTo>
                    <a:pt x="138" y="420"/>
                  </a:lnTo>
                  <a:lnTo>
                    <a:pt x="144" y="420"/>
                  </a:lnTo>
                  <a:lnTo>
                    <a:pt x="150" y="420"/>
                  </a:lnTo>
                  <a:lnTo>
                    <a:pt x="150" y="414"/>
                  </a:lnTo>
                  <a:lnTo>
                    <a:pt x="156" y="414"/>
                  </a:lnTo>
                  <a:lnTo>
                    <a:pt x="156" y="408"/>
                  </a:lnTo>
                  <a:lnTo>
                    <a:pt x="162" y="408"/>
                  </a:lnTo>
                  <a:lnTo>
                    <a:pt x="162" y="402"/>
                  </a:lnTo>
                  <a:lnTo>
                    <a:pt x="168" y="402"/>
                  </a:lnTo>
                  <a:lnTo>
                    <a:pt x="174" y="396"/>
                  </a:lnTo>
                  <a:lnTo>
                    <a:pt x="180" y="390"/>
                  </a:lnTo>
                  <a:lnTo>
                    <a:pt x="186" y="390"/>
                  </a:lnTo>
                  <a:lnTo>
                    <a:pt x="192" y="390"/>
                  </a:lnTo>
                  <a:lnTo>
                    <a:pt x="198" y="390"/>
                  </a:lnTo>
                  <a:lnTo>
                    <a:pt x="204" y="390"/>
                  </a:lnTo>
                  <a:lnTo>
                    <a:pt x="210" y="390"/>
                  </a:lnTo>
                  <a:lnTo>
                    <a:pt x="216" y="390"/>
                  </a:lnTo>
                  <a:lnTo>
                    <a:pt x="222" y="390"/>
                  </a:lnTo>
                  <a:lnTo>
                    <a:pt x="228" y="390"/>
                  </a:lnTo>
                  <a:lnTo>
                    <a:pt x="228" y="384"/>
                  </a:lnTo>
                  <a:lnTo>
                    <a:pt x="234" y="384"/>
                  </a:lnTo>
                  <a:lnTo>
                    <a:pt x="240" y="384"/>
                  </a:lnTo>
                  <a:lnTo>
                    <a:pt x="246" y="378"/>
                  </a:lnTo>
                  <a:lnTo>
                    <a:pt x="252" y="378"/>
                  </a:lnTo>
                  <a:lnTo>
                    <a:pt x="252" y="372"/>
                  </a:lnTo>
                  <a:lnTo>
                    <a:pt x="252" y="378"/>
                  </a:lnTo>
                  <a:lnTo>
                    <a:pt x="258" y="378"/>
                  </a:lnTo>
                  <a:lnTo>
                    <a:pt x="264" y="384"/>
                  </a:lnTo>
                  <a:lnTo>
                    <a:pt x="270" y="384"/>
                  </a:lnTo>
                  <a:lnTo>
                    <a:pt x="276" y="384"/>
                  </a:lnTo>
                  <a:lnTo>
                    <a:pt x="276" y="390"/>
                  </a:lnTo>
                  <a:lnTo>
                    <a:pt x="282" y="390"/>
                  </a:lnTo>
                  <a:lnTo>
                    <a:pt x="288" y="390"/>
                  </a:lnTo>
                  <a:lnTo>
                    <a:pt x="294" y="384"/>
                  </a:lnTo>
                  <a:lnTo>
                    <a:pt x="300" y="384"/>
                  </a:lnTo>
                  <a:lnTo>
                    <a:pt x="306" y="384"/>
                  </a:lnTo>
                  <a:lnTo>
                    <a:pt x="312" y="384"/>
                  </a:lnTo>
                  <a:lnTo>
                    <a:pt x="318" y="384"/>
                  </a:lnTo>
                  <a:lnTo>
                    <a:pt x="324" y="384"/>
                  </a:lnTo>
                  <a:lnTo>
                    <a:pt x="330" y="384"/>
                  </a:lnTo>
                  <a:lnTo>
                    <a:pt x="330" y="378"/>
                  </a:lnTo>
                  <a:lnTo>
                    <a:pt x="330" y="372"/>
                  </a:lnTo>
                  <a:lnTo>
                    <a:pt x="324" y="372"/>
                  </a:lnTo>
                  <a:lnTo>
                    <a:pt x="324" y="366"/>
                  </a:lnTo>
                  <a:lnTo>
                    <a:pt x="324" y="360"/>
                  </a:lnTo>
                  <a:lnTo>
                    <a:pt x="330" y="354"/>
                  </a:lnTo>
                  <a:lnTo>
                    <a:pt x="330" y="348"/>
                  </a:lnTo>
                  <a:lnTo>
                    <a:pt x="330" y="342"/>
                  </a:lnTo>
                  <a:lnTo>
                    <a:pt x="330" y="336"/>
                  </a:lnTo>
                  <a:lnTo>
                    <a:pt x="330" y="330"/>
                  </a:lnTo>
                  <a:lnTo>
                    <a:pt x="330" y="324"/>
                  </a:lnTo>
                  <a:lnTo>
                    <a:pt x="336" y="324"/>
                  </a:lnTo>
                  <a:lnTo>
                    <a:pt x="336" y="318"/>
                  </a:lnTo>
                  <a:lnTo>
                    <a:pt x="336" y="312"/>
                  </a:lnTo>
                  <a:lnTo>
                    <a:pt x="336" y="306"/>
                  </a:lnTo>
                  <a:lnTo>
                    <a:pt x="336" y="300"/>
                  </a:lnTo>
                  <a:lnTo>
                    <a:pt x="330" y="300"/>
                  </a:lnTo>
                  <a:lnTo>
                    <a:pt x="330" y="294"/>
                  </a:lnTo>
                  <a:lnTo>
                    <a:pt x="324" y="294"/>
                  </a:lnTo>
                  <a:lnTo>
                    <a:pt x="324" y="288"/>
                  </a:lnTo>
                  <a:lnTo>
                    <a:pt x="318" y="288"/>
                  </a:lnTo>
                  <a:lnTo>
                    <a:pt x="312" y="282"/>
                  </a:lnTo>
                  <a:lnTo>
                    <a:pt x="306" y="282"/>
                  </a:lnTo>
                  <a:lnTo>
                    <a:pt x="306" y="276"/>
                  </a:lnTo>
                  <a:lnTo>
                    <a:pt x="312" y="276"/>
                  </a:lnTo>
                  <a:lnTo>
                    <a:pt x="312" y="270"/>
                  </a:lnTo>
                  <a:lnTo>
                    <a:pt x="312" y="264"/>
                  </a:lnTo>
                  <a:lnTo>
                    <a:pt x="306" y="264"/>
                  </a:lnTo>
                  <a:lnTo>
                    <a:pt x="306" y="252"/>
                  </a:lnTo>
                  <a:lnTo>
                    <a:pt x="306" y="246"/>
                  </a:lnTo>
                  <a:lnTo>
                    <a:pt x="306" y="234"/>
                  </a:lnTo>
                  <a:lnTo>
                    <a:pt x="300" y="228"/>
                  </a:lnTo>
                  <a:lnTo>
                    <a:pt x="300" y="222"/>
                  </a:lnTo>
                  <a:lnTo>
                    <a:pt x="306" y="222"/>
                  </a:lnTo>
                  <a:lnTo>
                    <a:pt x="312" y="216"/>
                  </a:lnTo>
                  <a:lnTo>
                    <a:pt x="312" y="210"/>
                  </a:lnTo>
                  <a:lnTo>
                    <a:pt x="318" y="204"/>
                  </a:lnTo>
                  <a:lnTo>
                    <a:pt x="324" y="204"/>
                  </a:lnTo>
                  <a:lnTo>
                    <a:pt x="324" y="198"/>
                  </a:lnTo>
                  <a:lnTo>
                    <a:pt x="330" y="198"/>
                  </a:lnTo>
                  <a:lnTo>
                    <a:pt x="336" y="198"/>
                  </a:lnTo>
                  <a:lnTo>
                    <a:pt x="330" y="192"/>
                  </a:lnTo>
                  <a:lnTo>
                    <a:pt x="330" y="186"/>
                  </a:lnTo>
                  <a:lnTo>
                    <a:pt x="336" y="180"/>
                  </a:lnTo>
                  <a:lnTo>
                    <a:pt x="342" y="180"/>
                  </a:lnTo>
                  <a:lnTo>
                    <a:pt x="348" y="180"/>
                  </a:lnTo>
                  <a:lnTo>
                    <a:pt x="354" y="180"/>
                  </a:lnTo>
                  <a:lnTo>
                    <a:pt x="354" y="174"/>
                  </a:lnTo>
                  <a:lnTo>
                    <a:pt x="360" y="168"/>
                  </a:lnTo>
                  <a:lnTo>
                    <a:pt x="366" y="168"/>
                  </a:lnTo>
                  <a:lnTo>
                    <a:pt x="372" y="168"/>
                  </a:lnTo>
                  <a:lnTo>
                    <a:pt x="378" y="168"/>
                  </a:lnTo>
                  <a:lnTo>
                    <a:pt x="384" y="162"/>
                  </a:lnTo>
                  <a:lnTo>
                    <a:pt x="384" y="168"/>
                  </a:lnTo>
                  <a:lnTo>
                    <a:pt x="390" y="174"/>
                  </a:lnTo>
                  <a:lnTo>
                    <a:pt x="390" y="180"/>
                  </a:lnTo>
                  <a:lnTo>
                    <a:pt x="396" y="186"/>
                  </a:lnTo>
                  <a:lnTo>
                    <a:pt x="402" y="186"/>
                  </a:lnTo>
                  <a:lnTo>
                    <a:pt x="408" y="186"/>
                  </a:lnTo>
                  <a:lnTo>
                    <a:pt x="414" y="186"/>
                  </a:lnTo>
                  <a:lnTo>
                    <a:pt x="420" y="180"/>
                  </a:lnTo>
                  <a:lnTo>
                    <a:pt x="426" y="180"/>
                  </a:lnTo>
                  <a:lnTo>
                    <a:pt x="426" y="174"/>
                  </a:lnTo>
                  <a:lnTo>
                    <a:pt x="432" y="174"/>
                  </a:lnTo>
                  <a:lnTo>
                    <a:pt x="438" y="174"/>
                  </a:lnTo>
                  <a:lnTo>
                    <a:pt x="444" y="174"/>
                  </a:lnTo>
                  <a:lnTo>
                    <a:pt x="456" y="168"/>
                  </a:lnTo>
                  <a:lnTo>
                    <a:pt x="456" y="162"/>
                  </a:lnTo>
                  <a:lnTo>
                    <a:pt x="462" y="156"/>
                  </a:lnTo>
                  <a:lnTo>
                    <a:pt x="462" y="150"/>
                  </a:lnTo>
                  <a:lnTo>
                    <a:pt x="462" y="144"/>
                  </a:lnTo>
                  <a:lnTo>
                    <a:pt x="456" y="144"/>
                  </a:lnTo>
                  <a:lnTo>
                    <a:pt x="444" y="138"/>
                  </a:lnTo>
                  <a:lnTo>
                    <a:pt x="444" y="132"/>
                  </a:lnTo>
                  <a:lnTo>
                    <a:pt x="444" y="126"/>
                  </a:lnTo>
                  <a:lnTo>
                    <a:pt x="444" y="120"/>
                  </a:lnTo>
                  <a:lnTo>
                    <a:pt x="450" y="120"/>
                  </a:lnTo>
                  <a:lnTo>
                    <a:pt x="450" y="114"/>
                  </a:lnTo>
                  <a:lnTo>
                    <a:pt x="456" y="108"/>
                  </a:lnTo>
                  <a:lnTo>
                    <a:pt x="462" y="108"/>
                  </a:lnTo>
                  <a:lnTo>
                    <a:pt x="468" y="108"/>
                  </a:lnTo>
                  <a:lnTo>
                    <a:pt x="474" y="108"/>
                  </a:lnTo>
                  <a:lnTo>
                    <a:pt x="480" y="108"/>
                  </a:lnTo>
                  <a:lnTo>
                    <a:pt x="486" y="114"/>
                  </a:lnTo>
                  <a:lnTo>
                    <a:pt x="486" y="120"/>
                  </a:lnTo>
                  <a:lnTo>
                    <a:pt x="492" y="132"/>
                  </a:lnTo>
                  <a:lnTo>
                    <a:pt x="492" y="138"/>
                  </a:lnTo>
                  <a:lnTo>
                    <a:pt x="492" y="144"/>
                  </a:lnTo>
                  <a:lnTo>
                    <a:pt x="492" y="150"/>
                  </a:lnTo>
                  <a:lnTo>
                    <a:pt x="492" y="156"/>
                  </a:lnTo>
                  <a:lnTo>
                    <a:pt x="492" y="162"/>
                  </a:lnTo>
                  <a:lnTo>
                    <a:pt x="486" y="168"/>
                  </a:lnTo>
                  <a:lnTo>
                    <a:pt x="480" y="174"/>
                  </a:lnTo>
                  <a:lnTo>
                    <a:pt x="480" y="180"/>
                  </a:lnTo>
                  <a:lnTo>
                    <a:pt x="486" y="186"/>
                  </a:lnTo>
                  <a:lnTo>
                    <a:pt x="492" y="186"/>
                  </a:lnTo>
                  <a:lnTo>
                    <a:pt x="498" y="192"/>
                  </a:lnTo>
                  <a:lnTo>
                    <a:pt x="504" y="198"/>
                  </a:lnTo>
                  <a:lnTo>
                    <a:pt x="510" y="198"/>
                  </a:lnTo>
                  <a:lnTo>
                    <a:pt x="516" y="204"/>
                  </a:lnTo>
                  <a:lnTo>
                    <a:pt x="522" y="204"/>
                  </a:lnTo>
                  <a:lnTo>
                    <a:pt x="522" y="216"/>
                  </a:lnTo>
                  <a:lnTo>
                    <a:pt x="528" y="216"/>
                  </a:lnTo>
                  <a:lnTo>
                    <a:pt x="528" y="222"/>
                  </a:lnTo>
                  <a:lnTo>
                    <a:pt x="534" y="228"/>
                  </a:lnTo>
                  <a:lnTo>
                    <a:pt x="534" y="234"/>
                  </a:lnTo>
                  <a:lnTo>
                    <a:pt x="534" y="240"/>
                  </a:lnTo>
                  <a:lnTo>
                    <a:pt x="534" y="246"/>
                  </a:lnTo>
                  <a:lnTo>
                    <a:pt x="534" y="252"/>
                  </a:lnTo>
                  <a:lnTo>
                    <a:pt x="534" y="258"/>
                  </a:lnTo>
                  <a:lnTo>
                    <a:pt x="540" y="258"/>
                  </a:lnTo>
                  <a:lnTo>
                    <a:pt x="546" y="264"/>
                  </a:lnTo>
                  <a:lnTo>
                    <a:pt x="558" y="264"/>
                  </a:lnTo>
                  <a:lnTo>
                    <a:pt x="564" y="264"/>
                  </a:lnTo>
                  <a:lnTo>
                    <a:pt x="576" y="270"/>
                  </a:lnTo>
                  <a:lnTo>
                    <a:pt x="582" y="276"/>
                  </a:lnTo>
                  <a:lnTo>
                    <a:pt x="582" y="282"/>
                  </a:lnTo>
                  <a:lnTo>
                    <a:pt x="588" y="282"/>
                  </a:lnTo>
                  <a:lnTo>
                    <a:pt x="594" y="282"/>
                  </a:lnTo>
                  <a:lnTo>
                    <a:pt x="600" y="288"/>
                  </a:lnTo>
                  <a:lnTo>
                    <a:pt x="606" y="288"/>
                  </a:lnTo>
                  <a:lnTo>
                    <a:pt x="606" y="294"/>
                  </a:lnTo>
                  <a:lnTo>
                    <a:pt x="618" y="294"/>
                  </a:lnTo>
                  <a:lnTo>
                    <a:pt x="624" y="294"/>
                  </a:lnTo>
                  <a:lnTo>
                    <a:pt x="630" y="300"/>
                  </a:lnTo>
                  <a:lnTo>
                    <a:pt x="636" y="306"/>
                  </a:lnTo>
                  <a:lnTo>
                    <a:pt x="642" y="300"/>
                  </a:lnTo>
                  <a:lnTo>
                    <a:pt x="654" y="300"/>
                  </a:lnTo>
                  <a:lnTo>
                    <a:pt x="660" y="300"/>
                  </a:lnTo>
                  <a:lnTo>
                    <a:pt x="666" y="306"/>
                  </a:lnTo>
                  <a:lnTo>
                    <a:pt x="678" y="306"/>
                  </a:lnTo>
                  <a:lnTo>
                    <a:pt x="690" y="312"/>
                  </a:lnTo>
                  <a:lnTo>
                    <a:pt x="696" y="312"/>
                  </a:lnTo>
                  <a:lnTo>
                    <a:pt x="702" y="312"/>
                  </a:lnTo>
                  <a:lnTo>
                    <a:pt x="708" y="312"/>
                  </a:lnTo>
                  <a:lnTo>
                    <a:pt x="708" y="324"/>
                  </a:lnTo>
                  <a:lnTo>
                    <a:pt x="714" y="324"/>
                  </a:lnTo>
                  <a:lnTo>
                    <a:pt x="720" y="330"/>
                  </a:lnTo>
                  <a:lnTo>
                    <a:pt x="726" y="336"/>
                  </a:lnTo>
                  <a:lnTo>
                    <a:pt x="732" y="336"/>
                  </a:lnTo>
                  <a:lnTo>
                    <a:pt x="732" y="342"/>
                  </a:lnTo>
                  <a:lnTo>
                    <a:pt x="744" y="342"/>
                  </a:lnTo>
                  <a:lnTo>
                    <a:pt x="750" y="348"/>
                  </a:lnTo>
                  <a:lnTo>
                    <a:pt x="762" y="354"/>
                  </a:lnTo>
                  <a:lnTo>
                    <a:pt x="768" y="354"/>
                  </a:lnTo>
                  <a:lnTo>
                    <a:pt x="774" y="354"/>
                  </a:lnTo>
                  <a:lnTo>
                    <a:pt x="780" y="360"/>
                  </a:lnTo>
                  <a:lnTo>
                    <a:pt x="792" y="360"/>
                  </a:lnTo>
                  <a:lnTo>
                    <a:pt x="798" y="354"/>
                  </a:lnTo>
                  <a:lnTo>
                    <a:pt x="810" y="354"/>
                  </a:lnTo>
                  <a:lnTo>
                    <a:pt x="822" y="354"/>
                  </a:lnTo>
                  <a:lnTo>
                    <a:pt x="828" y="354"/>
                  </a:lnTo>
                  <a:lnTo>
                    <a:pt x="840" y="354"/>
                  </a:lnTo>
                  <a:lnTo>
                    <a:pt x="846" y="354"/>
                  </a:lnTo>
                  <a:lnTo>
                    <a:pt x="852" y="354"/>
                  </a:lnTo>
                  <a:lnTo>
                    <a:pt x="864" y="342"/>
                  </a:lnTo>
                  <a:lnTo>
                    <a:pt x="870" y="342"/>
                  </a:lnTo>
                  <a:lnTo>
                    <a:pt x="870" y="336"/>
                  </a:lnTo>
                  <a:lnTo>
                    <a:pt x="876" y="330"/>
                  </a:lnTo>
                  <a:lnTo>
                    <a:pt x="888" y="330"/>
                  </a:lnTo>
                  <a:lnTo>
                    <a:pt x="894" y="324"/>
                  </a:lnTo>
                  <a:lnTo>
                    <a:pt x="900" y="324"/>
                  </a:lnTo>
                  <a:lnTo>
                    <a:pt x="906" y="318"/>
                  </a:lnTo>
                  <a:lnTo>
                    <a:pt x="912" y="318"/>
                  </a:lnTo>
                  <a:lnTo>
                    <a:pt x="918" y="312"/>
                  </a:lnTo>
                  <a:lnTo>
                    <a:pt x="924" y="306"/>
                  </a:lnTo>
                  <a:lnTo>
                    <a:pt x="924" y="294"/>
                  </a:lnTo>
                  <a:lnTo>
                    <a:pt x="924" y="288"/>
                  </a:lnTo>
                  <a:lnTo>
                    <a:pt x="930" y="282"/>
                  </a:lnTo>
                  <a:lnTo>
                    <a:pt x="930" y="270"/>
                  </a:lnTo>
                  <a:lnTo>
                    <a:pt x="936" y="264"/>
                  </a:lnTo>
                  <a:lnTo>
                    <a:pt x="936" y="258"/>
                  </a:lnTo>
                  <a:lnTo>
                    <a:pt x="936" y="252"/>
                  </a:lnTo>
                  <a:lnTo>
                    <a:pt x="936" y="246"/>
                  </a:lnTo>
                  <a:lnTo>
                    <a:pt x="930" y="240"/>
                  </a:lnTo>
                  <a:lnTo>
                    <a:pt x="930" y="234"/>
                  </a:lnTo>
                  <a:lnTo>
                    <a:pt x="924" y="222"/>
                  </a:lnTo>
                  <a:lnTo>
                    <a:pt x="924" y="216"/>
                  </a:lnTo>
                  <a:lnTo>
                    <a:pt x="924" y="210"/>
                  </a:lnTo>
                  <a:lnTo>
                    <a:pt x="924" y="198"/>
                  </a:lnTo>
                  <a:lnTo>
                    <a:pt x="924" y="192"/>
                  </a:lnTo>
                  <a:lnTo>
                    <a:pt x="924" y="180"/>
                  </a:lnTo>
                  <a:lnTo>
                    <a:pt x="930" y="174"/>
                  </a:lnTo>
                  <a:lnTo>
                    <a:pt x="930" y="168"/>
                  </a:lnTo>
                  <a:lnTo>
                    <a:pt x="936" y="162"/>
                  </a:lnTo>
                  <a:lnTo>
                    <a:pt x="936" y="156"/>
                  </a:lnTo>
                  <a:lnTo>
                    <a:pt x="936" y="150"/>
                  </a:lnTo>
                  <a:lnTo>
                    <a:pt x="930" y="150"/>
                  </a:lnTo>
                  <a:lnTo>
                    <a:pt x="924" y="144"/>
                  </a:lnTo>
                  <a:lnTo>
                    <a:pt x="924" y="138"/>
                  </a:lnTo>
                  <a:lnTo>
                    <a:pt x="924" y="132"/>
                  </a:lnTo>
                  <a:lnTo>
                    <a:pt x="924" y="138"/>
                  </a:lnTo>
                  <a:lnTo>
                    <a:pt x="924" y="132"/>
                  </a:lnTo>
                  <a:lnTo>
                    <a:pt x="930" y="132"/>
                  </a:lnTo>
                  <a:lnTo>
                    <a:pt x="936" y="132"/>
                  </a:lnTo>
                  <a:lnTo>
                    <a:pt x="942" y="132"/>
                  </a:lnTo>
                  <a:lnTo>
                    <a:pt x="948" y="132"/>
                  </a:lnTo>
                  <a:lnTo>
                    <a:pt x="954" y="126"/>
                  </a:lnTo>
                  <a:lnTo>
                    <a:pt x="954" y="132"/>
                  </a:lnTo>
                  <a:lnTo>
                    <a:pt x="960" y="132"/>
                  </a:lnTo>
                  <a:lnTo>
                    <a:pt x="960" y="138"/>
                  </a:lnTo>
                  <a:lnTo>
                    <a:pt x="960" y="144"/>
                  </a:lnTo>
                  <a:lnTo>
                    <a:pt x="966" y="144"/>
                  </a:lnTo>
                  <a:lnTo>
                    <a:pt x="966" y="150"/>
                  </a:lnTo>
                  <a:lnTo>
                    <a:pt x="972" y="150"/>
                  </a:lnTo>
                  <a:lnTo>
                    <a:pt x="972" y="144"/>
                  </a:lnTo>
                  <a:lnTo>
                    <a:pt x="978" y="144"/>
                  </a:lnTo>
                  <a:lnTo>
                    <a:pt x="984" y="144"/>
                  </a:lnTo>
                  <a:lnTo>
                    <a:pt x="984" y="138"/>
                  </a:lnTo>
                  <a:lnTo>
                    <a:pt x="984" y="132"/>
                  </a:lnTo>
                  <a:lnTo>
                    <a:pt x="984" y="126"/>
                  </a:lnTo>
                  <a:lnTo>
                    <a:pt x="984" y="120"/>
                  </a:lnTo>
                  <a:lnTo>
                    <a:pt x="984" y="114"/>
                  </a:lnTo>
                  <a:lnTo>
                    <a:pt x="978" y="114"/>
                  </a:lnTo>
                  <a:lnTo>
                    <a:pt x="978" y="108"/>
                  </a:lnTo>
                  <a:lnTo>
                    <a:pt x="984" y="102"/>
                  </a:lnTo>
                  <a:lnTo>
                    <a:pt x="984" y="96"/>
                  </a:lnTo>
                  <a:lnTo>
                    <a:pt x="984" y="90"/>
                  </a:lnTo>
                  <a:lnTo>
                    <a:pt x="990" y="84"/>
                  </a:lnTo>
                  <a:lnTo>
                    <a:pt x="990" y="78"/>
                  </a:lnTo>
                  <a:lnTo>
                    <a:pt x="990" y="72"/>
                  </a:lnTo>
                  <a:lnTo>
                    <a:pt x="984" y="72"/>
                  </a:lnTo>
                  <a:lnTo>
                    <a:pt x="978" y="66"/>
                  </a:lnTo>
                  <a:lnTo>
                    <a:pt x="966" y="66"/>
                  </a:lnTo>
                  <a:lnTo>
                    <a:pt x="960" y="66"/>
                  </a:lnTo>
                  <a:lnTo>
                    <a:pt x="954" y="60"/>
                  </a:lnTo>
                  <a:lnTo>
                    <a:pt x="948" y="60"/>
                  </a:lnTo>
                  <a:lnTo>
                    <a:pt x="948" y="54"/>
                  </a:lnTo>
                  <a:lnTo>
                    <a:pt x="942" y="54"/>
                  </a:lnTo>
                  <a:lnTo>
                    <a:pt x="942" y="42"/>
                  </a:lnTo>
                  <a:lnTo>
                    <a:pt x="942" y="36"/>
                  </a:lnTo>
                  <a:lnTo>
                    <a:pt x="948" y="30"/>
                  </a:lnTo>
                  <a:lnTo>
                    <a:pt x="948" y="24"/>
                  </a:lnTo>
                  <a:lnTo>
                    <a:pt x="954" y="18"/>
                  </a:lnTo>
                  <a:lnTo>
                    <a:pt x="960" y="12"/>
                  </a:lnTo>
                  <a:lnTo>
                    <a:pt x="966" y="12"/>
                  </a:lnTo>
                  <a:lnTo>
                    <a:pt x="972" y="12"/>
                  </a:lnTo>
                  <a:lnTo>
                    <a:pt x="978" y="12"/>
                  </a:lnTo>
                  <a:lnTo>
                    <a:pt x="978" y="18"/>
                  </a:lnTo>
                  <a:lnTo>
                    <a:pt x="984" y="30"/>
                  </a:lnTo>
                  <a:lnTo>
                    <a:pt x="990" y="30"/>
                  </a:lnTo>
                  <a:lnTo>
                    <a:pt x="1002" y="24"/>
                  </a:lnTo>
                  <a:lnTo>
                    <a:pt x="1008" y="24"/>
                  </a:lnTo>
                  <a:lnTo>
                    <a:pt x="1008" y="30"/>
                  </a:lnTo>
                  <a:lnTo>
                    <a:pt x="1014" y="36"/>
                  </a:lnTo>
                  <a:lnTo>
                    <a:pt x="1020" y="36"/>
                  </a:lnTo>
                  <a:lnTo>
                    <a:pt x="1026" y="30"/>
                  </a:lnTo>
                  <a:lnTo>
                    <a:pt x="1032" y="30"/>
                  </a:lnTo>
                  <a:lnTo>
                    <a:pt x="1032" y="36"/>
                  </a:lnTo>
                  <a:lnTo>
                    <a:pt x="1038" y="36"/>
                  </a:lnTo>
                  <a:lnTo>
                    <a:pt x="1044" y="36"/>
                  </a:lnTo>
                  <a:lnTo>
                    <a:pt x="1050" y="36"/>
                  </a:lnTo>
                  <a:lnTo>
                    <a:pt x="1056" y="36"/>
                  </a:lnTo>
                  <a:lnTo>
                    <a:pt x="1068" y="30"/>
                  </a:lnTo>
                  <a:lnTo>
                    <a:pt x="1074" y="24"/>
                  </a:lnTo>
                  <a:lnTo>
                    <a:pt x="1080" y="24"/>
                  </a:lnTo>
                  <a:lnTo>
                    <a:pt x="1080" y="30"/>
                  </a:lnTo>
                  <a:lnTo>
                    <a:pt x="1092" y="30"/>
                  </a:lnTo>
                  <a:lnTo>
                    <a:pt x="1098" y="24"/>
                  </a:lnTo>
                  <a:lnTo>
                    <a:pt x="1104" y="18"/>
                  </a:lnTo>
                  <a:lnTo>
                    <a:pt x="1110" y="24"/>
                  </a:lnTo>
                  <a:lnTo>
                    <a:pt x="1116" y="24"/>
                  </a:lnTo>
                  <a:lnTo>
                    <a:pt x="1122" y="24"/>
                  </a:lnTo>
                  <a:lnTo>
                    <a:pt x="1122" y="18"/>
                  </a:lnTo>
                  <a:lnTo>
                    <a:pt x="1128" y="24"/>
                  </a:lnTo>
                  <a:lnTo>
                    <a:pt x="1128" y="18"/>
                  </a:lnTo>
                  <a:lnTo>
                    <a:pt x="1134" y="18"/>
                  </a:lnTo>
                  <a:lnTo>
                    <a:pt x="1140" y="18"/>
                  </a:lnTo>
                  <a:lnTo>
                    <a:pt x="1146" y="18"/>
                  </a:lnTo>
                  <a:lnTo>
                    <a:pt x="1152" y="18"/>
                  </a:lnTo>
                  <a:lnTo>
                    <a:pt x="1158" y="18"/>
                  </a:lnTo>
                  <a:lnTo>
                    <a:pt x="1164" y="18"/>
                  </a:lnTo>
                  <a:lnTo>
                    <a:pt x="1176" y="18"/>
                  </a:lnTo>
                  <a:lnTo>
                    <a:pt x="1182" y="18"/>
                  </a:lnTo>
                  <a:lnTo>
                    <a:pt x="1182" y="24"/>
                  </a:lnTo>
                  <a:lnTo>
                    <a:pt x="1188" y="24"/>
                  </a:lnTo>
                  <a:lnTo>
                    <a:pt x="1188" y="30"/>
                  </a:lnTo>
                  <a:lnTo>
                    <a:pt x="1188" y="36"/>
                  </a:lnTo>
                  <a:lnTo>
                    <a:pt x="1188" y="48"/>
                  </a:lnTo>
                  <a:lnTo>
                    <a:pt x="1188" y="54"/>
                  </a:lnTo>
                  <a:lnTo>
                    <a:pt x="1194" y="60"/>
                  </a:lnTo>
                  <a:lnTo>
                    <a:pt x="1200" y="60"/>
                  </a:lnTo>
                  <a:lnTo>
                    <a:pt x="1206" y="60"/>
                  </a:lnTo>
                  <a:lnTo>
                    <a:pt x="1206" y="54"/>
                  </a:lnTo>
                  <a:lnTo>
                    <a:pt x="1212" y="54"/>
                  </a:lnTo>
                  <a:lnTo>
                    <a:pt x="1218" y="48"/>
                  </a:lnTo>
                  <a:lnTo>
                    <a:pt x="1224" y="48"/>
                  </a:lnTo>
                  <a:lnTo>
                    <a:pt x="1224" y="42"/>
                  </a:lnTo>
                  <a:lnTo>
                    <a:pt x="1224" y="36"/>
                  </a:lnTo>
                  <a:lnTo>
                    <a:pt x="1224" y="30"/>
                  </a:lnTo>
                  <a:lnTo>
                    <a:pt x="1230" y="24"/>
                  </a:lnTo>
                  <a:lnTo>
                    <a:pt x="1230" y="18"/>
                  </a:lnTo>
                  <a:lnTo>
                    <a:pt x="1230" y="12"/>
                  </a:lnTo>
                  <a:lnTo>
                    <a:pt x="1230" y="6"/>
                  </a:lnTo>
                  <a:lnTo>
                    <a:pt x="1236" y="6"/>
                  </a:lnTo>
                  <a:lnTo>
                    <a:pt x="1242" y="6"/>
                  </a:lnTo>
                  <a:lnTo>
                    <a:pt x="1248" y="6"/>
                  </a:lnTo>
                  <a:lnTo>
                    <a:pt x="1248" y="0"/>
                  </a:lnTo>
                  <a:lnTo>
                    <a:pt x="1254" y="0"/>
                  </a:lnTo>
                  <a:lnTo>
                    <a:pt x="1260" y="6"/>
                  </a:lnTo>
                  <a:lnTo>
                    <a:pt x="1266" y="6"/>
                  </a:lnTo>
                  <a:close/>
                </a:path>
              </a:pathLst>
            </a:custGeom>
            <a:solidFill>
              <a:srgbClr val="156734"/>
            </a:solidFill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Freeform 39">
              <a:extLst>
                <a:ext uri="{FF2B5EF4-FFF2-40B4-BE49-F238E27FC236}">
                  <a16:creationId xmlns:a16="http://schemas.microsoft.com/office/drawing/2014/main" id="{5AA6912C-F7B0-4B73-6E94-37AE0627978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89113" y="4164207"/>
              <a:ext cx="994989" cy="678022"/>
            </a:xfrm>
            <a:custGeom>
              <a:avLst/>
              <a:gdLst/>
              <a:ahLst/>
              <a:cxnLst>
                <a:cxn ang="0">
                  <a:pos x="420" y="42"/>
                </a:cxn>
                <a:cxn ang="0">
                  <a:pos x="462" y="66"/>
                </a:cxn>
                <a:cxn ang="0">
                  <a:pos x="492" y="96"/>
                </a:cxn>
                <a:cxn ang="0">
                  <a:pos x="528" y="126"/>
                </a:cxn>
                <a:cxn ang="0">
                  <a:pos x="576" y="120"/>
                </a:cxn>
                <a:cxn ang="0">
                  <a:pos x="582" y="138"/>
                </a:cxn>
                <a:cxn ang="0">
                  <a:pos x="540" y="162"/>
                </a:cxn>
                <a:cxn ang="0">
                  <a:pos x="552" y="180"/>
                </a:cxn>
                <a:cxn ang="0">
                  <a:pos x="540" y="222"/>
                </a:cxn>
                <a:cxn ang="0">
                  <a:pos x="564" y="252"/>
                </a:cxn>
                <a:cxn ang="0">
                  <a:pos x="576" y="288"/>
                </a:cxn>
                <a:cxn ang="0">
                  <a:pos x="618" y="306"/>
                </a:cxn>
                <a:cxn ang="0">
                  <a:pos x="624" y="330"/>
                </a:cxn>
                <a:cxn ang="0">
                  <a:pos x="654" y="306"/>
                </a:cxn>
                <a:cxn ang="0">
                  <a:pos x="666" y="330"/>
                </a:cxn>
                <a:cxn ang="0">
                  <a:pos x="678" y="360"/>
                </a:cxn>
                <a:cxn ang="0">
                  <a:pos x="672" y="396"/>
                </a:cxn>
                <a:cxn ang="0">
                  <a:pos x="666" y="426"/>
                </a:cxn>
                <a:cxn ang="0">
                  <a:pos x="624" y="432"/>
                </a:cxn>
                <a:cxn ang="0">
                  <a:pos x="594" y="414"/>
                </a:cxn>
                <a:cxn ang="0">
                  <a:pos x="564" y="432"/>
                </a:cxn>
                <a:cxn ang="0">
                  <a:pos x="522" y="432"/>
                </a:cxn>
                <a:cxn ang="0">
                  <a:pos x="492" y="456"/>
                </a:cxn>
                <a:cxn ang="0">
                  <a:pos x="456" y="456"/>
                </a:cxn>
                <a:cxn ang="0">
                  <a:pos x="432" y="438"/>
                </a:cxn>
                <a:cxn ang="0">
                  <a:pos x="414" y="438"/>
                </a:cxn>
                <a:cxn ang="0">
                  <a:pos x="372" y="450"/>
                </a:cxn>
                <a:cxn ang="0">
                  <a:pos x="342" y="426"/>
                </a:cxn>
                <a:cxn ang="0">
                  <a:pos x="318" y="408"/>
                </a:cxn>
                <a:cxn ang="0">
                  <a:pos x="288" y="390"/>
                </a:cxn>
                <a:cxn ang="0">
                  <a:pos x="294" y="360"/>
                </a:cxn>
                <a:cxn ang="0">
                  <a:pos x="270" y="330"/>
                </a:cxn>
                <a:cxn ang="0">
                  <a:pos x="246" y="306"/>
                </a:cxn>
                <a:cxn ang="0">
                  <a:pos x="222" y="288"/>
                </a:cxn>
                <a:cxn ang="0">
                  <a:pos x="192" y="270"/>
                </a:cxn>
                <a:cxn ang="0">
                  <a:pos x="162" y="264"/>
                </a:cxn>
                <a:cxn ang="0">
                  <a:pos x="126" y="252"/>
                </a:cxn>
                <a:cxn ang="0">
                  <a:pos x="102" y="258"/>
                </a:cxn>
                <a:cxn ang="0">
                  <a:pos x="72" y="246"/>
                </a:cxn>
                <a:cxn ang="0">
                  <a:pos x="42" y="234"/>
                </a:cxn>
                <a:cxn ang="0">
                  <a:pos x="18" y="240"/>
                </a:cxn>
                <a:cxn ang="0">
                  <a:pos x="0" y="210"/>
                </a:cxn>
                <a:cxn ang="0">
                  <a:pos x="12" y="186"/>
                </a:cxn>
                <a:cxn ang="0">
                  <a:pos x="24" y="168"/>
                </a:cxn>
                <a:cxn ang="0">
                  <a:pos x="36" y="144"/>
                </a:cxn>
                <a:cxn ang="0">
                  <a:pos x="48" y="120"/>
                </a:cxn>
                <a:cxn ang="0">
                  <a:pos x="48" y="90"/>
                </a:cxn>
                <a:cxn ang="0">
                  <a:pos x="54" y="78"/>
                </a:cxn>
                <a:cxn ang="0">
                  <a:pos x="72" y="48"/>
                </a:cxn>
                <a:cxn ang="0">
                  <a:pos x="108" y="48"/>
                </a:cxn>
                <a:cxn ang="0">
                  <a:pos x="138" y="48"/>
                </a:cxn>
                <a:cxn ang="0">
                  <a:pos x="174" y="48"/>
                </a:cxn>
                <a:cxn ang="0">
                  <a:pos x="198" y="54"/>
                </a:cxn>
                <a:cxn ang="0">
                  <a:pos x="216" y="72"/>
                </a:cxn>
                <a:cxn ang="0">
                  <a:pos x="240" y="54"/>
                </a:cxn>
                <a:cxn ang="0">
                  <a:pos x="258" y="36"/>
                </a:cxn>
                <a:cxn ang="0">
                  <a:pos x="294" y="36"/>
                </a:cxn>
                <a:cxn ang="0">
                  <a:pos x="324" y="6"/>
                </a:cxn>
                <a:cxn ang="0">
                  <a:pos x="360" y="0"/>
                </a:cxn>
              </a:cxnLst>
              <a:rect l="0" t="0" r="r" b="b"/>
              <a:pathLst>
                <a:path w="678" h="462">
                  <a:moveTo>
                    <a:pt x="390" y="12"/>
                  </a:moveTo>
                  <a:lnTo>
                    <a:pt x="396" y="18"/>
                  </a:lnTo>
                  <a:lnTo>
                    <a:pt x="396" y="24"/>
                  </a:lnTo>
                  <a:lnTo>
                    <a:pt x="402" y="30"/>
                  </a:lnTo>
                  <a:lnTo>
                    <a:pt x="408" y="36"/>
                  </a:lnTo>
                  <a:lnTo>
                    <a:pt x="414" y="42"/>
                  </a:lnTo>
                  <a:lnTo>
                    <a:pt x="420" y="42"/>
                  </a:lnTo>
                  <a:lnTo>
                    <a:pt x="426" y="48"/>
                  </a:lnTo>
                  <a:lnTo>
                    <a:pt x="432" y="54"/>
                  </a:lnTo>
                  <a:lnTo>
                    <a:pt x="438" y="54"/>
                  </a:lnTo>
                  <a:lnTo>
                    <a:pt x="444" y="60"/>
                  </a:lnTo>
                  <a:lnTo>
                    <a:pt x="450" y="60"/>
                  </a:lnTo>
                  <a:lnTo>
                    <a:pt x="456" y="66"/>
                  </a:lnTo>
                  <a:lnTo>
                    <a:pt x="462" y="66"/>
                  </a:lnTo>
                  <a:lnTo>
                    <a:pt x="468" y="72"/>
                  </a:lnTo>
                  <a:lnTo>
                    <a:pt x="468" y="78"/>
                  </a:lnTo>
                  <a:lnTo>
                    <a:pt x="474" y="84"/>
                  </a:lnTo>
                  <a:lnTo>
                    <a:pt x="474" y="90"/>
                  </a:lnTo>
                  <a:lnTo>
                    <a:pt x="480" y="96"/>
                  </a:lnTo>
                  <a:lnTo>
                    <a:pt x="486" y="96"/>
                  </a:lnTo>
                  <a:lnTo>
                    <a:pt x="492" y="96"/>
                  </a:lnTo>
                  <a:lnTo>
                    <a:pt x="498" y="96"/>
                  </a:lnTo>
                  <a:lnTo>
                    <a:pt x="504" y="96"/>
                  </a:lnTo>
                  <a:lnTo>
                    <a:pt x="510" y="102"/>
                  </a:lnTo>
                  <a:lnTo>
                    <a:pt x="516" y="108"/>
                  </a:lnTo>
                  <a:lnTo>
                    <a:pt x="516" y="114"/>
                  </a:lnTo>
                  <a:lnTo>
                    <a:pt x="522" y="120"/>
                  </a:lnTo>
                  <a:lnTo>
                    <a:pt x="528" y="126"/>
                  </a:lnTo>
                  <a:lnTo>
                    <a:pt x="534" y="126"/>
                  </a:lnTo>
                  <a:lnTo>
                    <a:pt x="540" y="126"/>
                  </a:lnTo>
                  <a:lnTo>
                    <a:pt x="546" y="120"/>
                  </a:lnTo>
                  <a:lnTo>
                    <a:pt x="558" y="120"/>
                  </a:lnTo>
                  <a:lnTo>
                    <a:pt x="564" y="120"/>
                  </a:lnTo>
                  <a:lnTo>
                    <a:pt x="570" y="120"/>
                  </a:lnTo>
                  <a:lnTo>
                    <a:pt x="576" y="120"/>
                  </a:lnTo>
                  <a:lnTo>
                    <a:pt x="582" y="120"/>
                  </a:lnTo>
                  <a:lnTo>
                    <a:pt x="588" y="126"/>
                  </a:lnTo>
                  <a:lnTo>
                    <a:pt x="594" y="126"/>
                  </a:lnTo>
                  <a:lnTo>
                    <a:pt x="600" y="126"/>
                  </a:lnTo>
                  <a:lnTo>
                    <a:pt x="600" y="132"/>
                  </a:lnTo>
                  <a:lnTo>
                    <a:pt x="588" y="138"/>
                  </a:lnTo>
                  <a:lnTo>
                    <a:pt x="582" y="138"/>
                  </a:lnTo>
                  <a:lnTo>
                    <a:pt x="576" y="144"/>
                  </a:lnTo>
                  <a:lnTo>
                    <a:pt x="570" y="144"/>
                  </a:lnTo>
                  <a:lnTo>
                    <a:pt x="564" y="144"/>
                  </a:lnTo>
                  <a:lnTo>
                    <a:pt x="558" y="150"/>
                  </a:lnTo>
                  <a:lnTo>
                    <a:pt x="552" y="156"/>
                  </a:lnTo>
                  <a:lnTo>
                    <a:pt x="546" y="156"/>
                  </a:lnTo>
                  <a:lnTo>
                    <a:pt x="540" y="162"/>
                  </a:lnTo>
                  <a:lnTo>
                    <a:pt x="546" y="162"/>
                  </a:lnTo>
                  <a:lnTo>
                    <a:pt x="552" y="162"/>
                  </a:lnTo>
                  <a:lnTo>
                    <a:pt x="558" y="168"/>
                  </a:lnTo>
                  <a:lnTo>
                    <a:pt x="564" y="168"/>
                  </a:lnTo>
                  <a:lnTo>
                    <a:pt x="564" y="174"/>
                  </a:lnTo>
                  <a:lnTo>
                    <a:pt x="558" y="180"/>
                  </a:lnTo>
                  <a:lnTo>
                    <a:pt x="552" y="180"/>
                  </a:lnTo>
                  <a:lnTo>
                    <a:pt x="552" y="186"/>
                  </a:lnTo>
                  <a:lnTo>
                    <a:pt x="546" y="192"/>
                  </a:lnTo>
                  <a:lnTo>
                    <a:pt x="546" y="198"/>
                  </a:lnTo>
                  <a:lnTo>
                    <a:pt x="540" y="204"/>
                  </a:lnTo>
                  <a:lnTo>
                    <a:pt x="540" y="210"/>
                  </a:lnTo>
                  <a:lnTo>
                    <a:pt x="540" y="216"/>
                  </a:lnTo>
                  <a:lnTo>
                    <a:pt x="540" y="222"/>
                  </a:lnTo>
                  <a:lnTo>
                    <a:pt x="540" y="228"/>
                  </a:lnTo>
                  <a:lnTo>
                    <a:pt x="540" y="234"/>
                  </a:lnTo>
                  <a:lnTo>
                    <a:pt x="546" y="240"/>
                  </a:lnTo>
                  <a:lnTo>
                    <a:pt x="546" y="246"/>
                  </a:lnTo>
                  <a:lnTo>
                    <a:pt x="552" y="246"/>
                  </a:lnTo>
                  <a:lnTo>
                    <a:pt x="558" y="252"/>
                  </a:lnTo>
                  <a:lnTo>
                    <a:pt x="564" y="252"/>
                  </a:lnTo>
                  <a:lnTo>
                    <a:pt x="564" y="258"/>
                  </a:lnTo>
                  <a:lnTo>
                    <a:pt x="570" y="264"/>
                  </a:lnTo>
                  <a:lnTo>
                    <a:pt x="576" y="264"/>
                  </a:lnTo>
                  <a:lnTo>
                    <a:pt x="576" y="270"/>
                  </a:lnTo>
                  <a:lnTo>
                    <a:pt x="576" y="276"/>
                  </a:lnTo>
                  <a:lnTo>
                    <a:pt x="576" y="282"/>
                  </a:lnTo>
                  <a:lnTo>
                    <a:pt x="576" y="288"/>
                  </a:lnTo>
                  <a:lnTo>
                    <a:pt x="582" y="288"/>
                  </a:lnTo>
                  <a:lnTo>
                    <a:pt x="588" y="294"/>
                  </a:lnTo>
                  <a:lnTo>
                    <a:pt x="594" y="294"/>
                  </a:lnTo>
                  <a:lnTo>
                    <a:pt x="600" y="294"/>
                  </a:lnTo>
                  <a:lnTo>
                    <a:pt x="606" y="300"/>
                  </a:lnTo>
                  <a:lnTo>
                    <a:pt x="612" y="300"/>
                  </a:lnTo>
                  <a:lnTo>
                    <a:pt x="618" y="306"/>
                  </a:lnTo>
                  <a:lnTo>
                    <a:pt x="618" y="312"/>
                  </a:lnTo>
                  <a:lnTo>
                    <a:pt x="612" y="312"/>
                  </a:lnTo>
                  <a:lnTo>
                    <a:pt x="612" y="318"/>
                  </a:lnTo>
                  <a:lnTo>
                    <a:pt x="606" y="318"/>
                  </a:lnTo>
                  <a:lnTo>
                    <a:pt x="606" y="324"/>
                  </a:lnTo>
                  <a:lnTo>
                    <a:pt x="618" y="330"/>
                  </a:lnTo>
                  <a:lnTo>
                    <a:pt x="624" y="330"/>
                  </a:lnTo>
                  <a:lnTo>
                    <a:pt x="630" y="330"/>
                  </a:lnTo>
                  <a:lnTo>
                    <a:pt x="636" y="330"/>
                  </a:lnTo>
                  <a:lnTo>
                    <a:pt x="642" y="324"/>
                  </a:lnTo>
                  <a:lnTo>
                    <a:pt x="648" y="318"/>
                  </a:lnTo>
                  <a:lnTo>
                    <a:pt x="654" y="318"/>
                  </a:lnTo>
                  <a:lnTo>
                    <a:pt x="654" y="312"/>
                  </a:lnTo>
                  <a:lnTo>
                    <a:pt x="654" y="306"/>
                  </a:lnTo>
                  <a:lnTo>
                    <a:pt x="654" y="312"/>
                  </a:lnTo>
                  <a:lnTo>
                    <a:pt x="654" y="318"/>
                  </a:lnTo>
                  <a:lnTo>
                    <a:pt x="648" y="318"/>
                  </a:lnTo>
                  <a:lnTo>
                    <a:pt x="648" y="324"/>
                  </a:lnTo>
                  <a:lnTo>
                    <a:pt x="654" y="324"/>
                  </a:lnTo>
                  <a:lnTo>
                    <a:pt x="660" y="330"/>
                  </a:lnTo>
                  <a:lnTo>
                    <a:pt x="666" y="330"/>
                  </a:lnTo>
                  <a:lnTo>
                    <a:pt x="666" y="336"/>
                  </a:lnTo>
                  <a:lnTo>
                    <a:pt x="672" y="336"/>
                  </a:lnTo>
                  <a:lnTo>
                    <a:pt x="672" y="342"/>
                  </a:lnTo>
                  <a:lnTo>
                    <a:pt x="678" y="342"/>
                  </a:lnTo>
                  <a:lnTo>
                    <a:pt x="678" y="348"/>
                  </a:lnTo>
                  <a:lnTo>
                    <a:pt x="678" y="354"/>
                  </a:lnTo>
                  <a:lnTo>
                    <a:pt x="678" y="360"/>
                  </a:lnTo>
                  <a:lnTo>
                    <a:pt x="678" y="366"/>
                  </a:lnTo>
                  <a:lnTo>
                    <a:pt x="672" y="366"/>
                  </a:lnTo>
                  <a:lnTo>
                    <a:pt x="672" y="372"/>
                  </a:lnTo>
                  <a:lnTo>
                    <a:pt x="672" y="378"/>
                  </a:lnTo>
                  <a:lnTo>
                    <a:pt x="672" y="384"/>
                  </a:lnTo>
                  <a:lnTo>
                    <a:pt x="672" y="390"/>
                  </a:lnTo>
                  <a:lnTo>
                    <a:pt x="672" y="396"/>
                  </a:lnTo>
                  <a:lnTo>
                    <a:pt x="666" y="402"/>
                  </a:lnTo>
                  <a:lnTo>
                    <a:pt x="666" y="408"/>
                  </a:lnTo>
                  <a:lnTo>
                    <a:pt x="666" y="414"/>
                  </a:lnTo>
                  <a:lnTo>
                    <a:pt x="672" y="414"/>
                  </a:lnTo>
                  <a:lnTo>
                    <a:pt x="672" y="420"/>
                  </a:lnTo>
                  <a:lnTo>
                    <a:pt x="672" y="426"/>
                  </a:lnTo>
                  <a:lnTo>
                    <a:pt x="666" y="426"/>
                  </a:lnTo>
                  <a:lnTo>
                    <a:pt x="660" y="426"/>
                  </a:lnTo>
                  <a:lnTo>
                    <a:pt x="654" y="426"/>
                  </a:lnTo>
                  <a:lnTo>
                    <a:pt x="648" y="426"/>
                  </a:lnTo>
                  <a:lnTo>
                    <a:pt x="642" y="426"/>
                  </a:lnTo>
                  <a:lnTo>
                    <a:pt x="636" y="426"/>
                  </a:lnTo>
                  <a:lnTo>
                    <a:pt x="630" y="432"/>
                  </a:lnTo>
                  <a:lnTo>
                    <a:pt x="624" y="432"/>
                  </a:lnTo>
                  <a:lnTo>
                    <a:pt x="618" y="432"/>
                  </a:lnTo>
                  <a:lnTo>
                    <a:pt x="618" y="426"/>
                  </a:lnTo>
                  <a:lnTo>
                    <a:pt x="612" y="426"/>
                  </a:lnTo>
                  <a:lnTo>
                    <a:pt x="606" y="426"/>
                  </a:lnTo>
                  <a:lnTo>
                    <a:pt x="600" y="420"/>
                  </a:lnTo>
                  <a:lnTo>
                    <a:pt x="594" y="420"/>
                  </a:lnTo>
                  <a:lnTo>
                    <a:pt x="594" y="414"/>
                  </a:lnTo>
                  <a:lnTo>
                    <a:pt x="594" y="420"/>
                  </a:lnTo>
                  <a:lnTo>
                    <a:pt x="588" y="420"/>
                  </a:lnTo>
                  <a:lnTo>
                    <a:pt x="582" y="426"/>
                  </a:lnTo>
                  <a:lnTo>
                    <a:pt x="576" y="426"/>
                  </a:lnTo>
                  <a:lnTo>
                    <a:pt x="570" y="426"/>
                  </a:lnTo>
                  <a:lnTo>
                    <a:pt x="570" y="432"/>
                  </a:lnTo>
                  <a:lnTo>
                    <a:pt x="564" y="432"/>
                  </a:lnTo>
                  <a:lnTo>
                    <a:pt x="558" y="432"/>
                  </a:lnTo>
                  <a:lnTo>
                    <a:pt x="552" y="432"/>
                  </a:lnTo>
                  <a:lnTo>
                    <a:pt x="546" y="432"/>
                  </a:lnTo>
                  <a:lnTo>
                    <a:pt x="540" y="432"/>
                  </a:lnTo>
                  <a:lnTo>
                    <a:pt x="534" y="432"/>
                  </a:lnTo>
                  <a:lnTo>
                    <a:pt x="528" y="432"/>
                  </a:lnTo>
                  <a:lnTo>
                    <a:pt x="522" y="432"/>
                  </a:lnTo>
                  <a:lnTo>
                    <a:pt x="516" y="438"/>
                  </a:lnTo>
                  <a:lnTo>
                    <a:pt x="510" y="444"/>
                  </a:lnTo>
                  <a:lnTo>
                    <a:pt x="504" y="444"/>
                  </a:lnTo>
                  <a:lnTo>
                    <a:pt x="504" y="450"/>
                  </a:lnTo>
                  <a:lnTo>
                    <a:pt x="498" y="450"/>
                  </a:lnTo>
                  <a:lnTo>
                    <a:pt x="498" y="456"/>
                  </a:lnTo>
                  <a:lnTo>
                    <a:pt x="492" y="456"/>
                  </a:lnTo>
                  <a:lnTo>
                    <a:pt x="492" y="462"/>
                  </a:lnTo>
                  <a:lnTo>
                    <a:pt x="486" y="462"/>
                  </a:lnTo>
                  <a:lnTo>
                    <a:pt x="480" y="462"/>
                  </a:lnTo>
                  <a:lnTo>
                    <a:pt x="474" y="462"/>
                  </a:lnTo>
                  <a:lnTo>
                    <a:pt x="468" y="462"/>
                  </a:lnTo>
                  <a:lnTo>
                    <a:pt x="462" y="462"/>
                  </a:lnTo>
                  <a:lnTo>
                    <a:pt x="456" y="456"/>
                  </a:lnTo>
                  <a:lnTo>
                    <a:pt x="450" y="456"/>
                  </a:lnTo>
                  <a:lnTo>
                    <a:pt x="450" y="450"/>
                  </a:lnTo>
                  <a:lnTo>
                    <a:pt x="444" y="450"/>
                  </a:lnTo>
                  <a:lnTo>
                    <a:pt x="444" y="444"/>
                  </a:lnTo>
                  <a:lnTo>
                    <a:pt x="438" y="444"/>
                  </a:lnTo>
                  <a:lnTo>
                    <a:pt x="432" y="444"/>
                  </a:lnTo>
                  <a:lnTo>
                    <a:pt x="432" y="438"/>
                  </a:lnTo>
                  <a:lnTo>
                    <a:pt x="426" y="438"/>
                  </a:lnTo>
                  <a:lnTo>
                    <a:pt x="426" y="444"/>
                  </a:lnTo>
                  <a:lnTo>
                    <a:pt x="420" y="444"/>
                  </a:lnTo>
                  <a:lnTo>
                    <a:pt x="420" y="438"/>
                  </a:lnTo>
                  <a:lnTo>
                    <a:pt x="420" y="444"/>
                  </a:lnTo>
                  <a:lnTo>
                    <a:pt x="414" y="444"/>
                  </a:lnTo>
                  <a:lnTo>
                    <a:pt x="414" y="438"/>
                  </a:lnTo>
                  <a:lnTo>
                    <a:pt x="408" y="444"/>
                  </a:lnTo>
                  <a:lnTo>
                    <a:pt x="402" y="444"/>
                  </a:lnTo>
                  <a:lnTo>
                    <a:pt x="396" y="444"/>
                  </a:lnTo>
                  <a:lnTo>
                    <a:pt x="390" y="450"/>
                  </a:lnTo>
                  <a:lnTo>
                    <a:pt x="384" y="450"/>
                  </a:lnTo>
                  <a:lnTo>
                    <a:pt x="378" y="450"/>
                  </a:lnTo>
                  <a:lnTo>
                    <a:pt x="372" y="450"/>
                  </a:lnTo>
                  <a:lnTo>
                    <a:pt x="366" y="444"/>
                  </a:lnTo>
                  <a:lnTo>
                    <a:pt x="360" y="438"/>
                  </a:lnTo>
                  <a:lnTo>
                    <a:pt x="348" y="432"/>
                  </a:lnTo>
                  <a:lnTo>
                    <a:pt x="342" y="432"/>
                  </a:lnTo>
                  <a:lnTo>
                    <a:pt x="342" y="438"/>
                  </a:lnTo>
                  <a:lnTo>
                    <a:pt x="342" y="432"/>
                  </a:lnTo>
                  <a:lnTo>
                    <a:pt x="342" y="426"/>
                  </a:lnTo>
                  <a:lnTo>
                    <a:pt x="336" y="426"/>
                  </a:lnTo>
                  <a:lnTo>
                    <a:pt x="336" y="420"/>
                  </a:lnTo>
                  <a:lnTo>
                    <a:pt x="330" y="420"/>
                  </a:lnTo>
                  <a:lnTo>
                    <a:pt x="324" y="420"/>
                  </a:lnTo>
                  <a:lnTo>
                    <a:pt x="324" y="414"/>
                  </a:lnTo>
                  <a:lnTo>
                    <a:pt x="318" y="414"/>
                  </a:lnTo>
                  <a:lnTo>
                    <a:pt x="318" y="408"/>
                  </a:lnTo>
                  <a:lnTo>
                    <a:pt x="312" y="408"/>
                  </a:lnTo>
                  <a:lnTo>
                    <a:pt x="306" y="402"/>
                  </a:lnTo>
                  <a:lnTo>
                    <a:pt x="300" y="402"/>
                  </a:lnTo>
                  <a:lnTo>
                    <a:pt x="300" y="396"/>
                  </a:lnTo>
                  <a:lnTo>
                    <a:pt x="294" y="396"/>
                  </a:lnTo>
                  <a:lnTo>
                    <a:pt x="294" y="390"/>
                  </a:lnTo>
                  <a:lnTo>
                    <a:pt x="288" y="390"/>
                  </a:lnTo>
                  <a:lnTo>
                    <a:pt x="288" y="384"/>
                  </a:lnTo>
                  <a:lnTo>
                    <a:pt x="294" y="384"/>
                  </a:lnTo>
                  <a:lnTo>
                    <a:pt x="294" y="390"/>
                  </a:lnTo>
                  <a:lnTo>
                    <a:pt x="294" y="384"/>
                  </a:lnTo>
                  <a:lnTo>
                    <a:pt x="300" y="378"/>
                  </a:lnTo>
                  <a:lnTo>
                    <a:pt x="294" y="372"/>
                  </a:lnTo>
                  <a:lnTo>
                    <a:pt x="294" y="360"/>
                  </a:lnTo>
                  <a:lnTo>
                    <a:pt x="294" y="354"/>
                  </a:lnTo>
                  <a:lnTo>
                    <a:pt x="288" y="342"/>
                  </a:lnTo>
                  <a:lnTo>
                    <a:pt x="282" y="342"/>
                  </a:lnTo>
                  <a:lnTo>
                    <a:pt x="282" y="336"/>
                  </a:lnTo>
                  <a:lnTo>
                    <a:pt x="276" y="336"/>
                  </a:lnTo>
                  <a:lnTo>
                    <a:pt x="276" y="330"/>
                  </a:lnTo>
                  <a:lnTo>
                    <a:pt x="270" y="330"/>
                  </a:lnTo>
                  <a:lnTo>
                    <a:pt x="270" y="324"/>
                  </a:lnTo>
                  <a:lnTo>
                    <a:pt x="270" y="318"/>
                  </a:lnTo>
                  <a:lnTo>
                    <a:pt x="264" y="318"/>
                  </a:lnTo>
                  <a:lnTo>
                    <a:pt x="258" y="318"/>
                  </a:lnTo>
                  <a:lnTo>
                    <a:pt x="252" y="318"/>
                  </a:lnTo>
                  <a:lnTo>
                    <a:pt x="246" y="312"/>
                  </a:lnTo>
                  <a:lnTo>
                    <a:pt x="246" y="306"/>
                  </a:lnTo>
                  <a:lnTo>
                    <a:pt x="240" y="306"/>
                  </a:lnTo>
                  <a:lnTo>
                    <a:pt x="240" y="300"/>
                  </a:lnTo>
                  <a:lnTo>
                    <a:pt x="234" y="300"/>
                  </a:lnTo>
                  <a:lnTo>
                    <a:pt x="234" y="294"/>
                  </a:lnTo>
                  <a:lnTo>
                    <a:pt x="228" y="294"/>
                  </a:lnTo>
                  <a:lnTo>
                    <a:pt x="228" y="288"/>
                  </a:lnTo>
                  <a:lnTo>
                    <a:pt x="222" y="288"/>
                  </a:lnTo>
                  <a:lnTo>
                    <a:pt x="216" y="288"/>
                  </a:lnTo>
                  <a:lnTo>
                    <a:pt x="210" y="282"/>
                  </a:lnTo>
                  <a:lnTo>
                    <a:pt x="210" y="276"/>
                  </a:lnTo>
                  <a:lnTo>
                    <a:pt x="204" y="276"/>
                  </a:lnTo>
                  <a:lnTo>
                    <a:pt x="198" y="276"/>
                  </a:lnTo>
                  <a:lnTo>
                    <a:pt x="198" y="270"/>
                  </a:lnTo>
                  <a:lnTo>
                    <a:pt x="192" y="270"/>
                  </a:lnTo>
                  <a:lnTo>
                    <a:pt x="192" y="264"/>
                  </a:lnTo>
                  <a:lnTo>
                    <a:pt x="186" y="264"/>
                  </a:lnTo>
                  <a:lnTo>
                    <a:pt x="180" y="264"/>
                  </a:lnTo>
                  <a:lnTo>
                    <a:pt x="174" y="264"/>
                  </a:lnTo>
                  <a:lnTo>
                    <a:pt x="174" y="258"/>
                  </a:lnTo>
                  <a:lnTo>
                    <a:pt x="168" y="264"/>
                  </a:lnTo>
                  <a:lnTo>
                    <a:pt x="162" y="264"/>
                  </a:lnTo>
                  <a:lnTo>
                    <a:pt x="156" y="264"/>
                  </a:lnTo>
                  <a:lnTo>
                    <a:pt x="150" y="258"/>
                  </a:lnTo>
                  <a:lnTo>
                    <a:pt x="150" y="252"/>
                  </a:lnTo>
                  <a:lnTo>
                    <a:pt x="144" y="252"/>
                  </a:lnTo>
                  <a:lnTo>
                    <a:pt x="138" y="252"/>
                  </a:lnTo>
                  <a:lnTo>
                    <a:pt x="132" y="252"/>
                  </a:lnTo>
                  <a:lnTo>
                    <a:pt x="126" y="252"/>
                  </a:lnTo>
                  <a:lnTo>
                    <a:pt x="126" y="246"/>
                  </a:lnTo>
                  <a:lnTo>
                    <a:pt x="120" y="246"/>
                  </a:lnTo>
                  <a:lnTo>
                    <a:pt x="120" y="252"/>
                  </a:lnTo>
                  <a:lnTo>
                    <a:pt x="114" y="252"/>
                  </a:lnTo>
                  <a:lnTo>
                    <a:pt x="108" y="252"/>
                  </a:lnTo>
                  <a:lnTo>
                    <a:pt x="108" y="258"/>
                  </a:lnTo>
                  <a:lnTo>
                    <a:pt x="102" y="258"/>
                  </a:lnTo>
                  <a:lnTo>
                    <a:pt x="96" y="258"/>
                  </a:lnTo>
                  <a:lnTo>
                    <a:pt x="90" y="264"/>
                  </a:lnTo>
                  <a:lnTo>
                    <a:pt x="90" y="258"/>
                  </a:lnTo>
                  <a:lnTo>
                    <a:pt x="84" y="252"/>
                  </a:lnTo>
                  <a:lnTo>
                    <a:pt x="78" y="252"/>
                  </a:lnTo>
                  <a:lnTo>
                    <a:pt x="78" y="246"/>
                  </a:lnTo>
                  <a:lnTo>
                    <a:pt x="72" y="246"/>
                  </a:lnTo>
                  <a:lnTo>
                    <a:pt x="72" y="240"/>
                  </a:lnTo>
                  <a:lnTo>
                    <a:pt x="66" y="240"/>
                  </a:lnTo>
                  <a:lnTo>
                    <a:pt x="66" y="246"/>
                  </a:lnTo>
                  <a:lnTo>
                    <a:pt x="60" y="240"/>
                  </a:lnTo>
                  <a:lnTo>
                    <a:pt x="54" y="240"/>
                  </a:lnTo>
                  <a:lnTo>
                    <a:pt x="48" y="234"/>
                  </a:lnTo>
                  <a:lnTo>
                    <a:pt x="42" y="234"/>
                  </a:lnTo>
                  <a:lnTo>
                    <a:pt x="42" y="240"/>
                  </a:lnTo>
                  <a:lnTo>
                    <a:pt x="36" y="240"/>
                  </a:lnTo>
                  <a:lnTo>
                    <a:pt x="30" y="240"/>
                  </a:lnTo>
                  <a:lnTo>
                    <a:pt x="30" y="234"/>
                  </a:lnTo>
                  <a:lnTo>
                    <a:pt x="24" y="234"/>
                  </a:lnTo>
                  <a:lnTo>
                    <a:pt x="18" y="234"/>
                  </a:lnTo>
                  <a:lnTo>
                    <a:pt x="18" y="240"/>
                  </a:lnTo>
                  <a:lnTo>
                    <a:pt x="18" y="234"/>
                  </a:lnTo>
                  <a:lnTo>
                    <a:pt x="12" y="240"/>
                  </a:lnTo>
                  <a:lnTo>
                    <a:pt x="12" y="234"/>
                  </a:lnTo>
                  <a:lnTo>
                    <a:pt x="6" y="228"/>
                  </a:lnTo>
                  <a:lnTo>
                    <a:pt x="6" y="222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0" y="204"/>
                  </a:lnTo>
                  <a:lnTo>
                    <a:pt x="0" y="198"/>
                  </a:lnTo>
                  <a:lnTo>
                    <a:pt x="0" y="192"/>
                  </a:lnTo>
                  <a:lnTo>
                    <a:pt x="6" y="192"/>
                  </a:lnTo>
                  <a:lnTo>
                    <a:pt x="6" y="186"/>
                  </a:lnTo>
                  <a:lnTo>
                    <a:pt x="12" y="186"/>
                  </a:lnTo>
                  <a:lnTo>
                    <a:pt x="12" y="180"/>
                  </a:lnTo>
                  <a:lnTo>
                    <a:pt x="6" y="180"/>
                  </a:lnTo>
                  <a:lnTo>
                    <a:pt x="12" y="180"/>
                  </a:lnTo>
                  <a:lnTo>
                    <a:pt x="12" y="174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24" y="168"/>
                  </a:lnTo>
                  <a:lnTo>
                    <a:pt x="24" y="162"/>
                  </a:lnTo>
                  <a:lnTo>
                    <a:pt x="24" y="156"/>
                  </a:lnTo>
                  <a:lnTo>
                    <a:pt x="30" y="156"/>
                  </a:lnTo>
                  <a:lnTo>
                    <a:pt x="36" y="156"/>
                  </a:lnTo>
                  <a:lnTo>
                    <a:pt x="30" y="156"/>
                  </a:lnTo>
                  <a:lnTo>
                    <a:pt x="30" y="150"/>
                  </a:lnTo>
                  <a:lnTo>
                    <a:pt x="36" y="144"/>
                  </a:lnTo>
                  <a:lnTo>
                    <a:pt x="42" y="144"/>
                  </a:lnTo>
                  <a:lnTo>
                    <a:pt x="48" y="144"/>
                  </a:lnTo>
                  <a:lnTo>
                    <a:pt x="48" y="138"/>
                  </a:lnTo>
                  <a:lnTo>
                    <a:pt x="54" y="138"/>
                  </a:lnTo>
                  <a:lnTo>
                    <a:pt x="54" y="132"/>
                  </a:lnTo>
                  <a:lnTo>
                    <a:pt x="48" y="126"/>
                  </a:lnTo>
                  <a:lnTo>
                    <a:pt x="48" y="120"/>
                  </a:lnTo>
                  <a:lnTo>
                    <a:pt x="54" y="114"/>
                  </a:lnTo>
                  <a:lnTo>
                    <a:pt x="60" y="108"/>
                  </a:lnTo>
                  <a:lnTo>
                    <a:pt x="54" y="108"/>
                  </a:lnTo>
                  <a:lnTo>
                    <a:pt x="54" y="102"/>
                  </a:lnTo>
                  <a:lnTo>
                    <a:pt x="48" y="102"/>
                  </a:lnTo>
                  <a:lnTo>
                    <a:pt x="48" y="96"/>
                  </a:lnTo>
                  <a:lnTo>
                    <a:pt x="48" y="90"/>
                  </a:lnTo>
                  <a:lnTo>
                    <a:pt x="54" y="90"/>
                  </a:lnTo>
                  <a:lnTo>
                    <a:pt x="54" y="84"/>
                  </a:lnTo>
                  <a:lnTo>
                    <a:pt x="54" y="78"/>
                  </a:lnTo>
                  <a:lnTo>
                    <a:pt x="60" y="78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54" y="78"/>
                  </a:lnTo>
                  <a:lnTo>
                    <a:pt x="54" y="72"/>
                  </a:lnTo>
                  <a:lnTo>
                    <a:pt x="54" y="66"/>
                  </a:lnTo>
                  <a:lnTo>
                    <a:pt x="54" y="60"/>
                  </a:lnTo>
                  <a:lnTo>
                    <a:pt x="60" y="60"/>
                  </a:lnTo>
                  <a:lnTo>
                    <a:pt x="60" y="54"/>
                  </a:lnTo>
                  <a:lnTo>
                    <a:pt x="66" y="54"/>
                  </a:lnTo>
                  <a:lnTo>
                    <a:pt x="72" y="48"/>
                  </a:lnTo>
                  <a:lnTo>
                    <a:pt x="78" y="48"/>
                  </a:lnTo>
                  <a:lnTo>
                    <a:pt x="84" y="48"/>
                  </a:lnTo>
                  <a:lnTo>
                    <a:pt x="90" y="42"/>
                  </a:lnTo>
                  <a:lnTo>
                    <a:pt x="90" y="48"/>
                  </a:lnTo>
                  <a:lnTo>
                    <a:pt x="96" y="48"/>
                  </a:lnTo>
                  <a:lnTo>
                    <a:pt x="102" y="48"/>
                  </a:lnTo>
                  <a:lnTo>
                    <a:pt x="108" y="48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14" y="48"/>
                  </a:lnTo>
                  <a:lnTo>
                    <a:pt x="120" y="48"/>
                  </a:lnTo>
                  <a:lnTo>
                    <a:pt x="126" y="48"/>
                  </a:lnTo>
                  <a:lnTo>
                    <a:pt x="132" y="48"/>
                  </a:lnTo>
                  <a:lnTo>
                    <a:pt x="138" y="48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50" y="42"/>
                  </a:lnTo>
                  <a:lnTo>
                    <a:pt x="156" y="42"/>
                  </a:lnTo>
                  <a:lnTo>
                    <a:pt x="162" y="42"/>
                  </a:lnTo>
                  <a:lnTo>
                    <a:pt x="162" y="48"/>
                  </a:lnTo>
                  <a:lnTo>
                    <a:pt x="174" y="48"/>
                  </a:lnTo>
                  <a:lnTo>
                    <a:pt x="174" y="42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86" y="48"/>
                  </a:lnTo>
                  <a:lnTo>
                    <a:pt x="192" y="48"/>
                  </a:lnTo>
                  <a:lnTo>
                    <a:pt x="192" y="54"/>
                  </a:lnTo>
                  <a:lnTo>
                    <a:pt x="198" y="54"/>
                  </a:lnTo>
                  <a:lnTo>
                    <a:pt x="198" y="60"/>
                  </a:lnTo>
                  <a:lnTo>
                    <a:pt x="198" y="66"/>
                  </a:lnTo>
                  <a:lnTo>
                    <a:pt x="204" y="72"/>
                  </a:lnTo>
                  <a:lnTo>
                    <a:pt x="210" y="72"/>
                  </a:lnTo>
                  <a:lnTo>
                    <a:pt x="216" y="72"/>
                  </a:lnTo>
                  <a:lnTo>
                    <a:pt x="216" y="66"/>
                  </a:lnTo>
                  <a:lnTo>
                    <a:pt x="216" y="72"/>
                  </a:lnTo>
                  <a:lnTo>
                    <a:pt x="222" y="72"/>
                  </a:lnTo>
                  <a:lnTo>
                    <a:pt x="222" y="66"/>
                  </a:lnTo>
                  <a:lnTo>
                    <a:pt x="228" y="66"/>
                  </a:lnTo>
                  <a:lnTo>
                    <a:pt x="228" y="60"/>
                  </a:lnTo>
                  <a:lnTo>
                    <a:pt x="234" y="60"/>
                  </a:lnTo>
                  <a:lnTo>
                    <a:pt x="234" y="54"/>
                  </a:lnTo>
                  <a:lnTo>
                    <a:pt x="240" y="54"/>
                  </a:lnTo>
                  <a:lnTo>
                    <a:pt x="246" y="54"/>
                  </a:lnTo>
                  <a:lnTo>
                    <a:pt x="246" y="48"/>
                  </a:lnTo>
                  <a:lnTo>
                    <a:pt x="252" y="54"/>
                  </a:lnTo>
                  <a:lnTo>
                    <a:pt x="252" y="48"/>
                  </a:lnTo>
                  <a:lnTo>
                    <a:pt x="252" y="42"/>
                  </a:lnTo>
                  <a:lnTo>
                    <a:pt x="258" y="42"/>
                  </a:lnTo>
                  <a:lnTo>
                    <a:pt x="258" y="36"/>
                  </a:lnTo>
                  <a:lnTo>
                    <a:pt x="264" y="36"/>
                  </a:lnTo>
                  <a:lnTo>
                    <a:pt x="270" y="36"/>
                  </a:lnTo>
                  <a:lnTo>
                    <a:pt x="276" y="36"/>
                  </a:lnTo>
                  <a:lnTo>
                    <a:pt x="282" y="30"/>
                  </a:lnTo>
                  <a:lnTo>
                    <a:pt x="282" y="36"/>
                  </a:lnTo>
                  <a:lnTo>
                    <a:pt x="288" y="36"/>
                  </a:lnTo>
                  <a:lnTo>
                    <a:pt x="294" y="36"/>
                  </a:lnTo>
                  <a:lnTo>
                    <a:pt x="294" y="30"/>
                  </a:lnTo>
                  <a:lnTo>
                    <a:pt x="300" y="24"/>
                  </a:lnTo>
                  <a:lnTo>
                    <a:pt x="306" y="24"/>
                  </a:lnTo>
                  <a:lnTo>
                    <a:pt x="312" y="18"/>
                  </a:lnTo>
                  <a:lnTo>
                    <a:pt x="318" y="18"/>
                  </a:lnTo>
                  <a:lnTo>
                    <a:pt x="324" y="12"/>
                  </a:lnTo>
                  <a:lnTo>
                    <a:pt x="324" y="6"/>
                  </a:lnTo>
                  <a:lnTo>
                    <a:pt x="330" y="12"/>
                  </a:lnTo>
                  <a:lnTo>
                    <a:pt x="336" y="12"/>
                  </a:lnTo>
                  <a:lnTo>
                    <a:pt x="336" y="18"/>
                  </a:lnTo>
                  <a:lnTo>
                    <a:pt x="342" y="12"/>
                  </a:lnTo>
                  <a:lnTo>
                    <a:pt x="342" y="6"/>
                  </a:lnTo>
                  <a:lnTo>
                    <a:pt x="348" y="0"/>
                  </a:lnTo>
                  <a:lnTo>
                    <a:pt x="360" y="0"/>
                  </a:lnTo>
                  <a:lnTo>
                    <a:pt x="366" y="0"/>
                  </a:lnTo>
                  <a:lnTo>
                    <a:pt x="372" y="6"/>
                  </a:lnTo>
                  <a:lnTo>
                    <a:pt x="378" y="6"/>
                  </a:lnTo>
                  <a:lnTo>
                    <a:pt x="384" y="12"/>
                  </a:lnTo>
                  <a:lnTo>
                    <a:pt x="390" y="12"/>
                  </a:lnTo>
                  <a:close/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Freeform 40">
              <a:extLst>
                <a:ext uri="{FF2B5EF4-FFF2-40B4-BE49-F238E27FC236}">
                  <a16:creationId xmlns:a16="http://schemas.microsoft.com/office/drawing/2014/main" id="{6ED000E0-3A06-32E8-C3E5-4EBC538D431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175326" y="3961680"/>
              <a:ext cx="114468" cy="105666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42" y="0"/>
                </a:cxn>
                <a:cxn ang="0">
                  <a:pos x="48" y="6"/>
                </a:cxn>
                <a:cxn ang="0">
                  <a:pos x="54" y="0"/>
                </a:cxn>
                <a:cxn ang="0">
                  <a:pos x="66" y="0"/>
                </a:cxn>
                <a:cxn ang="0">
                  <a:pos x="66" y="12"/>
                </a:cxn>
                <a:cxn ang="0">
                  <a:pos x="72" y="18"/>
                </a:cxn>
                <a:cxn ang="0">
                  <a:pos x="78" y="24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0" y="42"/>
                </a:cxn>
                <a:cxn ang="0">
                  <a:pos x="60" y="54"/>
                </a:cxn>
                <a:cxn ang="0">
                  <a:pos x="66" y="60"/>
                </a:cxn>
                <a:cxn ang="0">
                  <a:pos x="60" y="60"/>
                </a:cxn>
                <a:cxn ang="0">
                  <a:pos x="54" y="66"/>
                </a:cxn>
                <a:cxn ang="0">
                  <a:pos x="54" y="66"/>
                </a:cxn>
                <a:cxn ang="0">
                  <a:pos x="48" y="72"/>
                </a:cxn>
                <a:cxn ang="0">
                  <a:pos x="36" y="72"/>
                </a:cxn>
                <a:cxn ang="0">
                  <a:pos x="36" y="72"/>
                </a:cxn>
                <a:cxn ang="0">
                  <a:pos x="30" y="66"/>
                </a:cxn>
                <a:cxn ang="0">
                  <a:pos x="24" y="60"/>
                </a:cxn>
                <a:cxn ang="0">
                  <a:pos x="18" y="54"/>
                </a:cxn>
                <a:cxn ang="0">
                  <a:pos x="12" y="48"/>
                </a:cxn>
                <a:cxn ang="0">
                  <a:pos x="12" y="48"/>
                </a:cxn>
                <a:cxn ang="0">
                  <a:pos x="6" y="42"/>
                </a:cxn>
                <a:cxn ang="0">
                  <a:pos x="6" y="30"/>
                </a:cxn>
                <a:cxn ang="0">
                  <a:pos x="6" y="30"/>
                </a:cxn>
                <a:cxn ang="0">
                  <a:pos x="0" y="24"/>
                </a:cxn>
                <a:cxn ang="0">
                  <a:pos x="6" y="18"/>
                </a:cxn>
                <a:cxn ang="0">
                  <a:pos x="12" y="12"/>
                </a:cxn>
                <a:cxn ang="0">
                  <a:pos x="12" y="0"/>
                </a:cxn>
                <a:cxn ang="0">
                  <a:pos x="24" y="0"/>
                </a:cxn>
                <a:cxn ang="0">
                  <a:pos x="36" y="0"/>
                </a:cxn>
              </a:cxnLst>
              <a:rect l="0" t="0" r="r" b="b"/>
              <a:pathLst>
                <a:path w="78" h="72">
                  <a:moveTo>
                    <a:pt x="36" y="0"/>
                  </a:moveTo>
                  <a:lnTo>
                    <a:pt x="42" y="0"/>
                  </a:lnTo>
                  <a:lnTo>
                    <a:pt x="42" y="6"/>
                  </a:lnTo>
                  <a:lnTo>
                    <a:pt x="42" y="0"/>
                  </a:lnTo>
                  <a:lnTo>
                    <a:pt x="48" y="0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66" y="6"/>
                  </a:lnTo>
                  <a:lnTo>
                    <a:pt x="66" y="12"/>
                  </a:lnTo>
                  <a:lnTo>
                    <a:pt x="72" y="12"/>
                  </a:lnTo>
                  <a:lnTo>
                    <a:pt x="72" y="18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72" y="24"/>
                  </a:lnTo>
                  <a:lnTo>
                    <a:pt x="72" y="30"/>
                  </a:lnTo>
                  <a:lnTo>
                    <a:pt x="72" y="36"/>
                  </a:lnTo>
                  <a:lnTo>
                    <a:pt x="72" y="42"/>
                  </a:lnTo>
                  <a:lnTo>
                    <a:pt x="66" y="42"/>
                  </a:lnTo>
                  <a:lnTo>
                    <a:pt x="60" y="42"/>
                  </a:lnTo>
                  <a:lnTo>
                    <a:pt x="60" y="48"/>
                  </a:lnTo>
                  <a:lnTo>
                    <a:pt x="60" y="54"/>
                  </a:lnTo>
                  <a:lnTo>
                    <a:pt x="66" y="54"/>
                  </a:lnTo>
                  <a:lnTo>
                    <a:pt x="66" y="60"/>
                  </a:lnTo>
                  <a:lnTo>
                    <a:pt x="66" y="66"/>
                  </a:lnTo>
                  <a:lnTo>
                    <a:pt x="60" y="60"/>
                  </a:lnTo>
                  <a:lnTo>
                    <a:pt x="60" y="66"/>
                  </a:lnTo>
                  <a:lnTo>
                    <a:pt x="54" y="66"/>
                  </a:lnTo>
                  <a:lnTo>
                    <a:pt x="54" y="60"/>
                  </a:lnTo>
                  <a:lnTo>
                    <a:pt x="54" y="66"/>
                  </a:lnTo>
                  <a:lnTo>
                    <a:pt x="54" y="72"/>
                  </a:lnTo>
                  <a:lnTo>
                    <a:pt x="48" y="72"/>
                  </a:lnTo>
                  <a:lnTo>
                    <a:pt x="42" y="72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30" y="66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24" y="54"/>
                  </a:lnTo>
                  <a:lnTo>
                    <a:pt x="18" y="54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6" y="42"/>
                  </a:lnTo>
                  <a:lnTo>
                    <a:pt x="6" y="36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close/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Freeform 41">
              <a:extLst>
                <a:ext uri="{FF2B5EF4-FFF2-40B4-BE49-F238E27FC236}">
                  <a16:creationId xmlns:a16="http://schemas.microsoft.com/office/drawing/2014/main" id="{1EE4FAC7-4F1E-2981-53CF-AAD89405CEDC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2255789" y="2711302"/>
              <a:ext cx="1241535" cy="1382461"/>
            </a:xfrm>
            <a:custGeom>
              <a:avLst/>
              <a:gdLst/>
              <a:ahLst/>
              <a:cxnLst>
                <a:cxn ang="0">
                  <a:pos x="630" y="882"/>
                </a:cxn>
                <a:cxn ang="0">
                  <a:pos x="612" y="888"/>
                </a:cxn>
                <a:cxn ang="0">
                  <a:pos x="606" y="936"/>
                </a:cxn>
                <a:cxn ang="0">
                  <a:pos x="558" y="918"/>
                </a:cxn>
                <a:cxn ang="0">
                  <a:pos x="558" y="876"/>
                </a:cxn>
                <a:cxn ang="0">
                  <a:pos x="672" y="768"/>
                </a:cxn>
                <a:cxn ang="0">
                  <a:pos x="660" y="738"/>
                </a:cxn>
                <a:cxn ang="0">
                  <a:pos x="534" y="12"/>
                </a:cxn>
                <a:cxn ang="0">
                  <a:pos x="558" y="60"/>
                </a:cxn>
                <a:cxn ang="0">
                  <a:pos x="582" y="96"/>
                </a:cxn>
                <a:cxn ang="0">
                  <a:pos x="636" y="72"/>
                </a:cxn>
                <a:cxn ang="0">
                  <a:pos x="660" y="138"/>
                </a:cxn>
                <a:cxn ang="0">
                  <a:pos x="690" y="174"/>
                </a:cxn>
                <a:cxn ang="0">
                  <a:pos x="708" y="216"/>
                </a:cxn>
                <a:cxn ang="0">
                  <a:pos x="678" y="240"/>
                </a:cxn>
                <a:cxn ang="0">
                  <a:pos x="702" y="270"/>
                </a:cxn>
                <a:cxn ang="0">
                  <a:pos x="648" y="330"/>
                </a:cxn>
                <a:cxn ang="0">
                  <a:pos x="642" y="366"/>
                </a:cxn>
                <a:cxn ang="0">
                  <a:pos x="636" y="408"/>
                </a:cxn>
                <a:cxn ang="0">
                  <a:pos x="654" y="444"/>
                </a:cxn>
                <a:cxn ang="0">
                  <a:pos x="702" y="462"/>
                </a:cxn>
                <a:cxn ang="0">
                  <a:pos x="744" y="486"/>
                </a:cxn>
                <a:cxn ang="0">
                  <a:pos x="828" y="504"/>
                </a:cxn>
                <a:cxn ang="0">
                  <a:pos x="822" y="522"/>
                </a:cxn>
                <a:cxn ang="0">
                  <a:pos x="774" y="510"/>
                </a:cxn>
                <a:cxn ang="0">
                  <a:pos x="720" y="528"/>
                </a:cxn>
                <a:cxn ang="0">
                  <a:pos x="678" y="498"/>
                </a:cxn>
                <a:cxn ang="0">
                  <a:pos x="642" y="552"/>
                </a:cxn>
                <a:cxn ang="0">
                  <a:pos x="594" y="582"/>
                </a:cxn>
                <a:cxn ang="0">
                  <a:pos x="588" y="642"/>
                </a:cxn>
                <a:cxn ang="0">
                  <a:pos x="588" y="696"/>
                </a:cxn>
                <a:cxn ang="0">
                  <a:pos x="636" y="738"/>
                </a:cxn>
                <a:cxn ang="0">
                  <a:pos x="600" y="780"/>
                </a:cxn>
                <a:cxn ang="0">
                  <a:pos x="606" y="834"/>
                </a:cxn>
                <a:cxn ang="0">
                  <a:pos x="552" y="810"/>
                </a:cxn>
                <a:cxn ang="0">
                  <a:pos x="492" y="780"/>
                </a:cxn>
                <a:cxn ang="0">
                  <a:pos x="462" y="738"/>
                </a:cxn>
                <a:cxn ang="0">
                  <a:pos x="426" y="684"/>
                </a:cxn>
                <a:cxn ang="0">
                  <a:pos x="366" y="666"/>
                </a:cxn>
                <a:cxn ang="0">
                  <a:pos x="360" y="630"/>
                </a:cxn>
                <a:cxn ang="0">
                  <a:pos x="306" y="606"/>
                </a:cxn>
                <a:cxn ang="0">
                  <a:pos x="258" y="582"/>
                </a:cxn>
                <a:cxn ang="0">
                  <a:pos x="228" y="594"/>
                </a:cxn>
                <a:cxn ang="0">
                  <a:pos x="204" y="648"/>
                </a:cxn>
                <a:cxn ang="0">
                  <a:pos x="198" y="696"/>
                </a:cxn>
                <a:cxn ang="0">
                  <a:pos x="150" y="702"/>
                </a:cxn>
                <a:cxn ang="0">
                  <a:pos x="96" y="696"/>
                </a:cxn>
                <a:cxn ang="0">
                  <a:pos x="96" y="738"/>
                </a:cxn>
                <a:cxn ang="0">
                  <a:pos x="108" y="768"/>
                </a:cxn>
                <a:cxn ang="0">
                  <a:pos x="66" y="828"/>
                </a:cxn>
                <a:cxn ang="0">
                  <a:pos x="6" y="810"/>
                </a:cxn>
                <a:cxn ang="0">
                  <a:pos x="30" y="636"/>
                </a:cxn>
                <a:cxn ang="0">
                  <a:pos x="66" y="516"/>
                </a:cxn>
                <a:cxn ang="0">
                  <a:pos x="60" y="414"/>
                </a:cxn>
                <a:cxn ang="0">
                  <a:pos x="132" y="336"/>
                </a:cxn>
                <a:cxn ang="0">
                  <a:pos x="216" y="378"/>
                </a:cxn>
                <a:cxn ang="0">
                  <a:pos x="252" y="288"/>
                </a:cxn>
                <a:cxn ang="0">
                  <a:pos x="282" y="132"/>
                </a:cxn>
                <a:cxn ang="0">
                  <a:pos x="312" y="54"/>
                </a:cxn>
                <a:cxn ang="0">
                  <a:pos x="342" y="60"/>
                </a:cxn>
                <a:cxn ang="0">
                  <a:pos x="378" y="72"/>
                </a:cxn>
                <a:cxn ang="0">
                  <a:pos x="426" y="54"/>
                </a:cxn>
                <a:cxn ang="0">
                  <a:pos x="480" y="6"/>
                </a:cxn>
              </a:cxnLst>
              <a:rect l="0" t="0" r="r" b="b"/>
              <a:pathLst>
                <a:path w="846" h="942">
                  <a:moveTo>
                    <a:pt x="630" y="882"/>
                  </a:moveTo>
                  <a:lnTo>
                    <a:pt x="636" y="882"/>
                  </a:lnTo>
                  <a:lnTo>
                    <a:pt x="636" y="888"/>
                  </a:lnTo>
                  <a:lnTo>
                    <a:pt x="642" y="888"/>
                  </a:lnTo>
                  <a:lnTo>
                    <a:pt x="642" y="894"/>
                  </a:lnTo>
                  <a:lnTo>
                    <a:pt x="636" y="894"/>
                  </a:lnTo>
                  <a:lnTo>
                    <a:pt x="630" y="894"/>
                  </a:lnTo>
                  <a:lnTo>
                    <a:pt x="630" y="900"/>
                  </a:lnTo>
                  <a:lnTo>
                    <a:pt x="624" y="900"/>
                  </a:lnTo>
                  <a:lnTo>
                    <a:pt x="624" y="894"/>
                  </a:lnTo>
                  <a:lnTo>
                    <a:pt x="618" y="894"/>
                  </a:lnTo>
                  <a:lnTo>
                    <a:pt x="612" y="894"/>
                  </a:lnTo>
                  <a:lnTo>
                    <a:pt x="612" y="888"/>
                  </a:lnTo>
                  <a:lnTo>
                    <a:pt x="618" y="888"/>
                  </a:lnTo>
                  <a:lnTo>
                    <a:pt x="618" y="882"/>
                  </a:lnTo>
                  <a:lnTo>
                    <a:pt x="624" y="882"/>
                  </a:lnTo>
                  <a:lnTo>
                    <a:pt x="630" y="882"/>
                  </a:lnTo>
                  <a:lnTo>
                    <a:pt x="630" y="876"/>
                  </a:lnTo>
                  <a:lnTo>
                    <a:pt x="630" y="882"/>
                  </a:lnTo>
                  <a:close/>
                  <a:moveTo>
                    <a:pt x="570" y="870"/>
                  </a:moveTo>
                  <a:lnTo>
                    <a:pt x="576" y="870"/>
                  </a:lnTo>
                  <a:lnTo>
                    <a:pt x="582" y="870"/>
                  </a:lnTo>
                  <a:lnTo>
                    <a:pt x="588" y="870"/>
                  </a:lnTo>
                  <a:lnTo>
                    <a:pt x="594" y="870"/>
                  </a:lnTo>
                  <a:lnTo>
                    <a:pt x="594" y="876"/>
                  </a:lnTo>
                  <a:lnTo>
                    <a:pt x="600" y="876"/>
                  </a:lnTo>
                  <a:lnTo>
                    <a:pt x="594" y="876"/>
                  </a:lnTo>
                  <a:lnTo>
                    <a:pt x="594" y="882"/>
                  </a:lnTo>
                  <a:lnTo>
                    <a:pt x="594" y="876"/>
                  </a:lnTo>
                  <a:lnTo>
                    <a:pt x="594" y="882"/>
                  </a:lnTo>
                  <a:lnTo>
                    <a:pt x="600" y="882"/>
                  </a:lnTo>
                  <a:lnTo>
                    <a:pt x="600" y="888"/>
                  </a:lnTo>
                  <a:lnTo>
                    <a:pt x="606" y="888"/>
                  </a:lnTo>
                  <a:lnTo>
                    <a:pt x="612" y="888"/>
                  </a:lnTo>
                  <a:lnTo>
                    <a:pt x="612" y="894"/>
                  </a:lnTo>
                  <a:lnTo>
                    <a:pt x="612" y="900"/>
                  </a:lnTo>
                  <a:lnTo>
                    <a:pt x="606" y="900"/>
                  </a:lnTo>
                  <a:lnTo>
                    <a:pt x="606" y="906"/>
                  </a:lnTo>
                  <a:lnTo>
                    <a:pt x="606" y="912"/>
                  </a:lnTo>
                  <a:lnTo>
                    <a:pt x="606" y="918"/>
                  </a:lnTo>
                  <a:lnTo>
                    <a:pt x="612" y="918"/>
                  </a:lnTo>
                  <a:lnTo>
                    <a:pt x="612" y="924"/>
                  </a:lnTo>
                  <a:lnTo>
                    <a:pt x="618" y="924"/>
                  </a:lnTo>
                  <a:lnTo>
                    <a:pt x="612" y="924"/>
                  </a:lnTo>
                  <a:lnTo>
                    <a:pt x="612" y="930"/>
                  </a:lnTo>
                  <a:lnTo>
                    <a:pt x="612" y="936"/>
                  </a:lnTo>
                  <a:lnTo>
                    <a:pt x="618" y="936"/>
                  </a:lnTo>
                  <a:lnTo>
                    <a:pt x="618" y="942"/>
                  </a:lnTo>
                  <a:lnTo>
                    <a:pt x="612" y="942"/>
                  </a:lnTo>
                  <a:lnTo>
                    <a:pt x="612" y="936"/>
                  </a:lnTo>
                  <a:lnTo>
                    <a:pt x="606" y="936"/>
                  </a:lnTo>
                  <a:lnTo>
                    <a:pt x="606" y="930"/>
                  </a:lnTo>
                  <a:lnTo>
                    <a:pt x="600" y="930"/>
                  </a:lnTo>
                  <a:lnTo>
                    <a:pt x="606" y="930"/>
                  </a:lnTo>
                  <a:lnTo>
                    <a:pt x="606" y="924"/>
                  </a:lnTo>
                  <a:lnTo>
                    <a:pt x="600" y="924"/>
                  </a:lnTo>
                  <a:lnTo>
                    <a:pt x="600" y="918"/>
                  </a:lnTo>
                  <a:lnTo>
                    <a:pt x="594" y="918"/>
                  </a:lnTo>
                  <a:lnTo>
                    <a:pt x="594" y="912"/>
                  </a:lnTo>
                  <a:lnTo>
                    <a:pt x="588" y="912"/>
                  </a:lnTo>
                  <a:lnTo>
                    <a:pt x="588" y="918"/>
                  </a:lnTo>
                  <a:lnTo>
                    <a:pt x="582" y="918"/>
                  </a:lnTo>
                  <a:lnTo>
                    <a:pt x="582" y="924"/>
                  </a:lnTo>
                  <a:lnTo>
                    <a:pt x="576" y="924"/>
                  </a:lnTo>
                  <a:lnTo>
                    <a:pt x="570" y="924"/>
                  </a:lnTo>
                  <a:lnTo>
                    <a:pt x="570" y="918"/>
                  </a:lnTo>
                  <a:lnTo>
                    <a:pt x="564" y="918"/>
                  </a:lnTo>
                  <a:lnTo>
                    <a:pt x="558" y="918"/>
                  </a:lnTo>
                  <a:lnTo>
                    <a:pt x="558" y="924"/>
                  </a:lnTo>
                  <a:lnTo>
                    <a:pt x="552" y="924"/>
                  </a:lnTo>
                  <a:lnTo>
                    <a:pt x="552" y="918"/>
                  </a:lnTo>
                  <a:lnTo>
                    <a:pt x="546" y="918"/>
                  </a:lnTo>
                  <a:lnTo>
                    <a:pt x="546" y="912"/>
                  </a:lnTo>
                  <a:lnTo>
                    <a:pt x="552" y="912"/>
                  </a:lnTo>
                  <a:lnTo>
                    <a:pt x="546" y="912"/>
                  </a:lnTo>
                  <a:lnTo>
                    <a:pt x="552" y="912"/>
                  </a:lnTo>
                  <a:lnTo>
                    <a:pt x="552" y="906"/>
                  </a:lnTo>
                  <a:lnTo>
                    <a:pt x="546" y="906"/>
                  </a:lnTo>
                  <a:lnTo>
                    <a:pt x="546" y="900"/>
                  </a:lnTo>
                  <a:lnTo>
                    <a:pt x="546" y="894"/>
                  </a:lnTo>
                  <a:lnTo>
                    <a:pt x="552" y="894"/>
                  </a:lnTo>
                  <a:lnTo>
                    <a:pt x="552" y="888"/>
                  </a:lnTo>
                  <a:lnTo>
                    <a:pt x="558" y="888"/>
                  </a:lnTo>
                  <a:lnTo>
                    <a:pt x="558" y="882"/>
                  </a:lnTo>
                  <a:lnTo>
                    <a:pt x="558" y="876"/>
                  </a:lnTo>
                  <a:lnTo>
                    <a:pt x="558" y="870"/>
                  </a:lnTo>
                  <a:lnTo>
                    <a:pt x="564" y="870"/>
                  </a:lnTo>
                  <a:lnTo>
                    <a:pt x="570" y="870"/>
                  </a:lnTo>
                  <a:close/>
                  <a:moveTo>
                    <a:pt x="678" y="726"/>
                  </a:moveTo>
                  <a:lnTo>
                    <a:pt x="678" y="732"/>
                  </a:lnTo>
                  <a:lnTo>
                    <a:pt x="684" y="732"/>
                  </a:lnTo>
                  <a:lnTo>
                    <a:pt x="690" y="738"/>
                  </a:lnTo>
                  <a:lnTo>
                    <a:pt x="690" y="744"/>
                  </a:lnTo>
                  <a:lnTo>
                    <a:pt x="684" y="744"/>
                  </a:lnTo>
                  <a:lnTo>
                    <a:pt x="684" y="750"/>
                  </a:lnTo>
                  <a:lnTo>
                    <a:pt x="678" y="750"/>
                  </a:lnTo>
                  <a:lnTo>
                    <a:pt x="672" y="750"/>
                  </a:lnTo>
                  <a:lnTo>
                    <a:pt x="672" y="756"/>
                  </a:lnTo>
                  <a:lnTo>
                    <a:pt x="672" y="762"/>
                  </a:lnTo>
                  <a:lnTo>
                    <a:pt x="678" y="762"/>
                  </a:lnTo>
                  <a:lnTo>
                    <a:pt x="678" y="768"/>
                  </a:lnTo>
                  <a:lnTo>
                    <a:pt x="672" y="768"/>
                  </a:lnTo>
                  <a:lnTo>
                    <a:pt x="678" y="768"/>
                  </a:lnTo>
                  <a:lnTo>
                    <a:pt x="678" y="774"/>
                  </a:lnTo>
                  <a:lnTo>
                    <a:pt x="672" y="774"/>
                  </a:lnTo>
                  <a:lnTo>
                    <a:pt x="666" y="774"/>
                  </a:lnTo>
                  <a:lnTo>
                    <a:pt x="666" y="780"/>
                  </a:lnTo>
                  <a:lnTo>
                    <a:pt x="660" y="780"/>
                  </a:lnTo>
                  <a:lnTo>
                    <a:pt x="660" y="774"/>
                  </a:lnTo>
                  <a:lnTo>
                    <a:pt x="660" y="768"/>
                  </a:lnTo>
                  <a:lnTo>
                    <a:pt x="654" y="768"/>
                  </a:lnTo>
                  <a:lnTo>
                    <a:pt x="654" y="762"/>
                  </a:lnTo>
                  <a:lnTo>
                    <a:pt x="654" y="756"/>
                  </a:lnTo>
                  <a:lnTo>
                    <a:pt x="654" y="750"/>
                  </a:lnTo>
                  <a:lnTo>
                    <a:pt x="654" y="744"/>
                  </a:lnTo>
                  <a:lnTo>
                    <a:pt x="654" y="738"/>
                  </a:lnTo>
                  <a:lnTo>
                    <a:pt x="660" y="738"/>
                  </a:lnTo>
                  <a:lnTo>
                    <a:pt x="654" y="738"/>
                  </a:lnTo>
                  <a:lnTo>
                    <a:pt x="660" y="738"/>
                  </a:lnTo>
                  <a:lnTo>
                    <a:pt x="660" y="732"/>
                  </a:lnTo>
                  <a:lnTo>
                    <a:pt x="666" y="732"/>
                  </a:lnTo>
                  <a:lnTo>
                    <a:pt x="666" y="726"/>
                  </a:lnTo>
                  <a:lnTo>
                    <a:pt x="672" y="726"/>
                  </a:lnTo>
                  <a:lnTo>
                    <a:pt x="678" y="726"/>
                  </a:lnTo>
                  <a:close/>
                  <a:moveTo>
                    <a:pt x="492" y="0"/>
                  </a:moveTo>
                  <a:lnTo>
                    <a:pt x="492" y="6"/>
                  </a:lnTo>
                  <a:lnTo>
                    <a:pt x="498" y="6"/>
                  </a:lnTo>
                  <a:lnTo>
                    <a:pt x="504" y="6"/>
                  </a:lnTo>
                  <a:lnTo>
                    <a:pt x="504" y="12"/>
                  </a:lnTo>
                  <a:lnTo>
                    <a:pt x="504" y="6"/>
                  </a:lnTo>
                  <a:lnTo>
                    <a:pt x="510" y="6"/>
                  </a:lnTo>
                  <a:lnTo>
                    <a:pt x="510" y="12"/>
                  </a:lnTo>
                  <a:lnTo>
                    <a:pt x="516" y="12"/>
                  </a:lnTo>
                  <a:lnTo>
                    <a:pt x="522" y="12"/>
                  </a:lnTo>
                  <a:lnTo>
                    <a:pt x="528" y="12"/>
                  </a:lnTo>
                  <a:lnTo>
                    <a:pt x="534" y="12"/>
                  </a:lnTo>
                  <a:lnTo>
                    <a:pt x="534" y="18"/>
                  </a:lnTo>
                  <a:lnTo>
                    <a:pt x="540" y="18"/>
                  </a:lnTo>
                  <a:lnTo>
                    <a:pt x="534" y="18"/>
                  </a:lnTo>
                  <a:lnTo>
                    <a:pt x="540" y="24"/>
                  </a:lnTo>
                  <a:lnTo>
                    <a:pt x="534" y="24"/>
                  </a:lnTo>
                  <a:lnTo>
                    <a:pt x="540" y="24"/>
                  </a:lnTo>
                  <a:lnTo>
                    <a:pt x="540" y="30"/>
                  </a:lnTo>
                  <a:lnTo>
                    <a:pt x="540" y="36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2" y="42"/>
                  </a:lnTo>
                  <a:lnTo>
                    <a:pt x="558" y="42"/>
                  </a:lnTo>
                  <a:lnTo>
                    <a:pt x="552" y="42"/>
                  </a:lnTo>
                  <a:lnTo>
                    <a:pt x="558" y="42"/>
                  </a:lnTo>
                  <a:lnTo>
                    <a:pt x="558" y="48"/>
                  </a:lnTo>
                  <a:lnTo>
                    <a:pt x="558" y="54"/>
                  </a:lnTo>
                  <a:lnTo>
                    <a:pt x="558" y="60"/>
                  </a:lnTo>
                  <a:lnTo>
                    <a:pt x="564" y="60"/>
                  </a:lnTo>
                  <a:lnTo>
                    <a:pt x="564" y="54"/>
                  </a:lnTo>
                  <a:lnTo>
                    <a:pt x="564" y="60"/>
                  </a:lnTo>
                  <a:lnTo>
                    <a:pt x="564" y="54"/>
                  </a:lnTo>
                  <a:lnTo>
                    <a:pt x="564" y="60"/>
                  </a:lnTo>
                  <a:lnTo>
                    <a:pt x="570" y="60"/>
                  </a:lnTo>
                  <a:lnTo>
                    <a:pt x="570" y="66"/>
                  </a:lnTo>
                  <a:lnTo>
                    <a:pt x="576" y="66"/>
                  </a:lnTo>
                  <a:lnTo>
                    <a:pt x="576" y="72"/>
                  </a:lnTo>
                  <a:lnTo>
                    <a:pt x="576" y="78"/>
                  </a:lnTo>
                  <a:lnTo>
                    <a:pt x="576" y="84"/>
                  </a:lnTo>
                  <a:lnTo>
                    <a:pt x="582" y="84"/>
                  </a:lnTo>
                  <a:lnTo>
                    <a:pt x="582" y="90"/>
                  </a:lnTo>
                  <a:lnTo>
                    <a:pt x="576" y="90"/>
                  </a:lnTo>
                  <a:lnTo>
                    <a:pt x="582" y="90"/>
                  </a:lnTo>
                  <a:lnTo>
                    <a:pt x="576" y="90"/>
                  </a:lnTo>
                  <a:lnTo>
                    <a:pt x="582" y="96"/>
                  </a:lnTo>
                  <a:lnTo>
                    <a:pt x="582" y="102"/>
                  </a:lnTo>
                  <a:lnTo>
                    <a:pt x="588" y="102"/>
                  </a:lnTo>
                  <a:lnTo>
                    <a:pt x="594" y="102"/>
                  </a:lnTo>
                  <a:lnTo>
                    <a:pt x="594" y="108"/>
                  </a:lnTo>
                  <a:lnTo>
                    <a:pt x="594" y="102"/>
                  </a:lnTo>
                  <a:lnTo>
                    <a:pt x="600" y="102"/>
                  </a:lnTo>
                  <a:lnTo>
                    <a:pt x="600" y="96"/>
                  </a:lnTo>
                  <a:lnTo>
                    <a:pt x="606" y="96"/>
                  </a:lnTo>
                  <a:lnTo>
                    <a:pt x="606" y="90"/>
                  </a:lnTo>
                  <a:lnTo>
                    <a:pt x="612" y="90"/>
                  </a:lnTo>
                  <a:lnTo>
                    <a:pt x="618" y="90"/>
                  </a:lnTo>
                  <a:lnTo>
                    <a:pt x="618" y="84"/>
                  </a:lnTo>
                  <a:lnTo>
                    <a:pt x="624" y="84"/>
                  </a:lnTo>
                  <a:lnTo>
                    <a:pt x="624" y="78"/>
                  </a:lnTo>
                  <a:lnTo>
                    <a:pt x="630" y="78"/>
                  </a:lnTo>
                  <a:lnTo>
                    <a:pt x="630" y="72"/>
                  </a:lnTo>
                  <a:lnTo>
                    <a:pt x="636" y="72"/>
                  </a:lnTo>
                  <a:lnTo>
                    <a:pt x="636" y="66"/>
                  </a:lnTo>
                  <a:lnTo>
                    <a:pt x="642" y="66"/>
                  </a:lnTo>
                  <a:lnTo>
                    <a:pt x="642" y="72"/>
                  </a:lnTo>
                  <a:lnTo>
                    <a:pt x="642" y="78"/>
                  </a:lnTo>
                  <a:lnTo>
                    <a:pt x="642" y="84"/>
                  </a:lnTo>
                  <a:lnTo>
                    <a:pt x="642" y="90"/>
                  </a:lnTo>
                  <a:lnTo>
                    <a:pt x="642" y="96"/>
                  </a:lnTo>
                  <a:lnTo>
                    <a:pt x="642" y="102"/>
                  </a:lnTo>
                  <a:lnTo>
                    <a:pt x="642" y="108"/>
                  </a:lnTo>
                  <a:lnTo>
                    <a:pt x="642" y="114"/>
                  </a:lnTo>
                  <a:lnTo>
                    <a:pt x="642" y="120"/>
                  </a:lnTo>
                  <a:lnTo>
                    <a:pt x="648" y="120"/>
                  </a:lnTo>
                  <a:lnTo>
                    <a:pt x="648" y="126"/>
                  </a:lnTo>
                  <a:lnTo>
                    <a:pt x="654" y="126"/>
                  </a:lnTo>
                  <a:lnTo>
                    <a:pt x="654" y="132"/>
                  </a:lnTo>
                  <a:lnTo>
                    <a:pt x="660" y="132"/>
                  </a:lnTo>
                  <a:lnTo>
                    <a:pt x="660" y="138"/>
                  </a:lnTo>
                  <a:lnTo>
                    <a:pt x="660" y="144"/>
                  </a:lnTo>
                  <a:lnTo>
                    <a:pt x="666" y="144"/>
                  </a:lnTo>
                  <a:lnTo>
                    <a:pt x="666" y="150"/>
                  </a:lnTo>
                  <a:lnTo>
                    <a:pt x="672" y="156"/>
                  </a:lnTo>
                  <a:lnTo>
                    <a:pt x="672" y="162"/>
                  </a:lnTo>
                  <a:lnTo>
                    <a:pt x="666" y="162"/>
                  </a:lnTo>
                  <a:lnTo>
                    <a:pt x="666" y="168"/>
                  </a:lnTo>
                  <a:lnTo>
                    <a:pt x="666" y="174"/>
                  </a:lnTo>
                  <a:lnTo>
                    <a:pt x="660" y="174"/>
                  </a:lnTo>
                  <a:lnTo>
                    <a:pt x="666" y="174"/>
                  </a:lnTo>
                  <a:lnTo>
                    <a:pt x="660" y="174"/>
                  </a:lnTo>
                  <a:lnTo>
                    <a:pt x="666" y="180"/>
                  </a:lnTo>
                  <a:lnTo>
                    <a:pt x="672" y="180"/>
                  </a:lnTo>
                  <a:lnTo>
                    <a:pt x="678" y="180"/>
                  </a:lnTo>
                  <a:lnTo>
                    <a:pt x="678" y="174"/>
                  </a:lnTo>
                  <a:lnTo>
                    <a:pt x="684" y="174"/>
                  </a:lnTo>
                  <a:lnTo>
                    <a:pt x="690" y="174"/>
                  </a:lnTo>
                  <a:lnTo>
                    <a:pt x="690" y="168"/>
                  </a:lnTo>
                  <a:lnTo>
                    <a:pt x="696" y="168"/>
                  </a:lnTo>
                  <a:lnTo>
                    <a:pt x="696" y="174"/>
                  </a:lnTo>
                  <a:lnTo>
                    <a:pt x="696" y="180"/>
                  </a:lnTo>
                  <a:lnTo>
                    <a:pt x="696" y="186"/>
                  </a:lnTo>
                  <a:lnTo>
                    <a:pt x="702" y="186"/>
                  </a:lnTo>
                  <a:lnTo>
                    <a:pt x="696" y="192"/>
                  </a:lnTo>
                  <a:lnTo>
                    <a:pt x="702" y="192"/>
                  </a:lnTo>
                  <a:lnTo>
                    <a:pt x="702" y="186"/>
                  </a:lnTo>
                  <a:lnTo>
                    <a:pt x="702" y="192"/>
                  </a:lnTo>
                  <a:lnTo>
                    <a:pt x="708" y="192"/>
                  </a:lnTo>
                  <a:lnTo>
                    <a:pt x="708" y="198"/>
                  </a:lnTo>
                  <a:lnTo>
                    <a:pt x="702" y="198"/>
                  </a:lnTo>
                  <a:lnTo>
                    <a:pt x="702" y="204"/>
                  </a:lnTo>
                  <a:lnTo>
                    <a:pt x="708" y="204"/>
                  </a:lnTo>
                  <a:lnTo>
                    <a:pt x="708" y="210"/>
                  </a:lnTo>
                  <a:lnTo>
                    <a:pt x="708" y="216"/>
                  </a:lnTo>
                  <a:lnTo>
                    <a:pt x="702" y="216"/>
                  </a:lnTo>
                  <a:lnTo>
                    <a:pt x="696" y="216"/>
                  </a:lnTo>
                  <a:lnTo>
                    <a:pt x="696" y="210"/>
                  </a:lnTo>
                  <a:lnTo>
                    <a:pt x="696" y="216"/>
                  </a:lnTo>
                  <a:lnTo>
                    <a:pt x="690" y="216"/>
                  </a:lnTo>
                  <a:lnTo>
                    <a:pt x="690" y="222"/>
                  </a:lnTo>
                  <a:lnTo>
                    <a:pt x="690" y="216"/>
                  </a:lnTo>
                  <a:lnTo>
                    <a:pt x="684" y="216"/>
                  </a:lnTo>
                  <a:lnTo>
                    <a:pt x="684" y="222"/>
                  </a:lnTo>
                  <a:lnTo>
                    <a:pt x="678" y="222"/>
                  </a:lnTo>
                  <a:lnTo>
                    <a:pt x="678" y="228"/>
                  </a:lnTo>
                  <a:lnTo>
                    <a:pt x="684" y="228"/>
                  </a:lnTo>
                  <a:lnTo>
                    <a:pt x="678" y="228"/>
                  </a:lnTo>
                  <a:lnTo>
                    <a:pt x="684" y="228"/>
                  </a:lnTo>
                  <a:lnTo>
                    <a:pt x="684" y="234"/>
                  </a:lnTo>
                  <a:lnTo>
                    <a:pt x="678" y="234"/>
                  </a:lnTo>
                  <a:lnTo>
                    <a:pt x="678" y="240"/>
                  </a:lnTo>
                  <a:lnTo>
                    <a:pt x="678" y="246"/>
                  </a:lnTo>
                  <a:lnTo>
                    <a:pt x="678" y="252"/>
                  </a:lnTo>
                  <a:lnTo>
                    <a:pt x="678" y="258"/>
                  </a:lnTo>
                  <a:lnTo>
                    <a:pt x="684" y="258"/>
                  </a:lnTo>
                  <a:lnTo>
                    <a:pt x="690" y="258"/>
                  </a:lnTo>
                  <a:lnTo>
                    <a:pt x="690" y="264"/>
                  </a:lnTo>
                  <a:lnTo>
                    <a:pt x="696" y="264"/>
                  </a:lnTo>
                  <a:lnTo>
                    <a:pt x="696" y="258"/>
                  </a:lnTo>
                  <a:lnTo>
                    <a:pt x="702" y="258"/>
                  </a:lnTo>
                  <a:lnTo>
                    <a:pt x="702" y="264"/>
                  </a:lnTo>
                  <a:lnTo>
                    <a:pt x="708" y="264"/>
                  </a:lnTo>
                  <a:lnTo>
                    <a:pt x="708" y="270"/>
                  </a:lnTo>
                  <a:lnTo>
                    <a:pt x="714" y="270"/>
                  </a:lnTo>
                  <a:lnTo>
                    <a:pt x="708" y="270"/>
                  </a:lnTo>
                  <a:lnTo>
                    <a:pt x="708" y="276"/>
                  </a:lnTo>
                  <a:lnTo>
                    <a:pt x="702" y="276"/>
                  </a:lnTo>
                  <a:lnTo>
                    <a:pt x="702" y="270"/>
                  </a:lnTo>
                  <a:lnTo>
                    <a:pt x="696" y="270"/>
                  </a:lnTo>
                  <a:lnTo>
                    <a:pt x="690" y="276"/>
                  </a:lnTo>
                  <a:lnTo>
                    <a:pt x="690" y="282"/>
                  </a:lnTo>
                  <a:lnTo>
                    <a:pt x="684" y="282"/>
                  </a:lnTo>
                  <a:lnTo>
                    <a:pt x="678" y="288"/>
                  </a:lnTo>
                  <a:lnTo>
                    <a:pt x="672" y="288"/>
                  </a:lnTo>
                  <a:lnTo>
                    <a:pt x="672" y="294"/>
                  </a:lnTo>
                  <a:lnTo>
                    <a:pt x="666" y="294"/>
                  </a:lnTo>
                  <a:lnTo>
                    <a:pt x="666" y="300"/>
                  </a:lnTo>
                  <a:lnTo>
                    <a:pt x="666" y="306"/>
                  </a:lnTo>
                  <a:lnTo>
                    <a:pt x="660" y="306"/>
                  </a:lnTo>
                  <a:lnTo>
                    <a:pt x="660" y="312"/>
                  </a:lnTo>
                  <a:lnTo>
                    <a:pt x="654" y="312"/>
                  </a:lnTo>
                  <a:lnTo>
                    <a:pt x="654" y="318"/>
                  </a:lnTo>
                  <a:lnTo>
                    <a:pt x="648" y="318"/>
                  </a:lnTo>
                  <a:lnTo>
                    <a:pt x="648" y="324"/>
                  </a:lnTo>
                  <a:lnTo>
                    <a:pt x="648" y="330"/>
                  </a:lnTo>
                  <a:lnTo>
                    <a:pt x="642" y="330"/>
                  </a:lnTo>
                  <a:lnTo>
                    <a:pt x="642" y="336"/>
                  </a:lnTo>
                  <a:lnTo>
                    <a:pt x="636" y="336"/>
                  </a:lnTo>
                  <a:lnTo>
                    <a:pt x="636" y="342"/>
                  </a:lnTo>
                  <a:lnTo>
                    <a:pt x="636" y="348"/>
                  </a:lnTo>
                  <a:lnTo>
                    <a:pt x="636" y="354"/>
                  </a:lnTo>
                  <a:lnTo>
                    <a:pt x="630" y="354"/>
                  </a:lnTo>
                  <a:lnTo>
                    <a:pt x="630" y="360"/>
                  </a:lnTo>
                  <a:lnTo>
                    <a:pt x="624" y="360"/>
                  </a:lnTo>
                  <a:lnTo>
                    <a:pt x="630" y="360"/>
                  </a:lnTo>
                  <a:lnTo>
                    <a:pt x="630" y="366"/>
                  </a:lnTo>
                  <a:lnTo>
                    <a:pt x="630" y="372"/>
                  </a:lnTo>
                  <a:lnTo>
                    <a:pt x="630" y="378"/>
                  </a:lnTo>
                  <a:lnTo>
                    <a:pt x="630" y="372"/>
                  </a:lnTo>
                  <a:lnTo>
                    <a:pt x="636" y="372"/>
                  </a:lnTo>
                  <a:lnTo>
                    <a:pt x="642" y="372"/>
                  </a:lnTo>
                  <a:lnTo>
                    <a:pt x="642" y="366"/>
                  </a:lnTo>
                  <a:lnTo>
                    <a:pt x="642" y="360"/>
                  </a:lnTo>
                  <a:lnTo>
                    <a:pt x="648" y="360"/>
                  </a:lnTo>
                  <a:lnTo>
                    <a:pt x="654" y="360"/>
                  </a:lnTo>
                  <a:lnTo>
                    <a:pt x="654" y="366"/>
                  </a:lnTo>
                  <a:lnTo>
                    <a:pt x="654" y="372"/>
                  </a:lnTo>
                  <a:lnTo>
                    <a:pt x="648" y="372"/>
                  </a:lnTo>
                  <a:lnTo>
                    <a:pt x="648" y="378"/>
                  </a:lnTo>
                  <a:lnTo>
                    <a:pt x="642" y="378"/>
                  </a:lnTo>
                  <a:lnTo>
                    <a:pt x="642" y="384"/>
                  </a:lnTo>
                  <a:lnTo>
                    <a:pt x="636" y="384"/>
                  </a:lnTo>
                  <a:lnTo>
                    <a:pt x="636" y="390"/>
                  </a:lnTo>
                  <a:lnTo>
                    <a:pt x="636" y="396"/>
                  </a:lnTo>
                  <a:lnTo>
                    <a:pt x="642" y="396"/>
                  </a:lnTo>
                  <a:lnTo>
                    <a:pt x="642" y="402"/>
                  </a:lnTo>
                  <a:lnTo>
                    <a:pt x="636" y="402"/>
                  </a:lnTo>
                  <a:lnTo>
                    <a:pt x="630" y="408"/>
                  </a:lnTo>
                  <a:lnTo>
                    <a:pt x="636" y="408"/>
                  </a:lnTo>
                  <a:lnTo>
                    <a:pt x="630" y="408"/>
                  </a:lnTo>
                  <a:lnTo>
                    <a:pt x="630" y="414"/>
                  </a:lnTo>
                  <a:lnTo>
                    <a:pt x="630" y="408"/>
                  </a:lnTo>
                  <a:lnTo>
                    <a:pt x="630" y="414"/>
                  </a:lnTo>
                  <a:lnTo>
                    <a:pt x="624" y="414"/>
                  </a:lnTo>
                  <a:lnTo>
                    <a:pt x="624" y="420"/>
                  </a:lnTo>
                  <a:lnTo>
                    <a:pt x="630" y="420"/>
                  </a:lnTo>
                  <a:lnTo>
                    <a:pt x="636" y="420"/>
                  </a:lnTo>
                  <a:lnTo>
                    <a:pt x="636" y="426"/>
                  </a:lnTo>
                  <a:lnTo>
                    <a:pt x="630" y="426"/>
                  </a:lnTo>
                  <a:lnTo>
                    <a:pt x="630" y="432"/>
                  </a:lnTo>
                  <a:lnTo>
                    <a:pt x="636" y="432"/>
                  </a:lnTo>
                  <a:lnTo>
                    <a:pt x="636" y="438"/>
                  </a:lnTo>
                  <a:lnTo>
                    <a:pt x="642" y="438"/>
                  </a:lnTo>
                  <a:lnTo>
                    <a:pt x="648" y="438"/>
                  </a:lnTo>
                  <a:lnTo>
                    <a:pt x="648" y="444"/>
                  </a:lnTo>
                  <a:lnTo>
                    <a:pt x="654" y="444"/>
                  </a:lnTo>
                  <a:lnTo>
                    <a:pt x="654" y="450"/>
                  </a:lnTo>
                  <a:lnTo>
                    <a:pt x="660" y="450"/>
                  </a:lnTo>
                  <a:lnTo>
                    <a:pt x="660" y="456"/>
                  </a:lnTo>
                  <a:lnTo>
                    <a:pt x="666" y="456"/>
                  </a:lnTo>
                  <a:lnTo>
                    <a:pt x="666" y="462"/>
                  </a:lnTo>
                  <a:lnTo>
                    <a:pt x="666" y="456"/>
                  </a:lnTo>
                  <a:lnTo>
                    <a:pt x="672" y="456"/>
                  </a:lnTo>
                  <a:lnTo>
                    <a:pt x="672" y="462"/>
                  </a:lnTo>
                  <a:lnTo>
                    <a:pt x="672" y="456"/>
                  </a:lnTo>
                  <a:lnTo>
                    <a:pt x="678" y="456"/>
                  </a:lnTo>
                  <a:lnTo>
                    <a:pt x="678" y="450"/>
                  </a:lnTo>
                  <a:lnTo>
                    <a:pt x="684" y="450"/>
                  </a:lnTo>
                  <a:lnTo>
                    <a:pt x="690" y="450"/>
                  </a:lnTo>
                  <a:lnTo>
                    <a:pt x="696" y="450"/>
                  </a:lnTo>
                  <a:lnTo>
                    <a:pt x="702" y="450"/>
                  </a:lnTo>
                  <a:lnTo>
                    <a:pt x="702" y="456"/>
                  </a:lnTo>
                  <a:lnTo>
                    <a:pt x="702" y="462"/>
                  </a:lnTo>
                  <a:lnTo>
                    <a:pt x="702" y="468"/>
                  </a:lnTo>
                  <a:lnTo>
                    <a:pt x="696" y="468"/>
                  </a:lnTo>
                  <a:lnTo>
                    <a:pt x="696" y="474"/>
                  </a:lnTo>
                  <a:lnTo>
                    <a:pt x="696" y="480"/>
                  </a:lnTo>
                  <a:lnTo>
                    <a:pt x="702" y="480"/>
                  </a:lnTo>
                  <a:lnTo>
                    <a:pt x="702" y="486"/>
                  </a:lnTo>
                  <a:lnTo>
                    <a:pt x="708" y="486"/>
                  </a:lnTo>
                  <a:lnTo>
                    <a:pt x="714" y="486"/>
                  </a:lnTo>
                  <a:lnTo>
                    <a:pt x="720" y="486"/>
                  </a:lnTo>
                  <a:lnTo>
                    <a:pt x="726" y="486"/>
                  </a:lnTo>
                  <a:lnTo>
                    <a:pt x="726" y="492"/>
                  </a:lnTo>
                  <a:lnTo>
                    <a:pt x="732" y="492"/>
                  </a:lnTo>
                  <a:lnTo>
                    <a:pt x="732" y="498"/>
                  </a:lnTo>
                  <a:lnTo>
                    <a:pt x="738" y="498"/>
                  </a:lnTo>
                  <a:lnTo>
                    <a:pt x="744" y="498"/>
                  </a:lnTo>
                  <a:lnTo>
                    <a:pt x="744" y="492"/>
                  </a:lnTo>
                  <a:lnTo>
                    <a:pt x="744" y="486"/>
                  </a:lnTo>
                  <a:lnTo>
                    <a:pt x="750" y="486"/>
                  </a:lnTo>
                  <a:lnTo>
                    <a:pt x="756" y="486"/>
                  </a:lnTo>
                  <a:lnTo>
                    <a:pt x="762" y="486"/>
                  </a:lnTo>
                  <a:lnTo>
                    <a:pt x="768" y="486"/>
                  </a:lnTo>
                  <a:lnTo>
                    <a:pt x="768" y="492"/>
                  </a:lnTo>
                  <a:lnTo>
                    <a:pt x="774" y="492"/>
                  </a:lnTo>
                  <a:lnTo>
                    <a:pt x="780" y="492"/>
                  </a:lnTo>
                  <a:lnTo>
                    <a:pt x="786" y="492"/>
                  </a:lnTo>
                  <a:lnTo>
                    <a:pt x="792" y="492"/>
                  </a:lnTo>
                  <a:lnTo>
                    <a:pt x="798" y="492"/>
                  </a:lnTo>
                  <a:lnTo>
                    <a:pt x="798" y="498"/>
                  </a:lnTo>
                  <a:lnTo>
                    <a:pt x="804" y="498"/>
                  </a:lnTo>
                  <a:lnTo>
                    <a:pt x="810" y="498"/>
                  </a:lnTo>
                  <a:lnTo>
                    <a:pt x="816" y="498"/>
                  </a:lnTo>
                  <a:lnTo>
                    <a:pt x="822" y="498"/>
                  </a:lnTo>
                  <a:lnTo>
                    <a:pt x="828" y="498"/>
                  </a:lnTo>
                  <a:lnTo>
                    <a:pt x="828" y="504"/>
                  </a:lnTo>
                  <a:lnTo>
                    <a:pt x="834" y="504"/>
                  </a:lnTo>
                  <a:lnTo>
                    <a:pt x="834" y="510"/>
                  </a:lnTo>
                  <a:lnTo>
                    <a:pt x="840" y="510"/>
                  </a:lnTo>
                  <a:lnTo>
                    <a:pt x="846" y="510"/>
                  </a:lnTo>
                  <a:lnTo>
                    <a:pt x="840" y="510"/>
                  </a:lnTo>
                  <a:lnTo>
                    <a:pt x="846" y="510"/>
                  </a:lnTo>
                  <a:lnTo>
                    <a:pt x="840" y="510"/>
                  </a:lnTo>
                  <a:lnTo>
                    <a:pt x="846" y="510"/>
                  </a:lnTo>
                  <a:lnTo>
                    <a:pt x="840" y="510"/>
                  </a:lnTo>
                  <a:lnTo>
                    <a:pt x="840" y="516"/>
                  </a:lnTo>
                  <a:lnTo>
                    <a:pt x="840" y="522"/>
                  </a:lnTo>
                  <a:lnTo>
                    <a:pt x="834" y="528"/>
                  </a:lnTo>
                  <a:lnTo>
                    <a:pt x="834" y="534"/>
                  </a:lnTo>
                  <a:lnTo>
                    <a:pt x="828" y="534"/>
                  </a:lnTo>
                  <a:lnTo>
                    <a:pt x="828" y="528"/>
                  </a:lnTo>
                  <a:lnTo>
                    <a:pt x="828" y="522"/>
                  </a:lnTo>
                  <a:lnTo>
                    <a:pt x="822" y="522"/>
                  </a:lnTo>
                  <a:lnTo>
                    <a:pt x="816" y="522"/>
                  </a:lnTo>
                  <a:lnTo>
                    <a:pt x="816" y="528"/>
                  </a:lnTo>
                  <a:lnTo>
                    <a:pt x="810" y="528"/>
                  </a:lnTo>
                  <a:lnTo>
                    <a:pt x="810" y="522"/>
                  </a:lnTo>
                  <a:lnTo>
                    <a:pt x="810" y="528"/>
                  </a:lnTo>
                  <a:lnTo>
                    <a:pt x="804" y="528"/>
                  </a:lnTo>
                  <a:lnTo>
                    <a:pt x="798" y="528"/>
                  </a:lnTo>
                  <a:lnTo>
                    <a:pt x="798" y="534"/>
                  </a:lnTo>
                  <a:lnTo>
                    <a:pt x="798" y="528"/>
                  </a:lnTo>
                  <a:lnTo>
                    <a:pt x="798" y="534"/>
                  </a:lnTo>
                  <a:lnTo>
                    <a:pt x="798" y="528"/>
                  </a:lnTo>
                  <a:lnTo>
                    <a:pt x="792" y="528"/>
                  </a:lnTo>
                  <a:lnTo>
                    <a:pt x="792" y="522"/>
                  </a:lnTo>
                  <a:lnTo>
                    <a:pt x="792" y="516"/>
                  </a:lnTo>
                  <a:lnTo>
                    <a:pt x="786" y="516"/>
                  </a:lnTo>
                  <a:lnTo>
                    <a:pt x="780" y="510"/>
                  </a:lnTo>
                  <a:lnTo>
                    <a:pt x="774" y="510"/>
                  </a:lnTo>
                  <a:lnTo>
                    <a:pt x="768" y="510"/>
                  </a:lnTo>
                  <a:lnTo>
                    <a:pt x="768" y="504"/>
                  </a:lnTo>
                  <a:lnTo>
                    <a:pt x="762" y="504"/>
                  </a:lnTo>
                  <a:lnTo>
                    <a:pt x="762" y="498"/>
                  </a:lnTo>
                  <a:lnTo>
                    <a:pt x="756" y="498"/>
                  </a:lnTo>
                  <a:lnTo>
                    <a:pt x="756" y="504"/>
                  </a:lnTo>
                  <a:lnTo>
                    <a:pt x="750" y="504"/>
                  </a:lnTo>
                  <a:lnTo>
                    <a:pt x="744" y="510"/>
                  </a:lnTo>
                  <a:lnTo>
                    <a:pt x="738" y="510"/>
                  </a:lnTo>
                  <a:lnTo>
                    <a:pt x="738" y="516"/>
                  </a:lnTo>
                  <a:lnTo>
                    <a:pt x="738" y="510"/>
                  </a:lnTo>
                  <a:lnTo>
                    <a:pt x="732" y="510"/>
                  </a:lnTo>
                  <a:lnTo>
                    <a:pt x="732" y="516"/>
                  </a:lnTo>
                  <a:lnTo>
                    <a:pt x="726" y="516"/>
                  </a:lnTo>
                  <a:lnTo>
                    <a:pt x="726" y="522"/>
                  </a:lnTo>
                  <a:lnTo>
                    <a:pt x="726" y="528"/>
                  </a:lnTo>
                  <a:lnTo>
                    <a:pt x="720" y="528"/>
                  </a:lnTo>
                  <a:lnTo>
                    <a:pt x="714" y="528"/>
                  </a:lnTo>
                  <a:lnTo>
                    <a:pt x="708" y="528"/>
                  </a:lnTo>
                  <a:lnTo>
                    <a:pt x="702" y="528"/>
                  </a:lnTo>
                  <a:lnTo>
                    <a:pt x="702" y="522"/>
                  </a:lnTo>
                  <a:lnTo>
                    <a:pt x="702" y="516"/>
                  </a:lnTo>
                  <a:lnTo>
                    <a:pt x="702" y="510"/>
                  </a:lnTo>
                  <a:lnTo>
                    <a:pt x="708" y="510"/>
                  </a:lnTo>
                  <a:lnTo>
                    <a:pt x="702" y="504"/>
                  </a:lnTo>
                  <a:lnTo>
                    <a:pt x="708" y="504"/>
                  </a:lnTo>
                  <a:lnTo>
                    <a:pt x="708" y="498"/>
                  </a:lnTo>
                  <a:lnTo>
                    <a:pt x="708" y="492"/>
                  </a:lnTo>
                  <a:lnTo>
                    <a:pt x="702" y="492"/>
                  </a:lnTo>
                  <a:lnTo>
                    <a:pt x="696" y="492"/>
                  </a:lnTo>
                  <a:lnTo>
                    <a:pt x="690" y="492"/>
                  </a:lnTo>
                  <a:lnTo>
                    <a:pt x="684" y="492"/>
                  </a:lnTo>
                  <a:lnTo>
                    <a:pt x="684" y="498"/>
                  </a:lnTo>
                  <a:lnTo>
                    <a:pt x="678" y="498"/>
                  </a:lnTo>
                  <a:lnTo>
                    <a:pt x="678" y="504"/>
                  </a:lnTo>
                  <a:lnTo>
                    <a:pt x="672" y="504"/>
                  </a:lnTo>
                  <a:lnTo>
                    <a:pt x="672" y="510"/>
                  </a:lnTo>
                  <a:lnTo>
                    <a:pt x="666" y="510"/>
                  </a:lnTo>
                  <a:lnTo>
                    <a:pt x="666" y="516"/>
                  </a:lnTo>
                  <a:lnTo>
                    <a:pt x="660" y="516"/>
                  </a:lnTo>
                  <a:lnTo>
                    <a:pt x="660" y="522"/>
                  </a:lnTo>
                  <a:lnTo>
                    <a:pt x="660" y="528"/>
                  </a:lnTo>
                  <a:lnTo>
                    <a:pt x="654" y="528"/>
                  </a:lnTo>
                  <a:lnTo>
                    <a:pt x="654" y="534"/>
                  </a:lnTo>
                  <a:lnTo>
                    <a:pt x="648" y="534"/>
                  </a:lnTo>
                  <a:lnTo>
                    <a:pt x="648" y="540"/>
                  </a:lnTo>
                  <a:lnTo>
                    <a:pt x="642" y="540"/>
                  </a:lnTo>
                  <a:lnTo>
                    <a:pt x="648" y="540"/>
                  </a:lnTo>
                  <a:lnTo>
                    <a:pt x="648" y="546"/>
                  </a:lnTo>
                  <a:lnTo>
                    <a:pt x="648" y="552"/>
                  </a:lnTo>
                  <a:lnTo>
                    <a:pt x="642" y="552"/>
                  </a:lnTo>
                  <a:lnTo>
                    <a:pt x="642" y="558"/>
                  </a:lnTo>
                  <a:lnTo>
                    <a:pt x="642" y="564"/>
                  </a:lnTo>
                  <a:lnTo>
                    <a:pt x="636" y="564"/>
                  </a:lnTo>
                  <a:lnTo>
                    <a:pt x="636" y="570"/>
                  </a:lnTo>
                  <a:lnTo>
                    <a:pt x="630" y="570"/>
                  </a:lnTo>
                  <a:lnTo>
                    <a:pt x="630" y="564"/>
                  </a:lnTo>
                  <a:lnTo>
                    <a:pt x="624" y="564"/>
                  </a:lnTo>
                  <a:lnTo>
                    <a:pt x="624" y="570"/>
                  </a:lnTo>
                  <a:lnTo>
                    <a:pt x="624" y="564"/>
                  </a:lnTo>
                  <a:lnTo>
                    <a:pt x="624" y="570"/>
                  </a:lnTo>
                  <a:lnTo>
                    <a:pt x="618" y="570"/>
                  </a:lnTo>
                  <a:lnTo>
                    <a:pt x="612" y="570"/>
                  </a:lnTo>
                  <a:lnTo>
                    <a:pt x="606" y="570"/>
                  </a:lnTo>
                  <a:lnTo>
                    <a:pt x="606" y="576"/>
                  </a:lnTo>
                  <a:lnTo>
                    <a:pt x="600" y="576"/>
                  </a:lnTo>
                  <a:lnTo>
                    <a:pt x="594" y="576"/>
                  </a:lnTo>
                  <a:lnTo>
                    <a:pt x="594" y="582"/>
                  </a:lnTo>
                  <a:lnTo>
                    <a:pt x="594" y="576"/>
                  </a:lnTo>
                  <a:lnTo>
                    <a:pt x="588" y="576"/>
                  </a:lnTo>
                  <a:lnTo>
                    <a:pt x="588" y="582"/>
                  </a:lnTo>
                  <a:lnTo>
                    <a:pt x="582" y="582"/>
                  </a:lnTo>
                  <a:lnTo>
                    <a:pt x="582" y="588"/>
                  </a:lnTo>
                  <a:lnTo>
                    <a:pt x="582" y="594"/>
                  </a:lnTo>
                  <a:lnTo>
                    <a:pt x="582" y="600"/>
                  </a:lnTo>
                  <a:lnTo>
                    <a:pt x="582" y="606"/>
                  </a:lnTo>
                  <a:lnTo>
                    <a:pt x="582" y="612"/>
                  </a:lnTo>
                  <a:lnTo>
                    <a:pt x="582" y="618"/>
                  </a:lnTo>
                  <a:lnTo>
                    <a:pt x="582" y="624"/>
                  </a:lnTo>
                  <a:lnTo>
                    <a:pt x="582" y="630"/>
                  </a:lnTo>
                  <a:lnTo>
                    <a:pt x="588" y="630"/>
                  </a:lnTo>
                  <a:lnTo>
                    <a:pt x="582" y="630"/>
                  </a:lnTo>
                  <a:lnTo>
                    <a:pt x="582" y="636"/>
                  </a:lnTo>
                  <a:lnTo>
                    <a:pt x="582" y="642"/>
                  </a:lnTo>
                  <a:lnTo>
                    <a:pt x="588" y="642"/>
                  </a:lnTo>
                  <a:lnTo>
                    <a:pt x="588" y="648"/>
                  </a:lnTo>
                  <a:lnTo>
                    <a:pt x="588" y="642"/>
                  </a:lnTo>
                  <a:lnTo>
                    <a:pt x="588" y="648"/>
                  </a:lnTo>
                  <a:lnTo>
                    <a:pt x="594" y="648"/>
                  </a:lnTo>
                  <a:lnTo>
                    <a:pt x="594" y="654"/>
                  </a:lnTo>
                  <a:lnTo>
                    <a:pt x="588" y="654"/>
                  </a:lnTo>
                  <a:lnTo>
                    <a:pt x="582" y="654"/>
                  </a:lnTo>
                  <a:lnTo>
                    <a:pt x="582" y="660"/>
                  </a:lnTo>
                  <a:lnTo>
                    <a:pt x="588" y="660"/>
                  </a:lnTo>
                  <a:lnTo>
                    <a:pt x="588" y="666"/>
                  </a:lnTo>
                  <a:lnTo>
                    <a:pt x="588" y="672"/>
                  </a:lnTo>
                  <a:lnTo>
                    <a:pt x="588" y="678"/>
                  </a:lnTo>
                  <a:lnTo>
                    <a:pt x="582" y="678"/>
                  </a:lnTo>
                  <a:lnTo>
                    <a:pt x="582" y="684"/>
                  </a:lnTo>
                  <a:lnTo>
                    <a:pt x="588" y="684"/>
                  </a:lnTo>
                  <a:lnTo>
                    <a:pt x="588" y="690"/>
                  </a:lnTo>
                  <a:lnTo>
                    <a:pt x="588" y="696"/>
                  </a:lnTo>
                  <a:lnTo>
                    <a:pt x="594" y="696"/>
                  </a:lnTo>
                  <a:lnTo>
                    <a:pt x="600" y="696"/>
                  </a:lnTo>
                  <a:lnTo>
                    <a:pt x="600" y="702"/>
                  </a:lnTo>
                  <a:lnTo>
                    <a:pt x="600" y="708"/>
                  </a:lnTo>
                  <a:lnTo>
                    <a:pt x="606" y="708"/>
                  </a:lnTo>
                  <a:lnTo>
                    <a:pt x="606" y="714"/>
                  </a:lnTo>
                  <a:lnTo>
                    <a:pt x="612" y="714"/>
                  </a:lnTo>
                  <a:lnTo>
                    <a:pt x="618" y="714"/>
                  </a:lnTo>
                  <a:lnTo>
                    <a:pt x="624" y="714"/>
                  </a:lnTo>
                  <a:lnTo>
                    <a:pt x="630" y="714"/>
                  </a:lnTo>
                  <a:lnTo>
                    <a:pt x="630" y="720"/>
                  </a:lnTo>
                  <a:lnTo>
                    <a:pt x="636" y="720"/>
                  </a:lnTo>
                  <a:lnTo>
                    <a:pt x="636" y="726"/>
                  </a:lnTo>
                  <a:lnTo>
                    <a:pt x="636" y="732"/>
                  </a:lnTo>
                  <a:lnTo>
                    <a:pt x="642" y="732"/>
                  </a:lnTo>
                  <a:lnTo>
                    <a:pt x="636" y="732"/>
                  </a:lnTo>
                  <a:lnTo>
                    <a:pt x="636" y="738"/>
                  </a:lnTo>
                  <a:lnTo>
                    <a:pt x="636" y="744"/>
                  </a:lnTo>
                  <a:lnTo>
                    <a:pt x="636" y="750"/>
                  </a:lnTo>
                  <a:lnTo>
                    <a:pt x="636" y="756"/>
                  </a:lnTo>
                  <a:lnTo>
                    <a:pt x="636" y="762"/>
                  </a:lnTo>
                  <a:lnTo>
                    <a:pt x="636" y="768"/>
                  </a:lnTo>
                  <a:lnTo>
                    <a:pt x="642" y="768"/>
                  </a:lnTo>
                  <a:lnTo>
                    <a:pt x="642" y="774"/>
                  </a:lnTo>
                  <a:lnTo>
                    <a:pt x="636" y="774"/>
                  </a:lnTo>
                  <a:lnTo>
                    <a:pt x="636" y="780"/>
                  </a:lnTo>
                  <a:lnTo>
                    <a:pt x="630" y="780"/>
                  </a:lnTo>
                  <a:lnTo>
                    <a:pt x="624" y="780"/>
                  </a:lnTo>
                  <a:lnTo>
                    <a:pt x="618" y="780"/>
                  </a:lnTo>
                  <a:lnTo>
                    <a:pt x="612" y="780"/>
                  </a:lnTo>
                  <a:lnTo>
                    <a:pt x="612" y="774"/>
                  </a:lnTo>
                  <a:lnTo>
                    <a:pt x="606" y="774"/>
                  </a:lnTo>
                  <a:lnTo>
                    <a:pt x="600" y="774"/>
                  </a:lnTo>
                  <a:lnTo>
                    <a:pt x="600" y="780"/>
                  </a:lnTo>
                  <a:lnTo>
                    <a:pt x="600" y="786"/>
                  </a:lnTo>
                  <a:lnTo>
                    <a:pt x="594" y="786"/>
                  </a:lnTo>
                  <a:lnTo>
                    <a:pt x="588" y="786"/>
                  </a:lnTo>
                  <a:lnTo>
                    <a:pt x="588" y="792"/>
                  </a:lnTo>
                  <a:lnTo>
                    <a:pt x="594" y="792"/>
                  </a:lnTo>
                  <a:lnTo>
                    <a:pt x="594" y="798"/>
                  </a:lnTo>
                  <a:lnTo>
                    <a:pt x="600" y="798"/>
                  </a:lnTo>
                  <a:lnTo>
                    <a:pt x="606" y="798"/>
                  </a:lnTo>
                  <a:lnTo>
                    <a:pt x="606" y="804"/>
                  </a:lnTo>
                  <a:lnTo>
                    <a:pt x="612" y="804"/>
                  </a:lnTo>
                  <a:lnTo>
                    <a:pt x="612" y="810"/>
                  </a:lnTo>
                  <a:lnTo>
                    <a:pt x="606" y="816"/>
                  </a:lnTo>
                  <a:lnTo>
                    <a:pt x="606" y="822"/>
                  </a:lnTo>
                  <a:lnTo>
                    <a:pt x="600" y="822"/>
                  </a:lnTo>
                  <a:lnTo>
                    <a:pt x="600" y="828"/>
                  </a:lnTo>
                  <a:lnTo>
                    <a:pt x="600" y="834"/>
                  </a:lnTo>
                  <a:lnTo>
                    <a:pt x="606" y="834"/>
                  </a:lnTo>
                  <a:lnTo>
                    <a:pt x="600" y="834"/>
                  </a:lnTo>
                  <a:lnTo>
                    <a:pt x="594" y="834"/>
                  </a:lnTo>
                  <a:lnTo>
                    <a:pt x="588" y="834"/>
                  </a:lnTo>
                  <a:lnTo>
                    <a:pt x="582" y="834"/>
                  </a:lnTo>
                  <a:lnTo>
                    <a:pt x="582" y="840"/>
                  </a:lnTo>
                  <a:lnTo>
                    <a:pt x="582" y="846"/>
                  </a:lnTo>
                  <a:lnTo>
                    <a:pt x="576" y="846"/>
                  </a:lnTo>
                  <a:lnTo>
                    <a:pt x="570" y="846"/>
                  </a:lnTo>
                  <a:lnTo>
                    <a:pt x="564" y="846"/>
                  </a:lnTo>
                  <a:lnTo>
                    <a:pt x="564" y="840"/>
                  </a:lnTo>
                  <a:lnTo>
                    <a:pt x="564" y="834"/>
                  </a:lnTo>
                  <a:lnTo>
                    <a:pt x="564" y="828"/>
                  </a:lnTo>
                  <a:lnTo>
                    <a:pt x="558" y="828"/>
                  </a:lnTo>
                  <a:lnTo>
                    <a:pt x="558" y="822"/>
                  </a:lnTo>
                  <a:lnTo>
                    <a:pt x="558" y="816"/>
                  </a:lnTo>
                  <a:lnTo>
                    <a:pt x="558" y="810"/>
                  </a:lnTo>
                  <a:lnTo>
                    <a:pt x="552" y="810"/>
                  </a:lnTo>
                  <a:lnTo>
                    <a:pt x="546" y="810"/>
                  </a:lnTo>
                  <a:lnTo>
                    <a:pt x="540" y="810"/>
                  </a:lnTo>
                  <a:lnTo>
                    <a:pt x="540" y="804"/>
                  </a:lnTo>
                  <a:lnTo>
                    <a:pt x="534" y="804"/>
                  </a:lnTo>
                  <a:lnTo>
                    <a:pt x="534" y="798"/>
                  </a:lnTo>
                  <a:lnTo>
                    <a:pt x="534" y="792"/>
                  </a:lnTo>
                  <a:lnTo>
                    <a:pt x="528" y="792"/>
                  </a:lnTo>
                  <a:lnTo>
                    <a:pt x="522" y="792"/>
                  </a:lnTo>
                  <a:lnTo>
                    <a:pt x="522" y="786"/>
                  </a:lnTo>
                  <a:lnTo>
                    <a:pt x="522" y="780"/>
                  </a:lnTo>
                  <a:lnTo>
                    <a:pt x="516" y="780"/>
                  </a:lnTo>
                  <a:lnTo>
                    <a:pt x="510" y="780"/>
                  </a:lnTo>
                  <a:lnTo>
                    <a:pt x="504" y="780"/>
                  </a:lnTo>
                  <a:lnTo>
                    <a:pt x="498" y="780"/>
                  </a:lnTo>
                  <a:lnTo>
                    <a:pt x="498" y="786"/>
                  </a:lnTo>
                  <a:lnTo>
                    <a:pt x="492" y="786"/>
                  </a:lnTo>
                  <a:lnTo>
                    <a:pt x="492" y="780"/>
                  </a:lnTo>
                  <a:lnTo>
                    <a:pt x="492" y="786"/>
                  </a:lnTo>
                  <a:lnTo>
                    <a:pt x="486" y="786"/>
                  </a:lnTo>
                  <a:lnTo>
                    <a:pt x="480" y="786"/>
                  </a:lnTo>
                  <a:lnTo>
                    <a:pt x="474" y="780"/>
                  </a:lnTo>
                  <a:lnTo>
                    <a:pt x="474" y="774"/>
                  </a:lnTo>
                  <a:lnTo>
                    <a:pt x="474" y="768"/>
                  </a:lnTo>
                  <a:lnTo>
                    <a:pt x="474" y="762"/>
                  </a:lnTo>
                  <a:lnTo>
                    <a:pt x="474" y="756"/>
                  </a:lnTo>
                  <a:lnTo>
                    <a:pt x="480" y="756"/>
                  </a:lnTo>
                  <a:lnTo>
                    <a:pt x="486" y="756"/>
                  </a:lnTo>
                  <a:lnTo>
                    <a:pt x="486" y="750"/>
                  </a:lnTo>
                  <a:lnTo>
                    <a:pt x="480" y="750"/>
                  </a:lnTo>
                  <a:lnTo>
                    <a:pt x="480" y="744"/>
                  </a:lnTo>
                  <a:lnTo>
                    <a:pt x="480" y="738"/>
                  </a:lnTo>
                  <a:lnTo>
                    <a:pt x="474" y="738"/>
                  </a:lnTo>
                  <a:lnTo>
                    <a:pt x="468" y="738"/>
                  </a:lnTo>
                  <a:lnTo>
                    <a:pt x="462" y="738"/>
                  </a:lnTo>
                  <a:lnTo>
                    <a:pt x="462" y="732"/>
                  </a:lnTo>
                  <a:lnTo>
                    <a:pt x="456" y="732"/>
                  </a:lnTo>
                  <a:lnTo>
                    <a:pt x="456" y="726"/>
                  </a:lnTo>
                  <a:lnTo>
                    <a:pt x="450" y="726"/>
                  </a:lnTo>
                  <a:lnTo>
                    <a:pt x="450" y="720"/>
                  </a:lnTo>
                  <a:lnTo>
                    <a:pt x="450" y="714"/>
                  </a:lnTo>
                  <a:lnTo>
                    <a:pt x="450" y="708"/>
                  </a:lnTo>
                  <a:lnTo>
                    <a:pt x="444" y="708"/>
                  </a:lnTo>
                  <a:lnTo>
                    <a:pt x="444" y="702"/>
                  </a:lnTo>
                  <a:lnTo>
                    <a:pt x="444" y="696"/>
                  </a:lnTo>
                  <a:lnTo>
                    <a:pt x="444" y="690"/>
                  </a:lnTo>
                  <a:lnTo>
                    <a:pt x="438" y="690"/>
                  </a:lnTo>
                  <a:lnTo>
                    <a:pt x="432" y="690"/>
                  </a:lnTo>
                  <a:lnTo>
                    <a:pt x="426" y="690"/>
                  </a:lnTo>
                  <a:lnTo>
                    <a:pt x="432" y="690"/>
                  </a:lnTo>
                  <a:lnTo>
                    <a:pt x="426" y="690"/>
                  </a:lnTo>
                  <a:lnTo>
                    <a:pt x="426" y="684"/>
                  </a:lnTo>
                  <a:lnTo>
                    <a:pt x="420" y="684"/>
                  </a:lnTo>
                  <a:lnTo>
                    <a:pt x="420" y="678"/>
                  </a:lnTo>
                  <a:lnTo>
                    <a:pt x="414" y="678"/>
                  </a:lnTo>
                  <a:lnTo>
                    <a:pt x="408" y="678"/>
                  </a:lnTo>
                  <a:lnTo>
                    <a:pt x="408" y="684"/>
                  </a:lnTo>
                  <a:lnTo>
                    <a:pt x="408" y="678"/>
                  </a:lnTo>
                  <a:lnTo>
                    <a:pt x="402" y="678"/>
                  </a:lnTo>
                  <a:lnTo>
                    <a:pt x="396" y="678"/>
                  </a:lnTo>
                  <a:lnTo>
                    <a:pt x="390" y="678"/>
                  </a:lnTo>
                  <a:lnTo>
                    <a:pt x="390" y="672"/>
                  </a:lnTo>
                  <a:lnTo>
                    <a:pt x="384" y="672"/>
                  </a:lnTo>
                  <a:lnTo>
                    <a:pt x="378" y="672"/>
                  </a:lnTo>
                  <a:lnTo>
                    <a:pt x="372" y="672"/>
                  </a:lnTo>
                  <a:lnTo>
                    <a:pt x="366" y="672"/>
                  </a:lnTo>
                  <a:lnTo>
                    <a:pt x="366" y="666"/>
                  </a:lnTo>
                  <a:lnTo>
                    <a:pt x="360" y="666"/>
                  </a:lnTo>
                  <a:lnTo>
                    <a:pt x="366" y="666"/>
                  </a:lnTo>
                  <a:lnTo>
                    <a:pt x="372" y="666"/>
                  </a:lnTo>
                  <a:lnTo>
                    <a:pt x="372" y="660"/>
                  </a:lnTo>
                  <a:lnTo>
                    <a:pt x="366" y="660"/>
                  </a:lnTo>
                  <a:lnTo>
                    <a:pt x="366" y="654"/>
                  </a:lnTo>
                  <a:lnTo>
                    <a:pt x="366" y="648"/>
                  </a:lnTo>
                  <a:lnTo>
                    <a:pt x="360" y="648"/>
                  </a:lnTo>
                  <a:lnTo>
                    <a:pt x="360" y="642"/>
                  </a:lnTo>
                  <a:lnTo>
                    <a:pt x="360" y="636"/>
                  </a:lnTo>
                  <a:lnTo>
                    <a:pt x="366" y="636"/>
                  </a:lnTo>
                  <a:lnTo>
                    <a:pt x="372" y="636"/>
                  </a:lnTo>
                  <a:lnTo>
                    <a:pt x="372" y="630"/>
                  </a:lnTo>
                  <a:lnTo>
                    <a:pt x="366" y="630"/>
                  </a:lnTo>
                  <a:lnTo>
                    <a:pt x="366" y="624"/>
                  </a:lnTo>
                  <a:lnTo>
                    <a:pt x="366" y="630"/>
                  </a:lnTo>
                  <a:lnTo>
                    <a:pt x="366" y="624"/>
                  </a:lnTo>
                  <a:lnTo>
                    <a:pt x="366" y="630"/>
                  </a:lnTo>
                  <a:lnTo>
                    <a:pt x="360" y="630"/>
                  </a:lnTo>
                  <a:lnTo>
                    <a:pt x="354" y="630"/>
                  </a:lnTo>
                  <a:lnTo>
                    <a:pt x="354" y="624"/>
                  </a:lnTo>
                  <a:lnTo>
                    <a:pt x="348" y="624"/>
                  </a:lnTo>
                  <a:lnTo>
                    <a:pt x="348" y="618"/>
                  </a:lnTo>
                  <a:lnTo>
                    <a:pt x="342" y="618"/>
                  </a:lnTo>
                  <a:lnTo>
                    <a:pt x="336" y="618"/>
                  </a:lnTo>
                  <a:lnTo>
                    <a:pt x="336" y="612"/>
                  </a:lnTo>
                  <a:lnTo>
                    <a:pt x="330" y="612"/>
                  </a:lnTo>
                  <a:lnTo>
                    <a:pt x="330" y="606"/>
                  </a:lnTo>
                  <a:lnTo>
                    <a:pt x="324" y="606"/>
                  </a:lnTo>
                  <a:lnTo>
                    <a:pt x="324" y="612"/>
                  </a:lnTo>
                  <a:lnTo>
                    <a:pt x="324" y="606"/>
                  </a:lnTo>
                  <a:lnTo>
                    <a:pt x="324" y="612"/>
                  </a:lnTo>
                  <a:lnTo>
                    <a:pt x="318" y="612"/>
                  </a:lnTo>
                  <a:lnTo>
                    <a:pt x="312" y="612"/>
                  </a:lnTo>
                  <a:lnTo>
                    <a:pt x="312" y="606"/>
                  </a:lnTo>
                  <a:lnTo>
                    <a:pt x="306" y="606"/>
                  </a:lnTo>
                  <a:lnTo>
                    <a:pt x="306" y="600"/>
                  </a:lnTo>
                  <a:lnTo>
                    <a:pt x="294" y="600"/>
                  </a:lnTo>
                  <a:lnTo>
                    <a:pt x="288" y="600"/>
                  </a:lnTo>
                  <a:lnTo>
                    <a:pt x="282" y="600"/>
                  </a:lnTo>
                  <a:lnTo>
                    <a:pt x="282" y="606"/>
                  </a:lnTo>
                  <a:lnTo>
                    <a:pt x="282" y="612"/>
                  </a:lnTo>
                  <a:lnTo>
                    <a:pt x="276" y="612"/>
                  </a:lnTo>
                  <a:lnTo>
                    <a:pt x="276" y="606"/>
                  </a:lnTo>
                  <a:lnTo>
                    <a:pt x="276" y="612"/>
                  </a:lnTo>
                  <a:lnTo>
                    <a:pt x="270" y="612"/>
                  </a:lnTo>
                  <a:lnTo>
                    <a:pt x="270" y="606"/>
                  </a:lnTo>
                  <a:lnTo>
                    <a:pt x="264" y="606"/>
                  </a:lnTo>
                  <a:lnTo>
                    <a:pt x="264" y="600"/>
                  </a:lnTo>
                  <a:lnTo>
                    <a:pt x="264" y="594"/>
                  </a:lnTo>
                  <a:lnTo>
                    <a:pt x="264" y="588"/>
                  </a:lnTo>
                  <a:lnTo>
                    <a:pt x="264" y="582"/>
                  </a:lnTo>
                  <a:lnTo>
                    <a:pt x="258" y="582"/>
                  </a:lnTo>
                  <a:lnTo>
                    <a:pt x="258" y="576"/>
                  </a:lnTo>
                  <a:lnTo>
                    <a:pt x="258" y="582"/>
                  </a:lnTo>
                  <a:lnTo>
                    <a:pt x="252" y="582"/>
                  </a:lnTo>
                  <a:lnTo>
                    <a:pt x="252" y="576"/>
                  </a:lnTo>
                  <a:lnTo>
                    <a:pt x="246" y="576"/>
                  </a:lnTo>
                  <a:lnTo>
                    <a:pt x="246" y="582"/>
                  </a:lnTo>
                  <a:lnTo>
                    <a:pt x="246" y="588"/>
                  </a:lnTo>
                  <a:lnTo>
                    <a:pt x="240" y="588"/>
                  </a:lnTo>
                  <a:lnTo>
                    <a:pt x="234" y="588"/>
                  </a:lnTo>
                  <a:lnTo>
                    <a:pt x="234" y="582"/>
                  </a:lnTo>
                  <a:lnTo>
                    <a:pt x="228" y="582"/>
                  </a:lnTo>
                  <a:lnTo>
                    <a:pt x="228" y="576"/>
                  </a:lnTo>
                  <a:lnTo>
                    <a:pt x="222" y="576"/>
                  </a:lnTo>
                  <a:lnTo>
                    <a:pt x="222" y="582"/>
                  </a:lnTo>
                  <a:lnTo>
                    <a:pt x="222" y="588"/>
                  </a:lnTo>
                  <a:lnTo>
                    <a:pt x="222" y="594"/>
                  </a:lnTo>
                  <a:lnTo>
                    <a:pt x="228" y="594"/>
                  </a:lnTo>
                  <a:lnTo>
                    <a:pt x="228" y="600"/>
                  </a:lnTo>
                  <a:lnTo>
                    <a:pt x="234" y="600"/>
                  </a:lnTo>
                  <a:lnTo>
                    <a:pt x="228" y="600"/>
                  </a:lnTo>
                  <a:lnTo>
                    <a:pt x="228" y="606"/>
                  </a:lnTo>
                  <a:lnTo>
                    <a:pt x="228" y="612"/>
                  </a:lnTo>
                  <a:lnTo>
                    <a:pt x="222" y="612"/>
                  </a:lnTo>
                  <a:lnTo>
                    <a:pt x="222" y="618"/>
                  </a:lnTo>
                  <a:lnTo>
                    <a:pt x="222" y="624"/>
                  </a:lnTo>
                  <a:lnTo>
                    <a:pt x="228" y="624"/>
                  </a:lnTo>
                  <a:lnTo>
                    <a:pt x="228" y="630"/>
                  </a:lnTo>
                  <a:lnTo>
                    <a:pt x="222" y="630"/>
                  </a:lnTo>
                  <a:lnTo>
                    <a:pt x="222" y="636"/>
                  </a:lnTo>
                  <a:lnTo>
                    <a:pt x="222" y="642"/>
                  </a:lnTo>
                  <a:lnTo>
                    <a:pt x="216" y="642"/>
                  </a:lnTo>
                  <a:lnTo>
                    <a:pt x="210" y="642"/>
                  </a:lnTo>
                  <a:lnTo>
                    <a:pt x="210" y="648"/>
                  </a:lnTo>
                  <a:lnTo>
                    <a:pt x="204" y="648"/>
                  </a:lnTo>
                  <a:lnTo>
                    <a:pt x="204" y="654"/>
                  </a:lnTo>
                  <a:lnTo>
                    <a:pt x="198" y="654"/>
                  </a:lnTo>
                  <a:lnTo>
                    <a:pt x="204" y="654"/>
                  </a:lnTo>
                  <a:lnTo>
                    <a:pt x="204" y="660"/>
                  </a:lnTo>
                  <a:lnTo>
                    <a:pt x="204" y="666"/>
                  </a:lnTo>
                  <a:lnTo>
                    <a:pt x="198" y="666"/>
                  </a:lnTo>
                  <a:lnTo>
                    <a:pt x="204" y="666"/>
                  </a:lnTo>
                  <a:lnTo>
                    <a:pt x="204" y="672"/>
                  </a:lnTo>
                  <a:lnTo>
                    <a:pt x="204" y="678"/>
                  </a:lnTo>
                  <a:lnTo>
                    <a:pt x="198" y="678"/>
                  </a:lnTo>
                  <a:lnTo>
                    <a:pt x="198" y="684"/>
                  </a:lnTo>
                  <a:lnTo>
                    <a:pt x="204" y="684"/>
                  </a:lnTo>
                  <a:lnTo>
                    <a:pt x="204" y="690"/>
                  </a:lnTo>
                  <a:lnTo>
                    <a:pt x="198" y="690"/>
                  </a:lnTo>
                  <a:lnTo>
                    <a:pt x="204" y="690"/>
                  </a:lnTo>
                  <a:lnTo>
                    <a:pt x="204" y="696"/>
                  </a:lnTo>
                  <a:lnTo>
                    <a:pt x="198" y="696"/>
                  </a:lnTo>
                  <a:lnTo>
                    <a:pt x="198" y="702"/>
                  </a:lnTo>
                  <a:lnTo>
                    <a:pt x="198" y="708"/>
                  </a:lnTo>
                  <a:lnTo>
                    <a:pt x="198" y="714"/>
                  </a:lnTo>
                  <a:lnTo>
                    <a:pt x="192" y="714"/>
                  </a:lnTo>
                  <a:lnTo>
                    <a:pt x="192" y="720"/>
                  </a:lnTo>
                  <a:lnTo>
                    <a:pt x="186" y="720"/>
                  </a:lnTo>
                  <a:lnTo>
                    <a:pt x="180" y="720"/>
                  </a:lnTo>
                  <a:lnTo>
                    <a:pt x="180" y="714"/>
                  </a:lnTo>
                  <a:lnTo>
                    <a:pt x="174" y="714"/>
                  </a:lnTo>
                  <a:lnTo>
                    <a:pt x="174" y="708"/>
                  </a:lnTo>
                  <a:lnTo>
                    <a:pt x="174" y="714"/>
                  </a:lnTo>
                  <a:lnTo>
                    <a:pt x="174" y="708"/>
                  </a:lnTo>
                  <a:lnTo>
                    <a:pt x="168" y="708"/>
                  </a:lnTo>
                  <a:lnTo>
                    <a:pt x="162" y="708"/>
                  </a:lnTo>
                  <a:lnTo>
                    <a:pt x="156" y="708"/>
                  </a:lnTo>
                  <a:lnTo>
                    <a:pt x="156" y="702"/>
                  </a:lnTo>
                  <a:lnTo>
                    <a:pt x="150" y="702"/>
                  </a:lnTo>
                  <a:lnTo>
                    <a:pt x="144" y="702"/>
                  </a:lnTo>
                  <a:lnTo>
                    <a:pt x="144" y="696"/>
                  </a:lnTo>
                  <a:lnTo>
                    <a:pt x="138" y="696"/>
                  </a:lnTo>
                  <a:lnTo>
                    <a:pt x="138" y="690"/>
                  </a:lnTo>
                  <a:lnTo>
                    <a:pt x="132" y="690"/>
                  </a:lnTo>
                  <a:lnTo>
                    <a:pt x="132" y="684"/>
                  </a:lnTo>
                  <a:lnTo>
                    <a:pt x="126" y="684"/>
                  </a:lnTo>
                  <a:lnTo>
                    <a:pt x="126" y="690"/>
                  </a:lnTo>
                  <a:lnTo>
                    <a:pt x="120" y="690"/>
                  </a:lnTo>
                  <a:lnTo>
                    <a:pt x="114" y="690"/>
                  </a:lnTo>
                  <a:lnTo>
                    <a:pt x="108" y="690"/>
                  </a:lnTo>
                  <a:lnTo>
                    <a:pt x="102" y="690"/>
                  </a:lnTo>
                  <a:lnTo>
                    <a:pt x="96" y="684"/>
                  </a:lnTo>
                  <a:lnTo>
                    <a:pt x="90" y="684"/>
                  </a:lnTo>
                  <a:lnTo>
                    <a:pt x="90" y="690"/>
                  </a:lnTo>
                  <a:lnTo>
                    <a:pt x="90" y="696"/>
                  </a:lnTo>
                  <a:lnTo>
                    <a:pt x="96" y="696"/>
                  </a:lnTo>
                  <a:lnTo>
                    <a:pt x="96" y="702"/>
                  </a:lnTo>
                  <a:lnTo>
                    <a:pt x="102" y="702"/>
                  </a:lnTo>
                  <a:lnTo>
                    <a:pt x="102" y="708"/>
                  </a:lnTo>
                  <a:lnTo>
                    <a:pt x="96" y="708"/>
                  </a:lnTo>
                  <a:lnTo>
                    <a:pt x="102" y="708"/>
                  </a:lnTo>
                  <a:lnTo>
                    <a:pt x="108" y="708"/>
                  </a:lnTo>
                  <a:lnTo>
                    <a:pt x="108" y="714"/>
                  </a:lnTo>
                  <a:lnTo>
                    <a:pt x="114" y="714"/>
                  </a:lnTo>
                  <a:lnTo>
                    <a:pt x="114" y="720"/>
                  </a:lnTo>
                  <a:lnTo>
                    <a:pt x="114" y="726"/>
                  </a:lnTo>
                  <a:lnTo>
                    <a:pt x="114" y="732"/>
                  </a:lnTo>
                  <a:lnTo>
                    <a:pt x="114" y="738"/>
                  </a:lnTo>
                  <a:lnTo>
                    <a:pt x="108" y="738"/>
                  </a:lnTo>
                  <a:lnTo>
                    <a:pt x="102" y="738"/>
                  </a:lnTo>
                  <a:lnTo>
                    <a:pt x="102" y="732"/>
                  </a:lnTo>
                  <a:lnTo>
                    <a:pt x="96" y="732"/>
                  </a:lnTo>
                  <a:lnTo>
                    <a:pt x="96" y="738"/>
                  </a:lnTo>
                  <a:lnTo>
                    <a:pt x="96" y="744"/>
                  </a:lnTo>
                  <a:lnTo>
                    <a:pt x="96" y="750"/>
                  </a:lnTo>
                  <a:lnTo>
                    <a:pt x="96" y="744"/>
                  </a:lnTo>
                  <a:lnTo>
                    <a:pt x="90" y="744"/>
                  </a:lnTo>
                  <a:lnTo>
                    <a:pt x="84" y="744"/>
                  </a:lnTo>
                  <a:lnTo>
                    <a:pt x="78" y="744"/>
                  </a:lnTo>
                  <a:lnTo>
                    <a:pt x="78" y="750"/>
                  </a:lnTo>
                  <a:lnTo>
                    <a:pt x="84" y="750"/>
                  </a:lnTo>
                  <a:lnTo>
                    <a:pt x="90" y="750"/>
                  </a:lnTo>
                  <a:lnTo>
                    <a:pt x="90" y="756"/>
                  </a:lnTo>
                  <a:lnTo>
                    <a:pt x="90" y="762"/>
                  </a:lnTo>
                  <a:lnTo>
                    <a:pt x="96" y="762"/>
                  </a:lnTo>
                  <a:lnTo>
                    <a:pt x="102" y="762"/>
                  </a:lnTo>
                  <a:lnTo>
                    <a:pt x="102" y="756"/>
                  </a:lnTo>
                  <a:lnTo>
                    <a:pt x="102" y="762"/>
                  </a:lnTo>
                  <a:lnTo>
                    <a:pt x="108" y="762"/>
                  </a:lnTo>
                  <a:lnTo>
                    <a:pt x="108" y="768"/>
                  </a:lnTo>
                  <a:lnTo>
                    <a:pt x="102" y="768"/>
                  </a:lnTo>
                  <a:lnTo>
                    <a:pt x="102" y="774"/>
                  </a:lnTo>
                  <a:lnTo>
                    <a:pt x="96" y="774"/>
                  </a:lnTo>
                  <a:lnTo>
                    <a:pt x="90" y="774"/>
                  </a:lnTo>
                  <a:lnTo>
                    <a:pt x="90" y="780"/>
                  </a:lnTo>
                  <a:lnTo>
                    <a:pt x="90" y="786"/>
                  </a:lnTo>
                  <a:lnTo>
                    <a:pt x="90" y="792"/>
                  </a:lnTo>
                  <a:lnTo>
                    <a:pt x="84" y="792"/>
                  </a:lnTo>
                  <a:lnTo>
                    <a:pt x="84" y="798"/>
                  </a:lnTo>
                  <a:lnTo>
                    <a:pt x="84" y="804"/>
                  </a:lnTo>
                  <a:lnTo>
                    <a:pt x="84" y="810"/>
                  </a:lnTo>
                  <a:lnTo>
                    <a:pt x="78" y="810"/>
                  </a:lnTo>
                  <a:lnTo>
                    <a:pt x="78" y="816"/>
                  </a:lnTo>
                  <a:lnTo>
                    <a:pt x="72" y="816"/>
                  </a:lnTo>
                  <a:lnTo>
                    <a:pt x="72" y="822"/>
                  </a:lnTo>
                  <a:lnTo>
                    <a:pt x="72" y="828"/>
                  </a:lnTo>
                  <a:lnTo>
                    <a:pt x="66" y="828"/>
                  </a:lnTo>
                  <a:lnTo>
                    <a:pt x="60" y="828"/>
                  </a:lnTo>
                  <a:lnTo>
                    <a:pt x="54" y="828"/>
                  </a:lnTo>
                  <a:lnTo>
                    <a:pt x="48" y="828"/>
                  </a:lnTo>
                  <a:lnTo>
                    <a:pt x="48" y="822"/>
                  </a:lnTo>
                  <a:lnTo>
                    <a:pt x="42" y="822"/>
                  </a:lnTo>
                  <a:lnTo>
                    <a:pt x="42" y="828"/>
                  </a:lnTo>
                  <a:lnTo>
                    <a:pt x="42" y="822"/>
                  </a:lnTo>
                  <a:lnTo>
                    <a:pt x="36" y="822"/>
                  </a:lnTo>
                  <a:lnTo>
                    <a:pt x="30" y="822"/>
                  </a:lnTo>
                  <a:lnTo>
                    <a:pt x="24" y="822"/>
                  </a:lnTo>
                  <a:lnTo>
                    <a:pt x="18" y="822"/>
                  </a:lnTo>
                  <a:lnTo>
                    <a:pt x="12" y="822"/>
                  </a:lnTo>
                  <a:lnTo>
                    <a:pt x="6" y="822"/>
                  </a:lnTo>
                  <a:lnTo>
                    <a:pt x="6" y="816"/>
                  </a:lnTo>
                  <a:lnTo>
                    <a:pt x="6" y="822"/>
                  </a:lnTo>
                  <a:lnTo>
                    <a:pt x="6" y="816"/>
                  </a:lnTo>
                  <a:lnTo>
                    <a:pt x="6" y="810"/>
                  </a:lnTo>
                  <a:lnTo>
                    <a:pt x="6" y="804"/>
                  </a:lnTo>
                  <a:lnTo>
                    <a:pt x="6" y="786"/>
                  </a:lnTo>
                  <a:lnTo>
                    <a:pt x="0" y="750"/>
                  </a:lnTo>
                  <a:lnTo>
                    <a:pt x="0" y="738"/>
                  </a:lnTo>
                  <a:lnTo>
                    <a:pt x="0" y="732"/>
                  </a:lnTo>
                  <a:lnTo>
                    <a:pt x="0" y="720"/>
                  </a:lnTo>
                  <a:lnTo>
                    <a:pt x="0" y="714"/>
                  </a:lnTo>
                  <a:lnTo>
                    <a:pt x="0" y="708"/>
                  </a:lnTo>
                  <a:lnTo>
                    <a:pt x="6" y="696"/>
                  </a:lnTo>
                  <a:lnTo>
                    <a:pt x="6" y="690"/>
                  </a:lnTo>
                  <a:lnTo>
                    <a:pt x="12" y="684"/>
                  </a:lnTo>
                  <a:lnTo>
                    <a:pt x="12" y="678"/>
                  </a:lnTo>
                  <a:lnTo>
                    <a:pt x="12" y="672"/>
                  </a:lnTo>
                  <a:lnTo>
                    <a:pt x="18" y="672"/>
                  </a:lnTo>
                  <a:lnTo>
                    <a:pt x="18" y="660"/>
                  </a:lnTo>
                  <a:lnTo>
                    <a:pt x="24" y="642"/>
                  </a:lnTo>
                  <a:lnTo>
                    <a:pt x="30" y="636"/>
                  </a:lnTo>
                  <a:lnTo>
                    <a:pt x="30" y="630"/>
                  </a:lnTo>
                  <a:lnTo>
                    <a:pt x="36" y="618"/>
                  </a:lnTo>
                  <a:lnTo>
                    <a:pt x="36" y="612"/>
                  </a:lnTo>
                  <a:lnTo>
                    <a:pt x="36" y="600"/>
                  </a:lnTo>
                  <a:lnTo>
                    <a:pt x="30" y="594"/>
                  </a:lnTo>
                  <a:lnTo>
                    <a:pt x="36" y="588"/>
                  </a:lnTo>
                  <a:lnTo>
                    <a:pt x="36" y="576"/>
                  </a:lnTo>
                  <a:lnTo>
                    <a:pt x="42" y="576"/>
                  </a:lnTo>
                  <a:lnTo>
                    <a:pt x="42" y="570"/>
                  </a:lnTo>
                  <a:lnTo>
                    <a:pt x="60" y="564"/>
                  </a:lnTo>
                  <a:lnTo>
                    <a:pt x="60" y="558"/>
                  </a:lnTo>
                  <a:lnTo>
                    <a:pt x="66" y="552"/>
                  </a:lnTo>
                  <a:lnTo>
                    <a:pt x="66" y="546"/>
                  </a:lnTo>
                  <a:lnTo>
                    <a:pt x="66" y="540"/>
                  </a:lnTo>
                  <a:lnTo>
                    <a:pt x="72" y="528"/>
                  </a:lnTo>
                  <a:lnTo>
                    <a:pt x="66" y="522"/>
                  </a:lnTo>
                  <a:lnTo>
                    <a:pt x="66" y="516"/>
                  </a:lnTo>
                  <a:lnTo>
                    <a:pt x="60" y="498"/>
                  </a:lnTo>
                  <a:lnTo>
                    <a:pt x="60" y="492"/>
                  </a:lnTo>
                  <a:lnTo>
                    <a:pt x="60" y="486"/>
                  </a:lnTo>
                  <a:lnTo>
                    <a:pt x="54" y="480"/>
                  </a:lnTo>
                  <a:lnTo>
                    <a:pt x="54" y="474"/>
                  </a:lnTo>
                  <a:lnTo>
                    <a:pt x="54" y="468"/>
                  </a:lnTo>
                  <a:lnTo>
                    <a:pt x="60" y="462"/>
                  </a:lnTo>
                  <a:lnTo>
                    <a:pt x="60" y="456"/>
                  </a:lnTo>
                  <a:lnTo>
                    <a:pt x="60" y="450"/>
                  </a:lnTo>
                  <a:lnTo>
                    <a:pt x="60" y="444"/>
                  </a:lnTo>
                  <a:lnTo>
                    <a:pt x="54" y="444"/>
                  </a:lnTo>
                  <a:lnTo>
                    <a:pt x="48" y="438"/>
                  </a:lnTo>
                  <a:lnTo>
                    <a:pt x="54" y="432"/>
                  </a:lnTo>
                  <a:lnTo>
                    <a:pt x="54" y="426"/>
                  </a:lnTo>
                  <a:lnTo>
                    <a:pt x="54" y="420"/>
                  </a:lnTo>
                  <a:lnTo>
                    <a:pt x="60" y="420"/>
                  </a:lnTo>
                  <a:lnTo>
                    <a:pt x="60" y="414"/>
                  </a:lnTo>
                  <a:lnTo>
                    <a:pt x="66" y="414"/>
                  </a:lnTo>
                  <a:lnTo>
                    <a:pt x="78" y="402"/>
                  </a:lnTo>
                  <a:lnTo>
                    <a:pt x="78" y="396"/>
                  </a:lnTo>
                  <a:lnTo>
                    <a:pt x="84" y="396"/>
                  </a:lnTo>
                  <a:lnTo>
                    <a:pt x="84" y="390"/>
                  </a:lnTo>
                  <a:lnTo>
                    <a:pt x="90" y="384"/>
                  </a:lnTo>
                  <a:lnTo>
                    <a:pt x="90" y="378"/>
                  </a:lnTo>
                  <a:lnTo>
                    <a:pt x="96" y="372"/>
                  </a:lnTo>
                  <a:lnTo>
                    <a:pt x="96" y="366"/>
                  </a:lnTo>
                  <a:lnTo>
                    <a:pt x="102" y="360"/>
                  </a:lnTo>
                  <a:lnTo>
                    <a:pt x="108" y="354"/>
                  </a:lnTo>
                  <a:lnTo>
                    <a:pt x="114" y="354"/>
                  </a:lnTo>
                  <a:lnTo>
                    <a:pt x="114" y="348"/>
                  </a:lnTo>
                  <a:lnTo>
                    <a:pt x="120" y="348"/>
                  </a:lnTo>
                  <a:lnTo>
                    <a:pt x="126" y="342"/>
                  </a:lnTo>
                  <a:lnTo>
                    <a:pt x="132" y="342"/>
                  </a:lnTo>
                  <a:lnTo>
                    <a:pt x="132" y="336"/>
                  </a:lnTo>
                  <a:lnTo>
                    <a:pt x="144" y="330"/>
                  </a:lnTo>
                  <a:lnTo>
                    <a:pt x="150" y="336"/>
                  </a:lnTo>
                  <a:lnTo>
                    <a:pt x="156" y="342"/>
                  </a:lnTo>
                  <a:lnTo>
                    <a:pt x="162" y="342"/>
                  </a:lnTo>
                  <a:lnTo>
                    <a:pt x="162" y="348"/>
                  </a:lnTo>
                  <a:lnTo>
                    <a:pt x="168" y="348"/>
                  </a:lnTo>
                  <a:lnTo>
                    <a:pt x="168" y="354"/>
                  </a:lnTo>
                  <a:lnTo>
                    <a:pt x="180" y="360"/>
                  </a:lnTo>
                  <a:lnTo>
                    <a:pt x="186" y="366"/>
                  </a:lnTo>
                  <a:lnTo>
                    <a:pt x="186" y="372"/>
                  </a:lnTo>
                  <a:lnTo>
                    <a:pt x="192" y="372"/>
                  </a:lnTo>
                  <a:lnTo>
                    <a:pt x="192" y="378"/>
                  </a:lnTo>
                  <a:lnTo>
                    <a:pt x="192" y="384"/>
                  </a:lnTo>
                  <a:lnTo>
                    <a:pt x="198" y="384"/>
                  </a:lnTo>
                  <a:lnTo>
                    <a:pt x="204" y="378"/>
                  </a:lnTo>
                  <a:lnTo>
                    <a:pt x="210" y="378"/>
                  </a:lnTo>
                  <a:lnTo>
                    <a:pt x="216" y="378"/>
                  </a:lnTo>
                  <a:lnTo>
                    <a:pt x="216" y="372"/>
                  </a:lnTo>
                  <a:lnTo>
                    <a:pt x="222" y="366"/>
                  </a:lnTo>
                  <a:lnTo>
                    <a:pt x="222" y="360"/>
                  </a:lnTo>
                  <a:lnTo>
                    <a:pt x="228" y="360"/>
                  </a:lnTo>
                  <a:lnTo>
                    <a:pt x="228" y="354"/>
                  </a:lnTo>
                  <a:lnTo>
                    <a:pt x="240" y="342"/>
                  </a:lnTo>
                  <a:lnTo>
                    <a:pt x="240" y="336"/>
                  </a:lnTo>
                  <a:lnTo>
                    <a:pt x="246" y="336"/>
                  </a:lnTo>
                  <a:lnTo>
                    <a:pt x="252" y="330"/>
                  </a:lnTo>
                  <a:lnTo>
                    <a:pt x="252" y="324"/>
                  </a:lnTo>
                  <a:lnTo>
                    <a:pt x="246" y="324"/>
                  </a:lnTo>
                  <a:lnTo>
                    <a:pt x="246" y="318"/>
                  </a:lnTo>
                  <a:lnTo>
                    <a:pt x="246" y="312"/>
                  </a:lnTo>
                  <a:lnTo>
                    <a:pt x="246" y="306"/>
                  </a:lnTo>
                  <a:lnTo>
                    <a:pt x="246" y="294"/>
                  </a:lnTo>
                  <a:lnTo>
                    <a:pt x="252" y="294"/>
                  </a:lnTo>
                  <a:lnTo>
                    <a:pt x="252" y="288"/>
                  </a:lnTo>
                  <a:lnTo>
                    <a:pt x="258" y="264"/>
                  </a:lnTo>
                  <a:lnTo>
                    <a:pt x="258" y="258"/>
                  </a:lnTo>
                  <a:lnTo>
                    <a:pt x="258" y="252"/>
                  </a:lnTo>
                  <a:lnTo>
                    <a:pt x="252" y="246"/>
                  </a:lnTo>
                  <a:lnTo>
                    <a:pt x="252" y="240"/>
                  </a:lnTo>
                  <a:lnTo>
                    <a:pt x="246" y="234"/>
                  </a:lnTo>
                  <a:lnTo>
                    <a:pt x="246" y="228"/>
                  </a:lnTo>
                  <a:lnTo>
                    <a:pt x="252" y="216"/>
                  </a:lnTo>
                  <a:lnTo>
                    <a:pt x="252" y="210"/>
                  </a:lnTo>
                  <a:lnTo>
                    <a:pt x="258" y="204"/>
                  </a:lnTo>
                  <a:lnTo>
                    <a:pt x="270" y="186"/>
                  </a:lnTo>
                  <a:lnTo>
                    <a:pt x="276" y="174"/>
                  </a:lnTo>
                  <a:lnTo>
                    <a:pt x="276" y="168"/>
                  </a:lnTo>
                  <a:lnTo>
                    <a:pt x="282" y="156"/>
                  </a:lnTo>
                  <a:lnTo>
                    <a:pt x="282" y="144"/>
                  </a:lnTo>
                  <a:lnTo>
                    <a:pt x="282" y="138"/>
                  </a:lnTo>
                  <a:lnTo>
                    <a:pt x="282" y="132"/>
                  </a:lnTo>
                  <a:lnTo>
                    <a:pt x="282" y="126"/>
                  </a:lnTo>
                  <a:lnTo>
                    <a:pt x="282" y="120"/>
                  </a:lnTo>
                  <a:lnTo>
                    <a:pt x="282" y="114"/>
                  </a:lnTo>
                  <a:lnTo>
                    <a:pt x="276" y="114"/>
                  </a:lnTo>
                  <a:lnTo>
                    <a:pt x="276" y="108"/>
                  </a:lnTo>
                  <a:lnTo>
                    <a:pt x="276" y="102"/>
                  </a:lnTo>
                  <a:lnTo>
                    <a:pt x="276" y="96"/>
                  </a:lnTo>
                  <a:lnTo>
                    <a:pt x="270" y="90"/>
                  </a:lnTo>
                  <a:lnTo>
                    <a:pt x="276" y="84"/>
                  </a:lnTo>
                  <a:lnTo>
                    <a:pt x="282" y="78"/>
                  </a:lnTo>
                  <a:lnTo>
                    <a:pt x="288" y="72"/>
                  </a:lnTo>
                  <a:lnTo>
                    <a:pt x="288" y="66"/>
                  </a:lnTo>
                  <a:lnTo>
                    <a:pt x="294" y="66"/>
                  </a:lnTo>
                  <a:lnTo>
                    <a:pt x="294" y="60"/>
                  </a:lnTo>
                  <a:lnTo>
                    <a:pt x="300" y="60"/>
                  </a:lnTo>
                  <a:lnTo>
                    <a:pt x="306" y="54"/>
                  </a:lnTo>
                  <a:lnTo>
                    <a:pt x="312" y="54"/>
                  </a:lnTo>
                  <a:lnTo>
                    <a:pt x="312" y="48"/>
                  </a:lnTo>
                  <a:lnTo>
                    <a:pt x="318" y="48"/>
                  </a:lnTo>
                  <a:lnTo>
                    <a:pt x="324" y="42"/>
                  </a:lnTo>
                  <a:lnTo>
                    <a:pt x="330" y="36"/>
                  </a:lnTo>
                  <a:lnTo>
                    <a:pt x="336" y="36"/>
                  </a:lnTo>
                  <a:lnTo>
                    <a:pt x="336" y="30"/>
                  </a:lnTo>
                  <a:lnTo>
                    <a:pt x="336" y="36"/>
                  </a:lnTo>
                  <a:lnTo>
                    <a:pt x="342" y="36"/>
                  </a:lnTo>
                  <a:lnTo>
                    <a:pt x="336" y="36"/>
                  </a:lnTo>
                  <a:lnTo>
                    <a:pt x="336" y="42"/>
                  </a:lnTo>
                  <a:lnTo>
                    <a:pt x="342" y="42"/>
                  </a:lnTo>
                  <a:lnTo>
                    <a:pt x="342" y="48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2" y="60"/>
                  </a:lnTo>
                  <a:lnTo>
                    <a:pt x="342" y="66"/>
                  </a:lnTo>
                  <a:lnTo>
                    <a:pt x="342" y="60"/>
                  </a:lnTo>
                  <a:lnTo>
                    <a:pt x="348" y="60"/>
                  </a:lnTo>
                  <a:lnTo>
                    <a:pt x="348" y="66"/>
                  </a:lnTo>
                  <a:lnTo>
                    <a:pt x="342" y="66"/>
                  </a:lnTo>
                  <a:lnTo>
                    <a:pt x="342" y="72"/>
                  </a:lnTo>
                  <a:lnTo>
                    <a:pt x="348" y="72"/>
                  </a:lnTo>
                  <a:lnTo>
                    <a:pt x="354" y="78"/>
                  </a:lnTo>
                  <a:lnTo>
                    <a:pt x="354" y="72"/>
                  </a:lnTo>
                  <a:lnTo>
                    <a:pt x="360" y="72"/>
                  </a:lnTo>
                  <a:lnTo>
                    <a:pt x="360" y="78"/>
                  </a:lnTo>
                  <a:lnTo>
                    <a:pt x="360" y="72"/>
                  </a:lnTo>
                  <a:lnTo>
                    <a:pt x="366" y="72"/>
                  </a:lnTo>
                  <a:lnTo>
                    <a:pt x="366" y="78"/>
                  </a:lnTo>
                  <a:lnTo>
                    <a:pt x="372" y="78"/>
                  </a:lnTo>
                  <a:lnTo>
                    <a:pt x="372" y="72"/>
                  </a:lnTo>
                  <a:lnTo>
                    <a:pt x="378" y="72"/>
                  </a:lnTo>
                  <a:lnTo>
                    <a:pt x="378" y="78"/>
                  </a:lnTo>
                  <a:lnTo>
                    <a:pt x="378" y="72"/>
                  </a:lnTo>
                  <a:lnTo>
                    <a:pt x="384" y="72"/>
                  </a:lnTo>
                  <a:lnTo>
                    <a:pt x="390" y="72"/>
                  </a:lnTo>
                  <a:lnTo>
                    <a:pt x="396" y="72"/>
                  </a:lnTo>
                  <a:lnTo>
                    <a:pt x="402" y="72"/>
                  </a:lnTo>
                  <a:lnTo>
                    <a:pt x="408" y="72"/>
                  </a:lnTo>
                  <a:lnTo>
                    <a:pt x="414" y="72"/>
                  </a:lnTo>
                  <a:lnTo>
                    <a:pt x="414" y="78"/>
                  </a:lnTo>
                  <a:lnTo>
                    <a:pt x="414" y="72"/>
                  </a:lnTo>
                  <a:lnTo>
                    <a:pt x="420" y="72"/>
                  </a:lnTo>
                  <a:lnTo>
                    <a:pt x="420" y="66"/>
                  </a:lnTo>
                  <a:lnTo>
                    <a:pt x="426" y="66"/>
                  </a:lnTo>
                  <a:lnTo>
                    <a:pt x="426" y="60"/>
                  </a:lnTo>
                  <a:lnTo>
                    <a:pt x="420" y="60"/>
                  </a:lnTo>
                  <a:lnTo>
                    <a:pt x="426" y="60"/>
                  </a:lnTo>
                  <a:lnTo>
                    <a:pt x="420" y="60"/>
                  </a:lnTo>
                  <a:lnTo>
                    <a:pt x="420" y="54"/>
                  </a:lnTo>
                  <a:lnTo>
                    <a:pt x="426" y="54"/>
                  </a:lnTo>
                  <a:lnTo>
                    <a:pt x="432" y="54"/>
                  </a:lnTo>
                  <a:lnTo>
                    <a:pt x="432" y="48"/>
                  </a:lnTo>
                  <a:lnTo>
                    <a:pt x="438" y="48"/>
                  </a:lnTo>
                  <a:lnTo>
                    <a:pt x="444" y="48"/>
                  </a:lnTo>
                  <a:lnTo>
                    <a:pt x="444" y="42"/>
                  </a:lnTo>
                  <a:lnTo>
                    <a:pt x="444" y="36"/>
                  </a:lnTo>
                  <a:lnTo>
                    <a:pt x="444" y="30"/>
                  </a:lnTo>
                  <a:lnTo>
                    <a:pt x="450" y="30"/>
                  </a:lnTo>
                  <a:lnTo>
                    <a:pt x="456" y="30"/>
                  </a:lnTo>
                  <a:lnTo>
                    <a:pt x="462" y="30"/>
                  </a:lnTo>
                  <a:lnTo>
                    <a:pt x="468" y="30"/>
                  </a:lnTo>
                  <a:lnTo>
                    <a:pt x="468" y="24"/>
                  </a:lnTo>
                  <a:lnTo>
                    <a:pt x="468" y="18"/>
                  </a:lnTo>
                  <a:lnTo>
                    <a:pt x="474" y="18"/>
                  </a:lnTo>
                  <a:lnTo>
                    <a:pt x="474" y="12"/>
                  </a:lnTo>
                  <a:lnTo>
                    <a:pt x="474" y="6"/>
                  </a:lnTo>
                  <a:lnTo>
                    <a:pt x="480" y="6"/>
                  </a:lnTo>
                  <a:lnTo>
                    <a:pt x="480" y="0"/>
                  </a:lnTo>
                  <a:lnTo>
                    <a:pt x="486" y="0"/>
                  </a:lnTo>
                  <a:lnTo>
                    <a:pt x="492" y="0"/>
                  </a:lnTo>
                  <a:close/>
                </a:path>
              </a:pathLst>
            </a:custGeom>
            <a:grpFill/>
            <a:ln w="9525" cap="rnd">
              <a:solidFill>
                <a:srgbClr val="FFFFFF">
                  <a:lumMod val="75000"/>
                </a:srgb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FF798DE9-8739-959E-FDF1-A88D5741BAA5}"/>
              </a:ext>
            </a:extLst>
          </p:cNvPr>
          <p:cNvSpPr/>
          <p:nvPr/>
        </p:nvSpPr>
        <p:spPr>
          <a:xfrm>
            <a:off x="3547739" y="2929946"/>
            <a:ext cx="96333" cy="91666"/>
          </a:xfrm>
          <a:prstGeom prst="ellipse">
            <a:avLst/>
          </a:prstGeom>
          <a:solidFill>
            <a:srgbClr val="EC8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map_africa">
            <a:extLst>
              <a:ext uri="{FF2B5EF4-FFF2-40B4-BE49-F238E27FC236}">
                <a16:creationId xmlns:a16="http://schemas.microsoft.com/office/drawing/2014/main" id="{3FDE37D1-2759-8FD1-90ED-6364250B4FEB}"/>
              </a:ext>
            </a:extLst>
          </p:cNvPr>
          <p:cNvGrpSpPr/>
          <p:nvPr/>
        </p:nvGrpSpPr>
        <p:grpSpPr>
          <a:xfrm>
            <a:off x="228600" y="2094541"/>
            <a:ext cx="1446872" cy="1443978"/>
            <a:chOff x="1570485" y="1246189"/>
            <a:chExt cx="5569565" cy="4840287"/>
          </a:xfrm>
          <a:solidFill>
            <a:srgbClr val="D8CEB8"/>
          </a:solidFill>
        </p:grpSpPr>
        <p:sp>
          <p:nvSpPr>
            <p:cNvPr id="71" name="Freeform 5">
              <a:extLst>
                <a:ext uri="{FF2B5EF4-FFF2-40B4-BE49-F238E27FC236}">
                  <a16:creationId xmlns:a16="http://schemas.microsoft.com/office/drawing/2014/main" id="{B8E7EC67-E767-8CFA-A99F-083E9D36D6F9}"/>
                </a:ext>
              </a:extLst>
            </p:cNvPr>
            <p:cNvSpPr>
              <a:spLocks noChangeAspect="1"/>
            </p:cNvSpPr>
            <p:nvPr>
              <p:custDataLst>
                <p:tags r:id="rId2"/>
              </p:custDataLst>
            </p:nvPr>
          </p:nvSpPr>
          <p:spPr bwMode="gray">
            <a:xfrm>
              <a:off x="2445045" y="2079626"/>
              <a:ext cx="1109469" cy="987425"/>
            </a:xfrm>
            <a:custGeom>
              <a:avLst/>
              <a:gdLst>
                <a:gd name="T0" fmla="*/ 17 w 822"/>
                <a:gd name="T1" fmla="*/ 355 h 732"/>
                <a:gd name="T2" fmla="*/ 26 w 822"/>
                <a:gd name="T3" fmla="*/ 334 h 732"/>
                <a:gd name="T4" fmla="*/ 48 w 822"/>
                <a:gd name="T5" fmla="*/ 351 h 732"/>
                <a:gd name="T6" fmla="*/ 60 w 822"/>
                <a:gd name="T7" fmla="*/ 342 h 732"/>
                <a:gd name="T8" fmla="*/ 91 w 822"/>
                <a:gd name="T9" fmla="*/ 342 h 732"/>
                <a:gd name="T10" fmla="*/ 139 w 822"/>
                <a:gd name="T11" fmla="*/ 338 h 732"/>
                <a:gd name="T12" fmla="*/ 225 w 822"/>
                <a:gd name="T13" fmla="*/ 338 h 732"/>
                <a:gd name="T14" fmla="*/ 235 w 822"/>
                <a:gd name="T15" fmla="*/ 256 h 732"/>
                <a:gd name="T16" fmla="*/ 225 w 822"/>
                <a:gd name="T17" fmla="*/ 165 h 732"/>
                <a:gd name="T18" fmla="*/ 213 w 822"/>
                <a:gd name="T19" fmla="*/ 56 h 732"/>
                <a:gd name="T20" fmla="*/ 299 w 822"/>
                <a:gd name="T21" fmla="*/ 17 h 732"/>
                <a:gd name="T22" fmla="*/ 442 w 822"/>
                <a:gd name="T23" fmla="*/ 113 h 732"/>
                <a:gd name="T24" fmla="*/ 499 w 822"/>
                <a:gd name="T25" fmla="*/ 156 h 732"/>
                <a:gd name="T26" fmla="*/ 508 w 822"/>
                <a:gd name="T27" fmla="*/ 169 h 732"/>
                <a:gd name="T28" fmla="*/ 529 w 822"/>
                <a:gd name="T29" fmla="*/ 173 h 732"/>
                <a:gd name="T30" fmla="*/ 555 w 822"/>
                <a:gd name="T31" fmla="*/ 182 h 732"/>
                <a:gd name="T32" fmla="*/ 555 w 822"/>
                <a:gd name="T33" fmla="*/ 200 h 732"/>
                <a:gd name="T34" fmla="*/ 594 w 822"/>
                <a:gd name="T35" fmla="*/ 208 h 732"/>
                <a:gd name="T36" fmla="*/ 582 w 822"/>
                <a:gd name="T37" fmla="*/ 329 h 732"/>
                <a:gd name="T38" fmla="*/ 568 w 822"/>
                <a:gd name="T39" fmla="*/ 347 h 732"/>
                <a:gd name="T40" fmla="*/ 469 w 822"/>
                <a:gd name="T41" fmla="*/ 359 h 732"/>
                <a:gd name="T42" fmla="*/ 447 w 822"/>
                <a:gd name="T43" fmla="*/ 359 h 732"/>
                <a:gd name="T44" fmla="*/ 404 w 822"/>
                <a:gd name="T45" fmla="*/ 364 h 732"/>
                <a:gd name="T46" fmla="*/ 365 w 822"/>
                <a:gd name="T47" fmla="*/ 386 h 732"/>
                <a:gd name="T48" fmla="*/ 338 w 822"/>
                <a:gd name="T49" fmla="*/ 403 h 732"/>
                <a:gd name="T50" fmla="*/ 326 w 822"/>
                <a:gd name="T51" fmla="*/ 403 h 732"/>
                <a:gd name="T52" fmla="*/ 316 w 822"/>
                <a:gd name="T53" fmla="*/ 425 h 732"/>
                <a:gd name="T54" fmla="*/ 295 w 822"/>
                <a:gd name="T55" fmla="*/ 416 h 732"/>
                <a:gd name="T56" fmla="*/ 287 w 822"/>
                <a:gd name="T57" fmla="*/ 429 h 732"/>
                <a:gd name="T58" fmla="*/ 278 w 822"/>
                <a:gd name="T59" fmla="*/ 442 h 732"/>
                <a:gd name="T60" fmla="*/ 273 w 822"/>
                <a:gd name="T61" fmla="*/ 459 h 732"/>
                <a:gd name="T62" fmla="*/ 252 w 822"/>
                <a:gd name="T63" fmla="*/ 468 h 732"/>
                <a:gd name="T64" fmla="*/ 252 w 822"/>
                <a:gd name="T65" fmla="*/ 477 h 732"/>
                <a:gd name="T66" fmla="*/ 252 w 822"/>
                <a:gd name="T67" fmla="*/ 485 h 732"/>
                <a:gd name="T68" fmla="*/ 247 w 822"/>
                <a:gd name="T69" fmla="*/ 507 h 732"/>
                <a:gd name="T70" fmla="*/ 230 w 822"/>
                <a:gd name="T71" fmla="*/ 520 h 732"/>
                <a:gd name="T72" fmla="*/ 221 w 822"/>
                <a:gd name="T73" fmla="*/ 524 h 732"/>
                <a:gd name="T74" fmla="*/ 217 w 822"/>
                <a:gd name="T75" fmla="*/ 516 h 732"/>
                <a:gd name="T76" fmla="*/ 213 w 822"/>
                <a:gd name="T77" fmla="*/ 516 h 732"/>
                <a:gd name="T78" fmla="*/ 204 w 822"/>
                <a:gd name="T79" fmla="*/ 520 h 732"/>
                <a:gd name="T80" fmla="*/ 178 w 822"/>
                <a:gd name="T81" fmla="*/ 529 h 732"/>
                <a:gd name="T82" fmla="*/ 165 w 822"/>
                <a:gd name="T83" fmla="*/ 520 h 732"/>
                <a:gd name="T84" fmla="*/ 147 w 822"/>
                <a:gd name="T85" fmla="*/ 524 h 732"/>
                <a:gd name="T86" fmla="*/ 143 w 822"/>
                <a:gd name="T87" fmla="*/ 498 h 732"/>
                <a:gd name="T88" fmla="*/ 134 w 822"/>
                <a:gd name="T89" fmla="*/ 494 h 732"/>
                <a:gd name="T90" fmla="*/ 130 w 822"/>
                <a:gd name="T91" fmla="*/ 477 h 732"/>
                <a:gd name="T92" fmla="*/ 122 w 822"/>
                <a:gd name="T93" fmla="*/ 459 h 732"/>
                <a:gd name="T94" fmla="*/ 104 w 822"/>
                <a:gd name="T95" fmla="*/ 446 h 732"/>
                <a:gd name="T96" fmla="*/ 99 w 822"/>
                <a:gd name="T97" fmla="*/ 455 h 732"/>
                <a:gd name="T98" fmla="*/ 87 w 822"/>
                <a:gd name="T99" fmla="*/ 459 h 732"/>
                <a:gd name="T100" fmla="*/ 70 w 822"/>
                <a:gd name="T101" fmla="*/ 459 h 732"/>
                <a:gd name="T102" fmla="*/ 52 w 822"/>
                <a:gd name="T103" fmla="*/ 464 h 732"/>
                <a:gd name="T104" fmla="*/ 39 w 822"/>
                <a:gd name="T105" fmla="*/ 459 h 732"/>
                <a:gd name="T106" fmla="*/ 31 w 822"/>
                <a:gd name="T107" fmla="*/ 450 h 732"/>
                <a:gd name="T108" fmla="*/ 31 w 822"/>
                <a:gd name="T109" fmla="*/ 429 h 732"/>
                <a:gd name="T110" fmla="*/ 13 w 822"/>
                <a:gd name="T111" fmla="*/ 416 h 732"/>
                <a:gd name="T112" fmla="*/ 9 w 822"/>
                <a:gd name="T113" fmla="*/ 390 h 732"/>
                <a:gd name="T114" fmla="*/ 4 w 822"/>
                <a:gd name="T115" fmla="*/ 372 h 732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822"/>
                <a:gd name="T175" fmla="*/ 0 h 732"/>
                <a:gd name="T176" fmla="*/ 822 w 822"/>
                <a:gd name="T177" fmla="*/ 732 h 732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822" h="732">
                  <a:moveTo>
                    <a:pt x="0" y="504"/>
                  </a:moveTo>
                  <a:lnTo>
                    <a:pt x="6" y="504"/>
                  </a:lnTo>
                  <a:lnTo>
                    <a:pt x="12" y="510"/>
                  </a:lnTo>
                  <a:lnTo>
                    <a:pt x="12" y="504"/>
                  </a:lnTo>
                  <a:lnTo>
                    <a:pt x="18" y="504"/>
                  </a:lnTo>
                  <a:lnTo>
                    <a:pt x="24" y="498"/>
                  </a:lnTo>
                  <a:lnTo>
                    <a:pt x="24" y="492"/>
                  </a:lnTo>
                  <a:lnTo>
                    <a:pt x="24" y="486"/>
                  </a:lnTo>
                  <a:lnTo>
                    <a:pt x="24" y="480"/>
                  </a:lnTo>
                  <a:lnTo>
                    <a:pt x="24" y="474"/>
                  </a:lnTo>
                  <a:lnTo>
                    <a:pt x="24" y="468"/>
                  </a:lnTo>
                  <a:lnTo>
                    <a:pt x="30" y="468"/>
                  </a:lnTo>
                  <a:lnTo>
                    <a:pt x="36" y="468"/>
                  </a:lnTo>
                  <a:lnTo>
                    <a:pt x="36" y="462"/>
                  </a:lnTo>
                  <a:lnTo>
                    <a:pt x="42" y="462"/>
                  </a:lnTo>
                  <a:lnTo>
                    <a:pt x="48" y="468"/>
                  </a:lnTo>
                  <a:lnTo>
                    <a:pt x="48" y="474"/>
                  </a:lnTo>
                  <a:lnTo>
                    <a:pt x="54" y="474"/>
                  </a:lnTo>
                  <a:lnTo>
                    <a:pt x="60" y="480"/>
                  </a:lnTo>
                  <a:lnTo>
                    <a:pt x="66" y="480"/>
                  </a:lnTo>
                  <a:lnTo>
                    <a:pt x="66" y="486"/>
                  </a:lnTo>
                  <a:lnTo>
                    <a:pt x="66" y="492"/>
                  </a:lnTo>
                  <a:lnTo>
                    <a:pt x="66" y="486"/>
                  </a:lnTo>
                  <a:lnTo>
                    <a:pt x="72" y="486"/>
                  </a:lnTo>
                  <a:lnTo>
                    <a:pt x="72" y="480"/>
                  </a:lnTo>
                  <a:lnTo>
                    <a:pt x="78" y="480"/>
                  </a:lnTo>
                  <a:lnTo>
                    <a:pt x="78" y="474"/>
                  </a:lnTo>
                  <a:lnTo>
                    <a:pt x="84" y="474"/>
                  </a:lnTo>
                  <a:lnTo>
                    <a:pt x="90" y="474"/>
                  </a:lnTo>
                  <a:lnTo>
                    <a:pt x="96" y="474"/>
                  </a:lnTo>
                  <a:lnTo>
                    <a:pt x="102" y="474"/>
                  </a:lnTo>
                  <a:lnTo>
                    <a:pt x="108" y="474"/>
                  </a:lnTo>
                  <a:lnTo>
                    <a:pt x="114" y="474"/>
                  </a:lnTo>
                  <a:lnTo>
                    <a:pt x="120" y="474"/>
                  </a:lnTo>
                  <a:lnTo>
                    <a:pt x="126" y="474"/>
                  </a:lnTo>
                  <a:lnTo>
                    <a:pt x="144" y="474"/>
                  </a:lnTo>
                  <a:lnTo>
                    <a:pt x="138" y="462"/>
                  </a:lnTo>
                  <a:lnTo>
                    <a:pt x="144" y="462"/>
                  </a:lnTo>
                  <a:lnTo>
                    <a:pt x="150" y="462"/>
                  </a:lnTo>
                  <a:lnTo>
                    <a:pt x="144" y="468"/>
                  </a:lnTo>
                  <a:lnTo>
                    <a:pt x="180" y="468"/>
                  </a:lnTo>
                  <a:lnTo>
                    <a:pt x="192" y="468"/>
                  </a:lnTo>
                  <a:lnTo>
                    <a:pt x="198" y="468"/>
                  </a:lnTo>
                  <a:lnTo>
                    <a:pt x="216" y="468"/>
                  </a:lnTo>
                  <a:lnTo>
                    <a:pt x="228" y="468"/>
                  </a:lnTo>
                  <a:lnTo>
                    <a:pt x="252" y="468"/>
                  </a:lnTo>
                  <a:lnTo>
                    <a:pt x="258" y="468"/>
                  </a:lnTo>
                  <a:lnTo>
                    <a:pt x="276" y="468"/>
                  </a:lnTo>
                  <a:lnTo>
                    <a:pt x="312" y="468"/>
                  </a:lnTo>
                  <a:lnTo>
                    <a:pt x="330" y="468"/>
                  </a:lnTo>
                  <a:lnTo>
                    <a:pt x="336" y="468"/>
                  </a:lnTo>
                  <a:lnTo>
                    <a:pt x="348" y="426"/>
                  </a:lnTo>
                  <a:lnTo>
                    <a:pt x="330" y="420"/>
                  </a:lnTo>
                  <a:lnTo>
                    <a:pt x="330" y="396"/>
                  </a:lnTo>
                  <a:lnTo>
                    <a:pt x="324" y="372"/>
                  </a:lnTo>
                  <a:lnTo>
                    <a:pt x="324" y="354"/>
                  </a:lnTo>
                  <a:lnTo>
                    <a:pt x="324" y="348"/>
                  </a:lnTo>
                  <a:lnTo>
                    <a:pt x="318" y="282"/>
                  </a:lnTo>
                  <a:lnTo>
                    <a:pt x="312" y="270"/>
                  </a:lnTo>
                  <a:lnTo>
                    <a:pt x="312" y="252"/>
                  </a:lnTo>
                  <a:lnTo>
                    <a:pt x="312" y="246"/>
                  </a:lnTo>
                  <a:lnTo>
                    <a:pt x="312" y="240"/>
                  </a:lnTo>
                  <a:lnTo>
                    <a:pt x="312" y="228"/>
                  </a:lnTo>
                  <a:lnTo>
                    <a:pt x="306" y="192"/>
                  </a:lnTo>
                  <a:lnTo>
                    <a:pt x="300" y="138"/>
                  </a:lnTo>
                  <a:lnTo>
                    <a:pt x="300" y="114"/>
                  </a:lnTo>
                  <a:lnTo>
                    <a:pt x="294" y="96"/>
                  </a:lnTo>
                  <a:lnTo>
                    <a:pt x="294" y="90"/>
                  </a:lnTo>
                  <a:lnTo>
                    <a:pt x="294" y="84"/>
                  </a:lnTo>
                  <a:lnTo>
                    <a:pt x="294" y="78"/>
                  </a:lnTo>
                  <a:lnTo>
                    <a:pt x="294" y="66"/>
                  </a:lnTo>
                  <a:lnTo>
                    <a:pt x="288" y="48"/>
                  </a:lnTo>
                  <a:lnTo>
                    <a:pt x="282" y="6"/>
                  </a:lnTo>
                  <a:lnTo>
                    <a:pt x="282" y="0"/>
                  </a:lnTo>
                  <a:lnTo>
                    <a:pt x="360" y="0"/>
                  </a:lnTo>
                  <a:lnTo>
                    <a:pt x="372" y="0"/>
                  </a:lnTo>
                  <a:lnTo>
                    <a:pt x="414" y="24"/>
                  </a:lnTo>
                  <a:lnTo>
                    <a:pt x="438" y="36"/>
                  </a:lnTo>
                  <a:lnTo>
                    <a:pt x="444" y="48"/>
                  </a:lnTo>
                  <a:lnTo>
                    <a:pt x="462" y="54"/>
                  </a:lnTo>
                  <a:lnTo>
                    <a:pt x="528" y="96"/>
                  </a:lnTo>
                  <a:lnTo>
                    <a:pt x="600" y="144"/>
                  </a:lnTo>
                  <a:lnTo>
                    <a:pt x="612" y="150"/>
                  </a:lnTo>
                  <a:lnTo>
                    <a:pt x="612" y="156"/>
                  </a:lnTo>
                  <a:lnTo>
                    <a:pt x="666" y="192"/>
                  </a:lnTo>
                  <a:lnTo>
                    <a:pt x="666" y="198"/>
                  </a:lnTo>
                  <a:lnTo>
                    <a:pt x="666" y="210"/>
                  </a:lnTo>
                  <a:lnTo>
                    <a:pt x="672" y="210"/>
                  </a:lnTo>
                  <a:lnTo>
                    <a:pt x="678" y="210"/>
                  </a:lnTo>
                  <a:lnTo>
                    <a:pt x="684" y="216"/>
                  </a:lnTo>
                  <a:lnTo>
                    <a:pt x="690" y="216"/>
                  </a:lnTo>
                  <a:lnTo>
                    <a:pt x="690" y="222"/>
                  </a:lnTo>
                  <a:lnTo>
                    <a:pt x="690" y="228"/>
                  </a:lnTo>
                  <a:lnTo>
                    <a:pt x="696" y="228"/>
                  </a:lnTo>
                  <a:lnTo>
                    <a:pt x="702" y="228"/>
                  </a:lnTo>
                  <a:lnTo>
                    <a:pt x="702" y="234"/>
                  </a:lnTo>
                  <a:lnTo>
                    <a:pt x="702" y="228"/>
                  </a:lnTo>
                  <a:lnTo>
                    <a:pt x="702" y="234"/>
                  </a:lnTo>
                  <a:lnTo>
                    <a:pt x="708" y="234"/>
                  </a:lnTo>
                  <a:lnTo>
                    <a:pt x="714" y="234"/>
                  </a:lnTo>
                  <a:lnTo>
                    <a:pt x="720" y="234"/>
                  </a:lnTo>
                  <a:lnTo>
                    <a:pt x="726" y="234"/>
                  </a:lnTo>
                  <a:lnTo>
                    <a:pt x="726" y="240"/>
                  </a:lnTo>
                  <a:lnTo>
                    <a:pt x="732" y="246"/>
                  </a:lnTo>
                  <a:lnTo>
                    <a:pt x="732" y="240"/>
                  </a:lnTo>
                  <a:lnTo>
                    <a:pt x="732" y="246"/>
                  </a:lnTo>
                  <a:lnTo>
                    <a:pt x="738" y="246"/>
                  </a:lnTo>
                  <a:lnTo>
                    <a:pt x="744" y="246"/>
                  </a:lnTo>
                  <a:lnTo>
                    <a:pt x="750" y="246"/>
                  </a:lnTo>
                  <a:lnTo>
                    <a:pt x="756" y="246"/>
                  </a:lnTo>
                  <a:lnTo>
                    <a:pt x="762" y="252"/>
                  </a:lnTo>
                  <a:lnTo>
                    <a:pt x="768" y="252"/>
                  </a:lnTo>
                  <a:lnTo>
                    <a:pt x="768" y="258"/>
                  </a:lnTo>
                  <a:lnTo>
                    <a:pt x="768" y="264"/>
                  </a:lnTo>
                  <a:lnTo>
                    <a:pt x="768" y="270"/>
                  </a:lnTo>
                  <a:lnTo>
                    <a:pt x="774" y="270"/>
                  </a:lnTo>
                  <a:lnTo>
                    <a:pt x="768" y="270"/>
                  </a:lnTo>
                  <a:lnTo>
                    <a:pt x="774" y="276"/>
                  </a:lnTo>
                  <a:lnTo>
                    <a:pt x="768" y="276"/>
                  </a:lnTo>
                  <a:lnTo>
                    <a:pt x="768" y="282"/>
                  </a:lnTo>
                  <a:lnTo>
                    <a:pt x="768" y="288"/>
                  </a:lnTo>
                  <a:lnTo>
                    <a:pt x="762" y="288"/>
                  </a:lnTo>
                  <a:lnTo>
                    <a:pt x="768" y="294"/>
                  </a:lnTo>
                  <a:lnTo>
                    <a:pt x="774" y="294"/>
                  </a:lnTo>
                  <a:lnTo>
                    <a:pt x="774" y="300"/>
                  </a:lnTo>
                  <a:lnTo>
                    <a:pt x="822" y="288"/>
                  </a:lnTo>
                  <a:lnTo>
                    <a:pt x="822" y="396"/>
                  </a:lnTo>
                  <a:lnTo>
                    <a:pt x="810" y="402"/>
                  </a:lnTo>
                  <a:lnTo>
                    <a:pt x="810" y="414"/>
                  </a:lnTo>
                  <a:lnTo>
                    <a:pt x="810" y="426"/>
                  </a:lnTo>
                  <a:lnTo>
                    <a:pt x="810" y="444"/>
                  </a:lnTo>
                  <a:lnTo>
                    <a:pt x="804" y="450"/>
                  </a:lnTo>
                  <a:lnTo>
                    <a:pt x="804" y="456"/>
                  </a:lnTo>
                  <a:lnTo>
                    <a:pt x="804" y="462"/>
                  </a:lnTo>
                  <a:lnTo>
                    <a:pt x="798" y="462"/>
                  </a:lnTo>
                  <a:lnTo>
                    <a:pt x="792" y="462"/>
                  </a:lnTo>
                  <a:lnTo>
                    <a:pt x="792" y="468"/>
                  </a:lnTo>
                  <a:lnTo>
                    <a:pt x="786" y="468"/>
                  </a:lnTo>
                  <a:lnTo>
                    <a:pt x="786" y="474"/>
                  </a:lnTo>
                  <a:lnTo>
                    <a:pt x="786" y="480"/>
                  </a:lnTo>
                  <a:lnTo>
                    <a:pt x="762" y="480"/>
                  </a:lnTo>
                  <a:lnTo>
                    <a:pt x="738" y="474"/>
                  </a:lnTo>
                  <a:lnTo>
                    <a:pt x="702" y="480"/>
                  </a:lnTo>
                  <a:lnTo>
                    <a:pt x="678" y="480"/>
                  </a:lnTo>
                  <a:lnTo>
                    <a:pt x="672" y="480"/>
                  </a:lnTo>
                  <a:lnTo>
                    <a:pt x="660" y="498"/>
                  </a:lnTo>
                  <a:lnTo>
                    <a:pt x="648" y="498"/>
                  </a:lnTo>
                  <a:lnTo>
                    <a:pt x="642" y="498"/>
                  </a:lnTo>
                  <a:lnTo>
                    <a:pt x="636" y="498"/>
                  </a:lnTo>
                  <a:lnTo>
                    <a:pt x="636" y="492"/>
                  </a:lnTo>
                  <a:lnTo>
                    <a:pt x="630" y="498"/>
                  </a:lnTo>
                  <a:lnTo>
                    <a:pt x="624" y="492"/>
                  </a:lnTo>
                  <a:lnTo>
                    <a:pt x="618" y="492"/>
                  </a:lnTo>
                  <a:lnTo>
                    <a:pt x="618" y="498"/>
                  </a:lnTo>
                  <a:lnTo>
                    <a:pt x="612" y="498"/>
                  </a:lnTo>
                  <a:lnTo>
                    <a:pt x="612" y="492"/>
                  </a:lnTo>
                  <a:lnTo>
                    <a:pt x="600" y="492"/>
                  </a:lnTo>
                  <a:lnTo>
                    <a:pt x="588" y="492"/>
                  </a:lnTo>
                  <a:lnTo>
                    <a:pt x="576" y="492"/>
                  </a:lnTo>
                  <a:lnTo>
                    <a:pt x="564" y="498"/>
                  </a:lnTo>
                  <a:lnTo>
                    <a:pt x="558" y="504"/>
                  </a:lnTo>
                  <a:lnTo>
                    <a:pt x="546" y="510"/>
                  </a:lnTo>
                  <a:lnTo>
                    <a:pt x="528" y="516"/>
                  </a:lnTo>
                  <a:lnTo>
                    <a:pt x="522" y="522"/>
                  </a:lnTo>
                  <a:lnTo>
                    <a:pt x="516" y="522"/>
                  </a:lnTo>
                  <a:lnTo>
                    <a:pt x="510" y="522"/>
                  </a:lnTo>
                  <a:lnTo>
                    <a:pt x="510" y="534"/>
                  </a:lnTo>
                  <a:lnTo>
                    <a:pt x="504" y="534"/>
                  </a:lnTo>
                  <a:lnTo>
                    <a:pt x="498" y="534"/>
                  </a:lnTo>
                  <a:lnTo>
                    <a:pt x="486" y="528"/>
                  </a:lnTo>
                  <a:lnTo>
                    <a:pt x="480" y="540"/>
                  </a:lnTo>
                  <a:lnTo>
                    <a:pt x="468" y="540"/>
                  </a:lnTo>
                  <a:lnTo>
                    <a:pt x="468" y="546"/>
                  </a:lnTo>
                  <a:lnTo>
                    <a:pt x="468" y="552"/>
                  </a:lnTo>
                  <a:lnTo>
                    <a:pt x="468" y="558"/>
                  </a:lnTo>
                  <a:lnTo>
                    <a:pt x="462" y="564"/>
                  </a:lnTo>
                  <a:lnTo>
                    <a:pt x="462" y="558"/>
                  </a:lnTo>
                  <a:lnTo>
                    <a:pt x="456" y="564"/>
                  </a:lnTo>
                  <a:lnTo>
                    <a:pt x="456" y="558"/>
                  </a:lnTo>
                  <a:lnTo>
                    <a:pt x="450" y="558"/>
                  </a:lnTo>
                  <a:lnTo>
                    <a:pt x="444" y="558"/>
                  </a:lnTo>
                  <a:lnTo>
                    <a:pt x="450" y="558"/>
                  </a:lnTo>
                  <a:lnTo>
                    <a:pt x="450" y="564"/>
                  </a:lnTo>
                  <a:lnTo>
                    <a:pt x="444" y="570"/>
                  </a:lnTo>
                  <a:lnTo>
                    <a:pt x="450" y="570"/>
                  </a:lnTo>
                  <a:lnTo>
                    <a:pt x="450" y="576"/>
                  </a:lnTo>
                  <a:lnTo>
                    <a:pt x="450" y="582"/>
                  </a:lnTo>
                  <a:lnTo>
                    <a:pt x="438" y="582"/>
                  </a:lnTo>
                  <a:lnTo>
                    <a:pt x="438" y="588"/>
                  </a:lnTo>
                  <a:lnTo>
                    <a:pt x="432" y="582"/>
                  </a:lnTo>
                  <a:lnTo>
                    <a:pt x="426" y="582"/>
                  </a:lnTo>
                  <a:lnTo>
                    <a:pt x="420" y="576"/>
                  </a:lnTo>
                  <a:lnTo>
                    <a:pt x="414" y="576"/>
                  </a:lnTo>
                  <a:lnTo>
                    <a:pt x="414" y="570"/>
                  </a:lnTo>
                  <a:lnTo>
                    <a:pt x="408" y="570"/>
                  </a:lnTo>
                  <a:lnTo>
                    <a:pt x="408" y="576"/>
                  </a:lnTo>
                  <a:lnTo>
                    <a:pt x="402" y="576"/>
                  </a:lnTo>
                  <a:lnTo>
                    <a:pt x="402" y="582"/>
                  </a:lnTo>
                  <a:lnTo>
                    <a:pt x="396" y="582"/>
                  </a:lnTo>
                  <a:lnTo>
                    <a:pt x="402" y="582"/>
                  </a:lnTo>
                  <a:lnTo>
                    <a:pt x="396" y="582"/>
                  </a:lnTo>
                  <a:lnTo>
                    <a:pt x="396" y="588"/>
                  </a:lnTo>
                  <a:lnTo>
                    <a:pt x="396" y="594"/>
                  </a:lnTo>
                  <a:lnTo>
                    <a:pt x="402" y="594"/>
                  </a:lnTo>
                  <a:lnTo>
                    <a:pt x="402" y="600"/>
                  </a:lnTo>
                  <a:lnTo>
                    <a:pt x="402" y="606"/>
                  </a:lnTo>
                  <a:lnTo>
                    <a:pt x="396" y="606"/>
                  </a:lnTo>
                  <a:lnTo>
                    <a:pt x="390" y="606"/>
                  </a:lnTo>
                  <a:lnTo>
                    <a:pt x="384" y="606"/>
                  </a:lnTo>
                  <a:lnTo>
                    <a:pt x="384" y="612"/>
                  </a:lnTo>
                  <a:lnTo>
                    <a:pt x="390" y="612"/>
                  </a:lnTo>
                  <a:lnTo>
                    <a:pt x="390" y="618"/>
                  </a:lnTo>
                  <a:lnTo>
                    <a:pt x="390" y="624"/>
                  </a:lnTo>
                  <a:lnTo>
                    <a:pt x="390" y="630"/>
                  </a:lnTo>
                  <a:lnTo>
                    <a:pt x="384" y="630"/>
                  </a:lnTo>
                  <a:lnTo>
                    <a:pt x="384" y="636"/>
                  </a:lnTo>
                  <a:lnTo>
                    <a:pt x="378" y="636"/>
                  </a:lnTo>
                  <a:lnTo>
                    <a:pt x="378" y="642"/>
                  </a:lnTo>
                  <a:lnTo>
                    <a:pt x="372" y="642"/>
                  </a:lnTo>
                  <a:lnTo>
                    <a:pt x="366" y="642"/>
                  </a:lnTo>
                  <a:lnTo>
                    <a:pt x="360" y="642"/>
                  </a:lnTo>
                  <a:lnTo>
                    <a:pt x="354" y="642"/>
                  </a:lnTo>
                  <a:lnTo>
                    <a:pt x="354" y="648"/>
                  </a:lnTo>
                  <a:lnTo>
                    <a:pt x="348" y="648"/>
                  </a:lnTo>
                  <a:lnTo>
                    <a:pt x="348" y="654"/>
                  </a:lnTo>
                  <a:lnTo>
                    <a:pt x="348" y="648"/>
                  </a:lnTo>
                  <a:lnTo>
                    <a:pt x="348" y="654"/>
                  </a:lnTo>
                  <a:lnTo>
                    <a:pt x="348" y="648"/>
                  </a:lnTo>
                  <a:lnTo>
                    <a:pt x="342" y="654"/>
                  </a:lnTo>
                  <a:lnTo>
                    <a:pt x="348" y="654"/>
                  </a:lnTo>
                  <a:lnTo>
                    <a:pt x="348" y="660"/>
                  </a:lnTo>
                  <a:lnTo>
                    <a:pt x="348" y="666"/>
                  </a:lnTo>
                  <a:lnTo>
                    <a:pt x="354" y="666"/>
                  </a:lnTo>
                  <a:lnTo>
                    <a:pt x="348" y="666"/>
                  </a:lnTo>
                  <a:lnTo>
                    <a:pt x="354" y="666"/>
                  </a:lnTo>
                  <a:lnTo>
                    <a:pt x="348" y="672"/>
                  </a:lnTo>
                  <a:lnTo>
                    <a:pt x="354" y="672"/>
                  </a:lnTo>
                  <a:lnTo>
                    <a:pt x="348" y="672"/>
                  </a:lnTo>
                  <a:lnTo>
                    <a:pt x="348" y="678"/>
                  </a:lnTo>
                  <a:lnTo>
                    <a:pt x="348" y="684"/>
                  </a:lnTo>
                  <a:lnTo>
                    <a:pt x="342" y="684"/>
                  </a:lnTo>
                  <a:lnTo>
                    <a:pt x="342" y="690"/>
                  </a:lnTo>
                  <a:lnTo>
                    <a:pt x="336" y="690"/>
                  </a:lnTo>
                  <a:lnTo>
                    <a:pt x="336" y="696"/>
                  </a:lnTo>
                  <a:lnTo>
                    <a:pt x="342" y="702"/>
                  </a:lnTo>
                  <a:lnTo>
                    <a:pt x="336" y="702"/>
                  </a:lnTo>
                  <a:lnTo>
                    <a:pt x="336" y="708"/>
                  </a:lnTo>
                  <a:lnTo>
                    <a:pt x="336" y="714"/>
                  </a:lnTo>
                  <a:lnTo>
                    <a:pt x="336" y="720"/>
                  </a:lnTo>
                  <a:lnTo>
                    <a:pt x="330" y="720"/>
                  </a:lnTo>
                  <a:lnTo>
                    <a:pt x="324" y="720"/>
                  </a:lnTo>
                  <a:lnTo>
                    <a:pt x="318" y="720"/>
                  </a:lnTo>
                  <a:lnTo>
                    <a:pt x="318" y="726"/>
                  </a:lnTo>
                  <a:lnTo>
                    <a:pt x="312" y="726"/>
                  </a:lnTo>
                  <a:lnTo>
                    <a:pt x="312" y="732"/>
                  </a:lnTo>
                  <a:lnTo>
                    <a:pt x="306" y="732"/>
                  </a:lnTo>
                  <a:lnTo>
                    <a:pt x="300" y="732"/>
                  </a:lnTo>
                  <a:lnTo>
                    <a:pt x="300" y="726"/>
                  </a:lnTo>
                  <a:lnTo>
                    <a:pt x="306" y="726"/>
                  </a:lnTo>
                  <a:lnTo>
                    <a:pt x="300" y="726"/>
                  </a:lnTo>
                  <a:lnTo>
                    <a:pt x="300" y="720"/>
                  </a:lnTo>
                  <a:lnTo>
                    <a:pt x="306" y="720"/>
                  </a:lnTo>
                  <a:lnTo>
                    <a:pt x="300" y="720"/>
                  </a:lnTo>
                  <a:lnTo>
                    <a:pt x="306" y="720"/>
                  </a:lnTo>
                  <a:lnTo>
                    <a:pt x="300" y="720"/>
                  </a:lnTo>
                  <a:lnTo>
                    <a:pt x="300" y="714"/>
                  </a:lnTo>
                  <a:lnTo>
                    <a:pt x="300" y="720"/>
                  </a:lnTo>
                  <a:lnTo>
                    <a:pt x="300" y="714"/>
                  </a:lnTo>
                  <a:lnTo>
                    <a:pt x="300" y="708"/>
                  </a:lnTo>
                  <a:lnTo>
                    <a:pt x="294" y="708"/>
                  </a:lnTo>
                  <a:lnTo>
                    <a:pt x="288" y="708"/>
                  </a:lnTo>
                  <a:lnTo>
                    <a:pt x="288" y="714"/>
                  </a:lnTo>
                  <a:lnTo>
                    <a:pt x="294" y="714"/>
                  </a:lnTo>
                  <a:lnTo>
                    <a:pt x="288" y="714"/>
                  </a:lnTo>
                  <a:lnTo>
                    <a:pt x="282" y="714"/>
                  </a:lnTo>
                  <a:lnTo>
                    <a:pt x="282" y="708"/>
                  </a:lnTo>
                  <a:lnTo>
                    <a:pt x="282" y="714"/>
                  </a:lnTo>
                  <a:lnTo>
                    <a:pt x="276" y="714"/>
                  </a:lnTo>
                  <a:lnTo>
                    <a:pt x="276" y="720"/>
                  </a:lnTo>
                  <a:lnTo>
                    <a:pt x="282" y="720"/>
                  </a:lnTo>
                  <a:lnTo>
                    <a:pt x="276" y="726"/>
                  </a:lnTo>
                  <a:lnTo>
                    <a:pt x="270" y="726"/>
                  </a:lnTo>
                  <a:lnTo>
                    <a:pt x="264" y="726"/>
                  </a:lnTo>
                  <a:lnTo>
                    <a:pt x="264" y="732"/>
                  </a:lnTo>
                  <a:lnTo>
                    <a:pt x="258" y="732"/>
                  </a:lnTo>
                  <a:lnTo>
                    <a:pt x="252" y="732"/>
                  </a:lnTo>
                  <a:lnTo>
                    <a:pt x="246" y="732"/>
                  </a:lnTo>
                  <a:lnTo>
                    <a:pt x="246" y="726"/>
                  </a:lnTo>
                  <a:lnTo>
                    <a:pt x="246" y="732"/>
                  </a:lnTo>
                  <a:lnTo>
                    <a:pt x="246" y="726"/>
                  </a:lnTo>
                  <a:lnTo>
                    <a:pt x="240" y="726"/>
                  </a:lnTo>
                  <a:lnTo>
                    <a:pt x="240" y="720"/>
                  </a:lnTo>
                  <a:lnTo>
                    <a:pt x="234" y="720"/>
                  </a:lnTo>
                  <a:lnTo>
                    <a:pt x="228" y="720"/>
                  </a:lnTo>
                  <a:lnTo>
                    <a:pt x="228" y="726"/>
                  </a:lnTo>
                  <a:lnTo>
                    <a:pt x="222" y="726"/>
                  </a:lnTo>
                  <a:lnTo>
                    <a:pt x="222" y="732"/>
                  </a:lnTo>
                  <a:lnTo>
                    <a:pt x="216" y="732"/>
                  </a:lnTo>
                  <a:lnTo>
                    <a:pt x="216" y="726"/>
                  </a:lnTo>
                  <a:lnTo>
                    <a:pt x="210" y="726"/>
                  </a:lnTo>
                  <a:lnTo>
                    <a:pt x="204" y="726"/>
                  </a:lnTo>
                  <a:lnTo>
                    <a:pt x="204" y="720"/>
                  </a:lnTo>
                  <a:lnTo>
                    <a:pt x="198" y="720"/>
                  </a:lnTo>
                  <a:lnTo>
                    <a:pt x="198" y="714"/>
                  </a:lnTo>
                  <a:lnTo>
                    <a:pt x="198" y="708"/>
                  </a:lnTo>
                  <a:lnTo>
                    <a:pt x="198" y="702"/>
                  </a:lnTo>
                  <a:lnTo>
                    <a:pt x="198" y="696"/>
                  </a:lnTo>
                  <a:lnTo>
                    <a:pt x="198" y="690"/>
                  </a:lnTo>
                  <a:lnTo>
                    <a:pt x="192" y="690"/>
                  </a:lnTo>
                  <a:lnTo>
                    <a:pt x="186" y="690"/>
                  </a:lnTo>
                  <a:lnTo>
                    <a:pt x="186" y="696"/>
                  </a:lnTo>
                  <a:lnTo>
                    <a:pt x="180" y="696"/>
                  </a:lnTo>
                  <a:lnTo>
                    <a:pt x="180" y="690"/>
                  </a:lnTo>
                  <a:lnTo>
                    <a:pt x="180" y="684"/>
                  </a:lnTo>
                  <a:lnTo>
                    <a:pt x="186" y="684"/>
                  </a:lnTo>
                  <a:lnTo>
                    <a:pt x="186" y="678"/>
                  </a:lnTo>
                  <a:lnTo>
                    <a:pt x="192" y="678"/>
                  </a:lnTo>
                  <a:lnTo>
                    <a:pt x="192" y="672"/>
                  </a:lnTo>
                  <a:lnTo>
                    <a:pt x="186" y="672"/>
                  </a:lnTo>
                  <a:lnTo>
                    <a:pt x="180" y="672"/>
                  </a:lnTo>
                  <a:lnTo>
                    <a:pt x="180" y="666"/>
                  </a:lnTo>
                  <a:lnTo>
                    <a:pt x="180" y="660"/>
                  </a:lnTo>
                  <a:lnTo>
                    <a:pt x="174" y="660"/>
                  </a:lnTo>
                  <a:lnTo>
                    <a:pt x="168" y="660"/>
                  </a:lnTo>
                  <a:lnTo>
                    <a:pt x="174" y="654"/>
                  </a:lnTo>
                  <a:lnTo>
                    <a:pt x="174" y="648"/>
                  </a:lnTo>
                  <a:lnTo>
                    <a:pt x="174" y="642"/>
                  </a:lnTo>
                  <a:lnTo>
                    <a:pt x="168" y="642"/>
                  </a:lnTo>
                  <a:lnTo>
                    <a:pt x="168" y="636"/>
                  </a:lnTo>
                  <a:lnTo>
                    <a:pt x="162" y="636"/>
                  </a:lnTo>
                  <a:lnTo>
                    <a:pt x="162" y="630"/>
                  </a:lnTo>
                  <a:lnTo>
                    <a:pt x="162" y="624"/>
                  </a:lnTo>
                  <a:lnTo>
                    <a:pt x="156" y="624"/>
                  </a:lnTo>
                  <a:lnTo>
                    <a:pt x="156" y="618"/>
                  </a:lnTo>
                  <a:lnTo>
                    <a:pt x="150" y="618"/>
                  </a:lnTo>
                  <a:lnTo>
                    <a:pt x="144" y="618"/>
                  </a:lnTo>
                  <a:lnTo>
                    <a:pt x="144" y="624"/>
                  </a:lnTo>
                  <a:lnTo>
                    <a:pt x="144" y="618"/>
                  </a:lnTo>
                  <a:lnTo>
                    <a:pt x="144" y="624"/>
                  </a:lnTo>
                  <a:lnTo>
                    <a:pt x="150" y="624"/>
                  </a:lnTo>
                  <a:lnTo>
                    <a:pt x="150" y="630"/>
                  </a:lnTo>
                  <a:lnTo>
                    <a:pt x="144" y="630"/>
                  </a:lnTo>
                  <a:lnTo>
                    <a:pt x="138" y="630"/>
                  </a:lnTo>
                  <a:lnTo>
                    <a:pt x="138" y="636"/>
                  </a:lnTo>
                  <a:lnTo>
                    <a:pt x="132" y="636"/>
                  </a:lnTo>
                  <a:lnTo>
                    <a:pt x="126" y="636"/>
                  </a:lnTo>
                  <a:lnTo>
                    <a:pt x="132" y="642"/>
                  </a:lnTo>
                  <a:lnTo>
                    <a:pt x="126" y="642"/>
                  </a:lnTo>
                  <a:lnTo>
                    <a:pt x="120" y="642"/>
                  </a:lnTo>
                  <a:lnTo>
                    <a:pt x="120" y="636"/>
                  </a:lnTo>
                  <a:lnTo>
                    <a:pt x="114" y="636"/>
                  </a:lnTo>
                  <a:lnTo>
                    <a:pt x="108" y="636"/>
                  </a:lnTo>
                  <a:lnTo>
                    <a:pt x="102" y="636"/>
                  </a:lnTo>
                  <a:lnTo>
                    <a:pt x="102" y="630"/>
                  </a:lnTo>
                  <a:lnTo>
                    <a:pt x="96" y="636"/>
                  </a:lnTo>
                  <a:lnTo>
                    <a:pt x="96" y="630"/>
                  </a:lnTo>
                  <a:lnTo>
                    <a:pt x="96" y="636"/>
                  </a:lnTo>
                  <a:lnTo>
                    <a:pt x="90" y="636"/>
                  </a:lnTo>
                  <a:lnTo>
                    <a:pt x="90" y="642"/>
                  </a:lnTo>
                  <a:lnTo>
                    <a:pt x="84" y="642"/>
                  </a:lnTo>
                  <a:lnTo>
                    <a:pt x="84" y="648"/>
                  </a:lnTo>
                  <a:lnTo>
                    <a:pt x="78" y="648"/>
                  </a:lnTo>
                  <a:lnTo>
                    <a:pt x="78" y="642"/>
                  </a:lnTo>
                  <a:lnTo>
                    <a:pt x="72" y="642"/>
                  </a:lnTo>
                  <a:lnTo>
                    <a:pt x="72" y="636"/>
                  </a:lnTo>
                  <a:lnTo>
                    <a:pt x="66" y="636"/>
                  </a:lnTo>
                  <a:lnTo>
                    <a:pt x="66" y="630"/>
                  </a:lnTo>
                  <a:lnTo>
                    <a:pt x="60" y="636"/>
                  </a:lnTo>
                  <a:lnTo>
                    <a:pt x="60" y="630"/>
                  </a:lnTo>
                  <a:lnTo>
                    <a:pt x="60" y="636"/>
                  </a:lnTo>
                  <a:lnTo>
                    <a:pt x="54" y="636"/>
                  </a:lnTo>
                  <a:lnTo>
                    <a:pt x="54" y="642"/>
                  </a:lnTo>
                  <a:lnTo>
                    <a:pt x="48" y="642"/>
                  </a:lnTo>
                  <a:lnTo>
                    <a:pt x="42" y="636"/>
                  </a:lnTo>
                  <a:lnTo>
                    <a:pt x="36" y="636"/>
                  </a:lnTo>
                  <a:lnTo>
                    <a:pt x="36" y="630"/>
                  </a:lnTo>
                  <a:lnTo>
                    <a:pt x="42" y="630"/>
                  </a:lnTo>
                  <a:lnTo>
                    <a:pt x="42" y="624"/>
                  </a:lnTo>
                  <a:lnTo>
                    <a:pt x="48" y="618"/>
                  </a:lnTo>
                  <a:lnTo>
                    <a:pt x="42" y="618"/>
                  </a:lnTo>
                  <a:lnTo>
                    <a:pt x="42" y="612"/>
                  </a:lnTo>
                  <a:lnTo>
                    <a:pt x="42" y="606"/>
                  </a:lnTo>
                  <a:lnTo>
                    <a:pt x="42" y="600"/>
                  </a:lnTo>
                  <a:lnTo>
                    <a:pt x="48" y="594"/>
                  </a:lnTo>
                  <a:lnTo>
                    <a:pt x="42" y="594"/>
                  </a:lnTo>
                  <a:lnTo>
                    <a:pt x="42" y="588"/>
                  </a:lnTo>
                  <a:lnTo>
                    <a:pt x="36" y="588"/>
                  </a:lnTo>
                  <a:lnTo>
                    <a:pt x="36" y="582"/>
                  </a:lnTo>
                  <a:lnTo>
                    <a:pt x="36" y="576"/>
                  </a:lnTo>
                  <a:lnTo>
                    <a:pt x="30" y="576"/>
                  </a:lnTo>
                  <a:lnTo>
                    <a:pt x="24" y="576"/>
                  </a:lnTo>
                  <a:lnTo>
                    <a:pt x="18" y="576"/>
                  </a:lnTo>
                  <a:lnTo>
                    <a:pt x="18" y="570"/>
                  </a:lnTo>
                  <a:lnTo>
                    <a:pt x="12" y="564"/>
                  </a:lnTo>
                  <a:lnTo>
                    <a:pt x="12" y="558"/>
                  </a:lnTo>
                  <a:lnTo>
                    <a:pt x="18" y="552"/>
                  </a:lnTo>
                  <a:lnTo>
                    <a:pt x="18" y="546"/>
                  </a:lnTo>
                  <a:lnTo>
                    <a:pt x="12" y="546"/>
                  </a:lnTo>
                  <a:lnTo>
                    <a:pt x="12" y="540"/>
                  </a:lnTo>
                  <a:lnTo>
                    <a:pt x="12" y="534"/>
                  </a:lnTo>
                  <a:lnTo>
                    <a:pt x="12" y="528"/>
                  </a:lnTo>
                  <a:lnTo>
                    <a:pt x="6" y="528"/>
                  </a:lnTo>
                  <a:lnTo>
                    <a:pt x="6" y="522"/>
                  </a:lnTo>
                  <a:lnTo>
                    <a:pt x="0" y="522"/>
                  </a:lnTo>
                  <a:lnTo>
                    <a:pt x="0" y="516"/>
                  </a:lnTo>
                  <a:lnTo>
                    <a:pt x="6" y="516"/>
                  </a:lnTo>
                  <a:lnTo>
                    <a:pt x="6" y="510"/>
                  </a:lnTo>
                  <a:lnTo>
                    <a:pt x="0" y="510"/>
                  </a:lnTo>
                  <a:lnTo>
                    <a:pt x="0" y="504"/>
                  </a:lnTo>
                  <a:close/>
                </a:path>
              </a:pathLst>
            </a:custGeom>
            <a:solidFill>
              <a:srgbClr val="156734"/>
            </a:solidFill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77F57204-BDF6-B654-65C0-92CE8BB9341D}"/>
                </a:ext>
              </a:extLst>
            </p:cNvPr>
            <p:cNvSpPr>
              <a:spLocks noChangeAspect="1"/>
            </p:cNvSpPr>
            <p:nvPr>
              <p:custDataLst>
                <p:tags r:id="rId3"/>
              </p:custDataLst>
            </p:nvPr>
          </p:nvSpPr>
          <p:spPr bwMode="gray">
            <a:xfrm>
              <a:off x="2387905" y="1343026"/>
              <a:ext cx="809484" cy="558800"/>
            </a:xfrm>
            <a:custGeom>
              <a:avLst/>
              <a:gdLst>
                <a:gd name="T0" fmla="*/ 8 w 600"/>
                <a:gd name="T1" fmla="*/ 287 h 414"/>
                <a:gd name="T2" fmla="*/ 31 w 600"/>
                <a:gd name="T3" fmla="*/ 282 h 414"/>
                <a:gd name="T4" fmla="*/ 48 w 600"/>
                <a:gd name="T5" fmla="*/ 277 h 414"/>
                <a:gd name="T6" fmla="*/ 65 w 600"/>
                <a:gd name="T7" fmla="*/ 269 h 414"/>
                <a:gd name="T8" fmla="*/ 74 w 600"/>
                <a:gd name="T9" fmla="*/ 256 h 414"/>
                <a:gd name="T10" fmla="*/ 95 w 600"/>
                <a:gd name="T11" fmla="*/ 247 h 414"/>
                <a:gd name="T12" fmla="*/ 104 w 600"/>
                <a:gd name="T13" fmla="*/ 234 h 414"/>
                <a:gd name="T14" fmla="*/ 113 w 600"/>
                <a:gd name="T15" fmla="*/ 221 h 414"/>
                <a:gd name="T16" fmla="*/ 126 w 600"/>
                <a:gd name="T17" fmla="*/ 204 h 414"/>
                <a:gd name="T18" fmla="*/ 117 w 600"/>
                <a:gd name="T19" fmla="*/ 190 h 414"/>
                <a:gd name="T20" fmla="*/ 117 w 600"/>
                <a:gd name="T21" fmla="*/ 169 h 414"/>
                <a:gd name="T22" fmla="*/ 122 w 600"/>
                <a:gd name="T23" fmla="*/ 156 h 414"/>
                <a:gd name="T24" fmla="*/ 134 w 600"/>
                <a:gd name="T25" fmla="*/ 139 h 414"/>
                <a:gd name="T26" fmla="*/ 139 w 600"/>
                <a:gd name="T27" fmla="*/ 122 h 414"/>
                <a:gd name="T28" fmla="*/ 156 w 600"/>
                <a:gd name="T29" fmla="*/ 109 h 414"/>
                <a:gd name="T30" fmla="*/ 169 w 600"/>
                <a:gd name="T31" fmla="*/ 95 h 414"/>
                <a:gd name="T32" fmla="*/ 186 w 600"/>
                <a:gd name="T33" fmla="*/ 87 h 414"/>
                <a:gd name="T34" fmla="*/ 204 w 600"/>
                <a:gd name="T35" fmla="*/ 78 h 414"/>
                <a:gd name="T36" fmla="*/ 221 w 600"/>
                <a:gd name="T37" fmla="*/ 74 h 414"/>
                <a:gd name="T38" fmla="*/ 234 w 600"/>
                <a:gd name="T39" fmla="*/ 60 h 414"/>
                <a:gd name="T40" fmla="*/ 243 w 600"/>
                <a:gd name="T41" fmla="*/ 43 h 414"/>
                <a:gd name="T42" fmla="*/ 252 w 600"/>
                <a:gd name="T43" fmla="*/ 22 h 414"/>
                <a:gd name="T44" fmla="*/ 260 w 600"/>
                <a:gd name="T45" fmla="*/ 4 h 414"/>
                <a:gd name="T46" fmla="*/ 277 w 600"/>
                <a:gd name="T47" fmla="*/ 0 h 414"/>
                <a:gd name="T48" fmla="*/ 286 w 600"/>
                <a:gd name="T49" fmla="*/ 13 h 414"/>
                <a:gd name="T50" fmla="*/ 299 w 600"/>
                <a:gd name="T51" fmla="*/ 26 h 414"/>
                <a:gd name="T52" fmla="*/ 316 w 600"/>
                <a:gd name="T53" fmla="*/ 26 h 414"/>
                <a:gd name="T54" fmla="*/ 338 w 600"/>
                <a:gd name="T55" fmla="*/ 26 h 414"/>
                <a:gd name="T56" fmla="*/ 355 w 600"/>
                <a:gd name="T57" fmla="*/ 26 h 414"/>
                <a:gd name="T58" fmla="*/ 368 w 600"/>
                <a:gd name="T59" fmla="*/ 26 h 414"/>
                <a:gd name="T60" fmla="*/ 364 w 600"/>
                <a:gd name="T61" fmla="*/ 26 h 414"/>
                <a:gd name="T62" fmla="*/ 368 w 600"/>
                <a:gd name="T63" fmla="*/ 26 h 414"/>
                <a:gd name="T64" fmla="*/ 386 w 600"/>
                <a:gd name="T65" fmla="*/ 31 h 414"/>
                <a:gd name="T66" fmla="*/ 399 w 600"/>
                <a:gd name="T67" fmla="*/ 39 h 414"/>
                <a:gd name="T68" fmla="*/ 407 w 600"/>
                <a:gd name="T69" fmla="*/ 52 h 414"/>
                <a:gd name="T70" fmla="*/ 412 w 600"/>
                <a:gd name="T71" fmla="*/ 74 h 414"/>
                <a:gd name="T72" fmla="*/ 412 w 600"/>
                <a:gd name="T73" fmla="*/ 87 h 414"/>
                <a:gd name="T74" fmla="*/ 416 w 600"/>
                <a:gd name="T75" fmla="*/ 104 h 414"/>
                <a:gd name="T76" fmla="*/ 433 w 600"/>
                <a:gd name="T77" fmla="*/ 126 h 414"/>
                <a:gd name="T78" fmla="*/ 429 w 600"/>
                <a:gd name="T79" fmla="*/ 139 h 414"/>
                <a:gd name="T80" fmla="*/ 416 w 600"/>
                <a:gd name="T81" fmla="*/ 134 h 414"/>
                <a:gd name="T82" fmla="*/ 394 w 600"/>
                <a:gd name="T83" fmla="*/ 134 h 414"/>
                <a:gd name="T84" fmla="*/ 368 w 600"/>
                <a:gd name="T85" fmla="*/ 139 h 414"/>
                <a:gd name="T86" fmla="*/ 368 w 600"/>
                <a:gd name="T87" fmla="*/ 152 h 414"/>
                <a:gd name="T88" fmla="*/ 343 w 600"/>
                <a:gd name="T89" fmla="*/ 156 h 414"/>
                <a:gd name="T90" fmla="*/ 334 w 600"/>
                <a:gd name="T91" fmla="*/ 169 h 414"/>
                <a:gd name="T92" fmla="*/ 343 w 600"/>
                <a:gd name="T93" fmla="*/ 182 h 414"/>
                <a:gd name="T94" fmla="*/ 320 w 600"/>
                <a:gd name="T95" fmla="*/ 186 h 414"/>
                <a:gd name="T96" fmla="*/ 303 w 600"/>
                <a:gd name="T97" fmla="*/ 190 h 414"/>
                <a:gd name="T98" fmla="*/ 295 w 600"/>
                <a:gd name="T99" fmla="*/ 204 h 414"/>
                <a:gd name="T100" fmla="*/ 281 w 600"/>
                <a:gd name="T101" fmla="*/ 213 h 414"/>
                <a:gd name="T102" fmla="*/ 264 w 600"/>
                <a:gd name="T103" fmla="*/ 221 h 414"/>
                <a:gd name="T104" fmla="*/ 243 w 600"/>
                <a:gd name="T105" fmla="*/ 225 h 414"/>
                <a:gd name="T106" fmla="*/ 225 w 600"/>
                <a:gd name="T107" fmla="*/ 225 h 414"/>
                <a:gd name="T108" fmla="*/ 208 w 600"/>
                <a:gd name="T109" fmla="*/ 230 h 414"/>
                <a:gd name="T110" fmla="*/ 195 w 600"/>
                <a:gd name="T111" fmla="*/ 239 h 414"/>
                <a:gd name="T112" fmla="*/ 178 w 600"/>
                <a:gd name="T113" fmla="*/ 247 h 414"/>
                <a:gd name="T114" fmla="*/ 161 w 600"/>
                <a:gd name="T115" fmla="*/ 260 h 414"/>
                <a:gd name="T116" fmla="*/ 0 w 600"/>
                <a:gd name="T117" fmla="*/ 295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00"/>
                <a:gd name="T178" fmla="*/ 0 h 414"/>
                <a:gd name="T179" fmla="*/ 600 w 600"/>
                <a:gd name="T180" fmla="*/ 414 h 41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00" h="414">
                  <a:moveTo>
                    <a:pt x="0" y="408"/>
                  </a:moveTo>
                  <a:lnTo>
                    <a:pt x="6" y="408"/>
                  </a:lnTo>
                  <a:lnTo>
                    <a:pt x="6" y="402"/>
                  </a:lnTo>
                  <a:lnTo>
                    <a:pt x="6" y="396"/>
                  </a:lnTo>
                  <a:lnTo>
                    <a:pt x="12" y="396"/>
                  </a:lnTo>
                  <a:lnTo>
                    <a:pt x="18" y="396"/>
                  </a:lnTo>
                  <a:lnTo>
                    <a:pt x="24" y="396"/>
                  </a:lnTo>
                  <a:lnTo>
                    <a:pt x="30" y="396"/>
                  </a:lnTo>
                  <a:lnTo>
                    <a:pt x="36" y="390"/>
                  </a:lnTo>
                  <a:lnTo>
                    <a:pt x="42" y="390"/>
                  </a:lnTo>
                  <a:lnTo>
                    <a:pt x="42" y="396"/>
                  </a:lnTo>
                  <a:lnTo>
                    <a:pt x="42" y="390"/>
                  </a:lnTo>
                  <a:lnTo>
                    <a:pt x="54" y="390"/>
                  </a:lnTo>
                  <a:lnTo>
                    <a:pt x="60" y="384"/>
                  </a:lnTo>
                  <a:lnTo>
                    <a:pt x="66" y="384"/>
                  </a:lnTo>
                  <a:lnTo>
                    <a:pt x="72" y="384"/>
                  </a:lnTo>
                  <a:lnTo>
                    <a:pt x="78" y="378"/>
                  </a:lnTo>
                  <a:lnTo>
                    <a:pt x="84" y="378"/>
                  </a:lnTo>
                  <a:lnTo>
                    <a:pt x="84" y="372"/>
                  </a:lnTo>
                  <a:lnTo>
                    <a:pt x="90" y="372"/>
                  </a:lnTo>
                  <a:lnTo>
                    <a:pt x="90" y="366"/>
                  </a:lnTo>
                  <a:lnTo>
                    <a:pt x="96" y="366"/>
                  </a:lnTo>
                  <a:lnTo>
                    <a:pt x="96" y="360"/>
                  </a:lnTo>
                  <a:lnTo>
                    <a:pt x="102" y="360"/>
                  </a:lnTo>
                  <a:lnTo>
                    <a:pt x="102" y="354"/>
                  </a:lnTo>
                  <a:lnTo>
                    <a:pt x="114" y="354"/>
                  </a:lnTo>
                  <a:lnTo>
                    <a:pt x="120" y="348"/>
                  </a:lnTo>
                  <a:lnTo>
                    <a:pt x="126" y="348"/>
                  </a:lnTo>
                  <a:lnTo>
                    <a:pt x="126" y="342"/>
                  </a:lnTo>
                  <a:lnTo>
                    <a:pt x="132" y="342"/>
                  </a:lnTo>
                  <a:lnTo>
                    <a:pt x="132" y="336"/>
                  </a:lnTo>
                  <a:lnTo>
                    <a:pt x="138" y="336"/>
                  </a:lnTo>
                  <a:lnTo>
                    <a:pt x="138" y="330"/>
                  </a:lnTo>
                  <a:lnTo>
                    <a:pt x="144" y="330"/>
                  </a:lnTo>
                  <a:lnTo>
                    <a:pt x="144" y="324"/>
                  </a:lnTo>
                  <a:lnTo>
                    <a:pt x="150" y="324"/>
                  </a:lnTo>
                  <a:lnTo>
                    <a:pt x="150" y="318"/>
                  </a:lnTo>
                  <a:lnTo>
                    <a:pt x="156" y="318"/>
                  </a:lnTo>
                  <a:lnTo>
                    <a:pt x="156" y="312"/>
                  </a:lnTo>
                  <a:lnTo>
                    <a:pt x="156" y="306"/>
                  </a:lnTo>
                  <a:lnTo>
                    <a:pt x="162" y="306"/>
                  </a:lnTo>
                  <a:lnTo>
                    <a:pt x="168" y="300"/>
                  </a:lnTo>
                  <a:lnTo>
                    <a:pt x="168" y="294"/>
                  </a:lnTo>
                  <a:lnTo>
                    <a:pt x="174" y="288"/>
                  </a:lnTo>
                  <a:lnTo>
                    <a:pt x="174" y="282"/>
                  </a:lnTo>
                  <a:lnTo>
                    <a:pt x="174" y="276"/>
                  </a:lnTo>
                  <a:lnTo>
                    <a:pt x="174" y="270"/>
                  </a:lnTo>
                  <a:lnTo>
                    <a:pt x="168" y="270"/>
                  </a:lnTo>
                  <a:lnTo>
                    <a:pt x="168" y="264"/>
                  </a:lnTo>
                  <a:lnTo>
                    <a:pt x="162" y="264"/>
                  </a:lnTo>
                  <a:lnTo>
                    <a:pt x="162" y="258"/>
                  </a:lnTo>
                  <a:lnTo>
                    <a:pt x="162" y="252"/>
                  </a:lnTo>
                  <a:lnTo>
                    <a:pt x="162" y="246"/>
                  </a:lnTo>
                  <a:lnTo>
                    <a:pt x="162" y="240"/>
                  </a:lnTo>
                  <a:lnTo>
                    <a:pt x="162" y="234"/>
                  </a:lnTo>
                  <a:lnTo>
                    <a:pt x="168" y="228"/>
                  </a:lnTo>
                  <a:lnTo>
                    <a:pt x="162" y="228"/>
                  </a:lnTo>
                  <a:lnTo>
                    <a:pt x="162" y="222"/>
                  </a:lnTo>
                  <a:lnTo>
                    <a:pt x="168" y="222"/>
                  </a:lnTo>
                  <a:lnTo>
                    <a:pt x="168" y="216"/>
                  </a:lnTo>
                  <a:lnTo>
                    <a:pt x="174" y="210"/>
                  </a:lnTo>
                  <a:lnTo>
                    <a:pt x="174" y="204"/>
                  </a:lnTo>
                  <a:lnTo>
                    <a:pt x="180" y="204"/>
                  </a:lnTo>
                  <a:lnTo>
                    <a:pt x="186" y="198"/>
                  </a:lnTo>
                  <a:lnTo>
                    <a:pt x="186" y="192"/>
                  </a:lnTo>
                  <a:lnTo>
                    <a:pt x="192" y="192"/>
                  </a:lnTo>
                  <a:lnTo>
                    <a:pt x="192" y="186"/>
                  </a:lnTo>
                  <a:lnTo>
                    <a:pt x="192" y="180"/>
                  </a:lnTo>
                  <a:lnTo>
                    <a:pt x="192" y="174"/>
                  </a:lnTo>
                  <a:lnTo>
                    <a:pt x="192" y="168"/>
                  </a:lnTo>
                  <a:lnTo>
                    <a:pt x="198" y="162"/>
                  </a:lnTo>
                  <a:lnTo>
                    <a:pt x="204" y="156"/>
                  </a:lnTo>
                  <a:lnTo>
                    <a:pt x="210" y="156"/>
                  </a:lnTo>
                  <a:lnTo>
                    <a:pt x="210" y="150"/>
                  </a:lnTo>
                  <a:lnTo>
                    <a:pt x="216" y="150"/>
                  </a:lnTo>
                  <a:lnTo>
                    <a:pt x="216" y="144"/>
                  </a:lnTo>
                  <a:lnTo>
                    <a:pt x="222" y="144"/>
                  </a:lnTo>
                  <a:lnTo>
                    <a:pt x="222" y="138"/>
                  </a:lnTo>
                  <a:lnTo>
                    <a:pt x="228" y="132"/>
                  </a:lnTo>
                  <a:lnTo>
                    <a:pt x="234" y="132"/>
                  </a:lnTo>
                  <a:lnTo>
                    <a:pt x="240" y="132"/>
                  </a:lnTo>
                  <a:lnTo>
                    <a:pt x="240" y="126"/>
                  </a:lnTo>
                  <a:lnTo>
                    <a:pt x="246" y="126"/>
                  </a:lnTo>
                  <a:lnTo>
                    <a:pt x="252" y="120"/>
                  </a:lnTo>
                  <a:lnTo>
                    <a:pt x="258" y="120"/>
                  </a:lnTo>
                  <a:lnTo>
                    <a:pt x="264" y="120"/>
                  </a:lnTo>
                  <a:lnTo>
                    <a:pt x="270" y="114"/>
                  </a:lnTo>
                  <a:lnTo>
                    <a:pt x="276" y="114"/>
                  </a:lnTo>
                  <a:lnTo>
                    <a:pt x="282" y="114"/>
                  </a:lnTo>
                  <a:lnTo>
                    <a:pt x="282" y="108"/>
                  </a:lnTo>
                  <a:lnTo>
                    <a:pt x="288" y="108"/>
                  </a:lnTo>
                  <a:lnTo>
                    <a:pt x="294" y="108"/>
                  </a:lnTo>
                  <a:lnTo>
                    <a:pt x="294" y="102"/>
                  </a:lnTo>
                  <a:lnTo>
                    <a:pt x="300" y="102"/>
                  </a:lnTo>
                  <a:lnTo>
                    <a:pt x="306" y="102"/>
                  </a:lnTo>
                  <a:lnTo>
                    <a:pt x="312" y="96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18" y="84"/>
                  </a:lnTo>
                  <a:lnTo>
                    <a:pt x="324" y="84"/>
                  </a:lnTo>
                  <a:lnTo>
                    <a:pt x="318" y="84"/>
                  </a:lnTo>
                  <a:lnTo>
                    <a:pt x="324" y="78"/>
                  </a:lnTo>
                  <a:lnTo>
                    <a:pt x="330" y="72"/>
                  </a:lnTo>
                  <a:lnTo>
                    <a:pt x="336" y="66"/>
                  </a:lnTo>
                  <a:lnTo>
                    <a:pt x="336" y="60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2" y="42"/>
                  </a:lnTo>
                  <a:lnTo>
                    <a:pt x="348" y="36"/>
                  </a:lnTo>
                  <a:lnTo>
                    <a:pt x="348" y="30"/>
                  </a:lnTo>
                  <a:lnTo>
                    <a:pt x="348" y="24"/>
                  </a:lnTo>
                  <a:lnTo>
                    <a:pt x="354" y="24"/>
                  </a:lnTo>
                  <a:lnTo>
                    <a:pt x="354" y="18"/>
                  </a:lnTo>
                  <a:lnTo>
                    <a:pt x="354" y="12"/>
                  </a:lnTo>
                  <a:lnTo>
                    <a:pt x="360" y="6"/>
                  </a:lnTo>
                  <a:lnTo>
                    <a:pt x="366" y="6"/>
                  </a:lnTo>
                  <a:lnTo>
                    <a:pt x="372" y="6"/>
                  </a:lnTo>
                  <a:lnTo>
                    <a:pt x="378" y="6"/>
                  </a:lnTo>
                  <a:lnTo>
                    <a:pt x="378" y="0"/>
                  </a:lnTo>
                  <a:lnTo>
                    <a:pt x="384" y="0"/>
                  </a:lnTo>
                  <a:lnTo>
                    <a:pt x="384" y="6"/>
                  </a:lnTo>
                  <a:lnTo>
                    <a:pt x="384" y="12"/>
                  </a:lnTo>
                  <a:lnTo>
                    <a:pt x="390" y="12"/>
                  </a:lnTo>
                  <a:lnTo>
                    <a:pt x="390" y="18"/>
                  </a:lnTo>
                  <a:lnTo>
                    <a:pt x="396" y="18"/>
                  </a:lnTo>
                  <a:lnTo>
                    <a:pt x="396" y="24"/>
                  </a:lnTo>
                  <a:lnTo>
                    <a:pt x="402" y="24"/>
                  </a:lnTo>
                  <a:lnTo>
                    <a:pt x="402" y="30"/>
                  </a:lnTo>
                  <a:lnTo>
                    <a:pt x="408" y="30"/>
                  </a:lnTo>
                  <a:lnTo>
                    <a:pt x="414" y="36"/>
                  </a:lnTo>
                  <a:lnTo>
                    <a:pt x="420" y="36"/>
                  </a:lnTo>
                  <a:lnTo>
                    <a:pt x="426" y="36"/>
                  </a:lnTo>
                  <a:lnTo>
                    <a:pt x="432" y="36"/>
                  </a:lnTo>
                  <a:lnTo>
                    <a:pt x="438" y="42"/>
                  </a:lnTo>
                  <a:lnTo>
                    <a:pt x="438" y="36"/>
                  </a:lnTo>
                  <a:lnTo>
                    <a:pt x="444" y="36"/>
                  </a:lnTo>
                  <a:lnTo>
                    <a:pt x="450" y="36"/>
                  </a:lnTo>
                  <a:lnTo>
                    <a:pt x="456" y="36"/>
                  </a:lnTo>
                  <a:lnTo>
                    <a:pt x="462" y="36"/>
                  </a:lnTo>
                  <a:lnTo>
                    <a:pt x="468" y="36"/>
                  </a:lnTo>
                  <a:lnTo>
                    <a:pt x="468" y="30"/>
                  </a:lnTo>
                  <a:lnTo>
                    <a:pt x="474" y="36"/>
                  </a:lnTo>
                  <a:lnTo>
                    <a:pt x="480" y="36"/>
                  </a:lnTo>
                  <a:lnTo>
                    <a:pt x="486" y="36"/>
                  </a:lnTo>
                  <a:lnTo>
                    <a:pt x="492" y="36"/>
                  </a:lnTo>
                  <a:lnTo>
                    <a:pt x="498" y="36"/>
                  </a:lnTo>
                  <a:lnTo>
                    <a:pt x="498" y="30"/>
                  </a:lnTo>
                  <a:lnTo>
                    <a:pt x="504" y="24"/>
                  </a:lnTo>
                  <a:lnTo>
                    <a:pt x="504" y="30"/>
                  </a:lnTo>
                  <a:lnTo>
                    <a:pt x="510" y="36"/>
                  </a:lnTo>
                  <a:lnTo>
                    <a:pt x="504" y="36"/>
                  </a:lnTo>
                  <a:lnTo>
                    <a:pt x="504" y="30"/>
                  </a:lnTo>
                  <a:lnTo>
                    <a:pt x="504" y="36"/>
                  </a:lnTo>
                  <a:lnTo>
                    <a:pt x="510" y="36"/>
                  </a:lnTo>
                  <a:lnTo>
                    <a:pt x="504" y="36"/>
                  </a:lnTo>
                  <a:lnTo>
                    <a:pt x="510" y="36"/>
                  </a:lnTo>
                  <a:lnTo>
                    <a:pt x="510" y="42"/>
                  </a:lnTo>
                  <a:lnTo>
                    <a:pt x="516" y="42"/>
                  </a:lnTo>
                  <a:lnTo>
                    <a:pt x="516" y="36"/>
                  </a:lnTo>
                  <a:lnTo>
                    <a:pt x="510" y="36"/>
                  </a:lnTo>
                  <a:lnTo>
                    <a:pt x="516" y="42"/>
                  </a:lnTo>
                  <a:lnTo>
                    <a:pt x="522" y="42"/>
                  </a:lnTo>
                  <a:lnTo>
                    <a:pt x="528" y="42"/>
                  </a:lnTo>
                  <a:lnTo>
                    <a:pt x="534" y="36"/>
                  </a:lnTo>
                  <a:lnTo>
                    <a:pt x="534" y="42"/>
                  </a:lnTo>
                  <a:lnTo>
                    <a:pt x="540" y="42"/>
                  </a:lnTo>
                  <a:lnTo>
                    <a:pt x="546" y="42"/>
                  </a:lnTo>
                  <a:lnTo>
                    <a:pt x="546" y="48"/>
                  </a:lnTo>
                  <a:lnTo>
                    <a:pt x="552" y="48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64" y="60"/>
                  </a:lnTo>
                  <a:lnTo>
                    <a:pt x="558" y="66"/>
                  </a:lnTo>
                  <a:lnTo>
                    <a:pt x="564" y="66"/>
                  </a:lnTo>
                  <a:lnTo>
                    <a:pt x="564" y="72"/>
                  </a:lnTo>
                  <a:lnTo>
                    <a:pt x="570" y="72"/>
                  </a:lnTo>
                  <a:lnTo>
                    <a:pt x="564" y="78"/>
                  </a:lnTo>
                  <a:lnTo>
                    <a:pt x="570" y="90"/>
                  </a:lnTo>
                  <a:lnTo>
                    <a:pt x="570" y="96"/>
                  </a:lnTo>
                  <a:lnTo>
                    <a:pt x="570" y="102"/>
                  </a:lnTo>
                  <a:lnTo>
                    <a:pt x="570" y="108"/>
                  </a:lnTo>
                  <a:lnTo>
                    <a:pt x="564" y="108"/>
                  </a:lnTo>
                  <a:lnTo>
                    <a:pt x="564" y="114"/>
                  </a:lnTo>
                  <a:lnTo>
                    <a:pt x="570" y="114"/>
                  </a:lnTo>
                  <a:lnTo>
                    <a:pt x="570" y="120"/>
                  </a:lnTo>
                  <a:lnTo>
                    <a:pt x="570" y="126"/>
                  </a:lnTo>
                  <a:lnTo>
                    <a:pt x="570" y="132"/>
                  </a:lnTo>
                  <a:lnTo>
                    <a:pt x="570" y="138"/>
                  </a:lnTo>
                  <a:lnTo>
                    <a:pt x="576" y="138"/>
                  </a:lnTo>
                  <a:lnTo>
                    <a:pt x="576" y="144"/>
                  </a:lnTo>
                  <a:lnTo>
                    <a:pt x="576" y="150"/>
                  </a:lnTo>
                  <a:lnTo>
                    <a:pt x="582" y="156"/>
                  </a:lnTo>
                  <a:lnTo>
                    <a:pt x="588" y="162"/>
                  </a:lnTo>
                  <a:lnTo>
                    <a:pt x="600" y="168"/>
                  </a:lnTo>
                  <a:lnTo>
                    <a:pt x="600" y="174"/>
                  </a:lnTo>
                  <a:lnTo>
                    <a:pt x="594" y="174"/>
                  </a:lnTo>
                  <a:lnTo>
                    <a:pt x="588" y="180"/>
                  </a:lnTo>
                  <a:lnTo>
                    <a:pt x="588" y="186"/>
                  </a:lnTo>
                  <a:lnTo>
                    <a:pt x="594" y="186"/>
                  </a:lnTo>
                  <a:lnTo>
                    <a:pt x="594" y="192"/>
                  </a:lnTo>
                  <a:lnTo>
                    <a:pt x="588" y="192"/>
                  </a:lnTo>
                  <a:lnTo>
                    <a:pt x="582" y="192"/>
                  </a:lnTo>
                  <a:lnTo>
                    <a:pt x="582" y="186"/>
                  </a:lnTo>
                  <a:lnTo>
                    <a:pt x="576" y="192"/>
                  </a:lnTo>
                  <a:lnTo>
                    <a:pt x="576" y="186"/>
                  </a:lnTo>
                  <a:lnTo>
                    <a:pt x="570" y="192"/>
                  </a:lnTo>
                  <a:lnTo>
                    <a:pt x="564" y="186"/>
                  </a:lnTo>
                  <a:lnTo>
                    <a:pt x="558" y="186"/>
                  </a:lnTo>
                  <a:lnTo>
                    <a:pt x="552" y="186"/>
                  </a:lnTo>
                  <a:lnTo>
                    <a:pt x="546" y="186"/>
                  </a:lnTo>
                  <a:lnTo>
                    <a:pt x="540" y="186"/>
                  </a:lnTo>
                  <a:lnTo>
                    <a:pt x="534" y="186"/>
                  </a:lnTo>
                  <a:lnTo>
                    <a:pt x="528" y="186"/>
                  </a:lnTo>
                  <a:lnTo>
                    <a:pt x="522" y="192"/>
                  </a:lnTo>
                  <a:lnTo>
                    <a:pt x="510" y="192"/>
                  </a:lnTo>
                  <a:lnTo>
                    <a:pt x="504" y="192"/>
                  </a:lnTo>
                  <a:lnTo>
                    <a:pt x="504" y="198"/>
                  </a:lnTo>
                  <a:lnTo>
                    <a:pt x="510" y="198"/>
                  </a:lnTo>
                  <a:lnTo>
                    <a:pt x="510" y="204"/>
                  </a:lnTo>
                  <a:lnTo>
                    <a:pt x="510" y="210"/>
                  </a:lnTo>
                  <a:lnTo>
                    <a:pt x="504" y="210"/>
                  </a:lnTo>
                  <a:lnTo>
                    <a:pt x="498" y="210"/>
                  </a:lnTo>
                  <a:lnTo>
                    <a:pt x="492" y="210"/>
                  </a:lnTo>
                  <a:lnTo>
                    <a:pt x="486" y="210"/>
                  </a:lnTo>
                  <a:lnTo>
                    <a:pt x="474" y="216"/>
                  </a:lnTo>
                  <a:lnTo>
                    <a:pt x="468" y="216"/>
                  </a:lnTo>
                  <a:lnTo>
                    <a:pt x="468" y="222"/>
                  </a:lnTo>
                  <a:lnTo>
                    <a:pt x="468" y="228"/>
                  </a:lnTo>
                  <a:lnTo>
                    <a:pt x="462" y="228"/>
                  </a:lnTo>
                  <a:lnTo>
                    <a:pt x="462" y="234"/>
                  </a:lnTo>
                  <a:lnTo>
                    <a:pt x="462" y="240"/>
                  </a:lnTo>
                  <a:lnTo>
                    <a:pt x="468" y="240"/>
                  </a:lnTo>
                  <a:lnTo>
                    <a:pt x="474" y="240"/>
                  </a:lnTo>
                  <a:lnTo>
                    <a:pt x="474" y="246"/>
                  </a:lnTo>
                  <a:lnTo>
                    <a:pt x="474" y="252"/>
                  </a:lnTo>
                  <a:lnTo>
                    <a:pt x="468" y="252"/>
                  </a:lnTo>
                  <a:lnTo>
                    <a:pt x="462" y="252"/>
                  </a:lnTo>
                  <a:lnTo>
                    <a:pt x="456" y="252"/>
                  </a:lnTo>
                  <a:lnTo>
                    <a:pt x="450" y="252"/>
                  </a:lnTo>
                  <a:lnTo>
                    <a:pt x="444" y="258"/>
                  </a:lnTo>
                  <a:lnTo>
                    <a:pt x="438" y="258"/>
                  </a:lnTo>
                  <a:lnTo>
                    <a:pt x="432" y="258"/>
                  </a:lnTo>
                  <a:lnTo>
                    <a:pt x="426" y="258"/>
                  </a:lnTo>
                  <a:lnTo>
                    <a:pt x="420" y="258"/>
                  </a:lnTo>
                  <a:lnTo>
                    <a:pt x="420" y="264"/>
                  </a:lnTo>
                  <a:lnTo>
                    <a:pt x="414" y="264"/>
                  </a:lnTo>
                  <a:lnTo>
                    <a:pt x="408" y="264"/>
                  </a:lnTo>
                  <a:lnTo>
                    <a:pt x="408" y="270"/>
                  </a:lnTo>
                  <a:lnTo>
                    <a:pt x="408" y="276"/>
                  </a:lnTo>
                  <a:lnTo>
                    <a:pt x="408" y="282"/>
                  </a:lnTo>
                  <a:lnTo>
                    <a:pt x="402" y="282"/>
                  </a:lnTo>
                  <a:lnTo>
                    <a:pt x="402" y="288"/>
                  </a:lnTo>
                  <a:lnTo>
                    <a:pt x="402" y="294"/>
                  </a:lnTo>
                  <a:lnTo>
                    <a:pt x="396" y="294"/>
                  </a:lnTo>
                  <a:lnTo>
                    <a:pt x="390" y="294"/>
                  </a:lnTo>
                  <a:lnTo>
                    <a:pt x="390" y="300"/>
                  </a:lnTo>
                  <a:lnTo>
                    <a:pt x="384" y="300"/>
                  </a:lnTo>
                  <a:lnTo>
                    <a:pt x="378" y="300"/>
                  </a:lnTo>
                  <a:lnTo>
                    <a:pt x="372" y="306"/>
                  </a:lnTo>
                  <a:lnTo>
                    <a:pt x="366" y="306"/>
                  </a:lnTo>
                  <a:lnTo>
                    <a:pt x="360" y="306"/>
                  </a:lnTo>
                  <a:lnTo>
                    <a:pt x="354" y="306"/>
                  </a:lnTo>
                  <a:lnTo>
                    <a:pt x="348" y="312"/>
                  </a:lnTo>
                  <a:lnTo>
                    <a:pt x="342" y="312"/>
                  </a:lnTo>
                  <a:lnTo>
                    <a:pt x="336" y="312"/>
                  </a:lnTo>
                  <a:lnTo>
                    <a:pt x="330" y="312"/>
                  </a:lnTo>
                  <a:lnTo>
                    <a:pt x="330" y="318"/>
                  </a:lnTo>
                  <a:lnTo>
                    <a:pt x="324" y="318"/>
                  </a:lnTo>
                  <a:lnTo>
                    <a:pt x="318" y="318"/>
                  </a:lnTo>
                  <a:lnTo>
                    <a:pt x="312" y="312"/>
                  </a:lnTo>
                  <a:lnTo>
                    <a:pt x="306" y="312"/>
                  </a:lnTo>
                  <a:lnTo>
                    <a:pt x="300" y="312"/>
                  </a:lnTo>
                  <a:lnTo>
                    <a:pt x="294" y="312"/>
                  </a:lnTo>
                  <a:lnTo>
                    <a:pt x="294" y="318"/>
                  </a:lnTo>
                  <a:lnTo>
                    <a:pt x="288" y="318"/>
                  </a:lnTo>
                  <a:lnTo>
                    <a:pt x="288" y="324"/>
                  </a:lnTo>
                  <a:lnTo>
                    <a:pt x="282" y="324"/>
                  </a:lnTo>
                  <a:lnTo>
                    <a:pt x="276" y="324"/>
                  </a:lnTo>
                  <a:lnTo>
                    <a:pt x="270" y="324"/>
                  </a:lnTo>
                  <a:lnTo>
                    <a:pt x="270" y="330"/>
                  </a:lnTo>
                  <a:lnTo>
                    <a:pt x="264" y="330"/>
                  </a:lnTo>
                  <a:lnTo>
                    <a:pt x="264" y="336"/>
                  </a:lnTo>
                  <a:lnTo>
                    <a:pt x="258" y="336"/>
                  </a:lnTo>
                  <a:lnTo>
                    <a:pt x="252" y="342"/>
                  </a:lnTo>
                  <a:lnTo>
                    <a:pt x="246" y="342"/>
                  </a:lnTo>
                  <a:lnTo>
                    <a:pt x="240" y="348"/>
                  </a:lnTo>
                  <a:lnTo>
                    <a:pt x="234" y="348"/>
                  </a:lnTo>
                  <a:lnTo>
                    <a:pt x="234" y="354"/>
                  </a:lnTo>
                  <a:lnTo>
                    <a:pt x="228" y="354"/>
                  </a:lnTo>
                  <a:lnTo>
                    <a:pt x="222" y="360"/>
                  </a:lnTo>
                  <a:lnTo>
                    <a:pt x="222" y="414"/>
                  </a:lnTo>
                  <a:lnTo>
                    <a:pt x="150" y="408"/>
                  </a:lnTo>
                  <a:lnTo>
                    <a:pt x="78" y="408"/>
                  </a:lnTo>
                  <a:lnTo>
                    <a:pt x="66" y="408"/>
                  </a:lnTo>
                  <a:lnTo>
                    <a:pt x="0" y="40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Freeform 7">
              <a:extLst>
                <a:ext uri="{FF2B5EF4-FFF2-40B4-BE49-F238E27FC236}">
                  <a16:creationId xmlns:a16="http://schemas.microsoft.com/office/drawing/2014/main" id="{421B6505-EF8A-139A-1ED9-9F9CC073224B}"/>
                </a:ext>
              </a:extLst>
            </p:cNvPr>
            <p:cNvSpPr>
              <a:spLocks noChangeAspect="1"/>
            </p:cNvSpPr>
            <p:nvPr>
              <p:custDataLst>
                <p:tags r:id="rId4"/>
              </p:custDataLst>
            </p:nvPr>
          </p:nvSpPr>
          <p:spPr bwMode="gray">
            <a:xfrm>
              <a:off x="2121251" y="1925639"/>
              <a:ext cx="825356" cy="842962"/>
            </a:xfrm>
            <a:custGeom>
              <a:avLst/>
              <a:gdLst>
                <a:gd name="T0" fmla="*/ 403 w 612"/>
                <a:gd name="T1" fmla="*/ 56 h 624"/>
                <a:gd name="T2" fmla="*/ 377 w 612"/>
                <a:gd name="T3" fmla="*/ 83 h 624"/>
                <a:gd name="T4" fmla="*/ 386 w 612"/>
                <a:gd name="T5" fmla="*/ 139 h 624"/>
                <a:gd name="T6" fmla="*/ 390 w 612"/>
                <a:gd name="T7" fmla="*/ 165 h 624"/>
                <a:gd name="T8" fmla="*/ 398 w 612"/>
                <a:gd name="T9" fmla="*/ 256 h 624"/>
                <a:gd name="T10" fmla="*/ 403 w 612"/>
                <a:gd name="T11" fmla="*/ 287 h 624"/>
                <a:gd name="T12" fmla="*/ 411 w 612"/>
                <a:gd name="T13" fmla="*/ 369 h 624"/>
                <a:gd name="T14" fmla="*/ 411 w 612"/>
                <a:gd name="T15" fmla="*/ 421 h 624"/>
                <a:gd name="T16" fmla="*/ 355 w 612"/>
                <a:gd name="T17" fmla="*/ 421 h 624"/>
                <a:gd name="T18" fmla="*/ 312 w 612"/>
                <a:gd name="T19" fmla="*/ 421 h 624"/>
                <a:gd name="T20" fmla="*/ 277 w 612"/>
                <a:gd name="T21" fmla="*/ 417 h 624"/>
                <a:gd name="T22" fmla="*/ 260 w 612"/>
                <a:gd name="T23" fmla="*/ 425 h 624"/>
                <a:gd name="T24" fmla="*/ 242 w 612"/>
                <a:gd name="T25" fmla="*/ 425 h 624"/>
                <a:gd name="T26" fmla="*/ 229 w 612"/>
                <a:gd name="T27" fmla="*/ 430 h 624"/>
                <a:gd name="T28" fmla="*/ 221 w 612"/>
                <a:gd name="T29" fmla="*/ 439 h 624"/>
                <a:gd name="T30" fmla="*/ 212 w 612"/>
                <a:gd name="T31" fmla="*/ 425 h 624"/>
                <a:gd name="T32" fmla="*/ 200 w 612"/>
                <a:gd name="T33" fmla="*/ 417 h 624"/>
                <a:gd name="T34" fmla="*/ 190 w 612"/>
                <a:gd name="T35" fmla="*/ 425 h 624"/>
                <a:gd name="T36" fmla="*/ 190 w 612"/>
                <a:gd name="T37" fmla="*/ 443 h 624"/>
                <a:gd name="T38" fmla="*/ 178 w 612"/>
                <a:gd name="T39" fmla="*/ 448 h 624"/>
                <a:gd name="T40" fmla="*/ 165 w 612"/>
                <a:gd name="T41" fmla="*/ 443 h 624"/>
                <a:gd name="T42" fmla="*/ 151 w 612"/>
                <a:gd name="T43" fmla="*/ 435 h 624"/>
                <a:gd name="T44" fmla="*/ 147 w 612"/>
                <a:gd name="T45" fmla="*/ 425 h 624"/>
                <a:gd name="T46" fmla="*/ 138 w 612"/>
                <a:gd name="T47" fmla="*/ 417 h 624"/>
                <a:gd name="T48" fmla="*/ 130 w 612"/>
                <a:gd name="T49" fmla="*/ 400 h 624"/>
                <a:gd name="T50" fmla="*/ 117 w 612"/>
                <a:gd name="T51" fmla="*/ 396 h 624"/>
                <a:gd name="T52" fmla="*/ 108 w 612"/>
                <a:gd name="T53" fmla="*/ 386 h 624"/>
                <a:gd name="T54" fmla="*/ 95 w 612"/>
                <a:gd name="T55" fmla="*/ 382 h 624"/>
                <a:gd name="T56" fmla="*/ 78 w 612"/>
                <a:gd name="T57" fmla="*/ 382 h 624"/>
                <a:gd name="T58" fmla="*/ 74 w 612"/>
                <a:gd name="T59" fmla="*/ 378 h 624"/>
                <a:gd name="T60" fmla="*/ 70 w 612"/>
                <a:gd name="T61" fmla="*/ 382 h 624"/>
                <a:gd name="T62" fmla="*/ 60 w 612"/>
                <a:gd name="T63" fmla="*/ 382 h 624"/>
                <a:gd name="T64" fmla="*/ 48 w 612"/>
                <a:gd name="T65" fmla="*/ 386 h 624"/>
                <a:gd name="T66" fmla="*/ 35 w 612"/>
                <a:gd name="T67" fmla="*/ 382 h 624"/>
                <a:gd name="T68" fmla="*/ 26 w 612"/>
                <a:gd name="T69" fmla="*/ 391 h 624"/>
                <a:gd name="T70" fmla="*/ 21 w 612"/>
                <a:gd name="T71" fmla="*/ 400 h 624"/>
                <a:gd name="T72" fmla="*/ 21 w 612"/>
                <a:gd name="T73" fmla="*/ 391 h 624"/>
                <a:gd name="T74" fmla="*/ 26 w 612"/>
                <a:gd name="T75" fmla="*/ 374 h 624"/>
                <a:gd name="T76" fmla="*/ 39 w 612"/>
                <a:gd name="T77" fmla="*/ 343 h 624"/>
                <a:gd name="T78" fmla="*/ 39 w 612"/>
                <a:gd name="T79" fmla="*/ 326 h 624"/>
                <a:gd name="T80" fmla="*/ 35 w 612"/>
                <a:gd name="T81" fmla="*/ 309 h 624"/>
                <a:gd name="T82" fmla="*/ 26 w 612"/>
                <a:gd name="T83" fmla="*/ 291 h 624"/>
                <a:gd name="T84" fmla="*/ 26 w 612"/>
                <a:gd name="T85" fmla="*/ 283 h 624"/>
                <a:gd name="T86" fmla="*/ 26 w 612"/>
                <a:gd name="T87" fmla="*/ 283 h 624"/>
                <a:gd name="T88" fmla="*/ 26 w 612"/>
                <a:gd name="T89" fmla="*/ 274 h 624"/>
                <a:gd name="T90" fmla="*/ 31 w 612"/>
                <a:gd name="T91" fmla="*/ 260 h 624"/>
                <a:gd name="T92" fmla="*/ 31 w 612"/>
                <a:gd name="T93" fmla="*/ 248 h 624"/>
                <a:gd name="T94" fmla="*/ 21 w 612"/>
                <a:gd name="T95" fmla="*/ 239 h 624"/>
                <a:gd name="T96" fmla="*/ 17 w 612"/>
                <a:gd name="T97" fmla="*/ 235 h 624"/>
                <a:gd name="T98" fmla="*/ 8 w 612"/>
                <a:gd name="T99" fmla="*/ 226 h 624"/>
                <a:gd name="T100" fmla="*/ 8 w 612"/>
                <a:gd name="T101" fmla="*/ 221 h 624"/>
                <a:gd name="T102" fmla="*/ 8 w 612"/>
                <a:gd name="T103" fmla="*/ 221 h 624"/>
                <a:gd name="T104" fmla="*/ 8 w 612"/>
                <a:gd name="T105" fmla="*/ 213 h 624"/>
                <a:gd name="T106" fmla="*/ 4 w 612"/>
                <a:gd name="T107" fmla="*/ 226 h 624"/>
                <a:gd name="T108" fmla="*/ 0 w 612"/>
                <a:gd name="T109" fmla="*/ 235 h 624"/>
                <a:gd name="T110" fmla="*/ 4 w 612"/>
                <a:gd name="T111" fmla="*/ 221 h 624"/>
                <a:gd name="T112" fmla="*/ 78 w 612"/>
                <a:gd name="T113" fmla="*/ 213 h 624"/>
                <a:gd name="T114" fmla="*/ 143 w 612"/>
                <a:gd name="T115" fmla="*/ 191 h 624"/>
                <a:gd name="T116" fmla="*/ 147 w 612"/>
                <a:gd name="T117" fmla="*/ 148 h 624"/>
                <a:gd name="T118" fmla="*/ 156 w 612"/>
                <a:gd name="T119" fmla="*/ 139 h 624"/>
                <a:gd name="T120" fmla="*/ 182 w 612"/>
                <a:gd name="T121" fmla="*/ 43 h 6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612"/>
                <a:gd name="T184" fmla="*/ 0 h 624"/>
                <a:gd name="T185" fmla="*/ 612 w 612"/>
                <a:gd name="T186" fmla="*/ 624 h 62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612" h="624">
                  <a:moveTo>
                    <a:pt x="420" y="0"/>
                  </a:moveTo>
                  <a:lnTo>
                    <a:pt x="474" y="30"/>
                  </a:lnTo>
                  <a:lnTo>
                    <a:pt x="504" y="42"/>
                  </a:lnTo>
                  <a:lnTo>
                    <a:pt x="558" y="78"/>
                  </a:lnTo>
                  <a:lnTo>
                    <a:pt x="582" y="96"/>
                  </a:lnTo>
                  <a:lnTo>
                    <a:pt x="612" y="114"/>
                  </a:lnTo>
                  <a:lnTo>
                    <a:pt x="600" y="114"/>
                  </a:lnTo>
                  <a:lnTo>
                    <a:pt x="522" y="114"/>
                  </a:lnTo>
                  <a:lnTo>
                    <a:pt x="522" y="120"/>
                  </a:lnTo>
                  <a:lnTo>
                    <a:pt x="528" y="162"/>
                  </a:lnTo>
                  <a:lnTo>
                    <a:pt x="534" y="180"/>
                  </a:lnTo>
                  <a:lnTo>
                    <a:pt x="534" y="192"/>
                  </a:lnTo>
                  <a:lnTo>
                    <a:pt x="534" y="198"/>
                  </a:lnTo>
                  <a:lnTo>
                    <a:pt x="534" y="204"/>
                  </a:lnTo>
                  <a:lnTo>
                    <a:pt x="534" y="210"/>
                  </a:lnTo>
                  <a:lnTo>
                    <a:pt x="540" y="228"/>
                  </a:lnTo>
                  <a:lnTo>
                    <a:pt x="540" y="252"/>
                  </a:lnTo>
                  <a:lnTo>
                    <a:pt x="546" y="306"/>
                  </a:lnTo>
                  <a:lnTo>
                    <a:pt x="552" y="342"/>
                  </a:lnTo>
                  <a:lnTo>
                    <a:pt x="552" y="354"/>
                  </a:lnTo>
                  <a:lnTo>
                    <a:pt x="552" y="360"/>
                  </a:lnTo>
                  <a:lnTo>
                    <a:pt x="552" y="366"/>
                  </a:lnTo>
                  <a:lnTo>
                    <a:pt x="552" y="384"/>
                  </a:lnTo>
                  <a:lnTo>
                    <a:pt x="558" y="396"/>
                  </a:lnTo>
                  <a:lnTo>
                    <a:pt x="564" y="462"/>
                  </a:lnTo>
                  <a:lnTo>
                    <a:pt x="564" y="468"/>
                  </a:lnTo>
                  <a:lnTo>
                    <a:pt x="564" y="486"/>
                  </a:lnTo>
                  <a:lnTo>
                    <a:pt x="570" y="510"/>
                  </a:lnTo>
                  <a:lnTo>
                    <a:pt x="570" y="534"/>
                  </a:lnTo>
                  <a:lnTo>
                    <a:pt x="588" y="540"/>
                  </a:lnTo>
                  <a:lnTo>
                    <a:pt x="576" y="582"/>
                  </a:lnTo>
                  <a:lnTo>
                    <a:pt x="570" y="582"/>
                  </a:lnTo>
                  <a:lnTo>
                    <a:pt x="552" y="582"/>
                  </a:lnTo>
                  <a:lnTo>
                    <a:pt x="516" y="582"/>
                  </a:lnTo>
                  <a:lnTo>
                    <a:pt x="498" y="582"/>
                  </a:lnTo>
                  <a:lnTo>
                    <a:pt x="492" y="582"/>
                  </a:lnTo>
                  <a:lnTo>
                    <a:pt x="468" y="582"/>
                  </a:lnTo>
                  <a:lnTo>
                    <a:pt x="456" y="582"/>
                  </a:lnTo>
                  <a:lnTo>
                    <a:pt x="438" y="582"/>
                  </a:lnTo>
                  <a:lnTo>
                    <a:pt x="432" y="582"/>
                  </a:lnTo>
                  <a:lnTo>
                    <a:pt x="420" y="582"/>
                  </a:lnTo>
                  <a:lnTo>
                    <a:pt x="384" y="582"/>
                  </a:lnTo>
                  <a:lnTo>
                    <a:pt x="390" y="576"/>
                  </a:lnTo>
                  <a:lnTo>
                    <a:pt x="384" y="576"/>
                  </a:lnTo>
                  <a:lnTo>
                    <a:pt x="378" y="576"/>
                  </a:lnTo>
                  <a:lnTo>
                    <a:pt x="384" y="588"/>
                  </a:lnTo>
                  <a:lnTo>
                    <a:pt x="366" y="588"/>
                  </a:lnTo>
                  <a:lnTo>
                    <a:pt x="360" y="588"/>
                  </a:lnTo>
                  <a:lnTo>
                    <a:pt x="354" y="588"/>
                  </a:lnTo>
                  <a:lnTo>
                    <a:pt x="348" y="588"/>
                  </a:lnTo>
                  <a:lnTo>
                    <a:pt x="342" y="588"/>
                  </a:lnTo>
                  <a:lnTo>
                    <a:pt x="336" y="588"/>
                  </a:lnTo>
                  <a:lnTo>
                    <a:pt x="330" y="588"/>
                  </a:lnTo>
                  <a:lnTo>
                    <a:pt x="324" y="588"/>
                  </a:lnTo>
                  <a:lnTo>
                    <a:pt x="318" y="588"/>
                  </a:lnTo>
                  <a:lnTo>
                    <a:pt x="318" y="594"/>
                  </a:lnTo>
                  <a:lnTo>
                    <a:pt x="312" y="594"/>
                  </a:lnTo>
                  <a:lnTo>
                    <a:pt x="312" y="600"/>
                  </a:lnTo>
                  <a:lnTo>
                    <a:pt x="306" y="600"/>
                  </a:lnTo>
                  <a:lnTo>
                    <a:pt x="306" y="606"/>
                  </a:lnTo>
                  <a:lnTo>
                    <a:pt x="306" y="600"/>
                  </a:lnTo>
                  <a:lnTo>
                    <a:pt x="306" y="594"/>
                  </a:lnTo>
                  <a:lnTo>
                    <a:pt x="300" y="594"/>
                  </a:lnTo>
                  <a:lnTo>
                    <a:pt x="294" y="588"/>
                  </a:lnTo>
                  <a:lnTo>
                    <a:pt x="288" y="588"/>
                  </a:lnTo>
                  <a:lnTo>
                    <a:pt x="288" y="582"/>
                  </a:lnTo>
                  <a:lnTo>
                    <a:pt x="282" y="576"/>
                  </a:lnTo>
                  <a:lnTo>
                    <a:pt x="276" y="576"/>
                  </a:lnTo>
                  <a:lnTo>
                    <a:pt x="276" y="582"/>
                  </a:lnTo>
                  <a:lnTo>
                    <a:pt x="270" y="582"/>
                  </a:lnTo>
                  <a:lnTo>
                    <a:pt x="264" y="582"/>
                  </a:lnTo>
                  <a:lnTo>
                    <a:pt x="264" y="588"/>
                  </a:lnTo>
                  <a:lnTo>
                    <a:pt x="264" y="594"/>
                  </a:lnTo>
                  <a:lnTo>
                    <a:pt x="264" y="600"/>
                  </a:lnTo>
                  <a:lnTo>
                    <a:pt x="264" y="606"/>
                  </a:lnTo>
                  <a:lnTo>
                    <a:pt x="264" y="612"/>
                  </a:lnTo>
                  <a:lnTo>
                    <a:pt x="258" y="618"/>
                  </a:lnTo>
                  <a:lnTo>
                    <a:pt x="252" y="618"/>
                  </a:lnTo>
                  <a:lnTo>
                    <a:pt x="252" y="624"/>
                  </a:lnTo>
                  <a:lnTo>
                    <a:pt x="246" y="618"/>
                  </a:lnTo>
                  <a:lnTo>
                    <a:pt x="240" y="618"/>
                  </a:lnTo>
                  <a:lnTo>
                    <a:pt x="234" y="618"/>
                  </a:lnTo>
                  <a:lnTo>
                    <a:pt x="234" y="612"/>
                  </a:lnTo>
                  <a:lnTo>
                    <a:pt x="228" y="612"/>
                  </a:lnTo>
                  <a:lnTo>
                    <a:pt x="228" y="606"/>
                  </a:lnTo>
                  <a:lnTo>
                    <a:pt x="222" y="606"/>
                  </a:lnTo>
                  <a:lnTo>
                    <a:pt x="216" y="600"/>
                  </a:lnTo>
                  <a:lnTo>
                    <a:pt x="210" y="600"/>
                  </a:lnTo>
                  <a:lnTo>
                    <a:pt x="210" y="594"/>
                  </a:lnTo>
                  <a:lnTo>
                    <a:pt x="204" y="588"/>
                  </a:lnTo>
                  <a:lnTo>
                    <a:pt x="210" y="588"/>
                  </a:lnTo>
                  <a:lnTo>
                    <a:pt x="204" y="588"/>
                  </a:lnTo>
                  <a:lnTo>
                    <a:pt x="204" y="582"/>
                  </a:lnTo>
                  <a:lnTo>
                    <a:pt x="198" y="582"/>
                  </a:lnTo>
                  <a:lnTo>
                    <a:pt x="198" y="576"/>
                  </a:lnTo>
                  <a:lnTo>
                    <a:pt x="192" y="576"/>
                  </a:lnTo>
                  <a:lnTo>
                    <a:pt x="192" y="570"/>
                  </a:lnTo>
                  <a:lnTo>
                    <a:pt x="186" y="564"/>
                  </a:lnTo>
                  <a:lnTo>
                    <a:pt x="186" y="558"/>
                  </a:lnTo>
                  <a:lnTo>
                    <a:pt x="180" y="552"/>
                  </a:lnTo>
                  <a:lnTo>
                    <a:pt x="174" y="552"/>
                  </a:lnTo>
                  <a:lnTo>
                    <a:pt x="168" y="552"/>
                  </a:lnTo>
                  <a:lnTo>
                    <a:pt x="162" y="552"/>
                  </a:lnTo>
                  <a:lnTo>
                    <a:pt x="162" y="546"/>
                  </a:lnTo>
                  <a:lnTo>
                    <a:pt x="156" y="546"/>
                  </a:lnTo>
                  <a:lnTo>
                    <a:pt x="156" y="540"/>
                  </a:lnTo>
                  <a:lnTo>
                    <a:pt x="150" y="540"/>
                  </a:lnTo>
                  <a:lnTo>
                    <a:pt x="150" y="534"/>
                  </a:lnTo>
                  <a:lnTo>
                    <a:pt x="144" y="534"/>
                  </a:lnTo>
                  <a:lnTo>
                    <a:pt x="144" y="528"/>
                  </a:lnTo>
                  <a:lnTo>
                    <a:pt x="138" y="528"/>
                  </a:lnTo>
                  <a:lnTo>
                    <a:pt x="132" y="528"/>
                  </a:lnTo>
                  <a:lnTo>
                    <a:pt x="126" y="528"/>
                  </a:lnTo>
                  <a:lnTo>
                    <a:pt x="120" y="528"/>
                  </a:lnTo>
                  <a:lnTo>
                    <a:pt x="114" y="528"/>
                  </a:lnTo>
                  <a:lnTo>
                    <a:pt x="108" y="528"/>
                  </a:lnTo>
                  <a:lnTo>
                    <a:pt x="108" y="522"/>
                  </a:lnTo>
                  <a:lnTo>
                    <a:pt x="102" y="522"/>
                  </a:lnTo>
                  <a:lnTo>
                    <a:pt x="102" y="528"/>
                  </a:lnTo>
                  <a:lnTo>
                    <a:pt x="102" y="522"/>
                  </a:lnTo>
                  <a:lnTo>
                    <a:pt x="102" y="528"/>
                  </a:lnTo>
                  <a:lnTo>
                    <a:pt x="96" y="528"/>
                  </a:lnTo>
                  <a:lnTo>
                    <a:pt x="102" y="528"/>
                  </a:lnTo>
                  <a:lnTo>
                    <a:pt x="96" y="528"/>
                  </a:lnTo>
                  <a:lnTo>
                    <a:pt x="90" y="528"/>
                  </a:lnTo>
                  <a:lnTo>
                    <a:pt x="84" y="528"/>
                  </a:lnTo>
                  <a:lnTo>
                    <a:pt x="84" y="534"/>
                  </a:lnTo>
                  <a:lnTo>
                    <a:pt x="84" y="528"/>
                  </a:lnTo>
                  <a:lnTo>
                    <a:pt x="78" y="528"/>
                  </a:lnTo>
                  <a:lnTo>
                    <a:pt x="78" y="534"/>
                  </a:lnTo>
                  <a:lnTo>
                    <a:pt x="72" y="534"/>
                  </a:lnTo>
                  <a:lnTo>
                    <a:pt x="66" y="534"/>
                  </a:lnTo>
                  <a:lnTo>
                    <a:pt x="60" y="534"/>
                  </a:lnTo>
                  <a:lnTo>
                    <a:pt x="54" y="534"/>
                  </a:lnTo>
                  <a:lnTo>
                    <a:pt x="48" y="534"/>
                  </a:lnTo>
                  <a:lnTo>
                    <a:pt x="48" y="528"/>
                  </a:lnTo>
                  <a:lnTo>
                    <a:pt x="48" y="534"/>
                  </a:lnTo>
                  <a:lnTo>
                    <a:pt x="42" y="534"/>
                  </a:lnTo>
                  <a:lnTo>
                    <a:pt x="42" y="540"/>
                  </a:lnTo>
                  <a:lnTo>
                    <a:pt x="36" y="540"/>
                  </a:lnTo>
                  <a:lnTo>
                    <a:pt x="36" y="546"/>
                  </a:lnTo>
                  <a:lnTo>
                    <a:pt x="30" y="552"/>
                  </a:lnTo>
                  <a:lnTo>
                    <a:pt x="36" y="552"/>
                  </a:lnTo>
                  <a:lnTo>
                    <a:pt x="30" y="552"/>
                  </a:lnTo>
                  <a:lnTo>
                    <a:pt x="30" y="558"/>
                  </a:lnTo>
                  <a:lnTo>
                    <a:pt x="30" y="552"/>
                  </a:lnTo>
                  <a:lnTo>
                    <a:pt x="30" y="546"/>
                  </a:lnTo>
                  <a:lnTo>
                    <a:pt x="30" y="540"/>
                  </a:lnTo>
                  <a:lnTo>
                    <a:pt x="30" y="534"/>
                  </a:lnTo>
                  <a:lnTo>
                    <a:pt x="36" y="528"/>
                  </a:lnTo>
                  <a:lnTo>
                    <a:pt x="36" y="522"/>
                  </a:lnTo>
                  <a:lnTo>
                    <a:pt x="36" y="516"/>
                  </a:lnTo>
                  <a:lnTo>
                    <a:pt x="48" y="498"/>
                  </a:lnTo>
                  <a:lnTo>
                    <a:pt x="48" y="486"/>
                  </a:lnTo>
                  <a:lnTo>
                    <a:pt x="54" y="480"/>
                  </a:lnTo>
                  <a:lnTo>
                    <a:pt x="54" y="474"/>
                  </a:lnTo>
                  <a:lnTo>
                    <a:pt x="54" y="468"/>
                  </a:lnTo>
                  <a:lnTo>
                    <a:pt x="54" y="462"/>
                  </a:lnTo>
                  <a:lnTo>
                    <a:pt x="54" y="456"/>
                  </a:lnTo>
                  <a:lnTo>
                    <a:pt x="54" y="450"/>
                  </a:lnTo>
                  <a:lnTo>
                    <a:pt x="54" y="444"/>
                  </a:lnTo>
                  <a:lnTo>
                    <a:pt x="54" y="438"/>
                  </a:lnTo>
                  <a:lnTo>
                    <a:pt x="48" y="432"/>
                  </a:lnTo>
                  <a:lnTo>
                    <a:pt x="48" y="426"/>
                  </a:lnTo>
                  <a:lnTo>
                    <a:pt x="48" y="420"/>
                  </a:lnTo>
                  <a:lnTo>
                    <a:pt x="48" y="414"/>
                  </a:lnTo>
                  <a:lnTo>
                    <a:pt x="42" y="408"/>
                  </a:lnTo>
                  <a:lnTo>
                    <a:pt x="36" y="402"/>
                  </a:lnTo>
                  <a:lnTo>
                    <a:pt x="36" y="396"/>
                  </a:lnTo>
                  <a:lnTo>
                    <a:pt x="30" y="396"/>
                  </a:lnTo>
                  <a:lnTo>
                    <a:pt x="30" y="390"/>
                  </a:lnTo>
                  <a:lnTo>
                    <a:pt x="36" y="390"/>
                  </a:lnTo>
                  <a:lnTo>
                    <a:pt x="36" y="384"/>
                  </a:lnTo>
                  <a:lnTo>
                    <a:pt x="42" y="384"/>
                  </a:lnTo>
                  <a:lnTo>
                    <a:pt x="36" y="384"/>
                  </a:lnTo>
                  <a:lnTo>
                    <a:pt x="36" y="390"/>
                  </a:lnTo>
                  <a:lnTo>
                    <a:pt x="30" y="390"/>
                  </a:lnTo>
                  <a:lnTo>
                    <a:pt x="30" y="384"/>
                  </a:lnTo>
                  <a:lnTo>
                    <a:pt x="36" y="384"/>
                  </a:lnTo>
                  <a:lnTo>
                    <a:pt x="36" y="378"/>
                  </a:lnTo>
                  <a:lnTo>
                    <a:pt x="42" y="378"/>
                  </a:lnTo>
                  <a:lnTo>
                    <a:pt x="42" y="372"/>
                  </a:lnTo>
                  <a:lnTo>
                    <a:pt x="42" y="366"/>
                  </a:lnTo>
                  <a:lnTo>
                    <a:pt x="42" y="360"/>
                  </a:lnTo>
                  <a:lnTo>
                    <a:pt x="42" y="354"/>
                  </a:lnTo>
                  <a:lnTo>
                    <a:pt x="48" y="348"/>
                  </a:lnTo>
                  <a:lnTo>
                    <a:pt x="42" y="348"/>
                  </a:lnTo>
                  <a:lnTo>
                    <a:pt x="42" y="342"/>
                  </a:lnTo>
                  <a:lnTo>
                    <a:pt x="36" y="342"/>
                  </a:lnTo>
                  <a:lnTo>
                    <a:pt x="36" y="336"/>
                  </a:lnTo>
                  <a:lnTo>
                    <a:pt x="36" y="330"/>
                  </a:lnTo>
                  <a:lnTo>
                    <a:pt x="30" y="330"/>
                  </a:lnTo>
                  <a:lnTo>
                    <a:pt x="30" y="324"/>
                  </a:lnTo>
                  <a:lnTo>
                    <a:pt x="30" y="330"/>
                  </a:lnTo>
                  <a:lnTo>
                    <a:pt x="24" y="330"/>
                  </a:lnTo>
                  <a:lnTo>
                    <a:pt x="24" y="324"/>
                  </a:lnTo>
                  <a:lnTo>
                    <a:pt x="18" y="324"/>
                  </a:lnTo>
                  <a:lnTo>
                    <a:pt x="18" y="318"/>
                  </a:lnTo>
                  <a:lnTo>
                    <a:pt x="18" y="312"/>
                  </a:lnTo>
                  <a:lnTo>
                    <a:pt x="12" y="312"/>
                  </a:lnTo>
                  <a:lnTo>
                    <a:pt x="12" y="306"/>
                  </a:lnTo>
                  <a:lnTo>
                    <a:pt x="18" y="312"/>
                  </a:lnTo>
                  <a:lnTo>
                    <a:pt x="18" y="306"/>
                  </a:lnTo>
                  <a:lnTo>
                    <a:pt x="12" y="306"/>
                  </a:lnTo>
                  <a:lnTo>
                    <a:pt x="18" y="306"/>
                  </a:lnTo>
                  <a:lnTo>
                    <a:pt x="12" y="306"/>
                  </a:lnTo>
                  <a:lnTo>
                    <a:pt x="12" y="300"/>
                  </a:lnTo>
                  <a:lnTo>
                    <a:pt x="12" y="306"/>
                  </a:lnTo>
                  <a:lnTo>
                    <a:pt x="12" y="300"/>
                  </a:lnTo>
                  <a:lnTo>
                    <a:pt x="12" y="294"/>
                  </a:lnTo>
                  <a:lnTo>
                    <a:pt x="12" y="300"/>
                  </a:lnTo>
                  <a:lnTo>
                    <a:pt x="12" y="294"/>
                  </a:lnTo>
                  <a:lnTo>
                    <a:pt x="12" y="300"/>
                  </a:lnTo>
                  <a:lnTo>
                    <a:pt x="6" y="300"/>
                  </a:lnTo>
                  <a:lnTo>
                    <a:pt x="6" y="306"/>
                  </a:lnTo>
                  <a:lnTo>
                    <a:pt x="6" y="312"/>
                  </a:lnTo>
                  <a:lnTo>
                    <a:pt x="0" y="318"/>
                  </a:lnTo>
                  <a:lnTo>
                    <a:pt x="6" y="318"/>
                  </a:lnTo>
                  <a:lnTo>
                    <a:pt x="6" y="324"/>
                  </a:lnTo>
                  <a:lnTo>
                    <a:pt x="0" y="324"/>
                  </a:lnTo>
                  <a:lnTo>
                    <a:pt x="0" y="318"/>
                  </a:lnTo>
                  <a:lnTo>
                    <a:pt x="0" y="312"/>
                  </a:lnTo>
                  <a:lnTo>
                    <a:pt x="6" y="312"/>
                  </a:lnTo>
                  <a:lnTo>
                    <a:pt x="6" y="306"/>
                  </a:lnTo>
                  <a:lnTo>
                    <a:pt x="6" y="294"/>
                  </a:lnTo>
                  <a:lnTo>
                    <a:pt x="12" y="294"/>
                  </a:lnTo>
                  <a:lnTo>
                    <a:pt x="60" y="294"/>
                  </a:lnTo>
                  <a:lnTo>
                    <a:pt x="108" y="294"/>
                  </a:lnTo>
                  <a:lnTo>
                    <a:pt x="162" y="294"/>
                  </a:lnTo>
                  <a:lnTo>
                    <a:pt x="204" y="294"/>
                  </a:lnTo>
                  <a:lnTo>
                    <a:pt x="204" y="276"/>
                  </a:lnTo>
                  <a:lnTo>
                    <a:pt x="198" y="264"/>
                  </a:lnTo>
                  <a:lnTo>
                    <a:pt x="198" y="222"/>
                  </a:lnTo>
                  <a:lnTo>
                    <a:pt x="198" y="210"/>
                  </a:lnTo>
                  <a:lnTo>
                    <a:pt x="204" y="210"/>
                  </a:lnTo>
                  <a:lnTo>
                    <a:pt x="204" y="204"/>
                  </a:lnTo>
                  <a:lnTo>
                    <a:pt x="204" y="198"/>
                  </a:lnTo>
                  <a:lnTo>
                    <a:pt x="210" y="198"/>
                  </a:lnTo>
                  <a:lnTo>
                    <a:pt x="210" y="192"/>
                  </a:lnTo>
                  <a:lnTo>
                    <a:pt x="216" y="192"/>
                  </a:lnTo>
                  <a:lnTo>
                    <a:pt x="246" y="186"/>
                  </a:lnTo>
                  <a:lnTo>
                    <a:pt x="252" y="186"/>
                  </a:lnTo>
                  <a:lnTo>
                    <a:pt x="252" y="120"/>
                  </a:lnTo>
                  <a:lnTo>
                    <a:pt x="252" y="60"/>
                  </a:lnTo>
                  <a:lnTo>
                    <a:pt x="420" y="60"/>
                  </a:lnTo>
                  <a:lnTo>
                    <a:pt x="420" y="6"/>
                  </a:lnTo>
                  <a:lnTo>
                    <a:pt x="42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Freeform 8">
              <a:extLst>
                <a:ext uri="{FF2B5EF4-FFF2-40B4-BE49-F238E27FC236}">
                  <a16:creationId xmlns:a16="http://schemas.microsoft.com/office/drawing/2014/main" id="{22AB48CE-7450-9521-B2DD-02B0C2CE0A04}"/>
                </a:ext>
              </a:extLst>
            </p:cNvPr>
            <p:cNvSpPr>
              <a:spLocks noChangeAspect="1"/>
            </p:cNvSpPr>
            <p:nvPr>
              <p:custDataLst>
                <p:tags r:id="rId5"/>
              </p:custDataLst>
            </p:nvPr>
          </p:nvSpPr>
          <p:spPr bwMode="gray">
            <a:xfrm>
              <a:off x="2121251" y="1893889"/>
              <a:ext cx="566639" cy="469900"/>
            </a:xfrm>
            <a:custGeom>
              <a:avLst/>
              <a:gdLst>
                <a:gd name="T0" fmla="*/ 190 w 420"/>
                <a:gd name="T1" fmla="*/ 0 h 348"/>
                <a:gd name="T2" fmla="*/ 252 w 420"/>
                <a:gd name="T3" fmla="*/ 0 h 348"/>
                <a:gd name="T4" fmla="*/ 303 w 420"/>
                <a:gd name="T5" fmla="*/ 17 h 348"/>
                <a:gd name="T6" fmla="*/ 303 w 420"/>
                <a:gd name="T7" fmla="*/ 60 h 348"/>
                <a:gd name="T8" fmla="*/ 182 w 420"/>
                <a:gd name="T9" fmla="*/ 104 h 348"/>
                <a:gd name="T10" fmla="*/ 178 w 420"/>
                <a:gd name="T11" fmla="*/ 152 h 348"/>
                <a:gd name="T12" fmla="*/ 152 w 420"/>
                <a:gd name="T13" fmla="*/ 157 h 348"/>
                <a:gd name="T14" fmla="*/ 147 w 420"/>
                <a:gd name="T15" fmla="*/ 161 h 348"/>
                <a:gd name="T16" fmla="*/ 147 w 420"/>
                <a:gd name="T17" fmla="*/ 169 h 348"/>
                <a:gd name="T18" fmla="*/ 143 w 420"/>
                <a:gd name="T19" fmla="*/ 178 h 348"/>
                <a:gd name="T20" fmla="*/ 147 w 420"/>
                <a:gd name="T21" fmla="*/ 217 h 348"/>
                <a:gd name="T22" fmla="*/ 117 w 420"/>
                <a:gd name="T23" fmla="*/ 230 h 348"/>
                <a:gd name="T24" fmla="*/ 43 w 420"/>
                <a:gd name="T25" fmla="*/ 230 h 348"/>
                <a:gd name="T26" fmla="*/ 4 w 420"/>
                <a:gd name="T27" fmla="*/ 230 h 348"/>
                <a:gd name="T28" fmla="*/ 4 w 420"/>
                <a:gd name="T29" fmla="*/ 243 h 348"/>
                <a:gd name="T30" fmla="*/ 0 w 420"/>
                <a:gd name="T31" fmla="*/ 248 h 348"/>
                <a:gd name="T32" fmla="*/ 0 w 420"/>
                <a:gd name="T33" fmla="*/ 248 h 348"/>
                <a:gd name="T34" fmla="*/ 0 w 420"/>
                <a:gd name="T35" fmla="*/ 239 h 348"/>
                <a:gd name="T36" fmla="*/ 4 w 420"/>
                <a:gd name="T37" fmla="*/ 230 h 348"/>
                <a:gd name="T38" fmla="*/ 4 w 420"/>
                <a:gd name="T39" fmla="*/ 221 h 348"/>
                <a:gd name="T40" fmla="*/ 4 w 420"/>
                <a:gd name="T41" fmla="*/ 213 h 348"/>
                <a:gd name="T42" fmla="*/ 9 w 420"/>
                <a:gd name="T43" fmla="*/ 204 h 348"/>
                <a:gd name="T44" fmla="*/ 13 w 420"/>
                <a:gd name="T45" fmla="*/ 200 h 348"/>
                <a:gd name="T46" fmla="*/ 17 w 420"/>
                <a:gd name="T47" fmla="*/ 196 h 348"/>
                <a:gd name="T48" fmla="*/ 21 w 420"/>
                <a:gd name="T49" fmla="*/ 191 h 348"/>
                <a:gd name="T50" fmla="*/ 26 w 420"/>
                <a:gd name="T51" fmla="*/ 182 h 348"/>
                <a:gd name="T52" fmla="*/ 31 w 420"/>
                <a:gd name="T53" fmla="*/ 178 h 348"/>
                <a:gd name="T54" fmla="*/ 35 w 420"/>
                <a:gd name="T55" fmla="*/ 174 h 348"/>
                <a:gd name="T56" fmla="*/ 35 w 420"/>
                <a:gd name="T57" fmla="*/ 165 h 348"/>
                <a:gd name="T58" fmla="*/ 35 w 420"/>
                <a:gd name="T59" fmla="*/ 165 h 348"/>
                <a:gd name="T60" fmla="*/ 39 w 420"/>
                <a:gd name="T61" fmla="*/ 161 h 348"/>
                <a:gd name="T62" fmla="*/ 43 w 420"/>
                <a:gd name="T63" fmla="*/ 152 h 348"/>
                <a:gd name="T64" fmla="*/ 43 w 420"/>
                <a:gd name="T65" fmla="*/ 152 h 348"/>
                <a:gd name="T66" fmla="*/ 48 w 420"/>
                <a:gd name="T67" fmla="*/ 143 h 348"/>
                <a:gd name="T68" fmla="*/ 52 w 420"/>
                <a:gd name="T69" fmla="*/ 139 h 348"/>
                <a:gd name="T70" fmla="*/ 52 w 420"/>
                <a:gd name="T71" fmla="*/ 139 h 348"/>
                <a:gd name="T72" fmla="*/ 43 w 420"/>
                <a:gd name="T73" fmla="*/ 139 h 348"/>
                <a:gd name="T74" fmla="*/ 43 w 420"/>
                <a:gd name="T75" fmla="*/ 148 h 348"/>
                <a:gd name="T76" fmla="*/ 39 w 420"/>
                <a:gd name="T77" fmla="*/ 143 h 348"/>
                <a:gd name="T78" fmla="*/ 43 w 420"/>
                <a:gd name="T79" fmla="*/ 139 h 348"/>
                <a:gd name="T80" fmla="*/ 52 w 420"/>
                <a:gd name="T81" fmla="*/ 134 h 348"/>
                <a:gd name="T82" fmla="*/ 56 w 420"/>
                <a:gd name="T83" fmla="*/ 130 h 348"/>
                <a:gd name="T84" fmla="*/ 60 w 420"/>
                <a:gd name="T85" fmla="*/ 126 h 348"/>
                <a:gd name="T86" fmla="*/ 65 w 420"/>
                <a:gd name="T87" fmla="*/ 117 h 348"/>
                <a:gd name="T88" fmla="*/ 74 w 420"/>
                <a:gd name="T89" fmla="*/ 113 h 348"/>
                <a:gd name="T90" fmla="*/ 78 w 420"/>
                <a:gd name="T91" fmla="*/ 109 h 348"/>
                <a:gd name="T92" fmla="*/ 82 w 420"/>
                <a:gd name="T93" fmla="*/ 100 h 348"/>
                <a:gd name="T94" fmla="*/ 82 w 420"/>
                <a:gd name="T95" fmla="*/ 91 h 348"/>
                <a:gd name="T96" fmla="*/ 82 w 420"/>
                <a:gd name="T97" fmla="*/ 83 h 348"/>
                <a:gd name="T98" fmla="*/ 87 w 420"/>
                <a:gd name="T99" fmla="*/ 74 h 348"/>
                <a:gd name="T100" fmla="*/ 91 w 420"/>
                <a:gd name="T101" fmla="*/ 70 h 348"/>
                <a:gd name="T102" fmla="*/ 95 w 420"/>
                <a:gd name="T103" fmla="*/ 60 h 348"/>
                <a:gd name="T104" fmla="*/ 95 w 420"/>
                <a:gd name="T105" fmla="*/ 52 h 348"/>
                <a:gd name="T106" fmla="*/ 104 w 420"/>
                <a:gd name="T107" fmla="*/ 48 h 348"/>
                <a:gd name="T108" fmla="*/ 113 w 420"/>
                <a:gd name="T109" fmla="*/ 43 h 348"/>
                <a:gd name="T110" fmla="*/ 126 w 420"/>
                <a:gd name="T111" fmla="*/ 39 h 348"/>
                <a:gd name="T112" fmla="*/ 130 w 420"/>
                <a:gd name="T113" fmla="*/ 35 h 348"/>
                <a:gd name="T114" fmla="*/ 130 w 420"/>
                <a:gd name="T115" fmla="*/ 22 h 348"/>
                <a:gd name="T116" fmla="*/ 134 w 420"/>
                <a:gd name="T117" fmla="*/ 17 h 348"/>
                <a:gd name="T118" fmla="*/ 139 w 420"/>
                <a:gd name="T119" fmla="*/ 13 h 348"/>
                <a:gd name="T120" fmla="*/ 139 w 420"/>
                <a:gd name="T121" fmla="*/ 13 h 348"/>
                <a:gd name="T122" fmla="*/ 139 w 420"/>
                <a:gd name="T123" fmla="*/ 4 h 348"/>
                <a:gd name="T124" fmla="*/ 143 w 420"/>
                <a:gd name="T125" fmla="*/ 0 h 34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20"/>
                <a:gd name="T190" fmla="*/ 0 h 348"/>
                <a:gd name="T191" fmla="*/ 420 w 420"/>
                <a:gd name="T192" fmla="*/ 348 h 34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20" h="348">
                  <a:moveTo>
                    <a:pt x="198" y="0"/>
                  </a:moveTo>
                  <a:lnTo>
                    <a:pt x="264" y="0"/>
                  </a:lnTo>
                  <a:lnTo>
                    <a:pt x="276" y="0"/>
                  </a:lnTo>
                  <a:lnTo>
                    <a:pt x="348" y="0"/>
                  </a:lnTo>
                  <a:lnTo>
                    <a:pt x="420" y="6"/>
                  </a:lnTo>
                  <a:lnTo>
                    <a:pt x="420" y="24"/>
                  </a:lnTo>
                  <a:lnTo>
                    <a:pt x="420" y="30"/>
                  </a:lnTo>
                  <a:lnTo>
                    <a:pt x="420" y="84"/>
                  </a:lnTo>
                  <a:lnTo>
                    <a:pt x="252" y="84"/>
                  </a:lnTo>
                  <a:lnTo>
                    <a:pt x="252" y="144"/>
                  </a:lnTo>
                  <a:lnTo>
                    <a:pt x="252" y="210"/>
                  </a:lnTo>
                  <a:lnTo>
                    <a:pt x="246" y="210"/>
                  </a:lnTo>
                  <a:lnTo>
                    <a:pt x="216" y="216"/>
                  </a:lnTo>
                  <a:lnTo>
                    <a:pt x="210" y="216"/>
                  </a:lnTo>
                  <a:lnTo>
                    <a:pt x="210" y="222"/>
                  </a:lnTo>
                  <a:lnTo>
                    <a:pt x="204" y="222"/>
                  </a:lnTo>
                  <a:lnTo>
                    <a:pt x="204" y="228"/>
                  </a:lnTo>
                  <a:lnTo>
                    <a:pt x="204" y="234"/>
                  </a:lnTo>
                  <a:lnTo>
                    <a:pt x="198" y="234"/>
                  </a:lnTo>
                  <a:lnTo>
                    <a:pt x="198" y="246"/>
                  </a:lnTo>
                  <a:lnTo>
                    <a:pt x="198" y="288"/>
                  </a:lnTo>
                  <a:lnTo>
                    <a:pt x="204" y="300"/>
                  </a:lnTo>
                  <a:lnTo>
                    <a:pt x="204" y="318"/>
                  </a:lnTo>
                  <a:lnTo>
                    <a:pt x="162" y="318"/>
                  </a:lnTo>
                  <a:lnTo>
                    <a:pt x="108" y="318"/>
                  </a:lnTo>
                  <a:lnTo>
                    <a:pt x="60" y="318"/>
                  </a:lnTo>
                  <a:lnTo>
                    <a:pt x="12" y="318"/>
                  </a:lnTo>
                  <a:lnTo>
                    <a:pt x="6" y="318"/>
                  </a:lnTo>
                  <a:lnTo>
                    <a:pt x="6" y="330"/>
                  </a:lnTo>
                  <a:lnTo>
                    <a:pt x="6" y="336"/>
                  </a:lnTo>
                  <a:lnTo>
                    <a:pt x="0" y="336"/>
                  </a:lnTo>
                  <a:lnTo>
                    <a:pt x="0" y="342"/>
                  </a:lnTo>
                  <a:lnTo>
                    <a:pt x="0" y="348"/>
                  </a:lnTo>
                  <a:lnTo>
                    <a:pt x="0" y="342"/>
                  </a:lnTo>
                  <a:lnTo>
                    <a:pt x="0" y="336"/>
                  </a:lnTo>
                  <a:lnTo>
                    <a:pt x="0" y="330"/>
                  </a:lnTo>
                  <a:lnTo>
                    <a:pt x="6" y="324"/>
                  </a:lnTo>
                  <a:lnTo>
                    <a:pt x="6" y="318"/>
                  </a:lnTo>
                  <a:lnTo>
                    <a:pt x="6" y="312"/>
                  </a:lnTo>
                  <a:lnTo>
                    <a:pt x="6" y="306"/>
                  </a:lnTo>
                  <a:lnTo>
                    <a:pt x="6" y="300"/>
                  </a:lnTo>
                  <a:lnTo>
                    <a:pt x="6" y="294"/>
                  </a:lnTo>
                  <a:lnTo>
                    <a:pt x="12" y="288"/>
                  </a:lnTo>
                  <a:lnTo>
                    <a:pt x="12" y="282"/>
                  </a:lnTo>
                  <a:lnTo>
                    <a:pt x="12" y="276"/>
                  </a:lnTo>
                  <a:lnTo>
                    <a:pt x="18" y="276"/>
                  </a:lnTo>
                  <a:lnTo>
                    <a:pt x="18" y="270"/>
                  </a:lnTo>
                  <a:lnTo>
                    <a:pt x="24" y="270"/>
                  </a:lnTo>
                  <a:lnTo>
                    <a:pt x="30" y="270"/>
                  </a:lnTo>
                  <a:lnTo>
                    <a:pt x="30" y="264"/>
                  </a:lnTo>
                  <a:lnTo>
                    <a:pt x="36" y="258"/>
                  </a:lnTo>
                  <a:lnTo>
                    <a:pt x="36" y="252"/>
                  </a:lnTo>
                  <a:lnTo>
                    <a:pt x="36" y="246"/>
                  </a:lnTo>
                  <a:lnTo>
                    <a:pt x="42" y="246"/>
                  </a:lnTo>
                  <a:lnTo>
                    <a:pt x="42" y="240"/>
                  </a:lnTo>
                  <a:lnTo>
                    <a:pt x="48" y="240"/>
                  </a:lnTo>
                  <a:lnTo>
                    <a:pt x="48" y="234"/>
                  </a:lnTo>
                  <a:lnTo>
                    <a:pt x="48" y="228"/>
                  </a:lnTo>
                  <a:lnTo>
                    <a:pt x="42" y="228"/>
                  </a:lnTo>
                  <a:lnTo>
                    <a:pt x="48" y="228"/>
                  </a:lnTo>
                  <a:lnTo>
                    <a:pt x="48" y="222"/>
                  </a:lnTo>
                  <a:lnTo>
                    <a:pt x="54" y="222"/>
                  </a:lnTo>
                  <a:lnTo>
                    <a:pt x="54" y="216"/>
                  </a:lnTo>
                  <a:lnTo>
                    <a:pt x="60" y="210"/>
                  </a:lnTo>
                  <a:lnTo>
                    <a:pt x="54" y="210"/>
                  </a:lnTo>
                  <a:lnTo>
                    <a:pt x="60" y="210"/>
                  </a:lnTo>
                  <a:lnTo>
                    <a:pt x="60" y="204"/>
                  </a:lnTo>
                  <a:lnTo>
                    <a:pt x="66" y="198"/>
                  </a:lnTo>
                  <a:lnTo>
                    <a:pt x="66" y="192"/>
                  </a:lnTo>
                  <a:lnTo>
                    <a:pt x="72" y="192"/>
                  </a:lnTo>
                  <a:lnTo>
                    <a:pt x="66" y="192"/>
                  </a:lnTo>
                  <a:lnTo>
                    <a:pt x="72" y="192"/>
                  </a:lnTo>
                  <a:lnTo>
                    <a:pt x="66" y="192"/>
                  </a:lnTo>
                  <a:lnTo>
                    <a:pt x="60" y="192"/>
                  </a:lnTo>
                  <a:lnTo>
                    <a:pt x="60" y="198"/>
                  </a:lnTo>
                  <a:lnTo>
                    <a:pt x="60" y="204"/>
                  </a:lnTo>
                  <a:lnTo>
                    <a:pt x="54" y="204"/>
                  </a:lnTo>
                  <a:lnTo>
                    <a:pt x="54" y="198"/>
                  </a:lnTo>
                  <a:lnTo>
                    <a:pt x="60" y="198"/>
                  </a:lnTo>
                  <a:lnTo>
                    <a:pt x="60" y="192"/>
                  </a:lnTo>
                  <a:lnTo>
                    <a:pt x="66" y="186"/>
                  </a:lnTo>
                  <a:lnTo>
                    <a:pt x="72" y="186"/>
                  </a:lnTo>
                  <a:lnTo>
                    <a:pt x="72" y="180"/>
                  </a:lnTo>
                  <a:lnTo>
                    <a:pt x="78" y="180"/>
                  </a:lnTo>
                  <a:lnTo>
                    <a:pt x="78" y="174"/>
                  </a:lnTo>
                  <a:lnTo>
                    <a:pt x="84" y="174"/>
                  </a:lnTo>
                  <a:lnTo>
                    <a:pt x="90" y="168"/>
                  </a:lnTo>
                  <a:lnTo>
                    <a:pt x="90" y="162"/>
                  </a:lnTo>
                  <a:lnTo>
                    <a:pt x="96" y="162"/>
                  </a:lnTo>
                  <a:lnTo>
                    <a:pt x="102" y="156"/>
                  </a:lnTo>
                  <a:lnTo>
                    <a:pt x="108" y="156"/>
                  </a:lnTo>
                  <a:lnTo>
                    <a:pt x="108" y="150"/>
                  </a:lnTo>
                  <a:lnTo>
                    <a:pt x="114" y="144"/>
                  </a:lnTo>
                  <a:lnTo>
                    <a:pt x="114" y="138"/>
                  </a:lnTo>
                  <a:lnTo>
                    <a:pt x="114" y="132"/>
                  </a:lnTo>
                  <a:lnTo>
                    <a:pt x="114" y="126"/>
                  </a:lnTo>
                  <a:lnTo>
                    <a:pt x="114" y="120"/>
                  </a:lnTo>
                  <a:lnTo>
                    <a:pt x="114" y="114"/>
                  </a:lnTo>
                  <a:lnTo>
                    <a:pt x="120" y="108"/>
                  </a:lnTo>
                  <a:lnTo>
                    <a:pt x="120" y="102"/>
                  </a:lnTo>
                  <a:lnTo>
                    <a:pt x="120" y="96"/>
                  </a:lnTo>
                  <a:lnTo>
                    <a:pt x="126" y="96"/>
                  </a:lnTo>
                  <a:lnTo>
                    <a:pt x="126" y="90"/>
                  </a:lnTo>
                  <a:lnTo>
                    <a:pt x="132" y="84"/>
                  </a:lnTo>
                  <a:lnTo>
                    <a:pt x="132" y="78"/>
                  </a:lnTo>
                  <a:lnTo>
                    <a:pt x="132" y="72"/>
                  </a:lnTo>
                  <a:lnTo>
                    <a:pt x="138" y="72"/>
                  </a:lnTo>
                  <a:lnTo>
                    <a:pt x="144" y="66"/>
                  </a:lnTo>
                  <a:lnTo>
                    <a:pt x="150" y="66"/>
                  </a:lnTo>
                  <a:lnTo>
                    <a:pt x="156" y="60"/>
                  </a:lnTo>
                  <a:lnTo>
                    <a:pt x="168" y="54"/>
                  </a:lnTo>
                  <a:lnTo>
                    <a:pt x="174" y="54"/>
                  </a:lnTo>
                  <a:lnTo>
                    <a:pt x="174" y="48"/>
                  </a:lnTo>
                  <a:lnTo>
                    <a:pt x="180" y="48"/>
                  </a:lnTo>
                  <a:lnTo>
                    <a:pt x="180" y="42"/>
                  </a:lnTo>
                  <a:lnTo>
                    <a:pt x="180" y="30"/>
                  </a:lnTo>
                  <a:lnTo>
                    <a:pt x="186" y="30"/>
                  </a:lnTo>
                  <a:lnTo>
                    <a:pt x="186" y="24"/>
                  </a:lnTo>
                  <a:lnTo>
                    <a:pt x="186" y="18"/>
                  </a:lnTo>
                  <a:lnTo>
                    <a:pt x="192" y="18"/>
                  </a:lnTo>
                  <a:lnTo>
                    <a:pt x="186" y="18"/>
                  </a:lnTo>
                  <a:lnTo>
                    <a:pt x="192" y="18"/>
                  </a:lnTo>
                  <a:lnTo>
                    <a:pt x="192" y="12"/>
                  </a:lnTo>
                  <a:lnTo>
                    <a:pt x="192" y="6"/>
                  </a:lnTo>
                  <a:lnTo>
                    <a:pt x="198" y="6"/>
                  </a:lnTo>
                  <a:lnTo>
                    <a:pt x="198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Freeform 9">
              <a:extLst>
                <a:ext uri="{FF2B5EF4-FFF2-40B4-BE49-F238E27FC236}">
                  <a16:creationId xmlns:a16="http://schemas.microsoft.com/office/drawing/2014/main" id="{11857CD4-5716-CCF9-17C5-FEC15D1AAFD1}"/>
                </a:ext>
              </a:extLst>
            </p:cNvPr>
            <p:cNvSpPr>
              <a:spLocks noChangeAspect="1"/>
            </p:cNvSpPr>
            <p:nvPr>
              <p:custDataLst>
                <p:tags r:id="rId6"/>
              </p:custDataLst>
            </p:nvPr>
          </p:nvSpPr>
          <p:spPr bwMode="gray">
            <a:xfrm>
              <a:off x="2687890" y="1262064"/>
              <a:ext cx="1384058" cy="1222375"/>
            </a:xfrm>
            <a:custGeom>
              <a:avLst/>
              <a:gdLst>
                <a:gd name="T0" fmla="*/ 13 w 1026"/>
                <a:gd name="T1" fmla="*/ 295 h 906"/>
                <a:gd name="T2" fmla="*/ 35 w 1026"/>
                <a:gd name="T3" fmla="*/ 277 h 906"/>
                <a:gd name="T4" fmla="*/ 56 w 1026"/>
                <a:gd name="T5" fmla="*/ 269 h 906"/>
                <a:gd name="T6" fmla="*/ 82 w 1026"/>
                <a:gd name="T7" fmla="*/ 269 h 906"/>
                <a:gd name="T8" fmla="*/ 113 w 1026"/>
                <a:gd name="T9" fmla="*/ 260 h 906"/>
                <a:gd name="T10" fmla="*/ 130 w 1026"/>
                <a:gd name="T11" fmla="*/ 247 h 906"/>
                <a:gd name="T12" fmla="*/ 143 w 1026"/>
                <a:gd name="T13" fmla="*/ 229 h 906"/>
                <a:gd name="T14" fmla="*/ 173 w 1026"/>
                <a:gd name="T15" fmla="*/ 225 h 906"/>
                <a:gd name="T16" fmla="*/ 173 w 1026"/>
                <a:gd name="T17" fmla="*/ 212 h 906"/>
                <a:gd name="T18" fmla="*/ 195 w 1026"/>
                <a:gd name="T19" fmla="*/ 195 h 906"/>
                <a:gd name="T20" fmla="*/ 204 w 1026"/>
                <a:gd name="T21" fmla="*/ 182 h 906"/>
                <a:gd name="T22" fmla="*/ 238 w 1026"/>
                <a:gd name="T23" fmla="*/ 178 h 906"/>
                <a:gd name="T24" fmla="*/ 260 w 1026"/>
                <a:gd name="T25" fmla="*/ 182 h 906"/>
                <a:gd name="T26" fmla="*/ 273 w 1026"/>
                <a:gd name="T27" fmla="*/ 169 h 906"/>
                <a:gd name="T28" fmla="*/ 252 w 1026"/>
                <a:gd name="T29" fmla="*/ 143 h 906"/>
                <a:gd name="T30" fmla="*/ 252 w 1026"/>
                <a:gd name="T31" fmla="*/ 122 h 906"/>
                <a:gd name="T32" fmla="*/ 247 w 1026"/>
                <a:gd name="T33" fmla="*/ 91 h 906"/>
                <a:gd name="T34" fmla="*/ 234 w 1026"/>
                <a:gd name="T35" fmla="*/ 74 h 906"/>
                <a:gd name="T36" fmla="*/ 256 w 1026"/>
                <a:gd name="T37" fmla="*/ 70 h 906"/>
                <a:gd name="T38" fmla="*/ 273 w 1026"/>
                <a:gd name="T39" fmla="*/ 52 h 906"/>
                <a:gd name="T40" fmla="*/ 291 w 1026"/>
                <a:gd name="T41" fmla="*/ 48 h 906"/>
                <a:gd name="T42" fmla="*/ 312 w 1026"/>
                <a:gd name="T43" fmla="*/ 48 h 906"/>
                <a:gd name="T44" fmla="*/ 330 w 1026"/>
                <a:gd name="T45" fmla="*/ 31 h 906"/>
                <a:gd name="T46" fmla="*/ 355 w 1026"/>
                <a:gd name="T47" fmla="*/ 21 h 906"/>
                <a:gd name="T48" fmla="*/ 386 w 1026"/>
                <a:gd name="T49" fmla="*/ 21 h 906"/>
                <a:gd name="T50" fmla="*/ 407 w 1026"/>
                <a:gd name="T51" fmla="*/ 17 h 906"/>
                <a:gd name="T52" fmla="*/ 433 w 1026"/>
                <a:gd name="T53" fmla="*/ 13 h 906"/>
                <a:gd name="T54" fmla="*/ 460 w 1026"/>
                <a:gd name="T55" fmla="*/ 8 h 906"/>
                <a:gd name="T56" fmla="*/ 490 w 1026"/>
                <a:gd name="T57" fmla="*/ 13 h 906"/>
                <a:gd name="T58" fmla="*/ 512 w 1026"/>
                <a:gd name="T59" fmla="*/ 13 h 906"/>
                <a:gd name="T60" fmla="*/ 537 w 1026"/>
                <a:gd name="T61" fmla="*/ 4 h 906"/>
                <a:gd name="T62" fmla="*/ 551 w 1026"/>
                <a:gd name="T63" fmla="*/ 4 h 906"/>
                <a:gd name="T64" fmla="*/ 568 w 1026"/>
                <a:gd name="T65" fmla="*/ 8 h 906"/>
                <a:gd name="T66" fmla="*/ 576 w 1026"/>
                <a:gd name="T67" fmla="*/ 4 h 906"/>
                <a:gd name="T68" fmla="*/ 594 w 1026"/>
                <a:gd name="T69" fmla="*/ 8 h 906"/>
                <a:gd name="T70" fmla="*/ 615 w 1026"/>
                <a:gd name="T71" fmla="*/ 13 h 906"/>
                <a:gd name="T72" fmla="*/ 603 w 1026"/>
                <a:gd name="T73" fmla="*/ 21 h 906"/>
                <a:gd name="T74" fmla="*/ 611 w 1026"/>
                <a:gd name="T75" fmla="*/ 35 h 906"/>
                <a:gd name="T76" fmla="*/ 611 w 1026"/>
                <a:gd name="T77" fmla="*/ 56 h 906"/>
                <a:gd name="T78" fmla="*/ 611 w 1026"/>
                <a:gd name="T79" fmla="*/ 74 h 906"/>
                <a:gd name="T80" fmla="*/ 603 w 1026"/>
                <a:gd name="T81" fmla="*/ 95 h 906"/>
                <a:gd name="T82" fmla="*/ 580 w 1026"/>
                <a:gd name="T83" fmla="*/ 113 h 906"/>
                <a:gd name="T84" fmla="*/ 590 w 1026"/>
                <a:gd name="T85" fmla="*/ 143 h 906"/>
                <a:gd name="T86" fmla="*/ 637 w 1026"/>
                <a:gd name="T87" fmla="*/ 182 h 906"/>
                <a:gd name="T88" fmla="*/ 650 w 1026"/>
                <a:gd name="T89" fmla="*/ 247 h 906"/>
                <a:gd name="T90" fmla="*/ 663 w 1026"/>
                <a:gd name="T91" fmla="*/ 295 h 906"/>
                <a:gd name="T92" fmla="*/ 663 w 1026"/>
                <a:gd name="T93" fmla="*/ 325 h 906"/>
                <a:gd name="T94" fmla="*/ 663 w 1026"/>
                <a:gd name="T95" fmla="*/ 355 h 906"/>
                <a:gd name="T96" fmla="*/ 663 w 1026"/>
                <a:gd name="T97" fmla="*/ 382 h 906"/>
                <a:gd name="T98" fmla="*/ 663 w 1026"/>
                <a:gd name="T99" fmla="*/ 411 h 906"/>
                <a:gd name="T100" fmla="*/ 689 w 1026"/>
                <a:gd name="T101" fmla="*/ 450 h 906"/>
                <a:gd name="T102" fmla="*/ 728 w 1026"/>
                <a:gd name="T103" fmla="*/ 464 h 906"/>
                <a:gd name="T104" fmla="*/ 568 w 1026"/>
                <a:gd name="T105" fmla="*/ 594 h 906"/>
                <a:gd name="T106" fmla="*/ 429 w 1026"/>
                <a:gd name="T107" fmla="*/ 650 h 906"/>
                <a:gd name="T108" fmla="*/ 425 w 1026"/>
                <a:gd name="T109" fmla="*/ 633 h 906"/>
                <a:gd name="T110" fmla="*/ 416 w 1026"/>
                <a:gd name="T111" fmla="*/ 615 h 906"/>
                <a:gd name="T112" fmla="*/ 394 w 1026"/>
                <a:gd name="T113" fmla="*/ 611 h 906"/>
                <a:gd name="T114" fmla="*/ 377 w 1026"/>
                <a:gd name="T115" fmla="*/ 607 h 906"/>
                <a:gd name="T116" fmla="*/ 360 w 1026"/>
                <a:gd name="T117" fmla="*/ 590 h 906"/>
                <a:gd name="T118" fmla="*/ 303 w 1026"/>
                <a:gd name="T119" fmla="*/ 541 h 906"/>
                <a:gd name="T120" fmla="*/ 117 w 1026"/>
                <a:gd name="T121" fmla="*/ 425 h 90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26"/>
                <a:gd name="T184" fmla="*/ 0 h 906"/>
                <a:gd name="T185" fmla="*/ 1026 w 1026"/>
                <a:gd name="T186" fmla="*/ 906 h 90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26" h="906">
                  <a:moveTo>
                    <a:pt x="0" y="492"/>
                  </a:moveTo>
                  <a:lnTo>
                    <a:pt x="0" y="474"/>
                  </a:lnTo>
                  <a:lnTo>
                    <a:pt x="0" y="420"/>
                  </a:lnTo>
                  <a:lnTo>
                    <a:pt x="6" y="414"/>
                  </a:lnTo>
                  <a:lnTo>
                    <a:pt x="12" y="414"/>
                  </a:lnTo>
                  <a:lnTo>
                    <a:pt x="12" y="408"/>
                  </a:lnTo>
                  <a:lnTo>
                    <a:pt x="18" y="408"/>
                  </a:lnTo>
                  <a:lnTo>
                    <a:pt x="24" y="402"/>
                  </a:lnTo>
                  <a:lnTo>
                    <a:pt x="30" y="402"/>
                  </a:lnTo>
                  <a:lnTo>
                    <a:pt x="36" y="396"/>
                  </a:lnTo>
                  <a:lnTo>
                    <a:pt x="42" y="396"/>
                  </a:lnTo>
                  <a:lnTo>
                    <a:pt x="42" y="390"/>
                  </a:lnTo>
                  <a:lnTo>
                    <a:pt x="48" y="390"/>
                  </a:lnTo>
                  <a:lnTo>
                    <a:pt x="48" y="384"/>
                  </a:lnTo>
                  <a:lnTo>
                    <a:pt x="54" y="384"/>
                  </a:lnTo>
                  <a:lnTo>
                    <a:pt x="60" y="384"/>
                  </a:lnTo>
                  <a:lnTo>
                    <a:pt x="66" y="384"/>
                  </a:lnTo>
                  <a:lnTo>
                    <a:pt x="66" y="378"/>
                  </a:lnTo>
                  <a:lnTo>
                    <a:pt x="72" y="378"/>
                  </a:lnTo>
                  <a:lnTo>
                    <a:pt x="72" y="372"/>
                  </a:lnTo>
                  <a:lnTo>
                    <a:pt x="78" y="372"/>
                  </a:lnTo>
                  <a:lnTo>
                    <a:pt x="84" y="372"/>
                  </a:lnTo>
                  <a:lnTo>
                    <a:pt x="90" y="372"/>
                  </a:lnTo>
                  <a:lnTo>
                    <a:pt x="96" y="378"/>
                  </a:lnTo>
                  <a:lnTo>
                    <a:pt x="102" y="378"/>
                  </a:lnTo>
                  <a:lnTo>
                    <a:pt x="108" y="378"/>
                  </a:lnTo>
                  <a:lnTo>
                    <a:pt x="108" y="372"/>
                  </a:lnTo>
                  <a:lnTo>
                    <a:pt x="114" y="372"/>
                  </a:lnTo>
                  <a:lnTo>
                    <a:pt x="120" y="372"/>
                  </a:lnTo>
                  <a:lnTo>
                    <a:pt x="126" y="372"/>
                  </a:lnTo>
                  <a:lnTo>
                    <a:pt x="132" y="366"/>
                  </a:lnTo>
                  <a:lnTo>
                    <a:pt x="138" y="366"/>
                  </a:lnTo>
                  <a:lnTo>
                    <a:pt x="144" y="366"/>
                  </a:lnTo>
                  <a:lnTo>
                    <a:pt x="150" y="366"/>
                  </a:lnTo>
                  <a:lnTo>
                    <a:pt x="156" y="360"/>
                  </a:lnTo>
                  <a:lnTo>
                    <a:pt x="162" y="360"/>
                  </a:lnTo>
                  <a:lnTo>
                    <a:pt x="168" y="360"/>
                  </a:lnTo>
                  <a:lnTo>
                    <a:pt x="168" y="354"/>
                  </a:lnTo>
                  <a:lnTo>
                    <a:pt x="174" y="354"/>
                  </a:lnTo>
                  <a:lnTo>
                    <a:pt x="180" y="354"/>
                  </a:lnTo>
                  <a:lnTo>
                    <a:pt x="180" y="348"/>
                  </a:lnTo>
                  <a:lnTo>
                    <a:pt x="180" y="342"/>
                  </a:lnTo>
                  <a:lnTo>
                    <a:pt x="186" y="342"/>
                  </a:lnTo>
                  <a:lnTo>
                    <a:pt x="186" y="336"/>
                  </a:lnTo>
                  <a:lnTo>
                    <a:pt x="186" y="330"/>
                  </a:lnTo>
                  <a:lnTo>
                    <a:pt x="186" y="324"/>
                  </a:lnTo>
                  <a:lnTo>
                    <a:pt x="192" y="324"/>
                  </a:lnTo>
                  <a:lnTo>
                    <a:pt x="198" y="324"/>
                  </a:lnTo>
                  <a:lnTo>
                    <a:pt x="198" y="318"/>
                  </a:lnTo>
                  <a:lnTo>
                    <a:pt x="204" y="318"/>
                  </a:lnTo>
                  <a:lnTo>
                    <a:pt x="210" y="318"/>
                  </a:lnTo>
                  <a:lnTo>
                    <a:pt x="216" y="318"/>
                  </a:lnTo>
                  <a:lnTo>
                    <a:pt x="222" y="318"/>
                  </a:lnTo>
                  <a:lnTo>
                    <a:pt x="228" y="312"/>
                  </a:lnTo>
                  <a:lnTo>
                    <a:pt x="234" y="312"/>
                  </a:lnTo>
                  <a:lnTo>
                    <a:pt x="240" y="312"/>
                  </a:lnTo>
                  <a:lnTo>
                    <a:pt x="246" y="312"/>
                  </a:lnTo>
                  <a:lnTo>
                    <a:pt x="252" y="312"/>
                  </a:lnTo>
                  <a:lnTo>
                    <a:pt x="252" y="306"/>
                  </a:lnTo>
                  <a:lnTo>
                    <a:pt x="252" y="300"/>
                  </a:lnTo>
                  <a:lnTo>
                    <a:pt x="246" y="300"/>
                  </a:lnTo>
                  <a:lnTo>
                    <a:pt x="240" y="300"/>
                  </a:lnTo>
                  <a:lnTo>
                    <a:pt x="240" y="294"/>
                  </a:lnTo>
                  <a:lnTo>
                    <a:pt x="240" y="288"/>
                  </a:lnTo>
                  <a:lnTo>
                    <a:pt x="246" y="288"/>
                  </a:lnTo>
                  <a:lnTo>
                    <a:pt x="246" y="282"/>
                  </a:lnTo>
                  <a:lnTo>
                    <a:pt x="246" y="276"/>
                  </a:lnTo>
                  <a:lnTo>
                    <a:pt x="252" y="276"/>
                  </a:lnTo>
                  <a:lnTo>
                    <a:pt x="264" y="270"/>
                  </a:lnTo>
                  <a:lnTo>
                    <a:pt x="270" y="270"/>
                  </a:lnTo>
                  <a:lnTo>
                    <a:pt x="276" y="270"/>
                  </a:lnTo>
                  <a:lnTo>
                    <a:pt x="282" y="270"/>
                  </a:lnTo>
                  <a:lnTo>
                    <a:pt x="288" y="270"/>
                  </a:lnTo>
                  <a:lnTo>
                    <a:pt x="288" y="264"/>
                  </a:lnTo>
                  <a:lnTo>
                    <a:pt x="288" y="258"/>
                  </a:lnTo>
                  <a:lnTo>
                    <a:pt x="282" y="258"/>
                  </a:lnTo>
                  <a:lnTo>
                    <a:pt x="282" y="252"/>
                  </a:lnTo>
                  <a:lnTo>
                    <a:pt x="288" y="252"/>
                  </a:lnTo>
                  <a:lnTo>
                    <a:pt x="300" y="252"/>
                  </a:lnTo>
                  <a:lnTo>
                    <a:pt x="306" y="246"/>
                  </a:lnTo>
                  <a:lnTo>
                    <a:pt x="312" y="246"/>
                  </a:lnTo>
                  <a:lnTo>
                    <a:pt x="318" y="246"/>
                  </a:lnTo>
                  <a:lnTo>
                    <a:pt x="324" y="246"/>
                  </a:lnTo>
                  <a:lnTo>
                    <a:pt x="330" y="246"/>
                  </a:lnTo>
                  <a:lnTo>
                    <a:pt x="336" y="246"/>
                  </a:lnTo>
                  <a:lnTo>
                    <a:pt x="342" y="246"/>
                  </a:lnTo>
                  <a:lnTo>
                    <a:pt x="348" y="252"/>
                  </a:lnTo>
                  <a:lnTo>
                    <a:pt x="354" y="246"/>
                  </a:lnTo>
                  <a:lnTo>
                    <a:pt x="354" y="252"/>
                  </a:lnTo>
                  <a:lnTo>
                    <a:pt x="360" y="246"/>
                  </a:lnTo>
                  <a:lnTo>
                    <a:pt x="360" y="252"/>
                  </a:lnTo>
                  <a:lnTo>
                    <a:pt x="366" y="252"/>
                  </a:lnTo>
                  <a:lnTo>
                    <a:pt x="372" y="252"/>
                  </a:lnTo>
                  <a:lnTo>
                    <a:pt x="372" y="246"/>
                  </a:lnTo>
                  <a:lnTo>
                    <a:pt x="366" y="246"/>
                  </a:lnTo>
                  <a:lnTo>
                    <a:pt x="366" y="240"/>
                  </a:lnTo>
                  <a:lnTo>
                    <a:pt x="372" y="234"/>
                  </a:lnTo>
                  <a:lnTo>
                    <a:pt x="378" y="234"/>
                  </a:lnTo>
                  <a:lnTo>
                    <a:pt x="378" y="228"/>
                  </a:lnTo>
                  <a:lnTo>
                    <a:pt x="366" y="222"/>
                  </a:lnTo>
                  <a:lnTo>
                    <a:pt x="360" y="216"/>
                  </a:lnTo>
                  <a:lnTo>
                    <a:pt x="354" y="210"/>
                  </a:lnTo>
                  <a:lnTo>
                    <a:pt x="354" y="204"/>
                  </a:lnTo>
                  <a:lnTo>
                    <a:pt x="354" y="198"/>
                  </a:lnTo>
                  <a:lnTo>
                    <a:pt x="348" y="198"/>
                  </a:lnTo>
                  <a:lnTo>
                    <a:pt x="348" y="192"/>
                  </a:lnTo>
                  <a:lnTo>
                    <a:pt x="348" y="186"/>
                  </a:lnTo>
                  <a:lnTo>
                    <a:pt x="348" y="180"/>
                  </a:lnTo>
                  <a:lnTo>
                    <a:pt x="348" y="174"/>
                  </a:lnTo>
                  <a:lnTo>
                    <a:pt x="342" y="174"/>
                  </a:lnTo>
                  <a:lnTo>
                    <a:pt x="342" y="168"/>
                  </a:lnTo>
                  <a:lnTo>
                    <a:pt x="348" y="168"/>
                  </a:lnTo>
                  <a:lnTo>
                    <a:pt x="348" y="162"/>
                  </a:lnTo>
                  <a:lnTo>
                    <a:pt x="348" y="156"/>
                  </a:lnTo>
                  <a:lnTo>
                    <a:pt x="348" y="150"/>
                  </a:lnTo>
                  <a:lnTo>
                    <a:pt x="342" y="138"/>
                  </a:lnTo>
                  <a:lnTo>
                    <a:pt x="348" y="132"/>
                  </a:lnTo>
                  <a:lnTo>
                    <a:pt x="342" y="132"/>
                  </a:lnTo>
                  <a:lnTo>
                    <a:pt x="342" y="126"/>
                  </a:lnTo>
                  <a:lnTo>
                    <a:pt x="336" y="126"/>
                  </a:lnTo>
                  <a:lnTo>
                    <a:pt x="342" y="120"/>
                  </a:lnTo>
                  <a:lnTo>
                    <a:pt x="336" y="114"/>
                  </a:lnTo>
                  <a:lnTo>
                    <a:pt x="330" y="114"/>
                  </a:lnTo>
                  <a:lnTo>
                    <a:pt x="330" y="108"/>
                  </a:lnTo>
                  <a:lnTo>
                    <a:pt x="324" y="108"/>
                  </a:lnTo>
                  <a:lnTo>
                    <a:pt x="324" y="102"/>
                  </a:lnTo>
                  <a:lnTo>
                    <a:pt x="318" y="102"/>
                  </a:lnTo>
                  <a:lnTo>
                    <a:pt x="324" y="102"/>
                  </a:lnTo>
                  <a:lnTo>
                    <a:pt x="330" y="102"/>
                  </a:lnTo>
                  <a:lnTo>
                    <a:pt x="336" y="102"/>
                  </a:lnTo>
                  <a:lnTo>
                    <a:pt x="342" y="102"/>
                  </a:lnTo>
                  <a:lnTo>
                    <a:pt x="348" y="96"/>
                  </a:lnTo>
                  <a:lnTo>
                    <a:pt x="354" y="96"/>
                  </a:lnTo>
                  <a:lnTo>
                    <a:pt x="354" y="90"/>
                  </a:lnTo>
                  <a:lnTo>
                    <a:pt x="360" y="90"/>
                  </a:lnTo>
                  <a:lnTo>
                    <a:pt x="366" y="90"/>
                  </a:lnTo>
                  <a:lnTo>
                    <a:pt x="366" y="84"/>
                  </a:lnTo>
                  <a:lnTo>
                    <a:pt x="372" y="78"/>
                  </a:lnTo>
                  <a:lnTo>
                    <a:pt x="378" y="78"/>
                  </a:lnTo>
                  <a:lnTo>
                    <a:pt x="378" y="72"/>
                  </a:lnTo>
                  <a:lnTo>
                    <a:pt x="384" y="72"/>
                  </a:lnTo>
                  <a:lnTo>
                    <a:pt x="390" y="72"/>
                  </a:lnTo>
                  <a:lnTo>
                    <a:pt x="390" y="66"/>
                  </a:lnTo>
                  <a:lnTo>
                    <a:pt x="390" y="72"/>
                  </a:lnTo>
                  <a:lnTo>
                    <a:pt x="396" y="72"/>
                  </a:lnTo>
                  <a:lnTo>
                    <a:pt x="402" y="72"/>
                  </a:lnTo>
                  <a:lnTo>
                    <a:pt x="402" y="66"/>
                  </a:lnTo>
                  <a:lnTo>
                    <a:pt x="408" y="66"/>
                  </a:lnTo>
                  <a:lnTo>
                    <a:pt x="408" y="60"/>
                  </a:lnTo>
                  <a:lnTo>
                    <a:pt x="414" y="60"/>
                  </a:lnTo>
                  <a:lnTo>
                    <a:pt x="414" y="66"/>
                  </a:lnTo>
                  <a:lnTo>
                    <a:pt x="420" y="66"/>
                  </a:lnTo>
                  <a:lnTo>
                    <a:pt x="426" y="66"/>
                  </a:lnTo>
                  <a:lnTo>
                    <a:pt x="432" y="66"/>
                  </a:lnTo>
                  <a:lnTo>
                    <a:pt x="432" y="60"/>
                  </a:lnTo>
                  <a:lnTo>
                    <a:pt x="438" y="60"/>
                  </a:lnTo>
                  <a:lnTo>
                    <a:pt x="438" y="54"/>
                  </a:lnTo>
                  <a:lnTo>
                    <a:pt x="444" y="48"/>
                  </a:lnTo>
                  <a:lnTo>
                    <a:pt x="450" y="48"/>
                  </a:lnTo>
                  <a:lnTo>
                    <a:pt x="456" y="48"/>
                  </a:lnTo>
                  <a:lnTo>
                    <a:pt x="456" y="42"/>
                  </a:lnTo>
                  <a:lnTo>
                    <a:pt x="462" y="42"/>
                  </a:lnTo>
                  <a:lnTo>
                    <a:pt x="468" y="42"/>
                  </a:lnTo>
                  <a:lnTo>
                    <a:pt x="468" y="36"/>
                  </a:lnTo>
                  <a:lnTo>
                    <a:pt x="474" y="36"/>
                  </a:lnTo>
                  <a:lnTo>
                    <a:pt x="480" y="36"/>
                  </a:lnTo>
                  <a:lnTo>
                    <a:pt x="486" y="30"/>
                  </a:lnTo>
                  <a:lnTo>
                    <a:pt x="492" y="30"/>
                  </a:lnTo>
                  <a:lnTo>
                    <a:pt x="498" y="30"/>
                  </a:lnTo>
                  <a:lnTo>
                    <a:pt x="504" y="30"/>
                  </a:lnTo>
                  <a:lnTo>
                    <a:pt x="510" y="30"/>
                  </a:lnTo>
                  <a:lnTo>
                    <a:pt x="516" y="30"/>
                  </a:lnTo>
                  <a:lnTo>
                    <a:pt x="522" y="30"/>
                  </a:lnTo>
                  <a:lnTo>
                    <a:pt x="528" y="30"/>
                  </a:lnTo>
                  <a:lnTo>
                    <a:pt x="534" y="30"/>
                  </a:lnTo>
                  <a:lnTo>
                    <a:pt x="540" y="24"/>
                  </a:lnTo>
                  <a:lnTo>
                    <a:pt x="546" y="24"/>
                  </a:lnTo>
                  <a:lnTo>
                    <a:pt x="552" y="24"/>
                  </a:lnTo>
                  <a:lnTo>
                    <a:pt x="552" y="30"/>
                  </a:lnTo>
                  <a:lnTo>
                    <a:pt x="558" y="30"/>
                  </a:lnTo>
                  <a:lnTo>
                    <a:pt x="558" y="24"/>
                  </a:lnTo>
                  <a:lnTo>
                    <a:pt x="564" y="24"/>
                  </a:lnTo>
                  <a:lnTo>
                    <a:pt x="570" y="24"/>
                  </a:lnTo>
                  <a:lnTo>
                    <a:pt x="570" y="18"/>
                  </a:lnTo>
                  <a:lnTo>
                    <a:pt x="576" y="18"/>
                  </a:lnTo>
                  <a:lnTo>
                    <a:pt x="582" y="18"/>
                  </a:lnTo>
                  <a:lnTo>
                    <a:pt x="588" y="18"/>
                  </a:lnTo>
                  <a:lnTo>
                    <a:pt x="594" y="18"/>
                  </a:lnTo>
                  <a:lnTo>
                    <a:pt x="600" y="18"/>
                  </a:lnTo>
                  <a:lnTo>
                    <a:pt x="606" y="18"/>
                  </a:lnTo>
                  <a:lnTo>
                    <a:pt x="612" y="18"/>
                  </a:lnTo>
                  <a:lnTo>
                    <a:pt x="612" y="12"/>
                  </a:lnTo>
                  <a:lnTo>
                    <a:pt x="618" y="12"/>
                  </a:lnTo>
                  <a:lnTo>
                    <a:pt x="624" y="12"/>
                  </a:lnTo>
                  <a:lnTo>
                    <a:pt x="630" y="12"/>
                  </a:lnTo>
                  <a:lnTo>
                    <a:pt x="636" y="12"/>
                  </a:lnTo>
                  <a:lnTo>
                    <a:pt x="642" y="12"/>
                  </a:lnTo>
                  <a:lnTo>
                    <a:pt x="648" y="12"/>
                  </a:lnTo>
                  <a:lnTo>
                    <a:pt x="654" y="12"/>
                  </a:lnTo>
                  <a:lnTo>
                    <a:pt x="660" y="12"/>
                  </a:lnTo>
                  <a:lnTo>
                    <a:pt x="666" y="12"/>
                  </a:lnTo>
                  <a:lnTo>
                    <a:pt x="672" y="12"/>
                  </a:lnTo>
                  <a:lnTo>
                    <a:pt x="678" y="18"/>
                  </a:lnTo>
                  <a:lnTo>
                    <a:pt x="684" y="18"/>
                  </a:lnTo>
                  <a:lnTo>
                    <a:pt x="684" y="24"/>
                  </a:lnTo>
                  <a:lnTo>
                    <a:pt x="690" y="24"/>
                  </a:lnTo>
                  <a:lnTo>
                    <a:pt x="696" y="24"/>
                  </a:lnTo>
                  <a:lnTo>
                    <a:pt x="702" y="24"/>
                  </a:lnTo>
                  <a:lnTo>
                    <a:pt x="708" y="24"/>
                  </a:lnTo>
                  <a:lnTo>
                    <a:pt x="708" y="18"/>
                  </a:lnTo>
                  <a:lnTo>
                    <a:pt x="714" y="18"/>
                  </a:lnTo>
                  <a:lnTo>
                    <a:pt x="720" y="18"/>
                  </a:lnTo>
                  <a:lnTo>
                    <a:pt x="726" y="18"/>
                  </a:lnTo>
                  <a:lnTo>
                    <a:pt x="726" y="12"/>
                  </a:lnTo>
                  <a:lnTo>
                    <a:pt x="738" y="12"/>
                  </a:lnTo>
                  <a:lnTo>
                    <a:pt x="738" y="6"/>
                  </a:lnTo>
                  <a:lnTo>
                    <a:pt x="744" y="6"/>
                  </a:lnTo>
                  <a:lnTo>
                    <a:pt x="750" y="0"/>
                  </a:lnTo>
                  <a:lnTo>
                    <a:pt x="750" y="6"/>
                  </a:lnTo>
                  <a:lnTo>
                    <a:pt x="750" y="0"/>
                  </a:lnTo>
                  <a:lnTo>
                    <a:pt x="750" y="6"/>
                  </a:lnTo>
                  <a:lnTo>
                    <a:pt x="756" y="6"/>
                  </a:lnTo>
                  <a:lnTo>
                    <a:pt x="762" y="12"/>
                  </a:lnTo>
                  <a:lnTo>
                    <a:pt x="762" y="6"/>
                  </a:lnTo>
                  <a:lnTo>
                    <a:pt x="762" y="12"/>
                  </a:lnTo>
                  <a:lnTo>
                    <a:pt x="762" y="6"/>
                  </a:lnTo>
                  <a:lnTo>
                    <a:pt x="768" y="6"/>
                  </a:lnTo>
                  <a:lnTo>
                    <a:pt x="768" y="12"/>
                  </a:lnTo>
                  <a:lnTo>
                    <a:pt x="774" y="12"/>
                  </a:lnTo>
                  <a:lnTo>
                    <a:pt x="780" y="12"/>
                  </a:lnTo>
                  <a:lnTo>
                    <a:pt x="786" y="12"/>
                  </a:lnTo>
                  <a:lnTo>
                    <a:pt x="792" y="6"/>
                  </a:lnTo>
                  <a:lnTo>
                    <a:pt x="786" y="6"/>
                  </a:lnTo>
                  <a:lnTo>
                    <a:pt x="786" y="0"/>
                  </a:lnTo>
                  <a:lnTo>
                    <a:pt x="792" y="6"/>
                  </a:lnTo>
                  <a:lnTo>
                    <a:pt x="798" y="6"/>
                  </a:lnTo>
                  <a:lnTo>
                    <a:pt x="798" y="0"/>
                  </a:lnTo>
                  <a:lnTo>
                    <a:pt x="798" y="6"/>
                  </a:lnTo>
                  <a:lnTo>
                    <a:pt x="804" y="6"/>
                  </a:lnTo>
                  <a:lnTo>
                    <a:pt x="810" y="6"/>
                  </a:lnTo>
                  <a:lnTo>
                    <a:pt x="810" y="12"/>
                  </a:lnTo>
                  <a:lnTo>
                    <a:pt x="816" y="12"/>
                  </a:lnTo>
                  <a:lnTo>
                    <a:pt x="816" y="6"/>
                  </a:lnTo>
                  <a:lnTo>
                    <a:pt x="816" y="12"/>
                  </a:lnTo>
                  <a:lnTo>
                    <a:pt x="822" y="12"/>
                  </a:lnTo>
                  <a:lnTo>
                    <a:pt x="828" y="12"/>
                  </a:lnTo>
                  <a:lnTo>
                    <a:pt x="840" y="12"/>
                  </a:lnTo>
                  <a:lnTo>
                    <a:pt x="846" y="12"/>
                  </a:lnTo>
                  <a:lnTo>
                    <a:pt x="852" y="12"/>
                  </a:lnTo>
                  <a:lnTo>
                    <a:pt x="858" y="12"/>
                  </a:lnTo>
                  <a:lnTo>
                    <a:pt x="858" y="18"/>
                  </a:lnTo>
                  <a:lnTo>
                    <a:pt x="852" y="18"/>
                  </a:lnTo>
                  <a:lnTo>
                    <a:pt x="846" y="18"/>
                  </a:lnTo>
                  <a:lnTo>
                    <a:pt x="852" y="18"/>
                  </a:lnTo>
                  <a:lnTo>
                    <a:pt x="852" y="24"/>
                  </a:lnTo>
                  <a:lnTo>
                    <a:pt x="846" y="24"/>
                  </a:lnTo>
                  <a:lnTo>
                    <a:pt x="846" y="30"/>
                  </a:lnTo>
                  <a:lnTo>
                    <a:pt x="840" y="30"/>
                  </a:lnTo>
                  <a:lnTo>
                    <a:pt x="834" y="30"/>
                  </a:lnTo>
                  <a:lnTo>
                    <a:pt x="834" y="36"/>
                  </a:lnTo>
                  <a:lnTo>
                    <a:pt x="840" y="36"/>
                  </a:lnTo>
                  <a:lnTo>
                    <a:pt x="846" y="36"/>
                  </a:lnTo>
                  <a:lnTo>
                    <a:pt x="846" y="42"/>
                  </a:lnTo>
                  <a:lnTo>
                    <a:pt x="846" y="48"/>
                  </a:lnTo>
                  <a:lnTo>
                    <a:pt x="840" y="48"/>
                  </a:lnTo>
                  <a:lnTo>
                    <a:pt x="846" y="48"/>
                  </a:lnTo>
                  <a:lnTo>
                    <a:pt x="846" y="54"/>
                  </a:lnTo>
                  <a:lnTo>
                    <a:pt x="840" y="54"/>
                  </a:lnTo>
                  <a:lnTo>
                    <a:pt x="840" y="60"/>
                  </a:lnTo>
                  <a:lnTo>
                    <a:pt x="840" y="66"/>
                  </a:lnTo>
                  <a:lnTo>
                    <a:pt x="840" y="72"/>
                  </a:lnTo>
                  <a:lnTo>
                    <a:pt x="846" y="72"/>
                  </a:lnTo>
                  <a:lnTo>
                    <a:pt x="846" y="78"/>
                  </a:lnTo>
                  <a:lnTo>
                    <a:pt x="846" y="84"/>
                  </a:lnTo>
                  <a:lnTo>
                    <a:pt x="840" y="90"/>
                  </a:lnTo>
                  <a:lnTo>
                    <a:pt x="846" y="90"/>
                  </a:lnTo>
                  <a:lnTo>
                    <a:pt x="846" y="96"/>
                  </a:lnTo>
                  <a:lnTo>
                    <a:pt x="852" y="96"/>
                  </a:lnTo>
                  <a:lnTo>
                    <a:pt x="846" y="96"/>
                  </a:lnTo>
                  <a:lnTo>
                    <a:pt x="846" y="102"/>
                  </a:lnTo>
                  <a:lnTo>
                    <a:pt x="846" y="108"/>
                  </a:lnTo>
                  <a:lnTo>
                    <a:pt x="840" y="108"/>
                  </a:lnTo>
                  <a:lnTo>
                    <a:pt x="840" y="114"/>
                  </a:lnTo>
                  <a:lnTo>
                    <a:pt x="840" y="120"/>
                  </a:lnTo>
                  <a:lnTo>
                    <a:pt x="840" y="126"/>
                  </a:lnTo>
                  <a:lnTo>
                    <a:pt x="834" y="126"/>
                  </a:lnTo>
                  <a:lnTo>
                    <a:pt x="834" y="132"/>
                  </a:lnTo>
                  <a:lnTo>
                    <a:pt x="828" y="132"/>
                  </a:lnTo>
                  <a:lnTo>
                    <a:pt x="822" y="138"/>
                  </a:lnTo>
                  <a:lnTo>
                    <a:pt x="816" y="144"/>
                  </a:lnTo>
                  <a:lnTo>
                    <a:pt x="810" y="144"/>
                  </a:lnTo>
                  <a:lnTo>
                    <a:pt x="810" y="150"/>
                  </a:lnTo>
                  <a:lnTo>
                    <a:pt x="804" y="150"/>
                  </a:lnTo>
                  <a:lnTo>
                    <a:pt x="804" y="156"/>
                  </a:lnTo>
                  <a:lnTo>
                    <a:pt x="804" y="162"/>
                  </a:lnTo>
                  <a:lnTo>
                    <a:pt x="804" y="168"/>
                  </a:lnTo>
                  <a:lnTo>
                    <a:pt x="810" y="174"/>
                  </a:lnTo>
                  <a:lnTo>
                    <a:pt x="810" y="180"/>
                  </a:lnTo>
                  <a:lnTo>
                    <a:pt x="816" y="186"/>
                  </a:lnTo>
                  <a:lnTo>
                    <a:pt x="816" y="192"/>
                  </a:lnTo>
                  <a:lnTo>
                    <a:pt x="816" y="198"/>
                  </a:lnTo>
                  <a:lnTo>
                    <a:pt x="822" y="198"/>
                  </a:lnTo>
                  <a:lnTo>
                    <a:pt x="828" y="204"/>
                  </a:lnTo>
                  <a:lnTo>
                    <a:pt x="834" y="204"/>
                  </a:lnTo>
                  <a:lnTo>
                    <a:pt x="846" y="216"/>
                  </a:lnTo>
                  <a:lnTo>
                    <a:pt x="846" y="222"/>
                  </a:lnTo>
                  <a:lnTo>
                    <a:pt x="846" y="228"/>
                  </a:lnTo>
                  <a:lnTo>
                    <a:pt x="882" y="252"/>
                  </a:lnTo>
                  <a:lnTo>
                    <a:pt x="882" y="258"/>
                  </a:lnTo>
                  <a:lnTo>
                    <a:pt x="882" y="264"/>
                  </a:lnTo>
                  <a:lnTo>
                    <a:pt x="894" y="300"/>
                  </a:lnTo>
                  <a:lnTo>
                    <a:pt x="900" y="318"/>
                  </a:lnTo>
                  <a:lnTo>
                    <a:pt x="900" y="330"/>
                  </a:lnTo>
                  <a:lnTo>
                    <a:pt x="906" y="342"/>
                  </a:lnTo>
                  <a:lnTo>
                    <a:pt x="900" y="342"/>
                  </a:lnTo>
                  <a:lnTo>
                    <a:pt x="900" y="348"/>
                  </a:lnTo>
                  <a:lnTo>
                    <a:pt x="894" y="348"/>
                  </a:lnTo>
                  <a:lnTo>
                    <a:pt x="900" y="354"/>
                  </a:lnTo>
                  <a:lnTo>
                    <a:pt x="906" y="360"/>
                  </a:lnTo>
                  <a:lnTo>
                    <a:pt x="918" y="384"/>
                  </a:lnTo>
                  <a:lnTo>
                    <a:pt x="918" y="402"/>
                  </a:lnTo>
                  <a:lnTo>
                    <a:pt x="918" y="408"/>
                  </a:lnTo>
                  <a:lnTo>
                    <a:pt x="918" y="414"/>
                  </a:lnTo>
                  <a:lnTo>
                    <a:pt x="924" y="414"/>
                  </a:lnTo>
                  <a:lnTo>
                    <a:pt x="918" y="420"/>
                  </a:lnTo>
                  <a:lnTo>
                    <a:pt x="918" y="426"/>
                  </a:lnTo>
                  <a:lnTo>
                    <a:pt x="918" y="432"/>
                  </a:lnTo>
                  <a:lnTo>
                    <a:pt x="918" y="438"/>
                  </a:lnTo>
                  <a:lnTo>
                    <a:pt x="918" y="450"/>
                  </a:lnTo>
                  <a:lnTo>
                    <a:pt x="924" y="462"/>
                  </a:lnTo>
                  <a:lnTo>
                    <a:pt x="924" y="468"/>
                  </a:lnTo>
                  <a:lnTo>
                    <a:pt x="924" y="474"/>
                  </a:lnTo>
                  <a:lnTo>
                    <a:pt x="918" y="474"/>
                  </a:lnTo>
                  <a:lnTo>
                    <a:pt x="918" y="480"/>
                  </a:lnTo>
                  <a:lnTo>
                    <a:pt x="918" y="486"/>
                  </a:lnTo>
                  <a:lnTo>
                    <a:pt x="918" y="492"/>
                  </a:lnTo>
                  <a:lnTo>
                    <a:pt x="918" y="498"/>
                  </a:lnTo>
                  <a:lnTo>
                    <a:pt x="918" y="504"/>
                  </a:lnTo>
                  <a:lnTo>
                    <a:pt x="918" y="510"/>
                  </a:lnTo>
                  <a:lnTo>
                    <a:pt x="924" y="510"/>
                  </a:lnTo>
                  <a:lnTo>
                    <a:pt x="924" y="516"/>
                  </a:lnTo>
                  <a:lnTo>
                    <a:pt x="924" y="522"/>
                  </a:lnTo>
                  <a:lnTo>
                    <a:pt x="918" y="528"/>
                  </a:lnTo>
                  <a:lnTo>
                    <a:pt x="912" y="534"/>
                  </a:lnTo>
                  <a:lnTo>
                    <a:pt x="906" y="534"/>
                  </a:lnTo>
                  <a:lnTo>
                    <a:pt x="900" y="534"/>
                  </a:lnTo>
                  <a:lnTo>
                    <a:pt x="900" y="540"/>
                  </a:lnTo>
                  <a:lnTo>
                    <a:pt x="900" y="546"/>
                  </a:lnTo>
                  <a:lnTo>
                    <a:pt x="894" y="546"/>
                  </a:lnTo>
                  <a:lnTo>
                    <a:pt x="918" y="570"/>
                  </a:lnTo>
                  <a:lnTo>
                    <a:pt x="930" y="588"/>
                  </a:lnTo>
                  <a:lnTo>
                    <a:pt x="930" y="612"/>
                  </a:lnTo>
                  <a:lnTo>
                    <a:pt x="936" y="612"/>
                  </a:lnTo>
                  <a:lnTo>
                    <a:pt x="936" y="618"/>
                  </a:lnTo>
                  <a:lnTo>
                    <a:pt x="936" y="624"/>
                  </a:lnTo>
                  <a:lnTo>
                    <a:pt x="948" y="630"/>
                  </a:lnTo>
                  <a:lnTo>
                    <a:pt x="954" y="624"/>
                  </a:lnTo>
                  <a:lnTo>
                    <a:pt x="960" y="624"/>
                  </a:lnTo>
                  <a:lnTo>
                    <a:pt x="972" y="630"/>
                  </a:lnTo>
                  <a:lnTo>
                    <a:pt x="978" y="630"/>
                  </a:lnTo>
                  <a:lnTo>
                    <a:pt x="984" y="636"/>
                  </a:lnTo>
                  <a:lnTo>
                    <a:pt x="996" y="642"/>
                  </a:lnTo>
                  <a:lnTo>
                    <a:pt x="1002" y="642"/>
                  </a:lnTo>
                  <a:lnTo>
                    <a:pt x="1008" y="642"/>
                  </a:lnTo>
                  <a:lnTo>
                    <a:pt x="1014" y="654"/>
                  </a:lnTo>
                  <a:lnTo>
                    <a:pt x="1026" y="678"/>
                  </a:lnTo>
                  <a:lnTo>
                    <a:pt x="984" y="702"/>
                  </a:lnTo>
                  <a:lnTo>
                    <a:pt x="906" y="744"/>
                  </a:lnTo>
                  <a:lnTo>
                    <a:pt x="858" y="774"/>
                  </a:lnTo>
                  <a:lnTo>
                    <a:pt x="798" y="810"/>
                  </a:lnTo>
                  <a:lnTo>
                    <a:pt x="786" y="822"/>
                  </a:lnTo>
                  <a:lnTo>
                    <a:pt x="768" y="834"/>
                  </a:lnTo>
                  <a:lnTo>
                    <a:pt x="750" y="852"/>
                  </a:lnTo>
                  <a:lnTo>
                    <a:pt x="720" y="882"/>
                  </a:lnTo>
                  <a:lnTo>
                    <a:pt x="672" y="888"/>
                  </a:lnTo>
                  <a:lnTo>
                    <a:pt x="642" y="894"/>
                  </a:lnTo>
                  <a:lnTo>
                    <a:pt x="594" y="906"/>
                  </a:lnTo>
                  <a:lnTo>
                    <a:pt x="594" y="900"/>
                  </a:lnTo>
                  <a:lnTo>
                    <a:pt x="588" y="900"/>
                  </a:lnTo>
                  <a:lnTo>
                    <a:pt x="582" y="894"/>
                  </a:lnTo>
                  <a:lnTo>
                    <a:pt x="588" y="894"/>
                  </a:lnTo>
                  <a:lnTo>
                    <a:pt x="588" y="888"/>
                  </a:lnTo>
                  <a:lnTo>
                    <a:pt x="588" y="882"/>
                  </a:lnTo>
                  <a:lnTo>
                    <a:pt x="594" y="882"/>
                  </a:lnTo>
                  <a:lnTo>
                    <a:pt x="588" y="876"/>
                  </a:lnTo>
                  <a:lnTo>
                    <a:pt x="594" y="876"/>
                  </a:lnTo>
                  <a:lnTo>
                    <a:pt x="588" y="876"/>
                  </a:lnTo>
                  <a:lnTo>
                    <a:pt x="588" y="870"/>
                  </a:lnTo>
                  <a:lnTo>
                    <a:pt x="588" y="864"/>
                  </a:lnTo>
                  <a:lnTo>
                    <a:pt x="588" y="858"/>
                  </a:lnTo>
                  <a:lnTo>
                    <a:pt x="582" y="858"/>
                  </a:lnTo>
                  <a:lnTo>
                    <a:pt x="576" y="852"/>
                  </a:lnTo>
                  <a:lnTo>
                    <a:pt x="570" y="852"/>
                  </a:lnTo>
                  <a:lnTo>
                    <a:pt x="564" y="852"/>
                  </a:lnTo>
                  <a:lnTo>
                    <a:pt x="558" y="852"/>
                  </a:lnTo>
                  <a:lnTo>
                    <a:pt x="552" y="852"/>
                  </a:lnTo>
                  <a:lnTo>
                    <a:pt x="552" y="846"/>
                  </a:lnTo>
                  <a:lnTo>
                    <a:pt x="552" y="852"/>
                  </a:lnTo>
                  <a:lnTo>
                    <a:pt x="546" y="846"/>
                  </a:lnTo>
                  <a:lnTo>
                    <a:pt x="546" y="840"/>
                  </a:lnTo>
                  <a:lnTo>
                    <a:pt x="540" y="840"/>
                  </a:lnTo>
                  <a:lnTo>
                    <a:pt x="534" y="840"/>
                  </a:lnTo>
                  <a:lnTo>
                    <a:pt x="528" y="840"/>
                  </a:lnTo>
                  <a:lnTo>
                    <a:pt x="522" y="840"/>
                  </a:lnTo>
                  <a:lnTo>
                    <a:pt x="522" y="834"/>
                  </a:lnTo>
                  <a:lnTo>
                    <a:pt x="522" y="840"/>
                  </a:lnTo>
                  <a:lnTo>
                    <a:pt x="522" y="834"/>
                  </a:lnTo>
                  <a:lnTo>
                    <a:pt x="516" y="834"/>
                  </a:lnTo>
                  <a:lnTo>
                    <a:pt x="510" y="834"/>
                  </a:lnTo>
                  <a:lnTo>
                    <a:pt x="510" y="828"/>
                  </a:lnTo>
                  <a:lnTo>
                    <a:pt x="510" y="822"/>
                  </a:lnTo>
                  <a:lnTo>
                    <a:pt x="504" y="822"/>
                  </a:lnTo>
                  <a:lnTo>
                    <a:pt x="498" y="816"/>
                  </a:lnTo>
                  <a:lnTo>
                    <a:pt x="492" y="816"/>
                  </a:lnTo>
                  <a:lnTo>
                    <a:pt x="486" y="816"/>
                  </a:lnTo>
                  <a:lnTo>
                    <a:pt x="486" y="804"/>
                  </a:lnTo>
                  <a:lnTo>
                    <a:pt x="486" y="798"/>
                  </a:lnTo>
                  <a:lnTo>
                    <a:pt x="432" y="762"/>
                  </a:lnTo>
                  <a:lnTo>
                    <a:pt x="432" y="756"/>
                  </a:lnTo>
                  <a:lnTo>
                    <a:pt x="420" y="750"/>
                  </a:lnTo>
                  <a:lnTo>
                    <a:pt x="348" y="702"/>
                  </a:lnTo>
                  <a:lnTo>
                    <a:pt x="282" y="660"/>
                  </a:lnTo>
                  <a:lnTo>
                    <a:pt x="264" y="654"/>
                  </a:lnTo>
                  <a:lnTo>
                    <a:pt x="258" y="642"/>
                  </a:lnTo>
                  <a:lnTo>
                    <a:pt x="234" y="630"/>
                  </a:lnTo>
                  <a:lnTo>
                    <a:pt x="192" y="606"/>
                  </a:lnTo>
                  <a:lnTo>
                    <a:pt x="162" y="588"/>
                  </a:lnTo>
                  <a:lnTo>
                    <a:pt x="138" y="570"/>
                  </a:lnTo>
                  <a:lnTo>
                    <a:pt x="84" y="534"/>
                  </a:lnTo>
                  <a:lnTo>
                    <a:pt x="54" y="522"/>
                  </a:lnTo>
                  <a:lnTo>
                    <a:pt x="0" y="49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Freeform 10">
              <a:extLst>
                <a:ext uri="{FF2B5EF4-FFF2-40B4-BE49-F238E27FC236}">
                  <a16:creationId xmlns:a16="http://schemas.microsoft.com/office/drawing/2014/main" id="{02EFA662-1912-35CF-2425-0EFD4D06B6B7}"/>
                </a:ext>
              </a:extLst>
            </p:cNvPr>
            <p:cNvSpPr>
              <a:spLocks noChangeAspect="1"/>
            </p:cNvSpPr>
            <p:nvPr>
              <p:custDataLst>
                <p:tags r:id="rId7"/>
              </p:custDataLst>
            </p:nvPr>
          </p:nvSpPr>
          <p:spPr bwMode="gray">
            <a:xfrm>
              <a:off x="3278337" y="2178051"/>
              <a:ext cx="1060265" cy="792162"/>
            </a:xfrm>
            <a:custGeom>
              <a:avLst/>
              <a:gdLst>
                <a:gd name="T0" fmla="*/ 13 w 786"/>
                <a:gd name="T1" fmla="*/ 307 h 588"/>
                <a:gd name="T2" fmla="*/ 39 w 786"/>
                <a:gd name="T3" fmla="*/ 294 h 588"/>
                <a:gd name="T4" fmla="*/ 104 w 786"/>
                <a:gd name="T5" fmla="*/ 294 h 588"/>
                <a:gd name="T6" fmla="*/ 126 w 786"/>
                <a:gd name="T7" fmla="*/ 285 h 588"/>
                <a:gd name="T8" fmla="*/ 134 w 786"/>
                <a:gd name="T9" fmla="*/ 277 h 588"/>
                <a:gd name="T10" fmla="*/ 139 w 786"/>
                <a:gd name="T11" fmla="*/ 246 h 588"/>
                <a:gd name="T12" fmla="*/ 169 w 786"/>
                <a:gd name="T13" fmla="*/ 151 h 588"/>
                <a:gd name="T14" fmla="*/ 252 w 786"/>
                <a:gd name="T15" fmla="*/ 104 h 588"/>
                <a:gd name="T16" fmla="*/ 394 w 786"/>
                <a:gd name="T17" fmla="*/ 17 h 588"/>
                <a:gd name="T18" fmla="*/ 450 w 786"/>
                <a:gd name="T19" fmla="*/ 4 h 588"/>
                <a:gd name="T20" fmla="*/ 477 w 786"/>
                <a:gd name="T21" fmla="*/ 8 h 588"/>
                <a:gd name="T22" fmla="*/ 503 w 786"/>
                <a:gd name="T23" fmla="*/ 31 h 588"/>
                <a:gd name="T24" fmla="*/ 537 w 786"/>
                <a:gd name="T25" fmla="*/ 69 h 588"/>
                <a:gd name="T26" fmla="*/ 551 w 786"/>
                <a:gd name="T27" fmla="*/ 91 h 588"/>
                <a:gd name="T28" fmla="*/ 559 w 786"/>
                <a:gd name="T29" fmla="*/ 104 h 588"/>
                <a:gd name="T30" fmla="*/ 559 w 786"/>
                <a:gd name="T31" fmla="*/ 134 h 588"/>
                <a:gd name="T32" fmla="*/ 555 w 786"/>
                <a:gd name="T33" fmla="*/ 155 h 588"/>
                <a:gd name="T34" fmla="*/ 529 w 786"/>
                <a:gd name="T35" fmla="*/ 255 h 588"/>
                <a:gd name="T36" fmla="*/ 507 w 786"/>
                <a:gd name="T37" fmla="*/ 281 h 588"/>
                <a:gd name="T38" fmla="*/ 490 w 786"/>
                <a:gd name="T39" fmla="*/ 307 h 588"/>
                <a:gd name="T40" fmla="*/ 485 w 786"/>
                <a:gd name="T41" fmla="*/ 320 h 588"/>
                <a:gd name="T42" fmla="*/ 481 w 786"/>
                <a:gd name="T43" fmla="*/ 350 h 588"/>
                <a:gd name="T44" fmla="*/ 468 w 786"/>
                <a:gd name="T45" fmla="*/ 355 h 588"/>
                <a:gd name="T46" fmla="*/ 464 w 786"/>
                <a:gd name="T47" fmla="*/ 359 h 588"/>
                <a:gd name="T48" fmla="*/ 464 w 786"/>
                <a:gd name="T49" fmla="*/ 359 h 588"/>
                <a:gd name="T50" fmla="*/ 455 w 786"/>
                <a:gd name="T51" fmla="*/ 359 h 588"/>
                <a:gd name="T52" fmla="*/ 446 w 786"/>
                <a:gd name="T53" fmla="*/ 367 h 588"/>
                <a:gd name="T54" fmla="*/ 446 w 786"/>
                <a:gd name="T55" fmla="*/ 367 h 588"/>
                <a:gd name="T56" fmla="*/ 433 w 786"/>
                <a:gd name="T57" fmla="*/ 372 h 588"/>
                <a:gd name="T58" fmla="*/ 425 w 786"/>
                <a:gd name="T59" fmla="*/ 372 h 588"/>
                <a:gd name="T60" fmla="*/ 411 w 786"/>
                <a:gd name="T61" fmla="*/ 363 h 588"/>
                <a:gd name="T62" fmla="*/ 390 w 786"/>
                <a:gd name="T63" fmla="*/ 363 h 588"/>
                <a:gd name="T64" fmla="*/ 355 w 786"/>
                <a:gd name="T65" fmla="*/ 367 h 588"/>
                <a:gd name="T66" fmla="*/ 342 w 786"/>
                <a:gd name="T67" fmla="*/ 384 h 588"/>
                <a:gd name="T68" fmla="*/ 320 w 786"/>
                <a:gd name="T69" fmla="*/ 380 h 588"/>
                <a:gd name="T70" fmla="*/ 303 w 786"/>
                <a:gd name="T71" fmla="*/ 376 h 588"/>
                <a:gd name="T72" fmla="*/ 291 w 786"/>
                <a:gd name="T73" fmla="*/ 367 h 588"/>
                <a:gd name="T74" fmla="*/ 269 w 786"/>
                <a:gd name="T75" fmla="*/ 367 h 588"/>
                <a:gd name="T76" fmla="*/ 247 w 786"/>
                <a:gd name="T77" fmla="*/ 376 h 588"/>
                <a:gd name="T78" fmla="*/ 225 w 786"/>
                <a:gd name="T79" fmla="*/ 355 h 588"/>
                <a:gd name="T80" fmla="*/ 212 w 786"/>
                <a:gd name="T81" fmla="*/ 350 h 588"/>
                <a:gd name="T82" fmla="*/ 182 w 786"/>
                <a:gd name="T83" fmla="*/ 350 h 588"/>
                <a:gd name="T84" fmla="*/ 169 w 786"/>
                <a:gd name="T85" fmla="*/ 345 h 588"/>
                <a:gd name="T86" fmla="*/ 143 w 786"/>
                <a:gd name="T87" fmla="*/ 376 h 588"/>
                <a:gd name="T88" fmla="*/ 126 w 786"/>
                <a:gd name="T89" fmla="*/ 393 h 588"/>
                <a:gd name="T90" fmla="*/ 126 w 786"/>
                <a:gd name="T91" fmla="*/ 415 h 588"/>
                <a:gd name="T92" fmla="*/ 117 w 786"/>
                <a:gd name="T93" fmla="*/ 415 h 588"/>
                <a:gd name="T94" fmla="*/ 108 w 786"/>
                <a:gd name="T95" fmla="*/ 406 h 588"/>
                <a:gd name="T96" fmla="*/ 95 w 786"/>
                <a:gd name="T97" fmla="*/ 397 h 588"/>
                <a:gd name="T98" fmla="*/ 82 w 786"/>
                <a:gd name="T99" fmla="*/ 402 h 588"/>
                <a:gd name="T100" fmla="*/ 82 w 786"/>
                <a:gd name="T101" fmla="*/ 411 h 588"/>
                <a:gd name="T102" fmla="*/ 70 w 786"/>
                <a:gd name="T103" fmla="*/ 402 h 588"/>
                <a:gd name="T104" fmla="*/ 74 w 786"/>
                <a:gd name="T105" fmla="*/ 389 h 588"/>
                <a:gd name="T106" fmla="*/ 60 w 786"/>
                <a:gd name="T107" fmla="*/ 389 h 588"/>
                <a:gd name="T108" fmla="*/ 31 w 786"/>
                <a:gd name="T109" fmla="*/ 363 h 588"/>
                <a:gd name="T110" fmla="*/ 35 w 786"/>
                <a:gd name="T111" fmla="*/ 359 h 588"/>
                <a:gd name="T112" fmla="*/ 21 w 786"/>
                <a:gd name="T113" fmla="*/ 355 h 588"/>
                <a:gd name="T114" fmla="*/ 13 w 786"/>
                <a:gd name="T115" fmla="*/ 345 h 588"/>
                <a:gd name="T116" fmla="*/ 8 w 786"/>
                <a:gd name="T117" fmla="*/ 333 h 588"/>
                <a:gd name="T118" fmla="*/ 0 w 786"/>
                <a:gd name="T119" fmla="*/ 320 h 588"/>
                <a:gd name="T120" fmla="*/ 4 w 786"/>
                <a:gd name="T121" fmla="*/ 302 h 58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86"/>
                <a:gd name="T184" fmla="*/ 0 h 588"/>
                <a:gd name="T185" fmla="*/ 786 w 786"/>
                <a:gd name="T186" fmla="*/ 588 h 58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86" h="588">
                  <a:moveTo>
                    <a:pt x="6" y="420"/>
                  </a:moveTo>
                  <a:lnTo>
                    <a:pt x="12" y="426"/>
                  </a:lnTo>
                  <a:lnTo>
                    <a:pt x="18" y="420"/>
                  </a:lnTo>
                  <a:lnTo>
                    <a:pt x="18" y="426"/>
                  </a:lnTo>
                  <a:lnTo>
                    <a:pt x="24" y="426"/>
                  </a:lnTo>
                  <a:lnTo>
                    <a:pt x="30" y="426"/>
                  </a:lnTo>
                  <a:lnTo>
                    <a:pt x="42" y="426"/>
                  </a:lnTo>
                  <a:lnTo>
                    <a:pt x="54" y="408"/>
                  </a:lnTo>
                  <a:lnTo>
                    <a:pt x="60" y="408"/>
                  </a:lnTo>
                  <a:lnTo>
                    <a:pt x="84" y="408"/>
                  </a:lnTo>
                  <a:lnTo>
                    <a:pt x="120" y="402"/>
                  </a:lnTo>
                  <a:lnTo>
                    <a:pt x="144" y="408"/>
                  </a:lnTo>
                  <a:lnTo>
                    <a:pt x="168" y="408"/>
                  </a:lnTo>
                  <a:lnTo>
                    <a:pt x="168" y="402"/>
                  </a:lnTo>
                  <a:lnTo>
                    <a:pt x="168" y="396"/>
                  </a:lnTo>
                  <a:lnTo>
                    <a:pt x="174" y="396"/>
                  </a:lnTo>
                  <a:lnTo>
                    <a:pt x="174" y="390"/>
                  </a:lnTo>
                  <a:lnTo>
                    <a:pt x="180" y="390"/>
                  </a:lnTo>
                  <a:lnTo>
                    <a:pt x="186" y="390"/>
                  </a:lnTo>
                  <a:lnTo>
                    <a:pt x="186" y="384"/>
                  </a:lnTo>
                  <a:lnTo>
                    <a:pt x="186" y="378"/>
                  </a:lnTo>
                  <a:lnTo>
                    <a:pt x="192" y="372"/>
                  </a:lnTo>
                  <a:lnTo>
                    <a:pt x="192" y="354"/>
                  </a:lnTo>
                  <a:lnTo>
                    <a:pt x="192" y="342"/>
                  </a:lnTo>
                  <a:lnTo>
                    <a:pt x="192" y="330"/>
                  </a:lnTo>
                  <a:lnTo>
                    <a:pt x="204" y="324"/>
                  </a:lnTo>
                  <a:lnTo>
                    <a:pt x="204" y="216"/>
                  </a:lnTo>
                  <a:lnTo>
                    <a:pt x="234" y="210"/>
                  </a:lnTo>
                  <a:lnTo>
                    <a:pt x="282" y="204"/>
                  </a:lnTo>
                  <a:lnTo>
                    <a:pt x="312" y="174"/>
                  </a:lnTo>
                  <a:lnTo>
                    <a:pt x="330" y="156"/>
                  </a:lnTo>
                  <a:lnTo>
                    <a:pt x="348" y="144"/>
                  </a:lnTo>
                  <a:lnTo>
                    <a:pt x="360" y="132"/>
                  </a:lnTo>
                  <a:lnTo>
                    <a:pt x="420" y="96"/>
                  </a:lnTo>
                  <a:lnTo>
                    <a:pt x="468" y="66"/>
                  </a:lnTo>
                  <a:lnTo>
                    <a:pt x="546" y="24"/>
                  </a:lnTo>
                  <a:lnTo>
                    <a:pt x="588" y="0"/>
                  </a:lnTo>
                  <a:lnTo>
                    <a:pt x="594" y="0"/>
                  </a:lnTo>
                  <a:lnTo>
                    <a:pt x="606" y="6"/>
                  </a:lnTo>
                  <a:lnTo>
                    <a:pt x="624" y="6"/>
                  </a:lnTo>
                  <a:lnTo>
                    <a:pt x="630" y="6"/>
                  </a:lnTo>
                  <a:lnTo>
                    <a:pt x="648" y="12"/>
                  </a:lnTo>
                  <a:lnTo>
                    <a:pt x="654" y="12"/>
                  </a:lnTo>
                  <a:lnTo>
                    <a:pt x="660" y="12"/>
                  </a:lnTo>
                  <a:lnTo>
                    <a:pt x="660" y="18"/>
                  </a:lnTo>
                  <a:lnTo>
                    <a:pt x="666" y="18"/>
                  </a:lnTo>
                  <a:lnTo>
                    <a:pt x="672" y="24"/>
                  </a:lnTo>
                  <a:lnTo>
                    <a:pt x="696" y="42"/>
                  </a:lnTo>
                  <a:lnTo>
                    <a:pt x="738" y="24"/>
                  </a:lnTo>
                  <a:lnTo>
                    <a:pt x="744" y="54"/>
                  </a:lnTo>
                  <a:lnTo>
                    <a:pt x="744" y="72"/>
                  </a:lnTo>
                  <a:lnTo>
                    <a:pt x="744" y="96"/>
                  </a:lnTo>
                  <a:lnTo>
                    <a:pt x="744" y="102"/>
                  </a:lnTo>
                  <a:lnTo>
                    <a:pt x="750" y="102"/>
                  </a:lnTo>
                  <a:lnTo>
                    <a:pt x="768" y="126"/>
                  </a:lnTo>
                  <a:lnTo>
                    <a:pt x="762" y="126"/>
                  </a:lnTo>
                  <a:lnTo>
                    <a:pt x="762" y="132"/>
                  </a:lnTo>
                  <a:lnTo>
                    <a:pt x="768" y="138"/>
                  </a:lnTo>
                  <a:lnTo>
                    <a:pt x="774" y="138"/>
                  </a:lnTo>
                  <a:lnTo>
                    <a:pt x="774" y="144"/>
                  </a:lnTo>
                  <a:lnTo>
                    <a:pt x="780" y="150"/>
                  </a:lnTo>
                  <a:lnTo>
                    <a:pt x="786" y="156"/>
                  </a:lnTo>
                  <a:lnTo>
                    <a:pt x="774" y="174"/>
                  </a:lnTo>
                  <a:lnTo>
                    <a:pt x="774" y="186"/>
                  </a:lnTo>
                  <a:lnTo>
                    <a:pt x="774" y="192"/>
                  </a:lnTo>
                  <a:lnTo>
                    <a:pt x="774" y="198"/>
                  </a:lnTo>
                  <a:lnTo>
                    <a:pt x="768" y="210"/>
                  </a:lnTo>
                  <a:lnTo>
                    <a:pt x="768" y="216"/>
                  </a:lnTo>
                  <a:lnTo>
                    <a:pt x="768" y="222"/>
                  </a:lnTo>
                  <a:lnTo>
                    <a:pt x="768" y="234"/>
                  </a:lnTo>
                  <a:lnTo>
                    <a:pt x="762" y="330"/>
                  </a:lnTo>
                  <a:lnTo>
                    <a:pt x="732" y="354"/>
                  </a:lnTo>
                  <a:lnTo>
                    <a:pt x="726" y="366"/>
                  </a:lnTo>
                  <a:lnTo>
                    <a:pt x="720" y="372"/>
                  </a:lnTo>
                  <a:lnTo>
                    <a:pt x="708" y="384"/>
                  </a:lnTo>
                  <a:lnTo>
                    <a:pt x="702" y="390"/>
                  </a:lnTo>
                  <a:lnTo>
                    <a:pt x="696" y="396"/>
                  </a:lnTo>
                  <a:lnTo>
                    <a:pt x="684" y="414"/>
                  </a:lnTo>
                  <a:lnTo>
                    <a:pt x="678" y="420"/>
                  </a:lnTo>
                  <a:lnTo>
                    <a:pt x="678" y="426"/>
                  </a:lnTo>
                  <a:lnTo>
                    <a:pt x="678" y="432"/>
                  </a:lnTo>
                  <a:lnTo>
                    <a:pt x="678" y="438"/>
                  </a:lnTo>
                  <a:lnTo>
                    <a:pt x="672" y="438"/>
                  </a:lnTo>
                  <a:lnTo>
                    <a:pt x="672" y="444"/>
                  </a:lnTo>
                  <a:lnTo>
                    <a:pt x="666" y="444"/>
                  </a:lnTo>
                  <a:lnTo>
                    <a:pt x="660" y="450"/>
                  </a:lnTo>
                  <a:lnTo>
                    <a:pt x="660" y="456"/>
                  </a:lnTo>
                  <a:lnTo>
                    <a:pt x="666" y="486"/>
                  </a:lnTo>
                  <a:lnTo>
                    <a:pt x="660" y="486"/>
                  </a:lnTo>
                  <a:lnTo>
                    <a:pt x="654" y="486"/>
                  </a:lnTo>
                  <a:lnTo>
                    <a:pt x="654" y="492"/>
                  </a:lnTo>
                  <a:lnTo>
                    <a:pt x="648" y="492"/>
                  </a:lnTo>
                  <a:lnTo>
                    <a:pt x="654" y="492"/>
                  </a:lnTo>
                  <a:lnTo>
                    <a:pt x="648" y="492"/>
                  </a:lnTo>
                  <a:lnTo>
                    <a:pt x="648" y="498"/>
                  </a:lnTo>
                  <a:lnTo>
                    <a:pt x="642" y="498"/>
                  </a:lnTo>
                  <a:lnTo>
                    <a:pt x="642" y="492"/>
                  </a:lnTo>
                  <a:lnTo>
                    <a:pt x="642" y="498"/>
                  </a:lnTo>
                  <a:lnTo>
                    <a:pt x="642" y="492"/>
                  </a:lnTo>
                  <a:lnTo>
                    <a:pt x="642" y="498"/>
                  </a:lnTo>
                  <a:lnTo>
                    <a:pt x="642" y="492"/>
                  </a:lnTo>
                  <a:lnTo>
                    <a:pt x="642" y="498"/>
                  </a:lnTo>
                  <a:lnTo>
                    <a:pt x="636" y="498"/>
                  </a:lnTo>
                  <a:lnTo>
                    <a:pt x="630" y="498"/>
                  </a:lnTo>
                  <a:lnTo>
                    <a:pt x="630" y="504"/>
                  </a:lnTo>
                  <a:lnTo>
                    <a:pt x="624" y="504"/>
                  </a:lnTo>
                  <a:lnTo>
                    <a:pt x="624" y="510"/>
                  </a:lnTo>
                  <a:lnTo>
                    <a:pt x="618" y="510"/>
                  </a:lnTo>
                  <a:lnTo>
                    <a:pt x="618" y="504"/>
                  </a:lnTo>
                  <a:lnTo>
                    <a:pt x="618" y="510"/>
                  </a:lnTo>
                  <a:lnTo>
                    <a:pt x="612" y="510"/>
                  </a:lnTo>
                  <a:lnTo>
                    <a:pt x="618" y="510"/>
                  </a:lnTo>
                  <a:lnTo>
                    <a:pt x="618" y="516"/>
                  </a:lnTo>
                  <a:lnTo>
                    <a:pt x="612" y="516"/>
                  </a:lnTo>
                  <a:lnTo>
                    <a:pt x="606" y="516"/>
                  </a:lnTo>
                  <a:lnTo>
                    <a:pt x="600" y="516"/>
                  </a:lnTo>
                  <a:lnTo>
                    <a:pt x="594" y="516"/>
                  </a:lnTo>
                  <a:lnTo>
                    <a:pt x="600" y="516"/>
                  </a:lnTo>
                  <a:lnTo>
                    <a:pt x="594" y="516"/>
                  </a:lnTo>
                  <a:lnTo>
                    <a:pt x="588" y="516"/>
                  </a:lnTo>
                  <a:lnTo>
                    <a:pt x="588" y="510"/>
                  </a:lnTo>
                  <a:lnTo>
                    <a:pt x="582" y="510"/>
                  </a:lnTo>
                  <a:lnTo>
                    <a:pt x="570" y="510"/>
                  </a:lnTo>
                  <a:lnTo>
                    <a:pt x="570" y="504"/>
                  </a:lnTo>
                  <a:lnTo>
                    <a:pt x="564" y="504"/>
                  </a:lnTo>
                  <a:lnTo>
                    <a:pt x="558" y="504"/>
                  </a:lnTo>
                  <a:lnTo>
                    <a:pt x="546" y="504"/>
                  </a:lnTo>
                  <a:lnTo>
                    <a:pt x="540" y="504"/>
                  </a:lnTo>
                  <a:lnTo>
                    <a:pt x="522" y="504"/>
                  </a:lnTo>
                  <a:lnTo>
                    <a:pt x="510" y="510"/>
                  </a:lnTo>
                  <a:lnTo>
                    <a:pt x="498" y="510"/>
                  </a:lnTo>
                  <a:lnTo>
                    <a:pt x="492" y="510"/>
                  </a:lnTo>
                  <a:lnTo>
                    <a:pt x="486" y="516"/>
                  </a:lnTo>
                  <a:lnTo>
                    <a:pt x="480" y="522"/>
                  </a:lnTo>
                  <a:lnTo>
                    <a:pt x="474" y="528"/>
                  </a:lnTo>
                  <a:lnTo>
                    <a:pt x="474" y="534"/>
                  </a:lnTo>
                  <a:lnTo>
                    <a:pt x="462" y="528"/>
                  </a:lnTo>
                  <a:lnTo>
                    <a:pt x="456" y="528"/>
                  </a:lnTo>
                  <a:lnTo>
                    <a:pt x="450" y="528"/>
                  </a:lnTo>
                  <a:lnTo>
                    <a:pt x="444" y="528"/>
                  </a:lnTo>
                  <a:lnTo>
                    <a:pt x="438" y="528"/>
                  </a:lnTo>
                  <a:lnTo>
                    <a:pt x="432" y="528"/>
                  </a:lnTo>
                  <a:lnTo>
                    <a:pt x="426" y="528"/>
                  </a:lnTo>
                  <a:lnTo>
                    <a:pt x="420" y="522"/>
                  </a:lnTo>
                  <a:lnTo>
                    <a:pt x="414" y="516"/>
                  </a:lnTo>
                  <a:lnTo>
                    <a:pt x="408" y="516"/>
                  </a:lnTo>
                  <a:lnTo>
                    <a:pt x="402" y="516"/>
                  </a:lnTo>
                  <a:lnTo>
                    <a:pt x="402" y="510"/>
                  </a:lnTo>
                  <a:lnTo>
                    <a:pt x="396" y="510"/>
                  </a:lnTo>
                  <a:lnTo>
                    <a:pt x="390" y="504"/>
                  </a:lnTo>
                  <a:lnTo>
                    <a:pt x="378" y="504"/>
                  </a:lnTo>
                  <a:lnTo>
                    <a:pt x="372" y="510"/>
                  </a:lnTo>
                  <a:lnTo>
                    <a:pt x="360" y="516"/>
                  </a:lnTo>
                  <a:lnTo>
                    <a:pt x="348" y="516"/>
                  </a:lnTo>
                  <a:lnTo>
                    <a:pt x="348" y="522"/>
                  </a:lnTo>
                  <a:lnTo>
                    <a:pt x="342" y="522"/>
                  </a:lnTo>
                  <a:lnTo>
                    <a:pt x="336" y="522"/>
                  </a:lnTo>
                  <a:lnTo>
                    <a:pt x="330" y="516"/>
                  </a:lnTo>
                  <a:lnTo>
                    <a:pt x="324" y="504"/>
                  </a:lnTo>
                  <a:lnTo>
                    <a:pt x="312" y="492"/>
                  </a:lnTo>
                  <a:lnTo>
                    <a:pt x="306" y="486"/>
                  </a:lnTo>
                  <a:lnTo>
                    <a:pt x="300" y="486"/>
                  </a:lnTo>
                  <a:lnTo>
                    <a:pt x="300" y="492"/>
                  </a:lnTo>
                  <a:lnTo>
                    <a:pt x="294" y="486"/>
                  </a:lnTo>
                  <a:lnTo>
                    <a:pt x="276" y="480"/>
                  </a:lnTo>
                  <a:lnTo>
                    <a:pt x="264" y="480"/>
                  </a:lnTo>
                  <a:lnTo>
                    <a:pt x="258" y="480"/>
                  </a:lnTo>
                  <a:lnTo>
                    <a:pt x="252" y="486"/>
                  </a:lnTo>
                  <a:lnTo>
                    <a:pt x="246" y="486"/>
                  </a:lnTo>
                  <a:lnTo>
                    <a:pt x="240" y="486"/>
                  </a:lnTo>
                  <a:lnTo>
                    <a:pt x="234" y="486"/>
                  </a:lnTo>
                  <a:lnTo>
                    <a:pt x="234" y="480"/>
                  </a:lnTo>
                  <a:lnTo>
                    <a:pt x="216" y="486"/>
                  </a:lnTo>
                  <a:lnTo>
                    <a:pt x="198" y="498"/>
                  </a:lnTo>
                  <a:lnTo>
                    <a:pt x="198" y="516"/>
                  </a:lnTo>
                  <a:lnTo>
                    <a:pt x="198" y="522"/>
                  </a:lnTo>
                  <a:lnTo>
                    <a:pt x="192" y="528"/>
                  </a:lnTo>
                  <a:lnTo>
                    <a:pt x="186" y="534"/>
                  </a:lnTo>
                  <a:lnTo>
                    <a:pt x="180" y="540"/>
                  </a:lnTo>
                  <a:lnTo>
                    <a:pt x="174" y="546"/>
                  </a:lnTo>
                  <a:lnTo>
                    <a:pt x="174" y="558"/>
                  </a:lnTo>
                  <a:lnTo>
                    <a:pt x="174" y="564"/>
                  </a:lnTo>
                  <a:lnTo>
                    <a:pt x="174" y="570"/>
                  </a:lnTo>
                  <a:lnTo>
                    <a:pt x="174" y="576"/>
                  </a:lnTo>
                  <a:lnTo>
                    <a:pt x="174" y="582"/>
                  </a:lnTo>
                  <a:lnTo>
                    <a:pt x="168" y="588"/>
                  </a:lnTo>
                  <a:lnTo>
                    <a:pt x="168" y="582"/>
                  </a:lnTo>
                  <a:lnTo>
                    <a:pt x="162" y="576"/>
                  </a:lnTo>
                  <a:lnTo>
                    <a:pt x="156" y="576"/>
                  </a:lnTo>
                  <a:lnTo>
                    <a:pt x="156" y="570"/>
                  </a:lnTo>
                  <a:lnTo>
                    <a:pt x="150" y="570"/>
                  </a:lnTo>
                  <a:lnTo>
                    <a:pt x="150" y="564"/>
                  </a:lnTo>
                  <a:lnTo>
                    <a:pt x="144" y="564"/>
                  </a:lnTo>
                  <a:lnTo>
                    <a:pt x="144" y="558"/>
                  </a:lnTo>
                  <a:lnTo>
                    <a:pt x="138" y="558"/>
                  </a:lnTo>
                  <a:lnTo>
                    <a:pt x="132" y="552"/>
                  </a:lnTo>
                  <a:lnTo>
                    <a:pt x="126" y="552"/>
                  </a:lnTo>
                  <a:lnTo>
                    <a:pt x="126" y="558"/>
                  </a:lnTo>
                  <a:lnTo>
                    <a:pt x="120" y="558"/>
                  </a:lnTo>
                  <a:lnTo>
                    <a:pt x="114" y="558"/>
                  </a:lnTo>
                  <a:lnTo>
                    <a:pt x="108" y="558"/>
                  </a:lnTo>
                  <a:lnTo>
                    <a:pt x="108" y="564"/>
                  </a:lnTo>
                  <a:lnTo>
                    <a:pt x="114" y="564"/>
                  </a:lnTo>
                  <a:lnTo>
                    <a:pt x="114" y="570"/>
                  </a:lnTo>
                  <a:lnTo>
                    <a:pt x="114" y="576"/>
                  </a:lnTo>
                  <a:lnTo>
                    <a:pt x="108" y="576"/>
                  </a:lnTo>
                  <a:lnTo>
                    <a:pt x="114" y="576"/>
                  </a:lnTo>
                  <a:lnTo>
                    <a:pt x="96" y="558"/>
                  </a:lnTo>
                  <a:lnTo>
                    <a:pt x="96" y="552"/>
                  </a:lnTo>
                  <a:lnTo>
                    <a:pt x="102" y="552"/>
                  </a:lnTo>
                  <a:lnTo>
                    <a:pt x="102" y="546"/>
                  </a:lnTo>
                  <a:lnTo>
                    <a:pt x="102" y="540"/>
                  </a:lnTo>
                  <a:lnTo>
                    <a:pt x="96" y="540"/>
                  </a:lnTo>
                  <a:lnTo>
                    <a:pt x="96" y="534"/>
                  </a:lnTo>
                  <a:lnTo>
                    <a:pt x="90" y="534"/>
                  </a:lnTo>
                  <a:lnTo>
                    <a:pt x="84" y="540"/>
                  </a:lnTo>
                  <a:lnTo>
                    <a:pt x="72" y="540"/>
                  </a:lnTo>
                  <a:lnTo>
                    <a:pt x="42" y="522"/>
                  </a:lnTo>
                  <a:lnTo>
                    <a:pt x="42" y="516"/>
                  </a:lnTo>
                  <a:lnTo>
                    <a:pt x="42" y="504"/>
                  </a:lnTo>
                  <a:lnTo>
                    <a:pt x="48" y="504"/>
                  </a:lnTo>
                  <a:lnTo>
                    <a:pt x="54" y="504"/>
                  </a:lnTo>
                  <a:lnTo>
                    <a:pt x="48" y="504"/>
                  </a:lnTo>
                  <a:lnTo>
                    <a:pt x="48" y="498"/>
                  </a:lnTo>
                  <a:lnTo>
                    <a:pt x="42" y="498"/>
                  </a:lnTo>
                  <a:lnTo>
                    <a:pt x="42" y="492"/>
                  </a:lnTo>
                  <a:lnTo>
                    <a:pt x="36" y="492"/>
                  </a:lnTo>
                  <a:lnTo>
                    <a:pt x="30" y="492"/>
                  </a:lnTo>
                  <a:lnTo>
                    <a:pt x="30" y="486"/>
                  </a:lnTo>
                  <a:lnTo>
                    <a:pt x="24" y="486"/>
                  </a:lnTo>
                  <a:lnTo>
                    <a:pt x="24" y="480"/>
                  </a:lnTo>
                  <a:lnTo>
                    <a:pt x="18" y="480"/>
                  </a:lnTo>
                  <a:lnTo>
                    <a:pt x="18" y="474"/>
                  </a:lnTo>
                  <a:lnTo>
                    <a:pt x="12" y="474"/>
                  </a:lnTo>
                  <a:lnTo>
                    <a:pt x="12" y="468"/>
                  </a:lnTo>
                  <a:lnTo>
                    <a:pt x="12" y="462"/>
                  </a:lnTo>
                  <a:lnTo>
                    <a:pt x="12" y="456"/>
                  </a:lnTo>
                  <a:lnTo>
                    <a:pt x="6" y="456"/>
                  </a:lnTo>
                  <a:lnTo>
                    <a:pt x="0" y="450"/>
                  </a:lnTo>
                  <a:lnTo>
                    <a:pt x="0" y="444"/>
                  </a:lnTo>
                  <a:lnTo>
                    <a:pt x="0" y="438"/>
                  </a:lnTo>
                  <a:lnTo>
                    <a:pt x="0" y="432"/>
                  </a:lnTo>
                  <a:lnTo>
                    <a:pt x="6" y="426"/>
                  </a:lnTo>
                  <a:lnTo>
                    <a:pt x="6" y="42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1306D006-6710-4605-C5E1-28532F639788}"/>
                </a:ext>
              </a:extLst>
            </p:cNvPr>
            <p:cNvSpPr>
              <a:spLocks noChangeAspect="1"/>
            </p:cNvSpPr>
            <p:nvPr>
              <p:custDataLst>
                <p:tags r:id="rId8"/>
              </p:custDataLst>
            </p:nvPr>
          </p:nvSpPr>
          <p:spPr bwMode="gray">
            <a:xfrm>
              <a:off x="3894179" y="1530351"/>
              <a:ext cx="1060265" cy="914400"/>
            </a:xfrm>
            <a:custGeom>
              <a:avLst/>
              <a:gdLst>
                <a:gd name="T0" fmla="*/ 21 w 786"/>
                <a:gd name="T1" fmla="*/ 95 h 678"/>
                <a:gd name="T2" fmla="*/ 35 w 786"/>
                <a:gd name="T3" fmla="*/ 82 h 678"/>
                <a:gd name="T4" fmla="*/ 31 w 786"/>
                <a:gd name="T5" fmla="*/ 60 h 678"/>
                <a:gd name="T6" fmla="*/ 43 w 786"/>
                <a:gd name="T7" fmla="*/ 48 h 678"/>
                <a:gd name="T8" fmla="*/ 56 w 786"/>
                <a:gd name="T9" fmla="*/ 39 h 678"/>
                <a:gd name="T10" fmla="*/ 78 w 786"/>
                <a:gd name="T11" fmla="*/ 31 h 678"/>
                <a:gd name="T12" fmla="*/ 78 w 786"/>
                <a:gd name="T13" fmla="*/ 13 h 678"/>
                <a:gd name="T14" fmla="*/ 87 w 786"/>
                <a:gd name="T15" fmla="*/ 4 h 678"/>
                <a:gd name="T16" fmla="*/ 99 w 786"/>
                <a:gd name="T17" fmla="*/ 8 h 678"/>
                <a:gd name="T18" fmla="*/ 122 w 786"/>
                <a:gd name="T19" fmla="*/ 13 h 678"/>
                <a:gd name="T20" fmla="*/ 143 w 786"/>
                <a:gd name="T21" fmla="*/ 8 h 678"/>
                <a:gd name="T22" fmla="*/ 161 w 786"/>
                <a:gd name="T23" fmla="*/ 13 h 678"/>
                <a:gd name="T24" fmla="*/ 182 w 786"/>
                <a:gd name="T25" fmla="*/ 21 h 678"/>
                <a:gd name="T26" fmla="*/ 200 w 786"/>
                <a:gd name="T27" fmla="*/ 26 h 678"/>
                <a:gd name="T28" fmla="*/ 217 w 786"/>
                <a:gd name="T29" fmla="*/ 35 h 678"/>
                <a:gd name="T30" fmla="*/ 221 w 786"/>
                <a:gd name="T31" fmla="*/ 52 h 678"/>
                <a:gd name="T32" fmla="*/ 238 w 786"/>
                <a:gd name="T33" fmla="*/ 65 h 678"/>
                <a:gd name="T34" fmla="*/ 256 w 786"/>
                <a:gd name="T35" fmla="*/ 70 h 678"/>
                <a:gd name="T36" fmla="*/ 281 w 786"/>
                <a:gd name="T37" fmla="*/ 74 h 678"/>
                <a:gd name="T38" fmla="*/ 299 w 786"/>
                <a:gd name="T39" fmla="*/ 78 h 678"/>
                <a:gd name="T40" fmla="*/ 312 w 786"/>
                <a:gd name="T41" fmla="*/ 82 h 678"/>
                <a:gd name="T42" fmla="*/ 330 w 786"/>
                <a:gd name="T43" fmla="*/ 95 h 678"/>
                <a:gd name="T44" fmla="*/ 347 w 786"/>
                <a:gd name="T45" fmla="*/ 104 h 678"/>
                <a:gd name="T46" fmla="*/ 368 w 786"/>
                <a:gd name="T47" fmla="*/ 99 h 678"/>
                <a:gd name="T48" fmla="*/ 386 w 786"/>
                <a:gd name="T49" fmla="*/ 78 h 678"/>
                <a:gd name="T50" fmla="*/ 382 w 786"/>
                <a:gd name="T51" fmla="*/ 65 h 678"/>
                <a:gd name="T52" fmla="*/ 382 w 786"/>
                <a:gd name="T53" fmla="*/ 43 h 678"/>
                <a:gd name="T54" fmla="*/ 386 w 786"/>
                <a:gd name="T55" fmla="*/ 35 h 678"/>
                <a:gd name="T56" fmla="*/ 399 w 786"/>
                <a:gd name="T57" fmla="*/ 21 h 678"/>
                <a:gd name="T58" fmla="*/ 429 w 786"/>
                <a:gd name="T59" fmla="*/ 13 h 678"/>
                <a:gd name="T60" fmla="*/ 446 w 786"/>
                <a:gd name="T61" fmla="*/ 8 h 678"/>
                <a:gd name="T62" fmla="*/ 468 w 786"/>
                <a:gd name="T63" fmla="*/ 8 h 678"/>
                <a:gd name="T64" fmla="*/ 485 w 786"/>
                <a:gd name="T65" fmla="*/ 17 h 678"/>
                <a:gd name="T66" fmla="*/ 494 w 786"/>
                <a:gd name="T67" fmla="*/ 31 h 678"/>
                <a:gd name="T68" fmla="*/ 512 w 786"/>
                <a:gd name="T69" fmla="*/ 35 h 678"/>
                <a:gd name="T70" fmla="*/ 529 w 786"/>
                <a:gd name="T71" fmla="*/ 39 h 678"/>
                <a:gd name="T72" fmla="*/ 551 w 786"/>
                <a:gd name="T73" fmla="*/ 39 h 678"/>
                <a:gd name="T74" fmla="*/ 563 w 786"/>
                <a:gd name="T75" fmla="*/ 48 h 678"/>
                <a:gd name="T76" fmla="*/ 568 w 786"/>
                <a:gd name="T77" fmla="*/ 56 h 678"/>
                <a:gd name="T78" fmla="*/ 559 w 786"/>
                <a:gd name="T79" fmla="*/ 70 h 678"/>
                <a:gd name="T80" fmla="*/ 563 w 786"/>
                <a:gd name="T81" fmla="*/ 87 h 678"/>
                <a:gd name="T82" fmla="*/ 551 w 786"/>
                <a:gd name="T83" fmla="*/ 108 h 678"/>
                <a:gd name="T84" fmla="*/ 559 w 786"/>
                <a:gd name="T85" fmla="*/ 130 h 678"/>
                <a:gd name="T86" fmla="*/ 563 w 786"/>
                <a:gd name="T87" fmla="*/ 138 h 678"/>
                <a:gd name="T88" fmla="*/ 498 w 786"/>
                <a:gd name="T89" fmla="*/ 477 h 678"/>
                <a:gd name="T90" fmla="*/ 421 w 786"/>
                <a:gd name="T91" fmla="*/ 438 h 678"/>
                <a:gd name="T92" fmla="*/ 312 w 786"/>
                <a:gd name="T93" fmla="*/ 386 h 678"/>
                <a:gd name="T94" fmla="*/ 225 w 786"/>
                <a:gd name="T95" fmla="*/ 355 h 678"/>
                <a:gd name="T96" fmla="*/ 147 w 786"/>
                <a:gd name="T97" fmla="*/ 359 h 678"/>
                <a:gd name="T98" fmla="*/ 122 w 786"/>
                <a:gd name="T99" fmla="*/ 351 h 678"/>
                <a:gd name="T100" fmla="*/ 82 w 786"/>
                <a:gd name="T101" fmla="*/ 320 h 678"/>
                <a:gd name="T102" fmla="*/ 56 w 786"/>
                <a:gd name="T103" fmla="*/ 312 h 678"/>
                <a:gd name="T104" fmla="*/ 31 w 786"/>
                <a:gd name="T105" fmla="*/ 303 h 678"/>
                <a:gd name="T106" fmla="*/ 0 w 786"/>
                <a:gd name="T107" fmla="*/ 251 h 678"/>
                <a:gd name="T108" fmla="*/ 13 w 786"/>
                <a:gd name="T109" fmla="*/ 242 h 678"/>
                <a:gd name="T110" fmla="*/ 17 w 786"/>
                <a:gd name="T111" fmla="*/ 225 h 678"/>
                <a:gd name="T112" fmla="*/ 17 w 786"/>
                <a:gd name="T113" fmla="*/ 204 h 678"/>
                <a:gd name="T114" fmla="*/ 17 w 786"/>
                <a:gd name="T115" fmla="*/ 182 h 678"/>
                <a:gd name="T116" fmla="*/ 21 w 786"/>
                <a:gd name="T117" fmla="*/ 156 h 678"/>
                <a:gd name="T118" fmla="*/ 8 w 786"/>
                <a:gd name="T119" fmla="*/ 117 h 678"/>
                <a:gd name="T120" fmla="*/ 8 w 786"/>
                <a:gd name="T121" fmla="*/ 104 h 67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86"/>
                <a:gd name="T184" fmla="*/ 0 h 678"/>
                <a:gd name="T185" fmla="*/ 786 w 786"/>
                <a:gd name="T186" fmla="*/ 678 h 67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86" h="678">
                  <a:moveTo>
                    <a:pt x="12" y="144"/>
                  </a:moveTo>
                  <a:lnTo>
                    <a:pt x="18" y="144"/>
                  </a:lnTo>
                  <a:lnTo>
                    <a:pt x="24" y="138"/>
                  </a:lnTo>
                  <a:lnTo>
                    <a:pt x="30" y="138"/>
                  </a:lnTo>
                  <a:lnTo>
                    <a:pt x="30" y="132"/>
                  </a:lnTo>
                  <a:lnTo>
                    <a:pt x="36" y="132"/>
                  </a:lnTo>
                  <a:lnTo>
                    <a:pt x="36" y="126"/>
                  </a:lnTo>
                  <a:lnTo>
                    <a:pt x="42" y="126"/>
                  </a:lnTo>
                  <a:lnTo>
                    <a:pt x="42" y="120"/>
                  </a:lnTo>
                  <a:lnTo>
                    <a:pt x="48" y="114"/>
                  </a:lnTo>
                  <a:lnTo>
                    <a:pt x="48" y="108"/>
                  </a:lnTo>
                  <a:lnTo>
                    <a:pt x="48" y="102"/>
                  </a:lnTo>
                  <a:lnTo>
                    <a:pt x="42" y="96"/>
                  </a:lnTo>
                  <a:lnTo>
                    <a:pt x="42" y="90"/>
                  </a:lnTo>
                  <a:lnTo>
                    <a:pt x="42" y="84"/>
                  </a:lnTo>
                  <a:lnTo>
                    <a:pt x="42" y="78"/>
                  </a:lnTo>
                  <a:lnTo>
                    <a:pt x="48" y="72"/>
                  </a:lnTo>
                  <a:lnTo>
                    <a:pt x="54" y="72"/>
                  </a:lnTo>
                  <a:lnTo>
                    <a:pt x="60" y="72"/>
                  </a:lnTo>
                  <a:lnTo>
                    <a:pt x="60" y="66"/>
                  </a:lnTo>
                  <a:lnTo>
                    <a:pt x="66" y="66"/>
                  </a:lnTo>
                  <a:lnTo>
                    <a:pt x="66" y="60"/>
                  </a:lnTo>
                  <a:lnTo>
                    <a:pt x="72" y="60"/>
                  </a:lnTo>
                  <a:lnTo>
                    <a:pt x="72" y="54"/>
                  </a:lnTo>
                  <a:lnTo>
                    <a:pt x="78" y="54"/>
                  </a:lnTo>
                  <a:lnTo>
                    <a:pt x="84" y="48"/>
                  </a:lnTo>
                  <a:lnTo>
                    <a:pt x="90" y="48"/>
                  </a:lnTo>
                  <a:lnTo>
                    <a:pt x="90" y="42"/>
                  </a:lnTo>
                  <a:lnTo>
                    <a:pt x="102" y="42"/>
                  </a:lnTo>
                  <a:lnTo>
                    <a:pt x="108" y="42"/>
                  </a:lnTo>
                  <a:lnTo>
                    <a:pt x="108" y="36"/>
                  </a:lnTo>
                  <a:lnTo>
                    <a:pt x="114" y="30"/>
                  </a:lnTo>
                  <a:lnTo>
                    <a:pt x="108" y="30"/>
                  </a:lnTo>
                  <a:lnTo>
                    <a:pt x="108" y="24"/>
                  </a:lnTo>
                  <a:lnTo>
                    <a:pt x="108" y="18"/>
                  </a:lnTo>
                  <a:lnTo>
                    <a:pt x="108" y="12"/>
                  </a:lnTo>
                  <a:lnTo>
                    <a:pt x="108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6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126" y="6"/>
                  </a:lnTo>
                  <a:lnTo>
                    <a:pt x="132" y="12"/>
                  </a:lnTo>
                  <a:lnTo>
                    <a:pt x="138" y="12"/>
                  </a:lnTo>
                  <a:lnTo>
                    <a:pt x="144" y="12"/>
                  </a:lnTo>
                  <a:lnTo>
                    <a:pt x="150" y="18"/>
                  </a:lnTo>
                  <a:lnTo>
                    <a:pt x="156" y="18"/>
                  </a:lnTo>
                  <a:lnTo>
                    <a:pt x="162" y="18"/>
                  </a:lnTo>
                  <a:lnTo>
                    <a:pt x="168" y="18"/>
                  </a:lnTo>
                  <a:lnTo>
                    <a:pt x="180" y="18"/>
                  </a:lnTo>
                  <a:lnTo>
                    <a:pt x="186" y="18"/>
                  </a:lnTo>
                  <a:lnTo>
                    <a:pt x="186" y="12"/>
                  </a:lnTo>
                  <a:lnTo>
                    <a:pt x="192" y="12"/>
                  </a:lnTo>
                  <a:lnTo>
                    <a:pt x="198" y="12"/>
                  </a:lnTo>
                  <a:lnTo>
                    <a:pt x="204" y="12"/>
                  </a:lnTo>
                  <a:lnTo>
                    <a:pt x="204" y="18"/>
                  </a:lnTo>
                  <a:lnTo>
                    <a:pt x="210" y="18"/>
                  </a:lnTo>
                  <a:lnTo>
                    <a:pt x="216" y="18"/>
                  </a:lnTo>
                  <a:lnTo>
                    <a:pt x="222" y="18"/>
                  </a:lnTo>
                  <a:lnTo>
                    <a:pt x="228" y="18"/>
                  </a:lnTo>
                  <a:lnTo>
                    <a:pt x="234" y="24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30"/>
                  </a:lnTo>
                  <a:lnTo>
                    <a:pt x="258" y="30"/>
                  </a:lnTo>
                  <a:lnTo>
                    <a:pt x="264" y="30"/>
                  </a:lnTo>
                  <a:lnTo>
                    <a:pt x="264" y="36"/>
                  </a:lnTo>
                  <a:lnTo>
                    <a:pt x="270" y="36"/>
                  </a:lnTo>
                  <a:lnTo>
                    <a:pt x="276" y="36"/>
                  </a:lnTo>
                  <a:lnTo>
                    <a:pt x="282" y="36"/>
                  </a:lnTo>
                  <a:lnTo>
                    <a:pt x="288" y="36"/>
                  </a:lnTo>
                  <a:lnTo>
                    <a:pt x="294" y="36"/>
                  </a:lnTo>
                  <a:lnTo>
                    <a:pt x="294" y="42"/>
                  </a:lnTo>
                  <a:lnTo>
                    <a:pt x="300" y="48"/>
                  </a:lnTo>
                  <a:lnTo>
                    <a:pt x="300" y="54"/>
                  </a:lnTo>
                  <a:lnTo>
                    <a:pt x="300" y="60"/>
                  </a:lnTo>
                  <a:lnTo>
                    <a:pt x="300" y="66"/>
                  </a:lnTo>
                  <a:lnTo>
                    <a:pt x="306" y="66"/>
                  </a:lnTo>
                  <a:lnTo>
                    <a:pt x="306" y="72"/>
                  </a:lnTo>
                  <a:lnTo>
                    <a:pt x="306" y="78"/>
                  </a:lnTo>
                  <a:lnTo>
                    <a:pt x="312" y="84"/>
                  </a:lnTo>
                  <a:lnTo>
                    <a:pt x="318" y="90"/>
                  </a:lnTo>
                  <a:lnTo>
                    <a:pt x="324" y="90"/>
                  </a:lnTo>
                  <a:lnTo>
                    <a:pt x="330" y="90"/>
                  </a:lnTo>
                  <a:lnTo>
                    <a:pt x="330" y="96"/>
                  </a:lnTo>
                  <a:lnTo>
                    <a:pt x="336" y="96"/>
                  </a:lnTo>
                  <a:lnTo>
                    <a:pt x="342" y="96"/>
                  </a:lnTo>
                  <a:lnTo>
                    <a:pt x="348" y="96"/>
                  </a:lnTo>
                  <a:lnTo>
                    <a:pt x="354" y="96"/>
                  </a:lnTo>
                  <a:lnTo>
                    <a:pt x="360" y="96"/>
                  </a:lnTo>
                  <a:lnTo>
                    <a:pt x="366" y="96"/>
                  </a:lnTo>
                  <a:lnTo>
                    <a:pt x="372" y="96"/>
                  </a:lnTo>
                  <a:lnTo>
                    <a:pt x="378" y="96"/>
                  </a:lnTo>
                  <a:lnTo>
                    <a:pt x="390" y="102"/>
                  </a:lnTo>
                  <a:lnTo>
                    <a:pt x="396" y="102"/>
                  </a:lnTo>
                  <a:lnTo>
                    <a:pt x="402" y="102"/>
                  </a:lnTo>
                  <a:lnTo>
                    <a:pt x="402" y="108"/>
                  </a:lnTo>
                  <a:lnTo>
                    <a:pt x="408" y="108"/>
                  </a:lnTo>
                  <a:lnTo>
                    <a:pt x="414" y="108"/>
                  </a:lnTo>
                  <a:lnTo>
                    <a:pt x="420" y="108"/>
                  </a:lnTo>
                  <a:lnTo>
                    <a:pt x="420" y="114"/>
                  </a:lnTo>
                  <a:lnTo>
                    <a:pt x="420" y="108"/>
                  </a:lnTo>
                  <a:lnTo>
                    <a:pt x="426" y="114"/>
                  </a:lnTo>
                  <a:lnTo>
                    <a:pt x="432" y="114"/>
                  </a:lnTo>
                  <a:lnTo>
                    <a:pt x="438" y="120"/>
                  </a:lnTo>
                  <a:lnTo>
                    <a:pt x="444" y="120"/>
                  </a:lnTo>
                  <a:lnTo>
                    <a:pt x="444" y="126"/>
                  </a:lnTo>
                  <a:lnTo>
                    <a:pt x="450" y="126"/>
                  </a:lnTo>
                  <a:lnTo>
                    <a:pt x="456" y="132"/>
                  </a:lnTo>
                  <a:lnTo>
                    <a:pt x="462" y="138"/>
                  </a:lnTo>
                  <a:lnTo>
                    <a:pt x="468" y="138"/>
                  </a:lnTo>
                  <a:lnTo>
                    <a:pt x="474" y="138"/>
                  </a:lnTo>
                  <a:lnTo>
                    <a:pt x="474" y="144"/>
                  </a:lnTo>
                  <a:lnTo>
                    <a:pt x="480" y="144"/>
                  </a:lnTo>
                  <a:lnTo>
                    <a:pt x="486" y="144"/>
                  </a:lnTo>
                  <a:lnTo>
                    <a:pt x="492" y="144"/>
                  </a:lnTo>
                  <a:lnTo>
                    <a:pt x="498" y="144"/>
                  </a:lnTo>
                  <a:lnTo>
                    <a:pt x="504" y="138"/>
                  </a:lnTo>
                  <a:lnTo>
                    <a:pt x="510" y="138"/>
                  </a:lnTo>
                  <a:lnTo>
                    <a:pt x="516" y="132"/>
                  </a:lnTo>
                  <a:lnTo>
                    <a:pt x="522" y="126"/>
                  </a:lnTo>
                  <a:lnTo>
                    <a:pt x="528" y="120"/>
                  </a:lnTo>
                  <a:lnTo>
                    <a:pt x="534" y="114"/>
                  </a:lnTo>
                  <a:lnTo>
                    <a:pt x="534" y="108"/>
                  </a:lnTo>
                  <a:lnTo>
                    <a:pt x="540" y="102"/>
                  </a:lnTo>
                  <a:lnTo>
                    <a:pt x="540" y="96"/>
                  </a:lnTo>
                  <a:lnTo>
                    <a:pt x="534" y="96"/>
                  </a:lnTo>
                  <a:lnTo>
                    <a:pt x="534" y="90"/>
                  </a:lnTo>
                  <a:lnTo>
                    <a:pt x="528" y="90"/>
                  </a:lnTo>
                  <a:lnTo>
                    <a:pt x="528" y="84"/>
                  </a:lnTo>
                  <a:lnTo>
                    <a:pt x="528" y="78"/>
                  </a:lnTo>
                  <a:lnTo>
                    <a:pt x="528" y="72"/>
                  </a:lnTo>
                  <a:lnTo>
                    <a:pt x="528" y="66"/>
                  </a:lnTo>
                  <a:lnTo>
                    <a:pt x="528" y="60"/>
                  </a:lnTo>
                  <a:lnTo>
                    <a:pt x="528" y="54"/>
                  </a:lnTo>
                  <a:lnTo>
                    <a:pt x="534" y="54"/>
                  </a:lnTo>
                  <a:lnTo>
                    <a:pt x="534" y="48"/>
                  </a:lnTo>
                  <a:lnTo>
                    <a:pt x="540" y="48"/>
                  </a:lnTo>
                  <a:lnTo>
                    <a:pt x="534" y="48"/>
                  </a:lnTo>
                  <a:lnTo>
                    <a:pt x="540" y="48"/>
                  </a:lnTo>
                  <a:lnTo>
                    <a:pt x="540" y="42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2" y="30"/>
                  </a:lnTo>
                  <a:lnTo>
                    <a:pt x="558" y="30"/>
                  </a:lnTo>
                  <a:lnTo>
                    <a:pt x="576" y="24"/>
                  </a:lnTo>
                  <a:lnTo>
                    <a:pt x="582" y="24"/>
                  </a:lnTo>
                  <a:lnTo>
                    <a:pt x="582" y="18"/>
                  </a:lnTo>
                  <a:lnTo>
                    <a:pt x="594" y="18"/>
                  </a:lnTo>
                  <a:lnTo>
                    <a:pt x="600" y="18"/>
                  </a:lnTo>
                  <a:lnTo>
                    <a:pt x="606" y="18"/>
                  </a:lnTo>
                  <a:lnTo>
                    <a:pt x="606" y="12"/>
                  </a:lnTo>
                  <a:lnTo>
                    <a:pt x="612" y="12"/>
                  </a:lnTo>
                  <a:lnTo>
                    <a:pt x="618" y="12"/>
                  </a:lnTo>
                  <a:lnTo>
                    <a:pt x="624" y="12"/>
                  </a:lnTo>
                  <a:lnTo>
                    <a:pt x="630" y="12"/>
                  </a:lnTo>
                  <a:lnTo>
                    <a:pt x="636" y="12"/>
                  </a:lnTo>
                  <a:lnTo>
                    <a:pt x="642" y="12"/>
                  </a:lnTo>
                  <a:lnTo>
                    <a:pt x="648" y="12"/>
                  </a:lnTo>
                  <a:lnTo>
                    <a:pt x="648" y="18"/>
                  </a:lnTo>
                  <a:lnTo>
                    <a:pt x="654" y="18"/>
                  </a:lnTo>
                  <a:lnTo>
                    <a:pt x="660" y="18"/>
                  </a:lnTo>
                  <a:lnTo>
                    <a:pt x="666" y="24"/>
                  </a:lnTo>
                  <a:lnTo>
                    <a:pt x="672" y="24"/>
                  </a:lnTo>
                  <a:lnTo>
                    <a:pt x="678" y="24"/>
                  </a:lnTo>
                  <a:lnTo>
                    <a:pt x="684" y="24"/>
                  </a:lnTo>
                  <a:lnTo>
                    <a:pt x="684" y="30"/>
                  </a:lnTo>
                  <a:lnTo>
                    <a:pt x="684" y="36"/>
                  </a:lnTo>
                  <a:lnTo>
                    <a:pt x="684" y="42"/>
                  </a:lnTo>
                  <a:lnTo>
                    <a:pt x="690" y="42"/>
                  </a:lnTo>
                  <a:lnTo>
                    <a:pt x="690" y="48"/>
                  </a:lnTo>
                  <a:lnTo>
                    <a:pt x="696" y="48"/>
                  </a:lnTo>
                  <a:lnTo>
                    <a:pt x="702" y="48"/>
                  </a:lnTo>
                  <a:lnTo>
                    <a:pt x="708" y="48"/>
                  </a:lnTo>
                  <a:lnTo>
                    <a:pt x="714" y="48"/>
                  </a:lnTo>
                  <a:lnTo>
                    <a:pt x="720" y="48"/>
                  </a:lnTo>
                  <a:lnTo>
                    <a:pt x="720" y="54"/>
                  </a:lnTo>
                  <a:lnTo>
                    <a:pt x="726" y="54"/>
                  </a:lnTo>
                  <a:lnTo>
                    <a:pt x="732" y="54"/>
                  </a:lnTo>
                  <a:lnTo>
                    <a:pt x="738" y="60"/>
                  </a:lnTo>
                  <a:lnTo>
                    <a:pt x="744" y="60"/>
                  </a:lnTo>
                  <a:lnTo>
                    <a:pt x="750" y="60"/>
                  </a:lnTo>
                  <a:lnTo>
                    <a:pt x="756" y="60"/>
                  </a:lnTo>
                  <a:lnTo>
                    <a:pt x="762" y="54"/>
                  </a:lnTo>
                  <a:lnTo>
                    <a:pt x="768" y="54"/>
                  </a:lnTo>
                  <a:lnTo>
                    <a:pt x="768" y="60"/>
                  </a:lnTo>
                  <a:lnTo>
                    <a:pt x="774" y="60"/>
                  </a:lnTo>
                  <a:lnTo>
                    <a:pt x="780" y="60"/>
                  </a:lnTo>
                  <a:lnTo>
                    <a:pt x="780" y="66"/>
                  </a:lnTo>
                  <a:lnTo>
                    <a:pt x="780" y="72"/>
                  </a:lnTo>
                  <a:lnTo>
                    <a:pt x="786" y="72"/>
                  </a:lnTo>
                  <a:lnTo>
                    <a:pt x="786" y="78"/>
                  </a:lnTo>
                  <a:lnTo>
                    <a:pt x="786" y="72"/>
                  </a:lnTo>
                  <a:lnTo>
                    <a:pt x="786" y="78"/>
                  </a:lnTo>
                  <a:lnTo>
                    <a:pt x="780" y="78"/>
                  </a:lnTo>
                  <a:lnTo>
                    <a:pt x="774" y="84"/>
                  </a:lnTo>
                  <a:lnTo>
                    <a:pt x="768" y="90"/>
                  </a:lnTo>
                  <a:lnTo>
                    <a:pt x="774" y="90"/>
                  </a:lnTo>
                  <a:lnTo>
                    <a:pt x="774" y="96"/>
                  </a:lnTo>
                  <a:lnTo>
                    <a:pt x="774" y="102"/>
                  </a:lnTo>
                  <a:lnTo>
                    <a:pt x="774" y="108"/>
                  </a:lnTo>
                  <a:lnTo>
                    <a:pt x="774" y="114"/>
                  </a:lnTo>
                  <a:lnTo>
                    <a:pt x="780" y="114"/>
                  </a:lnTo>
                  <a:lnTo>
                    <a:pt x="780" y="120"/>
                  </a:lnTo>
                  <a:lnTo>
                    <a:pt x="774" y="126"/>
                  </a:lnTo>
                  <a:lnTo>
                    <a:pt x="774" y="132"/>
                  </a:lnTo>
                  <a:lnTo>
                    <a:pt x="768" y="138"/>
                  </a:lnTo>
                  <a:lnTo>
                    <a:pt x="768" y="144"/>
                  </a:lnTo>
                  <a:lnTo>
                    <a:pt x="762" y="150"/>
                  </a:lnTo>
                  <a:lnTo>
                    <a:pt x="768" y="150"/>
                  </a:lnTo>
                  <a:lnTo>
                    <a:pt x="768" y="162"/>
                  </a:lnTo>
                  <a:lnTo>
                    <a:pt x="768" y="168"/>
                  </a:lnTo>
                  <a:lnTo>
                    <a:pt x="774" y="174"/>
                  </a:lnTo>
                  <a:lnTo>
                    <a:pt x="774" y="180"/>
                  </a:lnTo>
                  <a:lnTo>
                    <a:pt x="768" y="180"/>
                  </a:lnTo>
                  <a:lnTo>
                    <a:pt x="774" y="180"/>
                  </a:lnTo>
                  <a:lnTo>
                    <a:pt x="774" y="186"/>
                  </a:lnTo>
                  <a:lnTo>
                    <a:pt x="774" y="192"/>
                  </a:lnTo>
                  <a:lnTo>
                    <a:pt x="780" y="192"/>
                  </a:lnTo>
                  <a:lnTo>
                    <a:pt x="780" y="552"/>
                  </a:lnTo>
                  <a:lnTo>
                    <a:pt x="780" y="654"/>
                  </a:lnTo>
                  <a:lnTo>
                    <a:pt x="726" y="654"/>
                  </a:lnTo>
                  <a:lnTo>
                    <a:pt x="726" y="678"/>
                  </a:lnTo>
                  <a:lnTo>
                    <a:pt x="690" y="660"/>
                  </a:lnTo>
                  <a:lnTo>
                    <a:pt x="654" y="642"/>
                  </a:lnTo>
                  <a:lnTo>
                    <a:pt x="618" y="624"/>
                  </a:lnTo>
                  <a:lnTo>
                    <a:pt x="606" y="612"/>
                  </a:lnTo>
                  <a:lnTo>
                    <a:pt x="600" y="612"/>
                  </a:lnTo>
                  <a:lnTo>
                    <a:pt x="582" y="606"/>
                  </a:lnTo>
                  <a:lnTo>
                    <a:pt x="564" y="594"/>
                  </a:lnTo>
                  <a:lnTo>
                    <a:pt x="546" y="588"/>
                  </a:lnTo>
                  <a:lnTo>
                    <a:pt x="468" y="546"/>
                  </a:lnTo>
                  <a:lnTo>
                    <a:pt x="444" y="534"/>
                  </a:lnTo>
                  <a:lnTo>
                    <a:pt x="432" y="534"/>
                  </a:lnTo>
                  <a:lnTo>
                    <a:pt x="372" y="504"/>
                  </a:lnTo>
                  <a:lnTo>
                    <a:pt x="330" y="480"/>
                  </a:lnTo>
                  <a:lnTo>
                    <a:pt x="324" y="486"/>
                  </a:lnTo>
                  <a:lnTo>
                    <a:pt x="318" y="486"/>
                  </a:lnTo>
                  <a:lnTo>
                    <a:pt x="312" y="492"/>
                  </a:lnTo>
                  <a:lnTo>
                    <a:pt x="282" y="504"/>
                  </a:lnTo>
                  <a:lnTo>
                    <a:pt x="240" y="522"/>
                  </a:lnTo>
                  <a:lnTo>
                    <a:pt x="216" y="504"/>
                  </a:lnTo>
                  <a:lnTo>
                    <a:pt x="210" y="498"/>
                  </a:lnTo>
                  <a:lnTo>
                    <a:pt x="204" y="498"/>
                  </a:lnTo>
                  <a:lnTo>
                    <a:pt x="204" y="492"/>
                  </a:lnTo>
                  <a:lnTo>
                    <a:pt x="198" y="492"/>
                  </a:lnTo>
                  <a:lnTo>
                    <a:pt x="192" y="492"/>
                  </a:lnTo>
                  <a:lnTo>
                    <a:pt x="174" y="486"/>
                  </a:lnTo>
                  <a:lnTo>
                    <a:pt x="168" y="486"/>
                  </a:lnTo>
                  <a:lnTo>
                    <a:pt x="150" y="486"/>
                  </a:lnTo>
                  <a:lnTo>
                    <a:pt x="138" y="480"/>
                  </a:lnTo>
                  <a:lnTo>
                    <a:pt x="132" y="480"/>
                  </a:lnTo>
                  <a:lnTo>
                    <a:pt x="120" y="456"/>
                  </a:lnTo>
                  <a:lnTo>
                    <a:pt x="114" y="444"/>
                  </a:lnTo>
                  <a:lnTo>
                    <a:pt x="108" y="444"/>
                  </a:lnTo>
                  <a:lnTo>
                    <a:pt x="102" y="444"/>
                  </a:lnTo>
                  <a:lnTo>
                    <a:pt x="90" y="438"/>
                  </a:lnTo>
                  <a:lnTo>
                    <a:pt x="84" y="432"/>
                  </a:lnTo>
                  <a:lnTo>
                    <a:pt x="78" y="432"/>
                  </a:lnTo>
                  <a:lnTo>
                    <a:pt x="66" y="426"/>
                  </a:lnTo>
                  <a:lnTo>
                    <a:pt x="60" y="426"/>
                  </a:lnTo>
                  <a:lnTo>
                    <a:pt x="54" y="432"/>
                  </a:lnTo>
                  <a:lnTo>
                    <a:pt x="42" y="426"/>
                  </a:lnTo>
                  <a:lnTo>
                    <a:pt x="42" y="420"/>
                  </a:lnTo>
                  <a:lnTo>
                    <a:pt x="42" y="414"/>
                  </a:lnTo>
                  <a:lnTo>
                    <a:pt x="36" y="414"/>
                  </a:lnTo>
                  <a:lnTo>
                    <a:pt x="36" y="390"/>
                  </a:lnTo>
                  <a:lnTo>
                    <a:pt x="24" y="372"/>
                  </a:lnTo>
                  <a:lnTo>
                    <a:pt x="0" y="348"/>
                  </a:lnTo>
                  <a:lnTo>
                    <a:pt x="6" y="348"/>
                  </a:lnTo>
                  <a:lnTo>
                    <a:pt x="6" y="342"/>
                  </a:lnTo>
                  <a:lnTo>
                    <a:pt x="6" y="336"/>
                  </a:lnTo>
                  <a:lnTo>
                    <a:pt x="12" y="336"/>
                  </a:lnTo>
                  <a:lnTo>
                    <a:pt x="18" y="336"/>
                  </a:lnTo>
                  <a:lnTo>
                    <a:pt x="24" y="330"/>
                  </a:lnTo>
                  <a:lnTo>
                    <a:pt x="30" y="324"/>
                  </a:lnTo>
                  <a:lnTo>
                    <a:pt x="30" y="318"/>
                  </a:lnTo>
                  <a:lnTo>
                    <a:pt x="30" y="312"/>
                  </a:lnTo>
                  <a:lnTo>
                    <a:pt x="24" y="312"/>
                  </a:lnTo>
                  <a:lnTo>
                    <a:pt x="24" y="306"/>
                  </a:lnTo>
                  <a:lnTo>
                    <a:pt x="24" y="300"/>
                  </a:lnTo>
                  <a:lnTo>
                    <a:pt x="24" y="294"/>
                  </a:lnTo>
                  <a:lnTo>
                    <a:pt x="24" y="288"/>
                  </a:lnTo>
                  <a:lnTo>
                    <a:pt x="24" y="282"/>
                  </a:lnTo>
                  <a:lnTo>
                    <a:pt x="24" y="276"/>
                  </a:lnTo>
                  <a:lnTo>
                    <a:pt x="30" y="276"/>
                  </a:lnTo>
                  <a:lnTo>
                    <a:pt x="30" y="270"/>
                  </a:lnTo>
                  <a:lnTo>
                    <a:pt x="30" y="264"/>
                  </a:lnTo>
                  <a:lnTo>
                    <a:pt x="24" y="252"/>
                  </a:lnTo>
                  <a:lnTo>
                    <a:pt x="24" y="240"/>
                  </a:lnTo>
                  <a:lnTo>
                    <a:pt x="24" y="234"/>
                  </a:lnTo>
                  <a:lnTo>
                    <a:pt x="24" y="228"/>
                  </a:lnTo>
                  <a:lnTo>
                    <a:pt x="24" y="222"/>
                  </a:lnTo>
                  <a:lnTo>
                    <a:pt x="30" y="216"/>
                  </a:lnTo>
                  <a:lnTo>
                    <a:pt x="24" y="216"/>
                  </a:lnTo>
                  <a:lnTo>
                    <a:pt x="24" y="210"/>
                  </a:lnTo>
                  <a:lnTo>
                    <a:pt x="24" y="204"/>
                  </a:lnTo>
                  <a:lnTo>
                    <a:pt x="24" y="186"/>
                  </a:lnTo>
                  <a:lnTo>
                    <a:pt x="12" y="162"/>
                  </a:lnTo>
                  <a:lnTo>
                    <a:pt x="6" y="156"/>
                  </a:lnTo>
                  <a:lnTo>
                    <a:pt x="0" y="150"/>
                  </a:lnTo>
                  <a:lnTo>
                    <a:pt x="6" y="150"/>
                  </a:lnTo>
                  <a:lnTo>
                    <a:pt x="6" y="144"/>
                  </a:lnTo>
                  <a:lnTo>
                    <a:pt x="12" y="14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Freeform 12">
              <a:extLst>
                <a:ext uri="{FF2B5EF4-FFF2-40B4-BE49-F238E27FC236}">
                  <a16:creationId xmlns:a16="http://schemas.microsoft.com/office/drawing/2014/main" id="{0ED9B9ED-D884-7A8E-823F-EFF62CAAA863}"/>
                </a:ext>
              </a:extLst>
            </p:cNvPr>
            <p:cNvSpPr>
              <a:spLocks noChangeAspect="1"/>
            </p:cNvSpPr>
            <p:nvPr>
              <p:custDataLst>
                <p:tags r:id="rId9"/>
              </p:custDataLst>
            </p:nvPr>
          </p:nvSpPr>
          <p:spPr bwMode="gray">
            <a:xfrm>
              <a:off x="3771963" y="1246189"/>
              <a:ext cx="276177" cy="477837"/>
            </a:xfrm>
            <a:custGeom>
              <a:avLst/>
              <a:gdLst>
                <a:gd name="T0" fmla="*/ 48 w 204"/>
                <a:gd name="T1" fmla="*/ 13 h 354"/>
                <a:gd name="T2" fmla="*/ 61 w 204"/>
                <a:gd name="T3" fmla="*/ 4 h 354"/>
                <a:gd name="T4" fmla="*/ 78 w 204"/>
                <a:gd name="T5" fmla="*/ 0 h 354"/>
                <a:gd name="T6" fmla="*/ 83 w 204"/>
                <a:gd name="T7" fmla="*/ 4 h 354"/>
                <a:gd name="T8" fmla="*/ 83 w 204"/>
                <a:gd name="T9" fmla="*/ 4 h 354"/>
                <a:gd name="T10" fmla="*/ 96 w 204"/>
                <a:gd name="T11" fmla="*/ 9 h 354"/>
                <a:gd name="T12" fmla="*/ 101 w 204"/>
                <a:gd name="T13" fmla="*/ 17 h 354"/>
                <a:gd name="T14" fmla="*/ 109 w 204"/>
                <a:gd name="T15" fmla="*/ 22 h 354"/>
                <a:gd name="T16" fmla="*/ 122 w 204"/>
                <a:gd name="T17" fmla="*/ 13 h 354"/>
                <a:gd name="T18" fmla="*/ 131 w 204"/>
                <a:gd name="T19" fmla="*/ 17 h 354"/>
                <a:gd name="T20" fmla="*/ 122 w 204"/>
                <a:gd name="T21" fmla="*/ 31 h 354"/>
                <a:gd name="T22" fmla="*/ 109 w 204"/>
                <a:gd name="T23" fmla="*/ 35 h 354"/>
                <a:gd name="T24" fmla="*/ 105 w 204"/>
                <a:gd name="T25" fmla="*/ 48 h 354"/>
                <a:gd name="T26" fmla="*/ 118 w 204"/>
                <a:gd name="T27" fmla="*/ 56 h 354"/>
                <a:gd name="T28" fmla="*/ 126 w 204"/>
                <a:gd name="T29" fmla="*/ 65 h 354"/>
                <a:gd name="T30" fmla="*/ 126 w 204"/>
                <a:gd name="T31" fmla="*/ 78 h 354"/>
                <a:gd name="T32" fmla="*/ 122 w 204"/>
                <a:gd name="T33" fmla="*/ 91 h 354"/>
                <a:gd name="T34" fmla="*/ 109 w 204"/>
                <a:gd name="T35" fmla="*/ 99 h 354"/>
                <a:gd name="T36" fmla="*/ 101 w 204"/>
                <a:gd name="T37" fmla="*/ 104 h 354"/>
                <a:gd name="T38" fmla="*/ 91 w 204"/>
                <a:gd name="T39" fmla="*/ 113 h 354"/>
                <a:gd name="T40" fmla="*/ 96 w 204"/>
                <a:gd name="T41" fmla="*/ 126 h 354"/>
                <a:gd name="T42" fmla="*/ 101 w 204"/>
                <a:gd name="T43" fmla="*/ 130 h 354"/>
                <a:gd name="T44" fmla="*/ 113 w 204"/>
                <a:gd name="T45" fmla="*/ 130 h 354"/>
                <a:gd name="T46" fmla="*/ 118 w 204"/>
                <a:gd name="T47" fmla="*/ 134 h 354"/>
                <a:gd name="T48" fmla="*/ 122 w 204"/>
                <a:gd name="T49" fmla="*/ 139 h 354"/>
                <a:gd name="T50" fmla="*/ 131 w 204"/>
                <a:gd name="T51" fmla="*/ 143 h 354"/>
                <a:gd name="T52" fmla="*/ 131 w 204"/>
                <a:gd name="T53" fmla="*/ 152 h 354"/>
                <a:gd name="T54" fmla="*/ 136 w 204"/>
                <a:gd name="T55" fmla="*/ 147 h 354"/>
                <a:gd name="T56" fmla="*/ 144 w 204"/>
                <a:gd name="T57" fmla="*/ 156 h 354"/>
                <a:gd name="T58" fmla="*/ 144 w 204"/>
                <a:gd name="T59" fmla="*/ 173 h 354"/>
                <a:gd name="T60" fmla="*/ 140 w 204"/>
                <a:gd name="T61" fmla="*/ 182 h 354"/>
                <a:gd name="T62" fmla="*/ 122 w 204"/>
                <a:gd name="T63" fmla="*/ 190 h 354"/>
                <a:gd name="T64" fmla="*/ 113 w 204"/>
                <a:gd name="T65" fmla="*/ 200 h 354"/>
                <a:gd name="T66" fmla="*/ 101 w 204"/>
                <a:gd name="T67" fmla="*/ 204 h 354"/>
                <a:gd name="T68" fmla="*/ 96 w 204"/>
                <a:gd name="T69" fmla="*/ 221 h 354"/>
                <a:gd name="T70" fmla="*/ 96 w 204"/>
                <a:gd name="T71" fmla="*/ 239 h 354"/>
                <a:gd name="T72" fmla="*/ 87 w 204"/>
                <a:gd name="T73" fmla="*/ 247 h 354"/>
                <a:gd name="T74" fmla="*/ 74 w 204"/>
                <a:gd name="T75" fmla="*/ 256 h 354"/>
                <a:gd name="T76" fmla="*/ 57 w 204"/>
                <a:gd name="T77" fmla="*/ 200 h 354"/>
                <a:gd name="T78" fmla="*/ 31 w 204"/>
                <a:gd name="T79" fmla="*/ 169 h 354"/>
                <a:gd name="T80" fmla="*/ 13 w 204"/>
                <a:gd name="T81" fmla="*/ 152 h 354"/>
                <a:gd name="T82" fmla="*/ 4 w 204"/>
                <a:gd name="T83" fmla="*/ 139 h 354"/>
                <a:gd name="T84" fmla="*/ 0 w 204"/>
                <a:gd name="T85" fmla="*/ 122 h 354"/>
                <a:gd name="T86" fmla="*/ 9 w 204"/>
                <a:gd name="T87" fmla="*/ 113 h 354"/>
                <a:gd name="T88" fmla="*/ 22 w 204"/>
                <a:gd name="T89" fmla="*/ 99 h 354"/>
                <a:gd name="T90" fmla="*/ 26 w 204"/>
                <a:gd name="T91" fmla="*/ 87 h 354"/>
                <a:gd name="T92" fmla="*/ 35 w 204"/>
                <a:gd name="T93" fmla="*/ 78 h 354"/>
                <a:gd name="T94" fmla="*/ 31 w 204"/>
                <a:gd name="T95" fmla="*/ 70 h 354"/>
                <a:gd name="T96" fmla="*/ 26 w 204"/>
                <a:gd name="T97" fmla="*/ 56 h 354"/>
                <a:gd name="T98" fmla="*/ 31 w 204"/>
                <a:gd name="T99" fmla="*/ 43 h 354"/>
                <a:gd name="T100" fmla="*/ 31 w 204"/>
                <a:gd name="T101" fmla="*/ 35 h 354"/>
                <a:gd name="T102" fmla="*/ 26 w 204"/>
                <a:gd name="T103" fmla="*/ 31 h 354"/>
                <a:gd name="T104" fmla="*/ 35 w 204"/>
                <a:gd name="T105" fmla="*/ 22 h 354"/>
                <a:gd name="T106" fmla="*/ 39 w 204"/>
                <a:gd name="T107" fmla="*/ 17 h 3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04"/>
                <a:gd name="T163" fmla="*/ 0 h 354"/>
                <a:gd name="T164" fmla="*/ 204 w 204"/>
                <a:gd name="T165" fmla="*/ 354 h 35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04" h="354">
                  <a:moveTo>
                    <a:pt x="54" y="24"/>
                  </a:moveTo>
                  <a:lnTo>
                    <a:pt x="60" y="18"/>
                  </a:lnTo>
                  <a:lnTo>
                    <a:pt x="60" y="24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96" y="6"/>
                  </a:lnTo>
                  <a:lnTo>
                    <a:pt x="102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4" y="6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6"/>
                  </a:lnTo>
                  <a:lnTo>
                    <a:pt x="132" y="12"/>
                  </a:lnTo>
                  <a:lnTo>
                    <a:pt x="138" y="12"/>
                  </a:lnTo>
                  <a:lnTo>
                    <a:pt x="132" y="12"/>
                  </a:lnTo>
                  <a:lnTo>
                    <a:pt x="132" y="18"/>
                  </a:lnTo>
                  <a:lnTo>
                    <a:pt x="138" y="24"/>
                  </a:lnTo>
                  <a:lnTo>
                    <a:pt x="138" y="30"/>
                  </a:lnTo>
                  <a:lnTo>
                    <a:pt x="144" y="36"/>
                  </a:lnTo>
                  <a:lnTo>
                    <a:pt x="144" y="30"/>
                  </a:lnTo>
                  <a:lnTo>
                    <a:pt x="150" y="30"/>
                  </a:lnTo>
                  <a:lnTo>
                    <a:pt x="150" y="24"/>
                  </a:lnTo>
                  <a:lnTo>
                    <a:pt x="156" y="24"/>
                  </a:lnTo>
                  <a:lnTo>
                    <a:pt x="162" y="24"/>
                  </a:lnTo>
                  <a:lnTo>
                    <a:pt x="168" y="18"/>
                  </a:lnTo>
                  <a:lnTo>
                    <a:pt x="174" y="18"/>
                  </a:lnTo>
                  <a:lnTo>
                    <a:pt x="174" y="12"/>
                  </a:lnTo>
                  <a:lnTo>
                    <a:pt x="174" y="18"/>
                  </a:lnTo>
                  <a:lnTo>
                    <a:pt x="180" y="24"/>
                  </a:lnTo>
                  <a:lnTo>
                    <a:pt x="180" y="30"/>
                  </a:lnTo>
                  <a:lnTo>
                    <a:pt x="174" y="30"/>
                  </a:lnTo>
                  <a:lnTo>
                    <a:pt x="168" y="36"/>
                  </a:lnTo>
                  <a:lnTo>
                    <a:pt x="168" y="42"/>
                  </a:lnTo>
                  <a:lnTo>
                    <a:pt x="162" y="42"/>
                  </a:lnTo>
                  <a:lnTo>
                    <a:pt x="162" y="48"/>
                  </a:lnTo>
                  <a:lnTo>
                    <a:pt x="156" y="48"/>
                  </a:lnTo>
                  <a:lnTo>
                    <a:pt x="150" y="48"/>
                  </a:lnTo>
                  <a:lnTo>
                    <a:pt x="150" y="54"/>
                  </a:lnTo>
                  <a:lnTo>
                    <a:pt x="144" y="54"/>
                  </a:lnTo>
                  <a:lnTo>
                    <a:pt x="144" y="60"/>
                  </a:lnTo>
                  <a:lnTo>
                    <a:pt x="144" y="66"/>
                  </a:lnTo>
                  <a:lnTo>
                    <a:pt x="150" y="66"/>
                  </a:lnTo>
                  <a:lnTo>
                    <a:pt x="150" y="72"/>
                  </a:lnTo>
                  <a:lnTo>
                    <a:pt x="156" y="78"/>
                  </a:lnTo>
                  <a:lnTo>
                    <a:pt x="162" y="78"/>
                  </a:lnTo>
                  <a:lnTo>
                    <a:pt x="162" y="84"/>
                  </a:lnTo>
                  <a:lnTo>
                    <a:pt x="168" y="84"/>
                  </a:lnTo>
                  <a:lnTo>
                    <a:pt x="174" y="84"/>
                  </a:lnTo>
                  <a:lnTo>
                    <a:pt x="174" y="90"/>
                  </a:lnTo>
                  <a:lnTo>
                    <a:pt x="174" y="96"/>
                  </a:lnTo>
                  <a:lnTo>
                    <a:pt x="174" y="102"/>
                  </a:lnTo>
                  <a:lnTo>
                    <a:pt x="180" y="108"/>
                  </a:lnTo>
                  <a:lnTo>
                    <a:pt x="174" y="108"/>
                  </a:lnTo>
                  <a:lnTo>
                    <a:pt x="174" y="114"/>
                  </a:lnTo>
                  <a:lnTo>
                    <a:pt x="174" y="120"/>
                  </a:lnTo>
                  <a:lnTo>
                    <a:pt x="168" y="120"/>
                  </a:lnTo>
                  <a:lnTo>
                    <a:pt x="168" y="126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56" y="138"/>
                  </a:lnTo>
                  <a:lnTo>
                    <a:pt x="150" y="138"/>
                  </a:lnTo>
                  <a:lnTo>
                    <a:pt x="150" y="144"/>
                  </a:lnTo>
                  <a:lnTo>
                    <a:pt x="144" y="144"/>
                  </a:lnTo>
                  <a:lnTo>
                    <a:pt x="138" y="150"/>
                  </a:lnTo>
                  <a:lnTo>
                    <a:pt x="138" y="144"/>
                  </a:lnTo>
                  <a:lnTo>
                    <a:pt x="138" y="150"/>
                  </a:lnTo>
                  <a:lnTo>
                    <a:pt x="132" y="150"/>
                  </a:lnTo>
                  <a:lnTo>
                    <a:pt x="126" y="150"/>
                  </a:lnTo>
                  <a:lnTo>
                    <a:pt x="126" y="156"/>
                  </a:lnTo>
                  <a:lnTo>
                    <a:pt x="126" y="162"/>
                  </a:lnTo>
                  <a:lnTo>
                    <a:pt x="126" y="168"/>
                  </a:lnTo>
                  <a:lnTo>
                    <a:pt x="126" y="174"/>
                  </a:lnTo>
                  <a:lnTo>
                    <a:pt x="132" y="174"/>
                  </a:lnTo>
                  <a:lnTo>
                    <a:pt x="132" y="180"/>
                  </a:lnTo>
                  <a:lnTo>
                    <a:pt x="138" y="180"/>
                  </a:lnTo>
                  <a:lnTo>
                    <a:pt x="132" y="180"/>
                  </a:lnTo>
                  <a:lnTo>
                    <a:pt x="138" y="180"/>
                  </a:lnTo>
                  <a:lnTo>
                    <a:pt x="144" y="186"/>
                  </a:lnTo>
                  <a:lnTo>
                    <a:pt x="150" y="186"/>
                  </a:lnTo>
                  <a:lnTo>
                    <a:pt x="156" y="186"/>
                  </a:lnTo>
                  <a:lnTo>
                    <a:pt x="156" y="180"/>
                  </a:lnTo>
                  <a:lnTo>
                    <a:pt x="162" y="180"/>
                  </a:lnTo>
                  <a:lnTo>
                    <a:pt x="162" y="186"/>
                  </a:lnTo>
                  <a:lnTo>
                    <a:pt x="156" y="186"/>
                  </a:lnTo>
                  <a:lnTo>
                    <a:pt x="162" y="186"/>
                  </a:lnTo>
                  <a:lnTo>
                    <a:pt x="156" y="186"/>
                  </a:lnTo>
                  <a:lnTo>
                    <a:pt x="156" y="192"/>
                  </a:lnTo>
                  <a:lnTo>
                    <a:pt x="162" y="192"/>
                  </a:lnTo>
                  <a:lnTo>
                    <a:pt x="168" y="192"/>
                  </a:lnTo>
                  <a:lnTo>
                    <a:pt x="168" y="186"/>
                  </a:lnTo>
                  <a:lnTo>
                    <a:pt x="174" y="186"/>
                  </a:lnTo>
                  <a:lnTo>
                    <a:pt x="180" y="192"/>
                  </a:lnTo>
                  <a:lnTo>
                    <a:pt x="180" y="198"/>
                  </a:lnTo>
                  <a:lnTo>
                    <a:pt x="180" y="204"/>
                  </a:lnTo>
                  <a:lnTo>
                    <a:pt x="186" y="204"/>
                  </a:lnTo>
                  <a:lnTo>
                    <a:pt x="180" y="204"/>
                  </a:lnTo>
                  <a:lnTo>
                    <a:pt x="180" y="210"/>
                  </a:lnTo>
                  <a:lnTo>
                    <a:pt x="186" y="210"/>
                  </a:lnTo>
                  <a:lnTo>
                    <a:pt x="192" y="210"/>
                  </a:lnTo>
                  <a:lnTo>
                    <a:pt x="192" y="204"/>
                  </a:lnTo>
                  <a:lnTo>
                    <a:pt x="186" y="204"/>
                  </a:lnTo>
                  <a:lnTo>
                    <a:pt x="192" y="204"/>
                  </a:lnTo>
                  <a:lnTo>
                    <a:pt x="192" y="210"/>
                  </a:lnTo>
                  <a:lnTo>
                    <a:pt x="198" y="210"/>
                  </a:lnTo>
                  <a:lnTo>
                    <a:pt x="198" y="216"/>
                  </a:lnTo>
                  <a:lnTo>
                    <a:pt x="198" y="222"/>
                  </a:lnTo>
                  <a:lnTo>
                    <a:pt x="198" y="228"/>
                  </a:lnTo>
                  <a:lnTo>
                    <a:pt x="198" y="234"/>
                  </a:lnTo>
                  <a:lnTo>
                    <a:pt x="198" y="240"/>
                  </a:lnTo>
                  <a:lnTo>
                    <a:pt x="204" y="240"/>
                  </a:lnTo>
                  <a:lnTo>
                    <a:pt x="198" y="246"/>
                  </a:lnTo>
                  <a:lnTo>
                    <a:pt x="198" y="252"/>
                  </a:lnTo>
                  <a:lnTo>
                    <a:pt x="192" y="252"/>
                  </a:lnTo>
                  <a:lnTo>
                    <a:pt x="180" y="252"/>
                  </a:lnTo>
                  <a:lnTo>
                    <a:pt x="180" y="258"/>
                  </a:lnTo>
                  <a:lnTo>
                    <a:pt x="174" y="258"/>
                  </a:lnTo>
                  <a:lnTo>
                    <a:pt x="168" y="264"/>
                  </a:lnTo>
                  <a:lnTo>
                    <a:pt x="162" y="264"/>
                  </a:lnTo>
                  <a:lnTo>
                    <a:pt x="162" y="270"/>
                  </a:lnTo>
                  <a:lnTo>
                    <a:pt x="156" y="270"/>
                  </a:lnTo>
                  <a:lnTo>
                    <a:pt x="156" y="276"/>
                  </a:lnTo>
                  <a:lnTo>
                    <a:pt x="150" y="276"/>
                  </a:lnTo>
                  <a:lnTo>
                    <a:pt x="150" y="282"/>
                  </a:lnTo>
                  <a:lnTo>
                    <a:pt x="144" y="282"/>
                  </a:lnTo>
                  <a:lnTo>
                    <a:pt x="138" y="282"/>
                  </a:lnTo>
                  <a:lnTo>
                    <a:pt x="132" y="288"/>
                  </a:lnTo>
                  <a:lnTo>
                    <a:pt x="132" y="294"/>
                  </a:lnTo>
                  <a:lnTo>
                    <a:pt x="132" y="300"/>
                  </a:lnTo>
                  <a:lnTo>
                    <a:pt x="132" y="306"/>
                  </a:lnTo>
                  <a:lnTo>
                    <a:pt x="138" y="312"/>
                  </a:lnTo>
                  <a:lnTo>
                    <a:pt x="138" y="318"/>
                  </a:lnTo>
                  <a:lnTo>
                    <a:pt x="138" y="324"/>
                  </a:lnTo>
                  <a:lnTo>
                    <a:pt x="132" y="330"/>
                  </a:lnTo>
                  <a:lnTo>
                    <a:pt x="132" y="336"/>
                  </a:lnTo>
                  <a:lnTo>
                    <a:pt x="126" y="336"/>
                  </a:lnTo>
                  <a:lnTo>
                    <a:pt x="126" y="342"/>
                  </a:lnTo>
                  <a:lnTo>
                    <a:pt x="120" y="342"/>
                  </a:lnTo>
                  <a:lnTo>
                    <a:pt x="120" y="348"/>
                  </a:lnTo>
                  <a:lnTo>
                    <a:pt x="114" y="348"/>
                  </a:lnTo>
                  <a:lnTo>
                    <a:pt x="108" y="354"/>
                  </a:lnTo>
                  <a:lnTo>
                    <a:pt x="102" y="354"/>
                  </a:lnTo>
                  <a:lnTo>
                    <a:pt x="96" y="342"/>
                  </a:lnTo>
                  <a:lnTo>
                    <a:pt x="96" y="330"/>
                  </a:lnTo>
                  <a:lnTo>
                    <a:pt x="90" y="312"/>
                  </a:lnTo>
                  <a:lnTo>
                    <a:pt x="78" y="276"/>
                  </a:lnTo>
                  <a:lnTo>
                    <a:pt x="78" y="270"/>
                  </a:lnTo>
                  <a:lnTo>
                    <a:pt x="78" y="264"/>
                  </a:lnTo>
                  <a:lnTo>
                    <a:pt x="42" y="240"/>
                  </a:lnTo>
                  <a:lnTo>
                    <a:pt x="42" y="234"/>
                  </a:lnTo>
                  <a:lnTo>
                    <a:pt x="42" y="228"/>
                  </a:lnTo>
                  <a:lnTo>
                    <a:pt x="30" y="216"/>
                  </a:lnTo>
                  <a:lnTo>
                    <a:pt x="24" y="216"/>
                  </a:lnTo>
                  <a:lnTo>
                    <a:pt x="18" y="210"/>
                  </a:lnTo>
                  <a:lnTo>
                    <a:pt x="12" y="210"/>
                  </a:lnTo>
                  <a:lnTo>
                    <a:pt x="12" y="204"/>
                  </a:lnTo>
                  <a:lnTo>
                    <a:pt x="12" y="198"/>
                  </a:lnTo>
                  <a:lnTo>
                    <a:pt x="6" y="192"/>
                  </a:lnTo>
                  <a:lnTo>
                    <a:pt x="6" y="186"/>
                  </a:lnTo>
                  <a:lnTo>
                    <a:pt x="0" y="180"/>
                  </a:lnTo>
                  <a:lnTo>
                    <a:pt x="0" y="174"/>
                  </a:lnTo>
                  <a:lnTo>
                    <a:pt x="0" y="168"/>
                  </a:lnTo>
                  <a:lnTo>
                    <a:pt x="0" y="162"/>
                  </a:lnTo>
                  <a:lnTo>
                    <a:pt x="6" y="162"/>
                  </a:lnTo>
                  <a:lnTo>
                    <a:pt x="6" y="156"/>
                  </a:lnTo>
                  <a:lnTo>
                    <a:pt x="12" y="156"/>
                  </a:lnTo>
                  <a:lnTo>
                    <a:pt x="18" y="150"/>
                  </a:lnTo>
                  <a:lnTo>
                    <a:pt x="24" y="144"/>
                  </a:lnTo>
                  <a:lnTo>
                    <a:pt x="30" y="144"/>
                  </a:lnTo>
                  <a:lnTo>
                    <a:pt x="30" y="138"/>
                  </a:lnTo>
                  <a:lnTo>
                    <a:pt x="36" y="138"/>
                  </a:lnTo>
                  <a:lnTo>
                    <a:pt x="36" y="132"/>
                  </a:lnTo>
                  <a:lnTo>
                    <a:pt x="36" y="126"/>
                  </a:lnTo>
                  <a:lnTo>
                    <a:pt x="36" y="120"/>
                  </a:lnTo>
                  <a:lnTo>
                    <a:pt x="42" y="120"/>
                  </a:lnTo>
                  <a:lnTo>
                    <a:pt x="42" y="114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42" y="108"/>
                  </a:lnTo>
                  <a:lnTo>
                    <a:pt x="42" y="102"/>
                  </a:lnTo>
                  <a:lnTo>
                    <a:pt x="36" y="102"/>
                  </a:lnTo>
                  <a:lnTo>
                    <a:pt x="42" y="96"/>
                  </a:lnTo>
                  <a:lnTo>
                    <a:pt x="42" y="90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36" y="78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42" y="66"/>
                  </a:lnTo>
                  <a:lnTo>
                    <a:pt x="42" y="60"/>
                  </a:lnTo>
                  <a:lnTo>
                    <a:pt x="36" y="60"/>
                  </a:lnTo>
                  <a:lnTo>
                    <a:pt x="42" y="60"/>
                  </a:lnTo>
                  <a:lnTo>
                    <a:pt x="42" y="54"/>
                  </a:lnTo>
                  <a:lnTo>
                    <a:pt x="42" y="48"/>
                  </a:lnTo>
                  <a:lnTo>
                    <a:pt x="36" y="48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2" y="36"/>
                  </a:lnTo>
                  <a:lnTo>
                    <a:pt x="48" y="36"/>
                  </a:lnTo>
                  <a:lnTo>
                    <a:pt x="48" y="30"/>
                  </a:lnTo>
                  <a:lnTo>
                    <a:pt x="42" y="30"/>
                  </a:lnTo>
                  <a:lnTo>
                    <a:pt x="48" y="30"/>
                  </a:lnTo>
                  <a:lnTo>
                    <a:pt x="54" y="30"/>
                  </a:lnTo>
                  <a:lnTo>
                    <a:pt x="54" y="2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Freeform 13">
              <a:extLst>
                <a:ext uri="{FF2B5EF4-FFF2-40B4-BE49-F238E27FC236}">
                  <a16:creationId xmlns:a16="http://schemas.microsoft.com/office/drawing/2014/main" id="{A29CE137-3077-61B7-E381-E6037E8767F7}"/>
                </a:ext>
              </a:extLst>
            </p:cNvPr>
            <p:cNvSpPr>
              <a:spLocks noChangeAspect="1"/>
            </p:cNvSpPr>
            <p:nvPr>
              <p:custDataLst>
                <p:tags r:id="rId10"/>
              </p:custDataLst>
            </p:nvPr>
          </p:nvSpPr>
          <p:spPr bwMode="gray">
            <a:xfrm>
              <a:off x="2089507" y="2630489"/>
              <a:ext cx="420614" cy="300037"/>
            </a:xfrm>
            <a:custGeom>
              <a:avLst/>
              <a:gdLst>
                <a:gd name="T0" fmla="*/ 39 w 312"/>
                <a:gd name="T1" fmla="*/ 22 h 222"/>
                <a:gd name="T2" fmla="*/ 48 w 312"/>
                <a:gd name="T3" fmla="*/ 9 h 222"/>
                <a:gd name="T4" fmla="*/ 56 w 312"/>
                <a:gd name="T5" fmla="*/ 9 h 222"/>
                <a:gd name="T6" fmla="*/ 74 w 312"/>
                <a:gd name="T7" fmla="*/ 9 h 222"/>
                <a:gd name="T8" fmla="*/ 78 w 312"/>
                <a:gd name="T9" fmla="*/ 4 h 222"/>
                <a:gd name="T10" fmla="*/ 87 w 312"/>
                <a:gd name="T11" fmla="*/ 4 h 222"/>
                <a:gd name="T12" fmla="*/ 91 w 312"/>
                <a:gd name="T13" fmla="*/ 0 h 222"/>
                <a:gd name="T14" fmla="*/ 104 w 312"/>
                <a:gd name="T15" fmla="*/ 4 h 222"/>
                <a:gd name="T16" fmla="*/ 121 w 312"/>
                <a:gd name="T17" fmla="*/ 4 h 222"/>
                <a:gd name="T18" fmla="*/ 130 w 312"/>
                <a:gd name="T19" fmla="*/ 13 h 222"/>
                <a:gd name="T20" fmla="*/ 138 w 312"/>
                <a:gd name="T21" fmla="*/ 22 h 222"/>
                <a:gd name="T22" fmla="*/ 151 w 312"/>
                <a:gd name="T23" fmla="*/ 31 h 222"/>
                <a:gd name="T24" fmla="*/ 161 w 312"/>
                <a:gd name="T25" fmla="*/ 43 h 222"/>
                <a:gd name="T26" fmla="*/ 165 w 312"/>
                <a:gd name="T27" fmla="*/ 48 h 222"/>
                <a:gd name="T28" fmla="*/ 178 w 312"/>
                <a:gd name="T29" fmla="*/ 61 h 222"/>
                <a:gd name="T30" fmla="*/ 186 w 312"/>
                <a:gd name="T31" fmla="*/ 70 h 222"/>
                <a:gd name="T32" fmla="*/ 195 w 312"/>
                <a:gd name="T33" fmla="*/ 78 h 222"/>
                <a:gd name="T34" fmla="*/ 195 w 312"/>
                <a:gd name="T35" fmla="*/ 87 h 222"/>
                <a:gd name="T36" fmla="*/ 199 w 312"/>
                <a:gd name="T37" fmla="*/ 100 h 222"/>
                <a:gd name="T38" fmla="*/ 199 w 312"/>
                <a:gd name="T39" fmla="*/ 113 h 222"/>
                <a:gd name="T40" fmla="*/ 212 w 312"/>
                <a:gd name="T41" fmla="*/ 122 h 222"/>
                <a:gd name="T42" fmla="*/ 221 w 312"/>
                <a:gd name="T43" fmla="*/ 130 h 222"/>
                <a:gd name="T44" fmla="*/ 221 w 312"/>
                <a:gd name="T45" fmla="*/ 144 h 222"/>
                <a:gd name="T46" fmla="*/ 221 w 312"/>
                <a:gd name="T47" fmla="*/ 157 h 222"/>
                <a:gd name="T48" fmla="*/ 204 w 312"/>
                <a:gd name="T49" fmla="*/ 157 h 222"/>
                <a:gd name="T50" fmla="*/ 190 w 312"/>
                <a:gd name="T51" fmla="*/ 161 h 222"/>
                <a:gd name="T52" fmla="*/ 178 w 312"/>
                <a:gd name="T53" fmla="*/ 157 h 222"/>
                <a:gd name="T54" fmla="*/ 165 w 312"/>
                <a:gd name="T55" fmla="*/ 152 h 222"/>
                <a:gd name="T56" fmla="*/ 155 w 312"/>
                <a:gd name="T57" fmla="*/ 148 h 222"/>
                <a:gd name="T58" fmla="*/ 99 w 312"/>
                <a:gd name="T59" fmla="*/ 148 h 222"/>
                <a:gd name="T60" fmla="*/ 78 w 312"/>
                <a:gd name="T61" fmla="*/ 152 h 222"/>
                <a:gd name="T62" fmla="*/ 56 w 312"/>
                <a:gd name="T63" fmla="*/ 152 h 222"/>
                <a:gd name="T64" fmla="*/ 39 w 312"/>
                <a:gd name="T65" fmla="*/ 157 h 222"/>
                <a:gd name="T66" fmla="*/ 35 w 312"/>
                <a:gd name="T67" fmla="*/ 152 h 222"/>
                <a:gd name="T68" fmla="*/ 43 w 312"/>
                <a:gd name="T69" fmla="*/ 148 h 222"/>
                <a:gd name="T70" fmla="*/ 31 w 312"/>
                <a:gd name="T71" fmla="*/ 152 h 222"/>
                <a:gd name="T72" fmla="*/ 31 w 312"/>
                <a:gd name="T73" fmla="*/ 144 h 222"/>
                <a:gd name="T74" fmla="*/ 43 w 312"/>
                <a:gd name="T75" fmla="*/ 130 h 222"/>
                <a:gd name="T76" fmla="*/ 70 w 312"/>
                <a:gd name="T77" fmla="*/ 122 h 222"/>
                <a:gd name="T78" fmla="*/ 87 w 312"/>
                <a:gd name="T79" fmla="*/ 122 h 222"/>
                <a:gd name="T80" fmla="*/ 91 w 312"/>
                <a:gd name="T81" fmla="*/ 117 h 222"/>
                <a:gd name="T82" fmla="*/ 104 w 312"/>
                <a:gd name="T83" fmla="*/ 122 h 222"/>
                <a:gd name="T84" fmla="*/ 117 w 312"/>
                <a:gd name="T85" fmla="*/ 126 h 222"/>
                <a:gd name="T86" fmla="*/ 130 w 312"/>
                <a:gd name="T87" fmla="*/ 122 h 222"/>
                <a:gd name="T88" fmla="*/ 126 w 312"/>
                <a:gd name="T89" fmla="*/ 113 h 222"/>
                <a:gd name="T90" fmla="*/ 113 w 312"/>
                <a:gd name="T91" fmla="*/ 113 h 222"/>
                <a:gd name="T92" fmla="*/ 99 w 312"/>
                <a:gd name="T93" fmla="*/ 109 h 222"/>
                <a:gd name="T94" fmla="*/ 87 w 312"/>
                <a:gd name="T95" fmla="*/ 109 h 222"/>
                <a:gd name="T96" fmla="*/ 78 w 312"/>
                <a:gd name="T97" fmla="*/ 109 h 222"/>
                <a:gd name="T98" fmla="*/ 35 w 312"/>
                <a:gd name="T99" fmla="*/ 113 h 222"/>
                <a:gd name="T100" fmla="*/ 35 w 312"/>
                <a:gd name="T101" fmla="*/ 105 h 222"/>
                <a:gd name="T102" fmla="*/ 31 w 312"/>
                <a:gd name="T103" fmla="*/ 100 h 222"/>
                <a:gd name="T104" fmla="*/ 26 w 312"/>
                <a:gd name="T105" fmla="*/ 95 h 222"/>
                <a:gd name="T106" fmla="*/ 21 w 312"/>
                <a:gd name="T107" fmla="*/ 83 h 222"/>
                <a:gd name="T108" fmla="*/ 13 w 312"/>
                <a:gd name="T109" fmla="*/ 74 h 222"/>
                <a:gd name="T110" fmla="*/ 4 w 312"/>
                <a:gd name="T111" fmla="*/ 70 h 222"/>
                <a:gd name="T112" fmla="*/ 21 w 312"/>
                <a:gd name="T113" fmla="*/ 61 h 222"/>
                <a:gd name="T114" fmla="*/ 35 w 312"/>
                <a:gd name="T115" fmla="*/ 43 h 222"/>
                <a:gd name="T116" fmla="*/ 39 w 312"/>
                <a:gd name="T117" fmla="*/ 26 h 22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12"/>
                <a:gd name="T178" fmla="*/ 0 h 222"/>
                <a:gd name="T179" fmla="*/ 312 w 312"/>
                <a:gd name="T180" fmla="*/ 222 h 22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12" h="222">
                  <a:moveTo>
                    <a:pt x="54" y="36"/>
                  </a:moveTo>
                  <a:lnTo>
                    <a:pt x="54" y="30"/>
                  </a:lnTo>
                  <a:lnTo>
                    <a:pt x="60" y="30"/>
                  </a:lnTo>
                  <a:lnTo>
                    <a:pt x="54" y="30"/>
                  </a:lnTo>
                  <a:lnTo>
                    <a:pt x="60" y="24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72" y="12"/>
                  </a:lnTo>
                  <a:lnTo>
                    <a:pt x="72" y="6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2" y="6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26" y="0"/>
                  </a:lnTo>
                  <a:lnTo>
                    <a:pt x="126" y="6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50" y="6"/>
                  </a:lnTo>
                  <a:lnTo>
                    <a:pt x="156" y="6"/>
                  </a:lnTo>
                  <a:lnTo>
                    <a:pt x="162" y="6"/>
                  </a:lnTo>
                  <a:lnTo>
                    <a:pt x="168" y="6"/>
                  </a:lnTo>
                  <a:lnTo>
                    <a:pt x="168" y="12"/>
                  </a:lnTo>
                  <a:lnTo>
                    <a:pt x="174" y="12"/>
                  </a:lnTo>
                  <a:lnTo>
                    <a:pt x="174" y="18"/>
                  </a:lnTo>
                  <a:lnTo>
                    <a:pt x="180" y="18"/>
                  </a:lnTo>
                  <a:lnTo>
                    <a:pt x="180" y="24"/>
                  </a:lnTo>
                  <a:lnTo>
                    <a:pt x="186" y="24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98" y="30"/>
                  </a:lnTo>
                  <a:lnTo>
                    <a:pt x="204" y="30"/>
                  </a:lnTo>
                  <a:lnTo>
                    <a:pt x="210" y="36"/>
                  </a:lnTo>
                  <a:lnTo>
                    <a:pt x="210" y="42"/>
                  </a:lnTo>
                  <a:lnTo>
                    <a:pt x="216" y="48"/>
                  </a:lnTo>
                  <a:lnTo>
                    <a:pt x="216" y="54"/>
                  </a:lnTo>
                  <a:lnTo>
                    <a:pt x="222" y="54"/>
                  </a:lnTo>
                  <a:lnTo>
                    <a:pt x="222" y="60"/>
                  </a:lnTo>
                  <a:lnTo>
                    <a:pt x="228" y="60"/>
                  </a:lnTo>
                  <a:lnTo>
                    <a:pt x="228" y="66"/>
                  </a:lnTo>
                  <a:lnTo>
                    <a:pt x="234" y="66"/>
                  </a:lnTo>
                  <a:lnTo>
                    <a:pt x="228" y="66"/>
                  </a:lnTo>
                  <a:lnTo>
                    <a:pt x="234" y="72"/>
                  </a:lnTo>
                  <a:lnTo>
                    <a:pt x="234" y="78"/>
                  </a:lnTo>
                  <a:lnTo>
                    <a:pt x="240" y="78"/>
                  </a:lnTo>
                  <a:lnTo>
                    <a:pt x="246" y="84"/>
                  </a:lnTo>
                  <a:lnTo>
                    <a:pt x="252" y="84"/>
                  </a:lnTo>
                  <a:lnTo>
                    <a:pt x="252" y="90"/>
                  </a:lnTo>
                  <a:lnTo>
                    <a:pt x="258" y="90"/>
                  </a:lnTo>
                  <a:lnTo>
                    <a:pt x="258" y="96"/>
                  </a:lnTo>
                  <a:lnTo>
                    <a:pt x="264" y="96"/>
                  </a:lnTo>
                  <a:lnTo>
                    <a:pt x="264" y="102"/>
                  </a:lnTo>
                  <a:lnTo>
                    <a:pt x="270" y="102"/>
                  </a:lnTo>
                  <a:lnTo>
                    <a:pt x="270" y="108"/>
                  </a:lnTo>
                  <a:lnTo>
                    <a:pt x="264" y="108"/>
                  </a:lnTo>
                  <a:lnTo>
                    <a:pt x="264" y="114"/>
                  </a:lnTo>
                  <a:lnTo>
                    <a:pt x="270" y="114"/>
                  </a:lnTo>
                  <a:lnTo>
                    <a:pt x="270" y="120"/>
                  </a:lnTo>
                  <a:lnTo>
                    <a:pt x="276" y="120"/>
                  </a:lnTo>
                  <a:lnTo>
                    <a:pt x="276" y="126"/>
                  </a:lnTo>
                  <a:lnTo>
                    <a:pt x="276" y="132"/>
                  </a:lnTo>
                  <a:lnTo>
                    <a:pt x="276" y="138"/>
                  </a:lnTo>
                  <a:lnTo>
                    <a:pt x="282" y="138"/>
                  </a:lnTo>
                  <a:lnTo>
                    <a:pt x="282" y="144"/>
                  </a:lnTo>
                  <a:lnTo>
                    <a:pt x="276" y="150"/>
                  </a:lnTo>
                  <a:lnTo>
                    <a:pt x="276" y="156"/>
                  </a:lnTo>
                  <a:lnTo>
                    <a:pt x="282" y="162"/>
                  </a:lnTo>
                  <a:lnTo>
                    <a:pt x="282" y="168"/>
                  </a:lnTo>
                  <a:lnTo>
                    <a:pt x="288" y="168"/>
                  </a:lnTo>
                  <a:lnTo>
                    <a:pt x="294" y="168"/>
                  </a:lnTo>
                  <a:lnTo>
                    <a:pt x="300" y="168"/>
                  </a:lnTo>
                  <a:lnTo>
                    <a:pt x="300" y="174"/>
                  </a:lnTo>
                  <a:lnTo>
                    <a:pt x="300" y="180"/>
                  </a:lnTo>
                  <a:lnTo>
                    <a:pt x="306" y="180"/>
                  </a:lnTo>
                  <a:lnTo>
                    <a:pt x="306" y="186"/>
                  </a:lnTo>
                  <a:lnTo>
                    <a:pt x="312" y="186"/>
                  </a:lnTo>
                  <a:lnTo>
                    <a:pt x="306" y="192"/>
                  </a:lnTo>
                  <a:lnTo>
                    <a:pt x="306" y="198"/>
                  </a:lnTo>
                  <a:lnTo>
                    <a:pt x="306" y="204"/>
                  </a:lnTo>
                  <a:lnTo>
                    <a:pt x="306" y="210"/>
                  </a:lnTo>
                  <a:lnTo>
                    <a:pt x="312" y="210"/>
                  </a:lnTo>
                  <a:lnTo>
                    <a:pt x="306" y="216"/>
                  </a:lnTo>
                  <a:lnTo>
                    <a:pt x="300" y="216"/>
                  </a:lnTo>
                  <a:lnTo>
                    <a:pt x="294" y="216"/>
                  </a:lnTo>
                  <a:lnTo>
                    <a:pt x="288" y="216"/>
                  </a:lnTo>
                  <a:lnTo>
                    <a:pt x="282" y="216"/>
                  </a:lnTo>
                  <a:lnTo>
                    <a:pt x="276" y="216"/>
                  </a:lnTo>
                  <a:lnTo>
                    <a:pt x="270" y="216"/>
                  </a:lnTo>
                  <a:lnTo>
                    <a:pt x="264" y="216"/>
                  </a:lnTo>
                  <a:lnTo>
                    <a:pt x="264" y="222"/>
                  </a:lnTo>
                  <a:lnTo>
                    <a:pt x="258" y="222"/>
                  </a:lnTo>
                  <a:lnTo>
                    <a:pt x="258" y="216"/>
                  </a:lnTo>
                  <a:lnTo>
                    <a:pt x="252" y="216"/>
                  </a:lnTo>
                  <a:lnTo>
                    <a:pt x="246" y="216"/>
                  </a:lnTo>
                  <a:lnTo>
                    <a:pt x="240" y="216"/>
                  </a:lnTo>
                  <a:lnTo>
                    <a:pt x="240" y="210"/>
                  </a:lnTo>
                  <a:lnTo>
                    <a:pt x="234" y="210"/>
                  </a:lnTo>
                  <a:lnTo>
                    <a:pt x="228" y="210"/>
                  </a:lnTo>
                  <a:lnTo>
                    <a:pt x="222" y="210"/>
                  </a:lnTo>
                  <a:lnTo>
                    <a:pt x="228" y="204"/>
                  </a:lnTo>
                  <a:lnTo>
                    <a:pt x="222" y="204"/>
                  </a:lnTo>
                  <a:lnTo>
                    <a:pt x="216" y="204"/>
                  </a:lnTo>
                  <a:lnTo>
                    <a:pt x="210" y="204"/>
                  </a:lnTo>
                  <a:lnTo>
                    <a:pt x="198" y="204"/>
                  </a:lnTo>
                  <a:lnTo>
                    <a:pt x="192" y="204"/>
                  </a:lnTo>
                  <a:lnTo>
                    <a:pt x="138" y="204"/>
                  </a:lnTo>
                  <a:lnTo>
                    <a:pt x="126" y="204"/>
                  </a:lnTo>
                  <a:lnTo>
                    <a:pt x="120" y="204"/>
                  </a:lnTo>
                  <a:lnTo>
                    <a:pt x="114" y="204"/>
                  </a:lnTo>
                  <a:lnTo>
                    <a:pt x="108" y="210"/>
                  </a:lnTo>
                  <a:lnTo>
                    <a:pt x="102" y="210"/>
                  </a:lnTo>
                  <a:lnTo>
                    <a:pt x="96" y="216"/>
                  </a:lnTo>
                  <a:lnTo>
                    <a:pt x="84" y="216"/>
                  </a:lnTo>
                  <a:lnTo>
                    <a:pt x="78" y="210"/>
                  </a:lnTo>
                  <a:lnTo>
                    <a:pt x="72" y="210"/>
                  </a:lnTo>
                  <a:lnTo>
                    <a:pt x="66" y="210"/>
                  </a:lnTo>
                  <a:lnTo>
                    <a:pt x="60" y="216"/>
                  </a:lnTo>
                  <a:lnTo>
                    <a:pt x="54" y="216"/>
                  </a:lnTo>
                  <a:lnTo>
                    <a:pt x="48" y="216"/>
                  </a:lnTo>
                  <a:lnTo>
                    <a:pt x="42" y="216"/>
                  </a:lnTo>
                  <a:lnTo>
                    <a:pt x="42" y="210"/>
                  </a:lnTo>
                  <a:lnTo>
                    <a:pt x="48" y="210"/>
                  </a:lnTo>
                  <a:lnTo>
                    <a:pt x="48" y="204"/>
                  </a:lnTo>
                  <a:lnTo>
                    <a:pt x="54" y="204"/>
                  </a:lnTo>
                  <a:lnTo>
                    <a:pt x="60" y="210"/>
                  </a:lnTo>
                  <a:lnTo>
                    <a:pt x="60" y="204"/>
                  </a:lnTo>
                  <a:lnTo>
                    <a:pt x="54" y="204"/>
                  </a:lnTo>
                  <a:lnTo>
                    <a:pt x="48" y="204"/>
                  </a:lnTo>
                  <a:lnTo>
                    <a:pt x="42" y="204"/>
                  </a:lnTo>
                  <a:lnTo>
                    <a:pt x="42" y="210"/>
                  </a:lnTo>
                  <a:lnTo>
                    <a:pt x="42" y="204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42" y="180"/>
                  </a:lnTo>
                  <a:lnTo>
                    <a:pt x="60" y="180"/>
                  </a:lnTo>
                  <a:lnTo>
                    <a:pt x="78" y="180"/>
                  </a:lnTo>
                  <a:lnTo>
                    <a:pt x="90" y="180"/>
                  </a:lnTo>
                  <a:lnTo>
                    <a:pt x="90" y="168"/>
                  </a:lnTo>
                  <a:lnTo>
                    <a:pt x="96" y="168"/>
                  </a:lnTo>
                  <a:lnTo>
                    <a:pt x="102" y="168"/>
                  </a:lnTo>
                  <a:lnTo>
                    <a:pt x="108" y="168"/>
                  </a:lnTo>
                  <a:lnTo>
                    <a:pt x="114" y="168"/>
                  </a:lnTo>
                  <a:lnTo>
                    <a:pt x="120" y="168"/>
                  </a:lnTo>
                  <a:lnTo>
                    <a:pt x="120" y="162"/>
                  </a:lnTo>
                  <a:lnTo>
                    <a:pt x="120" y="156"/>
                  </a:lnTo>
                  <a:lnTo>
                    <a:pt x="126" y="156"/>
                  </a:lnTo>
                  <a:lnTo>
                    <a:pt x="126" y="162"/>
                  </a:lnTo>
                  <a:lnTo>
                    <a:pt x="132" y="162"/>
                  </a:lnTo>
                  <a:lnTo>
                    <a:pt x="138" y="162"/>
                  </a:lnTo>
                  <a:lnTo>
                    <a:pt x="138" y="168"/>
                  </a:lnTo>
                  <a:lnTo>
                    <a:pt x="144" y="168"/>
                  </a:lnTo>
                  <a:lnTo>
                    <a:pt x="150" y="168"/>
                  </a:lnTo>
                  <a:lnTo>
                    <a:pt x="156" y="168"/>
                  </a:lnTo>
                  <a:lnTo>
                    <a:pt x="156" y="174"/>
                  </a:lnTo>
                  <a:lnTo>
                    <a:pt x="162" y="174"/>
                  </a:lnTo>
                  <a:lnTo>
                    <a:pt x="168" y="174"/>
                  </a:lnTo>
                  <a:lnTo>
                    <a:pt x="174" y="174"/>
                  </a:lnTo>
                  <a:lnTo>
                    <a:pt x="180" y="174"/>
                  </a:lnTo>
                  <a:lnTo>
                    <a:pt x="180" y="168"/>
                  </a:lnTo>
                  <a:lnTo>
                    <a:pt x="186" y="168"/>
                  </a:lnTo>
                  <a:lnTo>
                    <a:pt x="186" y="162"/>
                  </a:lnTo>
                  <a:lnTo>
                    <a:pt x="180" y="156"/>
                  </a:lnTo>
                  <a:lnTo>
                    <a:pt x="174" y="156"/>
                  </a:lnTo>
                  <a:lnTo>
                    <a:pt x="168" y="162"/>
                  </a:lnTo>
                  <a:lnTo>
                    <a:pt x="162" y="162"/>
                  </a:lnTo>
                  <a:lnTo>
                    <a:pt x="156" y="162"/>
                  </a:lnTo>
                  <a:lnTo>
                    <a:pt x="156" y="156"/>
                  </a:lnTo>
                  <a:lnTo>
                    <a:pt x="150" y="156"/>
                  </a:lnTo>
                  <a:lnTo>
                    <a:pt x="144" y="156"/>
                  </a:lnTo>
                  <a:lnTo>
                    <a:pt x="138" y="156"/>
                  </a:lnTo>
                  <a:lnTo>
                    <a:pt x="138" y="150"/>
                  </a:lnTo>
                  <a:lnTo>
                    <a:pt x="132" y="144"/>
                  </a:lnTo>
                  <a:lnTo>
                    <a:pt x="126" y="144"/>
                  </a:lnTo>
                  <a:lnTo>
                    <a:pt x="120" y="144"/>
                  </a:lnTo>
                  <a:lnTo>
                    <a:pt x="120" y="150"/>
                  </a:lnTo>
                  <a:lnTo>
                    <a:pt x="114" y="150"/>
                  </a:lnTo>
                  <a:lnTo>
                    <a:pt x="114" y="144"/>
                  </a:lnTo>
                  <a:lnTo>
                    <a:pt x="114" y="150"/>
                  </a:lnTo>
                  <a:lnTo>
                    <a:pt x="108" y="150"/>
                  </a:lnTo>
                  <a:lnTo>
                    <a:pt x="102" y="156"/>
                  </a:lnTo>
                  <a:lnTo>
                    <a:pt x="90" y="156"/>
                  </a:lnTo>
                  <a:lnTo>
                    <a:pt x="54" y="156"/>
                  </a:lnTo>
                  <a:lnTo>
                    <a:pt x="48" y="156"/>
                  </a:lnTo>
                  <a:lnTo>
                    <a:pt x="48" y="150"/>
                  </a:lnTo>
                  <a:lnTo>
                    <a:pt x="48" y="144"/>
                  </a:lnTo>
                  <a:lnTo>
                    <a:pt x="54" y="144"/>
                  </a:lnTo>
                  <a:lnTo>
                    <a:pt x="48" y="144"/>
                  </a:lnTo>
                  <a:lnTo>
                    <a:pt x="42" y="144"/>
                  </a:lnTo>
                  <a:lnTo>
                    <a:pt x="42" y="150"/>
                  </a:lnTo>
                  <a:lnTo>
                    <a:pt x="42" y="144"/>
                  </a:lnTo>
                  <a:lnTo>
                    <a:pt x="42" y="138"/>
                  </a:lnTo>
                  <a:lnTo>
                    <a:pt x="42" y="144"/>
                  </a:lnTo>
                  <a:lnTo>
                    <a:pt x="42" y="138"/>
                  </a:lnTo>
                  <a:lnTo>
                    <a:pt x="42" y="132"/>
                  </a:lnTo>
                  <a:lnTo>
                    <a:pt x="36" y="132"/>
                  </a:lnTo>
                  <a:lnTo>
                    <a:pt x="36" y="126"/>
                  </a:lnTo>
                  <a:lnTo>
                    <a:pt x="36" y="120"/>
                  </a:lnTo>
                  <a:lnTo>
                    <a:pt x="30" y="120"/>
                  </a:lnTo>
                  <a:lnTo>
                    <a:pt x="30" y="114"/>
                  </a:lnTo>
                  <a:lnTo>
                    <a:pt x="24" y="114"/>
                  </a:lnTo>
                  <a:lnTo>
                    <a:pt x="24" y="108"/>
                  </a:lnTo>
                  <a:lnTo>
                    <a:pt x="24" y="102"/>
                  </a:lnTo>
                  <a:lnTo>
                    <a:pt x="18" y="102"/>
                  </a:lnTo>
                  <a:lnTo>
                    <a:pt x="12" y="102"/>
                  </a:lnTo>
                  <a:lnTo>
                    <a:pt x="6" y="102"/>
                  </a:lnTo>
                  <a:lnTo>
                    <a:pt x="0" y="96"/>
                  </a:lnTo>
                  <a:lnTo>
                    <a:pt x="6" y="96"/>
                  </a:lnTo>
                  <a:lnTo>
                    <a:pt x="12" y="96"/>
                  </a:lnTo>
                  <a:lnTo>
                    <a:pt x="18" y="90"/>
                  </a:lnTo>
                  <a:lnTo>
                    <a:pt x="24" y="90"/>
                  </a:lnTo>
                  <a:lnTo>
                    <a:pt x="30" y="84"/>
                  </a:lnTo>
                  <a:lnTo>
                    <a:pt x="30" y="78"/>
                  </a:lnTo>
                  <a:lnTo>
                    <a:pt x="36" y="72"/>
                  </a:lnTo>
                  <a:lnTo>
                    <a:pt x="42" y="66"/>
                  </a:lnTo>
                  <a:lnTo>
                    <a:pt x="48" y="60"/>
                  </a:lnTo>
                  <a:lnTo>
                    <a:pt x="48" y="54"/>
                  </a:lnTo>
                  <a:lnTo>
                    <a:pt x="54" y="48"/>
                  </a:lnTo>
                  <a:lnTo>
                    <a:pt x="54" y="42"/>
                  </a:lnTo>
                  <a:lnTo>
                    <a:pt x="54" y="3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Freeform 14">
              <a:extLst>
                <a:ext uri="{FF2B5EF4-FFF2-40B4-BE49-F238E27FC236}">
                  <a16:creationId xmlns:a16="http://schemas.microsoft.com/office/drawing/2014/main" id="{E1C56568-2BB1-4DFF-C638-B93D7C88089B}"/>
                </a:ext>
              </a:extLst>
            </p:cNvPr>
            <p:cNvSpPr>
              <a:spLocks noChangeAspect="1"/>
            </p:cNvSpPr>
            <p:nvPr>
              <p:custDataLst>
                <p:tags r:id="rId11"/>
              </p:custDataLst>
            </p:nvPr>
          </p:nvSpPr>
          <p:spPr bwMode="gray">
            <a:xfrm>
              <a:off x="2267276" y="2905126"/>
              <a:ext cx="485690" cy="365125"/>
            </a:xfrm>
            <a:custGeom>
              <a:avLst/>
              <a:gdLst>
                <a:gd name="T0" fmla="*/ 13 w 360"/>
                <a:gd name="T1" fmla="*/ 39 h 270"/>
                <a:gd name="T2" fmla="*/ 39 w 360"/>
                <a:gd name="T3" fmla="*/ 31 h 270"/>
                <a:gd name="T4" fmla="*/ 39 w 360"/>
                <a:gd name="T5" fmla="*/ 22 h 270"/>
                <a:gd name="T6" fmla="*/ 48 w 360"/>
                <a:gd name="T7" fmla="*/ 13 h 270"/>
                <a:gd name="T8" fmla="*/ 56 w 360"/>
                <a:gd name="T9" fmla="*/ 0 h 270"/>
                <a:gd name="T10" fmla="*/ 74 w 360"/>
                <a:gd name="T11" fmla="*/ 4 h 270"/>
                <a:gd name="T12" fmla="*/ 91 w 360"/>
                <a:gd name="T13" fmla="*/ 13 h 270"/>
                <a:gd name="T14" fmla="*/ 113 w 360"/>
                <a:gd name="T15" fmla="*/ 9 h 270"/>
                <a:gd name="T16" fmla="*/ 122 w 360"/>
                <a:gd name="T17" fmla="*/ 17 h 270"/>
                <a:gd name="T18" fmla="*/ 139 w 360"/>
                <a:gd name="T19" fmla="*/ 13 h 270"/>
                <a:gd name="T20" fmla="*/ 151 w 360"/>
                <a:gd name="T21" fmla="*/ 22 h 270"/>
                <a:gd name="T22" fmla="*/ 165 w 360"/>
                <a:gd name="T23" fmla="*/ 17 h 270"/>
                <a:gd name="T24" fmla="*/ 178 w 360"/>
                <a:gd name="T25" fmla="*/ 17 h 270"/>
                <a:gd name="T26" fmla="*/ 190 w 360"/>
                <a:gd name="T27" fmla="*/ 17 h 270"/>
                <a:gd name="T28" fmla="*/ 200 w 360"/>
                <a:gd name="T29" fmla="*/ 9 h 270"/>
                <a:gd name="T30" fmla="*/ 208 w 360"/>
                <a:gd name="T31" fmla="*/ 9 h 270"/>
                <a:gd name="T32" fmla="*/ 221 w 360"/>
                <a:gd name="T33" fmla="*/ 22 h 270"/>
                <a:gd name="T34" fmla="*/ 225 w 360"/>
                <a:gd name="T35" fmla="*/ 39 h 270"/>
                <a:gd name="T36" fmla="*/ 230 w 360"/>
                <a:gd name="T37" fmla="*/ 52 h 270"/>
                <a:gd name="T38" fmla="*/ 234 w 360"/>
                <a:gd name="T39" fmla="*/ 56 h 270"/>
                <a:gd name="T40" fmla="*/ 239 w 360"/>
                <a:gd name="T41" fmla="*/ 78 h 270"/>
                <a:gd name="T42" fmla="*/ 247 w 360"/>
                <a:gd name="T43" fmla="*/ 91 h 270"/>
                <a:gd name="T44" fmla="*/ 243 w 360"/>
                <a:gd name="T45" fmla="*/ 101 h 270"/>
                <a:gd name="T46" fmla="*/ 243 w 360"/>
                <a:gd name="T47" fmla="*/ 109 h 270"/>
                <a:gd name="T48" fmla="*/ 256 w 360"/>
                <a:gd name="T49" fmla="*/ 113 h 270"/>
                <a:gd name="T50" fmla="*/ 260 w 360"/>
                <a:gd name="T51" fmla="*/ 126 h 270"/>
                <a:gd name="T52" fmla="*/ 256 w 360"/>
                <a:gd name="T53" fmla="*/ 140 h 270"/>
                <a:gd name="T54" fmla="*/ 256 w 360"/>
                <a:gd name="T55" fmla="*/ 152 h 270"/>
                <a:gd name="T56" fmla="*/ 243 w 360"/>
                <a:gd name="T57" fmla="*/ 148 h 270"/>
                <a:gd name="T58" fmla="*/ 243 w 360"/>
                <a:gd name="T59" fmla="*/ 157 h 270"/>
                <a:gd name="T60" fmla="*/ 252 w 360"/>
                <a:gd name="T61" fmla="*/ 165 h 270"/>
                <a:gd name="T62" fmla="*/ 247 w 360"/>
                <a:gd name="T63" fmla="*/ 179 h 270"/>
                <a:gd name="T64" fmla="*/ 230 w 360"/>
                <a:gd name="T65" fmla="*/ 179 h 270"/>
                <a:gd name="T66" fmla="*/ 221 w 360"/>
                <a:gd name="T67" fmla="*/ 192 h 270"/>
                <a:gd name="T68" fmla="*/ 208 w 360"/>
                <a:gd name="T69" fmla="*/ 196 h 270"/>
                <a:gd name="T70" fmla="*/ 195 w 360"/>
                <a:gd name="T71" fmla="*/ 192 h 270"/>
                <a:gd name="T72" fmla="*/ 200 w 360"/>
                <a:gd name="T73" fmla="*/ 170 h 270"/>
                <a:gd name="T74" fmla="*/ 190 w 360"/>
                <a:gd name="T75" fmla="*/ 152 h 270"/>
                <a:gd name="T76" fmla="*/ 186 w 360"/>
                <a:gd name="T77" fmla="*/ 148 h 270"/>
                <a:gd name="T78" fmla="*/ 169 w 360"/>
                <a:gd name="T79" fmla="*/ 148 h 270"/>
                <a:gd name="T80" fmla="*/ 151 w 360"/>
                <a:gd name="T81" fmla="*/ 157 h 270"/>
                <a:gd name="T82" fmla="*/ 161 w 360"/>
                <a:gd name="T83" fmla="*/ 140 h 270"/>
                <a:gd name="T84" fmla="*/ 151 w 360"/>
                <a:gd name="T85" fmla="*/ 122 h 270"/>
                <a:gd name="T86" fmla="*/ 143 w 360"/>
                <a:gd name="T87" fmla="*/ 105 h 270"/>
                <a:gd name="T88" fmla="*/ 99 w 360"/>
                <a:gd name="T89" fmla="*/ 95 h 270"/>
                <a:gd name="T90" fmla="*/ 87 w 360"/>
                <a:gd name="T91" fmla="*/ 109 h 270"/>
                <a:gd name="T92" fmla="*/ 74 w 360"/>
                <a:gd name="T93" fmla="*/ 122 h 270"/>
                <a:gd name="T94" fmla="*/ 60 w 360"/>
                <a:gd name="T95" fmla="*/ 126 h 270"/>
                <a:gd name="T96" fmla="*/ 56 w 360"/>
                <a:gd name="T97" fmla="*/ 126 h 270"/>
                <a:gd name="T98" fmla="*/ 52 w 360"/>
                <a:gd name="T99" fmla="*/ 118 h 270"/>
                <a:gd name="T100" fmla="*/ 43 w 360"/>
                <a:gd name="T101" fmla="*/ 109 h 270"/>
                <a:gd name="T102" fmla="*/ 43 w 360"/>
                <a:gd name="T103" fmla="*/ 101 h 270"/>
                <a:gd name="T104" fmla="*/ 31 w 360"/>
                <a:gd name="T105" fmla="*/ 91 h 270"/>
                <a:gd name="T106" fmla="*/ 21 w 360"/>
                <a:gd name="T107" fmla="*/ 87 h 270"/>
                <a:gd name="T108" fmla="*/ 9 w 360"/>
                <a:gd name="T109" fmla="*/ 74 h 270"/>
                <a:gd name="T110" fmla="*/ 9 w 360"/>
                <a:gd name="T111" fmla="*/ 74 h 270"/>
                <a:gd name="T112" fmla="*/ 4 w 360"/>
                <a:gd name="T113" fmla="*/ 61 h 270"/>
                <a:gd name="T114" fmla="*/ 0 w 360"/>
                <a:gd name="T115" fmla="*/ 56 h 27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60"/>
                <a:gd name="T175" fmla="*/ 0 h 270"/>
                <a:gd name="T176" fmla="*/ 360 w 360"/>
                <a:gd name="T177" fmla="*/ 270 h 27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60" h="270">
                  <a:moveTo>
                    <a:pt x="0" y="78"/>
                  </a:moveTo>
                  <a:lnTo>
                    <a:pt x="6" y="66"/>
                  </a:lnTo>
                  <a:lnTo>
                    <a:pt x="6" y="60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18" y="54"/>
                  </a:lnTo>
                  <a:lnTo>
                    <a:pt x="30" y="48"/>
                  </a:lnTo>
                  <a:lnTo>
                    <a:pt x="36" y="48"/>
                  </a:lnTo>
                  <a:lnTo>
                    <a:pt x="42" y="48"/>
                  </a:lnTo>
                  <a:lnTo>
                    <a:pt x="48" y="48"/>
                  </a:lnTo>
                  <a:lnTo>
                    <a:pt x="54" y="48"/>
                  </a:lnTo>
                  <a:lnTo>
                    <a:pt x="54" y="42"/>
                  </a:lnTo>
                  <a:lnTo>
                    <a:pt x="54" y="48"/>
                  </a:lnTo>
                  <a:lnTo>
                    <a:pt x="60" y="48"/>
                  </a:lnTo>
                  <a:lnTo>
                    <a:pt x="60" y="42"/>
                  </a:lnTo>
                  <a:lnTo>
                    <a:pt x="60" y="36"/>
                  </a:lnTo>
                  <a:lnTo>
                    <a:pt x="60" y="30"/>
                  </a:lnTo>
                  <a:lnTo>
                    <a:pt x="54" y="30"/>
                  </a:lnTo>
                  <a:lnTo>
                    <a:pt x="54" y="24"/>
                  </a:lnTo>
                  <a:lnTo>
                    <a:pt x="48" y="24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90" y="6"/>
                  </a:lnTo>
                  <a:lnTo>
                    <a:pt x="96" y="6"/>
                  </a:lnTo>
                  <a:lnTo>
                    <a:pt x="102" y="6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6" y="12"/>
                  </a:lnTo>
                  <a:lnTo>
                    <a:pt x="126" y="18"/>
                  </a:lnTo>
                  <a:lnTo>
                    <a:pt x="132" y="18"/>
                  </a:lnTo>
                  <a:lnTo>
                    <a:pt x="132" y="12"/>
                  </a:lnTo>
                  <a:lnTo>
                    <a:pt x="138" y="12"/>
                  </a:lnTo>
                  <a:lnTo>
                    <a:pt x="144" y="12"/>
                  </a:lnTo>
                  <a:lnTo>
                    <a:pt x="150" y="12"/>
                  </a:lnTo>
                  <a:lnTo>
                    <a:pt x="156" y="12"/>
                  </a:lnTo>
                  <a:lnTo>
                    <a:pt x="162" y="12"/>
                  </a:lnTo>
                  <a:lnTo>
                    <a:pt x="168" y="12"/>
                  </a:lnTo>
                  <a:lnTo>
                    <a:pt x="174" y="12"/>
                  </a:lnTo>
                  <a:lnTo>
                    <a:pt x="174" y="18"/>
                  </a:lnTo>
                  <a:lnTo>
                    <a:pt x="168" y="18"/>
                  </a:lnTo>
                  <a:lnTo>
                    <a:pt x="168" y="24"/>
                  </a:lnTo>
                  <a:lnTo>
                    <a:pt x="174" y="24"/>
                  </a:lnTo>
                  <a:lnTo>
                    <a:pt x="180" y="30"/>
                  </a:lnTo>
                  <a:lnTo>
                    <a:pt x="186" y="30"/>
                  </a:lnTo>
                  <a:lnTo>
                    <a:pt x="186" y="24"/>
                  </a:lnTo>
                  <a:lnTo>
                    <a:pt x="192" y="24"/>
                  </a:lnTo>
                  <a:lnTo>
                    <a:pt x="192" y="18"/>
                  </a:lnTo>
                  <a:lnTo>
                    <a:pt x="192" y="24"/>
                  </a:lnTo>
                  <a:lnTo>
                    <a:pt x="198" y="18"/>
                  </a:lnTo>
                  <a:lnTo>
                    <a:pt x="198" y="24"/>
                  </a:lnTo>
                  <a:lnTo>
                    <a:pt x="204" y="24"/>
                  </a:lnTo>
                  <a:lnTo>
                    <a:pt x="204" y="30"/>
                  </a:lnTo>
                  <a:lnTo>
                    <a:pt x="210" y="30"/>
                  </a:lnTo>
                  <a:lnTo>
                    <a:pt x="210" y="36"/>
                  </a:lnTo>
                  <a:lnTo>
                    <a:pt x="216" y="36"/>
                  </a:lnTo>
                  <a:lnTo>
                    <a:pt x="216" y="30"/>
                  </a:lnTo>
                  <a:lnTo>
                    <a:pt x="222" y="30"/>
                  </a:lnTo>
                  <a:lnTo>
                    <a:pt x="222" y="24"/>
                  </a:lnTo>
                  <a:lnTo>
                    <a:pt x="228" y="24"/>
                  </a:lnTo>
                  <a:lnTo>
                    <a:pt x="228" y="18"/>
                  </a:lnTo>
                  <a:lnTo>
                    <a:pt x="228" y="24"/>
                  </a:lnTo>
                  <a:lnTo>
                    <a:pt x="234" y="18"/>
                  </a:lnTo>
                  <a:lnTo>
                    <a:pt x="234" y="24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52" y="24"/>
                  </a:lnTo>
                  <a:lnTo>
                    <a:pt x="252" y="30"/>
                  </a:lnTo>
                  <a:lnTo>
                    <a:pt x="258" y="30"/>
                  </a:lnTo>
                  <a:lnTo>
                    <a:pt x="264" y="30"/>
                  </a:lnTo>
                  <a:lnTo>
                    <a:pt x="258" y="24"/>
                  </a:lnTo>
                  <a:lnTo>
                    <a:pt x="264" y="24"/>
                  </a:lnTo>
                  <a:lnTo>
                    <a:pt x="270" y="24"/>
                  </a:lnTo>
                  <a:lnTo>
                    <a:pt x="270" y="18"/>
                  </a:lnTo>
                  <a:lnTo>
                    <a:pt x="276" y="18"/>
                  </a:lnTo>
                  <a:lnTo>
                    <a:pt x="282" y="18"/>
                  </a:lnTo>
                  <a:lnTo>
                    <a:pt x="282" y="12"/>
                  </a:lnTo>
                  <a:lnTo>
                    <a:pt x="276" y="12"/>
                  </a:lnTo>
                  <a:lnTo>
                    <a:pt x="276" y="6"/>
                  </a:lnTo>
                  <a:lnTo>
                    <a:pt x="276" y="12"/>
                  </a:lnTo>
                  <a:lnTo>
                    <a:pt x="276" y="6"/>
                  </a:lnTo>
                  <a:lnTo>
                    <a:pt x="282" y="6"/>
                  </a:lnTo>
                  <a:lnTo>
                    <a:pt x="288" y="6"/>
                  </a:lnTo>
                  <a:lnTo>
                    <a:pt x="288" y="12"/>
                  </a:lnTo>
                  <a:lnTo>
                    <a:pt x="294" y="12"/>
                  </a:lnTo>
                  <a:lnTo>
                    <a:pt x="294" y="18"/>
                  </a:lnTo>
                  <a:lnTo>
                    <a:pt x="294" y="24"/>
                  </a:lnTo>
                  <a:lnTo>
                    <a:pt x="300" y="24"/>
                  </a:lnTo>
                  <a:lnTo>
                    <a:pt x="300" y="30"/>
                  </a:lnTo>
                  <a:lnTo>
                    <a:pt x="306" y="30"/>
                  </a:lnTo>
                  <a:lnTo>
                    <a:pt x="306" y="36"/>
                  </a:lnTo>
                  <a:lnTo>
                    <a:pt x="306" y="42"/>
                  </a:lnTo>
                  <a:lnTo>
                    <a:pt x="300" y="48"/>
                  </a:lnTo>
                  <a:lnTo>
                    <a:pt x="306" y="48"/>
                  </a:lnTo>
                  <a:lnTo>
                    <a:pt x="312" y="48"/>
                  </a:lnTo>
                  <a:lnTo>
                    <a:pt x="312" y="54"/>
                  </a:lnTo>
                  <a:lnTo>
                    <a:pt x="312" y="60"/>
                  </a:lnTo>
                  <a:lnTo>
                    <a:pt x="318" y="60"/>
                  </a:lnTo>
                  <a:lnTo>
                    <a:pt x="324" y="60"/>
                  </a:lnTo>
                  <a:lnTo>
                    <a:pt x="324" y="66"/>
                  </a:lnTo>
                  <a:lnTo>
                    <a:pt x="318" y="66"/>
                  </a:lnTo>
                  <a:lnTo>
                    <a:pt x="318" y="72"/>
                  </a:lnTo>
                  <a:lnTo>
                    <a:pt x="312" y="72"/>
                  </a:lnTo>
                  <a:lnTo>
                    <a:pt x="312" y="78"/>
                  </a:lnTo>
                  <a:lnTo>
                    <a:pt x="312" y="84"/>
                  </a:lnTo>
                  <a:lnTo>
                    <a:pt x="318" y="84"/>
                  </a:lnTo>
                  <a:lnTo>
                    <a:pt x="318" y="78"/>
                  </a:lnTo>
                  <a:lnTo>
                    <a:pt x="324" y="78"/>
                  </a:lnTo>
                  <a:lnTo>
                    <a:pt x="330" y="78"/>
                  </a:lnTo>
                  <a:lnTo>
                    <a:pt x="330" y="84"/>
                  </a:lnTo>
                  <a:lnTo>
                    <a:pt x="330" y="90"/>
                  </a:lnTo>
                  <a:lnTo>
                    <a:pt x="330" y="96"/>
                  </a:lnTo>
                  <a:lnTo>
                    <a:pt x="330" y="102"/>
                  </a:lnTo>
                  <a:lnTo>
                    <a:pt x="330" y="108"/>
                  </a:lnTo>
                  <a:lnTo>
                    <a:pt x="336" y="108"/>
                  </a:lnTo>
                  <a:lnTo>
                    <a:pt x="336" y="114"/>
                  </a:lnTo>
                  <a:lnTo>
                    <a:pt x="342" y="114"/>
                  </a:lnTo>
                  <a:lnTo>
                    <a:pt x="348" y="114"/>
                  </a:lnTo>
                  <a:lnTo>
                    <a:pt x="348" y="120"/>
                  </a:lnTo>
                  <a:lnTo>
                    <a:pt x="342" y="126"/>
                  </a:lnTo>
                  <a:lnTo>
                    <a:pt x="336" y="132"/>
                  </a:lnTo>
                  <a:lnTo>
                    <a:pt x="336" y="138"/>
                  </a:lnTo>
                  <a:lnTo>
                    <a:pt x="336" y="132"/>
                  </a:lnTo>
                  <a:lnTo>
                    <a:pt x="336" y="138"/>
                  </a:lnTo>
                  <a:lnTo>
                    <a:pt x="342" y="138"/>
                  </a:lnTo>
                  <a:lnTo>
                    <a:pt x="336" y="138"/>
                  </a:lnTo>
                  <a:lnTo>
                    <a:pt x="342" y="138"/>
                  </a:lnTo>
                  <a:lnTo>
                    <a:pt x="336" y="138"/>
                  </a:lnTo>
                  <a:lnTo>
                    <a:pt x="342" y="138"/>
                  </a:lnTo>
                  <a:lnTo>
                    <a:pt x="336" y="138"/>
                  </a:lnTo>
                  <a:lnTo>
                    <a:pt x="336" y="144"/>
                  </a:lnTo>
                  <a:lnTo>
                    <a:pt x="336" y="150"/>
                  </a:lnTo>
                  <a:lnTo>
                    <a:pt x="336" y="156"/>
                  </a:lnTo>
                  <a:lnTo>
                    <a:pt x="342" y="156"/>
                  </a:lnTo>
                  <a:lnTo>
                    <a:pt x="342" y="162"/>
                  </a:lnTo>
                  <a:lnTo>
                    <a:pt x="348" y="162"/>
                  </a:lnTo>
                  <a:lnTo>
                    <a:pt x="348" y="156"/>
                  </a:lnTo>
                  <a:lnTo>
                    <a:pt x="354" y="156"/>
                  </a:lnTo>
                  <a:lnTo>
                    <a:pt x="354" y="162"/>
                  </a:lnTo>
                  <a:lnTo>
                    <a:pt x="348" y="162"/>
                  </a:lnTo>
                  <a:lnTo>
                    <a:pt x="348" y="168"/>
                  </a:lnTo>
                  <a:lnTo>
                    <a:pt x="348" y="174"/>
                  </a:lnTo>
                  <a:lnTo>
                    <a:pt x="354" y="174"/>
                  </a:lnTo>
                  <a:lnTo>
                    <a:pt x="360" y="174"/>
                  </a:lnTo>
                  <a:lnTo>
                    <a:pt x="354" y="174"/>
                  </a:lnTo>
                  <a:lnTo>
                    <a:pt x="354" y="180"/>
                  </a:lnTo>
                  <a:lnTo>
                    <a:pt x="348" y="180"/>
                  </a:lnTo>
                  <a:lnTo>
                    <a:pt x="348" y="186"/>
                  </a:lnTo>
                  <a:lnTo>
                    <a:pt x="348" y="192"/>
                  </a:lnTo>
                  <a:lnTo>
                    <a:pt x="354" y="192"/>
                  </a:lnTo>
                  <a:lnTo>
                    <a:pt x="360" y="198"/>
                  </a:lnTo>
                  <a:lnTo>
                    <a:pt x="360" y="204"/>
                  </a:lnTo>
                  <a:lnTo>
                    <a:pt x="360" y="210"/>
                  </a:lnTo>
                  <a:lnTo>
                    <a:pt x="354" y="210"/>
                  </a:lnTo>
                  <a:lnTo>
                    <a:pt x="354" y="204"/>
                  </a:lnTo>
                  <a:lnTo>
                    <a:pt x="354" y="210"/>
                  </a:lnTo>
                  <a:lnTo>
                    <a:pt x="348" y="210"/>
                  </a:lnTo>
                  <a:lnTo>
                    <a:pt x="348" y="204"/>
                  </a:lnTo>
                  <a:lnTo>
                    <a:pt x="348" y="210"/>
                  </a:lnTo>
                  <a:lnTo>
                    <a:pt x="348" y="204"/>
                  </a:lnTo>
                  <a:lnTo>
                    <a:pt x="342" y="204"/>
                  </a:lnTo>
                  <a:lnTo>
                    <a:pt x="336" y="204"/>
                  </a:lnTo>
                  <a:lnTo>
                    <a:pt x="336" y="210"/>
                  </a:lnTo>
                  <a:lnTo>
                    <a:pt x="330" y="204"/>
                  </a:lnTo>
                  <a:lnTo>
                    <a:pt x="330" y="210"/>
                  </a:lnTo>
                  <a:lnTo>
                    <a:pt x="336" y="210"/>
                  </a:lnTo>
                  <a:lnTo>
                    <a:pt x="330" y="216"/>
                  </a:lnTo>
                  <a:lnTo>
                    <a:pt x="336" y="216"/>
                  </a:lnTo>
                  <a:lnTo>
                    <a:pt x="330" y="216"/>
                  </a:lnTo>
                  <a:lnTo>
                    <a:pt x="336" y="216"/>
                  </a:lnTo>
                  <a:lnTo>
                    <a:pt x="336" y="222"/>
                  </a:lnTo>
                  <a:lnTo>
                    <a:pt x="342" y="222"/>
                  </a:lnTo>
                  <a:lnTo>
                    <a:pt x="342" y="228"/>
                  </a:lnTo>
                  <a:lnTo>
                    <a:pt x="348" y="228"/>
                  </a:lnTo>
                  <a:lnTo>
                    <a:pt x="342" y="228"/>
                  </a:lnTo>
                  <a:lnTo>
                    <a:pt x="342" y="234"/>
                  </a:lnTo>
                  <a:lnTo>
                    <a:pt x="336" y="234"/>
                  </a:lnTo>
                  <a:lnTo>
                    <a:pt x="336" y="240"/>
                  </a:lnTo>
                  <a:lnTo>
                    <a:pt x="342" y="240"/>
                  </a:lnTo>
                  <a:lnTo>
                    <a:pt x="342" y="246"/>
                  </a:lnTo>
                  <a:lnTo>
                    <a:pt x="336" y="246"/>
                  </a:lnTo>
                  <a:lnTo>
                    <a:pt x="336" y="252"/>
                  </a:lnTo>
                  <a:lnTo>
                    <a:pt x="330" y="252"/>
                  </a:lnTo>
                  <a:lnTo>
                    <a:pt x="324" y="252"/>
                  </a:lnTo>
                  <a:lnTo>
                    <a:pt x="318" y="252"/>
                  </a:lnTo>
                  <a:lnTo>
                    <a:pt x="318" y="246"/>
                  </a:lnTo>
                  <a:lnTo>
                    <a:pt x="312" y="246"/>
                  </a:lnTo>
                  <a:lnTo>
                    <a:pt x="306" y="252"/>
                  </a:lnTo>
                  <a:lnTo>
                    <a:pt x="312" y="252"/>
                  </a:lnTo>
                  <a:lnTo>
                    <a:pt x="306" y="258"/>
                  </a:lnTo>
                  <a:lnTo>
                    <a:pt x="300" y="264"/>
                  </a:lnTo>
                  <a:lnTo>
                    <a:pt x="306" y="264"/>
                  </a:lnTo>
                  <a:lnTo>
                    <a:pt x="300" y="264"/>
                  </a:lnTo>
                  <a:lnTo>
                    <a:pt x="306" y="264"/>
                  </a:lnTo>
                  <a:lnTo>
                    <a:pt x="300" y="264"/>
                  </a:lnTo>
                  <a:lnTo>
                    <a:pt x="294" y="264"/>
                  </a:lnTo>
                  <a:lnTo>
                    <a:pt x="294" y="270"/>
                  </a:lnTo>
                  <a:lnTo>
                    <a:pt x="288" y="270"/>
                  </a:lnTo>
                  <a:lnTo>
                    <a:pt x="288" y="264"/>
                  </a:lnTo>
                  <a:lnTo>
                    <a:pt x="282" y="264"/>
                  </a:lnTo>
                  <a:lnTo>
                    <a:pt x="282" y="258"/>
                  </a:lnTo>
                  <a:lnTo>
                    <a:pt x="276" y="258"/>
                  </a:lnTo>
                  <a:lnTo>
                    <a:pt x="270" y="258"/>
                  </a:lnTo>
                  <a:lnTo>
                    <a:pt x="270" y="264"/>
                  </a:lnTo>
                  <a:lnTo>
                    <a:pt x="270" y="258"/>
                  </a:lnTo>
                  <a:lnTo>
                    <a:pt x="276" y="258"/>
                  </a:lnTo>
                  <a:lnTo>
                    <a:pt x="276" y="252"/>
                  </a:lnTo>
                  <a:lnTo>
                    <a:pt x="276" y="246"/>
                  </a:lnTo>
                  <a:lnTo>
                    <a:pt x="276" y="240"/>
                  </a:lnTo>
                  <a:lnTo>
                    <a:pt x="276" y="234"/>
                  </a:lnTo>
                  <a:lnTo>
                    <a:pt x="276" y="228"/>
                  </a:lnTo>
                  <a:lnTo>
                    <a:pt x="270" y="228"/>
                  </a:lnTo>
                  <a:lnTo>
                    <a:pt x="270" y="222"/>
                  </a:lnTo>
                  <a:lnTo>
                    <a:pt x="270" y="216"/>
                  </a:lnTo>
                  <a:lnTo>
                    <a:pt x="270" y="210"/>
                  </a:lnTo>
                  <a:lnTo>
                    <a:pt x="264" y="210"/>
                  </a:lnTo>
                  <a:lnTo>
                    <a:pt x="264" y="204"/>
                  </a:lnTo>
                  <a:lnTo>
                    <a:pt x="258" y="204"/>
                  </a:lnTo>
                  <a:lnTo>
                    <a:pt x="258" y="210"/>
                  </a:lnTo>
                  <a:lnTo>
                    <a:pt x="258" y="204"/>
                  </a:lnTo>
                  <a:lnTo>
                    <a:pt x="252" y="204"/>
                  </a:lnTo>
                  <a:lnTo>
                    <a:pt x="258" y="204"/>
                  </a:lnTo>
                  <a:lnTo>
                    <a:pt x="252" y="204"/>
                  </a:lnTo>
                  <a:lnTo>
                    <a:pt x="246" y="204"/>
                  </a:lnTo>
                  <a:lnTo>
                    <a:pt x="246" y="210"/>
                  </a:lnTo>
                  <a:lnTo>
                    <a:pt x="240" y="210"/>
                  </a:lnTo>
                  <a:lnTo>
                    <a:pt x="240" y="204"/>
                  </a:lnTo>
                  <a:lnTo>
                    <a:pt x="234" y="204"/>
                  </a:lnTo>
                  <a:lnTo>
                    <a:pt x="228" y="204"/>
                  </a:lnTo>
                  <a:lnTo>
                    <a:pt x="222" y="210"/>
                  </a:lnTo>
                  <a:lnTo>
                    <a:pt x="222" y="216"/>
                  </a:lnTo>
                  <a:lnTo>
                    <a:pt x="216" y="216"/>
                  </a:lnTo>
                  <a:lnTo>
                    <a:pt x="210" y="210"/>
                  </a:lnTo>
                  <a:lnTo>
                    <a:pt x="210" y="216"/>
                  </a:lnTo>
                  <a:lnTo>
                    <a:pt x="210" y="210"/>
                  </a:lnTo>
                  <a:lnTo>
                    <a:pt x="210" y="204"/>
                  </a:lnTo>
                  <a:lnTo>
                    <a:pt x="216" y="204"/>
                  </a:lnTo>
                  <a:lnTo>
                    <a:pt x="216" y="198"/>
                  </a:lnTo>
                  <a:lnTo>
                    <a:pt x="222" y="198"/>
                  </a:lnTo>
                  <a:lnTo>
                    <a:pt x="222" y="192"/>
                  </a:lnTo>
                  <a:lnTo>
                    <a:pt x="216" y="192"/>
                  </a:lnTo>
                  <a:lnTo>
                    <a:pt x="216" y="186"/>
                  </a:lnTo>
                  <a:lnTo>
                    <a:pt x="216" y="180"/>
                  </a:lnTo>
                  <a:lnTo>
                    <a:pt x="216" y="174"/>
                  </a:lnTo>
                  <a:lnTo>
                    <a:pt x="210" y="174"/>
                  </a:lnTo>
                  <a:lnTo>
                    <a:pt x="210" y="168"/>
                  </a:lnTo>
                  <a:lnTo>
                    <a:pt x="210" y="162"/>
                  </a:lnTo>
                  <a:lnTo>
                    <a:pt x="204" y="162"/>
                  </a:lnTo>
                  <a:lnTo>
                    <a:pt x="204" y="156"/>
                  </a:lnTo>
                  <a:lnTo>
                    <a:pt x="204" y="150"/>
                  </a:lnTo>
                  <a:lnTo>
                    <a:pt x="198" y="150"/>
                  </a:lnTo>
                  <a:lnTo>
                    <a:pt x="198" y="144"/>
                  </a:lnTo>
                  <a:lnTo>
                    <a:pt x="192" y="138"/>
                  </a:lnTo>
                  <a:lnTo>
                    <a:pt x="186" y="138"/>
                  </a:lnTo>
                  <a:lnTo>
                    <a:pt x="186" y="132"/>
                  </a:lnTo>
                  <a:lnTo>
                    <a:pt x="150" y="132"/>
                  </a:lnTo>
                  <a:lnTo>
                    <a:pt x="138" y="138"/>
                  </a:lnTo>
                  <a:lnTo>
                    <a:pt x="138" y="132"/>
                  </a:lnTo>
                  <a:lnTo>
                    <a:pt x="132" y="132"/>
                  </a:lnTo>
                  <a:lnTo>
                    <a:pt x="132" y="138"/>
                  </a:lnTo>
                  <a:lnTo>
                    <a:pt x="126" y="138"/>
                  </a:lnTo>
                  <a:lnTo>
                    <a:pt x="120" y="138"/>
                  </a:lnTo>
                  <a:lnTo>
                    <a:pt x="120" y="144"/>
                  </a:lnTo>
                  <a:lnTo>
                    <a:pt x="120" y="150"/>
                  </a:lnTo>
                  <a:lnTo>
                    <a:pt x="114" y="150"/>
                  </a:lnTo>
                  <a:lnTo>
                    <a:pt x="114" y="156"/>
                  </a:lnTo>
                  <a:lnTo>
                    <a:pt x="114" y="162"/>
                  </a:lnTo>
                  <a:lnTo>
                    <a:pt x="108" y="162"/>
                  </a:lnTo>
                  <a:lnTo>
                    <a:pt x="108" y="168"/>
                  </a:lnTo>
                  <a:lnTo>
                    <a:pt x="102" y="168"/>
                  </a:lnTo>
                  <a:lnTo>
                    <a:pt x="96" y="168"/>
                  </a:lnTo>
                  <a:lnTo>
                    <a:pt x="96" y="174"/>
                  </a:lnTo>
                  <a:lnTo>
                    <a:pt x="96" y="180"/>
                  </a:lnTo>
                  <a:lnTo>
                    <a:pt x="90" y="180"/>
                  </a:lnTo>
                  <a:lnTo>
                    <a:pt x="90" y="174"/>
                  </a:lnTo>
                  <a:lnTo>
                    <a:pt x="84" y="174"/>
                  </a:lnTo>
                  <a:lnTo>
                    <a:pt x="78" y="180"/>
                  </a:lnTo>
                  <a:lnTo>
                    <a:pt x="78" y="174"/>
                  </a:lnTo>
                  <a:lnTo>
                    <a:pt x="84" y="174"/>
                  </a:lnTo>
                  <a:lnTo>
                    <a:pt x="84" y="168"/>
                  </a:lnTo>
                  <a:lnTo>
                    <a:pt x="84" y="174"/>
                  </a:lnTo>
                  <a:lnTo>
                    <a:pt x="78" y="174"/>
                  </a:lnTo>
                  <a:lnTo>
                    <a:pt x="78" y="168"/>
                  </a:lnTo>
                  <a:lnTo>
                    <a:pt x="78" y="162"/>
                  </a:lnTo>
                  <a:lnTo>
                    <a:pt x="78" y="168"/>
                  </a:lnTo>
                  <a:lnTo>
                    <a:pt x="72" y="162"/>
                  </a:lnTo>
                  <a:lnTo>
                    <a:pt x="78" y="162"/>
                  </a:lnTo>
                  <a:lnTo>
                    <a:pt x="72" y="162"/>
                  </a:lnTo>
                  <a:lnTo>
                    <a:pt x="72" y="156"/>
                  </a:lnTo>
                  <a:lnTo>
                    <a:pt x="66" y="156"/>
                  </a:lnTo>
                  <a:lnTo>
                    <a:pt x="66" y="150"/>
                  </a:lnTo>
                  <a:lnTo>
                    <a:pt x="66" y="156"/>
                  </a:lnTo>
                  <a:lnTo>
                    <a:pt x="60" y="156"/>
                  </a:lnTo>
                  <a:lnTo>
                    <a:pt x="60" y="150"/>
                  </a:lnTo>
                  <a:lnTo>
                    <a:pt x="66" y="150"/>
                  </a:lnTo>
                  <a:lnTo>
                    <a:pt x="66" y="144"/>
                  </a:lnTo>
                  <a:lnTo>
                    <a:pt x="66" y="138"/>
                  </a:lnTo>
                  <a:lnTo>
                    <a:pt x="66" y="144"/>
                  </a:lnTo>
                  <a:lnTo>
                    <a:pt x="60" y="144"/>
                  </a:lnTo>
                  <a:lnTo>
                    <a:pt x="60" y="138"/>
                  </a:lnTo>
                  <a:lnTo>
                    <a:pt x="60" y="132"/>
                  </a:lnTo>
                  <a:lnTo>
                    <a:pt x="60" y="138"/>
                  </a:lnTo>
                  <a:lnTo>
                    <a:pt x="54" y="138"/>
                  </a:lnTo>
                  <a:lnTo>
                    <a:pt x="48" y="132"/>
                  </a:lnTo>
                  <a:lnTo>
                    <a:pt x="42" y="132"/>
                  </a:lnTo>
                  <a:lnTo>
                    <a:pt x="42" y="126"/>
                  </a:lnTo>
                  <a:lnTo>
                    <a:pt x="42" y="120"/>
                  </a:lnTo>
                  <a:lnTo>
                    <a:pt x="42" y="126"/>
                  </a:lnTo>
                  <a:lnTo>
                    <a:pt x="36" y="126"/>
                  </a:lnTo>
                  <a:lnTo>
                    <a:pt x="36" y="120"/>
                  </a:lnTo>
                  <a:lnTo>
                    <a:pt x="36" y="126"/>
                  </a:lnTo>
                  <a:lnTo>
                    <a:pt x="30" y="120"/>
                  </a:lnTo>
                  <a:lnTo>
                    <a:pt x="24" y="120"/>
                  </a:lnTo>
                  <a:lnTo>
                    <a:pt x="24" y="114"/>
                  </a:lnTo>
                  <a:lnTo>
                    <a:pt x="18" y="114"/>
                  </a:lnTo>
                  <a:lnTo>
                    <a:pt x="18" y="108"/>
                  </a:lnTo>
                  <a:lnTo>
                    <a:pt x="12" y="108"/>
                  </a:lnTo>
                  <a:lnTo>
                    <a:pt x="12" y="102"/>
                  </a:lnTo>
                  <a:lnTo>
                    <a:pt x="18" y="102"/>
                  </a:lnTo>
                  <a:lnTo>
                    <a:pt x="18" y="96"/>
                  </a:lnTo>
                  <a:lnTo>
                    <a:pt x="18" y="90"/>
                  </a:lnTo>
                  <a:lnTo>
                    <a:pt x="18" y="96"/>
                  </a:lnTo>
                  <a:lnTo>
                    <a:pt x="12" y="96"/>
                  </a:lnTo>
                  <a:lnTo>
                    <a:pt x="12" y="102"/>
                  </a:lnTo>
                  <a:lnTo>
                    <a:pt x="12" y="96"/>
                  </a:lnTo>
                  <a:lnTo>
                    <a:pt x="12" y="90"/>
                  </a:lnTo>
                  <a:lnTo>
                    <a:pt x="12" y="96"/>
                  </a:lnTo>
                  <a:lnTo>
                    <a:pt x="6" y="96"/>
                  </a:lnTo>
                  <a:lnTo>
                    <a:pt x="6" y="90"/>
                  </a:lnTo>
                  <a:lnTo>
                    <a:pt x="6" y="84"/>
                  </a:lnTo>
                  <a:lnTo>
                    <a:pt x="12" y="84"/>
                  </a:lnTo>
                  <a:lnTo>
                    <a:pt x="12" y="78"/>
                  </a:lnTo>
                  <a:lnTo>
                    <a:pt x="12" y="84"/>
                  </a:lnTo>
                  <a:lnTo>
                    <a:pt x="6" y="84"/>
                  </a:lnTo>
                  <a:lnTo>
                    <a:pt x="0" y="84"/>
                  </a:lnTo>
                  <a:lnTo>
                    <a:pt x="0" y="7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Freeform 15">
              <a:extLst>
                <a:ext uri="{FF2B5EF4-FFF2-40B4-BE49-F238E27FC236}">
                  <a16:creationId xmlns:a16="http://schemas.microsoft.com/office/drawing/2014/main" id="{5456B07D-A74D-19B4-026C-A4B4D3458E83}"/>
                </a:ext>
              </a:extLst>
            </p:cNvPr>
            <p:cNvSpPr>
              <a:spLocks noChangeAspect="1"/>
            </p:cNvSpPr>
            <p:nvPr>
              <p:custDataLst>
                <p:tags r:id="rId12"/>
              </p:custDataLst>
            </p:nvPr>
          </p:nvSpPr>
          <p:spPr bwMode="gray">
            <a:xfrm>
              <a:off x="2372033" y="3084514"/>
              <a:ext cx="203165" cy="201612"/>
            </a:xfrm>
            <a:custGeom>
              <a:avLst/>
              <a:gdLst>
                <a:gd name="T0" fmla="*/ 9 w 150"/>
                <a:gd name="T1" fmla="*/ 30 h 150"/>
                <a:gd name="T2" fmla="*/ 13 w 150"/>
                <a:gd name="T3" fmla="*/ 30 h 150"/>
                <a:gd name="T4" fmla="*/ 22 w 150"/>
                <a:gd name="T5" fmla="*/ 25 h 150"/>
                <a:gd name="T6" fmla="*/ 26 w 150"/>
                <a:gd name="T7" fmla="*/ 17 h 150"/>
                <a:gd name="T8" fmla="*/ 31 w 150"/>
                <a:gd name="T9" fmla="*/ 8 h 150"/>
                <a:gd name="T10" fmla="*/ 39 w 150"/>
                <a:gd name="T11" fmla="*/ 4 h 150"/>
                <a:gd name="T12" fmla="*/ 44 w 150"/>
                <a:gd name="T13" fmla="*/ 4 h 150"/>
                <a:gd name="T14" fmla="*/ 79 w 150"/>
                <a:gd name="T15" fmla="*/ 4 h 150"/>
                <a:gd name="T16" fmla="*/ 87 w 150"/>
                <a:gd name="T17" fmla="*/ 13 h 150"/>
                <a:gd name="T18" fmla="*/ 92 w 150"/>
                <a:gd name="T19" fmla="*/ 21 h 150"/>
                <a:gd name="T20" fmla="*/ 96 w 150"/>
                <a:gd name="T21" fmla="*/ 30 h 150"/>
                <a:gd name="T22" fmla="*/ 101 w 150"/>
                <a:gd name="T23" fmla="*/ 39 h 150"/>
                <a:gd name="T24" fmla="*/ 105 w 150"/>
                <a:gd name="T25" fmla="*/ 47 h 150"/>
                <a:gd name="T26" fmla="*/ 96 w 150"/>
                <a:gd name="T27" fmla="*/ 52 h 150"/>
                <a:gd name="T28" fmla="*/ 96 w 150"/>
                <a:gd name="T29" fmla="*/ 56 h 150"/>
                <a:gd name="T30" fmla="*/ 105 w 150"/>
                <a:gd name="T31" fmla="*/ 56 h 150"/>
                <a:gd name="T32" fmla="*/ 109 w 150"/>
                <a:gd name="T33" fmla="*/ 60 h 150"/>
                <a:gd name="T34" fmla="*/ 101 w 150"/>
                <a:gd name="T35" fmla="*/ 69 h 150"/>
                <a:gd name="T36" fmla="*/ 96 w 150"/>
                <a:gd name="T37" fmla="*/ 82 h 150"/>
                <a:gd name="T38" fmla="*/ 87 w 150"/>
                <a:gd name="T39" fmla="*/ 86 h 150"/>
                <a:gd name="T40" fmla="*/ 79 w 150"/>
                <a:gd name="T41" fmla="*/ 95 h 150"/>
                <a:gd name="T42" fmla="*/ 74 w 150"/>
                <a:gd name="T43" fmla="*/ 103 h 150"/>
                <a:gd name="T44" fmla="*/ 61 w 150"/>
                <a:gd name="T45" fmla="*/ 103 h 150"/>
                <a:gd name="T46" fmla="*/ 39 w 150"/>
                <a:gd name="T47" fmla="*/ 95 h 150"/>
                <a:gd name="T48" fmla="*/ 35 w 150"/>
                <a:gd name="T49" fmla="*/ 91 h 150"/>
                <a:gd name="T50" fmla="*/ 31 w 150"/>
                <a:gd name="T51" fmla="*/ 91 h 150"/>
                <a:gd name="T52" fmla="*/ 35 w 150"/>
                <a:gd name="T53" fmla="*/ 86 h 150"/>
                <a:gd name="T54" fmla="*/ 35 w 150"/>
                <a:gd name="T55" fmla="*/ 82 h 150"/>
                <a:gd name="T56" fmla="*/ 31 w 150"/>
                <a:gd name="T57" fmla="*/ 82 h 150"/>
                <a:gd name="T58" fmla="*/ 22 w 150"/>
                <a:gd name="T59" fmla="*/ 82 h 150"/>
                <a:gd name="T60" fmla="*/ 17 w 150"/>
                <a:gd name="T61" fmla="*/ 73 h 150"/>
                <a:gd name="T62" fmla="*/ 22 w 150"/>
                <a:gd name="T63" fmla="*/ 73 h 150"/>
                <a:gd name="T64" fmla="*/ 17 w 150"/>
                <a:gd name="T65" fmla="*/ 64 h 150"/>
                <a:gd name="T66" fmla="*/ 9 w 150"/>
                <a:gd name="T67" fmla="*/ 60 h 150"/>
                <a:gd name="T68" fmla="*/ 4 w 150"/>
                <a:gd name="T69" fmla="*/ 60 h 150"/>
                <a:gd name="T70" fmla="*/ 9 w 150"/>
                <a:gd name="T71" fmla="*/ 52 h 150"/>
                <a:gd name="T72" fmla="*/ 9 w 150"/>
                <a:gd name="T73" fmla="*/ 56 h 150"/>
                <a:gd name="T74" fmla="*/ 17 w 150"/>
                <a:gd name="T75" fmla="*/ 52 h 150"/>
                <a:gd name="T76" fmla="*/ 9 w 150"/>
                <a:gd name="T77" fmla="*/ 52 h 150"/>
                <a:gd name="T78" fmla="*/ 4 w 150"/>
                <a:gd name="T79" fmla="*/ 52 h 150"/>
                <a:gd name="T80" fmla="*/ 4 w 150"/>
                <a:gd name="T81" fmla="*/ 47 h 150"/>
                <a:gd name="T82" fmla="*/ 9 w 150"/>
                <a:gd name="T83" fmla="*/ 39 h 150"/>
                <a:gd name="T84" fmla="*/ 4 w 150"/>
                <a:gd name="T85" fmla="*/ 39 h 15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50"/>
                <a:gd name="T130" fmla="*/ 0 h 150"/>
                <a:gd name="T131" fmla="*/ 150 w 150"/>
                <a:gd name="T132" fmla="*/ 150 h 15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50" h="150">
                  <a:moveTo>
                    <a:pt x="0" y="48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8" y="48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30" y="36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36" y="24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42" y="12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0" y="6"/>
                  </a:lnTo>
                  <a:lnTo>
                    <a:pt x="72" y="0"/>
                  </a:lnTo>
                  <a:lnTo>
                    <a:pt x="108" y="0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26" y="24"/>
                  </a:lnTo>
                  <a:lnTo>
                    <a:pt x="126" y="30"/>
                  </a:lnTo>
                  <a:lnTo>
                    <a:pt x="132" y="30"/>
                  </a:lnTo>
                  <a:lnTo>
                    <a:pt x="132" y="36"/>
                  </a:lnTo>
                  <a:lnTo>
                    <a:pt x="132" y="42"/>
                  </a:lnTo>
                  <a:lnTo>
                    <a:pt x="138" y="42"/>
                  </a:lnTo>
                  <a:lnTo>
                    <a:pt x="138" y="48"/>
                  </a:lnTo>
                  <a:lnTo>
                    <a:pt x="138" y="54"/>
                  </a:lnTo>
                  <a:lnTo>
                    <a:pt x="138" y="60"/>
                  </a:lnTo>
                  <a:lnTo>
                    <a:pt x="144" y="60"/>
                  </a:lnTo>
                  <a:lnTo>
                    <a:pt x="144" y="66"/>
                  </a:lnTo>
                  <a:lnTo>
                    <a:pt x="138" y="66"/>
                  </a:lnTo>
                  <a:lnTo>
                    <a:pt x="138" y="72"/>
                  </a:lnTo>
                  <a:lnTo>
                    <a:pt x="132" y="72"/>
                  </a:lnTo>
                  <a:lnTo>
                    <a:pt x="132" y="78"/>
                  </a:lnTo>
                  <a:lnTo>
                    <a:pt x="132" y="84"/>
                  </a:lnTo>
                  <a:lnTo>
                    <a:pt x="132" y="78"/>
                  </a:lnTo>
                  <a:lnTo>
                    <a:pt x="138" y="84"/>
                  </a:lnTo>
                  <a:lnTo>
                    <a:pt x="144" y="84"/>
                  </a:lnTo>
                  <a:lnTo>
                    <a:pt x="144" y="78"/>
                  </a:lnTo>
                  <a:lnTo>
                    <a:pt x="150" y="72"/>
                  </a:lnTo>
                  <a:lnTo>
                    <a:pt x="150" y="78"/>
                  </a:lnTo>
                  <a:lnTo>
                    <a:pt x="150" y="84"/>
                  </a:lnTo>
                  <a:lnTo>
                    <a:pt x="150" y="90"/>
                  </a:lnTo>
                  <a:lnTo>
                    <a:pt x="144" y="90"/>
                  </a:lnTo>
                  <a:lnTo>
                    <a:pt x="138" y="96"/>
                  </a:lnTo>
                  <a:lnTo>
                    <a:pt x="138" y="108"/>
                  </a:lnTo>
                  <a:lnTo>
                    <a:pt x="132" y="108"/>
                  </a:lnTo>
                  <a:lnTo>
                    <a:pt x="132" y="114"/>
                  </a:lnTo>
                  <a:lnTo>
                    <a:pt x="126" y="114"/>
                  </a:lnTo>
                  <a:lnTo>
                    <a:pt x="126" y="120"/>
                  </a:lnTo>
                  <a:lnTo>
                    <a:pt x="120" y="120"/>
                  </a:lnTo>
                  <a:lnTo>
                    <a:pt x="120" y="126"/>
                  </a:lnTo>
                  <a:lnTo>
                    <a:pt x="114" y="126"/>
                  </a:lnTo>
                  <a:lnTo>
                    <a:pt x="108" y="132"/>
                  </a:lnTo>
                  <a:lnTo>
                    <a:pt x="108" y="138"/>
                  </a:lnTo>
                  <a:lnTo>
                    <a:pt x="102" y="138"/>
                  </a:lnTo>
                  <a:lnTo>
                    <a:pt x="102" y="144"/>
                  </a:lnTo>
                  <a:lnTo>
                    <a:pt x="96" y="150"/>
                  </a:lnTo>
                  <a:lnTo>
                    <a:pt x="90" y="150"/>
                  </a:lnTo>
                  <a:lnTo>
                    <a:pt x="84" y="144"/>
                  </a:lnTo>
                  <a:lnTo>
                    <a:pt x="78" y="144"/>
                  </a:lnTo>
                  <a:lnTo>
                    <a:pt x="72" y="138"/>
                  </a:lnTo>
                  <a:lnTo>
                    <a:pt x="54" y="132"/>
                  </a:lnTo>
                  <a:lnTo>
                    <a:pt x="48" y="132"/>
                  </a:lnTo>
                  <a:lnTo>
                    <a:pt x="42" y="126"/>
                  </a:lnTo>
                  <a:lnTo>
                    <a:pt x="48" y="126"/>
                  </a:lnTo>
                  <a:lnTo>
                    <a:pt x="54" y="126"/>
                  </a:lnTo>
                  <a:lnTo>
                    <a:pt x="48" y="126"/>
                  </a:lnTo>
                  <a:lnTo>
                    <a:pt x="42" y="126"/>
                  </a:lnTo>
                  <a:lnTo>
                    <a:pt x="48" y="120"/>
                  </a:lnTo>
                  <a:lnTo>
                    <a:pt x="54" y="120"/>
                  </a:lnTo>
                  <a:lnTo>
                    <a:pt x="48" y="120"/>
                  </a:lnTo>
                  <a:lnTo>
                    <a:pt x="42" y="120"/>
                  </a:lnTo>
                  <a:lnTo>
                    <a:pt x="42" y="114"/>
                  </a:lnTo>
                  <a:lnTo>
                    <a:pt x="48" y="114"/>
                  </a:lnTo>
                  <a:lnTo>
                    <a:pt x="42" y="114"/>
                  </a:lnTo>
                  <a:lnTo>
                    <a:pt x="42" y="108"/>
                  </a:lnTo>
                  <a:lnTo>
                    <a:pt x="42" y="114"/>
                  </a:lnTo>
                  <a:lnTo>
                    <a:pt x="42" y="108"/>
                  </a:lnTo>
                  <a:lnTo>
                    <a:pt x="36" y="114"/>
                  </a:lnTo>
                  <a:lnTo>
                    <a:pt x="30" y="114"/>
                  </a:lnTo>
                  <a:lnTo>
                    <a:pt x="30" y="108"/>
                  </a:lnTo>
                  <a:lnTo>
                    <a:pt x="24" y="108"/>
                  </a:lnTo>
                  <a:lnTo>
                    <a:pt x="24" y="102"/>
                  </a:lnTo>
                  <a:lnTo>
                    <a:pt x="18" y="102"/>
                  </a:lnTo>
                  <a:lnTo>
                    <a:pt x="24" y="102"/>
                  </a:lnTo>
                  <a:lnTo>
                    <a:pt x="30" y="102"/>
                  </a:lnTo>
                  <a:lnTo>
                    <a:pt x="24" y="102"/>
                  </a:lnTo>
                  <a:lnTo>
                    <a:pt x="24" y="96"/>
                  </a:lnTo>
                  <a:lnTo>
                    <a:pt x="24" y="90"/>
                  </a:lnTo>
                  <a:lnTo>
                    <a:pt x="18" y="90"/>
                  </a:lnTo>
                  <a:lnTo>
                    <a:pt x="18" y="84"/>
                  </a:lnTo>
                  <a:lnTo>
                    <a:pt x="12" y="84"/>
                  </a:lnTo>
                  <a:lnTo>
                    <a:pt x="12" y="90"/>
                  </a:lnTo>
                  <a:lnTo>
                    <a:pt x="12" y="84"/>
                  </a:lnTo>
                  <a:lnTo>
                    <a:pt x="6" y="84"/>
                  </a:lnTo>
                  <a:lnTo>
                    <a:pt x="6" y="78"/>
                  </a:lnTo>
                  <a:lnTo>
                    <a:pt x="6" y="72"/>
                  </a:lnTo>
                  <a:lnTo>
                    <a:pt x="12" y="72"/>
                  </a:lnTo>
                  <a:lnTo>
                    <a:pt x="12" y="78"/>
                  </a:lnTo>
                  <a:lnTo>
                    <a:pt x="12" y="72"/>
                  </a:lnTo>
                  <a:lnTo>
                    <a:pt x="12" y="78"/>
                  </a:lnTo>
                  <a:lnTo>
                    <a:pt x="12" y="72"/>
                  </a:lnTo>
                  <a:lnTo>
                    <a:pt x="1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8" y="66"/>
                  </a:lnTo>
                  <a:lnTo>
                    <a:pt x="12" y="72"/>
                  </a:lnTo>
                  <a:lnTo>
                    <a:pt x="12" y="66"/>
                  </a:lnTo>
                  <a:lnTo>
                    <a:pt x="12" y="72"/>
                  </a:lnTo>
                  <a:lnTo>
                    <a:pt x="6" y="72"/>
                  </a:lnTo>
                  <a:lnTo>
                    <a:pt x="6" y="66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12" y="54"/>
                  </a:lnTo>
                  <a:lnTo>
                    <a:pt x="6" y="54"/>
                  </a:lnTo>
                  <a:lnTo>
                    <a:pt x="6" y="48"/>
                  </a:lnTo>
                  <a:lnTo>
                    <a:pt x="6" y="54"/>
                  </a:lnTo>
                  <a:lnTo>
                    <a:pt x="6" y="48"/>
                  </a:lnTo>
                  <a:lnTo>
                    <a:pt x="0" y="4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Freeform 16">
              <a:extLst>
                <a:ext uri="{FF2B5EF4-FFF2-40B4-BE49-F238E27FC236}">
                  <a16:creationId xmlns:a16="http://schemas.microsoft.com/office/drawing/2014/main" id="{E242300C-9606-1568-F8D2-681284A29D82}"/>
                </a:ext>
              </a:extLst>
            </p:cNvPr>
            <p:cNvSpPr>
              <a:spLocks noChangeAspect="1"/>
            </p:cNvSpPr>
            <p:nvPr>
              <p:custDataLst>
                <p:tags r:id="rId13"/>
              </p:custDataLst>
            </p:nvPr>
          </p:nvSpPr>
          <p:spPr bwMode="gray">
            <a:xfrm>
              <a:off x="2898991" y="2743201"/>
              <a:ext cx="533307" cy="381000"/>
            </a:xfrm>
            <a:custGeom>
              <a:avLst/>
              <a:gdLst>
                <a:gd name="T0" fmla="*/ 4 w 396"/>
                <a:gd name="T1" fmla="*/ 152 h 282"/>
                <a:gd name="T2" fmla="*/ 8 w 396"/>
                <a:gd name="T3" fmla="*/ 139 h 282"/>
                <a:gd name="T4" fmla="*/ 13 w 396"/>
                <a:gd name="T5" fmla="*/ 126 h 282"/>
                <a:gd name="T6" fmla="*/ 8 w 396"/>
                <a:gd name="T7" fmla="*/ 117 h 282"/>
                <a:gd name="T8" fmla="*/ 8 w 396"/>
                <a:gd name="T9" fmla="*/ 117 h 282"/>
                <a:gd name="T10" fmla="*/ 21 w 396"/>
                <a:gd name="T11" fmla="*/ 109 h 282"/>
                <a:gd name="T12" fmla="*/ 35 w 396"/>
                <a:gd name="T13" fmla="*/ 100 h 282"/>
                <a:gd name="T14" fmla="*/ 35 w 396"/>
                <a:gd name="T15" fmla="*/ 87 h 282"/>
                <a:gd name="T16" fmla="*/ 48 w 396"/>
                <a:gd name="T17" fmla="*/ 78 h 282"/>
                <a:gd name="T18" fmla="*/ 48 w 396"/>
                <a:gd name="T19" fmla="*/ 66 h 282"/>
                <a:gd name="T20" fmla="*/ 52 w 396"/>
                <a:gd name="T21" fmla="*/ 56 h 282"/>
                <a:gd name="T22" fmla="*/ 69 w 396"/>
                <a:gd name="T23" fmla="*/ 66 h 282"/>
                <a:gd name="T24" fmla="*/ 82 w 396"/>
                <a:gd name="T25" fmla="*/ 56 h 282"/>
                <a:gd name="T26" fmla="*/ 82 w 396"/>
                <a:gd name="T27" fmla="*/ 48 h 282"/>
                <a:gd name="T28" fmla="*/ 95 w 396"/>
                <a:gd name="T29" fmla="*/ 48 h 282"/>
                <a:gd name="T30" fmla="*/ 108 w 396"/>
                <a:gd name="T31" fmla="*/ 26 h 282"/>
                <a:gd name="T32" fmla="*/ 130 w 396"/>
                <a:gd name="T33" fmla="*/ 22 h 282"/>
                <a:gd name="T34" fmla="*/ 164 w 396"/>
                <a:gd name="T35" fmla="*/ 4 h 282"/>
                <a:gd name="T36" fmla="*/ 199 w 396"/>
                <a:gd name="T37" fmla="*/ 4 h 282"/>
                <a:gd name="T38" fmla="*/ 203 w 396"/>
                <a:gd name="T39" fmla="*/ 9 h 282"/>
                <a:gd name="T40" fmla="*/ 211 w 396"/>
                <a:gd name="T41" fmla="*/ 26 h 282"/>
                <a:gd name="T42" fmla="*/ 216 w 396"/>
                <a:gd name="T43" fmla="*/ 43 h 282"/>
                <a:gd name="T44" fmla="*/ 229 w 396"/>
                <a:gd name="T45" fmla="*/ 52 h 282"/>
                <a:gd name="T46" fmla="*/ 242 w 396"/>
                <a:gd name="T47" fmla="*/ 60 h 282"/>
                <a:gd name="T48" fmla="*/ 255 w 396"/>
                <a:gd name="T49" fmla="*/ 87 h 282"/>
                <a:gd name="T50" fmla="*/ 277 w 396"/>
                <a:gd name="T51" fmla="*/ 87 h 282"/>
                <a:gd name="T52" fmla="*/ 285 w 396"/>
                <a:gd name="T53" fmla="*/ 113 h 282"/>
                <a:gd name="T54" fmla="*/ 281 w 396"/>
                <a:gd name="T55" fmla="*/ 122 h 282"/>
                <a:gd name="T56" fmla="*/ 259 w 396"/>
                <a:gd name="T57" fmla="*/ 130 h 282"/>
                <a:gd name="T58" fmla="*/ 242 w 396"/>
                <a:gd name="T59" fmla="*/ 134 h 282"/>
                <a:gd name="T60" fmla="*/ 233 w 396"/>
                <a:gd name="T61" fmla="*/ 139 h 282"/>
                <a:gd name="T62" fmla="*/ 221 w 396"/>
                <a:gd name="T63" fmla="*/ 148 h 282"/>
                <a:gd name="T64" fmla="*/ 186 w 396"/>
                <a:gd name="T65" fmla="*/ 144 h 282"/>
                <a:gd name="T66" fmla="*/ 177 w 396"/>
                <a:gd name="T67" fmla="*/ 144 h 282"/>
                <a:gd name="T68" fmla="*/ 169 w 396"/>
                <a:gd name="T69" fmla="*/ 148 h 282"/>
                <a:gd name="T70" fmla="*/ 155 w 396"/>
                <a:gd name="T71" fmla="*/ 148 h 282"/>
                <a:gd name="T72" fmla="*/ 138 w 396"/>
                <a:gd name="T73" fmla="*/ 148 h 282"/>
                <a:gd name="T74" fmla="*/ 108 w 396"/>
                <a:gd name="T75" fmla="*/ 148 h 282"/>
                <a:gd name="T76" fmla="*/ 95 w 396"/>
                <a:gd name="T77" fmla="*/ 148 h 282"/>
                <a:gd name="T78" fmla="*/ 91 w 396"/>
                <a:gd name="T79" fmla="*/ 161 h 282"/>
                <a:gd name="T80" fmla="*/ 95 w 396"/>
                <a:gd name="T81" fmla="*/ 165 h 282"/>
                <a:gd name="T82" fmla="*/ 95 w 396"/>
                <a:gd name="T83" fmla="*/ 178 h 282"/>
                <a:gd name="T84" fmla="*/ 99 w 396"/>
                <a:gd name="T85" fmla="*/ 191 h 282"/>
                <a:gd name="T86" fmla="*/ 99 w 396"/>
                <a:gd name="T87" fmla="*/ 204 h 282"/>
                <a:gd name="T88" fmla="*/ 87 w 396"/>
                <a:gd name="T89" fmla="*/ 191 h 282"/>
                <a:gd name="T90" fmla="*/ 78 w 396"/>
                <a:gd name="T91" fmla="*/ 187 h 282"/>
                <a:gd name="T92" fmla="*/ 60 w 396"/>
                <a:gd name="T93" fmla="*/ 182 h 282"/>
                <a:gd name="T94" fmla="*/ 48 w 396"/>
                <a:gd name="T95" fmla="*/ 191 h 282"/>
                <a:gd name="T96" fmla="*/ 35 w 396"/>
                <a:gd name="T97" fmla="*/ 191 h 282"/>
                <a:gd name="T98" fmla="*/ 17 w 396"/>
                <a:gd name="T99" fmla="*/ 187 h 282"/>
                <a:gd name="T100" fmla="*/ 17 w 396"/>
                <a:gd name="T101" fmla="*/ 178 h 282"/>
                <a:gd name="T102" fmla="*/ 13 w 396"/>
                <a:gd name="T103" fmla="*/ 169 h 2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96"/>
                <a:gd name="T157" fmla="*/ 0 h 282"/>
                <a:gd name="T158" fmla="*/ 396 w 396"/>
                <a:gd name="T159" fmla="*/ 282 h 28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96" h="282">
                  <a:moveTo>
                    <a:pt x="0" y="228"/>
                  </a:moveTo>
                  <a:lnTo>
                    <a:pt x="0" y="222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0" y="204"/>
                  </a:lnTo>
                  <a:lnTo>
                    <a:pt x="0" y="198"/>
                  </a:lnTo>
                  <a:lnTo>
                    <a:pt x="6" y="198"/>
                  </a:lnTo>
                  <a:lnTo>
                    <a:pt x="6" y="192"/>
                  </a:lnTo>
                  <a:lnTo>
                    <a:pt x="12" y="192"/>
                  </a:lnTo>
                  <a:lnTo>
                    <a:pt x="12" y="186"/>
                  </a:lnTo>
                  <a:lnTo>
                    <a:pt x="12" y="180"/>
                  </a:lnTo>
                  <a:lnTo>
                    <a:pt x="18" y="180"/>
                  </a:lnTo>
                  <a:lnTo>
                    <a:pt x="12" y="180"/>
                  </a:lnTo>
                  <a:lnTo>
                    <a:pt x="18" y="174"/>
                  </a:lnTo>
                  <a:lnTo>
                    <a:pt x="12" y="174"/>
                  </a:lnTo>
                  <a:lnTo>
                    <a:pt x="18" y="174"/>
                  </a:lnTo>
                  <a:lnTo>
                    <a:pt x="12" y="174"/>
                  </a:lnTo>
                  <a:lnTo>
                    <a:pt x="12" y="168"/>
                  </a:lnTo>
                  <a:lnTo>
                    <a:pt x="12" y="162"/>
                  </a:lnTo>
                  <a:lnTo>
                    <a:pt x="6" y="162"/>
                  </a:lnTo>
                  <a:lnTo>
                    <a:pt x="12" y="156"/>
                  </a:lnTo>
                  <a:lnTo>
                    <a:pt x="12" y="162"/>
                  </a:lnTo>
                  <a:lnTo>
                    <a:pt x="12" y="156"/>
                  </a:lnTo>
                  <a:lnTo>
                    <a:pt x="12" y="162"/>
                  </a:lnTo>
                  <a:lnTo>
                    <a:pt x="12" y="156"/>
                  </a:lnTo>
                  <a:lnTo>
                    <a:pt x="18" y="156"/>
                  </a:lnTo>
                  <a:lnTo>
                    <a:pt x="18" y="150"/>
                  </a:lnTo>
                  <a:lnTo>
                    <a:pt x="24" y="150"/>
                  </a:lnTo>
                  <a:lnTo>
                    <a:pt x="30" y="150"/>
                  </a:lnTo>
                  <a:lnTo>
                    <a:pt x="36" y="150"/>
                  </a:lnTo>
                  <a:lnTo>
                    <a:pt x="42" y="150"/>
                  </a:lnTo>
                  <a:lnTo>
                    <a:pt x="42" y="144"/>
                  </a:lnTo>
                  <a:lnTo>
                    <a:pt x="48" y="144"/>
                  </a:lnTo>
                  <a:lnTo>
                    <a:pt x="48" y="138"/>
                  </a:lnTo>
                  <a:lnTo>
                    <a:pt x="54" y="138"/>
                  </a:lnTo>
                  <a:lnTo>
                    <a:pt x="54" y="132"/>
                  </a:lnTo>
                  <a:lnTo>
                    <a:pt x="54" y="126"/>
                  </a:lnTo>
                  <a:lnTo>
                    <a:pt x="54" y="120"/>
                  </a:lnTo>
                  <a:lnTo>
                    <a:pt x="48" y="120"/>
                  </a:lnTo>
                  <a:lnTo>
                    <a:pt x="48" y="114"/>
                  </a:lnTo>
                  <a:lnTo>
                    <a:pt x="54" y="114"/>
                  </a:lnTo>
                  <a:lnTo>
                    <a:pt x="60" y="114"/>
                  </a:lnTo>
                  <a:lnTo>
                    <a:pt x="66" y="114"/>
                  </a:lnTo>
                  <a:lnTo>
                    <a:pt x="66" y="108"/>
                  </a:lnTo>
                  <a:lnTo>
                    <a:pt x="66" y="102"/>
                  </a:lnTo>
                  <a:lnTo>
                    <a:pt x="60" y="102"/>
                  </a:lnTo>
                  <a:lnTo>
                    <a:pt x="60" y="96"/>
                  </a:lnTo>
                  <a:lnTo>
                    <a:pt x="60" y="90"/>
                  </a:lnTo>
                  <a:lnTo>
                    <a:pt x="66" y="90"/>
                  </a:lnTo>
                  <a:lnTo>
                    <a:pt x="60" y="90"/>
                  </a:lnTo>
                  <a:lnTo>
                    <a:pt x="66" y="90"/>
                  </a:lnTo>
                  <a:lnTo>
                    <a:pt x="66" y="84"/>
                  </a:lnTo>
                  <a:lnTo>
                    <a:pt x="72" y="84"/>
                  </a:lnTo>
                  <a:lnTo>
                    <a:pt x="72" y="78"/>
                  </a:lnTo>
                  <a:lnTo>
                    <a:pt x="78" y="78"/>
                  </a:lnTo>
                  <a:lnTo>
                    <a:pt x="78" y="84"/>
                  </a:lnTo>
                  <a:lnTo>
                    <a:pt x="84" y="84"/>
                  </a:lnTo>
                  <a:lnTo>
                    <a:pt x="90" y="90"/>
                  </a:lnTo>
                  <a:lnTo>
                    <a:pt x="96" y="90"/>
                  </a:lnTo>
                  <a:lnTo>
                    <a:pt x="102" y="96"/>
                  </a:lnTo>
                  <a:lnTo>
                    <a:pt x="102" y="90"/>
                  </a:lnTo>
                  <a:lnTo>
                    <a:pt x="114" y="90"/>
                  </a:lnTo>
                  <a:lnTo>
                    <a:pt x="114" y="84"/>
                  </a:lnTo>
                  <a:lnTo>
                    <a:pt x="114" y="78"/>
                  </a:lnTo>
                  <a:lnTo>
                    <a:pt x="108" y="78"/>
                  </a:lnTo>
                  <a:lnTo>
                    <a:pt x="114" y="72"/>
                  </a:lnTo>
                  <a:lnTo>
                    <a:pt x="114" y="66"/>
                  </a:lnTo>
                  <a:lnTo>
                    <a:pt x="108" y="66"/>
                  </a:lnTo>
                  <a:lnTo>
                    <a:pt x="114" y="66"/>
                  </a:lnTo>
                  <a:lnTo>
                    <a:pt x="120" y="66"/>
                  </a:lnTo>
                  <a:lnTo>
                    <a:pt x="120" y="72"/>
                  </a:lnTo>
                  <a:lnTo>
                    <a:pt x="126" y="66"/>
                  </a:lnTo>
                  <a:lnTo>
                    <a:pt x="126" y="72"/>
                  </a:lnTo>
                  <a:lnTo>
                    <a:pt x="132" y="66"/>
                  </a:lnTo>
                  <a:lnTo>
                    <a:pt x="132" y="60"/>
                  </a:lnTo>
                  <a:lnTo>
                    <a:pt x="132" y="54"/>
                  </a:lnTo>
                  <a:lnTo>
                    <a:pt x="132" y="48"/>
                  </a:lnTo>
                  <a:lnTo>
                    <a:pt x="144" y="48"/>
                  </a:lnTo>
                  <a:lnTo>
                    <a:pt x="150" y="36"/>
                  </a:lnTo>
                  <a:lnTo>
                    <a:pt x="162" y="42"/>
                  </a:lnTo>
                  <a:lnTo>
                    <a:pt x="168" y="42"/>
                  </a:lnTo>
                  <a:lnTo>
                    <a:pt x="174" y="42"/>
                  </a:lnTo>
                  <a:lnTo>
                    <a:pt x="174" y="30"/>
                  </a:lnTo>
                  <a:lnTo>
                    <a:pt x="180" y="30"/>
                  </a:lnTo>
                  <a:lnTo>
                    <a:pt x="186" y="30"/>
                  </a:lnTo>
                  <a:lnTo>
                    <a:pt x="192" y="24"/>
                  </a:lnTo>
                  <a:lnTo>
                    <a:pt x="210" y="18"/>
                  </a:lnTo>
                  <a:lnTo>
                    <a:pt x="222" y="12"/>
                  </a:lnTo>
                  <a:lnTo>
                    <a:pt x="228" y="6"/>
                  </a:lnTo>
                  <a:lnTo>
                    <a:pt x="240" y="0"/>
                  </a:lnTo>
                  <a:lnTo>
                    <a:pt x="252" y="0"/>
                  </a:lnTo>
                  <a:lnTo>
                    <a:pt x="264" y="0"/>
                  </a:lnTo>
                  <a:lnTo>
                    <a:pt x="276" y="0"/>
                  </a:lnTo>
                  <a:lnTo>
                    <a:pt x="276" y="6"/>
                  </a:lnTo>
                  <a:lnTo>
                    <a:pt x="282" y="6"/>
                  </a:lnTo>
                  <a:lnTo>
                    <a:pt x="282" y="0"/>
                  </a:lnTo>
                  <a:lnTo>
                    <a:pt x="288" y="0"/>
                  </a:lnTo>
                  <a:lnTo>
                    <a:pt x="288" y="6"/>
                  </a:lnTo>
                  <a:lnTo>
                    <a:pt x="282" y="12"/>
                  </a:lnTo>
                  <a:lnTo>
                    <a:pt x="282" y="18"/>
                  </a:lnTo>
                  <a:lnTo>
                    <a:pt x="282" y="24"/>
                  </a:lnTo>
                  <a:lnTo>
                    <a:pt x="282" y="30"/>
                  </a:lnTo>
                  <a:lnTo>
                    <a:pt x="288" y="36"/>
                  </a:lnTo>
                  <a:lnTo>
                    <a:pt x="294" y="36"/>
                  </a:lnTo>
                  <a:lnTo>
                    <a:pt x="294" y="42"/>
                  </a:lnTo>
                  <a:lnTo>
                    <a:pt x="294" y="48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0" y="60"/>
                  </a:lnTo>
                  <a:lnTo>
                    <a:pt x="306" y="60"/>
                  </a:lnTo>
                  <a:lnTo>
                    <a:pt x="306" y="66"/>
                  </a:lnTo>
                  <a:lnTo>
                    <a:pt x="312" y="66"/>
                  </a:lnTo>
                  <a:lnTo>
                    <a:pt x="312" y="72"/>
                  </a:lnTo>
                  <a:lnTo>
                    <a:pt x="318" y="72"/>
                  </a:lnTo>
                  <a:lnTo>
                    <a:pt x="324" y="72"/>
                  </a:lnTo>
                  <a:lnTo>
                    <a:pt x="324" y="78"/>
                  </a:lnTo>
                  <a:lnTo>
                    <a:pt x="330" y="78"/>
                  </a:lnTo>
                  <a:lnTo>
                    <a:pt x="330" y="84"/>
                  </a:lnTo>
                  <a:lnTo>
                    <a:pt x="336" y="84"/>
                  </a:lnTo>
                  <a:lnTo>
                    <a:pt x="330" y="8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4" y="102"/>
                  </a:lnTo>
                  <a:lnTo>
                    <a:pt x="354" y="120"/>
                  </a:lnTo>
                  <a:lnTo>
                    <a:pt x="366" y="120"/>
                  </a:lnTo>
                  <a:lnTo>
                    <a:pt x="372" y="114"/>
                  </a:lnTo>
                  <a:lnTo>
                    <a:pt x="378" y="114"/>
                  </a:lnTo>
                  <a:lnTo>
                    <a:pt x="378" y="120"/>
                  </a:lnTo>
                  <a:lnTo>
                    <a:pt x="384" y="120"/>
                  </a:lnTo>
                  <a:lnTo>
                    <a:pt x="384" y="126"/>
                  </a:lnTo>
                  <a:lnTo>
                    <a:pt x="384" y="132"/>
                  </a:lnTo>
                  <a:lnTo>
                    <a:pt x="378" y="132"/>
                  </a:lnTo>
                  <a:lnTo>
                    <a:pt x="378" y="138"/>
                  </a:lnTo>
                  <a:lnTo>
                    <a:pt x="396" y="156"/>
                  </a:lnTo>
                  <a:lnTo>
                    <a:pt x="390" y="156"/>
                  </a:lnTo>
                  <a:lnTo>
                    <a:pt x="396" y="156"/>
                  </a:lnTo>
                  <a:lnTo>
                    <a:pt x="390" y="156"/>
                  </a:lnTo>
                  <a:lnTo>
                    <a:pt x="390" y="162"/>
                  </a:lnTo>
                  <a:lnTo>
                    <a:pt x="390" y="168"/>
                  </a:lnTo>
                  <a:lnTo>
                    <a:pt x="384" y="168"/>
                  </a:lnTo>
                  <a:lnTo>
                    <a:pt x="384" y="174"/>
                  </a:lnTo>
                  <a:lnTo>
                    <a:pt x="372" y="180"/>
                  </a:lnTo>
                  <a:lnTo>
                    <a:pt x="366" y="180"/>
                  </a:lnTo>
                  <a:lnTo>
                    <a:pt x="360" y="180"/>
                  </a:lnTo>
                  <a:lnTo>
                    <a:pt x="354" y="180"/>
                  </a:lnTo>
                  <a:lnTo>
                    <a:pt x="348" y="180"/>
                  </a:lnTo>
                  <a:lnTo>
                    <a:pt x="342" y="180"/>
                  </a:lnTo>
                  <a:lnTo>
                    <a:pt x="342" y="186"/>
                  </a:lnTo>
                  <a:lnTo>
                    <a:pt x="336" y="186"/>
                  </a:lnTo>
                  <a:lnTo>
                    <a:pt x="330" y="186"/>
                  </a:lnTo>
                  <a:lnTo>
                    <a:pt x="330" y="192"/>
                  </a:lnTo>
                  <a:lnTo>
                    <a:pt x="324" y="192"/>
                  </a:lnTo>
                  <a:lnTo>
                    <a:pt x="324" y="198"/>
                  </a:lnTo>
                  <a:lnTo>
                    <a:pt x="324" y="192"/>
                  </a:lnTo>
                  <a:lnTo>
                    <a:pt x="330" y="198"/>
                  </a:lnTo>
                  <a:lnTo>
                    <a:pt x="324" y="198"/>
                  </a:lnTo>
                  <a:lnTo>
                    <a:pt x="318" y="198"/>
                  </a:lnTo>
                  <a:lnTo>
                    <a:pt x="318" y="204"/>
                  </a:lnTo>
                  <a:lnTo>
                    <a:pt x="306" y="204"/>
                  </a:lnTo>
                  <a:lnTo>
                    <a:pt x="300" y="204"/>
                  </a:lnTo>
                  <a:lnTo>
                    <a:pt x="300" y="198"/>
                  </a:lnTo>
                  <a:lnTo>
                    <a:pt x="264" y="192"/>
                  </a:lnTo>
                  <a:lnTo>
                    <a:pt x="258" y="192"/>
                  </a:lnTo>
                  <a:lnTo>
                    <a:pt x="258" y="198"/>
                  </a:lnTo>
                  <a:lnTo>
                    <a:pt x="252" y="198"/>
                  </a:lnTo>
                  <a:lnTo>
                    <a:pt x="258" y="198"/>
                  </a:lnTo>
                  <a:lnTo>
                    <a:pt x="252" y="192"/>
                  </a:lnTo>
                  <a:lnTo>
                    <a:pt x="252" y="198"/>
                  </a:lnTo>
                  <a:lnTo>
                    <a:pt x="246" y="198"/>
                  </a:lnTo>
                  <a:lnTo>
                    <a:pt x="246" y="204"/>
                  </a:lnTo>
                  <a:lnTo>
                    <a:pt x="240" y="204"/>
                  </a:lnTo>
                  <a:lnTo>
                    <a:pt x="234" y="204"/>
                  </a:lnTo>
                  <a:lnTo>
                    <a:pt x="234" y="198"/>
                  </a:lnTo>
                  <a:lnTo>
                    <a:pt x="234" y="204"/>
                  </a:lnTo>
                  <a:lnTo>
                    <a:pt x="228" y="204"/>
                  </a:lnTo>
                  <a:lnTo>
                    <a:pt x="222" y="204"/>
                  </a:lnTo>
                  <a:lnTo>
                    <a:pt x="222" y="198"/>
                  </a:lnTo>
                  <a:lnTo>
                    <a:pt x="216" y="198"/>
                  </a:lnTo>
                  <a:lnTo>
                    <a:pt x="216" y="204"/>
                  </a:lnTo>
                  <a:lnTo>
                    <a:pt x="210" y="204"/>
                  </a:lnTo>
                  <a:lnTo>
                    <a:pt x="204" y="204"/>
                  </a:lnTo>
                  <a:lnTo>
                    <a:pt x="204" y="198"/>
                  </a:lnTo>
                  <a:lnTo>
                    <a:pt x="192" y="198"/>
                  </a:lnTo>
                  <a:lnTo>
                    <a:pt x="192" y="204"/>
                  </a:lnTo>
                  <a:lnTo>
                    <a:pt x="186" y="204"/>
                  </a:lnTo>
                  <a:lnTo>
                    <a:pt x="168" y="204"/>
                  </a:lnTo>
                  <a:lnTo>
                    <a:pt x="162" y="204"/>
                  </a:lnTo>
                  <a:lnTo>
                    <a:pt x="156" y="204"/>
                  </a:lnTo>
                  <a:lnTo>
                    <a:pt x="150" y="204"/>
                  </a:lnTo>
                  <a:lnTo>
                    <a:pt x="144" y="204"/>
                  </a:lnTo>
                  <a:lnTo>
                    <a:pt x="138" y="204"/>
                  </a:lnTo>
                  <a:lnTo>
                    <a:pt x="138" y="198"/>
                  </a:lnTo>
                  <a:lnTo>
                    <a:pt x="132" y="198"/>
                  </a:lnTo>
                  <a:lnTo>
                    <a:pt x="132" y="204"/>
                  </a:lnTo>
                  <a:lnTo>
                    <a:pt x="132" y="210"/>
                  </a:lnTo>
                  <a:lnTo>
                    <a:pt x="126" y="216"/>
                  </a:lnTo>
                  <a:lnTo>
                    <a:pt x="132" y="216"/>
                  </a:lnTo>
                  <a:lnTo>
                    <a:pt x="126" y="216"/>
                  </a:lnTo>
                  <a:lnTo>
                    <a:pt x="126" y="222"/>
                  </a:lnTo>
                  <a:lnTo>
                    <a:pt x="132" y="222"/>
                  </a:lnTo>
                  <a:lnTo>
                    <a:pt x="132" y="228"/>
                  </a:lnTo>
                  <a:lnTo>
                    <a:pt x="138" y="228"/>
                  </a:lnTo>
                  <a:lnTo>
                    <a:pt x="132" y="234"/>
                  </a:lnTo>
                  <a:lnTo>
                    <a:pt x="132" y="228"/>
                  </a:lnTo>
                  <a:lnTo>
                    <a:pt x="132" y="234"/>
                  </a:lnTo>
                  <a:lnTo>
                    <a:pt x="138" y="240"/>
                  </a:lnTo>
                  <a:lnTo>
                    <a:pt x="132" y="240"/>
                  </a:lnTo>
                  <a:lnTo>
                    <a:pt x="138" y="246"/>
                  </a:lnTo>
                  <a:lnTo>
                    <a:pt x="132" y="246"/>
                  </a:lnTo>
                  <a:lnTo>
                    <a:pt x="138" y="246"/>
                  </a:lnTo>
                  <a:lnTo>
                    <a:pt x="138" y="252"/>
                  </a:lnTo>
                  <a:lnTo>
                    <a:pt x="138" y="258"/>
                  </a:lnTo>
                  <a:lnTo>
                    <a:pt x="132" y="264"/>
                  </a:lnTo>
                  <a:lnTo>
                    <a:pt x="138" y="264"/>
                  </a:lnTo>
                  <a:lnTo>
                    <a:pt x="132" y="264"/>
                  </a:lnTo>
                  <a:lnTo>
                    <a:pt x="138" y="264"/>
                  </a:lnTo>
                  <a:lnTo>
                    <a:pt x="138" y="270"/>
                  </a:lnTo>
                  <a:lnTo>
                    <a:pt x="138" y="276"/>
                  </a:lnTo>
                  <a:lnTo>
                    <a:pt x="138" y="282"/>
                  </a:lnTo>
                  <a:lnTo>
                    <a:pt x="132" y="282"/>
                  </a:lnTo>
                  <a:lnTo>
                    <a:pt x="132" y="276"/>
                  </a:lnTo>
                  <a:lnTo>
                    <a:pt x="126" y="270"/>
                  </a:lnTo>
                  <a:lnTo>
                    <a:pt x="126" y="264"/>
                  </a:lnTo>
                  <a:lnTo>
                    <a:pt x="120" y="264"/>
                  </a:lnTo>
                  <a:lnTo>
                    <a:pt x="120" y="258"/>
                  </a:lnTo>
                  <a:lnTo>
                    <a:pt x="114" y="258"/>
                  </a:lnTo>
                  <a:lnTo>
                    <a:pt x="114" y="252"/>
                  </a:lnTo>
                  <a:lnTo>
                    <a:pt x="114" y="258"/>
                  </a:lnTo>
                  <a:lnTo>
                    <a:pt x="108" y="258"/>
                  </a:lnTo>
                  <a:lnTo>
                    <a:pt x="108" y="252"/>
                  </a:lnTo>
                  <a:lnTo>
                    <a:pt x="102" y="252"/>
                  </a:lnTo>
                  <a:lnTo>
                    <a:pt x="96" y="252"/>
                  </a:lnTo>
                  <a:lnTo>
                    <a:pt x="90" y="252"/>
                  </a:lnTo>
                  <a:lnTo>
                    <a:pt x="84" y="252"/>
                  </a:lnTo>
                  <a:lnTo>
                    <a:pt x="84" y="258"/>
                  </a:lnTo>
                  <a:lnTo>
                    <a:pt x="78" y="258"/>
                  </a:lnTo>
                  <a:lnTo>
                    <a:pt x="72" y="258"/>
                  </a:lnTo>
                  <a:lnTo>
                    <a:pt x="66" y="258"/>
                  </a:lnTo>
                  <a:lnTo>
                    <a:pt x="66" y="264"/>
                  </a:lnTo>
                  <a:lnTo>
                    <a:pt x="60" y="264"/>
                  </a:lnTo>
                  <a:lnTo>
                    <a:pt x="60" y="270"/>
                  </a:lnTo>
                  <a:lnTo>
                    <a:pt x="54" y="270"/>
                  </a:lnTo>
                  <a:lnTo>
                    <a:pt x="48" y="270"/>
                  </a:lnTo>
                  <a:lnTo>
                    <a:pt x="48" y="264"/>
                  </a:lnTo>
                  <a:lnTo>
                    <a:pt x="42" y="264"/>
                  </a:lnTo>
                  <a:lnTo>
                    <a:pt x="36" y="264"/>
                  </a:lnTo>
                  <a:lnTo>
                    <a:pt x="36" y="258"/>
                  </a:lnTo>
                  <a:lnTo>
                    <a:pt x="30" y="258"/>
                  </a:lnTo>
                  <a:lnTo>
                    <a:pt x="24" y="258"/>
                  </a:lnTo>
                  <a:lnTo>
                    <a:pt x="30" y="252"/>
                  </a:lnTo>
                  <a:lnTo>
                    <a:pt x="24" y="252"/>
                  </a:lnTo>
                  <a:lnTo>
                    <a:pt x="30" y="252"/>
                  </a:lnTo>
                  <a:lnTo>
                    <a:pt x="24" y="252"/>
                  </a:lnTo>
                  <a:lnTo>
                    <a:pt x="24" y="246"/>
                  </a:lnTo>
                  <a:lnTo>
                    <a:pt x="24" y="240"/>
                  </a:lnTo>
                  <a:lnTo>
                    <a:pt x="18" y="240"/>
                  </a:lnTo>
                  <a:lnTo>
                    <a:pt x="24" y="240"/>
                  </a:lnTo>
                  <a:lnTo>
                    <a:pt x="18" y="240"/>
                  </a:lnTo>
                  <a:lnTo>
                    <a:pt x="18" y="234"/>
                  </a:lnTo>
                  <a:lnTo>
                    <a:pt x="12" y="234"/>
                  </a:lnTo>
                  <a:lnTo>
                    <a:pt x="6" y="234"/>
                  </a:lnTo>
                  <a:lnTo>
                    <a:pt x="0" y="234"/>
                  </a:lnTo>
                  <a:lnTo>
                    <a:pt x="0" y="22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3" name="Freeform 17">
              <a:extLst>
                <a:ext uri="{FF2B5EF4-FFF2-40B4-BE49-F238E27FC236}">
                  <a16:creationId xmlns:a16="http://schemas.microsoft.com/office/drawing/2014/main" id="{BEDBC89F-43D3-0B96-BE43-58C1346B64D3}"/>
                </a:ext>
              </a:extLst>
            </p:cNvPr>
            <p:cNvSpPr>
              <a:spLocks noChangeAspect="1"/>
            </p:cNvSpPr>
            <p:nvPr>
              <p:custDataLst>
                <p:tags r:id="rId14"/>
              </p:custDataLst>
            </p:nvPr>
          </p:nvSpPr>
          <p:spPr bwMode="gray">
            <a:xfrm>
              <a:off x="3051364" y="3003551"/>
              <a:ext cx="292049" cy="428625"/>
            </a:xfrm>
            <a:custGeom>
              <a:avLst/>
              <a:gdLst>
                <a:gd name="T0" fmla="*/ 13 w 216"/>
                <a:gd name="T1" fmla="*/ 52 h 318"/>
                <a:gd name="T2" fmla="*/ 17 w 216"/>
                <a:gd name="T3" fmla="*/ 43 h 318"/>
                <a:gd name="T4" fmla="*/ 13 w 216"/>
                <a:gd name="T5" fmla="*/ 35 h 318"/>
                <a:gd name="T6" fmla="*/ 13 w 216"/>
                <a:gd name="T7" fmla="*/ 31 h 318"/>
                <a:gd name="T8" fmla="*/ 9 w 216"/>
                <a:gd name="T9" fmla="*/ 21 h 318"/>
                <a:gd name="T10" fmla="*/ 13 w 216"/>
                <a:gd name="T11" fmla="*/ 13 h 318"/>
                <a:gd name="T12" fmla="*/ 17 w 216"/>
                <a:gd name="T13" fmla="*/ 8 h 318"/>
                <a:gd name="T14" fmla="*/ 35 w 216"/>
                <a:gd name="T15" fmla="*/ 8 h 318"/>
                <a:gd name="T16" fmla="*/ 56 w 216"/>
                <a:gd name="T17" fmla="*/ 4 h 318"/>
                <a:gd name="T18" fmla="*/ 74 w 216"/>
                <a:gd name="T19" fmla="*/ 8 h 318"/>
                <a:gd name="T20" fmla="*/ 83 w 216"/>
                <a:gd name="T21" fmla="*/ 8 h 318"/>
                <a:gd name="T22" fmla="*/ 91 w 216"/>
                <a:gd name="T23" fmla="*/ 8 h 318"/>
                <a:gd name="T24" fmla="*/ 101 w 216"/>
                <a:gd name="T25" fmla="*/ 0 h 318"/>
                <a:gd name="T26" fmla="*/ 105 w 216"/>
                <a:gd name="T27" fmla="*/ 0 h 318"/>
                <a:gd name="T28" fmla="*/ 118 w 216"/>
                <a:gd name="T29" fmla="*/ 4 h 318"/>
                <a:gd name="T30" fmla="*/ 113 w 216"/>
                <a:gd name="T31" fmla="*/ 21 h 318"/>
                <a:gd name="T32" fmla="*/ 126 w 216"/>
                <a:gd name="T33" fmla="*/ 26 h 318"/>
                <a:gd name="T34" fmla="*/ 130 w 216"/>
                <a:gd name="T35" fmla="*/ 39 h 318"/>
                <a:gd name="T36" fmla="*/ 130 w 216"/>
                <a:gd name="T37" fmla="*/ 48 h 318"/>
                <a:gd name="T38" fmla="*/ 126 w 216"/>
                <a:gd name="T39" fmla="*/ 56 h 318"/>
                <a:gd name="T40" fmla="*/ 126 w 216"/>
                <a:gd name="T41" fmla="*/ 65 h 318"/>
                <a:gd name="T42" fmla="*/ 135 w 216"/>
                <a:gd name="T43" fmla="*/ 65 h 318"/>
                <a:gd name="T44" fmla="*/ 130 w 216"/>
                <a:gd name="T45" fmla="*/ 78 h 318"/>
                <a:gd name="T46" fmla="*/ 130 w 216"/>
                <a:gd name="T47" fmla="*/ 91 h 318"/>
                <a:gd name="T48" fmla="*/ 140 w 216"/>
                <a:gd name="T49" fmla="*/ 99 h 318"/>
                <a:gd name="T50" fmla="*/ 140 w 216"/>
                <a:gd name="T51" fmla="*/ 108 h 318"/>
                <a:gd name="T52" fmla="*/ 140 w 216"/>
                <a:gd name="T53" fmla="*/ 126 h 318"/>
                <a:gd name="T54" fmla="*/ 140 w 216"/>
                <a:gd name="T55" fmla="*/ 134 h 318"/>
                <a:gd name="T56" fmla="*/ 135 w 216"/>
                <a:gd name="T57" fmla="*/ 151 h 318"/>
                <a:gd name="T58" fmla="*/ 140 w 216"/>
                <a:gd name="T59" fmla="*/ 165 h 318"/>
                <a:gd name="T60" fmla="*/ 148 w 216"/>
                <a:gd name="T61" fmla="*/ 173 h 318"/>
                <a:gd name="T62" fmla="*/ 157 w 216"/>
                <a:gd name="T63" fmla="*/ 182 h 318"/>
                <a:gd name="T64" fmla="*/ 148 w 216"/>
                <a:gd name="T65" fmla="*/ 194 h 318"/>
                <a:gd name="T66" fmla="*/ 122 w 216"/>
                <a:gd name="T67" fmla="*/ 194 h 318"/>
                <a:gd name="T68" fmla="*/ 113 w 216"/>
                <a:gd name="T69" fmla="*/ 203 h 318"/>
                <a:gd name="T70" fmla="*/ 101 w 216"/>
                <a:gd name="T71" fmla="*/ 208 h 318"/>
                <a:gd name="T72" fmla="*/ 87 w 216"/>
                <a:gd name="T73" fmla="*/ 212 h 318"/>
                <a:gd name="T74" fmla="*/ 78 w 216"/>
                <a:gd name="T75" fmla="*/ 212 h 318"/>
                <a:gd name="T76" fmla="*/ 66 w 216"/>
                <a:gd name="T77" fmla="*/ 221 h 318"/>
                <a:gd name="T78" fmla="*/ 52 w 216"/>
                <a:gd name="T79" fmla="*/ 225 h 318"/>
                <a:gd name="T80" fmla="*/ 39 w 216"/>
                <a:gd name="T81" fmla="*/ 229 h 318"/>
                <a:gd name="T82" fmla="*/ 26 w 216"/>
                <a:gd name="T83" fmla="*/ 221 h 318"/>
                <a:gd name="T84" fmla="*/ 4 w 216"/>
                <a:gd name="T85" fmla="*/ 217 h 318"/>
                <a:gd name="T86" fmla="*/ 13 w 216"/>
                <a:gd name="T87" fmla="*/ 217 h 318"/>
                <a:gd name="T88" fmla="*/ 17 w 216"/>
                <a:gd name="T89" fmla="*/ 203 h 318"/>
                <a:gd name="T90" fmla="*/ 9 w 216"/>
                <a:gd name="T91" fmla="*/ 194 h 318"/>
                <a:gd name="T92" fmla="*/ 4 w 216"/>
                <a:gd name="T93" fmla="*/ 177 h 318"/>
                <a:gd name="T94" fmla="*/ 0 w 216"/>
                <a:gd name="T95" fmla="*/ 160 h 318"/>
                <a:gd name="T96" fmla="*/ 9 w 216"/>
                <a:gd name="T97" fmla="*/ 147 h 318"/>
                <a:gd name="T98" fmla="*/ 9 w 216"/>
                <a:gd name="T99" fmla="*/ 130 h 318"/>
                <a:gd name="T100" fmla="*/ 17 w 216"/>
                <a:gd name="T101" fmla="*/ 112 h 318"/>
                <a:gd name="T102" fmla="*/ 26 w 216"/>
                <a:gd name="T103" fmla="*/ 104 h 318"/>
                <a:gd name="T104" fmla="*/ 22 w 216"/>
                <a:gd name="T105" fmla="*/ 82 h 318"/>
                <a:gd name="T106" fmla="*/ 17 w 216"/>
                <a:gd name="T107" fmla="*/ 70 h 318"/>
                <a:gd name="T108" fmla="*/ 17 w 216"/>
                <a:gd name="T109" fmla="*/ 60 h 31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16"/>
                <a:gd name="T166" fmla="*/ 0 h 318"/>
                <a:gd name="T167" fmla="*/ 216 w 216"/>
                <a:gd name="T168" fmla="*/ 318 h 31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16" h="318">
                  <a:moveTo>
                    <a:pt x="24" y="84"/>
                  </a:moveTo>
                  <a:lnTo>
                    <a:pt x="24" y="78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24" y="54"/>
                  </a:lnTo>
                  <a:lnTo>
                    <a:pt x="18" y="54"/>
                  </a:lnTo>
                  <a:lnTo>
                    <a:pt x="24" y="54"/>
                  </a:lnTo>
                  <a:lnTo>
                    <a:pt x="18" y="48"/>
                  </a:lnTo>
                  <a:lnTo>
                    <a:pt x="24" y="48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24" y="36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2" y="30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18" y="18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78" y="6"/>
                  </a:lnTo>
                  <a:lnTo>
                    <a:pt x="90" y="6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2" y="6"/>
                  </a:lnTo>
                  <a:lnTo>
                    <a:pt x="108" y="6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6"/>
                  </a:lnTo>
                  <a:lnTo>
                    <a:pt x="120" y="12"/>
                  </a:lnTo>
                  <a:lnTo>
                    <a:pt x="126" y="12"/>
                  </a:lnTo>
                  <a:lnTo>
                    <a:pt x="132" y="12"/>
                  </a:lnTo>
                  <a:lnTo>
                    <a:pt x="132" y="6"/>
                  </a:lnTo>
                  <a:lnTo>
                    <a:pt x="138" y="6"/>
                  </a:lnTo>
                  <a:lnTo>
                    <a:pt x="138" y="0"/>
                  </a:lnTo>
                  <a:lnTo>
                    <a:pt x="144" y="6"/>
                  </a:lnTo>
                  <a:lnTo>
                    <a:pt x="138" y="6"/>
                  </a:lnTo>
                  <a:lnTo>
                    <a:pt x="144" y="6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0" y="6"/>
                  </a:lnTo>
                  <a:lnTo>
                    <a:pt x="156" y="6"/>
                  </a:lnTo>
                  <a:lnTo>
                    <a:pt x="162" y="6"/>
                  </a:lnTo>
                  <a:lnTo>
                    <a:pt x="162" y="12"/>
                  </a:lnTo>
                  <a:lnTo>
                    <a:pt x="156" y="18"/>
                  </a:lnTo>
                  <a:lnTo>
                    <a:pt x="156" y="24"/>
                  </a:lnTo>
                  <a:lnTo>
                    <a:pt x="156" y="30"/>
                  </a:lnTo>
                  <a:lnTo>
                    <a:pt x="162" y="30"/>
                  </a:lnTo>
                  <a:lnTo>
                    <a:pt x="168" y="30"/>
                  </a:lnTo>
                  <a:lnTo>
                    <a:pt x="168" y="36"/>
                  </a:lnTo>
                  <a:lnTo>
                    <a:pt x="174" y="36"/>
                  </a:lnTo>
                  <a:lnTo>
                    <a:pt x="174" y="42"/>
                  </a:lnTo>
                  <a:lnTo>
                    <a:pt x="180" y="42"/>
                  </a:lnTo>
                  <a:lnTo>
                    <a:pt x="180" y="48"/>
                  </a:lnTo>
                  <a:lnTo>
                    <a:pt x="180" y="54"/>
                  </a:lnTo>
                  <a:lnTo>
                    <a:pt x="180" y="60"/>
                  </a:lnTo>
                  <a:lnTo>
                    <a:pt x="180" y="66"/>
                  </a:lnTo>
                  <a:lnTo>
                    <a:pt x="174" y="66"/>
                  </a:lnTo>
                  <a:lnTo>
                    <a:pt x="180" y="66"/>
                  </a:lnTo>
                  <a:lnTo>
                    <a:pt x="174" y="72"/>
                  </a:lnTo>
                  <a:lnTo>
                    <a:pt x="180" y="72"/>
                  </a:lnTo>
                  <a:lnTo>
                    <a:pt x="180" y="78"/>
                  </a:lnTo>
                  <a:lnTo>
                    <a:pt x="174" y="78"/>
                  </a:lnTo>
                  <a:lnTo>
                    <a:pt x="174" y="84"/>
                  </a:lnTo>
                  <a:lnTo>
                    <a:pt x="168" y="84"/>
                  </a:lnTo>
                  <a:lnTo>
                    <a:pt x="174" y="84"/>
                  </a:lnTo>
                  <a:lnTo>
                    <a:pt x="174" y="90"/>
                  </a:lnTo>
                  <a:lnTo>
                    <a:pt x="174" y="84"/>
                  </a:lnTo>
                  <a:lnTo>
                    <a:pt x="180" y="84"/>
                  </a:lnTo>
                  <a:lnTo>
                    <a:pt x="186" y="84"/>
                  </a:lnTo>
                  <a:lnTo>
                    <a:pt x="186" y="90"/>
                  </a:lnTo>
                  <a:lnTo>
                    <a:pt x="186" y="96"/>
                  </a:lnTo>
                  <a:lnTo>
                    <a:pt x="186" y="102"/>
                  </a:lnTo>
                  <a:lnTo>
                    <a:pt x="180" y="102"/>
                  </a:lnTo>
                  <a:lnTo>
                    <a:pt x="180" y="108"/>
                  </a:lnTo>
                  <a:lnTo>
                    <a:pt x="186" y="114"/>
                  </a:lnTo>
                  <a:lnTo>
                    <a:pt x="186" y="120"/>
                  </a:lnTo>
                  <a:lnTo>
                    <a:pt x="180" y="120"/>
                  </a:lnTo>
                  <a:lnTo>
                    <a:pt x="180" y="126"/>
                  </a:lnTo>
                  <a:lnTo>
                    <a:pt x="186" y="126"/>
                  </a:lnTo>
                  <a:lnTo>
                    <a:pt x="186" y="132"/>
                  </a:lnTo>
                  <a:lnTo>
                    <a:pt x="192" y="132"/>
                  </a:lnTo>
                  <a:lnTo>
                    <a:pt x="192" y="138"/>
                  </a:lnTo>
                  <a:lnTo>
                    <a:pt x="198" y="138"/>
                  </a:lnTo>
                  <a:lnTo>
                    <a:pt x="198" y="144"/>
                  </a:lnTo>
                  <a:lnTo>
                    <a:pt x="192" y="144"/>
                  </a:lnTo>
                  <a:lnTo>
                    <a:pt x="192" y="150"/>
                  </a:lnTo>
                  <a:lnTo>
                    <a:pt x="192" y="156"/>
                  </a:lnTo>
                  <a:lnTo>
                    <a:pt x="192" y="162"/>
                  </a:lnTo>
                  <a:lnTo>
                    <a:pt x="192" y="168"/>
                  </a:lnTo>
                  <a:lnTo>
                    <a:pt x="192" y="174"/>
                  </a:lnTo>
                  <a:lnTo>
                    <a:pt x="186" y="174"/>
                  </a:lnTo>
                  <a:lnTo>
                    <a:pt x="186" y="180"/>
                  </a:lnTo>
                  <a:lnTo>
                    <a:pt x="186" y="186"/>
                  </a:lnTo>
                  <a:lnTo>
                    <a:pt x="192" y="186"/>
                  </a:lnTo>
                  <a:lnTo>
                    <a:pt x="192" y="192"/>
                  </a:lnTo>
                  <a:lnTo>
                    <a:pt x="192" y="198"/>
                  </a:lnTo>
                  <a:lnTo>
                    <a:pt x="192" y="204"/>
                  </a:lnTo>
                  <a:lnTo>
                    <a:pt x="186" y="210"/>
                  </a:lnTo>
                  <a:lnTo>
                    <a:pt x="186" y="216"/>
                  </a:lnTo>
                  <a:lnTo>
                    <a:pt x="186" y="222"/>
                  </a:lnTo>
                  <a:lnTo>
                    <a:pt x="192" y="222"/>
                  </a:lnTo>
                  <a:lnTo>
                    <a:pt x="192" y="228"/>
                  </a:lnTo>
                  <a:lnTo>
                    <a:pt x="198" y="228"/>
                  </a:lnTo>
                  <a:lnTo>
                    <a:pt x="198" y="234"/>
                  </a:lnTo>
                  <a:lnTo>
                    <a:pt x="198" y="240"/>
                  </a:lnTo>
                  <a:lnTo>
                    <a:pt x="204" y="240"/>
                  </a:lnTo>
                  <a:lnTo>
                    <a:pt x="210" y="240"/>
                  </a:lnTo>
                  <a:lnTo>
                    <a:pt x="210" y="246"/>
                  </a:lnTo>
                  <a:lnTo>
                    <a:pt x="216" y="246"/>
                  </a:lnTo>
                  <a:lnTo>
                    <a:pt x="216" y="252"/>
                  </a:lnTo>
                  <a:lnTo>
                    <a:pt x="216" y="258"/>
                  </a:lnTo>
                  <a:lnTo>
                    <a:pt x="210" y="264"/>
                  </a:lnTo>
                  <a:lnTo>
                    <a:pt x="210" y="270"/>
                  </a:lnTo>
                  <a:lnTo>
                    <a:pt x="204" y="270"/>
                  </a:lnTo>
                  <a:lnTo>
                    <a:pt x="198" y="270"/>
                  </a:lnTo>
                  <a:lnTo>
                    <a:pt x="180" y="270"/>
                  </a:lnTo>
                  <a:lnTo>
                    <a:pt x="174" y="270"/>
                  </a:lnTo>
                  <a:lnTo>
                    <a:pt x="168" y="270"/>
                  </a:lnTo>
                  <a:lnTo>
                    <a:pt x="162" y="270"/>
                  </a:lnTo>
                  <a:lnTo>
                    <a:pt x="162" y="276"/>
                  </a:lnTo>
                  <a:lnTo>
                    <a:pt x="156" y="276"/>
                  </a:lnTo>
                  <a:lnTo>
                    <a:pt x="156" y="282"/>
                  </a:lnTo>
                  <a:lnTo>
                    <a:pt x="150" y="282"/>
                  </a:lnTo>
                  <a:lnTo>
                    <a:pt x="144" y="282"/>
                  </a:lnTo>
                  <a:lnTo>
                    <a:pt x="138" y="282"/>
                  </a:lnTo>
                  <a:lnTo>
                    <a:pt x="138" y="288"/>
                  </a:lnTo>
                  <a:lnTo>
                    <a:pt x="132" y="288"/>
                  </a:lnTo>
                  <a:lnTo>
                    <a:pt x="126" y="288"/>
                  </a:lnTo>
                  <a:lnTo>
                    <a:pt x="126" y="294"/>
                  </a:lnTo>
                  <a:lnTo>
                    <a:pt x="120" y="294"/>
                  </a:lnTo>
                  <a:lnTo>
                    <a:pt x="114" y="294"/>
                  </a:lnTo>
                  <a:lnTo>
                    <a:pt x="114" y="300"/>
                  </a:lnTo>
                  <a:lnTo>
                    <a:pt x="114" y="294"/>
                  </a:lnTo>
                  <a:lnTo>
                    <a:pt x="108" y="294"/>
                  </a:lnTo>
                  <a:lnTo>
                    <a:pt x="108" y="300"/>
                  </a:lnTo>
                  <a:lnTo>
                    <a:pt x="102" y="300"/>
                  </a:lnTo>
                  <a:lnTo>
                    <a:pt x="96" y="300"/>
                  </a:lnTo>
                  <a:lnTo>
                    <a:pt x="90" y="306"/>
                  </a:lnTo>
                  <a:lnTo>
                    <a:pt x="84" y="306"/>
                  </a:lnTo>
                  <a:lnTo>
                    <a:pt x="78" y="306"/>
                  </a:lnTo>
                  <a:lnTo>
                    <a:pt x="78" y="312"/>
                  </a:lnTo>
                  <a:lnTo>
                    <a:pt x="72" y="312"/>
                  </a:lnTo>
                  <a:lnTo>
                    <a:pt x="66" y="312"/>
                  </a:lnTo>
                  <a:lnTo>
                    <a:pt x="66" y="318"/>
                  </a:lnTo>
                  <a:lnTo>
                    <a:pt x="60" y="318"/>
                  </a:lnTo>
                  <a:lnTo>
                    <a:pt x="54" y="318"/>
                  </a:lnTo>
                  <a:lnTo>
                    <a:pt x="48" y="318"/>
                  </a:lnTo>
                  <a:lnTo>
                    <a:pt x="48" y="312"/>
                  </a:lnTo>
                  <a:lnTo>
                    <a:pt x="42" y="312"/>
                  </a:lnTo>
                  <a:lnTo>
                    <a:pt x="36" y="306"/>
                  </a:lnTo>
                  <a:lnTo>
                    <a:pt x="30" y="306"/>
                  </a:lnTo>
                  <a:lnTo>
                    <a:pt x="24" y="306"/>
                  </a:lnTo>
                  <a:lnTo>
                    <a:pt x="12" y="306"/>
                  </a:lnTo>
                  <a:lnTo>
                    <a:pt x="6" y="300"/>
                  </a:lnTo>
                  <a:lnTo>
                    <a:pt x="12" y="300"/>
                  </a:lnTo>
                  <a:lnTo>
                    <a:pt x="12" y="306"/>
                  </a:lnTo>
                  <a:lnTo>
                    <a:pt x="12" y="300"/>
                  </a:lnTo>
                  <a:lnTo>
                    <a:pt x="18" y="300"/>
                  </a:lnTo>
                  <a:lnTo>
                    <a:pt x="24" y="300"/>
                  </a:lnTo>
                  <a:lnTo>
                    <a:pt x="24" y="294"/>
                  </a:lnTo>
                  <a:lnTo>
                    <a:pt x="24" y="288"/>
                  </a:lnTo>
                  <a:lnTo>
                    <a:pt x="24" y="282"/>
                  </a:lnTo>
                  <a:lnTo>
                    <a:pt x="24" y="276"/>
                  </a:lnTo>
                  <a:lnTo>
                    <a:pt x="18" y="276"/>
                  </a:lnTo>
                  <a:lnTo>
                    <a:pt x="12" y="276"/>
                  </a:lnTo>
                  <a:lnTo>
                    <a:pt x="12" y="270"/>
                  </a:lnTo>
                  <a:lnTo>
                    <a:pt x="12" y="264"/>
                  </a:lnTo>
                  <a:lnTo>
                    <a:pt x="6" y="258"/>
                  </a:lnTo>
                  <a:lnTo>
                    <a:pt x="6" y="252"/>
                  </a:lnTo>
                  <a:lnTo>
                    <a:pt x="6" y="246"/>
                  </a:lnTo>
                  <a:lnTo>
                    <a:pt x="0" y="246"/>
                  </a:lnTo>
                  <a:lnTo>
                    <a:pt x="0" y="240"/>
                  </a:lnTo>
                  <a:lnTo>
                    <a:pt x="0" y="228"/>
                  </a:lnTo>
                  <a:lnTo>
                    <a:pt x="0" y="222"/>
                  </a:lnTo>
                  <a:lnTo>
                    <a:pt x="0" y="216"/>
                  </a:lnTo>
                  <a:lnTo>
                    <a:pt x="6" y="210"/>
                  </a:lnTo>
                  <a:lnTo>
                    <a:pt x="6" y="204"/>
                  </a:lnTo>
                  <a:lnTo>
                    <a:pt x="12" y="204"/>
                  </a:lnTo>
                  <a:lnTo>
                    <a:pt x="12" y="198"/>
                  </a:lnTo>
                  <a:lnTo>
                    <a:pt x="12" y="192"/>
                  </a:lnTo>
                  <a:lnTo>
                    <a:pt x="12" y="186"/>
                  </a:lnTo>
                  <a:lnTo>
                    <a:pt x="12" y="180"/>
                  </a:lnTo>
                  <a:lnTo>
                    <a:pt x="18" y="174"/>
                  </a:lnTo>
                  <a:lnTo>
                    <a:pt x="18" y="168"/>
                  </a:lnTo>
                  <a:lnTo>
                    <a:pt x="24" y="162"/>
                  </a:lnTo>
                  <a:lnTo>
                    <a:pt x="24" y="156"/>
                  </a:lnTo>
                  <a:lnTo>
                    <a:pt x="30" y="156"/>
                  </a:lnTo>
                  <a:lnTo>
                    <a:pt x="30" y="150"/>
                  </a:lnTo>
                  <a:lnTo>
                    <a:pt x="36" y="150"/>
                  </a:lnTo>
                  <a:lnTo>
                    <a:pt x="36" y="144"/>
                  </a:lnTo>
                  <a:lnTo>
                    <a:pt x="36" y="138"/>
                  </a:lnTo>
                  <a:lnTo>
                    <a:pt x="36" y="132"/>
                  </a:lnTo>
                  <a:lnTo>
                    <a:pt x="30" y="120"/>
                  </a:lnTo>
                  <a:lnTo>
                    <a:pt x="30" y="114"/>
                  </a:lnTo>
                  <a:lnTo>
                    <a:pt x="30" y="108"/>
                  </a:lnTo>
                  <a:lnTo>
                    <a:pt x="24" y="108"/>
                  </a:lnTo>
                  <a:lnTo>
                    <a:pt x="24" y="102"/>
                  </a:lnTo>
                  <a:lnTo>
                    <a:pt x="24" y="96"/>
                  </a:lnTo>
                  <a:lnTo>
                    <a:pt x="30" y="96"/>
                  </a:lnTo>
                  <a:lnTo>
                    <a:pt x="24" y="96"/>
                  </a:lnTo>
                  <a:lnTo>
                    <a:pt x="24" y="90"/>
                  </a:lnTo>
                  <a:lnTo>
                    <a:pt x="24" y="84"/>
                  </a:lnTo>
                  <a:close/>
                </a:path>
              </a:pathLst>
            </a:custGeom>
            <a:solidFill>
              <a:srgbClr val="156734"/>
            </a:solidFill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Freeform 18">
              <a:extLst>
                <a:ext uri="{FF2B5EF4-FFF2-40B4-BE49-F238E27FC236}">
                  <a16:creationId xmlns:a16="http://schemas.microsoft.com/office/drawing/2014/main" id="{C2CDF934-6B53-06BF-6ABA-859723A210A1}"/>
                </a:ext>
              </a:extLst>
            </p:cNvPr>
            <p:cNvSpPr>
              <a:spLocks noChangeAspect="1"/>
            </p:cNvSpPr>
            <p:nvPr>
              <p:custDataLst>
                <p:tags r:id="rId15"/>
              </p:custDataLst>
            </p:nvPr>
          </p:nvSpPr>
          <p:spPr bwMode="gray">
            <a:xfrm>
              <a:off x="2687890" y="3035301"/>
              <a:ext cx="412678" cy="420687"/>
            </a:xfrm>
            <a:custGeom>
              <a:avLst/>
              <a:gdLst>
                <a:gd name="T0" fmla="*/ 21 w 306"/>
                <a:gd name="T1" fmla="*/ 108 h 312"/>
                <a:gd name="T2" fmla="*/ 21 w 306"/>
                <a:gd name="T3" fmla="*/ 95 h 312"/>
                <a:gd name="T4" fmla="*/ 17 w 306"/>
                <a:gd name="T5" fmla="*/ 87 h 312"/>
                <a:gd name="T6" fmla="*/ 13 w 306"/>
                <a:gd name="T7" fmla="*/ 82 h 312"/>
                <a:gd name="T8" fmla="*/ 26 w 306"/>
                <a:gd name="T9" fmla="*/ 78 h 312"/>
                <a:gd name="T10" fmla="*/ 31 w 306"/>
                <a:gd name="T11" fmla="*/ 78 h 312"/>
                <a:gd name="T12" fmla="*/ 31 w 306"/>
                <a:gd name="T13" fmla="*/ 70 h 312"/>
                <a:gd name="T14" fmla="*/ 31 w 306"/>
                <a:gd name="T15" fmla="*/ 56 h 312"/>
                <a:gd name="T16" fmla="*/ 26 w 306"/>
                <a:gd name="T17" fmla="*/ 48 h 312"/>
                <a:gd name="T18" fmla="*/ 21 w 306"/>
                <a:gd name="T19" fmla="*/ 48 h 312"/>
                <a:gd name="T20" fmla="*/ 17 w 306"/>
                <a:gd name="T21" fmla="*/ 31 h 312"/>
                <a:gd name="T22" fmla="*/ 21 w 306"/>
                <a:gd name="T23" fmla="*/ 31 h 312"/>
                <a:gd name="T24" fmla="*/ 21 w 306"/>
                <a:gd name="T25" fmla="*/ 21 h 312"/>
                <a:gd name="T26" fmla="*/ 35 w 306"/>
                <a:gd name="T27" fmla="*/ 8 h 312"/>
                <a:gd name="T28" fmla="*/ 48 w 306"/>
                <a:gd name="T29" fmla="*/ 17 h 312"/>
                <a:gd name="T30" fmla="*/ 60 w 306"/>
                <a:gd name="T31" fmla="*/ 17 h 312"/>
                <a:gd name="T32" fmla="*/ 70 w 306"/>
                <a:gd name="T33" fmla="*/ 8 h 312"/>
                <a:gd name="T34" fmla="*/ 78 w 306"/>
                <a:gd name="T35" fmla="*/ 4 h 312"/>
                <a:gd name="T36" fmla="*/ 87 w 306"/>
                <a:gd name="T37" fmla="*/ 0 h 312"/>
                <a:gd name="T38" fmla="*/ 91 w 306"/>
                <a:gd name="T39" fmla="*/ 8 h 312"/>
                <a:gd name="T40" fmla="*/ 91 w 306"/>
                <a:gd name="T41" fmla="*/ 13 h 312"/>
                <a:gd name="T42" fmla="*/ 95 w 306"/>
                <a:gd name="T43" fmla="*/ 13 h 312"/>
                <a:gd name="T44" fmla="*/ 113 w 306"/>
                <a:gd name="T45" fmla="*/ 8 h 312"/>
                <a:gd name="T46" fmla="*/ 126 w 306"/>
                <a:gd name="T47" fmla="*/ 17 h 312"/>
                <a:gd name="T48" fmla="*/ 130 w 306"/>
                <a:gd name="T49" fmla="*/ 26 h 312"/>
                <a:gd name="T50" fmla="*/ 134 w 306"/>
                <a:gd name="T51" fmla="*/ 31 h 312"/>
                <a:gd name="T52" fmla="*/ 147 w 306"/>
                <a:gd name="T53" fmla="*/ 39 h 312"/>
                <a:gd name="T54" fmla="*/ 161 w 306"/>
                <a:gd name="T55" fmla="*/ 31 h 312"/>
                <a:gd name="T56" fmla="*/ 178 w 306"/>
                <a:gd name="T57" fmla="*/ 26 h 312"/>
                <a:gd name="T58" fmla="*/ 195 w 306"/>
                <a:gd name="T59" fmla="*/ 31 h 312"/>
                <a:gd name="T60" fmla="*/ 204 w 306"/>
                <a:gd name="T61" fmla="*/ 35 h 312"/>
                <a:gd name="T62" fmla="*/ 212 w 306"/>
                <a:gd name="T63" fmla="*/ 43 h 312"/>
                <a:gd name="T64" fmla="*/ 212 w 306"/>
                <a:gd name="T65" fmla="*/ 56 h 312"/>
                <a:gd name="T66" fmla="*/ 221 w 306"/>
                <a:gd name="T67" fmla="*/ 78 h 312"/>
                <a:gd name="T68" fmla="*/ 217 w 306"/>
                <a:gd name="T69" fmla="*/ 95 h 312"/>
                <a:gd name="T70" fmla="*/ 204 w 306"/>
                <a:gd name="T71" fmla="*/ 113 h 312"/>
                <a:gd name="T72" fmla="*/ 200 w 306"/>
                <a:gd name="T73" fmla="*/ 130 h 312"/>
                <a:gd name="T74" fmla="*/ 195 w 306"/>
                <a:gd name="T75" fmla="*/ 155 h 312"/>
                <a:gd name="T76" fmla="*/ 204 w 306"/>
                <a:gd name="T77" fmla="*/ 173 h 312"/>
                <a:gd name="T78" fmla="*/ 212 w 306"/>
                <a:gd name="T79" fmla="*/ 186 h 312"/>
                <a:gd name="T80" fmla="*/ 204 w 306"/>
                <a:gd name="T81" fmla="*/ 199 h 312"/>
                <a:gd name="T82" fmla="*/ 190 w 306"/>
                <a:gd name="T83" fmla="*/ 199 h 312"/>
                <a:gd name="T84" fmla="*/ 156 w 306"/>
                <a:gd name="T85" fmla="*/ 195 h 312"/>
                <a:gd name="T86" fmla="*/ 113 w 306"/>
                <a:gd name="T87" fmla="*/ 199 h 312"/>
                <a:gd name="T88" fmla="*/ 91 w 306"/>
                <a:gd name="T89" fmla="*/ 204 h 312"/>
                <a:gd name="T90" fmla="*/ 82 w 306"/>
                <a:gd name="T91" fmla="*/ 208 h 312"/>
                <a:gd name="T92" fmla="*/ 60 w 306"/>
                <a:gd name="T93" fmla="*/ 217 h 312"/>
                <a:gd name="T94" fmla="*/ 48 w 306"/>
                <a:gd name="T95" fmla="*/ 225 h 312"/>
                <a:gd name="T96" fmla="*/ 39 w 306"/>
                <a:gd name="T97" fmla="*/ 212 h 312"/>
                <a:gd name="T98" fmla="*/ 43 w 306"/>
                <a:gd name="T99" fmla="*/ 195 h 312"/>
                <a:gd name="T100" fmla="*/ 48 w 306"/>
                <a:gd name="T101" fmla="*/ 186 h 312"/>
                <a:gd name="T102" fmla="*/ 43 w 306"/>
                <a:gd name="T103" fmla="*/ 178 h 312"/>
                <a:gd name="T104" fmla="*/ 35 w 306"/>
                <a:gd name="T105" fmla="*/ 173 h 312"/>
                <a:gd name="T106" fmla="*/ 26 w 306"/>
                <a:gd name="T107" fmla="*/ 161 h 312"/>
                <a:gd name="T108" fmla="*/ 26 w 306"/>
                <a:gd name="T109" fmla="*/ 155 h 312"/>
                <a:gd name="T110" fmla="*/ 8 w 306"/>
                <a:gd name="T111" fmla="*/ 155 h 312"/>
                <a:gd name="T112" fmla="*/ 4 w 306"/>
                <a:gd name="T113" fmla="*/ 147 h 312"/>
                <a:gd name="T114" fmla="*/ 13 w 306"/>
                <a:gd name="T115" fmla="*/ 134 h 312"/>
                <a:gd name="T116" fmla="*/ 8 w 306"/>
                <a:gd name="T117" fmla="*/ 117 h 31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6"/>
                <a:gd name="T178" fmla="*/ 0 h 312"/>
                <a:gd name="T179" fmla="*/ 306 w 306"/>
                <a:gd name="T180" fmla="*/ 312 h 31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6" h="312">
                  <a:moveTo>
                    <a:pt x="12" y="156"/>
                  </a:moveTo>
                  <a:lnTo>
                    <a:pt x="18" y="156"/>
                  </a:lnTo>
                  <a:lnTo>
                    <a:pt x="24" y="156"/>
                  </a:lnTo>
                  <a:lnTo>
                    <a:pt x="24" y="150"/>
                  </a:lnTo>
                  <a:lnTo>
                    <a:pt x="30" y="150"/>
                  </a:lnTo>
                  <a:lnTo>
                    <a:pt x="30" y="144"/>
                  </a:lnTo>
                  <a:lnTo>
                    <a:pt x="24" y="144"/>
                  </a:lnTo>
                  <a:lnTo>
                    <a:pt x="24" y="138"/>
                  </a:lnTo>
                  <a:lnTo>
                    <a:pt x="30" y="138"/>
                  </a:lnTo>
                  <a:lnTo>
                    <a:pt x="30" y="132"/>
                  </a:lnTo>
                  <a:lnTo>
                    <a:pt x="36" y="132"/>
                  </a:lnTo>
                  <a:lnTo>
                    <a:pt x="30" y="132"/>
                  </a:lnTo>
                  <a:lnTo>
                    <a:pt x="30" y="126"/>
                  </a:lnTo>
                  <a:lnTo>
                    <a:pt x="24" y="126"/>
                  </a:lnTo>
                  <a:lnTo>
                    <a:pt x="24" y="120"/>
                  </a:lnTo>
                  <a:lnTo>
                    <a:pt x="18" y="120"/>
                  </a:lnTo>
                  <a:lnTo>
                    <a:pt x="24" y="120"/>
                  </a:lnTo>
                  <a:lnTo>
                    <a:pt x="18" y="120"/>
                  </a:lnTo>
                  <a:lnTo>
                    <a:pt x="24" y="114"/>
                  </a:lnTo>
                  <a:lnTo>
                    <a:pt x="18" y="114"/>
                  </a:lnTo>
                  <a:lnTo>
                    <a:pt x="18" y="108"/>
                  </a:lnTo>
                  <a:lnTo>
                    <a:pt x="24" y="114"/>
                  </a:lnTo>
                  <a:lnTo>
                    <a:pt x="24" y="108"/>
                  </a:lnTo>
                  <a:lnTo>
                    <a:pt x="30" y="108"/>
                  </a:lnTo>
                  <a:lnTo>
                    <a:pt x="36" y="108"/>
                  </a:lnTo>
                  <a:lnTo>
                    <a:pt x="36" y="114"/>
                  </a:lnTo>
                  <a:lnTo>
                    <a:pt x="36" y="108"/>
                  </a:lnTo>
                  <a:lnTo>
                    <a:pt x="36" y="114"/>
                  </a:lnTo>
                  <a:lnTo>
                    <a:pt x="42" y="114"/>
                  </a:lnTo>
                  <a:lnTo>
                    <a:pt x="42" y="108"/>
                  </a:lnTo>
                  <a:lnTo>
                    <a:pt x="42" y="114"/>
                  </a:lnTo>
                  <a:lnTo>
                    <a:pt x="48" y="114"/>
                  </a:lnTo>
                  <a:lnTo>
                    <a:pt x="48" y="108"/>
                  </a:lnTo>
                  <a:lnTo>
                    <a:pt x="48" y="102"/>
                  </a:lnTo>
                  <a:lnTo>
                    <a:pt x="42" y="96"/>
                  </a:lnTo>
                  <a:lnTo>
                    <a:pt x="36" y="96"/>
                  </a:lnTo>
                  <a:lnTo>
                    <a:pt x="36" y="90"/>
                  </a:lnTo>
                  <a:lnTo>
                    <a:pt x="36" y="84"/>
                  </a:lnTo>
                  <a:lnTo>
                    <a:pt x="42" y="84"/>
                  </a:lnTo>
                  <a:lnTo>
                    <a:pt x="42" y="78"/>
                  </a:lnTo>
                  <a:lnTo>
                    <a:pt x="48" y="78"/>
                  </a:lnTo>
                  <a:lnTo>
                    <a:pt x="42" y="78"/>
                  </a:lnTo>
                  <a:lnTo>
                    <a:pt x="36" y="78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42" y="66"/>
                  </a:lnTo>
                  <a:lnTo>
                    <a:pt x="42" y="60"/>
                  </a:lnTo>
                  <a:lnTo>
                    <a:pt x="36" y="60"/>
                  </a:lnTo>
                  <a:lnTo>
                    <a:pt x="36" y="66"/>
                  </a:lnTo>
                  <a:lnTo>
                    <a:pt x="30" y="66"/>
                  </a:lnTo>
                  <a:lnTo>
                    <a:pt x="30" y="60"/>
                  </a:lnTo>
                  <a:lnTo>
                    <a:pt x="24" y="60"/>
                  </a:lnTo>
                  <a:lnTo>
                    <a:pt x="24" y="54"/>
                  </a:lnTo>
                  <a:lnTo>
                    <a:pt x="24" y="48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24" y="36"/>
                  </a:lnTo>
                  <a:lnTo>
                    <a:pt x="24" y="42"/>
                  </a:lnTo>
                  <a:lnTo>
                    <a:pt x="24" y="36"/>
                  </a:lnTo>
                  <a:lnTo>
                    <a:pt x="30" y="30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60" y="12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6" y="24"/>
                  </a:lnTo>
                  <a:lnTo>
                    <a:pt x="66" y="18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102" y="12"/>
                  </a:lnTo>
                  <a:lnTo>
                    <a:pt x="96" y="12"/>
                  </a:lnTo>
                  <a:lnTo>
                    <a:pt x="96" y="6"/>
                  </a:lnTo>
                  <a:lnTo>
                    <a:pt x="102" y="6"/>
                  </a:lnTo>
                  <a:lnTo>
                    <a:pt x="102" y="0"/>
                  </a:lnTo>
                  <a:lnTo>
                    <a:pt x="102" y="6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08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0" y="6"/>
                  </a:lnTo>
                  <a:lnTo>
                    <a:pt x="120" y="12"/>
                  </a:lnTo>
                  <a:lnTo>
                    <a:pt x="120" y="6"/>
                  </a:lnTo>
                  <a:lnTo>
                    <a:pt x="120" y="12"/>
                  </a:lnTo>
                  <a:lnTo>
                    <a:pt x="126" y="12"/>
                  </a:lnTo>
                  <a:lnTo>
                    <a:pt x="120" y="12"/>
                  </a:lnTo>
                  <a:lnTo>
                    <a:pt x="126" y="12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20" y="18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2" y="18"/>
                  </a:lnTo>
                  <a:lnTo>
                    <a:pt x="138" y="18"/>
                  </a:lnTo>
                  <a:lnTo>
                    <a:pt x="138" y="12"/>
                  </a:lnTo>
                  <a:lnTo>
                    <a:pt x="144" y="12"/>
                  </a:lnTo>
                  <a:lnTo>
                    <a:pt x="150" y="12"/>
                  </a:lnTo>
                  <a:lnTo>
                    <a:pt x="156" y="12"/>
                  </a:lnTo>
                  <a:lnTo>
                    <a:pt x="156" y="18"/>
                  </a:lnTo>
                  <a:lnTo>
                    <a:pt x="162" y="18"/>
                  </a:lnTo>
                  <a:lnTo>
                    <a:pt x="168" y="18"/>
                  </a:lnTo>
                  <a:lnTo>
                    <a:pt x="174" y="18"/>
                  </a:lnTo>
                  <a:lnTo>
                    <a:pt x="174" y="24"/>
                  </a:lnTo>
                  <a:lnTo>
                    <a:pt x="180" y="24"/>
                  </a:lnTo>
                  <a:lnTo>
                    <a:pt x="174" y="24"/>
                  </a:lnTo>
                  <a:lnTo>
                    <a:pt x="180" y="24"/>
                  </a:lnTo>
                  <a:lnTo>
                    <a:pt x="180" y="30"/>
                  </a:lnTo>
                  <a:lnTo>
                    <a:pt x="180" y="36"/>
                  </a:lnTo>
                  <a:lnTo>
                    <a:pt x="186" y="36"/>
                  </a:lnTo>
                  <a:lnTo>
                    <a:pt x="180" y="36"/>
                  </a:lnTo>
                  <a:lnTo>
                    <a:pt x="186" y="36"/>
                  </a:lnTo>
                  <a:lnTo>
                    <a:pt x="180" y="42"/>
                  </a:lnTo>
                  <a:lnTo>
                    <a:pt x="186" y="42"/>
                  </a:lnTo>
                  <a:lnTo>
                    <a:pt x="192" y="42"/>
                  </a:lnTo>
                  <a:lnTo>
                    <a:pt x="192" y="48"/>
                  </a:lnTo>
                  <a:lnTo>
                    <a:pt x="198" y="48"/>
                  </a:lnTo>
                  <a:lnTo>
                    <a:pt x="204" y="48"/>
                  </a:lnTo>
                  <a:lnTo>
                    <a:pt x="204" y="54"/>
                  </a:lnTo>
                  <a:lnTo>
                    <a:pt x="210" y="54"/>
                  </a:lnTo>
                  <a:lnTo>
                    <a:pt x="216" y="54"/>
                  </a:lnTo>
                  <a:lnTo>
                    <a:pt x="216" y="48"/>
                  </a:lnTo>
                  <a:lnTo>
                    <a:pt x="222" y="48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42"/>
                  </a:lnTo>
                  <a:lnTo>
                    <a:pt x="240" y="36"/>
                  </a:lnTo>
                  <a:lnTo>
                    <a:pt x="246" y="36"/>
                  </a:lnTo>
                  <a:lnTo>
                    <a:pt x="252" y="36"/>
                  </a:lnTo>
                  <a:lnTo>
                    <a:pt x="258" y="36"/>
                  </a:lnTo>
                  <a:lnTo>
                    <a:pt x="264" y="36"/>
                  </a:lnTo>
                  <a:lnTo>
                    <a:pt x="264" y="42"/>
                  </a:lnTo>
                  <a:lnTo>
                    <a:pt x="270" y="42"/>
                  </a:lnTo>
                  <a:lnTo>
                    <a:pt x="270" y="36"/>
                  </a:lnTo>
                  <a:lnTo>
                    <a:pt x="270" y="42"/>
                  </a:lnTo>
                  <a:lnTo>
                    <a:pt x="276" y="42"/>
                  </a:lnTo>
                  <a:lnTo>
                    <a:pt x="276" y="48"/>
                  </a:lnTo>
                  <a:lnTo>
                    <a:pt x="282" y="48"/>
                  </a:lnTo>
                  <a:lnTo>
                    <a:pt x="282" y="54"/>
                  </a:lnTo>
                  <a:lnTo>
                    <a:pt x="288" y="60"/>
                  </a:lnTo>
                  <a:lnTo>
                    <a:pt x="288" y="66"/>
                  </a:lnTo>
                  <a:lnTo>
                    <a:pt x="294" y="66"/>
                  </a:lnTo>
                  <a:lnTo>
                    <a:pt x="294" y="60"/>
                  </a:lnTo>
                  <a:lnTo>
                    <a:pt x="294" y="66"/>
                  </a:lnTo>
                  <a:lnTo>
                    <a:pt x="294" y="72"/>
                  </a:lnTo>
                  <a:lnTo>
                    <a:pt x="300" y="72"/>
                  </a:lnTo>
                  <a:lnTo>
                    <a:pt x="294" y="72"/>
                  </a:lnTo>
                  <a:lnTo>
                    <a:pt x="294" y="78"/>
                  </a:lnTo>
                  <a:lnTo>
                    <a:pt x="294" y="84"/>
                  </a:lnTo>
                  <a:lnTo>
                    <a:pt x="300" y="84"/>
                  </a:lnTo>
                  <a:lnTo>
                    <a:pt x="300" y="90"/>
                  </a:lnTo>
                  <a:lnTo>
                    <a:pt x="300" y="96"/>
                  </a:lnTo>
                  <a:lnTo>
                    <a:pt x="306" y="108"/>
                  </a:lnTo>
                  <a:lnTo>
                    <a:pt x="306" y="114"/>
                  </a:lnTo>
                  <a:lnTo>
                    <a:pt x="306" y="120"/>
                  </a:lnTo>
                  <a:lnTo>
                    <a:pt x="306" y="126"/>
                  </a:lnTo>
                  <a:lnTo>
                    <a:pt x="300" y="126"/>
                  </a:lnTo>
                  <a:lnTo>
                    <a:pt x="300" y="132"/>
                  </a:lnTo>
                  <a:lnTo>
                    <a:pt x="294" y="132"/>
                  </a:lnTo>
                  <a:lnTo>
                    <a:pt x="294" y="138"/>
                  </a:lnTo>
                  <a:lnTo>
                    <a:pt x="288" y="144"/>
                  </a:lnTo>
                  <a:lnTo>
                    <a:pt x="288" y="150"/>
                  </a:lnTo>
                  <a:lnTo>
                    <a:pt x="282" y="156"/>
                  </a:lnTo>
                  <a:lnTo>
                    <a:pt x="282" y="162"/>
                  </a:lnTo>
                  <a:lnTo>
                    <a:pt x="282" y="168"/>
                  </a:lnTo>
                  <a:lnTo>
                    <a:pt x="282" y="174"/>
                  </a:lnTo>
                  <a:lnTo>
                    <a:pt x="282" y="180"/>
                  </a:lnTo>
                  <a:lnTo>
                    <a:pt x="276" y="180"/>
                  </a:lnTo>
                  <a:lnTo>
                    <a:pt x="276" y="186"/>
                  </a:lnTo>
                  <a:lnTo>
                    <a:pt x="270" y="192"/>
                  </a:lnTo>
                  <a:lnTo>
                    <a:pt x="270" y="198"/>
                  </a:lnTo>
                  <a:lnTo>
                    <a:pt x="270" y="204"/>
                  </a:lnTo>
                  <a:lnTo>
                    <a:pt x="270" y="216"/>
                  </a:lnTo>
                  <a:lnTo>
                    <a:pt x="270" y="222"/>
                  </a:lnTo>
                  <a:lnTo>
                    <a:pt x="276" y="222"/>
                  </a:lnTo>
                  <a:lnTo>
                    <a:pt x="276" y="228"/>
                  </a:lnTo>
                  <a:lnTo>
                    <a:pt x="276" y="234"/>
                  </a:lnTo>
                  <a:lnTo>
                    <a:pt x="282" y="240"/>
                  </a:lnTo>
                  <a:lnTo>
                    <a:pt x="282" y="246"/>
                  </a:lnTo>
                  <a:lnTo>
                    <a:pt x="282" y="252"/>
                  </a:lnTo>
                  <a:lnTo>
                    <a:pt x="288" y="252"/>
                  </a:lnTo>
                  <a:lnTo>
                    <a:pt x="294" y="252"/>
                  </a:lnTo>
                  <a:lnTo>
                    <a:pt x="294" y="258"/>
                  </a:lnTo>
                  <a:lnTo>
                    <a:pt x="294" y="264"/>
                  </a:lnTo>
                  <a:lnTo>
                    <a:pt x="294" y="270"/>
                  </a:lnTo>
                  <a:lnTo>
                    <a:pt x="294" y="276"/>
                  </a:lnTo>
                  <a:lnTo>
                    <a:pt x="288" y="276"/>
                  </a:lnTo>
                  <a:lnTo>
                    <a:pt x="282" y="276"/>
                  </a:lnTo>
                  <a:lnTo>
                    <a:pt x="282" y="282"/>
                  </a:lnTo>
                  <a:lnTo>
                    <a:pt x="282" y="276"/>
                  </a:lnTo>
                  <a:lnTo>
                    <a:pt x="276" y="276"/>
                  </a:lnTo>
                  <a:lnTo>
                    <a:pt x="270" y="276"/>
                  </a:lnTo>
                  <a:lnTo>
                    <a:pt x="264" y="276"/>
                  </a:lnTo>
                  <a:lnTo>
                    <a:pt x="240" y="276"/>
                  </a:lnTo>
                  <a:lnTo>
                    <a:pt x="234" y="270"/>
                  </a:lnTo>
                  <a:lnTo>
                    <a:pt x="228" y="270"/>
                  </a:lnTo>
                  <a:lnTo>
                    <a:pt x="222" y="270"/>
                  </a:lnTo>
                  <a:lnTo>
                    <a:pt x="216" y="270"/>
                  </a:lnTo>
                  <a:lnTo>
                    <a:pt x="198" y="276"/>
                  </a:lnTo>
                  <a:lnTo>
                    <a:pt x="192" y="276"/>
                  </a:lnTo>
                  <a:lnTo>
                    <a:pt x="180" y="276"/>
                  </a:lnTo>
                  <a:lnTo>
                    <a:pt x="168" y="276"/>
                  </a:lnTo>
                  <a:lnTo>
                    <a:pt x="156" y="276"/>
                  </a:lnTo>
                  <a:lnTo>
                    <a:pt x="150" y="282"/>
                  </a:lnTo>
                  <a:lnTo>
                    <a:pt x="144" y="282"/>
                  </a:lnTo>
                  <a:lnTo>
                    <a:pt x="138" y="282"/>
                  </a:lnTo>
                  <a:lnTo>
                    <a:pt x="132" y="282"/>
                  </a:lnTo>
                  <a:lnTo>
                    <a:pt x="126" y="282"/>
                  </a:lnTo>
                  <a:lnTo>
                    <a:pt x="126" y="288"/>
                  </a:lnTo>
                  <a:lnTo>
                    <a:pt x="120" y="288"/>
                  </a:lnTo>
                  <a:lnTo>
                    <a:pt x="126" y="288"/>
                  </a:lnTo>
                  <a:lnTo>
                    <a:pt x="120" y="288"/>
                  </a:lnTo>
                  <a:lnTo>
                    <a:pt x="114" y="288"/>
                  </a:lnTo>
                  <a:lnTo>
                    <a:pt x="114" y="294"/>
                  </a:lnTo>
                  <a:lnTo>
                    <a:pt x="108" y="294"/>
                  </a:lnTo>
                  <a:lnTo>
                    <a:pt x="102" y="294"/>
                  </a:lnTo>
                  <a:lnTo>
                    <a:pt x="96" y="300"/>
                  </a:lnTo>
                  <a:lnTo>
                    <a:pt x="84" y="300"/>
                  </a:lnTo>
                  <a:lnTo>
                    <a:pt x="84" y="306"/>
                  </a:lnTo>
                  <a:lnTo>
                    <a:pt x="78" y="306"/>
                  </a:lnTo>
                  <a:lnTo>
                    <a:pt x="72" y="306"/>
                  </a:lnTo>
                  <a:lnTo>
                    <a:pt x="72" y="312"/>
                  </a:lnTo>
                  <a:lnTo>
                    <a:pt x="66" y="312"/>
                  </a:lnTo>
                  <a:lnTo>
                    <a:pt x="60" y="312"/>
                  </a:lnTo>
                  <a:lnTo>
                    <a:pt x="54" y="312"/>
                  </a:lnTo>
                  <a:lnTo>
                    <a:pt x="54" y="306"/>
                  </a:lnTo>
                  <a:lnTo>
                    <a:pt x="54" y="300"/>
                  </a:lnTo>
                  <a:lnTo>
                    <a:pt x="54" y="294"/>
                  </a:lnTo>
                  <a:lnTo>
                    <a:pt x="54" y="288"/>
                  </a:lnTo>
                  <a:lnTo>
                    <a:pt x="54" y="282"/>
                  </a:lnTo>
                  <a:lnTo>
                    <a:pt x="54" y="276"/>
                  </a:lnTo>
                  <a:lnTo>
                    <a:pt x="60" y="276"/>
                  </a:lnTo>
                  <a:lnTo>
                    <a:pt x="60" y="270"/>
                  </a:lnTo>
                  <a:lnTo>
                    <a:pt x="66" y="270"/>
                  </a:lnTo>
                  <a:lnTo>
                    <a:pt x="66" y="264"/>
                  </a:lnTo>
                  <a:lnTo>
                    <a:pt x="60" y="264"/>
                  </a:lnTo>
                  <a:lnTo>
                    <a:pt x="60" y="258"/>
                  </a:lnTo>
                  <a:lnTo>
                    <a:pt x="66" y="258"/>
                  </a:lnTo>
                  <a:lnTo>
                    <a:pt x="60" y="258"/>
                  </a:lnTo>
                  <a:lnTo>
                    <a:pt x="60" y="252"/>
                  </a:lnTo>
                  <a:lnTo>
                    <a:pt x="66" y="252"/>
                  </a:lnTo>
                  <a:lnTo>
                    <a:pt x="60" y="252"/>
                  </a:lnTo>
                  <a:lnTo>
                    <a:pt x="60" y="246"/>
                  </a:lnTo>
                  <a:lnTo>
                    <a:pt x="60" y="240"/>
                  </a:lnTo>
                  <a:lnTo>
                    <a:pt x="54" y="240"/>
                  </a:lnTo>
                  <a:lnTo>
                    <a:pt x="48" y="240"/>
                  </a:lnTo>
                  <a:lnTo>
                    <a:pt x="48" y="234"/>
                  </a:lnTo>
                  <a:lnTo>
                    <a:pt x="48" y="240"/>
                  </a:lnTo>
                  <a:lnTo>
                    <a:pt x="48" y="234"/>
                  </a:lnTo>
                  <a:lnTo>
                    <a:pt x="42" y="234"/>
                  </a:lnTo>
                  <a:lnTo>
                    <a:pt x="42" y="228"/>
                  </a:lnTo>
                  <a:lnTo>
                    <a:pt x="42" y="222"/>
                  </a:lnTo>
                  <a:lnTo>
                    <a:pt x="36" y="222"/>
                  </a:lnTo>
                  <a:lnTo>
                    <a:pt x="36" y="216"/>
                  </a:lnTo>
                  <a:lnTo>
                    <a:pt x="36" y="222"/>
                  </a:lnTo>
                  <a:lnTo>
                    <a:pt x="36" y="216"/>
                  </a:lnTo>
                  <a:lnTo>
                    <a:pt x="36" y="222"/>
                  </a:lnTo>
                  <a:lnTo>
                    <a:pt x="36" y="216"/>
                  </a:lnTo>
                  <a:lnTo>
                    <a:pt x="30" y="216"/>
                  </a:lnTo>
                  <a:lnTo>
                    <a:pt x="24" y="222"/>
                  </a:lnTo>
                  <a:lnTo>
                    <a:pt x="24" y="216"/>
                  </a:lnTo>
                  <a:lnTo>
                    <a:pt x="18" y="216"/>
                  </a:lnTo>
                  <a:lnTo>
                    <a:pt x="12" y="216"/>
                  </a:lnTo>
                  <a:lnTo>
                    <a:pt x="12" y="210"/>
                  </a:lnTo>
                  <a:lnTo>
                    <a:pt x="6" y="210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6" y="204"/>
                  </a:lnTo>
                  <a:lnTo>
                    <a:pt x="12" y="204"/>
                  </a:lnTo>
                  <a:lnTo>
                    <a:pt x="12" y="198"/>
                  </a:lnTo>
                  <a:lnTo>
                    <a:pt x="18" y="198"/>
                  </a:lnTo>
                  <a:lnTo>
                    <a:pt x="18" y="192"/>
                  </a:lnTo>
                  <a:lnTo>
                    <a:pt x="18" y="186"/>
                  </a:lnTo>
                  <a:lnTo>
                    <a:pt x="18" y="180"/>
                  </a:lnTo>
                  <a:lnTo>
                    <a:pt x="18" y="174"/>
                  </a:lnTo>
                  <a:lnTo>
                    <a:pt x="12" y="174"/>
                  </a:lnTo>
                  <a:lnTo>
                    <a:pt x="12" y="168"/>
                  </a:lnTo>
                  <a:lnTo>
                    <a:pt x="12" y="162"/>
                  </a:lnTo>
                  <a:lnTo>
                    <a:pt x="12" y="15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Freeform 19">
              <a:extLst>
                <a:ext uri="{FF2B5EF4-FFF2-40B4-BE49-F238E27FC236}">
                  <a16:creationId xmlns:a16="http://schemas.microsoft.com/office/drawing/2014/main" id="{3982D770-2552-E39F-A8F4-05EF514970BB}"/>
                </a:ext>
              </a:extLst>
            </p:cNvPr>
            <p:cNvSpPr>
              <a:spLocks noChangeAspect="1"/>
            </p:cNvSpPr>
            <p:nvPr>
              <p:custDataLst>
                <p:tags r:id="rId16"/>
              </p:custDataLst>
            </p:nvPr>
          </p:nvSpPr>
          <p:spPr bwMode="gray">
            <a:xfrm>
              <a:off x="2502185" y="3181351"/>
              <a:ext cx="274590" cy="282575"/>
            </a:xfrm>
            <a:custGeom>
              <a:avLst/>
              <a:gdLst>
                <a:gd name="T0" fmla="*/ 4 w 204"/>
                <a:gd name="T1" fmla="*/ 47 h 210"/>
                <a:gd name="T2" fmla="*/ 13 w 204"/>
                <a:gd name="T3" fmla="*/ 39 h 210"/>
                <a:gd name="T4" fmla="*/ 21 w 204"/>
                <a:gd name="T5" fmla="*/ 35 h 210"/>
                <a:gd name="T6" fmla="*/ 26 w 204"/>
                <a:gd name="T7" fmla="*/ 26 h 210"/>
                <a:gd name="T8" fmla="*/ 35 w 204"/>
                <a:gd name="T9" fmla="*/ 13 h 210"/>
                <a:gd name="T10" fmla="*/ 39 w 204"/>
                <a:gd name="T11" fmla="*/ 4 h 210"/>
                <a:gd name="T12" fmla="*/ 47 w 204"/>
                <a:gd name="T13" fmla="*/ 0 h 210"/>
                <a:gd name="T14" fmla="*/ 52 w 204"/>
                <a:gd name="T15" fmla="*/ 0 h 210"/>
                <a:gd name="T16" fmla="*/ 56 w 204"/>
                <a:gd name="T17" fmla="*/ 0 h 210"/>
                <a:gd name="T18" fmla="*/ 60 w 204"/>
                <a:gd name="T19" fmla="*/ 0 h 210"/>
                <a:gd name="T20" fmla="*/ 69 w 204"/>
                <a:gd name="T21" fmla="*/ 4 h 210"/>
                <a:gd name="T22" fmla="*/ 69 w 204"/>
                <a:gd name="T23" fmla="*/ 17 h 210"/>
                <a:gd name="T24" fmla="*/ 74 w 204"/>
                <a:gd name="T25" fmla="*/ 26 h 210"/>
                <a:gd name="T26" fmla="*/ 74 w 204"/>
                <a:gd name="T27" fmla="*/ 39 h 210"/>
                <a:gd name="T28" fmla="*/ 69 w 204"/>
                <a:gd name="T29" fmla="*/ 39 h 210"/>
                <a:gd name="T30" fmla="*/ 78 w 204"/>
                <a:gd name="T31" fmla="*/ 43 h 210"/>
                <a:gd name="T32" fmla="*/ 87 w 204"/>
                <a:gd name="T33" fmla="*/ 47 h 210"/>
                <a:gd name="T34" fmla="*/ 95 w 204"/>
                <a:gd name="T35" fmla="*/ 43 h 210"/>
                <a:gd name="T36" fmla="*/ 91 w 204"/>
                <a:gd name="T37" fmla="*/ 43 h 210"/>
                <a:gd name="T38" fmla="*/ 95 w 204"/>
                <a:gd name="T39" fmla="*/ 35 h 210"/>
                <a:gd name="T40" fmla="*/ 103 w 204"/>
                <a:gd name="T41" fmla="*/ 35 h 210"/>
                <a:gd name="T42" fmla="*/ 108 w 204"/>
                <a:gd name="T43" fmla="*/ 43 h 210"/>
                <a:gd name="T44" fmla="*/ 112 w 204"/>
                <a:gd name="T45" fmla="*/ 52 h 210"/>
                <a:gd name="T46" fmla="*/ 112 w 204"/>
                <a:gd name="T47" fmla="*/ 64 h 210"/>
                <a:gd name="T48" fmla="*/ 103 w 204"/>
                <a:gd name="T49" fmla="*/ 69 h 210"/>
                <a:gd name="T50" fmla="*/ 103 w 204"/>
                <a:gd name="T51" fmla="*/ 73 h 210"/>
                <a:gd name="T52" fmla="*/ 112 w 204"/>
                <a:gd name="T53" fmla="*/ 78 h 210"/>
                <a:gd name="T54" fmla="*/ 120 w 204"/>
                <a:gd name="T55" fmla="*/ 78 h 210"/>
                <a:gd name="T56" fmla="*/ 126 w 204"/>
                <a:gd name="T57" fmla="*/ 78 h 210"/>
                <a:gd name="T58" fmla="*/ 126 w 204"/>
                <a:gd name="T59" fmla="*/ 82 h 210"/>
                <a:gd name="T60" fmla="*/ 130 w 204"/>
                <a:gd name="T61" fmla="*/ 91 h 210"/>
                <a:gd name="T62" fmla="*/ 134 w 204"/>
                <a:gd name="T63" fmla="*/ 91 h 210"/>
                <a:gd name="T64" fmla="*/ 142 w 204"/>
                <a:gd name="T65" fmla="*/ 95 h 210"/>
                <a:gd name="T66" fmla="*/ 147 w 204"/>
                <a:gd name="T67" fmla="*/ 103 h 210"/>
                <a:gd name="T68" fmla="*/ 147 w 204"/>
                <a:gd name="T69" fmla="*/ 108 h 210"/>
                <a:gd name="T70" fmla="*/ 147 w 204"/>
                <a:gd name="T71" fmla="*/ 112 h 210"/>
                <a:gd name="T72" fmla="*/ 142 w 204"/>
                <a:gd name="T73" fmla="*/ 120 h 210"/>
                <a:gd name="T74" fmla="*/ 138 w 204"/>
                <a:gd name="T75" fmla="*/ 130 h 210"/>
                <a:gd name="T76" fmla="*/ 138 w 204"/>
                <a:gd name="T77" fmla="*/ 142 h 210"/>
                <a:gd name="T78" fmla="*/ 134 w 204"/>
                <a:gd name="T79" fmla="*/ 147 h 210"/>
                <a:gd name="T80" fmla="*/ 116 w 204"/>
                <a:gd name="T81" fmla="*/ 142 h 210"/>
                <a:gd name="T82" fmla="*/ 108 w 204"/>
                <a:gd name="T83" fmla="*/ 138 h 210"/>
                <a:gd name="T84" fmla="*/ 99 w 204"/>
                <a:gd name="T85" fmla="*/ 134 h 210"/>
                <a:gd name="T86" fmla="*/ 91 w 204"/>
                <a:gd name="T87" fmla="*/ 130 h 210"/>
                <a:gd name="T88" fmla="*/ 82 w 204"/>
                <a:gd name="T89" fmla="*/ 125 h 210"/>
                <a:gd name="T90" fmla="*/ 74 w 204"/>
                <a:gd name="T91" fmla="*/ 116 h 210"/>
                <a:gd name="T92" fmla="*/ 69 w 204"/>
                <a:gd name="T93" fmla="*/ 116 h 210"/>
                <a:gd name="T94" fmla="*/ 64 w 204"/>
                <a:gd name="T95" fmla="*/ 108 h 210"/>
                <a:gd name="T96" fmla="*/ 69 w 204"/>
                <a:gd name="T97" fmla="*/ 112 h 210"/>
                <a:gd name="T98" fmla="*/ 69 w 204"/>
                <a:gd name="T99" fmla="*/ 108 h 210"/>
                <a:gd name="T100" fmla="*/ 56 w 204"/>
                <a:gd name="T101" fmla="*/ 103 h 210"/>
                <a:gd name="T102" fmla="*/ 52 w 204"/>
                <a:gd name="T103" fmla="*/ 95 h 210"/>
                <a:gd name="T104" fmla="*/ 52 w 204"/>
                <a:gd name="T105" fmla="*/ 91 h 210"/>
                <a:gd name="T106" fmla="*/ 47 w 204"/>
                <a:gd name="T107" fmla="*/ 91 h 210"/>
                <a:gd name="T108" fmla="*/ 43 w 204"/>
                <a:gd name="T109" fmla="*/ 91 h 210"/>
                <a:gd name="T110" fmla="*/ 35 w 204"/>
                <a:gd name="T111" fmla="*/ 82 h 210"/>
                <a:gd name="T112" fmla="*/ 21 w 204"/>
                <a:gd name="T113" fmla="*/ 78 h 210"/>
                <a:gd name="T114" fmla="*/ 26 w 204"/>
                <a:gd name="T115" fmla="*/ 78 h 210"/>
                <a:gd name="T116" fmla="*/ 17 w 204"/>
                <a:gd name="T117" fmla="*/ 73 h 210"/>
                <a:gd name="T118" fmla="*/ 4 w 204"/>
                <a:gd name="T119" fmla="*/ 64 h 210"/>
                <a:gd name="T120" fmla="*/ 0 w 204"/>
                <a:gd name="T121" fmla="*/ 60 h 210"/>
                <a:gd name="T122" fmla="*/ 0 w 204"/>
                <a:gd name="T123" fmla="*/ 56 h 21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04"/>
                <a:gd name="T187" fmla="*/ 0 h 210"/>
                <a:gd name="T188" fmla="*/ 204 w 204"/>
                <a:gd name="T189" fmla="*/ 210 h 21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04" h="210">
                  <a:moveTo>
                    <a:pt x="0" y="78"/>
                  </a:moveTo>
                  <a:lnTo>
                    <a:pt x="6" y="72"/>
                  </a:lnTo>
                  <a:lnTo>
                    <a:pt x="6" y="66"/>
                  </a:lnTo>
                  <a:lnTo>
                    <a:pt x="12" y="66"/>
                  </a:lnTo>
                  <a:lnTo>
                    <a:pt x="12" y="60"/>
                  </a:lnTo>
                  <a:lnTo>
                    <a:pt x="18" y="54"/>
                  </a:lnTo>
                  <a:lnTo>
                    <a:pt x="24" y="54"/>
                  </a:lnTo>
                  <a:lnTo>
                    <a:pt x="24" y="48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36" y="36"/>
                  </a:lnTo>
                  <a:lnTo>
                    <a:pt x="42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54" y="0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84" y="6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0" y="6"/>
                  </a:lnTo>
                  <a:lnTo>
                    <a:pt x="96" y="6"/>
                  </a:lnTo>
                  <a:lnTo>
                    <a:pt x="96" y="12"/>
                  </a:lnTo>
                  <a:lnTo>
                    <a:pt x="96" y="18"/>
                  </a:lnTo>
                  <a:lnTo>
                    <a:pt x="96" y="24"/>
                  </a:lnTo>
                  <a:lnTo>
                    <a:pt x="102" y="24"/>
                  </a:lnTo>
                  <a:lnTo>
                    <a:pt x="102" y="30"/>
                  </a:lnTo>
                  <a:lnTo>
                    <a:pt x="102" y="36"/>
                  </a:lnTo>
                  <a:lnTo>
                    <a:pt x="102" y="42"/>
                  </a:lnTo>
                  <a:lnTo>
                    <a:pt x="102" y="48"/>
                  </a:lnTo>
                  <a:lnTo>
                    <a:pt x="102" y="54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96" y="54"/>
                  </a:lnTo>
                  <a:lnTo>
                    <a:pt x="102" y="54"/>
                  </a:lnTo>
                  <a:lnTo>
                    <a:pt x="108" y="54"/>
                  </a:lnTo>
                  <a:lnTo>
                    <a:pt x="108" y="60"/>
                  </a:lnTo>
                  <a:lnTo>
                    <a:pt x="114" y="60"/>
                  </a:lnTo>
                  <a:lnTo>
                    <a:pt x="114" y="66"/>
                  </a:lnTo>
                  <a:lnTo>
                    <a:pt x="120" y="66"/>
                  </a:lnTo>
                  <a:lnTo>
                    <a:pt x="120" y="60"/>
                  </a:lnTo>
                  <a:lnTo>
                    <a:pt x="126" y="60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132" y="60"/>
                  </a:lnTo>
                  <a:lnTo>
                    <a:pt x="126" y="60"/>
                  </a:lnTo>
                  <a:lnTo>
                    <a:pt x="132" y="54"/>
                  </a:lnTo>
                  <a:lnTo>
                    <a:pt x="138" y="48"/>
                  </a:lnTo>
                  <a:lnTo>
                    <a:pt x="132" y="48"/>
                  </a:lnTo>
                  <a:lnTo>
                    <a:pt x="138" y="42"/>
                  </a:lnTo>
                  <a:lnTo>
                    <a:pt x="144" y="42"/>
                  </a:lnTo>
                  <a:lnTo>
                    <a:pt x="144" y="48"/>
                  </a:lnTo>
                  <a:lnTo>
                    <a:pt x="150" y="48"/>
                  </a:lnTo>
                  <a:lnTo>
                    <a:pt x="150" y="54"/>
                  </a:lnTo>
                  <a:lnTo>
                    <a:pt x="150" y="60"/>
                  </a:lnTo>
                  <a:lnTo>
                    <a:pt x="150" y="66"/>
                  </a:lnTo>
                  <a:lnTo>
                    <a:pt x="156" y="66"/>
                  </a:lnTo>
                  <a:lnTo>
                    <a:pt x="156" y="72"/>
                  </a:lnTo>
                  <a:lnTo>
                    <a:pt x="156" y="78"/>
                  </a:lnTo>
                  <a:lnTo>
                    <a:pt x="156" y="84"/>
                  </a:lnTo>
                  <a:lnTo>
                    <a:pt x="156" y="90"/>
                  </a:lnTo>
                  <a:lnTo>
                    <a:pt x="150" y="90"/>
                  </a:lnTo>
                  <a:lnTo>
                    <a:pt x="150" y="96"/>
                  </a:lnTo>
                  <a:lnTo>
                    <a:pt x="144" y="96"/>
                  </a:lnTo>
                  <a:lnTo>
                    <a:pt x="144" y="102"/>
                  </a:lnTo>
                  <a:lnTo>
                    <a:pt x="138" y="102"/>
                  </a:lnTo>
                  <a:lnTo>
                    <a:pt x="144" y="102"/>
                  </a:lnTo>
                  <a:lnTo>
                    <a:pt x="150" y="102"/>
                  </a:lnTo>
                  <a:lnTo>
                    <a:pt x="150" y="108"/>
                  </a:lnTo>
                  <a:lnTo>
                    <a:pt x="156" y="108"/>
                  </a:lnTo>
                  <a:lnTo>
                    <a:pt x="162" y="108"/>
                  </a:lnTo>
                  <a:lnTo>
                    <a:pt x="162" y="114"/>
                  </a:lnTo>
                  <a:lnTo>
                    <a:pt x="168" y="108"/>
                  </a:lnTo>
                  <a:lnTo>
                    <a:pt x="174" y="108"/>
                  </a:lnTo>
                  <a:lnTo>
                    <a:pt x="174" y="114"/>
                  </a:lnTo>
                  <a:lnTo>
                    <a:pt x="174" y="108"/>
                  </a:lnTo>
                  <a:lnTo>
                    <a:pt x="174" y="114"/>
                  </a:lnTo>
                  <a:lnTo>
                    <a:pt x="174" y="108"/>
                  </a:lnTo>
                  <a:lnTo>
                    <a:pt x="174" y="114"/>
                  </a:lnTo>
                  <a:lnTo>
                    <a:pt x="180" y="114"/>
                  </a:lnTo>
                  <a:lnTo>
                    <a:pt x="180" y="120"/>
                  </a:lnTo>
                  <a:lnTo>
                    <a:pt x="180" y="126"/>
                  </a:lnTo>
                  <a:lnTo>
                    <a:pt x="186" y="126"/>
                  </a:lnTo>
                  <a:lnTo>
                    <a:pt x="186" y="132"/>
                  </a:lnTo>
                  <a:lnTo>
                    <a:pt x="186" y="126"/>
                  </a:lnTo>
                  <a:lnTo>
                    <a:pt x="186" y="132"/>
                  </a:lnTo>
                  <a:lnTo>
                    <a:pt x="192" y="132"/>
                  </a:lnTo>
                  <a:lnTo>
                    <a:pt x="198" y="132"/>
                  </a:lnTo>
                  <a:lnTo>
                    <a:pt x="198" y="138"/>
                  </a:lnTo>
                  <a:lnTo>
                    <a:pt x="198" y="144"/>
                  </a:lnTo>
                  <a:lnTo>
                    <a:pt x="204" y="144"/>
                  </a:lnTo>
                  <a:lnTo>
                    <a:pt x="198" y="144"/>
                  </a:lnTo>
                  <a:lnTo>
                    <a:pt x="198" y="150"/>
                  </a:lnTo>
                  <a:lnTo>
                    <a:pt x="204" y="150"/>
                  </a:lnTo>
                  <a:lnTo>
                    <a:pt x="198" y="150"/>
                  </a:lnTo>
                  <a:lnTo>
                    <a:pt x="198" y="156"/>
                  </a:lnTo>
                  <a:lnTo>
                    <a:pt x="204" y="156"/>
                  </a:lnTo>
                  <a:lnTo>
                    <a:pt x="204" y="162"/>
                  </a:lnTo>
                  <a:lnTo>
                    <a:pt x="198" y="162"/>
                  </a:lnTo>
                  <a:lnTo>
                    <a:pt x="198" y="168"/>
                  </a:lnTo>
                  <a:lnTo>
                    <a:pt x="192" y="168"/>
                  </a:lnTo>
                  <a:lnTo>
                    <a:pt x="192" y="174"/>
                  </a:lnTo>
                  <a:lnTo>
                    <a:pt x="192" y="180"/>
                  </a:lnTo>
                  <a:lnTo>
                    <a:pt x="192" y="186"/>
                  </a:lnTo>
                  <a:lnTo>
                    <a:pt x="192" y="192"/>
                  </a:lnTo>
                  <a:lnTo>
                    <a:pt x="192" y="198"/>
                  </a:lnTo>
                  <a:lnTo>
                    <a:pt x="192" y="204"/>
                  </a:lnTo>
                  <a:lnTo>
                    <a:pt x="192" y="210"/>
                  </a:lnTo>
                  <a:lnTo>
                    <a:pt x="186" y="204"/>
                  </a:lnTo>
                  <a:lnTo>
                    <a:pt x="180" y="204"/>
                  </a:lnTo>
                  <a:lnTo>
                    <a:pt x="174" y="198"/>
                  </a:lnTo>
                  <a:lnTo>
                    <a:pt x="162" y="198"/>
                  </a:lnTo>
                  <a:lnTo>
                    <a:pt x="156" y="198"/>
                  </a:lnTo>
                  <a:lnTo>
                    <a:pt x="156" y="192"/>
                  </a:lnTo>
                  <a:lnTo>
                    <a:pt x="150" y="192"/>
                  </a:lnTo>
                  <a:lnTo>
                    <a:pt x="144" y="192"/>
                  </a:lnTo>
                  <a:lnTo>
                    <a:pt x="144" y="186"/>
                  </a:lnTo>
                  <a:lnTo>
                    <a:pt x="138" y="186"/>
                  </a:lnTo>
                  <a:lnTo>
                    <a:pt x="132" y="186"/>
                  </a:lnTo>
                  <a:lnTo>
                    <a:pt x="132" y="180"/>
                  </a:lnTo>
                  <a:lnTo>
                    <a:pt x="126" y="180"/>
                  </a:lnTo>
                  <a:lnTo>
                    <a:pt x="126" y="174"/>
                  </a:lnTo>
                  <a:lnTo>
                    <a:pt x="120" y="174"/>
                  </a:lnTo>
                  <a:lnTo>
                    <a:pt x="114" y="174"/>
                  </a:lnTo>
                  <a:lnTo>
                    <a:pt x="114" y="168"/>
                  </a:lnTo>
                  <a:lnTo>
                    <a:pt x="108" y="168"/>
                  </a:lnTo>
                  <a:lnTo>
                    <a:pt x="102" y="162"/>
                  </a:lnTo>
                  <a:lnTo>
                    <a:pt x="108" y="162"/>
                  </a:lnTo>
                  <a:lnTo>
                    <a:pt x="102" y="162"/>
                  </a:lnTo>
                  <a:lnTo>
                    <a:pt x="96" y="162"/>
                  </a:lnTo>
                  <a:lnTo>
                    <a:pt x="96" y="156"/>
                  </a:lnTo>
                  <a:lnTo>
                    <a:pt x="90" y="156"/>
                  </a:lnTo>
                  <a:lnTo>
                    <a:pt x="90" y="150"/>
                  </a:lnTo>
                  <a:lnTo>
                    <a:pt x="90" y="156"/>
                  </a:lnTo>
                  <a:lnTo>
                    <a:pt x="90" y="150"/>
                  </a:lnTo>
                  <a:lnTo>
                    <a:pt x="96" y="156"/>
                  </a:lnTo>
                  <a:lnTo>
                    <a:pt x="96" y="150"/>
                  </a:lnTo>
                  <a:lnTo>
                    <a:pt x="90" y="150"/>
                  </a:lnTo>
                  <a:lnTo>
                    <a:pt x="96" y="150"/>
                  </a:lnTo>
                  <a:lnTo>
                    <a:pt x="90" y="150"/>
                  </a:lnTo>
                  <a:lnTo>
                    <a:pt x="84" y="144"/>
                  </a:lnTo>
                  <a:lnTo>
                    <a:pt x="78" y="144"/>
                  </a:lnTo>
                  <a:lnTo>
                    <a:pt x="78" y="138"/>
                  </a:lnTo>
                  <a:lnTo>
                    <a:pt x="72" y="138"/>
                  </a:lnTo>
                  <a:lnTo>
                    <a:pt x="72" y="132"/>
                  </a:lnTo>
                  <a:lnTo>
                    <a:pt x="66" y="132"/>
                  </a:lnTo>
                  <a:lnTo>
                    <a:pt x="72" y="132"/>
                  </a:lnTo>
                  <a:lnTo>
                    <a:pt x="72" y="126"/>
                  </a:lnTo>
                  <a:lnTo>
                    <a:pt x="72" y="132"/>
                  </a:lnTo>
                  <a:lnTo>
                    <a:pt x="66" y="132"/>
                  </a:lnTo>
                  <a:lnTo>
                    <a:pt x="66" y="126"/>
                  </a:lnTo>
                  <a:lnTo>
                    <a:pt x="66" y="132"/>
                  </a:lnTo>
                  <a:lnTo>
                    <a:pt x="66" y="126"/>
                  </a:lnTo>
                  <a:lnTo>
                    <a:pt x="60" y="126"/>
                  </a:lnTo>
                  <a:lnTo>
                    <a:pt x="60" y="120"/>
                  </a:lnTo>
                  <a:lnTo>
                    <a:pt x="54" y="120"/>
                  </a:lnTo>
                  <a:lnTo>
                    <a:pt x="48" y="114"/>
                  </a:lnTo>
                  <a:lnTo>
                    <a:pt x="42" y="114"/>
                  </a:lnTo>
                  <a:lnTo>
                    <a:pt x="36" y="114"/>
                  </a:lnTo>
                  <a:lnTo>
                    <a:pt x="30" y="108"/>
                  </a:lnTo>
                  <a:lnTo>
                    <a:pt x="36" y="108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0" y="108"/>
                  </a:lnTo>
                  <a:lnTo>
                    <a:pt x="30" y="102"/>
                  </a:lnTo>
                  <a:lnTo>
                    <a:pt x="24" y="102"/>
                  </a:lnTo>
                  <a:lnTo>
                    <a:pt x="18" y="96"/>
                  </a:lnTo>
                  <a:lnTo>
                    <a:pt x="12" y="96"/>
                  </a:lnTo>
                  <a:lnTo>
                    <a:pt x="6" y="90"/>
                  </a:lnTo>
                  <a:lnTo>
                    <a:pt x="0" y="90"/>
                  </a:lnTo>
                  <a:lnTo>
                    <a:pt x="6" y="84"/>
                  </a:lnTo>
                  <a:lnTo>
                    <a:pt x="0" y="84"/>
                  </a:lnTo>
                  <a:lnTo>
                    <a:pt x="6" y="84"/>
                  </a:lnTo>
                  <a:lnTo>
                    <a:pt x="0" y="84"/>
                  </a:lnTo>
                  <a:lnTo>
                    <a:pt x="0" y="7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Freeform 20">
              <a:extLst>
                <a:ext uri="{FF2B5EF4-FFF2-40B4-BE49-F238E27FC236}">
                  <a16:creationId xmlns:a16="http://schemas.microsoft.com/office/drawing/2014/main" id="{8D9007D9-1AF1-655B-4A5C-A65652F903DC}"/>
                </a:ext>
              </a:extLst>
            </p:cNvPr>
            <p:cNvSpPr>
              <a:spLocks noChangeAspect="1"/>
            </p:cNvSpPr>
            <p:nvPr>
              <p:custDataLst>
                <p:tags r:id="rId17"/>
              </p:custDataLst>
            </p:nvPr>
          </p:nvSpPr>
          <p:spPr bwMode="gray">
            <a:xfrm>
              <a:off x="3254528" y="3003551"/>
              <a:ext cx="138088" cy="339725"/>
            </a:xfrm>
            <a:custGeom>
              <a:avLst/>
              <a:gdLst>
                <a:gd name="T0" fmla="*/ 26 w 102"/>
                <a:gd name="T1" fmla="*/ 4 h 252"/>
                <a:gd name="T2" fmla="*/ 31 w 102"/>
                <a:gd name="T3" fmla="*/ 8 h 252"/>
                <a:gd name="T4" fmla="*/ 39 w 102"/>
                <a:gd name="T5" fmla="*/ 13 h 252"/>
                <a:gd name="T6" fmla="*/ 35 w 102"/>
                <a:gd name="T7" fmla="*/ 21 h 252"/>
                <a:gd name="T8" fmla="*/ 35 w 102"/>
                <a:gd name="T9" fmla="*/ 31 h 252"/>
                <a:gd name="T10" fmla="*/ 48 w 102"/>
                <a:gd name="T11" fmla="*/ 39 h 252"/>
                <a:gd name="T12" fmla="*/ 57 w 102"/>
                <a:gd name="T13" fmla="*/ 52 h 252"/>
                <a:gd name="T14" fmla="*/ 57 w 102"/>
                <a:gd name="T15" fmla="*/ 60 h 252"/>
                <a:gd name="T16" fmla="*/ 61 w 102"/>
                <a:gd name="T17" fmla="*/ 70 h 252"/>
                <a:gd name="T18" fmla="*/ 66 w 102"/>
                <a:gd name="T19" fmla="*/ 78 h 252"/>
                <a:gd name="T20" fmla="*/ 66 w 102"/>
                <a:gd name="T21" fmla="*/ 87 h 252"/>
                <a:gd name="T22" fmla="*/ 66 w 102"/>
                <a:gd name="T23" fmla="*/ 95 h 252"/>
                <a:gd name="T24" fmla="*/ 66 w 102"/>
                <a:gd name="T25" fmla="*/ 104 h 252"/>
                <a:gd name="T26" fmla="*/ 66 w 102"/>
                <a:gd name="T27" fmla="*/ 121 h 252"/>
                <a:gd name="T28" fmla="*/ 66 w 102"/>
                <a:gd name="T29" fmla="*/ 130 h 252"/>
                <a:gd name="T30" fmla="*/ 70 w 102"/>
                <a:gd name="T31" fmla="*/ 134 h 252"/>
                <a:gd name="T32" fmla="*/ 66 w 102"/>
                <a:gd name="T33" fmla="*/ 138 h 252"/>
                <a:gd name="T34" fmla="*/ 66 w 102"/>
                <a:gd name="T35" fmla="*/ 155 h 252"/>
                <a:gd name="T36" fmla="*/ 66 w 102"/>
                <a:gd name="T37" fmla="*/ 165 h 252"/>
                <a:gd name="T38" fmla="*/ 70 w 102"/>
                <a:gd name="T39" fmla="*/ 169 h 252"/>
                <a:gd name="T40" fmla="*/ 74 w 102"/>
                <a:gd name="T41" fmla="*/ 173 h 252"/>
                <a:gd name="T42" fmla="*/ 74 w 102"/>
                <a:gd name="T43" fmla="*/ 177 h 252"/>
                <a:gd name="T44" fmla="*/ 66 w 102"/>
                <a:gd name="T45" fmla="*/ 177 h 252"/>
                <a:gd name="T46" fmla="*/ 57 w 102"/>
                <a:gd name="T47" fmla="*/ 182 h 252"/>
                <a:gd name="T48" fmla="*/ 48 w 102"/>
                <a:gd name="T49" fmla="*/ 182 h 252"/>
                <a:gd name="T50" fmla="*/ 44 w 102"/>
                <a:gd name="T51" fmla="*/ 177 h 252"/>
                <a:gd name="T52" fmla="*/ 39 w 102"/>
                <a:gd name="T53" fmla="*/ 173 h 252"/>
                <a:gd name="T54" fmla="*/ 35 w 102"/>
                <a:gd name="T55" fmla="*/ 169 h 252"/>
                <a:gd name="T56" fmla="*/ 31 w 102"/>
                <a:gd name="T57" fmla="*/ 165 h 252"/>
                <a:gd name="T58" fmla="*/ 26 w 102"/>
                <a:gd name="T59" fmla="*/ 161 h 252"/>
                <a:gd name="T60" fmla="*/ 26 w 102"/>
                <a:gd name="T61" fmla="*/ 151 h 252"/>
                <a:gd name="T62" fmla="*/ 31 w 102"/>
                <a:gd name="T63" fmla="*/ 143 h 252"/>
                <a:gd name="T64" fmla="*/ 31 w 102"/>
                <a:gd name="T65" fmla="*/ 134 h 252"/>
                <a:gd name="T66" fmla="*/ 26 w 102"/>
                <a:gd name="T67" fmla="*/ 130 h 252"/>
                <a:gd name="T68" fmla="*/ 31 w 102"/>
                <a:gd name="T69" fmla="*/ 126 h 252"/>
                <a:gd name="T70" fmla="*/ 31 w 102"/>
                <a:gd name="T71" fmla="*/ 117 h 252"/>
                <a:gd name="T72" fmla="*/ 31 w 102"/>
                <a:gd name="T73" fmla="*/ 108 h 252"/>
                <a:gd name="T74" fmla="*/ 35 w 102"/>
                <a:gd name="T75" fmla="*/ 104 h 252"/>
                <a:gd name="T76" fmla="*/ 31 w 102"/>
                <a:gd name="T77" fmla="*/ 99 h 252"/>
                <a:gd name="T78" fmla="*/ 26 w 102"/>
                <a:gd name="T79" fmla="*/ 95 h 252"/>
                <a:gd name="T80" fmla="*/ 22 w 102"/>
                <a:gd name="T81" fmla="*/ 91 h 252"/>
                <a:gd name="T82" fmla="*/ 26 w 102"/>
                <a:gd name="T83" fmla="*/ 87 h 252"/>
                <a:gd name="T84" fmla="*/ 22 w 102"/>
                <a:gd name="T85" fmla="*/ 78 h 252"/>
                <a:gd name="T86" fmla="*/ 26 w 102"/>
                <a:gd name="T87" fmla="*/ 74 h 252"/>
                <a:gd name="T88" fmla="*/ 26 w 102"/>
                <a:gd name="T89" fmla="*/ 65 h 252"/>
                <a:gd name="T90" fmla="*/ 22 w 102"/>
                <a:gd name="T91" fmla="*/ 60 h 252"/>
                <a:gd name="T92" fmla="*/ 17 w 102"/>
                <a:gd name="T93" fmla="*/ 65 h 252"/>
                <a:gd name="T94" fmla="*/ 13 w 102"/>
                <a:gd name="T95" fmla="*/ 60 h 252"/>
                <a:gd name="T96" fmla="*/ 17 w 102"/>
                <a:gd name="T97" fmla="*/ 56 h 252"/>
                <a:gd name="T98" fmla="*/ 22 w 102"/>
                <a:gd name="T99" fmla="*/ 52 h 252"/>
                <a:gd name="T100" fmla="*/ 22 w 102"/>
                <a:gd name="T101" fmla="*/ 48 h 252"/>
                <a:gd name="T102" fmla="*/ 22 w 102"/>
                <a:gd name="T103" fmla="*/ 48 h 252"/>
                <a:gd name="T104" fmla="*/ 22 w 102"/>
                <a:gd name="T105" fmla="*/ 39 h 252"/>
                <a:gd name="T106" fmla="*/ 22 w 102"/>
                <a:gd name="T107" fmla="*/ 31 h 252"/>
                <a:gd name="T108" fmla="*/ 17 w 102"/>
                <a:gd name="T109" fmla="*/ 26 h 252"/>
                <a:gd name="T110" fmla="*/ 13 w 102"/>
                <a:gd name="T111" fmla="*/ 21 h 252"/>
                <a:gd name="T112" fmla="*/ 4 w 102"/>
                <a:gd name="T113" fmla="*/ 21 h 252"/>
                <a:gd name="T114" fmla="*/ 4 w 102"/>
                <a:gd name="T115" fmla="*/ 13 h 252"/>
                <a:gd name="T116" fmla="*/ 9 w 102"/>
                <a:gd name="T117" fmla="*/ 4 h 252"/>
                <a:gd name="T118" fmla="*/ 0 w 102"/>
                <a:gd name="T119" fmla="*/ 4 h 25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"/>
                <a:gd name="T181" fmla="*/ 0 h 252"/>
                <a:gd name="T182" fmla="*/ 102 w 102"/>
                <a:gd name="T183" fmla="*/ 252 h 25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" h="252">
                  <a:moveTo>
                    <a:pt x="0" y="0"/>
                  </a:moveTo>
                  <a:lnTo>
                    <a:pt x="36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54" y="12"/>
                  </a:lnTo>
                  <a:lnTo>
                    <a:pt x="54" y="18"/>
                  </a:lnTo>
                  <a:lnTo>
                    <a:pt x="48" y="24"/>
                  </a:lnTo>
                  <a:lnTo>
                    <a:pt x="48" y="30"/>
                  </a:lnTo>
                  <a:lnTo>
                    <a:pt x="48" y="36"/>
                  </a:lnTo>
                  <a:lnTo>
                    <a:pt x="48" y="42"/>
                  </a:lnTo>
                  <a:lnTo>
                    <a:pt x="60" y="48"/>
                  </a:lnTo>
                  <a:lnTo>
                    <a:pt x="66" y="54"/>
                  </a:lnTo>
                  <a:lnTo>
                    <a:pt x="78" y="60"/>
                  </a:lnTo>
                  <a:lnTo>
                    <a:pt x="78" y="72"/>
                  </a:lnTo>
                  <a:lnTo>
                    <a:pt x="78" y="78"/>
                  </a:lnTo>
                  <a:lnTo>
                    <a:pt x="78" y="84"/>
                  </a:lnTo>
                  <a:lnTo>
                    <a:pt x="78" y="90"/>
                  </a:lnTo>
                  <a:lnTo>
                    <a:pt x="84" y="96"/>
                  </a:lnTo>
                  <a:lnTo>
                    <a:pt x="90" y="102"/>
                  </a:lnTo>
                  <a:lnTo>
                    <a:pt x="90" y="108"/>
                  </a:lnTo>
                  <a:lnTo>
                    <a:pt x="90" y="114"/>
                  </a:lnTo>
                  <a:lnTo>
                    <a:pt x="90" y="120"/>
                  </a:lnTo>
                  <a:lnTo>
                    <a:pt x="90" y="126"/>
                  </a:lnTo>
                  <a:lnTo>
                    <a:pt x="90" y="132"/>
                  </a:lnTo>
                  <a:lnTo>
                    <a:pt x="90" y="138"/>
                  </a:lnTo>
                  <a:lnTo>
                    <a:pt x="90" y="144"/>
                  </a:lnTo>
                  <a:lnTo>
                    <a:pt x="90" y="156"/>
                  </a:lnTo>
                  <a:lnTo>
                    <a:pt x="90" y="168"/>
                  </a:lnTo>
                  <a:lnTo>
                    <a:pt x="90" y="174"/>
                  </a:lnTo>
                  <a:lnTo>
                    <a:pt x="90" y="180"/>
                  </a:lnTo>
                  <a:lnTo>
                    <a:pt x="96" y="180"/>
                  </a:lnTo>
                  <a:lnTo>
                    <a:pt x="96" y="186"/>
                  </a:lnTo>
                  <a:lnTo>
                    <a:pt x="90" y="186"/>
                  </a:lnTo>
                  <a:lnTo>
                    <a:pt x="90" y="192"/>
                  </a:lnTo>
                  <a:lnTo>
                    <a:pt x="90" y="210"/>
                  </a:lnTo>
                  <a:lnTo>
                    <a:pt x="90" y="216"/>
                  </a:lnTo>
                  <a:lnTo>
                    <a:pt x="90" y="222"/>
                  </a:lnTo>
                  <a:lnTo>
                    <a:pt x="90" y="228"/>
                  </a:lnTo>
                  <a:lnTo>
                    <a:pt x="96" y="228"/>
                  </a:lnTo>
                  <a:lnTo>
                    <a:pt x="96" y="234"/>
                  </a:lnTo>
                  <a:lnTo>
                    <a:pt x="96" y="240"/>
                  </a:lnTo>
                  <a:lnTo>
                    <a:pt x="102" y="240"/>
                  </a:lnTo>
                  <a:lnTo>
                    <a:pt x="96" y="240"/>
                  </a:lnTo>
                  <a:lnTo>
                    <a:pt x="102" y="246"/>
                  </a:lnTo>
                  <a:lnTo>
                    <a:pt x="96" y="246"/>
                  </a:lnTo>
                  <a:lnTo>
                    <a:pt x="90" y="246"/>
                  </a:lnTo>
                  <a:lnTo>
                    <a:pt x="84" y="246"/>
                  </a:lnTo>
                  <a:lnTo>
                    <a:pt x="78" y="252"/>
                  </a:lnTo>
                  <a:lnTo>
                    <a:pt x="72" y="252"/>
                  </a:lnTo>
                  <a:lnTo>
                    <a:pt x="66" y="252"/>
                  </a:lnTo>
                  <a:lnTo>
                    <a:pt x="66" y="246"/>
                  </a:lnTo>
                  <a:lnTo>
                    <a:pt x="60" y="246"/>
                  </a:lnTo>
                  <a:lnTo>
                    <a:pt x="60" y="240"/>
                  </a:lnTo>
                  <a:lnTo>
                    <a:pt x="54" y="240"/>
                  </a:lnTo>
                  <a:lnTo>
                    <a:pt x="48" y="240"/>
                  </a:lnTo>
                  <a:lnTo>
                    <a:pt x="48" y="234"/>
                  </a:lnTo>
                  <a:lnTo>
                    <a:pt x="48" y="228"/>
                  </a:lnTo>
                  <a:lnTo>
                    <a:pt x="42" y="228"/>
                  </a:lnTo>
                  <a:lnTo>
                    <a:pt x="42" y="222"/>
                  </a:lnTo>
                  <a:lnTo>
                    <a:pt x="36" y="222"/>
                  </a:lnTo>
                  <a:lnTo>
                    <a:pt x="36" y="216"/>
                  </a:lnTo>
                  <a:lnTo>
                    <a:pt x="36" y="210"/>
                  </a:lnTo>
                  <a:lnTo>
                    <a:pt x="42" y="204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36" y="186"/>
                  </a:lnTo>
                  <a:lnTo>
                    <a:pt x="36" y="180"/>
                  </a:lnTo>
                  <a:lnTo>
                    <a:pt x="36" y="174"/>
                  </a:lnTo>
                  <a:lnTo>
                    <a:pt x="42" y="174"/>
                  </a:lnTo>
                  <a:lnTo>
                    <a:pt x="42" y="168"/>
                  </a:lnTo>
                  <a:lnTo>
                    <a:pt x="42" y="162"/>
                  </a:lnTo>
                  <a:lnTo>
                    <a:pt x="42" y="156"/>
                  </a:lnTo>
                  <a:lnTo>
                    <a:pt x="42" y="150"/>
                  </a:lnTo>
                  <a:lnTo>
                    <a:pt x="42" y="144"/>
                  </a:lnTo>
                  <a:lnTo>
                    <a:pt x="48" y="144"/>
                  </a:lnTo>
                  <a:lnTo>
                    <a:pt x="48" y="138"/>
                  </a:lnTo>
                  <a:lnTo>
                    <a:pt x="42" y="138"/>
                  </a:lnTo>
                  <a:lnTo>
                    <a:pt x="42" y="132"/>
                  </a:lnTo>
                  <a:lnTo>
                    <a:pt x="36" y="132"/>
                  </a:lnTo>
                  <a:lnTo>
                    <a:pt x="36" y="126"/>
                  </a:lnTo>
                  <a:lnTo>
                    <a:pt x="30" y="126"/>
                  </a:lnTo>
                  <a:lnTo>
                    <a:pt x="30" y="120"/>
                  </a:lnTo>
                  <a:lnTo>
                    <a:pt x="36" y="120"/>
                  </a:lnTo>
                  <a:lnTo>
                    <a:pt x="36" y="114"/>
                  </a:lnTo>
                  <a:lnTo>
                    <a:pt x="30" y="108"/>
                  </a:lnTo>
                  <a:lnTo>
                    <a:pt x="30" y="102"/>
                  </a:lnTo>
                  <a:lnTo>
                    <a:pt x="36" y="102"/>
                  </a:lnTo>
                  <a:lnTo>
                    <a:pt x="36" y="96"/>
                  </a:lnTo>
                  <a:lnTo>
                    <a:pt x="36" y="90"/>
                  </a:lnTo>
                  <a:lnTo>
                    <a:pt x="36" y="84"/>
                  </a:lnTo>
                  <a:lnTo>
                    <a:pt x="30" y="84"/>
                  </a:lnTo>
                  <a:lnTo>
                    <a:pt x="24" y="84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18" y="84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30" y="66"/>
                  </a:lnTo>
                  <a:lnTo>
                    <a:pt x="24" y="66"/>
                  </a:lnTo>
                  <a:lnTo>
                    <a:pt x="30" y="66"/>
                  </a:lnTo>
                  <a:lnTo>
                    <a:pt x="30" y="60"/>
                  </a:lnTo>
                  <a:lnTo>
                    <a:pt x="30" y="54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24" y="42"/>
                  </a:lnTo>
                  <a:lnTo>
                    <a:pt x="24" y="36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2" y="30"/>
                  </a:lnTo>
                  <a:lnTo>
                    <a:pt x="6" y="30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2" y="6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7" name="Freeform 21">
              <a:extLst>
                <a:ext uri="{FF2B5EF4-FFF2-40B4-BE49-F238E27FC236}">
                  <a16:creationId xmlns:a16="http://schemas.microsoft.com/office/drawing/2014/main" id="{A10D475E-10C0-B73F-9440-F1891E91A4C4}"/>
                </a:ext>
              </a:extLst>
            </p:cNvPr>
            <p:cNvSpPr>
              <a:spLocks noChangeAspect="1"/>
            </p:cNvSpPr>
            <p:nvPr>
              <p:custDataLst>
                <p:tags r:id="rId18"/>
              </p:custDataLst>
            </p:nvPr>
          </p:nvSpPr>
          <p:spPr bwMode="gray">
            <a:xfrm>
              <a:off x="3319605" y="2922589"/>
              <a:ext cx="209513" cy="412750"/>
            </a:xfrm>
            <a:custGeom>
              <a:avLst/>
              <a:gdLst>
                <a:gd name="T0" fmla="*/ 8 w 156"/>
                <a:gd name="T1" fmla="*/ 48 h 306"/>
                <a:gd name="T2" fmla="*/ 8 w 156"/>
                <a:gd name="T3" fmla="*/ 48 h 306"/>
                <a:gd name="T4" fmla="*/ 13 w 156"/>
                <a:gd name="T5" fmla="*/ 39 h 306"/>
                <a:gd name="T6" fmla="*/ 21 w 156"/>
                <a:gd name="T7" fmla="*/ 35 h 306"/>
                <a:gd name="T8" fmla="*/ 35 w 156"/>
                <a:gd name="T9" fmla="*/ 35 h 306"/>
                <a:gd name="T10" fmla="*/ 52 w 156"/>
                <a:gd name="T11" fmla="*/ 31 h 306"/>
                <a:gd name="T12" fmla="*/ 56 w 156"/>
                <a:gd name="T13" fmla="*/ 21 h 306"/>
                <a:gd name="T14" fmla="*/ 56 w 156"/>
                <a:gd name="T15" fmla="*/ 17 h 306"/>
                <a:gd name="T16" fmla="*/ 60 w 156"/>
                <a:gd name="T17" fmla="*/ 17 h 306"/>
                <a:gd name="T18" fmla="*/ 56 w 156"/>
                <a:gd name="T19" fmla="*/ 8 h 306"/>
                <a:gd name="T20" fmla="*/ 64 w 156"/>
                <a:gd name="T21" fmla="*/ 4 h 306"/>
                <a:gd name="T22" fmla="*/ 73 w 156"/>
                <a:gd name="T23" fmla="*/ 0 h 306"/>
                <a:gd name="T24" fmla="*/ 81 w 156"/>
                <a:gd name="T25" fmla="*/ 8 h 306"/>
                <a:gd name="T26" fmla="*/ 91 w 156"/>
                <a:gd name="T27" fmla="*/ 13 h 306"/>
                <a:gd name="T28" fmla="*/ 99 w 156"/>
                <a:gd name="T29" fmla="*/ 21 h 306"/>
                <a:gd name="T30" fmla="*/ 99 w 156"/>
                <a:gd name="T31" fmla="*/ 39 h 306"/>
                <a:gd name="T32" fmla="*/ 107 w 156"/>
                <a:gd name="T33" fmla="*/ 48 h 306"/>
                <a:gd name="T34" fmla="*/ 107 w 156"/>
                <a:gd name="T35" fmla="*/ 60 h 306"/>
                <a:gd name="T36" fmla="*/ 107 w 156"/>
                <a:gd name="T37" fmla="*/ 70 h 306"/>
                <a:gd name="T38" fmla="*/ 99 w 156"/>
                <a:gd name="T39" fmla="*/ 74 h 306"/>
                <a:gd name="T40" fmla="*/ 103 w 156"/>
                <a:gd name="T41" fmla="*/ 82 h 306"/>
                <a:gd name="T42" fmla="*/ 99 w 156"/>
                <a:gd name="T43" fmla="*/ 91 h 306"/>
                <a:gd name="T44" fmla="*/ 91 w 156"/>
                <a:gd name="T45" fmla="*/ 95 h 306"/>
                <a:gd name="T46" fmla="*/ 86 w 156"/>
                <a:gd name="T47" fmla="*/ 108 h 306"/>
                <a:gd name="T48" fmla="*/ 81 w 156"/>
                <a:gd name="T49" fmla="*/ 117 h 306"/>
                <a:gd name="T50" fmla="*/ 73 w 156"/>
                <a:gd name="T51" fmla="*/ 122 h 306"/>
                <a:gd name="T52" fmla="*/ 73 w 156"/>
                <a:gd name="T53" fmla="*/ 126 h 306"/>
                <a:gd name="T54" fmla="*/ 73 w 156"/>
                <a:gd name="T55" fmla="*/ 130 h 306"/>
                <a:gd name="T56" fmla="*/ 69 w 156"/>
                <a:gd name="T57" fmla="*/ 138 h 306"/>
                <a:gd name="T58" fmla="*/ 69 w 156"/>
                <a:gd name="T59" fmla="*/ 151 h 306"/>
                <a:gd name="T60" fmla="*/ 69 w 156"/>
                <a:gd name="T61" fmla="*/ 165 h 306"/>
                <a:gd name="T62" fmla="*/ 73 w 156"/>
                <a:gd name="T63" fmla="*/ 178 h 306"/>
                <a:gd name="T64" fmla="*/ 73 w 156"/>
                <a:gd name="T65" fmla="*/ 186 h 306"/>
                <a:gd name="T66" fmla="*/ 73 w 156"/>
                <a:gd name="T67" fmla="*/ 190 h 306"/>
                <a:gd name="T68" fmla="*/ 69 w 156"/>
                <a:gd name="T69" fmla="*/ 200 h 306"/>
                <a:gd name="T70" fmla="*/ 69 w 156"/>
                <a:gd name="T71" fmla="*/ 204 h 306"/>
                <a:gd name="T72" fmla="*/ 69 w 156"/>
                <a:gd name="T73" fmla="*/ 217 h 306"/>
                <a:gd name="T74" fmla="*/ 52 w 156"/>
                <a:gd name="T75" fmla="*/ 217 h 306"/>
                <a:gd name="T76" fmla="*/ 39 w 156"/>
                <a:gd name="T77" fmla="*/ 221 h 306"/>
                <a:gd name="T78" fmla="*/ 35 w 156"/>
                <a:gd name="T79" fmla="*/ 221 h 306"/>
                <a:gd name="T80" fmla="*/ 39 w 156"/>
                <a:gd name="T81" fmla="*/ 217 h 306"/>
                <a:gd name="T82" fmla="*/ 35 w 156"/>
                <a:gd name="T83" fmla="*/ 208 h 306"/>
                <a:gd name="T84" fmla="*/ 30 w 156"/>
                <a:gd name="T85" fmla="*/ 200 h 306"/>
                <a:gd name="T86" fmla="*/ 30 w 156"/>
                <a:gd name="T87" fmla="*/ 178 h 306"/>
                <a:gd name="T88" fmla="*/ 30 w 156"/>
                <a:gd name="T89" fmla="*/ 173 h 306"/>
                <a:gd name="T90" fmla="*/ 30 w 156"/>
                <a:gd name="T91" fmla="*/ 156 h 306"/>
                <a:gd name="T92" fmla="*/ 30 w 156"/>
                <a:gd name="T93" fmla="*/ 138 h 306"/>
                <a:gd name="T94" fmla="*/ 30 w 156"/>
                <a:gd name="T95" fmla="*/ 126 h 306"/>
                <a:gd name="T96" fmla="*/ 25 w 156"/>
                <a:gd name="T97" fmla="*/ 113 h 306"/>
                <a:gd name="T98" fmla="*/ 21 w 156"/>
                <a:gd name="T99" fmla="*/ 99 h 306"/>
                <a:gd name="T100" fmla="*/ 13 w 156"/>
                <a:gd name="T101" fmla="*/ 82 h 306"/>
                <a:gd name="T102" fmla="*/ 0 w 156"/>
                <a:gd name="T103" fmla="*/ 70 h 306"/>
                <a:gd name="T104" fmla="*/ 4 w 156"/>
                <a:gd name="T105" fmla="*/ 56 h 30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56"/>
                <a:gd name="T160" fmla="*/ 0 h 306"/>
                <a:gd name="T161" fmla="*/ 156 w 156"/>
                <a:gd name="T162" fmla="*/ 306 h 30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56" h="306">
                  <a:moveTo>
                    <a:pt x="6" y="72"/>
                  </a:moveTo>
                  <a:lnTo>
                    <a:pt x="6" y="66"/>
                  </a:lnTo>
                  <a:lnTo>
                    <a:pt x="12" y="66"/>
                  </a:lnTo>
                  <a:lnTo>
                    <a:pt x="18" y="66"/>
                  </a:lnTo>
                  <a:lnTo>
                    <a:pt x="12" y="60"/>
                  </a:lnTo>
                  <a:lnTo>
                    <a:pt x="12" y="66"/>
                  </a:lnTo>
                  <a:lnTo>
                    <a:pt x="12" y="60"/>
                  </a:lnTo>
                  <a:lnTo>
                    <a:pt x="18" y="60"/>
                  </a:lnTo>
                  <a:lnTo>
                    <a:pt x="18" y="54"/>
                  </a:lnTo>
                  <a:lnTo>
                    <a:pt x="24" y="54"/>
                  </a:lnTo>
                  <a:lnTo>
                    <a:pt x="30" y="54"/>
                  </a:lnTo>
                  <a:lnTo>
                    <a:pt x="30" y="48"/>
                  </a:lnTo>
                  <a:lnTo>
                    <a:pt x="36" y="48"/>
                  </a:lnTo>
                  <a:lnTo>
                    <a:pt x="42" y="48"/>
                  </a:lnTo>
                  <a:lnTo>
                    <a:pt x="48" y="48"/>
                  </a:lnTo>
                  <a:lnTo>
                    <a:pt x="54" y="48"/>
                  </a:lnTo>
                  <a:lnTo>
                    <a:pt x="60" y="48"/>
                  </a:lnTo>
                  <a:lnTo>
                    <a:pt x="72" y="42"/>
                  </a:lnTo>
                  <a:lnTo>
                    <a:pt x="72" y="36"/>
                  </a:lnTo>
                  <a:lnTo>
                    <a:pt x="78" y="36"/>
                  </a:lnTo>
                  <a:lnTo>
                    <a:pt x="78" y="30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78" y="24"/>
                  </a:lnTo>
                  <a:lnTo>
                    <a:pt x="84" y="24"/>
                  </a:lnTo>
                  <a:lnTo>
                    <a:pt x="84" y="18"/>
                  </a:lnTo>
                  <a:lnTo>
                    <a:pt x="84" y="12"/>
                  </a:lnTo>
                  <a:lnTo>
                    <a:pt x="78" y="12"/>
                  </a:lnTo>
                  <a:lnTo>
                    <a:pt x="78" y="6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96" y="6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26" y="24"/>
                  </a:lnTo>
                  <a:lnTo>
                    <a:pt x="132" y="24"/>
                  </a:lnTo>
                  <a:lnTo>
                    <a:pt x="138" y="30"/>
                  </a:lnTo>
                  <a:lnTo>
                    <a:pt x="138" y="36"/>
                  </a:lnTo>
                  <a:lnTo>
                    <a:pt x="138" y="42"/>
                  </a:lnTo>
                  <a:lnTo>
                    <a:pt x="138" y="54"/>
                  </a:lnTo>
                  <a:lnTo>
                    <a:pt x="144" y="60"/>
                  </a:lnTo>
                  <a:lnTo>
                    <a:pt x="144" y="66"/>
                  </a:lnTo>
                  <a:lnTo>
                    <a:pt x="150" y="66"/>
                  </a:lnTo>
                  <a:lnTo>
                    <a:pt x="150" y="72"/>
                  </a:lnTo>
                  <a:lnTo>
                    <a:pt x="150" y="78"/>
                  </a:lnTo>
                  <a:lnTo>
                    <a:pt x="150" y="84"/>
                  </a:lnTo>
                  <a:lnTo>
                    <a:pt x="156" y="90"/>
                  </a:lnTo>
                  <a:lnTo>
                    <a:pt x="150" y="90"/>
                  </a:lnTo>
                  <a:lnTo>
                    <a:pt x="150" y="96"/>
                  </a:lnTo>
                  <a:lnTo>
                    <a:pt x="144" y="96"/>
                  </a:lnTo>
                  <a:lnTo>
                    <a:pt x="144" y="102"/>
                  </a:lnTo>
                  <a:lnTo>
                    <a:pt x="138" y="102"/>
                  </a:lnTo>
                  <a:lnTo>
                    <a:pt x="138" y="108"/>
                  </a:lnTo>
                  <a:lnTo>
                    <a:pt x="144" y="108"/>
                  </a:lnTo>
                  <a:lnTo>
                    <a:pt x="144" y="114"/>
                  </a:lnTo>
                  <a:lnTo>
                    <a:pt x="144" y="120"/>
                  </a:lnTo>
                  <a:lnTo>
                    <a:pt x="138" y="120"/>
                  </a:lnTo>
                  <a:lnTo>
                    <a:pt x="138" y="126"/>
                  </a:lnTo>
                  <a:lnTo>
                    <a:pt x="132" y="126"/>
                  </a:lnTo>
                  <a:lnTo>
                    <a:pt x="126" y="126"/>
                  </a:lnTo>
                  <a:lnTo>
                    <a:pt x="126" y="132"/>
                  </a:lnTo>
                  <a:lnTo>
                    <a:pt x="126" y="138"/>
                  </a:lnTo>
                  <a:lnTo>
                    <a:pt x="120" y="144"/>
                  </a:lnTo>
                  <a:lnTo>
                    <a:pt x="120" y="150"/>
                  </a:lnTo>
                  <a:lnTo>
                    <a:pt x="120" y="156"/>
                  </a:lnTo>
                  <a:lnTo>
                    <a:pt x="114" y="156"/>
                  </a:lnTo>
                  <a:lnTo>
                    <a:pt x="114" y="162"/>
                  </a:lnTo>
                  <a:lnTo>
                    <a:pt x="108" y="162"/>
                  </a:lnTo>
                  <a:lnTo>
                    <a:pt x="102" y="162"/>
                  </a:lnTo>
                  <a:lnTo>
                    <a:pt x="102" y="168"/>
                  </a:lnTo>
                  <a:lnTo>
                    <a:pt x="102" y="174"/>
                  </a:lnTo>
                  <a:lnTo>
                    <a:pt x="96" y="174"/>
                  </a:lnTo>
                  <a:lnTo>
                    <a:pt x="102" y="174"/>
                  </a:lnTo>
                  <a:lnTo>
                    <a:pt x="96" y="174"/>
                  </a:lnTo>
                  <a:lnTo>
                    <a:pt x="96" y="180"/>
                  </a:lnTo>
                  <a:lnTo>
                    <a:pt x="102" y="180"/>
                  </a:lnTo>
                  <a:lnTo>
                    <a:pt x="96" y="180"/>
                  </a:lnTo>
                  <a:lnTo>
                    <a:pt x="96" y="186"/>
                  </a:lnTo>
                  <a:lnTo>
                    <a:pt x="96" y="192"/>
                  </a:lnTo>
                  <a:lnTo>
                    <a:pt x="96" y="198"/>
                  </a:lnTo>
                  <a:lnTo>
                    <a:pt x="96" y="204"/>
                  </a:lnTo>
                  <a:lnTo>
                    <a:pt x="96" y="210"/>
                  </a:lnTo>
                  <a:lnTo>
                    <a:pt x="96" y="216"/>
                  </a:lnTo>
                  <a:lnTo>
                    <a:pt x="96" y="222"/>
                  </a:lnTo>
                  <a:lnTo>
                    <a:pt x="96" y="228"/>
                  </a:lnTo>
                  <a:lnTo>
                    <a:pt x="96" y="234"/>
                  </a:lnTo>
                  <a:lnTo>
                    <a:pt x="96" y="240"/>
                  </a:lnTo>
                  <a:lnTo>
                    <a:pt x="102" y="246"/>
                  </a:lnTo>
                  <a:lnTo>
                    <a:pt x="96" y="246"/>
                  </a:lnTo>
                  <a:lnTo>
                    <a:pt x="96" y="252"/>
                  </a:lnTo>
                  <a:lnTo>
                    <a:pt x="102" y="258"/>
                  </a:lnTo>
                  <a:lnTo>
                    <a:pt x="102" y="264"/>
                  </a:lnTo>
                  <a:lnTo>
                    <a:pt x="96" y="264"/>
                  </a:lnTo>
                  <a:lnTo>
                    <a:pt x="102" y="264"/>
                  </a:lnTo>
                  <a:lnTo>
                    <a:pt x="96" y="264"/>
                  </a:lnTo>
                  <a:lnTo>
                    <a:pt x="96" y="270"/>
                  </a:lnTo>
                  <a:lnTo>
                    <a:pt x="96" y="276"/>
                  </a:lnTo>
                  <a:lnTo>
                    <a:pt x="96" y="282"/>
                  </a:lnTo>
                  <a:lnTo>
                    <a:pt x="102" y="282"/>
                  </a:lnTo>
                  <a:lnTo>
                    <a:pt x="96" y="282"/>
                  </a:lnTo>
                  <a:lnTo>
                    <a:pt x="96" y="288"/>
                  </a:lnTo>
                  <a:lnTo>
                    <a:pt x="96" y="294"/>
                  </a:lnTo>
                  <a:lnTo>
                    <a:pt x="96" y="300"/>
                  </a:lnTo>
                  <a:lnTo>
                    <a:pt x="84" y="300"/>
                  </a:lnTo>
                  <a:lnTo>
                    <a:pt x="78" y="300"/>
                  </a:lnTo>
                  <a:lnTo>
                    <a:pt x="72" y="300"/>
                  </a:lnTo>
                  <a:lnTo>
                    <a:pt x="66" y="300"/>
                  </a:lnTo>
                  <a:lnTo>
                    <a:pt x="60" y="306"/>
                  </a:lnTo>
                  <a:lnTo>
                    <a:pt x="54" y="306"/>
                  </a:lnTo>
                  <a:lnTo>
                    <a:pt x="48" y="306"/>
                  </a:lnTo>
                  <a:lnTo>
                    <a:pt x="42" y="306"/>
                  </a:lnTo>
                  <a:lnTo>
                    <a:pt x="48" y="306"/>
                  </a:lnTo>
                  <a:lnTo>
                    <a:pt x="54" y="306"/>
                  </a:lnTo>
                  <a:lnTo>
                    <a:pt x="48" y="300"/>
                  </a:lnTo>
                  <a:lnTo>
                    <a:pt x="54" y="300"/>
                  </a:lnTo>
                  <a:lnTo>
                    <a:pt x="48" y="300"/>
                  </a:lnTo>
                  <a:lnTo>
                    <a:pt x="48" y="294"/>
                  </a:lnTo>
                  <a:lnTo>
                    <a:pt x="48" y="288"/>
                  </a:lnTo>
                  <a:lnTo>
                    <a:pt x="42" y="288"/>
                  </a:lnTo>
                  <a:lnTo>
                    <a:pt x="42" y="282"/>
                  </a:lnTo>
                  <a:lnTo>
                    <a:pt x="42" y="276"/>
                  </a:lnTo>
                  <a:lnTo>
                    <a:pt x="42" y="270"/>
                  </a:lnTo>
                  <a:lnTo>
                    <a:pt x="42" y="252"/>
                  </a:lnTo>
                  <a:lnTo>
                    <a:pt x="42" y="246"/>
                  </a:lnTo>
                  <a:lnTo>
                    <a:pt x="48" y="246"/>
                  </a:lnTo>
                  <a:lnTo>
                    <a:pt x="48" y="240"/>
                  </a:lnTo>
                  <a:lnTo>
                    <a:pt x="42" y="240"/>
                  </a:lnTo>
                  <a:lnTo>
                    <a:pt x="42" y="234"/>
                  </a:lnTo>
                  <a:lnTo>
                    <a:pt x="42" y="228"/>
                  </a:lnTo>
                  <a:lnTo>
                    <a:pt x="42" y="216"/>
                  </a:lnTo>
                  <a:lnTo>
                    <a:pt x="42" y="204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42" y="180"/>
                  </a:lnTo>
                  <a:lnTo>
                    <a:pt x="42" y="174"/>
                  </a:lnTo>
                  <a:lnTo>
                    <a:pt x="42" y="168"/>
                  </a:lnTo>
                  <a:lnTo>
                    <a:pt x="42" y="162"/>
                  </a:lnTo>
                  <a:lnTo>
                    <a:pt x="36" y="156"/>
                  </a:lnTo>
                  <a:lnTo>
                    <a:pt x="30" y="150"/>
                  </a:lnTo>
                  <a:lnTo>
                    <a:pt x="30" y="144"/>
                  </a:lnTo>
                  <a:lnTo>
                    <a:pt x="30" y="138"/>
                  </a:lnTo>
                  <a:lnTo>
                    <a:pt x="30" y="132"/>
                  </a:lnTo>
                  <a:lnTo>
                    <a:pt x="30" y="120"/>
                  </a:lnTo>
                  <a:lnTo>
                    <a:pt x="18" y="114"/>
                  </a:lnTo>
                  <a:lnTo>
                    <a:pt x="12" y="108"/>
                  </a:lnTo>
                  <a:lnTo>
                    <a:pt x="0" y="102"/>
                  </a:lnTo>
                  <a:lnTo>
                    <a:pt x="0" y="96"/>
                  </a:lnTo>
                  <a:lnTo>
                    <a:pt x="0" y="90"/>
                  </a:lnTo>
                  <a:lnTo>
                    <a:pt x="0" y="84"/>
                  </a:lnTo>
                  <a:lnTo>
                    <a:pt x="6" y="78"/>
                  </a:lnTo>
                  <a:lnTo>
                    <a:pt x="6" y="7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8" name="Freeform 22">
              <a:extLst>
                <a:ext uri="{FF2B5EF4-FFF2-40B4-BE49-F238E27FC236}">
                  <a16:creationId xmlns:a16="http://schemas.microsoft.com/office/drawing/2014/main" id="{3378CA2C-C3A9-A4D4-3B1C-3C4954B0D22A}"/>
                </a:ext>
              </a:extLst>
            </p:cNvPr>
            <p:cNvSpPr>
              <a:spLocks noChangeAspect="1"/>
            </p:cNvSpPr>
            <p:nvPr>
              <p:custDataLst>
                <p:tags r:id="rId19"/>
              </p:custDataLst>
            </p:nvPr>
          </p:nvSpPr>
          <p:spPr bwMode="gray">
            <a:xfrm>
              <a:off x="4168769" y="2178051"/>
              <a:ext cx="704727" cy="1076325"/>
            </a:xfrm>
            <a:custGeom>
              <a:avLst/>
              <a:gdLst>
                <a:gd name="T0" fmla="*/ 122 w 522"/>
                <a:gd name="T1" fmla="*/ 17 h 798"/>
                <a:gd name="T2" fmla="*/ 274 w 522"/>
                <a:gd name="T3" fmla="*/ 91 h 798"/>
                <a:gd name="T4" fmla="*/ 378 w 522"/>
                <a:gd name="T5" fmla="*/ 143 h 798"/>
                <a:gd name="T6" fmla="*/ 361 w 522"/>
                <a:gd name="T7" fmla="*/ 281 h 798"/>
                <a:gd name="T8" fmla="*/ 347 w 522"/>
                <a:gd name="T9" fmla="*/ 277 h 798"/>
                <a:gd name="T10" fmla="*/ 343 w 522"/>
                <a:gd name="T11" fmla="*/ 291 h 798"/>
                <a:gd name="T12" fmla="*/ 334 w 522"/>
                <a:gd name="T13" fmla="*/ 303 h 798"/>
                <a:gd name="T14" fmla="*/ 326 w 522"/>
                <a:gd name="T15" fmla="*/ 316 h 798"/>
                <a:gd name="T16" fmla="*/ 322 w 522"/>
                <a:gd name="T17" fmla="*/ 329 h 798"/>
                <a:gd name="T18" fmla="*/ 312 w 522"/>
                <a:gd name="T19" fmla="*/ 342 h 798"/>
                <a:gd name="T20" fmla="*/ 317 w 522"/>
                <a:gd name="T21" fmla="*/ 364 h 798"/>
                <a:gd name="T22" fmla="*/ 304 w 522"/>
                <a:gd name="T23" fmla="*/ 377 h 798"/>
                <a:gd name="T24" fmla="*/ 308 w 522"/>
                <a:gd name="T25" fmla="*/ 390 h 798"/>
                <a:gd name="T26" fmla="*/ 322 w 522"/>
                <a:gd name="T27" fmla="*/ 394 h 798"/>
                <a:gd name="T28" fmla="*/ 330 w 522"/>
                <a:gd name="T29" fmla="*/ 411 h 798"/>
                <a:gd name="T30" fmla="*/ 343 w 522"/>
                <a:gd name="T31" fmla="*/ 438 h 798"/>
                <a:gd name="T32" fmla="*/ 326 w 522"/>
                <a:gd name="T33" fmla="*/ 450 h 798"/>
                <a:gd name="T34" fmla="*/ 317 w 522"/>
                <a:gd name="T35" fmla="*/ 450 h 798"/>
                <a:gd name="T36" fmla="*/ 304 w 522"/>
                <a:gd name="T37" fmla="*/ 455 h 798"/>
                <a:gd name="T38" fmla="*/ 295 w 522"/>
                <a:gd name="T39" fmla="*/ 463 h 798"/>
                <a:gd name="T40" fmla="*/ 295 w 522"/>
                <a:gd name="T41" fmla="*/ 472 h 798"/>
                <a:gd name="T42" fmla="*/ 278 w 522"/>
                <a:gd name="T43" fmla="*/ 485 h 798"/>
                <a:gd name="T44" fmla="*/ 269 w 522"/>
                <a:gd name="T45" fmla="*/ 494 h 798"/>
                <a:gd name="T46" fmla="*/ 256 w 522"/>
                <a:gd name="T47" fmla="*/ 506 h 798"/>
                <a:gd name="T48" fmla="*/ 243 w 522"/>
                <a:gd name="T49" fmla="*/ 516 h 798"/>
                <a:gd name="T50" fmla="*/ 225 w 522"/>
                <a:gd name="T51" fmla="*/ 520 h 798"/>
                <a:gd name="T52" fmla="*/ 200 w 522"/>
                <a:gd name="T53" fmla="*/ 520 h 798"/>
                <a:gd name="T54" fmla="*/ 204 w 522"/>
                <a:gd name="T55" fmla="*/ 533 h 798"/>
                <a:gd name="T56" fmla="*/ 191 w 522"/>
                <a:gd name="T57" fmla="*/ 545 h 798"/>
                <a:gd name="T58" fmla="*/ 152 w 522"/>
                <a:gd name="T59" fmla="*/ 559 h 798"/>
                <a:gd name="T60" fmla="*/ 143 w 522"/>
                <a:gd name="T61" fmla="*/ 559 h 798"/>
                <a:gd name="T62" fmla="*/ 126 w 522"/>
                <a:gd name="T63" fmla="*/ 568 h 798"/>
                <a:gd name="T64" fmla="*/ 122 w 522"/>
                <a:gd name="T65" fmla="*/ 572 h 798"/>
                <a:gd name="T66" fmla="*/ 113 w 522"/>
                <a:gd name="T67" fmla="*/ 563 h 798"/>
                <a:gd name="T68" fmla="*/ 100 w 522"/>
                <a:gd name="T69" fmla="*/ 568 h 798"/>
                <a:gd name="T70" fmla="*/ 83 w 522"/>
                <a:gd name="T71" fmla="*/ 576 h 798"/>
                <a:gd name="T72" fmla="*/ 74 w 522"/>
                <a:gd name="T73" fmla="*/ 563 h 798"/>
                <a:gd name="T74" fmla="*/ 65 w 522"/>
                <a:gd name="T75" fmla="*/ 533 h 798"/>
                <a:gd name="T76" fmla="*/ 43 w 522"/>
                <a:gd name="T77" fmla="*/ 524 h 798"/>
                <a:gd name="T78" fmla="*/ 31 w 522"/>
                <a:gd name="T79" fmla="*/ 506 h 798"/>
                <a:gd name="T80" fmla="*/ 26 w 522"/>
                <a:gd name="T81" fmla="*/ 485 h 798"/>
                <a:gd name="T82" fmla="*/ 52 w 522"/>
                <a:gd name="T83" fmla="*/ 485 h 798"/>
                <a:gd name="T84" fmla="*/ 78 w 522"/>
                <a:gd name="T85" fmla="*/ 485 h 798"/>
                <a:gd name="T86" fmla="*/ 65 w 522"/>
                <a:gd name="T87" fmla="*/ 472 h 798"/>
                <a:gd name="T88" fmla="*/ 60 w 522"/>
                <a:gd name="T89" fmla="*/ 450 h 798"/>
                <a:gd name="T90" fmla="*/ 60 w 522"/>
                <a:gd name="T91" fmla="*/ 433 h 798"/>
                <a:gd name="T92" fmla="*/ 56 w 522"/>
                <a:gd name="T93" fmla="*/ 420 h 798"/>
                <a:gd name="T94" fmla="*/ 56 w 522"/>
                <a:gd name="T95" fmla="*/ 420 h 798"/>
                <a:gd name="T96" fmla="*/ 52 w 522"/>
                <a:gd name="T97" fmla="*/ 407 h 798"/>
                <a:gd name="T98" fmla="*/ 48 w 522"/>
                <a:gd name="T99" fmla="*/ 386 h 798"/>
                <a:gd name="T100" fmla="*/ 22 w 522"/>
                <a:gd name="T101" fmla="*/ 372 h 798"/>
                <a:gd name="T102" fmla="*/ 0 w 522"/>
                <a:gd name="T103" fmla="*/ 325 h 798"/>
                <a:gd name="T104" fmla="*/ 13 w 522"/>
                <a:gd name="T105" fmla="*/ 308 h 798"/>
                <a:gd name="T106" fmla="*/ 43 w 522"/>
                <a:gd name="T107" fmla="*/ 268 h 798"/>
                <a:gd name="T108" fmla="*/ 78 w 522"/>
                <a:gd name="T109" fmla="*/ 156 h 798"/>
                <a:gd name="T110" fmla="*/ 91 w 522"/>
                <a:gd name="T111" fmla="*/ 113 h 798"/>
                <a:gd name="T112" fmla="*/ 74 w 522"/>
                <a:gd name="T113" fmla="*/ 91 h 798"/>
                <a:gd name="T114" fmla="*/ 60 w 522"/>
                <a:gd name="T115" fmla="*/ 39 h 7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522"/>
                <a:gd name="T175" fmla="*/ 0 h 798"/>
                <a:gd name="T176" fmla="*/ 522 w 522"/>
                <a:gd name="T177" fmla="*/ 798 h 7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522" h="798">
                  <a:moveTo>
                    <a:pt x="78" y="24"/>
                  </a:moveTo>
                  <a:lnTo>
                    <a:pt x="108" y="12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0"/>
                  </a:lnTo>
                  <a:lnTo>
                    <a:pt x="168" y="24"/>
                  </a:lnTo>
                  <a:lnTo>
                    <a:pt x="228" y="54"/>
                  </a:lnTo>
                  <a:lnTo>
                    <a:pt x="240" y="54"/>
                  </a:lnTo>
                  <a:lnTo>
                    <a:pt x="264" y="66"/>
                  </a:lnTo>
                  <a:lnTo>
                    <a:pt x="342" y="108"/>
                  </a:lnTo>
                  <a:lnTo>
                    <a:pt x="360" y="114"/>
                  </a:lnTo>
                  <a:lnTo>
                    <a:pt x="378" y="126"/>
                  </a:lnTo>
                  <a:lnTo>
                    <a:pt x="396" y="132"/>
                  </a:lnTo>
                  <a:lnTo>
                    <a:pt x="402" y="132"/>
                  </a:lnTo>
                  <a:lnTo>
                    <a:pt x="414" y="144"/>
                  </a:lnTo>
                  <a:lnTo>
                    <a:pt x="450" y="162"/>
                  </a:lnTo>
                  <a:lnTo>
                    <a:pt x="486" y="180"/>
                  </a:lnTo>
                  <a:lnTo>
                    <a:pt x="522" y="198"/>
                  </a:lnTo>
                  <a:lnTo>
                    <a:pt x="522" y="390"/>
                  </a:lnTo>
                  <a:lnTo>
                    <a:pt x="516" y="384"/>
                  </a:lnTo>
                  <a:lnTo>
                    <a:pt x="510" y="384"/>
                  </a:lnTo>
                  <a:lnTo>
                    <a:pt x="504" y="384"/>
                  </a:lnTo>
                  <a:lnTo>
                    <a:pt x="498" y="384"/>
                  </a:lnTo>
                  <a:lnTo>
                    <a:pt x="498" y="390"/>
                  </a:lnTo>
                  <a:lnTo>
                    <a:pt x="492" y="390"/>
                  </a:lnTo>
                  <a:lnTo>
                    <a:pt x="486" y="390"/>
                  </a:lnTo>
                  <a:lnTo>
                    <a:pt x="486" y="384"/>
                  </a:lnTo>
                  <a:lnTo>
                    <a:pt x="486" y="390"/>
                  </a:lnTo>
                  <a:lnTo>
                    <a:pt x="480" y="390"/>
                  </a:lnTo>
                  <a:lnTo>
                    <a:pt x="480" y="384"/>
                  </a:lnTo>
                  <a:lnTo>
                    <a:pt x="480" y="390"/>
                  </a:lnTo>
                  <a:lnTo>
                    <a:pt x="474" y="390"/>
                  </a:lnTo>
                  <a:lnTo>
                    <a:pt x="474" y="396"/>
                  </a:lnTo>
                  <a:lnTo>
                    <a:pt x="468" y="396"/>
                  </a:lnTo>
                  <a:lnTo>
                    <a:pt x="468" y="402"/>
                  </a:lnTo>
                  <a:lnTo>
                    <a:pt x="474" y="402"/>
                  </a:lnTo>
                  <a:lnTo>
                    <a:pt x="474" y="408"/>
                  </a:lnTo>
                  <a:lnTo>
                    <a:pt x="474" y="414"/>
                  </a:lnTo>
                  <a:lnTo>
                    <a:pt x="468" y="414"/>
                  </a:lnTo>
                  <a:lnTo>
                    <a:pt x="474" y="414"/>
                  </a:lnTo>
                  <a:lnTo>
                    <a:pt x="468" y="420"/>
                  </a:lnTo>
                  <a:lnTo>
                    <a:pt x="462" y="420"/>
                  </a:lnTo>
                  <a:lnTo>
                    <a:pt x="462" y="426"/>
                  </a:lnTo>
                  <a:lnTo>
                    <a:pt x="456" y="426"/>
                  </a:lnTo>
                  <a:lnTo>
                    <a:pt x="456" y="432"/>
                  </a:lnTo>
                  <a:lnTo>
                    <a:pt x="462" y="438"/>
                  </a:lnTo>
                  <a:lnTo>
                    <a:pt x="456" y="438"/>
                  </a:lnTo>
                  <a:lnTo>
                    <a:pt x="450" y="438"/>
                  </a:lnTo>
                  <a:lnTo>
                    <a:pt x="450" y="444"/>
                  </a:lnTo>
                  <a:lnTo>
                    <a:pt x="444" y="444"/>
                  </a:lnTo>
                  <a:lnTo>
                    <a:pt x="444" y="450"/>
                  </a:lnTo>
                  <a:lnTo>
                    <a:pt x="444" y="456"/>
                  </a:lnTo>
                  <a:lnTo>
                    <a:pt x="450" y="456"/>
                  </a:lnTo>
                  <a:lnTo>
                    <a:pt x="444" y="456"/>
                  </a:lnTo>
                  <a:lnTo>
                    <a:pt x="450" y="462"/>
                  </a:lnTo>
                  <a:lnTo>
                    <a:pt x="456" y="462"/>
                  </a:lnTo>
                  <a:lnTo>
                    <a:pt x="450" y="468"/>
                  </a:lnTo>
                  <a:lnTo>
                    <a:pt x="444" y="468"/>
                  </a:lnTo>
                  <a:lnTo>
                    <a:pt x="438" y="474"/>
                  </a:lnTo>
                  <a:lnTo>
                    <a:pt x="432" y="474"/>
                  </a:lnTo>
                  <a:lnTo>
                    <a:pt x="432" y="480"/>
                  </a:lnTo>
                  <a:lnTo>
                    <a:pt x="432" y="486"/>
                  </a:lnTo>
                  <a:lnTo>
                    <a:pt x="432" y="492"/>
                  </a:lnTo>
                  <a:lnTo>
                    <a:pt x="438" y="492"/>
                  </a:lnTo>
                  <a:lnTo>
                    <a:pt x="438" y="498"/>
                  </a:lnTo>
                  <a:lnTo>
                    <a:pt x="438" y="504"/>
                  </a:lnTo>
                  <a:lnTo>
                    <a:pt x="438" y="510"/>
                  </a:lnTo>
                  <a:lnTo>
                    <a:pt x="432" y="510"/>
                  </a:lnTo>
                  <a:lnTo>
                    <a:pt x="432" y="516"/>
                  </a:lnTo>
                  <a:lnTo>
                    <a:pt x="426" y="516"/>
                  </a:lnTo>
                  <a:lnTo>
                    <a:pt x="420" y="516"/>
                  </a:lnTo>
                  <a:lnTo>
                    <a:pt x="420" y="522"/>
                  </a:lnTo>
                  <a:lnTo>
                    <a:pt x="420" y="528"/>
                  </a:lnTo>
                  <a:lnTo>
                    <a:pt x="414" y="528"/>
                  </a:lnTo>
                  <a:lnTo>
                    <a:pt x="414" y="534"/>
                  </a:lnTo>
                  <a:lnTo>
                    <a:pt x="420" y="534"/>
                  </a:lnTo>
                  <a:lnTo>
                    <a:pt x="420" y="540"/>
                  </a:lnTo>
                  <a:lnTo>
                    <a:pt x="426" y="540"/>
                  </a:lnTo>
                  <a:lnTo>
                    <a:pt x="432" y="540"/>
                  </a:lnTo>
                  <a:lnTo>
                    <a:pt x="432" y="534"/>
                  </a:lnTo>
                  <a:lnTo>
                    <a:pt x="438" y="534"/>
                  </a:lnTo>
                  <a:lnTo>
                    <a:pt x="444" y="540"/>
                  </a:lnTo>
                  <a:lnTo>
                    <a:pt x="450" y="540"/>
                  </a:lnTo>
                  <a:lnTo>
                    <a:pt x="444" y="546"/>
                  </a:lnTo>
                  <a:lnTo>
                    <a:pt x="444" y="552"/>
                  </a:lnTo>
                  <a:lnTo>
                    <a:pt x="444" y="558"/>
                  </a:lnTo>
                  <a:lnTo>
                    <a:pt x="450" y="558"/>
                  </a:lnTo>
                  <a:lnTo>
                    <a:pt x="450" y="564"/>
                  </a:lnTo>
                  <a:lnTo>
                    <a:pt x="450" y="570"/>
                  </a:lnTo>
                  <a:lnTo>
                    <a:pt x="456" y="570"/>
                  </a:lnTo>
                  <a:lnTo>
                    <a:pt x="450" y="588"/>
                  </a:lnTo>
                  <a:lnTo>
                    <a:pt x="456" y="594"/>
                  </a:lnTo>
                  <a:lnTo>
                    <a:pt x="462" y="600"/>
                  </a:lnTo>
                  <a:lnTo>
                    <a:pt x="468" y="600"/>
                  </a:lnTo>
                  <a:lnTo>
                    <a:pt x="474" y="600"/>
                  </a:lnTo>
                  <a:lnTo>
                    <a:pt x="474" y="606"/>
                  </a:lnTo>
                  <a:lnTo>
                    <a:pt x="474" y="612"/>
                  </a:lnTo>
                  <a:lnTo>
                    <a:pt x="474" y="618"/>
                  </a:lnTo>
                  <a:lnTo>
                    <a:pt x="468" y="624"/>
                  </a:lnTo>
                  <a:lnTo>
                    <a:pt x="462" y="624"/>
                  </a:lnTo>
                  <a:lnTo>
                    <a:pt x="456" y="624"/>
                  </a:lnTo>
                  <a:lnTo>
                    <a:pt x="450" y="624"/>
                  </a:lnTo>
                  <a:lnTo>
                    <a:pt x="450" y="618"/>
                  </a:lnTo>
                  <a:lnTo>
                    <a:pt x="450" y="624"/>
                  </a:lnTo>
                  <a:lnTo>
                    <a:pt x="450" y="618"/>
                  </a:lnTo>
                  <a:lnTo>
                    <a:pt x="450" y="624"/>
                  </a:lnTo>
                  <a:lnTo>
                    <a:pt x="444" y="624"/>
                  </a:lnTo>
                  <a:lnTo>
                    <a:pt x="438" y="624"/>
                  </a:lnTo>
                  <a:lnTo>
                    <a:pt x="432" y="624"/>
                  </a:lnTo>
                  <a:lnTo>
                    <a:pt x="432" y="630"/>
                  </a:lnTo>
                  <a:lnTo>
                    <a:pt x="432" y="624"/>
                  </a:lnTo>
                  <a:lnTo>
                    <a:pt x="426" y="624"/>
                  </a:lnTo>
                  <a:lnTo>
                    <a:pt x="426" y="630"/>
                  </a:lnTo>
                  <a:lnTo>
                    <a:pt x="420" y="630"/>
                  </a:lnTo>
                  <a:lnTo>
                    <a:pt x="414" y="630"/>
                  </a:lnTo>
                  <a:lnTo>
                    <a:pt x="414" y="636"/>
                  </a:lnTo>
                  <a:lnTo>
                    <a:pt x="414" y="642"/>
                  </a:lnTo>
                  <a:lnTo>
                    <a:pt x="408" y="642"/>
                  </a:lnTo>
                  <a:lnTo>
                    <a:pt x="414" y="642"/>
                  </a:lnTo>
                  <a:lnTo>
                    <a:pt x="408" y="642"/>
                  </a:lnTo>
                  <a:lnTo>
                    <a:pt x="408" y="648"/>
                  </a:lnTo>
                  <a:lnTo>
                    <a:pt x="414" y="648"/>
                  </a:lnTo>
                  <a:lnTo>
                    <a:pt x="414" y="654"/>
                  </a:lnTo>
                  <a:lnTo>
                    <a:pt x="408" y="654"/>
                  </a:lnTo>
                  <a:lnTo>
                    <a:pt x="414" y="654"/>
                  </a:lnTo>
                  <a:lnTo>
                    <a:pt x="408" y="654"/>
                  </a:lnTo>
                  <a:lnTo>
                    <a:pt x="408" y="660"/>
                  </a:lnTo>
                  <a:lnTo>
                    <a:pt x="402" y="660"/>
                  </a:lnTo>
                  <a:lnTo>
                    <a:pt x="396" y="666"/>
                  </a:lnTo>
                  <a:lnTo>
                    <a:pt x="396" y="672"/>
                  </a:lnTo>
                  <a:lnTo>
                    <a:pt x="390" y="672"/>
                  </a:lnTo>
                  <a:lnTo>
                    <a:pt x="384" y="672"/>
                  </a:lnTo>
                  <a:lnTo>
                    <a:pt x="384" y="678"/>
                  </a:lnTo>
                  <a:lnTo>
                    <a:pt x="378" y="678"/>
                  </a:lnTo>
                  <a:lnTo>
                    <a:pt x="378" y="684"/>
                  </a:lnTo>
                  <a:lnTo>
                    <a:pt x="372" y="684"/>
                  </a:lnTo>
                  <a:lnTo>
                    <a:pt x="378" y="684"/>
                  </a:lnTo>
                  <a:lnTo>
                    <a:pt x="372" y="684"/>
                  </a:lnTo>
                  <a:lnTo>
                    <a:pt x="372" y="690"/>
                  </a:lnTo>
                  <a:lnTo>
                    <a:pt x="372" y="696"/>
                  </a:lnTo>
                  <a:lnTo>
                    <a:pt x="366" y="696"/>
                  </a:lnTo>
                  <a:lnTo>
                    <a:pt x="366" y="702"/>
                  </a:lnTo>
                  <a:lnTo>
                    <a:pt x="360" y="702"/>
                  </a:lnTo>
                  <a:lnTo>
                    <a:pt x="354" y="702"/>
                  </a:lnTo>
                  <a:lnTo>
                    <a:pt x="348" y="708"/>
                  </a:lnTo>
                  <a:lnTo>
                    <a:pt x="348" y="702"/>
                  </a:lnTo>
                  <a:lnTo>
                    <a:pt x="348" y="708"/>
                  </a:lnTo>
                  <a:lnTo>
                    <a:pt x="348" y="714"/>
                  </a:lnTo>
                  <a:lnTo>
                    <a:pt x="342" y="714"/>
                  </a:lnTo>
                  <a:lnTo>
                    <a:pt x="336" y="714"/>
                  </a:lnTo>
                  <a:lnTo>
                    <a:pt x="330" y="714"/>
                  </a:lnTo>
                  <a:lnTo>
                    <a:pt x="324" y="714"/>
                  </a:lnTo>
                  <a:lnTo>
                    <a:pt x="324" y="720"/>
                  </a:lnTo>
                  <a:lnTo>
                    <a:pt x="318" y="714"/>
                  </a:lnTo>
                  <a:lnTo>
                    <a:pt x="318" y="720"/>
                  </a:lnTo>
                  <a:lnTo>
                    <a:pt x="312" y="720"/>
                  </a:lnTo>
                  <a:lnTo>
                    <a:pt x="306" y="720"/>
                  </a:lnTo>
                  <a:lnTo>
                    <a:pt x="300" y="720"/>
                  </a:lnTo>
                  <a:lnTo>
                    <a:pt x="294" y="720"/>
                  </a:lnTo>
                  <a:lnTo>
                    <a:pt x="288" y="720"/>
                  </a:lnTo>
                  <a:lnTo>
                    <a:pt x="282" y="720"/>
                  </a:lnTo>
                  <a:lnTo>
                    <a:pt x="276" y="720"/>
                  </a:lnTo>
                  <a:lnTo>
                    <a:pt x="276" y="726"/>
                  </a:lnTo>
                  <a:lnTo>
                    <a:pt x="270" y="726"/>
                  </a:lnTo>
                  <a:lnTo>
                    <a:pt x="270" y="732"/>
                  </a:lnTo>
                  <a:lnTo>
                    <a:pt x="276" y="732"/>
                  </a:lnTo>
                  <a:lnTo>
                    <a:pt x="282" y="732"/>
                  </a:lnTo>
                  <a:lnTo>
                    <a:pt x="282" y="738"/>
                  </a:lnTo>
                  <a:lnTo>
                    <a:pt x="276" y="738"/>
                  </a:lnTo>
                  <a:lnTo>
                    <a:pt x="276" y="744"/>
                  </a:lnTo>
                  <a:lnTo>
                    <a:pt x="276" y="750"/>
                  </a:lnTo>
                  <a:lnTo>
                    <a:pt x="270" y="750"/>
                  </a:lnTo>
                  <a:lnTo>
                    <a:pt x="270" y="756"/>
                  </a:lnTo>
                  <a:lnTo>
                    <a:pt x="264" y="756"/>
                  </a:lnTo>
                  <a:lnTo>
                    <a:pt x="258" y="762"/>
                  </a:lnTo>
                  <a:lnTo>
                    <a:pt x="258" y="768"/>
                  </a:lnTo>
                  <a:lnTo>
                    <a:pt x="240" y="768"/>
                  </a:lnTo>
                  <a:lnTo>
                    <a:pt x="228" y="768"/>
                  </a:lnTo>
                  <a:lnTo>
                    <a:pt x="222" y="774"/>
                  </a:lnTo>
                  <a:lnTo>
                    <a:pt x="210" y="774"/>
                  </a:lnTo>
                  <a:lnTo>
                    <a:pt x="210" y="768"/>
                  </a:lnTo>
                  <a:lnTo>
                    <a:pt x="210" y="774"/>
                  </a:lnTo>
                  <a:lnTo>
                    <a:pt x="210" y="768"/>
                  </a:lnTo>
                  <a:lnTo>
                    <a:pt x="210" y="774"/>
                  </a:lnTo>
                  <a:lnTo>
                    <a:pt x="204" y="774"/>
                  </a:lnTo>
                  <a:lnTo>
                    <a:pt x="198" y="774"/>
                  </a:lnTo>
                  <a:lnTo>
                    <a:pt x="198" y="780"/>
                  </a:lnTo>
                  <a:lnTo>
                    <a:pt x="192" y="780"/>
                  </a:lnTo>
                  <a:lnTo>
                    <a:pt x="186" y="780"/>
                  </a:lnTo>
                  <a:lnTo>
                    <a:pt x="186" y="786"/>
                  </a:lnTo>
                  <a:lnTo>
                    <a:pt x="180" y="786"/>
                  </a:lnTo>
                  <a:lnTo>
                    <a:pt x="174" y="786"/>
                  </a:lnTo>
                  <a:lnTo>
                    <a:pt x="174" y="792"/>
                  </a:lnTo>
                  <a:lnTo>
                    <a:pt x="174" y="786"/>
                  </a:lnTo>
                  <a:lnTo>
                    <a:pt x="174" y="792"/>
                  </a:lnTo>
                  <a:lnTo>
                    <a:pt x="168" y="792"/>
                  </a:lnTo>
                  <a:lnTo>
                    <a:pt x="174" y="792"/>
                  </a:lnTo>
                  <a:lnTo>
                    <a:pt x="168" y="792"/>
                  </a:lnTo>
                  <a:lnTo>
                    <a:pt x="162" y="792"/>
                  </a:lnTo>
                  <a:lnTo>
                    <a:pt x="162" y="786"/>
                  </a:lnTo>
                  <a:lnTo>
                    <a:pt x="162" y="780"/>
                  </a:lnTo>
                  <a:lnTo>
                    <a:pt x="156" y="780"/>
                  </a:lnTo>
                  <a:lnTo>
                    <a:pt x="156" y="774"/>
                  </a:lnTo>
                  <a:lnTo>
                    <a:pt x="156" y="780"/>
                  </a:lnTo>
                  <a:lnTo>
                    <a:pt x="150" y="780"/>
                  </a:lnTo>
                  <a:lnTo>
                    <a:pt x="144" y="780"/>
                  </a:lnTo>
                  <a:lnTo>
                    <a:pt x="150" y="780"/>
                  </a:lnTo>
                  <a:lnTo>
                    <a:pt x="150" y="786"/>
                  </a:lnTo>
                  <a:lnTo>
                    <a:pt x="144" y="786"/>
                  </a:lnTo>
                  <a:lnTo>
                    <a:pt x="138" y="786"/>
                  </a:lnTo>
                  <a:lnTo>
                    <a:pt x="138" y="792"/>
                  </a:lnTo>
                  <a:lnTo>
                    <a:pt x="132" y="792"/>
                  </a:lnTo>
                  <a:lnTo>
                    <a:pt x="126" y="792"/>
                  </a:lnTo>
                  <a:lnTo>
                    <a:pt x="126" y="798"/>
                  </a:lnTo>
                  <a:lnTo>
                    <a:pt x="120" y="798"/>
                  </a:lnTo>
                  <a:lnTo>
                    <a:pt x="114" y="798"/>
                  </a:lnTo>
                  <a:lnTo>
                    <a:pt x="114" y="792"/>
                  </a:lnTo>
                  <a:lnTo>
                    <a:pt x="102" y="792"/>
                  </a:lnTo>
                  <a:lnTo>
                    <a:pt x="108" y="792"/>
                  </a:lnTo>
                  <a:lnTo>
                    <a:pt x="108" y="786"/>
                  </a:lnTo>
                  <a:lnTo>
                    <a:pt x="108" y="780"/>
                  </a:lnTo>
                  <a:lnTo>
                    <a:pt x="102" y="780"/>
                  </a:lnTo>
                  <a:lnTo>
                    <a:pt x="102" y="774"/>
                  </a:lnTo>
                  <a:lnTo>
                    <a:pt x="96" y="768"/>
                  </a:lnTo>
                  <a:lnTo>
                    <a:pt x="90" y="756"/>
                  </a:lnTo>
                  <a:lnTo>
                    <a:pt x="90" y="750"/>
                  </a:lnTo>
                  <a:lnTo>
                    <a:pt x="90" y="744"/>
                  </a:lnTo>
                  <a:lnTo>
                    <a:pt x="90" y="738"/>
                  </a:lnTo>
                  <a:lnTo>
                    <a:pt x="84" y="738"/>
                  </a:lnTo>
                  <a:lnTo>
                    <a:pt x="78" y="738"/>
                  </a:lnTo>
                  <a:lnTo>
                    <a:pt x="78" y="732"/>
                  </a:lnTo>
                  <a:lnTo>
                    <a:pt x="72" y="732"/>
                  </a:lnTo>
                  <a:lnTo>
                    <a:pt x="66" y="732"/>
                  </a:lnTo>
                  <a:lnTo>
                    <a:pt x="60" y="726"/>
                  </a:lnTo>
                  <a:lnTo>
                    <a:pt x="60" y="720"/>
                  </a:lnTo>
                  <a:lnTo>
                    <a:pt x="54" y="720"/>
                  </a:lnTo>
                  <a:lnTo>
                    <a:pt x="54" y="714"/>
                  </a:lnTo>
                  <a:lnTo>
                    <a:pt x="48" y="714"/>
                  </a:lnTo>
                  <a:lnTo>
                    <a:pt x="48" y="708"/>
                  </a:lnTo>
                  <a:lnTo>
                    <a:pt x="42" y="702"/>
                  </a:lnTo>
                  <a:lnTo>
                    <a:pt x="36" y="696"/>
                  </a:lnTo>
                  <a:lnTo>
                    <a:pt x="30" y="690"/>
                  </a:lnTo>
                  <a:lnTo>
                    <a:pt x="30" y="684"/>
                  </a:lnTo>
                  <a:lnTo>
                    <a:pt x="30" y="678"/>
                  </a:lnTo>
                  <a:lnTo>
                    <a:pt x="36" y="678"/>
                  </a:lnTo>
                  <a:lnTo>
                    <a:pt x="36" y="672"/>
                  </a:lnTo>
                  <a:lnTo>
                    <a:pt x="42" y="672"/>
                  </a:lnTo>
                  <a:lnTo>
                    <a:pt x="48" y="672"/>
                  </a:lnTo>
                  <a:lnTo>
                    <a:pt x="54" y="672"/>
                  </a:lnTo>
                  <a:lnTo>
                    <a:pt x="60" y="672"/>
                  </a:lnTo>
                  <a:lnTo>
                    <a:pt x="66" y="672"/>
                  </a:lnTo>
                  <a:lnTo>
                    <a:pt x="72" y="672"/>
                  </a:lnTo>
                  <a:lnTo>
                    <a:pt x="78" y="672"/>
                  </a:lnTo>
                  <a:lnTo>
                    <a:pt x="84" y="672"/>
                  </a:lnTo>
                  <a:lnTo>
                    <a:pt x="90" y="672"/>
                  </a:lnTo>
                  <a:lnTo>
                    <a:pt x="96" y="672"/>
                  </a:lnTo>
                  <a:lnTo>
                    <a:pt x="102" y="672"/>
                  </a:lnTo>
                  <a:lnTo>
                    <a:pt x="108" y="672"/>
                  </a:lnTo>
                  <a:lnTo>
                    <a:pt x="108" y="666"/>
                  </a:lnTo>
                  <a:lnTo>
                    <a:pt x="102" y="666"/>
                  </a:lnTo>
                  <a:lnTo>
                    <a:pt x="102" y="660"/>
                  </a:lnTo>
                  <a:lnTo>
                    <a:pt x="96" y="660"/>
                  </a:lnTo>
                  <a:lnTo>
                    <a:pt x="96" y="654"/>
                  </a:lnTo>
                  <a:lnTo>
                    <a:pt x="90" y="654"/>
                  </a:lnTo>
                  <a:lnTo>
                    <a:pt x="90" y="648"/>
                  </a:lnTo>
                  <a:lnTo>
                    <a:pt x="84" y="642"/>
                  </a:lnTo>
                  <a:lnTo>
                    <a:pt x="84" y="636"/>
                  </a:lnTo>
                  <a:lnTo>
                    <a:pt x="78" y="630"/>
                  </a:lnTo>
                  <a:lnTo>
                    <a:pt x="84" y="630"/>
                  </a:lnTo>
                  <a:lnTo>
                    <a:pt x="84" y="624"/>
                  </a:lnTo>
                  <a:lnTo>
                    <a:pt x="78" y="624"/>
                  </a:lnTo>
                  <a:lnTo>
                    <a:pt x="78" y="618"/>
                  </a:lnTo>
                  <a:lnTo>
                    <a:pt x="78" y="612"/>
                  </a:lnTo>
                  <a:lnTo>
                    <a:pt x="78" y="606"/>
                  </a:lnTo>
                  <a:lnTo>
                    <a:pt x="78" y="600"/>
                  </a:lnTo>
                  <a:lnTo>
                    <a:pt x="84" y="600"/>
                  </a:lnTo>
                  <a:lnTo>
                    <a:pt x="84" y="594"/>
                  </a:lnTo>
                  <a:lnTo>
                    <a:pt x="84" y="588"/>
                  </a:lnTo>
                  <a:lnTo>
                    <a:pt x="78" y="588"/>
                  </a:lnTo>
                  <a:lnTo>
                    <a:pt x="84" y="588"/>
                  </a:lnTo>
                  <a:lnTo>
                    <a:pt x="78" y="588"/>
                  </a:lnTo>
                  <a:lnTo>
                    <a:pt x="78" y="582"/>
                  </a:lnTo>
                  <a:lnTo>
                    <a:pt x="84" y="582"/>
                  </a:lnTo>
                  <a:lnTo>
                    <a:pt x="78" y="582"/>
                  </a:lnTo>
                  <a:lnTo>
                    <a:pt x="84" y="582"/>
                  </a:lnTo>
                  <a:lnTo>
                    <a:pt x="84" y="576"/>
                  </a:lnTo>
                  <a:lnTo>
                    <a:pt x="78" y="576"/>
                  </a:lnTo>
                  <a:lnTo>
                    <a:pt x="78" y="582"/>
                  </a:lnTo>
                  <a:lnTo>
                    <a:pt x="78" y="576"/>
                  </a:lnTo>
                  <a:lnTo>
                    <a:pt x="78" y="570"/>
                  </a:lnTo>
                  <a:lnTo>
                    <a:pt x="84" y="570"/>
                  </a:lnTo>
                  <a:lnTo>
                    <a:pt x="78" y="570"/>
                  </a:lnTo>
                  <a:lnTo>
                    <a:pt x="78" y="564"/>
                  </a:lnTo>
                  <a:lnTo>
                    <a:pt x="72" y="564"/>
                  </a:lnTo>
                  <a:lnTo>
                    <a:pt x="72" y="558"/>
                  </a:lnTo>
                  <a:lnTo>
                    <a:pt x="72" y="552"/>
                  </a:lnTo>
                  <a:lnTo>
                    <a:pt x="72" y="546"/>
                  </a:lnTo>
                  <a:lnTo>
                    <a:pt x="66" y="540"/>
                  </a:lnTo>
                  <a:lnTo>
                    <a:pt x="60" y="540"/>
                  </a:lnTo>
                  <a:lnTo>
                    <a:pt x="66" y="534"/>
                  </a:lnTo>
                  <a:lnTo>
                    <a:pt x="60" y="534"/>
                  </a:lnTo>
                  <a:lnTo>
                    <a:pt x="54" y="534"/>
                  </a:lnTo>
                  <a:lnTo>
                    <a:pt x="54" y="528"/>
                  </a:lnTo>
                  <a:lnTo>
                    <a:pt x="54" y="522"/>
                  </a:lnTo>
                  <a:lnTo>
                    <a:pt x="48" y="516"/>
                  </a:lnTo>
                  <a:lnTo>
                    <a:pt x="30" y="516"/>
                  </a:lnTo>
                  <a:lnTo>
                    <a:pt x="24" y="504"/>
                  </a:lnTo>
                  <a:lnTo>
                    <a:pt x="12" y="492"/>
                  </a:lnTo>
                  <a:lnTo>
                    <a:pt x="12" y="486"/>
                  </a:lnTo>
                  <a:lnTo>
                    <a:pt x="6" y="486"/>
                  </a:lnTo>
                  <a:lnTo>
                    <a:pt x="0" y="456"/>
                  </a:lnTo>
                  <a:lnTo>
                    <a:pt x="0" y="450"/>
                  </a:lnTo>
                  <a:lnTo>
                    <a:pt x="6" y="444"/>
                  </a:lnTo>
                  <a:lnTo>
                    <a:pt x="12" y="444"/>
                  </a:lnTo>
                  <a:lnTo>
                    <a:pt x="12" y="438"/>
                  </a:lnTo>
                  <a:lnTo>
                    <a:pt x="18" y="438"/>
                  </a:lnTo>
                  <a:lnTo>
                    <a:pt x="18" y="432"/>
                  </a:lnTo>
                  <a:lnTo>
                    <a:pt x="18" y="426"/>
                  </a:lnTo>
                  <a:lnTo>
                    <a:pt x="18" y="420"/>
                  </a:lnTo>
                  <a:lnTo>
                    <a:pt x="24" y="414"/>
                  </a:lnTo>
                  <a:lnTo>
                    <a:pt x="36" y="396"/>
                  </a:lnTo>
                  <a:lnTo>
                    <a:pt x="42" y="390"/>
                  </a:lnTo>
                  <a:lnTo>
                    <a:pt x="48" y="384"/>
                  </a:lnTo>
                  <a:lnTo>
                    <a:pt x="60" y="372"/>
                  </a:lnTo>
                  <a:lnTo>
                    <a:pt x="66" y="366"/>
                  </a:lnTo>
                  <a:lnTo>
                    <a:pt x="72" y="354"/>
                  </a:lnTo>
                  <a:lnTo>
                    <a:pt x="102" y="330"/>
                  </a:lnTo>
                  <a:lnTo>
                    <a:pt x="108" y="234"/>
                  </a:lnTo>
                  <a:lnTo>
                    <a:pt x="108" y="222"/>
                  </a:lnTo>
                  <a:lnTo>
                    <a:pt x="108" y="216"/>
                  </a:lnTo>
                  <a:lnTo>
                    <a:pt x="108" y="210"/>
                  </a:lnTo>
                  <a:lnTo>
                    <a:pt x="114" y="198"/>
                  </a:lnTo>
                  <a:lnTo>
                    <a:pt x="114" y="192"/>
                  </a:lnTo>
                  <a:lnTo>
                    <a:pt x="114" y="186"/>
                  </a:lnTo>
                  <a:lnTo>
                    <a:pt x="114" y="174"/>
                  </a:lnTo>
                  <a:lnTo>
                    <a:pt x="126" y="156"/>
                  </a:lnTo>
                  <a:lnTo>
                    <a:pt x="120" y="150"/>
                  </a:lnTo>
                  <a:lnTo>
                    <a:pt x="114" y="144"/>
                  </a:lnTo>
                  <a:lnTo>
                    <a:pt x="114" y="138"/>
                  </a:lnTo>
                  <a:lnTo>
                    <a:pt x="108" y="138"/>
                  </a:lnTo>
                  <a:lnTo>
                    <a:pt x="102" y="132"/>
                  </a:lnTo>
                  <a:lnTo>
                    <a:pt x="102" y="126"/>
                  </a:lnTo>
                  <a:lnTo>
                    <a:pt x="108" y="126"/>
                  </a:lnTo>
                  <a:lnTo>
                    <a:pt x="90" y="102"/>
                  </a:lnTo>
                  <a:lnTo>
                    <a:pt x="84" y="102"/>
                  </a:lnTo>
                  <a:lnTo>
                    <a:pt x="84" y="96"/>
                  </a:lnTo>
                  <a:lnTo>
                    <a:pt x="84" y="72"/>
                  </a:lnTo>
                  <a:lnTo>
                    <a:pt x="84" y="54"/>
                  </a:lnTo>
                  <a:lnTo>
                    <a:pt x="78" y="2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Freeform 23">
              <a:extLst>
                <a:ext uri="{FF2B5EF4-FFF2-40B4-BE49-F238E27FC236}">
                  <a16:creationId xmlns:a16="http://schemas.microsoft.com/office/drawing/2014/main" id="{A924B449-E1D6-333D-819A-7D94178BDAD1}"/>
                </a:ext>
              </a:extLst>
            </p:cNvPr>
            <p:cNvSpPr>
              <a:spLocks noChangeAspect="1"/>
            </p:cNvSpPr>
            <p:nvPr>
              <p:custDataLst>
                <p:tags r:id="rId20"/>
              </p:custDataLst>
            </p:nvPr>
          </p:nvSpPr>
          <p:spPr bwMode="gray">
            <a:xfrm>
              <a:off x="3837039" y="2873376"/>
              <a:ext cx="517435" cy="768350"/>
            </a:xfrm>
            <a:custGeom>
              <a:avLst/>
              <a:gdLst>
                <a:gd name="T0" fmla="*/ 13 w 384"/>
                <a:gd name="T1" fmla="*/ 285 h 570"/>
                <a:gd name="T2" fmla="*/ 17 w 384"/>
                <a:gd name="T3" fmla="*/ 260 h 570"/>
                <a:gd name="T4" fmla="*/ 35 w 384"/>
                <a:gd name="T5" fmla="*/ 242 h 570"/>
                <a:gd name="T6" fmla="*/ 43 w 384"/>
                <a:gd name="T7" fmla="*/ 238 h 570"/>
                <a:gd name="T8" fmla="*/ 52 w 384"/>
                <a:gd name="T9" fmla="*/ 221 h 570"/>
                <a:gd name="T10" fmla="*/ 74 w 384"/>
                <a:gd name="T11" fmla="*/ 217 h 570"/>
                <a:gd name="T12" fmla="*/ 87 w 384"/>
                <a:gd name="T13" fmla="*/ 225 h 570"/>
                <a:gd name="T14" fmla="*/ 99 w 384"/>
                <a:gd name="T15" fmla="*/ 234 h 570"/>
                <a:gd name="T16" fmla="*/ 108 w 384"/>
                <a:gd name="T17" fmla="*/ 225 h 570"/>
                <a:gd name="T18" fmla="*/ 121 w 384"/>
                <a:gd name="T19" fmla="*/ 217 h 570"/>
                <a:gd name="T20" fmla="*/ 126 w 384"/>
                <a:gd name="T21" fmla="*/ 194 h 570"/>
                <a:gd name="T22" fmla="*/ 134 w 384"/>
                <a:gd name="T23" fmla="*/ 173 h 570"/>
                <a:gd name="T24" fmla="*/ 151 w 384"/>
                <a:gd name="T25" fmla="*/ 155 h 570"/>
                <a:gd name="T26" fmla="*/ 155 w 384"/>
                <a:gd name="T27" fmla="*/ 134 h 570"/>
                <a:gd name="T28" fmla="*/ 173 w 384"/>
                <a:gd name="T29" fmla="*/ 121 h 570"/>
                <a:gd name="T30" fmla="*/ 177 w 384"/>
                <a:gd name="T31" fmla="*/ 108 h 570"/>
                <a:gd name="T32" fmla="*/ 182 w 384"/>
                <a:gd name="T33" fmla="*/ 82 h 570"/>
                <a:gd name="T34" fmla="*/ 199 w 384"/>
                <a:gd name="T35" fmla="*/ 65 h 570"/>
                <a:gd name="T36" fmla="*/ 221 w 384"/>
                <a:gd name="T37" fmla="*/ 56 h 570"/>
                <a:gd name="T38" fmla="*/ 221 w 384"/>
                <a:gd name="T39" fmla="*/ 35 h 570"/>
                <a:gd name="T40" fmla="*/ 199 w 384"/>
                <a:gd name="T41" fmla="*/ 0 h 570"/>
                <a:gd name="T42" fmla="*/ 221 w 384"/>
                <a:gd name="T43" fmla="*/ 17 h 570"/>
                <a:gd name="T44" fmla="*/ 233 w 384"/>
                <a:gd name="T45" fmla="*/ 39 h 570"/>
                <a:gd name="T46" fmla="*/ 238 w 384"/>
                <a:gd name="T47" fmla="*/ 48 h 570"/>
                <a:gd name="T48" fmla="*/ 238 w 384"/>
                <a:gd name="T49" fmla="*/ 52 h 570"/>
                <a:gd name="T50" fmla="*/ 233 w 384"/>
                <a:gd name="T51" fmla="*/ 78 h 570"/>
                <a:gd name="T52" fmla="*/ 242 w 384"/>
                <a:gd name="T53" fmla="*/ 99 h 570"/>
                <a:gd name="T54" fmla="*/ 250 w 384"/>
                <a:gd name="T55" fmla="*/ 112 h 570"/>
                <a:gd name="T56" fmla="*/ 221 w 384"/>
                <a:gd name="T57" fmla="*/ 112 h 570"/>
                <a:gd name="T58" fmla="*/ 199 w 384"/>
                <a:gd name="T59" fmla="*/ 121 h 570"/>
                <a:gd name="T60" fmla="*/ 216 w 384"/>
                <a:gd name="T61" fmla="*/ 147 h 570"/>
                <a:gd name="T62" fmla="*/ 238 w 384"/>
                <a:gd name="T63" fmla="*/ 160 h 570"/>
                <a:gd name="T64" fmla="*/ 250 w 384"/>
                <a:gd name="T65" fmla="*/ 190 h 570"/>
                <a:gd name="T66" fmla="*/ 246 w 384"/>
                <a:gd name="T67" fmla="*/ 208 h 570"/>
                <a:gd name="T68" fmla="*/ 233 w 384"/>
                <a:gd name="T69" fmla="*/ 229 h 570"/>
                <a:gd name="T70" fmla="*/ 216 w 384"/>
                <a:gd name="T71" fmla="*/ 250 h 570"/>
                <a:gd name="T72" fmla="*/ 221 w 384"/>
                <a:gd name="T73" fmla="*/ 268 h 570"/>
                <a:gd name="T74" fmla="*/ 221 w 384"/>
                <a:gd name="T75" fmla="*/ 281 h 570"/>
                <a:gd name="T76" fmla="*/ 225 w 384"/>
                <a:gd name="T77" fmla="*/ 307 h 570"/>
                <a:gd name="T78" fmla="*/ 238 w 384"/>
                <a:gd name="T79" fmla="*/ 324 h 570"/>
                <a:gd name="T80" fmla="*/ 260 w 384"/>
                <a:gd name="T81" fmla="*/ 359 h 570"/>
                <a:gd name="T82" fmla="*/ 273 w 384"/>
                <a:gd name="T83" fmla="*/ 376 h 570"/>
                <a:gd name="T84" fmla="*/ 273 w 384"/>
                <a:gd name="T85" fmla="*/ 390 h 570"/>
                <a:gd name="T86" fmla="*/ 268 w 384"/>
                <a:gd name="T87" fmla="*/ 407 h 570"/>
                <a:gd name="T88" fmla="*/ 246 w 384"/>
                <a:gd name="T89" fmla="*/ 398 h 570"/>
                <a:gd name="T90" fmla="*/ 229 w 384"/>
                <a:gd name="T91" fmla="*/ 398 h 570"/>
                <a:gd name="T92" fmla="*/ 216 w 384"/>
                <a:gd name="T93" fmla="*/ 390 h 570"/>
                <a:gd name="T94" fmla="*/ 169 w 384"/>
                <a:gd name="T95" fmla="*/ 390 h 570"/>
                <a:gd name="T96" fmla="*/ 138 w 384"/>
                <a:gd name="T97" fmla="*/ 390 h 570"/>
                <a:gd name="T98" fmla="*/ 112 w 384"/>
                <a:gd name="T99" fmla="*/ 385 h 570"/>
                <a:gd name="T100" fmla="*/ 104 w 384"/>
                <a:gd name="T101" fmla="*/ 385 h 570"/>
                <a:gd name="T102" fmla="*/ 95 w 384"/>
                <a:gd name="T103" fmla="*/ 394 h 570"/>
                <a:gd name="T104" fmla="*/ 48 w 384"/>
                <a:gd name="T105" fmla="*/ 390 h 570"/>
                <a:gd name="T106" fmla="*/ 52 w 384"/>
                <a:gd name="T107" fmla="*/ 368 h 570"/>
                <a:gd name="T108" fmla="*/ 43 w 384"/>
                <a:gd name="T109" fmla="*/ 346 h 570"/>
                <a:gd name="T110" fmla="*/ 43 w 384"/>
                <a:gd name="T111" fmla="*/ 333 h 570"/>
                <a:gd name="T112" fmla="*/ 39 w 384"/>
                <a:gd name="T113" fmla="*/ 324 h 570"/>
                <a:gd name="T114" fmla="*/ 26 w 384"/>
                <a:gd name="T115" fmla="*/ 324 h 570"/>
                <a:gd name="T116" fmla="*/ 13 w 384"/>
                <a:gd name="T117" fmla="*/ 307 h 570"/>
                <a:gd name="T118" fmla="*/ 8 w 384"/>
                <a:gd name="T119" fmla="*/ 307 h 57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84"/>
                <a:gd name="T181" fmla="*/ 0 h 570"/>
                <a:gd name="T182" fmla="*/ 384 w 384"/>
                <a:gd name="T183" fmla="*/ 570 h 57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84" h="570">
                  <a:moveTo>
                    <a:pt x="0" y="414"/>
                  </a:moveTo>
                  <a:lnTo>
                    <a:pt x="6" y="414"/>
                  </a:lnTo>
                  <a:lnTo>
                    <a:pt x="6" y="408"/>
                  </a:lnTo>
                  <a:lnTo>
                    <a:pt x="6" y="402"/>
                  </a:lnTo>
                  <a:lnTo>
                    <a:pt x="12" y="402"/>
                  </a:lnTo>
                  <a:lnTo>
                    <a:pt x="12" y="396"/>
                  </a:lnTo>
                  <a:lnTo>
                    <a:pt x="18" y="396"/>
                  </a:lnTo>
                  <a:lnTo>
                    <a:pt x="18" y="390"/>
                  </a:lnTo>
                  <a:lnTo>
                    <a:pt x="18" y="384"/>
                  </a:lnTo>
                  <a:lnTo>
                    <a:pt x="18" y="378"/>
                  </a:lnTo>
                  <a:lnTo>
                    <a:pt x="18" y="372"/>
                  </a:lnTo>
                  <a:lnTo>
                    <a:pt x="18" y="366"/>
                  </a:lnTo>
                  <a:lnTo>
                    <a:pt x="18" y="360"/>
                  </a:lnTo>
                  <a:lnTo>
                    <a:pt x="24" y="360"/>
                  </a:lnTo>
                  <a:lnTo>
                    <a:pt x="24" y="354"/>
                  </a:lnTo>
                  <a:lnTo>
                    <a:pt x="30" y="348"/>
                  </a:lnTo>
                  <a:lnTo>
                    <a:pt x="36" y="348"/>
                  </a:lnTo>
                  <a:lnTo>
                    <a:pt x="36" y="342"/>
                  </a:lnTo>
                  <a:lnTo>
                    <a:pt x="42" y="342"/>
                  </a:lnTo>
                  <a:lnTo>
                    <a:pt x="42" y="336"/>
                  </a:lnTo>
                  <a:lnTo>
                    <a:pt x="48" y="336"/>
                  </a:lnTo>
                  <a:lnTo>
                    <a:pt x="48" y="330"/>
                  </a:lnTo>
                  <a:lnTo>
                    <a:pt x="54" y="330"/>
                  </a:lnTo>
                  <a:lnTo>
                    <a:pt x="54" y="324"/>
                  </a:lnTo>
                  <a:lnTo>
                    <a:pt x="54" y="330"/>
                  </a:lnTo>
                  <a:lnTo>
                    <a:pt x="60" y="330"/>
                  </a:lnTo>
                  <a:lnTo>
                    <a:pt x="60" y="324"/>
                  </a:lnTo>
                  <a:lnTo>
                    <a:pt x="60" y="330"/>
                  </a:lnTo>
                  <a:lnTo>
                    <a:pt x="60" y="324"/>
                  </a:lnTo>
                  <a:lnTo>
                    <a:pt x="60" y="318"/>
                  </a:lnTo>
                  <a:lnTo>
                    <a:pt x="66" y="318"/>
                  </a:lnTo>
                  <a:lnTo>
                    <a:pt x="66" y="312"/>
                  </a:lnTo>
                  <a:lnTo>
                    <a:pt x="66" y="318"/>
                  </a:lnTo>
                  <a:lnTo>
                    <a:pt x="72" y="312"/>
                  </a:lnTo>
                  <a:lnTo>
                    <a:pt x="72" y="306"/>
                  </a:lnTo>
                  <a:lnTo>
                    <a:pt x="78" y="306"/>
                  </a:lnTo>
                  <a:lnTo>
                    <a:pt x="84" y="300"/>
                  </a:lnTo>
                  <a:lnTo>
                    <a:pt x="84" y="306"/>
                  </a:lnTo>
                  <a:lnTo>
                    <a:pt x="84" y="312"/>
                  </a:lnTo>
                  <a:lnTo>
                    <a:pt x="96" y="306"/>
                  </a:lnTo>
                  <a:lnTo>
                    <a:pt x="102" y="306"/>
                  </a:lnTo>
                  <a:lnTo>
                    <a:pt x="102" y="300"/>
                  </a:lnTo>
                  <a:lnTo>
                    <a:pt x="102" y="294"/>
                  </a:lnTo>
                  <a:lnTo>
                    <a:pt x="102" y="300"/>
                  </a:lnTo>
                  <a:lnTo>
                    <a:pt x="108" y="300"/>
                  </a:lnTo>
                  <a:lnTo>
                    <a:pt x="108" y="306"/>
                  </a:lnTo>
                  <a:lnTo>
                    <a:pt x="114" y="306"/>
                  </a:lnTo>
                  <a:lnTo>
                    <a:pt x="114" y="312"/>
                  </a:lnTo>
                  <a:lnTo>
                    <a:pt x="120" y="312"/>
                  </a:lnTo>
                  <a:lnTo>
                    <a:pt x="120" y="318"/>
                  </a:lnTo>
                  <a:lnTo>
                    <a:pt x="126" y="318"/>
                  </a:lnTo>
                  <a:lnTo>
                    <a:pt x="132" y="318"/>
                  </a:lnTo>
                  <a:lnTo>
                    <a:pt x="132" y="324"/>
                  </a:lnTo>
                  <a:lnTo>
                    <a:pt x="138" y="324"/>
                  </a:lnTo>
                  <a:lnTo>
                    <a:pt x="138" y="330"/>
                  </a:lnTo>
                  <a:lnTo>
                    <a:pt x="138" y="324"/>
                  </a:lnTo>
                  <a:lnTo>
                    <a:pt x="138" y="330"/>
                  </a:lnTo>
                  <a:lnTo>
                    <a:pt x="144" y="330"/>
                  </a:lnTo>
                  <a:lnTo>
                    <a:pt x="144" y="324"/>
                  </a:lnTo>
                  <a:lnTo>
                    <a:pt x="150" y="324"/>
                  </a:lnTo>
                  <a:lnTo>
                    <a:pt x="150" y="318"/>
                  </a:lnTo>
                  <a:lnTo>
                    <a:pt x="156" y="318"/>
                  </a:lnTo>
                  <a:lnTo>
                    <a:pt x="150" y="312"/>
                  </a:lnTo>
                  <a:lnTo>
                    <a:pt x="156" y="312"/>
                  </a:lnTo>
                  <a:lnTo>
                    <a:pt x="150" y="312"/>
                  </a:lnTo>
                  <a:lnTo>
                    <a:pt x="150" y="306"/>
                  </a:lnTo>
                  <a:lnTo>
                    <a:pt x="156" y="306"/>
                  </a:lnTo>
                  <a:lnTo>
                    <a:pt x="156" y="300"/>
                  </a:lnTo>
                  <a:lnTo>
                    <a:pt x="162" y="300"/>
                  </a:lnTo>
                  <a:lnTo>
                    <a:pt x="168" y="300"/>
                  </a:lnTo>
                  <a:lnTo>
                    <a:pt x="162" y="294"/>
                  </a:lnTo>
                  <a:lnTo>
                    <a:pt x="162" y="288"/>
                  </a:lnTo>
                  <a:lnTo>
                    <a:pt x="168" y="288"/>
                  </a:lnTo>
                  <a:lnTo>
                    <a:pt x="168" y="282"/>
                  </a:lnTo>
                  <a:lnTo>
                    <a:pt x="174" y="282"/>
                  </a:lnTo>
                  <a:lnTo>
                    <a:pt x="174" y="276"/>
                  </a:lnTo>
                  <a:lnTo>
                    <a:pt x="174" y="270"/>
                  </a:lnTo>
                  <a:lnTo>
                    <a:pt x="174" y="264"/>
                  </a:lnTo>
                  <a:lnTo>
                    <a:pt x="180" y="264"/>
                  </a:lnTo>
                  <a:lnTo>
                    <a:pt x="180" y="258"/>
                  </a:lnTo>
                  <a:lnTo>
                    <a:pt x="186" y="258"/>
                  </a:lnTo>
                  <a:lnTo>
                    <a:pt x="186" y="252"/>
                  </a:lnTo>
                  <a:lnTo>
                    <a:pt x="186" y="246"/>
                  </a:lnTo>
                  <a:lnTo>
                    <a:pt x="186" y="240"/>
                  </a:lnTo>
                  <a:lnTo>
                    <a:pt x="186" y="234"/>
                  </a:lnTo>
                  <a:lnTo>
                    <a:pt x="192" y="228"/>
                  </a:lnTo>
                  <a:lnTo>
                    <a:pt x="198" y="228"/>
                  </a:lnTo>
                  <a:lnTo>
                    <a:pt x="198" y="222"/>
                  </a:lnTo>
                  <a:lnTo>
                    <a:pt x="204" y="222"/>
                  </a:lnTo>
                  <a:lnTo>
                    <a:pt x="210" y="222"/>
                  </a:lnTo>
                  <a:lnTo>
                    <a:pt x="210" y="216"/>
                  </a:lnTo>
                  <a:lnTo>
                    <a:pt x="216" y="216"/>
                  </a:lnTo>
                  <a:lnTo>
                    <a:pt x="210" y="210"/>
                  </a:lnTo>
                  <a:lnTo>
                    <a:pt x="216" y="210"/>
                  </a:lnTo>
                  <a:lnTo>
                    <a:pt x="216" y="204"/>
                  </a:lnTo>
                  <a:lnTo>
                    <a:pt x="216" y="198"/>
                  </a:lnTo>
                  <a:lnTo>
                    <a:pt x="216" y="192"/>
                  </a:lnTo>
                  <a:lnTo>
                    <a:pt x="216" y="186"/>
                  </a:lnTo>
                  <a:lnTo>
                    <a:pt x="222" y="186"/>
                  </a:lnTo>
                  <a:lnTo>
                    <a:pt x="222" y="180"/>
                  </a:lnTo>
                  <a:lnTo>
                    <a:pt x="228" y="180"/>
                  </a:lnTo>
                  <a:lnTo>
                    <a:pt x="234" y="180"/>
                  </a:lnTo>
                  <a:lnTo>
                    <a:pt x="234" y="174"/>
                  </a:lnTo>
                  <a:lnTo>
                    <a:pt x="234" y="168"/>
                  </a:lnTo>
                  <a:lnTo>
                    <a:pt x="240" y="168"/>
                  </a:lnTo>
                  <a:lnTo>
                    <a:pt x="240" y="162"/>
                  </a:lnTo>
                  <a:lnTo>
                    <a:pt x="234" y="162"/>
                  </a:lnTo>
                  <a:lnTo>
                    <a:pt x="234" y="156"/>
                  </a:lnTo>
                  <a:lnTo>
                    <a:pt x="240" y="156"/>
                  </a:lnTo>
                  <a:lnTo>
                    <a:pt x="234" y="156"/>
                  </a:lnTo>
                  <a:lnTo>
                    <a:pt x="240" y="150"/>
                  </a:lnTo>
                  <a:lnTo>
                    <a:pt x="246" y="150"/>
                  </a:lnTo>
                  <a:lnTo>
                    <a:pt x="246" y="144"/>
                  </a:lnTo>
                  <a:lnTo>
                    <a:pt x="246" y="138"/>
                  </a:lnTo>
                  <a:lnTo>
                    <a:pt x="252" y="138"/>
                  </a:lnTo>
                  <a:lnTo>
                    <a:pt x="252" y="132"/>
                  </a:lnTo>
                  <a:lnTo>
                    <a:pt x="252" y="126"/>
                  </a:lnTo>
                  <a:lnTo>
                    <a:pt x="252" y="120"/>
                  </a:lnTo>
                  <a:lnTo>
                    <a:pt x="252" y="114"/>
                  </a:lnTo>
                  <a:lnTo>
                    <a:pt x="258" y="114"/>
                  </a:lnTo>
                  <a:lnTo>
                    <a:pt x="258" y="108"/>
                  </a:lnTo>
                  <a:lnTo>
                    <a:pt x="264" y="102"/>
                  </a:lnTo>
                  <a:lnTo>
                    <a:pt x="264" y="96"/>
                  </a:lnTo>
                  <a:lnTo>
                    <a:pt x="270" y="96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82" y="90"/>
                  </a:lnTo>
                  <a:lnTo>
                    <a:pt x="288" y="90"/>
                  </a:lnTo>
                  <a:lnTo>
                    <a:pt x="288" y="84"/>
                  </a:lnTo>
                  <a:lnTo>
                    <a:pt x="294" y="84"/>
                  </a:lnTo>
                  <a:lnTo>
                    <a:pt x="300" y="84"/>
                  </a:lnTo>
                  <a:lnTo>
                    <a:pt x="300" y="78"/>
                  </a:lnTo>
                  <a:lnTo>
                    <a:pt x="306" y="78"/>
                  </a:lnTo>
                  <a:lnTo>
                    <a:pt x="306" y="72"/>
                  </a:lnTo>
                  <a:lnTo>
                    <a:pt x="300" y="72"/>
                  </a:lnTo>
                  <a:lnTo>
                    <a:pt x="300" y="66"/>
                  </a:lnTo>
                  <a:lnTo>
                    <a:pt x="306" y="66"/>
                  </a:lnTo>
                  <a:lnTo>
                    <a:pt x="306" y="60"/>
                  </a:lnTo>
                  <a:lnTo>
                    <a:pt x="306" y="54"/>
                  </a:lnTo>
                  <a:lnTo>
                    <a:pt x="306" y="48"/>
                  </a:lnTo>
                  <a:lnTo>
                    <a:pt x="300" y="42"/>
                  </a:lnTo>
                  <a:lnTo>
                    <a:pt x="300" y="36"/>
                  </a:lnTo>
                  <a:lnTo>
                    <a:pt x="294" y="36"/>
                  </a:lnTo>
                  <a:lnTo>
                    <a:pt x="288" y="36"/>
                  </a:lnTo>
                  <a:lnTo>
                    <a:pt x="282" y="36"/>
                  </a:lnTo>
                  <a:lnTo>
                    <a:pt x="282" y="30"/>
                  </a:lnTo>
                  <a:lnTo>
                    <a:pt x="276" y="0"/>
                  </a:lnTo>
                  <a:lnTo>
                    <a:pt x="294" y="0"/>
                  </a:lnTo>
                  <a:lnTo>
                    <a:pt x="300" y="6"/>
                  </a:lnTo>
                  <a:lnTo>
                    <a:pt x="300" y="12"/>
                  </a:lnTo>
                  <a:lnTo>
                    <a:pt x="300" y="18"/>
                  </a:lnTo>
                  <a:lnTo>
                    <a:pt x="306" y="18"/>
                  </a:lnTo>
                  <a:lnTo>
                    <a:pt x="312" y="18"/>
                  </a:lnTo>
                  <a:lnTo>
                    <a:pt x="306" y="24"/>
                  </a:lnTo>
                  <a:lnTo>
                    <a:pt x="312" y="24"/>
                  </a:lnTo>
                  <a:lnTo>
                    <a:pt x="318" y="30"/>
                  </a:lnTo>
                  <a:lnTo>
                    <a:pt x="318" y="36"/>
                  </a:lnTo>
                  <a:lnTo>
                    <a:pt x="318" y="42"/>
                  </a:lnTo>
                  <a:lnTo>
                    <a:pt x="318" y="48"/>
                  </a:lnTo>
                  <a:lnTo>
                    <a:pt x="324" y="48"/>
                  </a:lnTo>
                  <a:lnTo>
                    <a:pt x="324" y="54"/>
                  </a:lnTo>
                  <a:lnTo>
                    <a:pt x="330" y="54"/>
                  </a:lnTo>
                  <a:lnTo>
                    <a:pt x="324" y="54"/>
                  </a:lnTo>
                  <a:lnTo>
                    <a:pt x="324" y="60"/>
                  </a:lnTo>
                  <a:lnTo>
                    <a:pt x="324" y="66"/>
                  </a:lnTo>
                  <a:lnTo>
                    <a:pt x="324" y="60"/>
                  </a:lnTo>
                  <a:lnTo>
                    <a:pt x="330" y="60"/>
                  </a:lnTo>
                  <a:lnTo>
                    <a:pt x="330" y="66"/>
                  </a:lnTo>
                  <a:lnTo>
                    <a:pt x="324" y="66"/>
                  </a:lnTo>
                  <a:lnTo>
                    <a:pt x="330" y="66"/>
                  </a:lnTo>
                  <a:lnTo>
                    <a:pt x="324" y="66"/>
                  </a:lnTo>
                  <a:lnTo>
                    <a:pt x="324" y="72"/>
                  </a:lnTo>
                  <a:lnTo>
                    <a:pt x="330" y="72"/>
                  </a:lnTo>
                  <a:lnTo>
                    <a:pt x="324" y="72"/>
                  </a:lnTo>
                  <a:lnTo>
                    <a:pt x="330" y="72"/>
                  </a:lnTo>
                  <a:lnTo>
                    <a:pt x="330" y="78"/>
                  </a:lnTo>
                  <a:lnTo>
                    <a:pt x="330" y="84"/>
                  </a:lnTo>
                  <a:lnTo>
                    <a:pt x="324" y="84"/>
                  </a:lnTo>
                  <a:lnTo>
                    <a:pt x="324" y="90"/>
                  </a:lnTo>
                  <a:lnTo>
                    <a:pt x="324" y="96"/>
                  </a:lnTo>
                  <a:lnTo>
                    <a:pt x="324" y="102"/>
                  </a:lnTo>
                  <a:lnTo>
                    <a:pt x="324" y="108"/>
                  </a:lnTo>
                  <a:lnTo>
                    <a:pt x="330" y="108"/>
                  </a:lnTo>
                  <a:lnTo>
                    <a:pt x="330" y="114"/>
                  </a:lnTo>
                  <a:lnTo>
                    <a:pt x="324" y="114"/>
                  </a:lnTo>
                  <a:lnTo>
                    <a:pt x="330" y="120"/>
                  </a:lnTo>
                  <a:lnTo>
                    <a:pt x="330" y="126"/>
                  </a:lnTo>
                  <a:lnTo>
                    <a:pt x="336" y="132"/>
                  </a:lnTo>
                  <a:lnTo>
                    <a:pt x="336" y="138"/>
                  </a:lnTo>
                  <a:lnTo>
                    <a:pt x="342" y="138"/>
                  </a:lnTo>
                  <a:lnTo>
                    <a:pt x="342" y="144"/>
                  </a:lnTo>
                  <a:lnTo>
                    <a:pt x="348" y="144"/>
                  </a:lnTo>
                  <a:lnTo>
                    <a:pt x="348" y="150"/>
                  </a:lnTo>
                  <a:lnTo>
                    <a:pt x="354" y="150"/>
                  </a:lnTo>
                  <a:lnTo>
                    <a:pt x="354" y="156"/>
                  </a:lnTo>
                  <a:lnTo>
                    <a:pt x="348" y="156"/>
                  </a:lnTo>
                  <a:lnTo>
                    <a:pt x="342" y="156"/>
                  </a:lnTo>
                  <a:lnTo>
                    <a:pt x="336" y="156"/>
                  </a:lnTo>
                  <a:lnTo>
                    <a:pt x="330" y="156"/>
                  </a:lnTo>
                  <a:lnTo>
                    <a:pt x="324" y="156"/>
                  </a:lnTo>
                  <a:lnTo>
                    <a:pt x="318" y="156"/>
                  </a:lnTo>
                  <a:lnTo>
                    <a:pt x="312" y="156"/>
                  </a:lnTo>
                  <a:lnTo>
                    <a:pt x="306" y="156"/>
                  </a:lnTo>
                  <a:lnTo>
                    <a:pt x="300" y="156"/>
                  </a:lnTo>
                  <a:lnTo>
                    <a:pt x="294" y="156"/>
                  </a:lnTo>
                  <a:lnTo>
                    <a:pt x="288" y="156"/>
                  </a:lnTo>
                  <a:lnTo>
                    <a:pt x="282" y="156"/>
                  </a:lnTo>
                  <a:lnTo>
                    <a:pt x="282" y="162"/>
                  </a:lnTo>
                  <a:lnTo>
                    <a:pt x="276" y="162"/>
                  </a:lnTo>
                  <a:lnTo>
                    <a:pt x="276" y="168"/>
                  </a:lnTo>
                  <a:lnTo>
                    <a:pt x="276" y="174"/>
                  </a:lnTo>
                  <a:lnTo>
                    <a:pt x="282" y="180"/>
                  </a:lnTo>
                  <a:lnTo>
                    <a:pt x="288" y="186"/>
                  </a:lnTo>
                  <a:lnTo>
                    <a:pt x="294" y="192"/>
                  </a:lnTo>
                  <a:lnTo>
                    <a:pt x="294" y="198"/>
                  </a:lnTo>
                  <a:lnTo>
                    <a:pt x="300" y="198"/>
                  </a:lnTo>
                  <a:lnTo>
                    <a:pt x="300" y="204"/>
                  </a:lnTo>
                  <a:lnTo>
                    <a:pt x="306" y="204"/>
                  </a:lnTo>
                  <a:lnTo>
                    <a:pt x="306" y="210"/>
                  </a:lnTo>
                  <a:lnTo>
                    <a:pt x="312" y="216"/>
                  </a:lnTo>
                  <a:lnTo>
                    <a:pt x="318" y="216"/>
                  </a:lnTo>
                  <a:lnTo>
                    <a:pt x="324" y="216"/>
                  </a:lnTo>
                  <a:lnTo>
                    <a:pt x="324" y="222"/>
                  </a:lnTo>
                  <a:lnTo>
                    <a:pt x="330" y="222"/>
                  </a:lnTo>
                  <a:lnTo>
                    <a:pt x="336" y="222"/>
                  </a:lnTo>
                  <a:lnTo>
                    <a:pt x="336" y="228"/>
                  </a:lnTo>
                  <a:lnTo>
                    <a:pt x="336" y="234"/>
                  </a:lnTo>
                  <a:lnTo>
                    <a:pt x="336" y="240"/>
                  </a:lnTo>
                  <a:lnTo>
                    <a:pt x="342" y="252"/>
                  </a:lnTo>
                  <a:lnTo>
                    <a:pt x="348" y="258"/>
                  </a:lnTo>
                  <a:lnTo>
                    <a:pt x="348" y="264"/>
                  </a:lnTo>
                  <a:lnTo>
                    <a:pt x="354" y="264"/>
                  </a:lnTo>
                  <a:lnTo>
                    <a:pt x="354" y="270"/>
                  </a:lnTo>
                  <a:lnTo>
                    <a:pt x="354" y="276"/>
                  </a:lnTo>
                  <a:lnTo>
                    <a:pt x="348" y="276"/>
                  </a:lnTo>
                  <a:lnTo>
                    <a:pt x="348" y="282"/>
                  </a:lnTo>
                  <a:lnTo>
                    <a:pt x="342" y="282"/>
                  </a:lnTo>
                  <a:lnTo>
                    <a:pt x="342" y="288"/>
                  </a:lnTo>
                  <a:lnTo>
                    <a:pt x="336" y="288"/>
                  </a:lnTo>
                  <a:lnTo>
                    <a:pt x="336" y="294"/>
                  </a:lnTo>
                  <a:lnTo>
                    <a:pt x="330" y="300"/>
                  </a:lnTo>
                  <a:lnTo>
                    <a:pt x="330" y="306"/>
                  </a:lnTo>
                  <a:lnTo>
                    <a:pt x="330" y="312"/>
                  </a:lnTo>
                  <a:lnTo>
                    <a:pt x="324" y="312"/>
                  </a:lnTo>
                  <a:lnTo>
                    <a:pt x="324" y="318"/>
                  </a:lnTo>
                  <a:lnTo>
                    <a:pt x="318" y="330"/>
                  </a:lnTo>
                  <a:lnTo>
                    <a:pt x="312" y="330"/>
                  </a:lnTo>
                  <a:lnTo>
                    <a:pt x="312" y="336"/>
                  </a:lnTo>
                  <a:lnTo>
                    <a:pt x="312" y="342"/>
                  </a:lnTo>
                  <a:lnTo>
                    <a:pt x="306" y="342"/>
                  </a:lnTo>
                  <a:lnTo>
                    <a:pt x="300" y="342"/>
                  </a:lnTo>
                  <a:lnTo>
                    <a:pt x="300" y="348"/>
                  </a:lnTo>
                  <a:lnTo>
                    <a:pt x="294" y="348"/>
                  </a:lnTo>
                  <a:lnTo>
                    <a:pt x="294" y="354"/>
                  </a:lnTo>
                  <a:lnTo>
                    <a:pt x="300" y="354"/>
                  </a:lnTo>
                  <a:lnTo>
                    <a:pt x="300" y="360"/>
                  </a:lnTo>
                  <a:lnTo>
                    <a:pt x="306" y="360"/>
                  </a:lnTo>
                  <a:lnTo>
                    <a:pt x="306" y="366"/>
                  </a:lnTo>
                  <a:lnTo>
                    <a:pt x="306" y="372"/>
                  </a:lnTo>
                  <a:lnTo>
                    <a:pt x="300" y="372"/>
                  </a:lnTo>
                  <a:lnTo>
                    <a:pt x="306" y="372"/>
                  </a:lnTo>
                  <a:lnTo>
                    <a:pt x="306" y="378"/>
                  </a:lnTo>
                  <a:lnTo>
                    <a:pt x="306" y="384"/>
                  </a:lnTo>
                  <a:lnTo>
                    <a:pt x="300" y="384"/>
                  </a:lnTo>
                  <a:lnTo>
                    <a:pt x="300" y="390"/>
                  </a:lnTo>
                  <a:lnTo>
                    <a:pt x="306" y="390"/>
                  </a:lnTo>
                  <a:lnTo>
                    <a:pt x="306" y="396"/>
                  </a:lnTo>
                  <a:lnTo>
                    <a:pt x="306" y="402"/>
                  </a:lnTo>
                  <a:lnTo>
                    <a:pt x="306" y="408"/>
                  </a:lnTo>
                  <a:lnTo>
                    <a:pt x="312" y="414"/>
                  </a:lnTo>
                  <a:lnTo>
                    <a:pt x="306" y="414"/>
                  </a:lnTo>
                  <a:lnTo>
                    <a:pt x="312" y="420"/>
                  </a:lnTo>
                  <a:lnTo>
                    <a:pt x="312" y="426"/>
                  </a:lnTo>
                  <a:lnTo>
                    <a:pt x="318" y="426"/>
                  </a:lnTo>
                  <a:lnTo>
                    <a:pt x="318" y="432"/>
                  </a:lnTo>
                  <a:lnTo>
                    <a:pt x="324" y="432"/>
                  </a:lnTo>
                  <a:lnTo>
                    <a:pt x="324" y="438"/>
                  </a:lnTo>
                  <a:lnTo>
                    <a:pt x="330" y="438"/>
                  </a:lnTo>
                  <a:lnTo>
                    <a:pt x="330" y="444"/>
                  </a:lnTo>
                  <a:lnTo>
                    <a:pt x="330" y="450"/>
                  </a:lnTo>
                  <a:lnTo>
                    <a:pt x="324" y="450"/>
                  </a:lnTo>
                  <a:lnTo>
                    <a:pt x="330" y="450"/>
                  </a:lnTo>
                  <a:lnTo>
                    <a:pt x="330" y="456"/>
                  </a:lnTo>
                  <a:lnTo>
                    <a:pt x="336" y="468"/>
                  </a:lnTo>
                  <a:lnTo>
                    <a:pt x="342" y="474"/>
                  </a:lnTo>
                  <a:lnTo>
                    <a:pt x="348" y="480"/>
                  </a:lnTo>
                  <a:lnTo>
                    <a:pt x="360" y="498"/>
                  </a:lnTo>
                  <a:lnTo>
                    <a:pt x="366" y="498"/>
                  </a:lnTo>
                  <a:lnTo>
                    <a:pt x="372" y="498"/>
                  </a:lnTo>
                  <a:lnTo>
                    <a:pt x="372" y="504"/>
                  </a:lnTo>
                  <a:lnTo>
                    <a:pt x="378" y="504"/>
                  </a:lnTo>
                  <a:lnTo>
                    <a:pt x="378" y="510"/>
                  </a:lnTo>
                  <a:lnTo>
                    <a:pt x="378" y="516"/>
                  </a:lnTo>
                  <a:lnTo>
                    <a:pt x="378" y="522"/>
                  </a:lnTo>
                  <a:lnTo>
                    <a:pt x="378" y="528"/>
                  </a:lnTo>
                  <a:lnTo>
                    <a:pt x="378" y="534"/>
                  </a:lnTo>
                  <a:lnTo>
                    <a:pt x="378" y="540"/>
                  </a:lnTo>
                  <a:lnTo>
                    <a:pt x="384" y="540"/>
                  </a:lnTo>
                  <a:lnTo>
                    <a:pt x="378" y="540"/>
                  </a:lnTo>
                  <a:lnTo>
                    <a:pt x="378" y="546"/>
                  </a:lnTo>
                  <a:lnTo>
                    <a:pt x="378" y="540"/>
                  </a:lnTo>
                  <a:lnTo>
                    <a:pt x="378" y="546"/>
                  </a:lnTo>
                  <a:lnTo>
                    <a:pt x="378" y="552"/>
                  </a:lnTo>
                  <a:lnTo>
                    <a:pt x="378" y="558"/>
                  </a:lnTo>
                  <a:lnTo>
                    <a:pt x="378" y="564"/>
                  </a:lnTo>
                  <a:lnTo>
                    <a:pt x="378" y="570"/>
                  </a:lnTo>
                  <a:lnTo>
                    <a:pt x="372" y="570"/>
                  </a:lnTo>
                  <a:lnTo>
                    <a:pt x="372" y="564"/>
                  </a:lnTo>
                  <a:lnTo>
                    <a:pt x="366" y="564"/>
                  </a:lnTo>
                  <a:lnTo>
                    <a:pt x="366" y="558"/>
                  </a:lnTo>
                  <a:lnTo>
                    <a:pt x="360" y="558"/>
                  </a:lnTo>
                  <a:lnTo>
                    <a:pt x="354" y="558"/>
                  </a:lnTo>
                  <a:lnTo>
                    <a:pt x="354" y="552"/>
                  </a:lnTo>
                  <a:lnTo>
                    <a:pt x="348" y="552"/>
                  </a:lnTo>
                  <a:lnTo>
                    <a:pt x="342" y="552"/>
                  </a:lnTo>
                  <a:lnTo>
                    <a:pt x="342" y="558"/>
                  </a:lnTo>
                  <a:lnTo>
                    <a:pt x="342" y="552"/>
                  </a:lnTo>
                  <a:lnTo>
                    <a:pt x="336" y="558"/>
                  </a:lnTo>
                  <a:lnTo>
                    <a:pt x="336" y="552"/>
                  </a:lnTo>
                  <a:lnTo>
                    <a:pt x="330" y="552"/>
                  </a:lnTo>
                  <a:lnTo>
                    <a:pt x="324" y="552"/>
                  </a:lnTo>
                  <a:lnTo>
                    <a:pt x="318" y="552"/>
                  </a:lnTo>
                  <a:lnTo>
                    <a:pt x="318" y="546"/>
                  </a:lnTo>
                  <a:lnTo>
                    <a:pt x="312" y="546"/>
                  </a:lnTo>
                  <a:lnTo>
                    <a:pt x="312" y="552"/>
                  </a:lnTo>
                  <a:lnTo>
                    <a:pt x="312" y="546"/>
                  </a:lnTo>
                  <a:lnTo>
                    <a:pt x="306" y="546"/>
                  </a:lnTo>
                  <a:lnTo>
                    <a:pt x="306" y="540"/>
                  </a:lnTo>
                  <a:lnTo>
                    <a:pt x="300" y="540"/>
                  </a:lnTo>
                  <a:lnTo>
                    <a:pt x="294" y="546"/>
                  </a:lnTo>
                  <a:lnTo>
                    <a:pt x="294" y="540"/>
                  </a:lnTo>
                  <a:lnTo>
                    <a:pt x="288" y="540"/>
                  </a:lnTo>
                  <a:lnTo>
                    <a:pt x="288" y="546"/>
                  </a:lnTo>
                  <a:lnTo>
                    <a:pt x="240" y="546"/>
                  </a:lnTo>
                  <a:lnTo>
                    <a:pt x="240" y="540"/>
                  </a:lnTo>
                  <a:lnTo>
                    <a:pt x="234" y="540"/>
                  </a:lnTo>
                  <a:lnTo>
                    <a:pt x="228" y="540"/>
                  </a:lnTo>
                  <a:lnTo>
                    <a:pt x="222" y="540"/>
                  </a:lnTo>
                  <a:lnTo>
                    <a:pt x="216" y="540"/>
                  </a:lnTo>
                  <a:lnTo>
                    <a:pt x="210" y="540"/>
                  </a:lnTo>
                  <a:lnTo>
                    <a:pt x="204" y="540"/>
                  </a:lnTo>
                  <a:lnTo>
                    <a:pt x="198" y="540"/>
                  </a:lnTo>
                  <a:lnTo>
                    <a:pt x="192" y="540"/>
                  </a:lnTo>
                  <a:lnTo>
                    <a:pt x="186" y="540"/>
                  </a:lnTo>
                  <a:lnTo>
                    <a:pt x="180" y="540"/>
                  </a:lnTo>
                  <a:lnTo>
                    <a:pt x="174" y="540"/>
                  </a:lnTo>
                  <a:lnTo>
                    <a:pt x="168" y="540"/>
                  </a:lnTo>
                  <a:lnTo>
                    <a:pt x="162" y="540"/>
                  </a:lnTo>
                  <a:lnTo>
                    <a:pt x="162" y="534"/>
                  </a:lnTo>
                  <a:lnTo>
                    <a:pt x="156" y="534"/>
                  </a:lnTo>
                  <a:lnTo>
                    <a:pt x="156" y="540"/>
                  </a:lnTo>
                  <a:lnTo>
                    <a:pt x="150" y="534"/>
                  </a:lnTo>
                  <a:lnTo>
                    <a:pt x="150" y="540"/>
                  </a:lnTo>
                  <a:lnTo>
                    <a:pt x="150" y="534"/>
                  </a:lnTo>
                  <a:lnTo>
                    <a:pt x="150" y="540"/>
                  </a:lnTo>
                  <a:lnTo>
                    <a:pt x="150" y="534"/>
                  </a:lnTo>
                  <a:lnTo>
                    <a:pt x="144" y="534"/>
                  </a:lnTo>
                  <a:lnTo>
                    <a:pt x="144" y="540"/>
                  </a:lnTo>
                  <a:lnTo>
                    <a:pt x="144" y="534"/>
                  </a:lnTo>
                  <a:lnTo>
                    <a:pt x="144" y="540"/>
                  </a:lnTo>
                  <a:lnTo>
                    <a:pt x="144" y="546"/>
                  </a:lnTo>
                  <a:lnTo>
                    <a:pt x="138" y="546"/>
                  </a:lnTo>
                  <a:lnTo>
                    <a:pt x="132" y="540"/>
                  </a:lnTo>
                  <a:lnTo>
                    <a:pt x="132" y="546"/>
                  </a:lnTo>
                  <a:lnTo>
                    <a:pt x="84" y="546"/>
                  </a:lnTo>
                  <a:lnTo>
                    <a:pt x="78" y="546"/>
                  </a:lnTo>
                  <a:lnTo>
                    <a:pt x="78" y="540"/>
                  </a:lnTo>
                  <a:lnTo>
                    <a:pt x="78" y="546"/>
                  </a:lnTo>
                  <a:lnTo>
                    <a:pt x="72" y="546"/>
                  </a:lnTo>
                  <a:lnTo>
                    <a:pt x="72" y="540"/>
                  </a:lnTo>
                  <a:lnTo>
                    <a:pt x="66" y="540"/>
                  </a:lnTo>
                  <a:lnTo>
                    <a:pt x="66" y="534"/>
                  </a:lnTo>
                  <a:lnTo>
                    <a:pt x="66" y="528"/>
                  </a:lnTo>
                  <a:lnTo>
                    <a:pt x="66" y="522"/>
                  </a:lnTo>
                  <a:lnTo>
                    <a:pt x="66" y="516"/>
                  </a:lnTo>
                  <a:lnTo>
                    <a:pt x="72" y="510"/>
                  </a:lnTo>
                  <a:lnTo>
                    <a:pt x="66" y="510"/>
                  </a:lnTo>
                  <a:lnTo>
                    <a:pt x="72" y="510"/>
                  </a:lnTo>
                  <a:lnTo>
                    <a:pt x="72" y="504"/>
                  </a:lnTo>
                  <a:lnTo>
                    <a:pt x="72" y="498"/>
                  </a:lnTo>
                  <a:lnTo>
                    <a:pt x="72" y="492"/>
                  </a:lnTo>
                  <a:lnTo>
                    <a:pt x="72" y="486"/>
                  </a:lnTo>
                  <a:lnTo>
                    <a:pt x="66" y="486"/>
                  </a:lnTo>
                  <a:lnTo>
                    <a:pt x="66" y="480"/>
                  </a:lnTo>
                  <a:lnTo>
                    <a:pt x="60" y="480"/>
                  </a:lnTo>
                  <a:lnTo>
                    <a:pt x="54" y="474"/>
                  </a:lnTo>
                  <a:lnTo>
                    <a:pt x="60" y="474"/>
                  </a:lnTo>
                  <a:lnTo>
                    <a:pt x="54" y="474"/>
                  </a:lnTo>
                  <a:lnTo>
                    <a:pt x="60" y="474"/>
                  </a:lnTo>
                  <a:lnTo>
                    <a:pt x="54" y="468"/>
                  </a:lnTo>
                  <a:lnTo>
                    <a:pt x="54" y="462"/>
                  </a:lnTo>
                  <a:lnTo>
                    <a:pt x="60" y="462"/>
                  </a:lnTo>
                  <a:lnTo>
                    <a:pt x="60" y="456"/>
                  </a:lnTo>
                  <a:lnTo>
                    <a:pt x="54" y="456"/>
                  </a:lnTo>
                  <a:lnTo>
                    <a:pt x="54" y="450"/>
                  </a:lnTo>
                  <a:lnTo>
                    <a:pt x="60" y="450"/>
                  </a:lnTo>
                  <a:lnTo>
                    <a:pt x="60" y="444"/>
                  </a:lnTo>
                  <a:lnTo>
                    <a:pt x="60" y="450"/>
                  </a:lnTo>
                  <a:lnTo>
                    <a:pt x="54" y="450"/>
                  </a:lnTo>
                  <a:lnTo>
                    <a:pt x="48" y="450"/>
                  </a:lnTo>
                  <a:lnTo>
                    <a:pt x="54" y="450"/>
                  </a:lnTo>
                  <a:lnTo>
                    <a:pt x="54" y="456"/>
                  </a:lnTo>
                  <a:lnTo>
                    <a:pt x="48" y="456"/>
                  </a:lnTo>
                  <a:lnTo>
                    <a:pt x="42" y="456"/>
                  </a:lnTo>
                  <a:lnTo>
                    <a:pt x="36" y="456"/>
                  </a:lnTo>
                  <a:lnTo>
                    <a:pt x="36" y="450"/>
                  </a:lnTo>
                  <a:lnTo>
                    <a:pt x="30" y="450"/>
                  </a:lnTo>
                  <a:lnTo>
                    <a:pt x="24" y="450"/>
                  </a:lnTo>
                  <a:lnTo>
                    <a:pt x="24" y="444"/>
                  </a:lnTo>
                  <a:lnTo>
                    <a:pt x="24" y="438"/>
                  </a:lnTo>
                  <a:lnTo>
                    <a:pt x="18" y="438"/>
                  </a:lnTo>
                  <a:lnTo>
                    <a:pt x="18" y="432"/>
                  </a:lnTo>
                  <a:lnTo>
                    <a:pt x="18" y="426"/>
                  </a:lnTo>
                  <a:lnTo>
                    <a:pt x="12" y="426"/>
                  </a:lnTo>
                  <a:lnTo>
                    <a:pt x="12" y="420"/>
                  </a:lnTo>
                  <a:lnTo>
                    <a:pt x="6" y="420"/>
                  </a:lnTo>
                  <a:lnTo>
                    <a:pt x="6" y="414"/>
                  </a:lnTo>
                  <a:lnTo>
                    <a:pt x="6" y="420"/>
                  </a:lnTo>
                  <a:lnTo>
                    <a:pt x="6" y="426"/>
                  </a:lnTo>
                  <a:lnTo>
                    <a:pt x="12" y="426"/>
                  </a:lnTo>
                  <a:lnTo>
                    <a:pt x="6" y="426"/>
                  </a:lnTo>
                  <a:lnTo>
                    <a:pt x="0" y="426"/>
                  </a:lnTo>
                  <a:lnTo>
                    <a:pt x="0" y="420"/>
                  </a:lnTo>
                  <a:lnTo>
                    <a:pt x="6" y="420"/>
                  </a:lnTo>
                  <a:lnTo>
                    <a:pt x="0" y="420"/>
                  </a:lnTo>
                  <a:lnTo>
                    <a:pt x="0" y="41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Freeform 24">
              <a:extLst>
                <a:ext uri="{FF2B5EF4-FFF2-40B4-BE49-F238E27FC236}">
                  <a16:creationId xmlns:a16="http://schemas.microsoft.com/office/drawing/2014/main" id="{CC0279FD-1464-C76D-8A5C-F572725CB9D2}"/>
                </a:ext>
              </a:extLst>
            </p:cNvPr>
            <p:cNvSpPr>
              <a:spLocks noChangeAspect="1"/>
            </p:cNvSpPr>
            <p:nvPr>
              <p:custDataLst>
                <p:tags r:id="rId21"/>
              </p:custDataLst>
            </p:nvPr>
          </p:nvSpPr>
          <p:spPr bwMode="gray">
            <a:xfrm>
              <a:off x="4233845" y="3011489"/>
              <a:ext cx="872973" cy="590550"/>
            </a:xfrm>
            <a:custGeom>
              <a:avLst/>
              <a:gdLst>
                <a:gd name="T0" fmla="*/ 65 w 648"/>
                <a:gd name="T1" fmla="*/ 126 h 438"/>
                <a:gd name="T2" fmla="*/ 78 w 648"/>
                <a:gd name="T3" fmla="*/ 112 h 438"/>
                <a:gd name="T4" fmla="*/ 91 w 648"/>
                <a:gd name="T5" fmla="*/ 126 h 438"/>
                <a:gd name="T6" fmla="*/ 108 w 648"/>
                <a:gd name="T7" fmla="*/ 117 h 438"/>
                <a:gd name="T8" fmla="*/ 126 w 648"/>
                <a:gd name="T9" fmla="*/ 112 h 438"/>
                <a:gd name="T10" fmla="*/ 165 w 648"/>
                <a:gd name="T11" fmla="*/ 95 h 438"/>
                <a:gd name="T12" fmla="*/ 165 w 648"/>
                <a:gd name="T13" fmla="*/ 78 h 438"/>
                <a:gd name="T14" fmla="*/ 194 w 648"/>
                <a:gd name="T15" fmla="*/ 74 h 438"/>
                <a:gd name="T16" fmla="*/ 216 w 648"/>
                <a:gd name="T17" fmla="*/ 65 h 438"/>
                <a:gd name="T18" fmla="*/ 233 w 648"/>
                <a:gd name="T19" fmla="*/ 52 h 438"/>
                <a:gd name="T20" fmla="*/ 246 w 648"/>
                <a:gd name="T21" fmla="*/ 39 h 438"/>
                <a:gd name="T22" fmla="*/ 264 w 648"/>
                <a:gd name="T23" fmla="*/ 26 h 438"/>
                <a:gd name="T24" fmla="*/ 264 w 648"/>
                <a:gd name="T25" fmla="*/ 8 h 438"/>
                <a:gd name="T26" fmla="*/ 285 w 648"/>
                <a:gd name="T27" fmla="*/ 4 h 438"/>
                <a:gd name="T28" fmla="*/ 302 w 648"/>
                <a:gd name="T29" fmla="*/ 4 h 438"/>
                <a:gd name="T30" fmla="*/ 320 w 648"/>
                <a:gd name="T31" fmla="*/ 21 h 438"/>
                <a:gd name="T32" fmla="*/ 328 w 648"/>
                <a:gd name="T33" fmla="*/ 65 h 438"/>
                <a:gd name="T34" fmla="*/ 328 w 648"/>
                <a:gd name="T35" fmla="*/ 82 h 438"/>
                <a:gd name="T36" fmla="*/ 350 w 648"/>
                <a:gd name="T37" fmla="*/ 82 h 438"/>
                <a:gd name="T38" fmla="*/ 363 w 648"/>
                <a:gd name="T39" fmla="*/ 99 h 438"/>
                <a:gd name="T40" fmla="*/ 380 w 648"/>
                <a:gd name="T41" fmla="*/ 112 h 438"/>
                <a:gd name="T42" fmla="*/ 389 w 648"/>
                <a:gd name="T43" fmla="*/ 130 h 438"/>
                <a:gd name="T44" fmla="*/ 407 w 648"/>
                <a:gd name="T45" fmla="*/ 143 h 438"/>
                <a:gd name="T46" fmla="*/ 428 w 648"/>
                <a:gd name="T47" fmla="*/ 161 h 438"/>
                <a:gd name="T48" fmla="*/ 432 w 648"/>
                <a:gd name="T49" fmla="*/ 182 h 438"/>
                <a:gd name="T50" fmla="*/ 458 w 648"/>
                <a:gd name="T51" fmla="*/ 190 h 438"/>
                <a:gd name="T52" fmla="*/ 467 w 648"/>
                <a:gd name="T53" fmla="*/ 217 h 438"/>
                <a:gd name="T54" fmla="*/ 446 w 648"/>
                <a:gd name="T55" fmla="*/ 217 h 438"/>
                <a:gd name="T56" fmla="*/ 436 w 648"/>
                <a:gd name="T57" fmla="*/ 217 h 438"/>
                <a:gd name="T58" fmla="*/ 424 w 648"/>
                <a:gd name="T59" fmla="*/ 212 h 438"/>
                <a:gd name="T60" fmla="*/ 415 w 648"/>
                <a:gd name="T61" fmla="*/ 212 h 438"/>
                <a:gd name="T62" fmla="*/ 402 w 648"/>
                <a:gd name="T63" fmla="*/ 204 h 438"/>
                <a:gd name="T64" fmla="*/ 389 w 648"/>
                <a:gd name="T65" fmla="*/ 208 h 438"/>
                <a:gd name="T66" fmla="*/ 380 w 648"/>
                <a:gd name="T67" fmla="*/ 217 h 438"/>
                <a:gd name="T68" fmla="*/ 359 w 648"/>
                <a:gd name="T69" fmla="*/ 212 h 438"/>
                <a:gd name="T70" fmla="*/ 350 w 648"/>
                <a:gd name="T71" fmla="*/ 221 h 438"/>
                <a:gd name="T72" fmla="*/ 328 w 648"/>
                <a:gd name="T73" fmla="*/ 225 h 438"/>
                <a:gd name="T74" fmla="*/ 311 w 648"/>
                <a:gd name="T75" fmla="*/ 225 h 438"/>
                <a:gd name="T76" fmla="*/ 298 w 648"/>
                <a:gd name="T77" fmla="*/ 234 h 438"/>
                <a:gd name="T78" fmla="*/ 285 w 648"/>
                <a:gd name="T79" fmla="*/ 246 h 438"/>
                <a:gd name="T80" fmla="*/ 264 w 648"/>
                <a:gd name="T81" fmla="*/ 242 h 438"/>
                <a:gd name="T82" fmla="*/ 233 w 648"/>
                <a:gd name="T83" fmla="*/ 238 h 438"/>
                <a:gd name="T84" fmla="*/ 207 w 648"/>
                <a:gd name="T85" fmla="*/ 225 h 438"/>
                <a:gd name="T86" fmla="*/ 182 w 648"/>
                <a:gd name="T87" fmla="*/ 212 h 438"/>
                <a:gd name="T88" fmla="*/ 160 w 648"/>
                <a:gd name="T89" fmla="*/ 229 h 438"/>
                <a:gd name="T90" fmla="*/ 151 w 648"/>
                <a:gd name="T91" fmla="*/ 251 h 438"/>
                <a:gd name="T92" fmla="*/ 147 w 648"/>
                <a:gd name="T93" fmla="*/ 264 h 438"/>
                <a:gd name="T94" fmla="*/ 121 w 648"/>
                <a:gd name="T95" fmla="*/ 268 h 438"/>
                <a:gd name="T96" fmla="*/ 91 w 648"/>
                <a:gd name="T97" fmla="*/ 268 h 438"/>
                <a:gd name="T98" fmla="*/ 78 w 648"/>
                <a:gd name="T99" fmla="*/ 285 h 438"/>
                <a:gd name="T100" fmla="*/ 60 w 648"/>
                <a:gd name="T101" fmla="*/ 299 h 438"/>
                <a:gd name="T102" fmla="*/ 35 w 648"/>
                <a:gd name="T103" fmla="*/ 268 h 438"/>
                <a:gd name="T104" fmla="*/ 21 w 648"/>
                <a:gd name="T105" fmla="*/ 242 h 438"/>
                <a:gd name="T106" fmla="*/ 8 w 648"/>
                <a:gd name="T107" fmla="*/ 221 h 438"/>
                <a:gd name="T108" fmla="*/ 8 w 648"/>
                <a:gd name="T109" fmla="*/ 194 h 438"/>
                <a:gd name="T110" fmla="*/ 0 w 648"/>
                <a:gd name="T111" fmla="*/ 178 h 438"/>
                <a:gd name="T112" fmla="*/ 21 w 648"/>
                <a:gd name="T113" fmla="*/ 155 h 438"/>
                <a:gd name="T114" fmla="*/ 35 w 648"/>
                <a:gd name="T115" fmla="*/ 130 h 4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648"/>
                <a:gd name="T175" fmla="*/ 0 h 438"/>
                <a:gd name="T176" fmla="*/ 648 w 648"/>
                <a:gd name="T177" fmla="*/ 438 h 4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648" h="438">
                  <a:moveTo>
                    <a:pt x="54" y="174"/>
                  </a:moveTo>
                  <a:lnTo>
                    <a:pt x="66" y="174"/>
                  </a:lnTo>
                  <a:lnTo>
                    <a:pt x="66" y="180"/>
                  </a:lnTo>
                  <a:lnTo>
                    <a:pt x="72" y="180"/>
                  </a:lnTo>
                  <a:lnTo>
                    <a:pt x="78" y="180"/>
                  </a:lnTo>
                  <a:lnTo>
                    <a:pt x="78" y="174"/>
                  </a:lnTo>
                  <a:lnTo>
                    <a:pt x="84" y="174"/>
                  </a:lnTo>
                  <a:lnTo>
                    <a:pt x="90" y="174"/>
                  </a:lnTo>
                  <a:lnTo>
                    <a:pt x="90" y="168"/>
                  </a:lnTo>
                  <a:lnTo>
                    <a:pt x="96" y="168"/>
                  </a:lnTo>
                  <a:lnTo>
                    <a:pt x="102" y="168"/>
                  </a:lnTo>
                  <a:lnTo>
                    <a:pt x="102" y="162"/>
                  </a:lnTo>
                  <a:lnTo>
                    <a:pt x="96" y="162"/>
                  </a:lnTo>
                  <a:lnTo>
                    <a:pt x="102" y="162"/>
                  </a:lnTo>
                  <a:lnTo>
                    <a:pt x="108" y="162"/>
                  </a:lnTo>
                  <a:lnTo>
                    <a:pt x="108" y="156"/>
                  </a:lnTo>
                  <a:lnTo>
                    <a:pt x="108" y="162"/>
                  </a:lnTo>
                  <a:lnTo>
                    <a:pt x="114" y="162"/>
                  </a:lnTo>
                  <a:lnTo>
                    <a:pt x="114" y="168"/>
                  </a:lnTo>
                  <a:lnTo>
                    <a:pt x="114" y="174"/>
                  </a:lnTo>
                  <a:lnTo>
                    <a:pt x="120" y="174"/>
                  </a:lnTo>
                  <a:lnTo>
                    <a:pt x="126" y="174"/>
                  </a:lnTo>
                  <a:lnTo>
                    <a:pt x="120" y="174"/>
                  </a:lnTo>
                  <a:lnTo>
                    <a:pt x="126" y="174"/>
                  </a:lnTo>
                  <a:lnTo>
                    <a:pt x="126" y="168"/>
                  </a:lnTo>
                  <a:lnTo>
                    <a:pt x="126" y="174"/>
                  </a:lnTo>
                  <a:lnTo>
                    <a:pt x="126" y="168"/>
                  </a:lnTo>
                  <a:lnTo>
                    <a:pt x="132" y="168"/>
                  </a:lnTo>
                  <a:lnTo>
                    <a:pt x="138" y="168"/>
                  </a:lnTo>
                  <a:lnTo>
                    <a:pt x="138" y="162"/>
                  </a:lnTo>
                  <a:lnTo>
                    <a:pt x="144" y="162"/>
                  </a:lnTo>
                  <a:lnTo>
                    <a:pt x="150" y="162"/>
                  </a:lnTo>
                  <a:lnTo>
                    <a:pt x="150" y="156"/>
                  </a:lnTo>
                  <a:lnTo>
                    <a:pt x="156" y="156"/>
                  </a:lnTo>
                  <a:lnTo>
                    <a:pt x="162" y="156"/>
                  </a:lnTo>
                  <a:lnTo>
                    <a:pt x="162" y="150"/>
                  </a:lnTo>
                  <a:lnTo>
                    <a:pt x="162" y="156"/>
                  </a:lnTo>
                  <a:lnTo>
                    <a:pt x="162" y="150"/>
                  </a:lnTo>
                  <a:lnTo>
                    <a:pt x="162" y="156"/>
                  </a:lnTo>
                  <a:lnTo>
                    <a:pt x="174" y="156"/>
                  </a:lnTo>
                  <a:lnTo>
                    <a:pt x="180" y="150"/>
                  </a:lnTo>
                  <a:lnTo>
                    <a:pt x="192" y="150"/>
                  </a:lnTo>
                  <a:lnTo>
                    <a:pt x="210" y="150"/>
                  </a:lnTo>
                  <a:lnTo>
                    <a:pt x="210" y="144"/>
                  </a:lnTo>
                  <a:lnTo>
                    <a:pt x="216" y="138"/>
                  </a:lnTo>
                  <a:lnTo>
                    <a:pt x="222" y="138"/>
                  </a:lnTo>
                  <a:lnTo>
                    <a:pt x="222" y="132"/>
                  </a:lnTo>
                  <a:lnTo>
                    <a:pt x="228" y="132"/>
                  </a:lnTo>
                  <a:lnTo>
                    <a:pt x="228" y="126"/>
                  </a:lnTo>
                  <a:lnTo>
                    <a:pt x="228" y="120"/>
                  </a:lnTo>
                  <a:lnTo>
                    <a:pt x="234" y="120"/>
                  </a:lnTo>
                  <a:lnTo>
                    <a:pt x="234" y="114"/>
                  </a:lnTo>
                  <a:lnTo>
                    <a:pt x="228" y="114"/>
                  </a:lnTo>
                  <a:lnTo>
                    <a:pt x="222" y="114"/>
                  </a:lnTo>
                  <a:lnTo>
                    <a:pt x="222" y="108"/>
                  </a:lnTo>
                  <a:lnTo>
                    <a:pt x="228" y="108"/>
                  </a:lnTo>
                  <a:lnTo>
                    <a:pt x="228" y="102"/>
                  </a:lnTo>
                  <a:lnTo>
                    <a:pt x="234" y="102"/>
                  </a:lnTo>
                  <a:lnTo>
                    <a:pt x="240" y="102"/>
                  </a:lnTo>
                  <a:lnTo>
                    <a:pt x="246" y="102"/>
                  </a:lnTo>
                  <a:lnTo>
                    <a:pt x="252" y="102"/>
                  </a:lnTo>
                  <a:lnTo>
                    <a:pt x="258" y="102"/>
                  </a:lnTo>
                  <a:lnTo>
                    <a:pt x="264" y="102"/>
                  </a:lnTo>
                  <a:lnTo>
                    <a:pt x="270" y="102"/>
                  </a:lnTo>
                  <a:lnTo>
                    <a:pt x="270" y="96"/>
                  </a:lnTo>
                  <a:lnTo>
                    <a:pt x="276" y="102"/>
                  </a:lnTo>
                  <a:lnTo>
                    <a:pt x="276" y="96"/>
                  </a:lnTo>
                  <a:lnTo>
                    <a:pt x="282" y="96"/>
                  </a:lnTo>
                  <a:lnTo>
                    <a:pt x="288" y="96"/>
                  </a:lnTo>
                  <a:lnTo>
                    <a:pt x="294" y="96"/>
                  </a:lnTo>
                  <a:lnTo>
                    <a:pt x="300" y="96"/>
                  </a:lnTo>
                  <a:lnTo>
                    <a:pt x="300" y="90"/>
                  </a:lnTo>
                  <a:lnTo>
                    <a:pt x="300" y="84"/>
                  </a:lnTo>
                  <a:lnTo>
                    <a:pt x="300" y="90"/>
                  </a:lnTo>
                  <a:lnTo>
                    <a:pt x="306" y="84"/>
                  </a:lnTo>
                  <a:lnTo>
                    <a:pt x="312" y="84"/>
                  </a:lnTo>
                  <a:lnTo>
                    <a:pt x="318" y="84"/>
                  </a:lnTo>
                  <a:lnTo>
                    <a:pt x="318" y="78"/>
                  </a:lnTo>
                  <a:lnTo>
                    <a:pt x="324" y="78"/>
                  </a:lnTo>
                  <a:lnTo>
                    <a:pt x="324" y="72"/>
                  </a:lnTo>
                  <a:lnTo>
                    <a:pt x="324" y="66"/>
                  </a:lnTo>
                  <a:lnTo>
                    <a:pt x="330" y="66"/>
                  </a:lnTo>
                  <a:lnTo>
                    <a:pt x="324" y="66"/>
                  </a:lnTo>
                  <a:lnTo>
                    <a:pt x="330" y="66"/>
                  </a:lnTo>
                  <a:lnTo>
                    <a:pt x="330" y="60"/>
                  </a:lnTo>
                  <a:lnTo>
                    <a:pt x="336" y="60"/>
                  </a:lnTo>
                  <a:lnTo>
                    <a:pt x="336" y="54"/>
                  </a:lnTo>
                  <a:lnTo>
                    <a:pt x="342" y="54"/>
                  </a:lnTo>
                  <a:lnTo>
                    <a:pt x="348" y="54"/>
                  </a:lnTo>
                  <a:lnTo>
                    <a:pt x="348" y="48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0" y="36"/>
                  </a:lnTo>
                  <a:lnTo>
                    <a:pt x="366" y="36"/>
                  </a:lnTo>
                  <a:lnTo>
                    <a:pt x="360" y="36"/>
                  </a:lnTo>
                  <a:lnTo>
                    <a:pt x="366" y="36"/>
                  </a:lnTo>
                  <a:lnTo>
                    <a:pt x="366" y="30"/>
                  </a:lnTo>
                  <a:lnTo>
                    <a:pt x="360" y="30"/>
                  </a:lnTo>
                  <a:lnTo>
                    <a:pt x="360" y="24"/>
                  </a:lnTo>
                  <a:lnTo>
                    <a:pt x="366" y="24"/>
                  </a:lnTo>
                  <a:lnTo>
                    <a:pt x="360" y="24"/>
                  </a:lnTo>
                  <a:lnTo>
                    <a:pt x="366" y="24"/>
                  </a:lnTo>
                  <a:lnTo>
                    <a:pt x="366" y="18"/>
                  </a:lnTo>
                  <a:lnTo>
                    <a:pt x="366" y="12"/>
                  </a:lnTo>
                  <a:lnTo>
                    <a:pt x="372" y="12"/>
                  </a:lnTo>
                  <a:lnTo>
                    <a:pt x="378" y="12"/>
                  </a:lnTo>
                  <a:lnTo>
                    <a:pt x="378" y="6"/>
                  </a:lnTo>
                  <a:lnTo>
                    <a:pt x="384" y="6"/>
                  </a:lnTo>
                  <a:lnTo>
                    <a:pt x="384" y="12"/>
                  </a:lnTo>
                  <a:lnTo>
                    <a:pt x="384" y="6"/>
                  </a:lnTo>
                  <a:lnTo>
                    <a:pt x="390" y="6"/>
                  </a:lnTo>
                  <a:lnTo>
                    <a:pt x="396" y="6"/>
                  </a:lnTo>
                  <a:lnTo>
                    <a:pt x="402" y="6"/>
                  </a:lnTo>
                  <a:lnTo>
                    <a:pt x="402" y="0"/>
                  </a:lnTo>
                  <a:lnTo>
                    <a:pt x="402" y="6"/>
                  </a:lnTo>
                  <a:lnTo>
                    <a:pt x="402" y="0"/>
                  </a:lnTo>
                  <a:lnTo>
                    <a:pt x="402" y="6"/>
                  </a:lnTo>
                  <a:lnTo>
                    <a:pt x="408" y="6"/>
                  </a:lnTo>
                  <a:lnTo>
                    <a:pt x="414" y="6"/>
                  </a:lnTo>
                  <a:lnTo>
                    <a:pt x="420" y="6"/>
                  </a:lnTo>
                  <a:lnTo>
                    <a:pt x="420" y="12"/>
                  </a:lnTo>
                  <a:lnTo>
                    <a:pt x="426" y="12"/>
                  </a:lnTo>
                  <a:lnTo>
                    <a:pt x="426" y="18"/>
                  </a:lnTo>
                  <a:lnTo>
                    <a:pt x="432" y="18"/>
                  </a:lnTo>
                  <a:lnTo>
                    <a:pt x="432" y="24"/>
                  </a:lnTo>
                  <a:lnTo>
                    <a:pt x="438" y="24"/>
                  </a:lnTo>
                  <a:lnTo>
                    <a:pt x="438" y="30"/>
                  </a:lnTo>
                  <a:lnTo>
                    <a:pt x="444" y="30"/>
                  </a:lnTo>
                  <a:lnTo>
                    <a:pt x="462" y="60"/>
                  </a:lnTo>
                  <a:lnTo>
                    <a:pt x="462" y="72"/>
                  </a:lnTo>
                  <a:lnTo>
                    <a:pt x="456" y="72"/>
                  </a:lnTo>
                  <a:lnTo>
                    <a:pt x="456" y="78"/>
                  </a:lnTo>
                  <a:lnTo>
                    <a:pt x="462" y="78"/>
                  </a:lnTo>
                  <a:lnTo>
                    <a:pt x="462" y="84"/>
                  </a:lnTo>
                  <a:lnTo>
                    <a:pt x="456" y="84"/>
                  </a:lnTo>
                  <a:lnTo>
                    <a:pt x="456" y="90"/>
                  </a:lnTo>
                  <a:lnTo>
                    <a:pt x="456" y="96"/>
                  </a:lnTo>
                  <a:lnTo>
                    <a:pt x="450" y="96"/>
                  </a:lnTo>
                  <a:lnTo>
                    <a:pt x="450" y="102"/>
                  </a:lnTo>
                  <a:lnTo>
                    <a:pt x="456" y="102"/>
                  </a:lnTo>
                  <a:lnTo>
                    <a:pt x="456" y="108"/>
                  </a:lnTo>
                  <a:lnTo>
                    <a:pt x="450" y="108"/>
                  </a:lnTo>
                  <a:lnTo>
                    <a:pt x="450" y="114"/>
                  </a:lnTo>
                  <a:lnTo>
                    <a:pt x="456" y="114"/>
                  </a:lnTo>
                  <a:lnTo>
                    <a:pt x="462" y="114"/>
                  </a:lnTo>
                  <a:lnTo>
                    <a:pt x="468" y="114"/>
                  </a:lnTo>
                  <a:lnTo>
                    <a:pt x="474" y="114"/>
                  </a:lnTo>
                  <a:lnTo>
                    <a:pt x="480" y="114"/>
                  </a:lnTo>
                  <a:lnTo>
                    <a:pt x="480" y="120"/>
                  </a:lnTo>
                  <a:lnTo>
                    <a:pt x="486" y="114"/>
                  </a:lnTo>
                  <a:lnTo>
                    <a:pt x="486" y="120"/>
                  </a:lnTo>
                  <a:lnTo>
                    <a:pt x="486" y="114"/>
                  </a:lnTo>
                  <a:lnTo>
                    <a:pt x="486" y="120"/>
                  </a:lnTo>
                  <a:lnTo>
                    <a:pt x="492" y="120"/>
                  </a:lnTo>
                  <a:lnTo>
                    <a:pt x="486" y="126"/>
                  </a:lnTo>
                  <a:lnTo>
                    <a:pt x="486" y="132"/>
                  </a:lnTo>
                  <a:lnTo>
                    <a:pt x="486" y="138"/>
                  </a:lnTo>
                  <a:lnTo>
                    <a:pt x="492" y="138"/>
                  </a:lnTo>
                  <a:lnTo>
                    <a:pt x="498" y="138"/>
                  </a:lnTo>
                  <a:lnTo>
                    <a:pt x="504" y="138"/>
                  </a:lnTo>
                  <a:lnTo>
                    <a:pt x="504" y="144"/>
                  </a:lnTo>
                  <a:lnTo>
                    <a:pt x="504" y="138"/>
                  </a:lnTo>
                  <a:lnTo>
                    <a:pt x="510" y="138"/>
                  </a:lnTo>
                  <a:lnTo>
                    <a:pt x="510" y="144"/>
                  </a:lnTo>
                  <a:lnTo>
                    <a:pt x="516" y="144"/>
                  </a:lnTo>
                  <a:lnTo>
                    <a:pt x="522" y="144"/>
                  </a:lnTo>
                  <a:lnTo>
                    <a:pt x="522" y="150"/>
                  </a:lnTo>
                  <a:lnTo>
                    <a:pt x="528" y="156"/>
                  </a:lnTo>
                  <a:lnTo>
                    <a:pt x="534" y="156"/>
                  </a:lnTo>
                  <a:lnTo>
                    <a:pt x="534" y="162"/>
                  </a:lnTo>
                  <a:lnTo>
                    <a:pt x="540" y="162"/>
                  </a:lnTo>
                  <a:lnTo>
                    <a:pt x="540" y="168"/>
                  </a:lnTo>
                  <a:lnTo>
                    <a:pt x="540" y="174"/>
                  </a:lnTo>
                  <a:lnTo>
                    <a:pt x="534" y="174"/>
                  </a:lnTo>
                  <a:lnTo>
                    <a:pt x="534" y="180"/>
                  </a:lnTo>
                  <a:lnTo>
                    <a:pt x="540" y="180"/>
                  </a:lnTo>
                  <a:lnTo>
                    <a:pt x="546" y="186"/>
                  </a:lnTo>
                  <a:lnTo>
                    <a:pt x="552" y="186"/>
                  </a:lnTo>
                  <a:lnTo>
                    <a:pt x="552" y="192"/>
                  </a:lnTo>
                  <a:lnTo>
                    <a:pt x="552" y="186"/>
                  </a:lnTo>
                  <a:lnTo>
                    <a:pt x="552" y="192"/>
                  </a:lnTo>
                  <a:lnTo>
                    <a:pt x="558" y="192"/>
                  </a:lnTo>
                  <a:lnTo>
                    <a:pt x="564" y="192"/>
                  </a:lnTo>
                  <a:lnTo>
                    <a:pt x="564" y="198"/>
                  </a:lnTo>
                  <a:lnTo>
                    <a:pt x="570" y="198"/>
                  </a:lnTo>
                  <a:lnTo>
                    <a:pt x="576" y="198"/>
                  </a:lnTo>
                  <a:lnTo>
                    <a:pt x="576" y="204"/>
                  </a:lnTo>
                  <a:lnTo>
                    <a:pt x="582" y="204"/>
                  </a:lnTo>
                  <a:lnTo>
                    <a:pt x="582" y="210"/>
                  </a:lnTo>
                  <a:lnTo>
                    <a:pt x="588" y="216"/>
                  </a:lnTo>
                  <a:lnTo>
                    <a:pt x="594" y="216"/>
                  </a:lnTo>
                  <a:lnTo>
                    <a:pt x="594" y="222"/>
                  </a:lnTo>
                  <a:lnTo>
                    <a:pt x="594" y="228"/>
                  </a:lnTo>
                  <a:lnTo>
                    <a:pt x="588" y="228"/>
                  </a:lnTo>
                  <a:lnTo>
                    <a:pt x="588" y="234"/>
                  </a:lnTo>
                  <a:lnTo>
                    <a:pt x="594" y="234"/>
                  </a:lnTo>
                  <a:lnTo>
                    <a:pt x="600" y="234"/>
                  </a:lnTo>
                  <a:lnTo>
                    <a:pt x="600" y="240"/>
                  </a:lnTo>
                  <a:lnTo>
                    <a:pt x="600" y="246"/>
                  </a:lnTo>
                  <a:lnTo>
                    <a:pt x="600" y="252"/>
                  </a:lnTo>
                  <a:lnTo>
                    <a:pt x="606" y="252"/>
                  </a:lnTo>
                  <a:lnTo>
                    <a:pt x="612" y="252"/>
                  </a:lnTo>
                  <a:lnTo>
                    <a:pt x="618" y="252"/>
                  </a:lnTo>
                  <a:lnTo>
                    <a:pt x="618" y="258"/>
                  </a:lnTo>
                  <a:lnTo>
                    <a:pt x="624" y="258"/>
                  </a:lnTo>
                  <a:lnTo>
                    <a:pt x="630" y="258"/>
                  </a:lnTo>
                  <a:lnTo>
                    <a:pt x="630" y="264"/>
                  </a:lnTo>
                  <a:lnTo>
                    <a:pt x="636" y="264"/>
                  </a:lnTo>
                  <a:lnTo>
                    <a:pt x="636" y="270"/>
                  </a:lnTo>
                  <a:lnTo>
                    <a:pt x="636" y="276"/>
                  </a:lnTo>
                  <a:lnTo>
                    <a:pt x="636" y="282"/>
                  </a:lnTo>
                  <a:lnTo>
                    <a:pt x="636" y="288"/>
                  </a:lnTo>
                  <a:lnTo>
                    <a:pt x="642" y="288"/>
                  </a:lnTo>
                  <a:lnTo>
                    <a:pt x="642" y="294"/>
                  </a:lnTo>
                  <a:lnTo>
                    <a:pt x="648" y="294"/>
                  </a:lnTo>
                  <a:lnTo>
                    <a:pt x="648" y="300"/>
                  </a:lnTo>
                  <a:lnTo>
                    <a:pt x="648" y="294"/>
                  </a:lnTo>
                  <a:lnTo>
                    <a:pt x="642" y="294"/>
                  </a:lnTo>
                  <a:lnTo>
                    <a:pt x="636" y="294"/>
                  </a:lnTo>
                  <a:lnTo>
                    <a:pt x="630" y="294"/>
                  </a:lnTo>
                  <a:lnTo>
                    <a:pt x="630" y="288"/>
                  </a:lnTo>
                  <a:lnTo>
                    <a:pt x="624" y="294"/>
                  </a:lnTo>
                  <a:lnTo>
                    <a:pt x="618" y="294"/>
                  </a:lnTo>
                  <a:lnTo>
                    <a:pt x="618" y="300"/>
                  </a:lnTo>
                  <a:lnTo>
                    <a:pt x="612" y="300"/>
                  </a:lnTo>
                  <a:lnTo>
                    <a:pt x="612" y="294"/>
                  </a:lnTo>
                  <a:lnTo>
                    <a:pt x="606" y="294"/>
                  </a:lnTo>
                  <a:lnTo>
                    <a:pt x="606" y="300"/>
                  </a:lnTo>
                  <a:lnTo>
                    <a:pt x="606" y="294"/>
                  </a:lnTo>
                  <a:lnTo>
                    <a:pt x="606" y="300"/>
                  </a:lnTo>
                  <a:lnTo>
                    <a:pt x="606" y="294"/>
                  </a:lnTo>
                  <a:lnTo>
                    <a:pt x="606" y="300"/>
                  </a:lnTo>
                  <a:lnTo>
                    <a:pt x="606" y="294"/>
                  </a:lnTo>
                  <a:lnTo>
                    <a:pt x="606" y="300"/>
                  </a:lnTo>
                  <a:lnTo>
                    <a:pt x="606" y="294"/>
                  </a:lnTo>
                  <a:lnTo>
                    <a:pt x="606" y="300"/>
                  </a:lnTo>
                  <a:lnTo>
                    <a:pt x="600" y="300"/>
                  </a:lnTo>
                  <a:lnTo>
                    <a:pt x="600" y="294"/>
                  </a:lnTo>
                  <a:lnTo>
                    <a:pt x="594" y="294"/>
                  </a:lnTo>
                  <a:lnTo>
                    <a:pt x="588" y="294"/>
                  </a:lnTo>
                  <a:lnTo>
                    <a:pt x="588" y="288"/>
                  </a:lnTo>
                  <a:lnTo>
                    <a:pt x="588" y="294"/>
                  </a:lnTo>
                  <a:lnTo>
                    <a:pt x="588" y="288"/>
                  </a:lnTo>
                  <a:lnTo>
                    <a:pt x="582" y="288"/>
                  </a:lnTo>
                  <a:lnTo>
                    <a:pt x="576" y="288"/>
                  </a:lnTo>
                  <a:lnTo>
                    <a:pt x="576" y="294"/>
                  </a:lnTo>
                  <a:lnTo>
                    <a:pt x="576" y="288"/>
                  </a:lnTo>
                  <a:lnTo>
                    <a:pt x="576" y="294"/>
                  </a:lnTo>
                  <a:lnTo>
                    <a:pt x="570" y="288"/>
                  </a:lnTo>
                  <a:lnTo>
                    <a:pt x="570" y="294"/>
                  </a:lnTo>
                  <a:lnTo>
                    <a:pt x="570" y="288"/>
                  </a:lnTo>
                  <a:lnTo>
                    <a:pt x="570" y="294"/>
                  </a:lnTo>
                  <a:lnTo>
                    <a:pt x="564" y="294"/>
                  </a:lnTo>
                  <a:lnTo>
                    <a:pt x="564" y="288"/>
                  </a:lnTo>
                  <a:lnTo>
                    <a:pt x="558" y="288"/>
                  </a:lnTo>
                  <a:lnTo>
                    <a:pt x="558" y="282"/>
                  </a:lnTo>
                  <a:lnTo>
                    <a:pt x="558" y="288"/>
                  </a:lnTo>
                  <a:lnTo>
                    <a:pt x="558" y="282"/>
                  </a:lnTo>
                  <a:lnTo>
                    <a:pt x="552" y="282"/>
                  </a:lnTo>
                  <a:lnTo>
                    <a:pt x="546" y="282"/>
                  </a:lnTo>
                  <a:lnTo>
                    <a:pt x="546" y="288"/>
                  </a:lnTo>
                  <a:lnTo>
                    <a:pt x="546" y="282"/>
                  </a:lnTo>
                  <a:lnTo>
                    <a:pt x="546" y="288"/>
                  </a:lnTo>
                  <a:lnTo>
                    <a:pt x="540" y="288"/>
                  </a:lnTo>
                  <a:lnTo>
                    <a:pt x="540" y="294"/>
                  </a:lnTo>
                  <a:lnTo>
                    <a:pt x="546" y="294"/>
                  </a:lnTo>
                  <a:lnTo>
                    <a:pt x="540" y="294"/>
                  </a:lnTo>
                  <a:lnTo>
                    <a:pt x="540" y="300"/>
                  </a:lnTo>
                  <a:lnTo>
                    <a:pt x="534" y="300"/>
                  </a:lnTo>
                  <a:lnTo>
                    <a:pt x="528" y="300"/>
                  </a:lnTo>
                  <a:lnTo>
                    <a:pt x="528" y="306"/>
                  </a:lnTo>
                  <a:lnTo>
                    <a:pt x="528" y="300"/>
                  </a:lnTo>
                  <a:lnTo>
                    <a:pt x="522" y="300"/>
                  </a:lnTo>
                  <a:lnTo>
                    <a:pt x="522" y="306"/>
                  </a:lnTo>
                  <a:lnTo>
                    <a:pt x="516" y="306"/>
                  </a:lnTo>
                  <a:lnTo>
                    <a:pt x="510" y="306"/>
                  </a:lnTo>
                  <a:lnTo>
                    <a:pt x="510" y="300"/>
                  </a:lnTo>
                  <a:lnTo>
                    <a:pt x="504" y="300"/>
                  </a:lnTo>
                  <a:lnTo>
                    <a:pt x="504" y="294"/>
                  </a:lnTo>
                  <a:lnTo>
                    <a:pt x="498" y="294"/>
                  </a:lnTo>
                  <a:lnTo>
                    <a:pt x="498" y="300"/>
                  </a:lnTo>
                  <a:lnTo>
                    <a:pt x="498" y="294"/>
                  </a:lnTo>
                  <a:lnTo>
                    <a:pt x="492" y="294"/>
                  </a:lnTo>
                  <a:lnTo>
                    <a:pt x="492" y="300"/>
                  </a:lnTo>
                  <a:lnTo>
                    <a:pt x="498" y="300"/>
                  </a:lnTo>
                  <a:lnTo>
                    <a:pt x="492" y="300"/>
                  </a:lnTo>
                  <a:lnTo>
                    <a:pt x="492" y="306"/>
                  </a:lnTo>
                  <a:lnTo>
                    <a:pt x="486" y="306"/>
                  </a:lnTo>
                  <a:lnTo>
                    <a:pt x="486" y="300"/>
                  </a:lnTo>
                  <a:lnTo>
                    <a:pt x="486" y="306"/>
                  </a:lnTo>
                  <a:lnTo>
                    <a:pt x="480" y="306"/>
                  </a:lnTo>
                  <a:lnTo>
                    <a:pt x="474" y="306"/>
                  </a:lnTo>
                  <a:lnTo>
                    <a:pt x="474" y="312"/>
                  </a:lnTo>
                  <a:lnTo>
                    <a:pt x="468" y="312"/>
                  </a:lnTo>
                  <a:lnTo>
                    <a:pt x="462" y="312"/>
                  </a:lnTo>
                  <a:lnTo>
                    <a:pt x="456" y="312"/>
                  </a:lnTo>
                  <a:lnTo>
                    <a:pt x="456" y="318"/>
                  </a:lnTo>
                  <a:lnTo>
                    <a:pt x="450" y="318"/>
                  </a:lnTo>
                  <a:lnTo>
                    <a:pt x="450" y="324"/>
                  </a:lnTo>
                  <a:lnTo>
                    <a:pt x="444" y="324"/>
                  </a:lnTo>
                  <a:lnTo>
                    <a:pt x="444" y="318"/>
                  </a:lnTo>
                  <a:lnTo>
                    <a:pt x="438" y="318"/>
                  </a:lnTo>
                  <a:lnTo>
                    <a:pt x="438" y="312"/>
                  </a:lnTo>
                  <a:lnTo>
                    <a:pt x="432" y="312"/>
                  </a:lnTo>
                  <a:lnTo>
                    <a:pt x="432" y="318"/>
                  </a:lnTo>
                  <a:lnTo>
                    <a:pt x="426" y="312"/>
                  </a:lnTo>
                  <a:lnTo>
                    <a:pt x="420" y="312"/>
                  </a:lnTo>
                  <a:lnTo>
                    <a:pt x="420" y="318"/>
                  </a:lnTo>
                  <a:lnTo>
                    <a:pt x="420" y="312"/>
                  </a:lnTo>
                  <a:lnTo>
                    <a:pt x="414" y="312"/>
                  </a:lnTo>
                  <a:lnTo>
                    <a:pt x="414" y="318"/>
                  </a:lnTo>
                  <a:lnTo>
                    <a:pt x="414" y="324"/>
                  </a:lnTo>
                  <a:lnTo>
                    <a:pt x="414" y="330"/>
                  </a:lnTo>
                  <a:lnTo>
                    <a:pt x="408" y="330"/>
                  </a:lnTo>
                  <a:lnTo>
                    <a:pt x="408" y="324"/>
                  </a:lnTo>
                  <a:lnTo>
                    <a:pt x="408" y="330"/>
                  </a:lnTo>
                  <a:lnTo>
                    <a:pt x="408" y="336"/>
                  </a:lnTo>
                  <a:lnTo>
                    <a:pt x="402" y="336"/>
                  </a:lnTo>
                  <a:lnTo>
                    <a:pt x="402" y="342"/>
                  </a:lnTo>
                  <a:lnTo>
                    <a:pt x="396" y="342"/>
                  </a:lnTo>
                  <a:lnTo>
                    <a:pt x="396" y="348"/>
                  </a:lnTo>
                  <a:lnTo>
                    <a:pt x="390" y="342"/>
                  </a:lnTo>
                  <a:lnTo>
                    <a:pt x="384" y="342"/>
                  </a:lnTo>
                  <a:lnTo>
                    <a:pt x="378" y="342"/>
                  </a:lnTo>
                  <a:lnTo>
                    <a:pt x="378" y="336"/>
                  </a:lnTo>
                  <a:lnTo>
                    <a:pt x="372" y="342"/>
                  </a:lnTo>
                  <a:lnTo>
                    <a:pt x="372" y="336"/>
                  </a:lnTo>
                  <a:lnTo>
                    <a:pt x="366" y="336"/>
                  </a:lnTo>
                  <a:lnTo>
                    <a:pt x="360" y="336"/>
                  </a:lnTo>
                  <a:lnTo>
                    <a:pt x="354" y="336"/>
                  </a:lnTo>
                  <a:lnTo>
                    <a:pt x="348" y="336"/>
                  </a:lnTo>
                  <a:lnTo>
                    <a:pt x="342" y="336"/>
                  </a:lnTo>
                  <a:lnTo>
                    <a:pt x="336" y="336"/>
                  </a:lnTo>
                  <a:lnTo>
                    <a:pt x="330" y="336"/>
                  </a:lnTo>
                  <a:lnTo>
                    <a:pt x="330" y="330"/>
                  </a:lnTo>
                  <a:lnTo>
                    <a:pt x="324" y="330"/>
                  </a:lnTo>
                  <a:lnTo>
                    <a:pt x="318" y="330"/>
                  </a:lnTo>
                  <a:lnTo>
                    <a:pt x="312" y="330"/>
                  </a:lnTo>
                  <a:lnTo>
                    <a:pt x="306" y="330"/>
                  </a:lnTo>
                  <a:lnTo>
                    <a:pt x="300" y="324"/>
                  </a:lnTo>
                  <a:lnTo>
                    <a:pt x="300" y="318"/>
                  </a:lnTo>
                  <a:lnTo>
                    <a:pt x="294" y="318"/>
                  </a:lnTo>
                  <a:lnTo>
                    <a:pt x="294" y="312"/>
                  </a:lnTo>
                  <a:lnTo>
                    <a:pt x="288" y="312"/>
                  </a:lnTo>
                  <a:lnTo>
                    <a:pt x="288" y="306"/>
                  </a:lnTo>
                  <a:lnTo>
                    <a:pt x="282" y="306"/>
                  </a:lnTo>
                  <a:lnTo>
                    <a:pt x="276" y="300"/>
                  </a:lnTo>
                  <a:lnTo>
                    <a:pt x="270" y="300"/>
                  </a:lnTo>
                  <a:lnTo>
                    <a:pt x="270" y="294"/>
                  </a:lnTo>
                  <a:lnTo>
                    <a:pt x="264" y="294"/>
                  </a:lnTo>
                  <a:lnTo>
                    <a:pt x="258" y="294"/>
                  </a:lnTo>
                  <a:lnTo>
                    <a:pt x="252" y="294"/>
                  </a:lnTo>
                  <a:lnTo>
                    <a:pt x="246" y="294"/>
                  </a:lnTo>
                  <a:lnTo>
                    <a:pt x="246" y="300"/>
                  </a:lnTo>
                  <a:lnTo>
                    <a:pt x="240" y="300"/>
                  </a:lnTo>
                  <a:lnTo>
                    <a:pt x="240" y="306"/>
                  </a:lnTo>
                  <a:lnTo>
                    <a:pt x="234" y="306"/>
                  </a:lnTo>
                  <a:lnTo>
                    <a:pt x="228" y="306"/>
                  </a:lnTo>
                  <a:lnTo>
                    <a:pt x="228" y="312"/>
                  </a:lnTo>
                  <a:lnTo>
                    <a:pt x="222" y="318"/>
                  </a:lnTo>
                  <a:lnTo>
                    <a:pt x="222" y="324"/>
                  </a:lnTo>
                  <a:lnTo>
                    <a:pt x="216" y="324"/>
                  </a:lnTo>
                  <a:lnTo>
                    <a:pt x="216" y="330"/>
                  </a:lnTo>
                  <a:lnTo>
                    <a:pt x="210" y="336"/>
                  </a:lnTo>
                  <a:lnTo>
                    <a:pt x="210" y="330"/>
                  </a:lnTo>
                  <a:lnTo>
                    <a:pt x="204" y="336"/>
                  </a:lnTo>
                  <a:lnTo>
                    <a:pt x="210" y="342"/>
                  </a:lnTo>
                  <a:lnTo>
                    <a:pt x="210" y="348"/>
                  </a:lnTo>
                  <a:lnTo>
                    <a:pt x="210" y="354"/>
                  </a:lnTo>
                  <a:lnTo>
                    <a:pt x="210" y="360"/>
                  </a:lnTo>
                  <a:lnTo>
                    <a:pt x="204" y="360"/>
                  </a:lnTo>
                  <a:lnTo>
                    <a:pt x="210" y="366"/>
                  </a:lnTo>
                  <a:lnTo>
                    <a:pt x="210" y="372"/>
                  </a:lnTo>
                  <a:lnTo>
                    <a:pt x="210" y="378"/>
                  </a:lnTo>
                  <a:lnTo>
                    <a:pt x="204" y="372"/>
                  </a:lnTo>
                  <a:lnTo>
                    <a:pt x="204" y="366"/>
                  </a:lnTo>
                  <a:lnTo>
                    <a:pt x="198" y="372"/>
                  </a:lnTo>
                  <a:lnTo>
                    <a:pt x="192" y="372"/>
                  </a:lnTo>
                  <a:lnTo>
                    <a:pt x="192" y="378"/>
                  </a:lnTo>
                  <a:lnTo>
                    <a:pt x="186" y="378"/>
                  </a:lnTo>
                  <a:lnTo>
                    <a:pt x="186" y="372"/>
                  </a:lnTo>
                  <a:lnTo>
                    <a:pt x="180" y="372"/>
                  </a:lnTo>
                  <a:lnTo>
                    <a:pt x="174" y="372"/>
                  </a:lnTo>
                  <a:lnTo>
                    <a:pt x="168" y="372"/>
                  </a:lnTo>
                  <a:lnTo>
                    <a:pt x="168" y="366"/>
                  </a:lnTo>
                  <a:lnTo>
                    <a:pt x="162" y="366"/>
                  </a:lnTo>
                  <a:lnTo>
                    <a:pt x="156" y="366"/>
                  </a:lnTo>
                  <a:lnTo>
                    <a:pt x="150" y="366"/>
                  </a:lnTo>
                  <a:lnTo>
                    <a:pt x="144" y="372"/>
                  </a:lnTo>
                  <a:lnTo>
                    <a:pt x="138" y="372"/>
                  </a:lnTo>
                  <a:lnTo>
                    <a:pt x="132" y="372"/>
                  </a:lnTo>
                  <a:lnTo>
                    <a:pt x="126" y="372"/>
                  </a:lnTo>
                  <a:lnTo>
                    <a:pt x="120" y="372"/>
                  </a:lnTo>
                  <a:lnTo>
                    <a:pt x="114" y="372"/>
                  </a:lnTo>
                  <a:lnTo>
                    <a:pt x="108" y="378"/>
                  </a:lnTo>
                  <a:lnTo>
                    <a:pt x="108" y="384"/>
                  </a:lnTo>
                  <a:lnTo>
                    <a:pt x="108" y="390"/>
                  </a:lnTo>
                  <a:lnTo>
                    <a:pt x="102" y="390"/>
                  </a:lnTo>
                  <a:lnTo>
                    <a:pt x="102" y="396"/>
                  </a:lnTo>
                  <a:lnTo>
                    <a:pt x="108" y="396"/>
                  </a:lnTo>
                  <a:lnTo>
                    <a:pt x="102" y="402"/>
                  </a:lnTo>
                  <a:lnTo>
                    <a:pt x="102" y="408"/>
                  </a:lnTo>
                  <a:lnTo>
                    <a:pt x="90" y="438"/>
                  </a:lnTo>
                  <a:lnTo>
                    <a:pt x="84" y="438"/>
                  </a:lnTo>
                  <a:lnTo>
                    <a:pt x="84" y="432"/>
                  </a:lnTo>
                  <a:lnTo>
                    <a:pt x="84" y="426"/>
                  </a:lnTo>
                  <a:lnTo>
                    <a:pt x="84" y="420"/>
                  </a:lnTo>
                  <a:lnTo>
                    <a:pt x="84" y="414"/>
                  </a:lnTo>
                  <a:lnTo>
                    <a:pt x="84" y="408"/>
                  </a:lnTo>
                  <a:lnTo>
                    <a:pt x="84" y="402"/>
                  </a:lnTo>
                  <a:lnTo>
                    <a:pt x="78" y="402"/>
                  </a:lnTo>
                  <a:lnTo>
                    <a:pt x="78" y="396"/>
                  </a:lnTo>
                  <a:lnTo>
                    <a:pt x="72" y="396"/>
                  </a:lnTo>
                  <a:lnTo>
                    <a:pt x="66" y="396"/>
                  </a:lnTo>
                  <a:lnTo>
                    <a:pt x="54" y="378"/>
                  </a:lnTo>
                  <a:lnTo>
                    <a:pt x="48" y="372"/>
                  </a:lnTo>
                  <a:lnTo>
                    <a:pt x="42" y="366"/>
                  </a:lnTo>
                  <a:lnTo>
                    <a:pt x="36" y="354"/>
                  </a:lnTo>
                  <a:lnTo>
                    <a:pt x="36" y="348"/>
                  </a:lnTo>
                  <a:lnTo>
                    <a:pt x="30" y="348"/>
                  </a:lnTo>
                  <a:lnTo>
                    <a:pt x="36" y="348"/>
                  </a:lnTo>
                  <a:lnTo>
                    <a:pt x="36" y="342"/>
                  </a:lnTo>
                  <a:lnTo>
                    <a:pt x="36" y="336"/>
                  </a:lnTo>
                  <a:lnTo>
                    <a:pt x="30" y="336"/>
                  </a:lnTo>
                  <a:lnTo>
                    <a:pt x="30" y="330"/>
                  </a:lnTo>
                  <a:lnTo>
                    <a:pt x="24" y="330"/>
                  </a:lnTo>
                  <a:lnTo>
                    <a:pt x="24" y="324"/>
                  </a:lnTo>
                  <a:lnTo>
                    <a:pt x="18" y="324"/>
                  </a:lnTo>
                  <a:lnTo>
                    <a:pt x="18" y="318"/>
                  </a:lnTo>
                  <a:lnTo>
                    <a:pt x="12" y="312"/>
                  </a:lnTo>
                  <a:lnTo>
                    <a:pt x="18" y="312"/>
                  </a:lnTo>
                  <a:lnTo>
                    <a:pt x="12" y="306"/>
                  </a:lnTo>
                  <a:lnTo>
                    <a:pt x="12" y="300"/>
                  </a:lnTo>
                  <a:lnTo>
                    <a:pt x="12" y="294"/>
                  </a:lnTo>
                  <a:lnTo>
                    <a:pt x="12" y="288"/>
                  </a:lnTo>
                  <a:lnTo>
                    <a:pt x="6" y="288"/>
                  </a:lnTo>
                  <a:lnTo>
                    <a:pt x="6" y="282"/>
                  </a:lnTo>
                  <a:lnTo>
                    <a:pt x="12" y="282"/>
                  </a:lnTo>
                  <a:lnTo>
                    <a:pt x="12" y="276"/>
                  </a:lnTo>
                  <a:lnTo>
                    <a:pt x="12" y="270"/>
                  </a:lnTo>
                  <a:lnTo>
                    <a:pt x="6" y="270"/>
                  </a:lnTo>
                  <a:lnTo>
                    <a:pt x="12" y="270"/>
                  </a:lnTo>
                  <a:lnTo>
                    <a:pt x="12" y="264"/>
                  </a:lnTo>
                  <a:lnTo>
                    <a:pt x="12" y="258"/>
                  </a:lnTo>
                  <a:lnTo>
                    <a:pt x="6" y="258"/>
                  </a:lnTo>
                  <a:lnTo>
                    <a:pt x="6" y="252"/>
                  </a:lnTo>
                  <a:lnTo>
                    <a:pt x="0" y="252"/>
                  </a:lnTo>
                  <a:lnTo>
                    <a:pt x="0" y="246"/>
                  </a:lnTo>
                  <a:lnTo>
                    <a:pt x="6" y="246"/>
                  </a:lnTo>
                  <a:lnTo>
                    <a:pt x="6" y="240"/>
                  </a:lnTo>
                  <a:lnTo>
                    <a:pt x="12" y="240"/>
                  </a:lnTo>
                  <a:lnTo>
                    <a:pt x="18" y="240"/>
                  </a:lnTo>
                  <a:lnTo>
                    <a:pt x="18" y="234"/>
                  </a:lnTo>
                  <a:lnTo>
                    <a:pt x="18" y="228"/>
                  </a:lnTo>
                  <a:lnTo>
                    <a:pt x="24" y="228"/>
                  </a:lnTo>
                  <a:lnTo>
                    <a:pt x="30" y="216"/>
                  </a:lnTo>
                  <a:lnTo>
                    <a:pt x="30" y="210"/>
                  </a:lnTo>
                  <a:lnTo>
                    <a:pt x="36" y="210"/>
                  </a:lnTo>
                  <a:lnTo>
                    <a:pt x="36" y="204"/>
                  </a:lnTo>
                  <a:lnTo>
                    <a:pt x="36" y="198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48" y="186"/>
                  </a:lnTo>
                  <a:lnTo>
                    <a:pt x="48" y="180"/>
                  </a:lnTo>
                  <a:lnTo>
                    <a:pt x="54" y="180"/>
                  </a:lnTo>
                  <a:lnTo>
                    <a:pt x="54" y="17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Freeform 25">
              <a:extLst>
                <a:ext uri="{FF2B5EF4-FFF2-40B4-BE49-F238E27FC236}">
                  <a16:creationId xmlns:a16="http://schemas.microsoft.com/office/drawing/2014/main" id="{FD0DBFF2-F719-1985-E94A-EFB2AF610C9B}"/>
                </a:ext>
              </a:extLst>
            </p:cNvPr>
            <p:cNvSpPr>
              <a:spLocks noChangeAspect="1"/>
            </p:cNvSpPr>
            <p:nvPr>
              <p:custDataLst>
                <p:tags r:id="rId22"/>
              </p:custDataLst>
            </p:nvPr>
          </p:nvSpPr>
          <p:spPr bwMode="gray">
            <a:xfrm>
              <a:off x="3448170" y="2824164"/>
              <a:ext cx="801548" cy="639762"/>
            </a:xfrm>
            <a:custGeom>
              <a:avLst/>
              <a:gdLst>
                <a:gd name="T0" fmla="*/ 35 w 594"/>
                <a:gd name="T1" fmla="*/ 48 h 474"/>
                <a:gd name="T2" fmla="*/ 65 w 594"/>
                <a:gd name="T3" fmla="*/ 4 h 474"/>
                <a:gd name="T4" fmla="*/ 99 w 594"/>
                <a:gd name="T5" fmla="*/ 0 h 474"/>
                <a:gd name="T6" fmla="*/ 143 w 594"/>
                <a:gd name="T7" fmla="*/ 17 h 474"/>
                <a:gd name="T8" fmla="*/ 178 w 594"/>
                <a:gd name="T9" fmla="*/ 22 h 474"/>
                <a:gd name="T10" fmla="*/ 208 w 594"/>
                <a:gd name="T11" fmla="*/ 26 h 474"/>
                <a:gd name="T12" fmla="*/ 239 w 594"/>
                <a:gd name="T13" fmla="*/ 35 h 474"/>
                <a:gd name="T14" fmla="*/ 269 w 594"/>
                <a:gd name="T15" fmla="*/ 22 h 474"/>
                <a:gd name="T16" fmla="*/ 321 w 594"/>
                <a:gd name="T17" fmla="*/ 17 h 474"/>
                <a:gd name="T18" fmla="*/ 338 w 594"/>
                <a:gd name="T19" fmla="*/ 26 h 474"/>
                <a:gd name="T20" fmla="*/ 355 w 594"/>
                <a:gd name="T21" fmla="*/ 22 h 474"/>
                <a:gd name="T22" fmla="*/ 369 w 594"/>
                <a:gd name="T23" fmla="*/ 13 h 474"/>
                <a:gd name="T24" fmla="*/ 373 w 594"/>
                <a:gd name="T25" fmla="*/ 13 h 474"/>
                <a:gd name="T26" fmla="*/ 386 w 594"/>
                <a:gd name="T27" fmla="*/ 4 h 474"/>
                <a:gd name="T28" fmla="*/ 412 w 594"/>
                <a:gd name="T29" fmla="*/ 52 h 474"/>
                <a:gd name="T30" fmla="*/ 429 w 594"/>
                <a:gd name="T31" fmla="*/ 70 h 474"/>
                <a:gd name="T32" fmla="*/ 425 w 594"/>
                <a:gd name="T33" fmla="*/ 87 h 474"/>
                <a:gd name="T34" fmla="*/ 403 w 594"/>
                <a:gd name="T35" fmla="*/ 95 h 474"/>
                <a:gd name="T36" fmla="*/ 390 w 594"/>
                <a:gd name="T37" fmla="*/ 117 h 474"/>
                <a:gd name="T38" fmla="*/ 377 w 594"/>
                <a:gd name="T39" fmla="*/ 139 h 474"/>
                <a:gd name="T40" fmla="*/ 377 w 594"/>
                <a:gd name="T41" fmla="*/ 152 h 474"/>
                <a:gd name="T42" fmla="*/ 364 w 594"/>
                <a:gd name="T43" fmla="*/ 169 h 474"/>
                <a:gd name="T44" fmla="*/ 355 w 594"/>
                <a:gd name="T45" fmla="*/ 186 h 474"/>
                <a:gd name="T46" fmla="*/ 343 w 594"/>
                <a:gd name="T47" fmla="*/ 208 h 474"/>
                <a:gd name="T48" fmla="*/ 334 w 594"/>
                <a:gd name="T49" fmla="*/ 230 h 474"/>
                <a:gd name="T50" fmla="*/ 321 w 594"/>
                <a:gd name="T51" fmla="*/ 243 h 474"/>
                <a:gd name="T52" fmla="*/ 316 w 594"/>
                <a:gd name="T53" fmla="*/ 256 h 474"/>
                <a:gd name="T54" fmla="*/ 308 w 594"/>
                <a:gd name="T55" fmla="*/ 260 h 474"/>
                <a:gd name="T56" fmla="*/ 291 w 594"/>
                <a:gd name="T57" fmla="*/ 247 h 474"/>
                <a:gd name="T58" fmla="*/ 277 w 594"/>
                <a:gd name="T59" fmla="*/ 247 h 474"/>
                <a:gd name="T60" fmla="*/ 256 w 594"/>
                <a:gd name="T61" fmla="*/ 256 h 474"/>
                <a:gd name="T62" fmla="*/ 252 w 594"/>
                <a:gd name="T63" fmla="*/ 264 h 474"/>
                <a:gd name="T64" fmla="*/ 239 w 594"/>
                <a:gd name="T65" fmla="*/ 273 h 474"/>
                <a:gd name="T66" fmla="*/ 221 w 594"/>
                <a:gd name="T67" fmla="*/ 291 h 474"/>
                <a:gd name="T68" fmla="*/ 217 w 594"/>
                <a:gd name="T69" fmla="*/ 316 h 474"/>
                <a:gd name="T70" fmla="*/ 204 w 594"/>
                <a:gd name="T71" fmla="*/ 326 h 474"/>
                <a:gd name="T72" fmla="*/ 200 w 594"/>
                <a:gd name="T73" fmla="*/ 334 h 474"/>
                <a:gd name="T74" fmla="*/ 173 w 594"/>
                <a:gd name="T75" fmla="*/ 338 h 474"/>
                <a:gd name="T76" fmla="*/ 152 w 594"/>
                <a:gd name="T77" fmla="*/ 338 h 474"/>
                <a:gd name="T78" fmla="*/ 134 w 594"/>
                <a:gd name="T79" fmla="*/ 343 h 474"/>
                <a:gd name="T80" fmla="*/ 109 w 594"/>
                <a:gd name="T81" fmla="*/ 334 h 474"/>
                <a:gd name="T82" fmla="*/ 95 w 594"/>
                <a:gd name="T83" fmla="*/ 308 h 474"/>
                <a:gd name="T84" fmla="*/ 87 w 594"/>
                <a:gd name="T85" fmla="*/ 291 h 474"/>
                <a:gd name="T86" fmla="*/ 56 w 594"/>
                <a:gd name="T87" fmla="*/ 269 h 474"/>
                <a:gd name="T88" fmla="*/ 26 w 594"/>
                <a:gd name="T89" fmla="*/ 269 h 474"/>
                <a:gd name="T90" fmla="*/ 0 w 594"/>
                <a:gd name="T91" fmla="*/ 260 h 474"/>
                <a:gd name="T92" fmla="*/ 4 w 594"/>
                <a:gd name="T93" fmla="*/ 243 h 474"/>
                <a:gd name="T94" fmla="*/ 0 w 594"/>
                <a:gd name="T95" fmla="*/ 225 h 474"/>
                <a:gd name="T96" fmla="*/ 0 w 594"/>
                <a:gd name="T97" fmla="*/ 196 h 474"/>
                <a:gd name="T98" fmla="*/ 4 w 594"/>
                <a:gd name="T99" fmla="*/ 178 h 474"/>
                <a:gd name="T100" fmla="*/ 13 w 594"/>
                <a:gd name="T101" fmla="*/ 165 h 474"/>
                <a:gd name="T102" fmla="*/ 26 w 594"/>
                <a:gd name="T103" fmla="*/ 143 h 474"/>
                <a:gd name="T104" fmla="*/ 31 w 594"/>
                <a:gd name="T105" fmla="*/ 126 h 474"/>
                <a:gd name="T106" fmla="*/ 39 w 594"/>
                <a:gd name="T107" fmla="*/ 109 h 474"/>
                <a:gd name="T108" fmla="*/ 31 w 594"/>
                <a:gd name="T109" fmla="*/ 78 h 47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94"/>
                <a:gd name="T166" fmla="*/ 0 h 474"/>
                <a:gd name="T167" fmla="*/ 594 w 594"/>
                <a:gd name="T168" fmla="*/ 474 h 47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94" h="474">
                  <a:moveTo>
                    <a:pt x="42" y="108"/>
                  </a:moveTo>
                  <a:lnTo>
                    <a:pt x="48" y="102"/>
                  </a:lnTo>
                  <a:lnTo>
                    <a:pt x="48" y="96"/>
                  </a:lnTo>
                  <a:lnTo>
                    <a:pt x="48" y="90"/>
                  </a:lnTo>
                  <a:lnTo>
                    <a:pt x="48" y="84"/>
                  </a:lnTo>
                  <a:lnTo>
                    <a:pt x="48" y="78"/>
                  </a:lnTo>
                  <a:lnTo>
                    <a:pt x="48" y="66"/>
                  </a:lnTo>
                  <a:lnTo>
                    <a:pt x="54" y="60"/>
                  </a:lnTo>
                  <a:lnTo>
                    <a:pt x="60" y="54"/>
                  </a:lnTo>
                  <a:lnTo>
                    <a:pt x="66" y="48"/>
                  </a:lnTo>
                  <a:lnTo>
                    <a:pt x="72" y="42"/>
                  </a:lnTo>
                  <a:lnTo>
                    <a:pt x="72" y="36"/>
                  </a:lnTo>
                  <a:lnTo>
                    <a:pt x="72" y="18"/>
                  </a:lnTo>
                  <a:lnTo>
                    <a:pt x="90" y="6"/>
                  </a:lnTo>
                  <a:lnTo>
                    <a:pt x="108" y="0"/>
                  </a:lnTo>
                  <a:lnTo>
                    <a:pt x="108" y="6"/>
                  </a:lnTo>
                  <a:lnTo>
                    <a:pt x="114" y="6"/>
                  </a:lnTo>
                  <a:lnTo>
                    <a:pt x="120" y="6"/>
                  </a:lnTo>
                  <a:lnTo>
                    <a:pt x="126" y="6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50" y="0"/>
                  </a:lnTo>
                  <a:lnTo>
                    <a:pt x="168" y="6"/>
                  </a:lnTo>
                  <a:lnTo>
                    <a:pt x="174" y="12"/>
                  </a:lnTo>
                  <a:lnTo>
                    <a:pt x="174" y="6"/>
                  </a:lnTo>
                  <a:lnTo>
                    <a:pt x="180" y="6"/>
                  </a:lnTo>
                  <a:lnTo>
                    <a:pt x="186" y="12"/>
                  </a:lnTo>
                  <a:lnTo>
                    <a:pt x="198" y="24"/>
                  </a:lnTo>
                  <a:lnTo>
                    <a:pt x="204" y="36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2" y="36"/>
                  </a:lnTo>
                  <a:lnTo>
                    <a:pt x="234" y="36"/>
                  </a:lnTo>
                  <a:lnTo>
                    <a:pt x="246" y="30"/>
                  </a:lnTo>
                  <a:lnTo>
                    <a:pt x="252" y="24"/>
                  </a:lnTo>
                  <a:lnTo>
                    <a:pt x="264" y="24"/>
                  </a:lnTo>
                  <a:lnTo>
                    <a:pt x="270" y="30"/>
                  </a:lnTo>
                  <a:lnTo>
                    <a:pt x="276" y="30"/>
                  </a:lnTo>
                  <a:lnTo>
                    <a:pt x="276" y="36"/>
                  </a:lnTo>
                  <a:lnTo>
                    <a:pt x="282" y="36"/>
                  </a:lnTo>
                  <a:lnTo>
                    <a:pt x="288" y="36"/>
                  </a:lnTo>
                  <a:lnTo>
                    <a:pt x="294" y="42"/>
                  </a:lnTo>
                  <a:lnTo>
                    <a:pt x="300" y="48"/>
                  </a:lnTo>
                  <a:lnTo>
                    <a:pt x="306" y="48"/>
                  </a:lnTo>
                  <a:lnTo>
                    <a:pt x="312" y="48"/>
                  </a:lnTo>
                  <a:lnTo>
                    <a:pt x="318" y="48"/>
                  </a:lnTo>
                  <a:lnTo>
                    <a:pt x="324" y="48"/>
                  </a:lnTo>
                  <a:lnTo>
                    <a:pt x="330" y="48"/>
                  </a:lnTo>
                  <a:lnTo>
                    <a:pt x="336" y="48"/>
                  </a:lnTo>
                  <a:lnTo>
                    <a:pt x="348" y="54"/>
                  </a:lnTo>
                  <a:lnTo>
                    <a:pt x="348" y="48"/>
                  </a:lnTo>
                  <a:lnTo>
                    <a:pt x="354" y="42"/>
                  </a:lnTo>
                  <a:lnTo>
                    <a:pt x="360" y="36"/>
                  </a:lnTo>
                  <a:lnTo>
                    <a:pt x="366" y="30"/>
                  </a:lnTo>
                  <a:lnTo>
                    <a:pt x="372" y="30"/>
                  </a:lnTo>
                  <a:lnTo>
                    <a:pt x="384" y="30"/>
                  </a:lnTo>
                  <a:lnTo>
                    <a:pt x="396" y="24"/>
                  </a:lnTo>
                  <a:lnTo>
                    <a:pt x="414" y="24"/>
                  </a:lnTo>
                  <a:lnTo>
                    <a:pt x="420" y="24"/>
                  </a:lnTo>
                  <a:lnTo>
                    <a:pt x="432" y="24"/>
                  </a:lnTo>
                  <a:lnTo>
                    <a:pt x="438" y="24"/>
                  </a:lnTo>
                  <a:lnTo>
                    <a:pt x="444" y="24"/>
                  </a:lnTo>
                  <a:lnTo>
                    <a:pt x="444" y="30"/>
                  </a:lnTo>
                  <a:lnTo>
                    <a:pt x="456" y="30"/>
                  </a:lnTo>
                  <a:lnTo>
                    <a:pt x="462" y="30"/>
                  </a:lnTo>
                  <a:lnTo>
                    <a:pt x="462" y="36"/>
                  </a:lnTo>
                  <a:lnTo>
                    <a:pt x="468" y="36"/>
                  </a:lnTo>
                  <a:lnTo>
                    <a:pt x="474" y="36"/>
                  </a:lnTo>
                  <a:lnTo>
                    <a:pt x="468" y="36"/>
                  </a:lnTo>
                  <a:lnTo>
                    <a:pt x="474" y="36"/>
                  </a:lnTo>
                  <a:lnTo>
                    <a:pt x="480" y="36"/>
                  </a:lnTo>
                  <a:lnTo>
                    <a:pt x="486" y="36"/>
                  </a:lnTo>
                  <a:lnTo>
                    <a:pt x="492" y="36"/>
                  </a:lnTo>
                  <a:lnTo>
                    <a:pt x="492" y="30"/>
                  </a:lnTo>
                  <a:lnTo>
                    <a:pt x="486" y="30"/>
                  </a:lnTo>
                  <a:lnTo>
                    <a:pt x="492" y="30"/>
                  </a:lnTo>
                  <a:lnTo>
                    <a:pt x="492" y="24"/>
                  </a:lnTo>
                  <a:lnTo>
                    <a:pt x="492" y="30"/>
                  </a:lnTo>
                  <a:lnTo>
                    <a:pt x="498" y="30"/>
                  </a:lnTo>
                  <a:lnTo>
                    <a:pt x="498" y="24"/>
                  </a:lnTo>
                  <a:lnTo>
                    <a:pt x="504" y="24"/>
                  </a:lnTo>
                  <a:lnTo>
                    <a:pt x="504" y="18"/>
                  </a:lnTo>
                  <a:lnTo>
                    <a:pt x="510" y="18"/>
                  </a:lnTo>
                  <a:lnTo>
                    <a:pt x="516" y="18"/>
                  </a:lnTo>
                  <a:lnTo>
                    <a:pt x="516" y="12"/>
                  </a:lnTo>
                  <a:lnTo>
                    <a:pt x="516" y="18"/>
                  </a:lnTo>
                  <a:lnTo>
                    <a:pt x="516" y="12"/>
                  </a:lnTo>
                  <a:lnTo>
                    <a:pt x="516" y="18"/>
                  </a:lnTo>
                  <a:lnTo>
                    <a:pt x="516" y="12"/>
                  </a:lnTo>
                  <a:lnTo>
                    <a:pt x="516" y="18"/>
                  </a:lnTo>
                  <a:lnTo>
                    <a:pt x="522" y="18"/>
                  </a:lnTo>
                  <a:lnTo>
                    <a:pt x="522" y="12"/>
                  </a:lnTo>
                  <a:lnTo>
                    <a:pt x="528" y="12"/>
                  </a:lnTo>
                  <a:lnTo>
                    <a:pt x="522" y="12"/>
                  </a:lnTo>
                  <a:lnTo>
                    <a:pt x="528" y="12"/>
                  </a:lnTo>
                  <a:lnTo>
                    <a:pt x="528" y="6"/>
                  </a:lnTo>
                  <a:lnTo>
                    <a:pt x="534" y="6"/>
                  </a:lnTo>
                  <a:lnTo>
                    <a:pt x="540" y="6"/>
                  </a:lnTo>
                  <a:lnTo>
                    <a:pt x="546" y="6"/>
                  </a:lnTo>
                  <a:lnTo>
                    <a:pt x="546" y="12"/>
                  </a:lnTo>
                  <a:lnTo>
                    <a:pt x="558" y="24"/>
                  </a:lnTo>
                  <a:lnTo>
                    <a:pt x="564" y="36"/>
                  </a:lnTo>
                  <a:lnTo>
                    <a:pt x="570" y="66"/>
                  </a:lnTo>
                  <a:lnTo>
                    <a:pt x="570" y="72"/>
                  </a:lnTo>
                  <a:lnTo>
                    <a:pt x="576" y="72"/>
                  </a:lnTo>
                  <a:lnTo>
                    <a:pt x="582" y="72"/>
                  </a:lnTo>
                  <a:lnTo>
                    <a:pt x="588" y="72"/>
                  </a:lnTo>
                  <a:lnTo>
                    <a:pt x="588" y="78"/>
                  </a:lnTo>
                  <a:lnTo>
                    <a:pt x="594" y="84"/>
                  </a:lnTo>
                  <a:lnTo>
                    <a:pt x="594" y="90"/>
                  </a:lnTo>
                  <a:lnTo>
                    <a:pt x="594" y="96"/>
                  </a:lnTo>
                  <a:lnTo>
                    <a:pt x="594" y="102"/>
                  </a:lnTo>
                  <a:lnTo>
                    <a:pt x="588" y="102"/>
                  </a:lnTo>
                  <a:lnTo>
                    <a:pt x="588" y="108"/>
                  </a:lnTo>
                  <a:lnTo>
                    <a:pt x="594" y="108"/>
                  </a:lnTo>
                  <a:lnTo>
                    <a:pt x="594" y="114"/>
                  </a:lnTo>
                  <a:lnTo>
                    <a:pt x="588" y="114"/>
                  </a:lnTo>
                  <a:lnTo>
                    <a:pt x="588" y="120"/>
                  </a:lnTo>
                  <a:lnTo>
                    <a:pt x="582" y="120"/>
                  </a:lnTo>
                  <a:lnTo>
                    <a:pt x="576" y="120"/>
                  </a:lnTo>
                  <a:lnTo>
                    <a:pt x="576" y="126"/>
                  </a:lnTo>
                  <a:lnTo>
                    <a:pt x="570" y="126"/>
                  </a:lnTo>
                  <a:lnTo>
                    <a:pt x="564" y="126"/>
                  </a:lnTo>
                  <a:lnTo>
                    <a:pt x="558" y="126"/>
                  </a:lnTo>
                  <a:lnTo>
                    <a:pt x="558" y="132"/>
                  </a:lnTo>
                  <a:lnTo>
                    <a:pt x="552" y="132"/>
                  </a:lnTo>
                  <a:lnTo>
                    <a:pt x="552" y="138"/>
                  </a:lnTo>
                  <a:lnTo>
                    <a:pt x="546" y="144"/>
                  </a:lnTo>
                  <a:lnTo>
                    <a:pt x="546" y="150"/>
                  </a:lnTo>
                  <a:lnTo>
                    <a:pt x="540" y="150"/>
                  </a:lnTo>
                  <a:lnTo>
                    <a:pt x="540" y="156"/>
                  </a:lnTo>
                  <a:lnTo>
                    <a:pt x="540" y="162"/>
                  </a:lnTo>
                  <a:lnTo>
                    <a:pt x="540" y="168"/>
                  </a:lnTo>
                  <a:lnTo>
                    <a:pt x="540" y="174"/>
                  </a:lnTo>
                  <a:lnTo>
                    <a:pt x="534" y="174"/>
                  </a:lnTo>
                  <a:lnTo>
                    <a:pt x="534" y="180"/>
                  </a:lnTo>
                  <a:lnTo>
                    <a:pt x="534" y="186"/>
                  </a:lnTo>
                  <a:lnTo>
                    <a:pt x="528" y="186"/>
                  </a:lnTo>
                  <a:lnTo>
                    <a:pt x="522" y="192"/>
                  </a:lnTo>
                  <a:lnTo>
                    <a:pt x="528" y="192"/>
                  </a:lnTo>
                  <a:lnTo>
                    <a:pt x="522" y="192"/>
                  </a:lnTo>
                  <a:lnTo>
                    <a:pt x="522" y="198"/>
                  </a:lnTo>
                  <a:lnTo>
                    <a:pt x="528" y="198"/>
                  </a:lnTo>
                  <a:lnTo>
                    <a:pt x="528" y="204"/>
                  </a:lnTo>
                  <a:lnTo>
                    <a:pt x="522" y="204"/>
                  </a:lnTo>
                  <a:lnTo>
                    <a:pt x="522" y="210"/>
                  </a:lnTo>
                  <a:lnTo>
                    <a:pt x="522" y="216"/>
                  </a:lnTo>
                  <a:lnTo>
                    <a:pt x="516" y="216"/>
                  </a:lnTo>
                  <a:lnTo>
                    <a:pt x="510" y="216"/>
                  </a:lnTo>
                  <a:lnTo>
                    <a:pt x="510" y="222"/>
                  </a:lnTo>
                  <a:lnTo>
                    <a:pt x="504" y="222"/>
                  </a:lnTo>
                  <a:lnTo>
                    <a:pt x="504" y="228"/>
                  </a:lnTo>
                  <a:lnTo>
                    <a:pt x="504" y="234"/>
                  </a:lnTo>
                  <a:lnTo>
                    <a:pt x="504" y="240"/>
                  </a:lnTo>
                  <a:lnTo>
                    <a:pt x="504" y="246"/>
                  </a:lnTo>
                  <a:lnTo>
                    <a:pt x="498" y="246"/>
                  </a:lnTo>
                  <a:lnTo>
                    <a:pt x="504" y="252"/>
                  </a:lnTo>
                  <a:lnTo>
                    <a:pt x="498" y="252"/>
                  </a:lnTo>
                  <a:lnTo>
                    <a:pt x="498" y="258"/>
                  </a:lnTo>
                  <a:lnTo>
                    <a:pt x="492" y="258"/>
                  </a:lnTo>
                  <a:lnTo>
                    <a:pt x="486" y="258"/>
                  </a:lnTo>
                  <a:lnTo>
                    <a:pt x="486" y="264"/>
                  </a:lnTo>
                  <a:lnTo>
                    <a:pt x="480" y="264"/>
                  </a:lnTo>
                  <a:lnTo>
                    <a:pt x="474" y="270"/>
                  </a:lnTo>
                  <a:lnTo>
                    <a:pt x="474" y="276"/>
                  </a:lnTo>
                  <a:lnTo>
                    <a:pt x="474" y="282"/>
                  </a:lnTo>
                  <a:lnTo>
                    <a:pt x="474" y="288"/>
                  </a:lnTo>
                  <a:lnTo>
                    <a:pt x="474" y="294"/>
                  </a:lnTo>
                  <a:lnTo>
                    <a:pt x="468" y="294"/>
                  </a:lnTo>
                  <a:lnTo>
                    <a:pt x="468" y="300"/>
                  </a:lnTo>
                  <a:lnTo>
                    <a:pt x="462" y="300"/>
                  </a:lnTo>
                  <a:lnTo>
                    <a:pt x="462" y="306"/>
                  </a:lnTo>
                  <a:lnTo>
                    <a:pt x="462" y="312"/>
                  </a:lnTo>
                  <a:lnTo>
                    <a:pt x="462" y="318"/>
                  </a:lnTo>
                  <a:lnTo>
                    <a:pt x="456" y="318"/>
                  </a:lnTo>
                  <a:lnTo>
                    <a:pt x="456" y="324"/>
                  </a:lnTo>
                  <a:lnTo>
                    <a:pt x="450" y="324"/>
                  </a:lnTo>
                  <a:lnTo>
                    <a:pt x="450" y="330"/>
                  </a:lnTo>
                  <a:lnTo>
                    <a:pt x="456" y="336"/>
                  </a:lnTo>
                  <a:lnTo>
                    <a:pt x="450" y="336"/>
                  </a:lnTo>
                  <a:lnTo>
                    <a:pt x="444" y="336"/>
                  </a:lnTo>
                  <a:lnTo>
                    <a:pt x="444" y="342"/>
                  </a:lnTo>
                  <a:lnTo>
                    <a:pt x="438" y="342"/>
                  </a:lnTo>
                  <a:lnTo>
                    <a:pt x="438" y="348"/>
                  </a:lnTo>
                  <a:lnTo>
                    <a:pt x="444" y="348"/>
                  </a:lnTo>
                  <a:lnTo>
                    <a:pt x="438" y="348"/>
                  </a:lnTo>
                  <a:lnTo>
                    <a:pt x="444" y="354"/>
                  </a:lnTo>
                  <a:lnTo>
                    <a:pt x="438" y="354"/>
                  </a:lnTo>
                  <a:lnTo>
                    <a:pt x="438" y="360"/>
                  </a:lnTo>
                  <a:lnTo>
                    <a:pt x="432" y="360"/>
                  </a:lnTo>
                  <a:lnTo>
                    <a:pt x="432" y="366"/>
                  </a:lnTo>
                  <a:lnTo>
                    <a:pt x="426" y="366"/>
                  </a:lnTo>
                  <a:lnTo>
                    <a:pt x="426" y="360"/>
                  </a:lnTo>
                  <a:lnTo>
                    <a:pt x="426" y="366"/>
                  </a:lnTo>
                  <a:lnTo>
                    <a:pt x="426" y="360"/>
                  </a:lnTo>
                  <a:lnTo>
                    <a:pt x="420" y="360"/>
                  </a:lnTo>
                  <a:lnTo>
                    <a:pt x="420" y="354"/>
                  </a:lnTo>
                  <a:lnTo>
                    <a:pt x="414" y="354"/>
                  </a:lnTo>
                  <a:lnTo>
                    <a:pt x="408" y="354"/>
                  </a:lnTo>
                  <a:lnTo>
                    <a:pt x="408" y="348"/>
                  </a:lnTo>
                  <a:lnTo>
                    <a:pt x="402" y="348"/>
                  </a:lnTo>
                  <a:lnTo>
                    <a:pt x="402" y="342"/>
                  </a:lnTo>
                  <a:lnTo>
                    <a:pt x="396" y="342"/>
                  </a:lnTo>
                  <a:lnTo>
                    <a:pt x="396" y="336"/>
                  </a:lnTo>
                  <a:lnTo>
                    <a:pt x="390" y="336"/>
                  </a:lnTo>
                  <a:lnTo>
                    <a:pt x="390" y="330"/>
                  </a:lnTo>
                  <a:lnTo>
                    <a:pt x="390" y="336"/>
                  </a:lnTo>
                  <a:lnTo>
                    <a:pt x="390" y="342"/>
                  </a:lnTo>
                  <a:lnTo>
                    <a:pt x="384" y="342"/>
                  </a:lnTo>
                  <a:lnTo>
                    <a:pt x="372" y="348"/>
                  </a:lnTo>
                  <a:lnTo>
                    <a:pt x="372" y="342"/>
                  </a:lnTo>
                  <a:lnTo>
                    <a:pt x="372" y="336"/>
                  </a:lnTo>
                  <a:lnTo>
                    <a:pt x="366" y="342"/>
                  </a:lnTo>
                  <a:lnTo>
                    <a:pt x="360" y="342"/>
                  </a:lnTo>
                  <a:lnTo>
                    <a:pt x="360" y="348"/>
                  </a:lnTo>
                  <a:lnTo>
                    <a:pt x="354" y="354"/>
                  </a:lnTo>
                  <a:lnTo>
                    <a:pt x="354" y="348"/>
                  </a:lnTo>
                  <a:lnTo>
                    <a:pt x="354" y="354"/>
                  </a:lnTo>
                  <a:lnTo>
                    <a:pt x="348" y="354"/>
                  </a:lnTo>
                  <a:lnTo>
                    <a:pt x="348" y="360"/>
                  </a:lnTo>
                  <a:lnTo>
                    <a:pt x="348" y="366"/>
                  </a:lnTo>
                  <a:lnTo>
                    <a:pt x="348" y="360"/>
                  </a:lnTo>
                  <a:lnTo>
                    <a:pt x="348" y="366"/>
                  </a:lnTo>
                  <a:lnTo>
                    <a:pt x="342" y="366"/>
                  </a:lnTo>
                  <a:lnTo>
                    <a:pt x="342" y="360"/>
                  </a:lnTo>
                  <a:lnTo>
                    <a:pt x="342" y="366"/>
                  </a:lnTo>
                  <a:lnTo>
                    <a:pt x="336" y="366"/>
                  </a:lnTo>
                  <a:lnTo>
                    <a:pt x="336" y="372"/>
                  </a:lnTo>
                  <a:lnTo>
                    <a:pt x="330" y="372"/>
                  </a:lnTo>
                  <a:lnTo>
                    <a:pt x="330" y="378"/>
                  </a:lnTo>
                  <a:lnTo>
                    <a:pt x="324" y="378"/>
                  </a:lnTo>
                  <a:lnTo>
                    <a:pt x="324" y="384"/>
                  </a:lnTo>
                  <a:lnTo>
                    <a:pt x="318" y="384"/>
                  </a:lnTo>
                  <a:lnTo>
                    <a:pt x="312" y="390"/>
                  </a:lnTo>
                  <a:lnTo>
                    <a:pt x="312" y="396"/>
                  </a:lnTo>
                  <a:lnTo>
                    <a:pt x="306" y="396"/>
                  </a:lnTo>
                  <a:lnTo>
                    <a:pt x="306" y="402"/>
                  </a:lnTo>
                  <a:lnTo>
                    <a:pt x="306" y="408"/>
                  </a:lnTo>
                  <a:lnTo>
                    <a:pt x="306" y="414"/>
                  </a:lnTo>
                  <a:lnTo>
                    <a:pt x="306" y="420"/>
                  </a:lnTo>
                  <a:lnTo>
                    <a:pt x="306" y="426"/>
                  </a:lnTo>
                  <a:lnTo>
                    <a:pt x="306" y="432"/>
                  </a:lnTo>
                  <a:lnTo>
                    <a:pt x="300" y="432"/>
                  </a:lnTo>
                  <a:lnTo>
                    <a:pt x="300" y="438"/>
                  </a:lnTo>
                  <a:lnTo>
                    <a:pt x="294" y="438"/>
                  </a:lnTo>
                  <a:lnTo>
                    <a:pt x="294" y="444"/>
                  </a:lnTo>
                  <a:lnTo>
                    <a:pt x="294" y="450"/>
                  </a:lnTo>
                  <a:lnTo>
                    <a:pt x="288" y="450"/>
                  </a:lnTo>
                  <a:lnTo>
                    <a:pt x="288" y="456"/>
                  </a:lnTo>
                  <a:lnTo>
                    <a:pt x="288" y="450"/>
                  </a:lnTo>
                  <a:lnTo>
                    <a:pt x="282" y="450"/>
                  </a:lnTo>
                  <a:lnTo>
                    <a:pt x="276" y="444"/>
                  </a:lnTo>
                  <a:lnTo>
                    <a:pt x="276" y="450"/>
                  </a:lnTo>
                  <a:lnTo>
                    <a:pt x="282" y="456"/>
                  </a:lnTo>
                  <a:lnTo>
                    <a:pt x="276" y="456"/>
                  </a:lnTo>
                  <a:lnTo>
                    <a:pt x="282" y="456"/>
                  </a:lnTo>
                  <a:lnTo>
                    <a:pt x="276" y="456"/>
                  </a:lnTo>
                  <a:lnTo>
                    <a:pt x="276" y="462"/>
                  </a:lnTo>
                  <a:lnTo>
                    <a:pt x="270" y="462"/>
                  </a:lnTo>
                  <a:lnTo>
                    <a:pt x="264" y="462"/>
                  </a:lnTo>
                  <a:lnTo>
                    <a:pt x="258" y="462"/>
                  </a:lnTo>
                  <a:lnTo>
                    <a:pt x="252" y="462"/>
                  </a:lnTo>
                  <a:lnTo>
                    <a:pt x="246" y="462"/>
                  </a:lnTo>
                  <a:lnTo>
                    <a:pt x="240" y="462"/>
                  </a:lnTo>
                  <a:lnTo>
                    <a:pt x="240" y="468"/>
                  </a:lnTo>
                  <a:lnTo>
                    <a:pt x="234" y="468"/>
                  </a:lnTo>
                  <a:lnTo>
                    <a:pt x="228" y="468"/>
                  </a:lnTo>
                  <a:lnTo>
                    <a:pt x="222" y="468"/>
                  </a:lnTo>
                  <a:lnTo>
                    <a:pt x="222" y="462"/>
                  </a:lnTo>
                  <a:lnTo>
                    <a:pt x="222" y="468"/>
                  </a:lnTo>
                  <a:lnTo>
                    <a:pt x="216" y="468"/>
                  </a:lnTo>
                  <a:lnTo>
                    <a:pt x="210" y="468"/>
                  </a:lnTo>
                  <a:lnTo>
                    <a:pt x="216" y="468"/>
                  </a:lnTo>
                  <a:lnTo>
                    <a:pt x="210" y="468"/>
                  </a:lnTo>
                  <a:lnTo>
                    <a:pt x="204" y="468"/>
                  </a:lnTo>
                  <a:lnTo>
                    <a:pt x="204" y="474"/>
                  </a:lnTo>
                  <a:lnTo>
                    <a:pt x="198" y="474"/>
                  </a:lnTo>
                  <a:lnTo>
                    <a:pt x="192" y="474"/>
                  </a:lnTo>
                  <a:lnTo>
                    <a:pt x="186" y="474"/>
                  </a:lnTo>
                  <a:lnTo>
                    <a:pt x="180" y="474"/>
                  </a:lnTo>
                  <a:lnTo>
                    <a:pt x="174" y="474"/>
                  </a:lnTo>
                  <a:lnTo>
                    <a:pt x="168" y="474"/>
                  </a:lnTo>
                  <a:lnTo>
                    <a:pt x="162" y="474"/>
                  </a:lnTo>
                  <a:lnTo>
                    <a:pt x="156" y="468"/>
                  </a:lnTo>
                  <a:lnTo>
                    <a:pt x="150" y="468"/>
                  </a:lnTo>
                  <a:lnTo>
                    <a:pt x="150" y="462"/>
                  </a:lnTo>
                  <a:lnTo>
                    <a:pt x="144" y="456"/>
                  </a:lnTo>
                  <a:lnTo>
                    <a:pt x="144" y="450"/>
                  </a:lnTo>
                  <a:lnTo>
                    <a:pt x="138" y="450"/>
                  </a:lnTo>
                  <a:lnTo>
                    <a:pt x="138" y="444"/>
                  </a:lnTo>
                  <a:lnTo>
                    <a:pt x="138" y="438"/>
                  </a:lnTo>
                  <a:lnTo>
                    <a:pt x="132" y="432"/>
                  </a:lnTo>
                  <a:lnTo>
                    <a:pt x="132" y="426"/>
                  </a:lnTo>
                  <a:lnTo>
                    <a:pt x="132" y="420"/>
                  </a:lnTo>
                  <a:lnTo>
                    <a:pt x="126" y="420"/>
                  </a:lnTo>
                  <a:lnTo>
                    <a:pt x="126" y="414"/>
                  </a:lnTo>
                  <a:lnTo>
                    <a:pt x="120" y="414"/>
                  </a:lnTo>
                  <a:lnTo>
                    <a:pt x="126" y="414"/>
                  </a:lnTo>
                  <a:lnTo>
                    <a:pt x="120" y="408"/>
                  </a:lnTo>
                  <a:lnTo>
                    <a:pt x="120" y="402"/>
                  </a:lnTo>
                  <a:lnTo>
                    <a:pt x="114" y="402"/>
                  </a:lnTo>
                  <a:lnTo>
                    <a:pt x="114" y="396"/>
                  </a:lnTo>
                  <a:lnTo>
                    <a:pt x="108" y="390"/>
                  </a:lnTo>
                  <a:lnTo>
                    <a:pt x="102" y="384"/>
                  </a:lnTo>
                  <a:lnTo>
                    <a:pt x="90" y="372"/>
                  </a:lnTo>
                  <a:lnTo>
                    <a:pt x="84" y="372"/>
                  </a:lnTo>
                  <a:lnTo>
                    <a:pt x="78" y="372"/>
                  </a:lnTo>
                  <a:lnTo>
                    <a:pt x="66" y="366"/>
                  </a:lnTo>
                  <a:lnTo>
                    <a:pt x="60" y="366"/>
                  </a:lnTo>
                  <a:lnTo>
                    <a:pt x="54" y="366"/>
                  </a:lnTo>
                  <a:lnTo>
                    <a:pt x="48" y="366"/>
                  </a:lnTo>
                  <a:lnTo>
                    <a:pt x="42" y="366"/>
                  </a:lnTo>
                  <a:lnTo>
                    <a:pt x="36" y="366"/>
                  </a:lnTo>
                  <a:lnTo>
                    <a:pt x="36" y="372"/>
                  </a:lnTo>
                  <a:lnTo>
                    <a:pt x="30" y="372"/>
                  </a:lnTo>
                  <a:lnTo>
                    <a:pt x="24" y="372"/>
                  </a:lnTo>
                  <a:lnTo>
                    <a:pt x="12" y="372"/>
                  </a:lnTo>
                  <a:lnTo>
                    <a:pt x="6" y="372"/>
                  </a:lnTo>
                  <a:lnTo>
                    <a:pt x="0" y="372"/>
                  </a:lnTo>
                  <a:lnTo>
                    <a:pt x="0" y="366"/>
                  </a:lnTo>
                  <a:lnTo>
                    <a:pt x="0" y="360"/>
                  </a:lnTo>
                  <a:lnTo>
                    <a:pt x="0" y="354"/>
                  </a:lnTo>
                  <a:lnTo>
                    <a:pt x="6" y="354"/>
                  </a:lnTo>
                  <a:lnTo>
                    <a:pt x="0" y="354"/>
                  </a:lnTo>
                  <a:lnTo>
                    <a:pt x="0" y="348"/>
                  </a:lnTo>
                  <a:lnTo>
                    <a:pt x="0" y="342"/>
                  </a:lnTo>
                  <a:lnTo>
                    <a:pt x="0" y="336"/>
                  </a:lnTo>
                  <a:lnTo>
                    <a:pt x="6" y="336"/>
                  </a:lnTo>
                  <a:lnTo>
                    <a:pt x="0" y="336"/>
                  </a:lnTo>
                  <a:lnTo>
                    <a:pt x="6" y="336"/>
                  </a:lnTo>
                  <a:lnTo>
                    <a:pt x="6" y="330"/>
                  </a:lnTo>
                  <a:lnTo>
                    <a:pt x="0" y="324"/>
                  </a:lnTo>
                  <a:lnTo>
                    <a:pt x="0" y="318"/>
                  </a:lnTo>
                  <a:lnTo>
                    <a:pt x="6" y="318"/>
                  </a:lnTo>
                  <a:lnTo>
                    <a:pt x="0" y="312"/>
                  </a:lnTo>
                  <a:lnTo>
                    <a:pt x="0" y="306"/>
                  </a:lnTo>
                  <a:lnTo>
                    <a:pt x="0" y="300"/>
                  </a:lnTo>
                  <a:lnTo>
                    <a:pt x="0" y="294"/>
                  </a:lnTo>
                  <a:lnTo>
                    <a:pt x="0" y="288"/>
                  </a:lnTo>
                  <a:lnTo>
                    <a:pt x="0" y="282"/>
                  </a:lnTo>
                  <a:lnTo>
                    <a:pt x="0" y="276"/>
                  </a:lnTo>
                  <a:lnTo>
                    <a:pt x="0" y="270"/>
                  </a:lnTo>
                  <a:lnTo>
                    <a:pt x="0" y="264"/>
                  </a:lnTo>
                  <a:lnTo>
                    <a:pt x="0" y="258"/>
                  </a:lnTo>
                  <a:lnTo>
                    <a:pt x="0" y="252"/>
                  </a:lnTo>
                  <a:lnTo>
                    <a:pt x="6" y="252"/>
                  </a:lnTo>
                  <a:lnTo>
                    <a:pt x="0" y="252"/>
                  </a:lnTo>
                  <a:lnTo>
                    <a:pt x="0" y="246"/>
                  </a:lnTo>
                  <a:lnTo>
                    <a:pt x="6" y="246"/>
                  </a:lnTo>
                  <a:lnTo>
                    <a:pt x="0" y="246"/>
                  </a:lnTo>
                  <a:lnTo>
                    <a:pt x="6" y="246"/>
                  </a:lnTo>
                  <a:lnTo>
                    <a:pt x="6" y="240"/>
                  </a:lnTo>
                  <a:lnTo>
                    <a:pt x="6" y="234"/>
                  </a:lnTo>
                  <a:lnTo>
                    <a:pt x="12" y="234"/>
                  </a:lnTo>
                  <a:lnTo>
                    <a:pt x="18" y="234"/>
                  </a:lnTo>
                  <a:lnTo>
                    <a:pt x="18" y="228"/>
                  </a:lnTo>
                  <a:lnTo>
                    <a:pt x="24" y="228"/>
                  </a:lnTo>
                  <a:lnTo>
                    <a:pt x="24" y="222"/>
                  </a:lnTo>
                  <a:lnTo>
                    <a:pt x="24" y="216"/>
                  </a:lnTo>
                  <a:lnTo>
                    <a:pt x="30" y="210"/>
                  </a:lnTo>
                  <a:lnTo>
                    <a:pt x="30" y="204"/>
                  </a:lnTo>
                  <a:lnTo>
                    <a:pt x="30" y="198"/>
                  </a:lnTo>
                  <a:lnTo>
                    <a:pt x="36" y="198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8" y="192"/>
                  </a:lnTo>
                  <a:lnTo>
                    <a:pt x="48" y="186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42" y="174"/>
                  </a:lnTo>
                  <a:lnTo>
                    <a:pt x="48" y="174"/>
                  </a:lnTo>
                  <a:lnTo>
                    <a:pt x="48" y="168"/>
                  </a:lnTo>
                  <a:lnTo>
                    <a:pt x="54" y="168"/>
                  </a:lnTo>
                  <a:lnTo>
                    <a:pt x="54" y="162"/>
                  </a:lnTo>
                  <a:lnTo>
                    <a:pt x="60" y="162"/>
                  </a:lnTo>
                  <a:lnTo>
                    <a:pt x="54" y="156"/>
                  </a:lnTo>
                  <a:lnTo>
                    <a:pt x="54" y="150"/>
                  </a:lnTo>
                  <a:lnTo>
                    <a:pt x="54" y="144"/>
                  </a:lnTo>
                  <a:lnTo>
                    <a:pt x="54" y="138"/>
                  </a:lnTo>
                  <a:lnTo>
                    <a:pt x="48" y="138"/>
                  </a:lnTo>
                  <a:lnTo>
                    <a:pt x="48" y="132"/>
                  </a:lnTo>
                  <a:lnTo>
                    <a:pt x="42" y="126"/>
                  </a:lnTo>
                  <a:lnTo>
                    <a:pt x="42" y="114"/>
                  </a:lnTo>
                  <a:lnTo>
                    <a:pt x="42" y="10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Freeform 26">
              <a:extLst>
                <a:ext uri="{FF2B5EF4-FFF2-40B4-BE49-F238E27FC236}">
                  <a16:creationId xmlns:a16="http://schemas.microsoft.com/office/drawing/2014/main" id="{D1AE1F30-B8D7-C818-E13C-5EF3FCAE1F57}"/>
                </a:ext>
              </a:extLst>
            </p:cNvPr>
            <p:cNvSpPr>
              <a:spLocks noChangeAspect="1"/>
            </p:cNvSpPr>
            <p:nvPr>
              <p:custDataLst>
                <p:tags r:id="rId23"/>
              </p:custDataLst>
            </p:nvPr>
          </p:nvSpPr>
          <p:spPr bwMode="gray">
            <a:xfrm>
              <a:off x="3852911" y="3594101"/>
              <a:ext cx="388870" cy="428625"/>
            </a:xfrm>
            <a:custGeom>
              <a:avLst/>
              <a:gdLst>
                <a:gd name="T0" fmla="*/ 35 w 288"/>
                <a:gd name="T1" fmla="*/ 78 h 318"/>
                <a:gd name="T2" fmla="*/ 39 w 288"/>
                <a:gd name="T3" fmla="*/ 78 h 318"/>
                <a:gd name="T4" fmla="*/ 31 w 288"/>
                <a:gd name="T5" fmla="*/ 74 h 318"/>
                <a:gd name="T6" fmla="*/ 26 w 288"/>
                <a:gd name="T7" fmla="*/ 60 h 318"/>
                <a:gd name="T8" fmla="*/ 31 w 288"/>
                <a:gd name="T9" fmla="*/ 52 h 318"/>
                <a:gd name="T10" fmla="*/ 43 w 288"/>
                <a:gd name="T11" fmla="*/ 48 h 318"/>
                <a:gd name="T12" fmla="*/ 95 w 288"/>
                <a:gd name="T13" fmla="*/ 8 h 318"/>
                <a:gd name="T14" fmla="*/ 100 w 288"/>
                <a:gd name="T15" fmla="*/ 0 h 318"/>
                <a:gd name="T16" fmla="*/ 105 w 288"/>
                <a:gd name="T17" fmla="*/ 4 h 318"/>
                <a:gd name="T18" fmla="*/ 117 w 288"/>
                <a:gd name="T19" fmla="*/ 4 h 318"/>
                <a:gd name="T20" fmla="*/ 139 w 288"/>
                <a:gd name="T21" fmla="*/ 4 h 318"/>
                <a:gd name="T22" fmla="*/ 161 w 288"/>
                <a:gd name="T23" fmla="*/ 4 h 318"/>
                <a:gd name="T24" fmla="*/ 161 w 288"/>
                <a:gd name="T25" fmla="*/ 17 h 318"/>
                <a:gd name="T26" fmla="*/ 161 w 288"/>
                <a:gd name="T27" fmla="*/ 31 h 318"/>
                <a:gd name="T28" fmla="*/ 174 w 288"/>
                <a:gd name="T29" fmla="*/ 39 h 318"/>
                <a:gd name="T30" fmla="*/ 182 w 288"/>
                <a:gd name="T31" fmla="*/ 35 h 318"/>
                <a:gd name="T32" fmla="*/ 200 w 288"/>
                <a:gd name="T33" fmla="*/ 39 h 318"/>
                <a:gd name="T34" fmla="*/ 204 w 288"/>
                <a:gd name="T35" fmla="*/ 52 h 318"/>
                <a:gd name="T36" fmla="*/ 196 w 288"/>
                <a:gd name="T37" fmla="*/ 65 h 318"/>
                <a:gd name="T38" fmla="*/ 186 w 288"/>
                <a:gd name="T39" fmla="*/ 78 h 318"/>
                <a:gd name="T40" fmla="*/ 186 w 288"/>
                <a:gd name="T41" fmla="*/ 91 h 318"/>
                <a:gd name="T42" fmla="*/ 204 w 288"/>
                <a:gd name="T43" fmla="*/ 99 h 318"/>
                <a:gd name="T44" fmla="*/ 204 w 288"/>
                <a:gd name="T45" fmla="*/ 121 h 318"/>
                <a:gd name="T46" fmla="*/ 208 w 288"/>
                <a:gd name="T47" fmla="*/ 138 h 318"/>
                <a:gd name="T48" fmla="*/ 200 w 288"/>
                <a:gd name="T49" fmla="*/ 155 h 318"/>
                <a:gd name="T50" fmla="*/ 191 w 288"/>
                <a:gd name="T51" fmla="*/ 173 h 318"/>
                <a:gd name="T52" fmla="*/ 182 w 288"/>
                <a:gd name="T53" fmla="*/ 165 h 318"/>
                <a:gd name="T54" fmla="*/ 169 w 288"/>
                <a:gd name="T55" fmla="*/ 173 h 318"/>
                <a:gd name="T56" fmla="*/ 152 w 288"/>
                <a:gd name="T57" fmla="*/ 169 h 318"/>
                <a:gd name="T58" fmla="*/ 148 w 288"/>
                <a:gd name="T59" fmla="*/ 155 h 318"/>
                <a:gd name="T60" fmla="*/ 134 w 288"/>
                <a:gd name="T61" fmla="*/ 160 h 318"/>
                <a:gd name="T62" fmla="*/ 117 w 288"/>
                <a:gd name="T63" fmla="*/ 169 h 318"/>
                <a:gd name="T64" fmla="*/ 105 w 288"/>
                <a:gd name="T65" fmla="*/ 173 h 318"/>
                <a:gd name="T66" fmla="*/ 109 w 288"/>
                <a:gd name="T67" fmla="*/ 186 h 318"/>
                <a:gd name="T68" fmla="*/ 117 w 288"/>
                <a:gd name="T69" fmla="*/ 199 h 318"/>
                <a:gd name="T70" fmla="*/ 113 w 288"/>
                <a:gd name="T71" fmla="*/ 212 h 318"/>
                <a:gd name="T72" fmla="*/ 105 w 288"/>
                <a:gd name="T73" fmla="*/ 217 h 318"/>
                <a:gd name="T74" fmla="*/ 91 w 288"/>
                <a:gd name="T75" fmla="*/ 221 h 318"/>
                <a:gd name="T76" fmla="*/ 83 w 288"/>
                <a:gd name="T77" fmla="*/ 225 h 318"/>
                <a:gd name="T78" fmla="*/ 78 w 288"/>
                <a:gd name="T79" fmla="*/ 212 h 318"/>
                <a:gd name="T80" fmla="*/ 66 w 288"/>
                <a:gd name="T81" fmla="*/ 199 h 318"/>
                <a:gd name="T82" fmla="*/ 52 w 288"/>
                <a:gd name="T83" fmla="*/ 186 h 318"/>
                <a:gd name="T84" fmla="*/ 43 w 288"/>
                <a:gd name="T85" fmla="*/ 182 h 318"/>
                <a:gd name="T86" fmla="*/ 31 w 288"/>
                <a:gd name="T87" fmla="*/ 173 h 318"/>
                <a:gd name="T88" fmla="*/ 22 w 288"/>
                <a:gd name="T89" fmla="*/ 155 h 318"/>
                <a:gd name="T90" fmla="*/ 17 w 288"/>
                <a:gd name="T91" fmla="*/ 138 h 318"/>
                <a:gd name="T92" fmla="*/ 9 w 288"/>
                <a:gd name="T93" fmla="*/ 126 h 318"/>
                <a:gd name="T94" fmla="*/ 4 w 288"/>
                <a:gd name="T95" fmla="*/ 121 h 318"/>
                <a:gd name="T96" fmla="*/ 0 w 288"/>
                <a:gd name="T97" fmla="*/ 112 h 318"/>
                <a:gd name="T98" fmla="*/ 13 w 288"/>
                <a:gd name="T99" fmla="*/ 112 h 318"/>
                <a:gd name="T100" fmla="*/ 17 w 288"/>
                <a:gd name="T101" fmla="*/ 104 h 318"/>
                <a:gd name="T102" fmla="*/ 22 w 288"/>
                <a:gd name="T103" fmla="*/ 87 h 31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8"/>
                <a:gd name="T157" fmla="*/ 0 h 318"/>
                <a:gd name="T158" fmla="*/ 288 w 288"/>
                <a:gd name="T159" fmla="*/ 318 h 31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8" h="318">
                  <a:moveTo>
                    <a:pt x="30" y="102"/>
                  </a:moveTo>
                  <a:lnTo>
                    <a:pt x="30" y="108"/>
                  </a:lnTo>
                  <a:lnTo>
                    <a:pt x="36" y="108"/>
                  </a:lnTo>
                  <a:lnTo>
                    <a:pt x="42" y="108"/>
                  </a:lnTo>
                  <a:lnTo>
                    <a:pt x="48" y="108"/>
                  </a:lnTo>
                  <a:lnTo>
                    <a:pt x="48" y="114"/>
                  </a:lnTo>
                  <a:lnTo>
                    <a:pt x="48" y="108"/>
                  </a:lnTo>
                  <a:lnTo>
                    <a:pt x="48" y="114"/>
                  </a:lnTo>
                  <a:lnTo>
                    <a:pt x="48" y="108"/>
                  </a:lnTo>
                  <a:lnTo>
                    <a:pt x="54" y="108"/>
                  </a:lnTo>
                  <a:lnTo>
                    <a:pt x="60" y="108"/>
                  </a:lnTo>
                  <a:lnTo>
                    <a:pt x="54" y="108"/>
                  </a:lnTo>
                  <a:lnTo>
                    <a:pt x="48" y="108"/>
                  </a:lnTo>
                  <a:lnTo>
                    <a:pt x="42" y="108"/>
                  </a:lnTo>
                  <a:lnTo>
                    <a:pt x="42" y="102"/>
                  </a:lnTo>
                  <a:lnTo>
                    <a:pt x="36" y="102"/>
                  </a:lnTo>
                  <a:lnTo>
                    <a:pt x="36" y="96"/>
                  </a:lnTo>
                  <a:lnTo>
                    <a:pt x="30" y="90"/>
                  </a:lnTo>
                  <a:lnTo>
                    <a:pt x="30" y="84"/>
                  </a:lnTo>
                  <a:lnTo>
                    <a:pt x="36" y="84"/>
                  </a:lnTo>
                  <a:lnTo>
                    <a:pt x="42" y="84"/>
                  </a:lnTo>
                  <a:lnTo>
                    <a:pt x="42" y="90"/>
                  </a:lnTo>
                  <a:lnTo>
                    <a:pt x="42" y="84"/>
                  </a:lnTo>
                  <a:lnTo>
                    <a:pt x="42" y="78"/>
                  </a:lnTo>
                  <a:lnTo>
                    <a:pt x="42" y="72"/>
                  </a:lnTo>
                  <a:lnTo>
                    <a:pt x="42" y="66"/>
                  </a:lnTo>
                  <a:lnTo>
                    <a:pt x="48" y="66"/>
                  </a:lnTo>
                  <a:lnTo>
                    <a:pt x="54" y="66"/>
                  </a:lnTo>
                  <a:lnTo>
                    <a:pt x="60" y="72"/>
                  </a:lnTo>
                  <a:lnTo>
                    <a:pt x="60" y="66"/>
                  </a:lnTo>
                  <a:lnTo>
                    <a:pt x="114" y="66"/>
                  </a:lnTo>
                  <a:lnTo>
                    <a:pt x="120" y="66"/>
                  </a:lnTo>
                  <a:lnTo>
                    <a:pt x="126" y="66"/>
                  </a:lnTo>
                  <a:lnTo>
                    <a:pt x="126" y="12"/>
                  </a:lnTo>
                  <a:lnTo>
                    <a:pt x="132" y="12"/>
                  </a:lnTo>
                  <a:lnTo>
                    <a:pt x="132" y="6"/>
                  </a:lnTo>
                  <a:lnTo>
                    <a:pt x="132" y="0"/>
                  </a:lnTo>
                  <a:lnTo>
                    <a:pt x="132" y="6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38" y="6"/>
                  </a:lnTo>
                  <a:lnTo>
                    <a:pt x="138" y="0"/>
                  </a:lnTo>
                  <a:lnTo>
                    <a:pt x="138" y="6"/>
                  </a:lnTo>
                  <a:lnTo>
                    <a:pt x="138" y="0"/>
                  </a:lnTo>
                  <a:lnTo>
                    <a:pt x="144" y="6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0" y="6"/>
                  </a:lnTo>
                  <a:lnTo>
                    <a:pt x="156" y="6"/>
                  </a:lnTo>
                  <a:lnTo>
                    <a:pt x="162" y="6"/>
                  </a:lnTo>
                  <a:lnTo>
                    <a:pt x="168" y="6"/>
                  </a:lnTo>
                  <a:lnTo>
                    <a:pt x="174" y="6"/>
                  </a:lnTo>
                  <a:lnTo>
                    <a:pt x="180" y="6"/>
                  </a:lnTo>
                  <a:lnTo>
                    <a:pt x="186" y="6"/>
                  </a:lnTo>
                  <a:lnTo>
                    <a:pt x="192" y="6"/>
                  </a:lnTo>
                  <a:lnTo>
                    <a:pt x="198" y="6"/>
                  </a:lnTo>
                  <a:lnTo>
                    <a:pt x="204" y="6"/>
                  </a:lnTo>
                  <a:lnTo>
                    <a:pt x="210" y="6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8" y="6"/>
                  </a:lnTo>
                  <a:lnTo>
                    <a:pt x="228" y="12"/>
                  </a:lnTo>
                  <a:lnTo>
                    <a:pt x="228" y="18"/>
                  </a:lnTo>
                  <a:lnTo>
                    <a:pt x="222" y="18"/>
                  </a:lnTo>
                  <a:lnTo>
                    <a:pt x="222" y="24"/>
                  </a:lnTo>
                  <a:lnTo>
                    <a:pt x="222" y="30"/>
                  </a:lnTo>
                  <a:lnTo>
                    <a:pt x="216" y="30"/>
                  </a:lnTo>
                  <a:lnTo>
                    <a:pt x="216" y="36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2" y="48"/>
                  </a:lnTo>
                  <a:lnTo>
                    <a:pt x="222" y="54"/>
                  </a:lnTo>
                  <a:lnTo>
                    <a:pt x="228" y="54"/>
                  </a:lnTo>
                  <a:lnTo>
                    <a:pt x="234" y="54"/>
                  </a:lnTo>
                  <a:lnTo>
                    <a:pt x="240" y="54"/>
                  </a:lnTo>
                  <a:lnTo>
                    <a:pt x="234" y="54"/>
                  </a:lnTo>
                  <a:lnTo>
                    <a:pt x="240" y="54"/>
                  </a:lnTo>
                  <a:lnTo>
                    <a:pt x="240" y="48"/>
                  </a:lnTo>
                  <a:lnTo>
                    <a:pt x="246" y="48"/>
                  </a:lnTo>
                  <a:lnTo>
                    <a:pt x="252" y="48"/>
                  </a:lnTo>
                  <a:lnTo>
                    <a:pt x="258" y="48"/>
                  </a:lnTo>
                  <a:lnTo>
                    <a:pt x="264" y="48"/>
                  </a:lnTo>
                  <a:lnTo>
                    <a:pt x="270" y="48"/>
                  </a:lnTo>
                  <a:lnTo>
                    <a:pt x="276" y="48"/>
                  </a:lnTo>
                  <a:lnTo>
                    <a:pt x="276" y="54"/>
                  </a:lnTo>
                  <a:lnTo>
                    <a:pt x="276" y="60"/>
                  </a:lnTo>
                  <a:lnTo>
                    <a:pt x="282" y="66"/>
                  </a:lnTo>
                  <a:lnTo>
                    <a:pt x="282" y="72"/>
                  </a:lnTo>
                  <a:lnTo>
                    <a:pt x="288" y="72"/>
                  </a:lnTo>
                  <a:lnTo>
                    <a:pt x="282" y="72"/>
                  </a:lnTo>
                  <a:lnTo>
                    <a:pt x="288" y="78"/>
                  </a:lnTo>
                  <a:lnTo>
                    <a:pt x="282" y="78"/>
                  </a:lnTo>
                  <a:lnTo>
                    <a:pt x="282" y="84"/>
                  </a:lnTo>
                  <a:lnTo>
                    <a:pt x="276" y="90"/>
                  </a:lnTo>
                  <a:lnTo>
                    <a:pt x="270" y="90"/>
                  </a:lnTo>
                  <a:lnTo>
                    <a:pt x="264" y="90"/>
                  </a:lnTo>
                  <a:lnTo>
                    <a:pt x="264" y="96"/>
                  </a:lnTo>
                  <a:lnTo>
                    <a:pt x="258" y="96"/>
                  </a:lnTo>
                  <a:lnTo>
                    <a:pt x="258" y="102"/>
                  </a:lnTo>
                  <a:lnTo>
                    <a:pt x="258" y="108"/>
                  </a:lnTo>
                  <a:lnTo>
                    <a:pt x="258" y="114"/>
                  </a:lnTo>
                  <a:lnTo>
                    <a:pt x="258" y="120"/>
                  </a:lnTo>
                  <a:lnTo>
                    <a:pt x="258" y="126"/>
                  </a:lnTo>
                  <a:lnTo>
                    <a:pt x="258" y="132"/>
                  </a:lnTo>
                  <a:lnTo>
                    <a:pt x="258" y="126"/>
                  </a:lnTo>
                  <a:lnTo>
                    <a:pt x="264" y="132"/>
                  </a:lnTo>
                  <a:lnTo>
                    <a:pt x="270" y="132"/>
                  </a:lnTo>
                  <a:lnTo>
                    <a:pt x="270" y="138"/>
                  </a:lnTo>
                  <a:lnTo>
                    <a:pt x="276" y="138"/>
                  </a:lnTo>
                  <a:lnTo>
                    <a:pt x="282" y="138"/>
                  </a:lnTo>
                  <a:lnTo>
                    <a:pt x="282" y="144"/>
                  </a:lnTo>
                  <a:lnTo>
                    <a:pt x="288" y="150"/>
                  </a:lnTo>
                  <a:lnTo>
                    <a:pt x="282" y="156"/>
                  </a:lnTo>
                  <a:lnTo>
                    <a:pt x="282" y="162"/>
                  </a:lnTo>
                  <a:lnTo>
                    <a:pt x="282" y="168"/>
                  </a:lnTo>
                  <a:lnTo>
                    <a:pt x="288" y="180"/>
                  </a:lnTo>
                  <a:lnTo>
                    <a:pt x="282" y="186"/>
                  </a:lnTo>
                  <a:lnTo>
                    <a:pt x="288" y="186"/>
                  </a:lnTo>
                  <a:lnTo>
                    <a:pt x="282" y="192"/>
                  </a:lnTo>
                  <a:lnTo>
                    <a:pt x="288" y="192"/>
                  </a:lnTo>
                  <a:lnTo>
                    <a:pt x="282" y="192"/>
                  </a:lnTo>
                  <a:lnTo>
                    <a:pt x="282" y="198"/>
                  </a:lnTo>
                  <a:lnTo>
                    <a:pt x="282" y="204"/>
                  </a:lnTo>
                  <a:lnTo>
                    <a:pt x="282" y="210"/>
                  </a:lnTo>
                  <a:lnTo>
                    <a:pt x="276" y="216"/>
                  </a:lnTo>
                  <a:lnTo>
                    <a:pt x="276" y="222"/>
                  </a:lnTo>
                  <a:lnTo>
                    <a:pt x="270" y="222"/>
                  </a:lnTo>
                  <a:lnTo>
                    <a:pt x="270" y="228"/>
                  </a:lnTo>
                  <a:lnTo>
                    <a:pt x="270" y="234"/>
                  </a:lnTo>
                  <a:lnTo>
                    <a:pt x="264" y="240"/>
                  </a:lnTo>
                  <a:lnTo>
                    <a:pt x="258" y="240"/>
                  </a:lnTo>
                  <a:lnTo>
                    <a:pt x="252" y="240"/>
                  </a:lnTo>
                  <a:lnTo>
                    <a:pt x="258" y="234"/>
                  </a:lnTo>
                  <a:lnTo>
                    <a:pt x="258" y="228"/>
                  </a:lnTo>
                  <a:lnTo>
                    <a:pt x="252" y="228"/>
                  </a:lnTo>
                  <a:lnTo>
                    <a:pt x="252" y="222"/>
                  </a:lnTo>
                  <a:lnTo>
                    <a:pt x="246" y="222"/>
                  </a:lnTo>
                  <a:lnTo>
                    <a:pt x="246" y="228"/>
                  </a:lnTo>
                  <a:lnTo>
                    <a:pt x="240" y="234"/>
                  </a:lnTo>
                  <a:lnTo>
                    <a:pt x="234" y="240"/>
                  </a:lnTo>
                  <a:lnTo>
                    <a:pt x="228" y="240"/>
                  </a:lnTo>
                  <a:lnTo>
                    <a:pt x="228" y="234"/>
                  </a:lnTo>
                  <a:lnTo>
                    <a:pt x="222" y="234"/>
                  </a:lnTo>
                  <a:lnTo>
                    <a:pt x="216" y="234"/>
                  </a:lnTo>
                  <a:lnTo>
                    <a:pt x="210" y="234"/>
                  </a:lnTo>
                  <a:lnTo>
                    <a:pt x="216" y="228"/>
                  </a:lnTo>
                  <a:lnTo>
                    <a:pt x="210" y="228"/>
                  </a:lnTo>
                  <a:lnTo>
                    <a:pt x="210" y="222"/>
                  </a:lnTo>
                  <a:lnTo>
                    <a:pt x="204" y="222"/>
                  </a:lnTo>
                  <a:lnTo>
                    <a:pt x="204" y="216"/>
                  </a:lnTo>
                  <a:lnTo>
                    <a:pt x="198" y="210"/>
                  </a:lnTo>
                  <a:lnTo>
                    <a:pt x="192" y="210"/>
                  </a:lnTo>
                  <a:lnTo>
                    <a:pt x="186" y="210"/>
                  </a:lnTo>
                  <a:lnTo>
                    <a:pt x="186" y="216"/>
                  </a:lnTo>
                  <a:lnTo>
                    <a:pt x="186" y="222"/>
                  </a:lnTo>
                  <a:lnTo>
                    <a:pt x="186" y="228"/>
                  </a:lnTo>
                  <a:lnTo>
                    <a:pt x="186" y="234"/>
                  </a:lnTo>
                  <a:lnTo>
                    <a:pt x="186" y="240"/>
                  </a:lnTo>
                  <a:lnTo>
                    <a:pt x="168" y="240"/>
                  </a:lnTo>
                  <a:lnTo>
                    <a:pt x="162" y="234"/>
                  </a:lnTo>
                  <a:lnTo>
                    <a:pt x="156" y="234"/>
                  </a:lnTo>
                  <a:lnTo>
                    <a:pt x="150" y="234"/>
                  </a:lnTo>
                  <a:lnTo>
                    <a:pt x="150" y="240"/>
                  </a:lnTo>
                  <a:lnTo>
                    <a:pt x="144" y="234"/>
                  </a:lnTo>
                  <a:lnTo>
                    <a:pt x="144" y="240"/>
                  </a:lnTo>
                  <a:lnTo>
                    <a:pt x="144" y="246"/>
                  </a:lnTo>
                  <a:lnTo>
                    <a:pt x="150" y="252"/>
                  </a:lnTo>
                  <a:lnTo>
                    <a:pt x="144" y="252"/>
                  </a:lnTo>
                  <a:lnTo>
                    <a:pt x="144" y="258"/>
                  </a:lnTo>
                  <a:lnTo>
                    <a:pt x="150" y="258"/>
                  </a:lnTo>
                  <a:lnTo>
                    <a:pt x="162" y="264"/>
                  </a:lnTo>
                  <a:lnTo>
                    <a:pt x="168" y="264"/>
                  </a:lnTo>
                  <a:lnTo>
                    <a:pt x="162" y="264"/>
                  </a:lnTo>
                  <a:lnTo>
                    <a:pt x="162" y="270"/>
                  </a:lnTo>
                  <a:lnTo>
                    <a:pt x="162" y="276"/>
                  </a:lnTo>
                  <a:lnTo>
                    <a:pt x="156" y="276"/>
                  </a:lnTo>
                  <a:lnTo>
                    <a:pt x="162" y="276"/>
                  </a:lnTo>
                  <a:lnTo>
                    <a:pt x="162" y="282"/>
                  </a:lnTo>
                  <a:lnTo>
                    <a:pt x="162" y="288"/>
                  </a:lnTo>
                  <a:lnTo>
                    <a:pt x="156" y="294"/>
                  </a:lnTo>
                  <a:lnTo>
                    <a:pt x="162" y="300"/>
                  </a:lnTo>
                  <a:lnTo>
                    <a:pt x="156" y="300"/>
                  </a:lnTo>
                  <a:lnTo>
                    <a:pt x="156" y="306"/>
                  </a:lnTo>
                  <a:lnTo>
                    <a:pt x="150" y="300"/>
                  </a:lnTo>
                  <a:lnTo>
                    <a:pt x="144" y="300"/>
                  </a:lnTo>
                  <a:lnTo>
                    <a:pt x="144" y="294"/>
                  </a:lnTo>
                  <a:lnTo>
                    <a:pt x="138" y="294"/>
                  </a:lnTo>
                  <a:lnTo>
                    <a:pt x="132" y="294"/>
                  </a:lnTo>
                  <a:lnTo>
                    <a:pt x="126" y="300"/>
                  </a:lnTo>
                  <a:lnTo>
                    <a:pt x="126" y="306"/>
                  </a:lnTo>
                  <a:lnTo>
                    <a:pt x="126" y="312"/>
                  </a:lnTo>
                  <a:lnTo>
                    <a:pt x="120" y="312"/>
                  </a:lnTo>
                  <a:lnTo>
                    <a:pt x="120" y="318"/>
                  </a:lnTo>
                  <a:lnTo>
                    <a:pt x="120" y="312"/>
                  </a:lnTo>
                  <a:lnTo>
                    <a:pt x="114" y="312"/>
                  </a:lnTo>
                  <a:lnTo>
                    <a:pt x="120" y="312"/>
                  </a:lnTo>
                  <a:lnTo>
                    <a:pt x="114" y="312"/>
                  </a:lnTo>
                  <a:lnTo>
                    <a:pt x="114" y="306"/>
                  </a:lnTo>
                  <a:lnTo>
                    <a:pt x="108" y="300"/>
                  </a:lnTo>
                  <a:lnTo>
                    <a:pt x="108" y="294"/>
                  </a:lnTo>
                  <a:lnTo>
                    <a:pt x="102" y="294"/>
                  </a:lnTo>
                  <a:lnTo>
                    <a:pt x="96" y="288"/>
                  </a:lnTo>
                  <a:lnTo>
                    <a:pt x="96" y="282"/>
                  </a:lnTo>
                  <a:lnTo>
                    <a:pt x="90" y="282"/>
                  </a:lnTo>
                  <a:lnTo>
                    <a:pt x="90" y="276"/>
                  </a:lnTo>
                  <a:lnTo>
                    <a:pt x="84" y="276"/>
                  </a:lnTo>
                  <a:lnTo>
                    <a:pt x="84" y="270"/>
                  </a:lnTo>
                  <a:lnTo>
                    <a:pt x="78" y="264"/>
                  </a:lnTo>
                  <a:lnTo>
                    <a:pt x="72" y="264"/>
                  </a:lnTo>
                  <a:lnTo>
                    <a:pt x="72" y="258"/>
                  </a:lnTo>
                  <a:lnTo>
                    <a:pt x="66" y="258"/>
                  </a:lnTo>
                  <a:lnTo>
                    <a:pt x="60" y="258"/>
                  </a:lnTo>
                  <a:lnTo>
                    <a:pt x="60" y="252"/>
                  </a:lnTo>
                  <a:lnTo>
                    <a:pt x="54" y="252"/>
                  </a:lnTo>
                  <a:lnTo>
                    <a:pt x="60" y="252"/>
                  </a:lnTo>
                  <a:lnTo>
                    <a:pt x="54" y="252"/>
                  </a:lnTo>
                  <a:lnTo>
                    <a:pt x="54" y="246"/>
                  </a:lnTo>
                  <a:lnTo>
                    <a:pt x="48" y="246"/>
                  </a:lnTo>
                  <a:lnTo>
                    <a:pt x="48" y="240"/>
                  </a:lnTo>
                  <a:lnTo>
                    <a:pt x="42" y="240"/>
                  </a:lnTo>
                  <a:lnTo>
                    <a:pt x="42" y="234"/>
                  </a:lnTo>
                  <a:lnTo>
                    <a:pt x="42" y="228"/>
                  </a:lnTo>
                  <a:lnTo>
                    <a:pt x="36" y="222"/>
                  </a:lnTo>
                  <a:lnTo>
                    <a:pt x="30" y="222"/>
                  </a:lnTo>
                  <a:lnTo>
                    <a:pt x="30" y="216"/>
                  </a:lnTo>
                  <a:lnTo>
                    <a:pt x="30" y="210"/>
                  </a:lnTo>
                  <a:lnTo>
                    <a:pt x="24" y="210"/>
                  </a:lnTo>
                  <a:lnTo>
                    <a:pt x="24" y="204"/>
                  </a:lnTo>
                  <a:lnTo>
                    <a:pt x="24" y="198"/>
                  </a:lnTo>
                  <a:lnTo>
                    <a:pt x="24" y="192"/>
                  </a:lnTo>
                  <a:lnTo>
                    <a:pt x="18" y="192"/>
                  </a:lnTo>
                  <a:lnTo>
                    <a:pt x="18" y="186"/>
                  </a:lnTo>
                  <a:lnTo>
                    <a:pt x="12" y="186"/>
                  </a:lnTo>
                  <a:lnTo>
                    <a:pt x="12" y="180"/>
                  </a:lnTo>
                  <a:lnTo>
                    <a:pt x="12" y="174"/>
                  </a:lnTo>
                  <a:lnTo>
                    <a:pt x="6" y="168"/>
                  </a:lnTo>
                  <a:lnTo>
                    <a:pt x="6" y="162"/>
                  </a:lnTo>
                  <a:lnTo>
                    <a:pt x="6" y="168"/>
                  </a:lnTo>
                  <a:lnTo>
                    <a:pt x="6" y="162"/>
                  </a:lnTo>
                  <a:lnTo>
                    <a:pt x="6" y="168"/>
                  </a:lnTo>
                  <a:lnTo>
                    <a:pt x="6" y="162"/>
                  </a:lnTo>
                  <a:lnTo>
                    <a:pt x="0" y="162"/>
                  </a:lnTo>
                  <a:lnTo>
                    <a:pt x="0" y="156"/>
                  </a:lnTo>
                  <a:lnTo>
                    <a:pt x="0" y="150"/>
                  </a:lnTo>
                  <a:lnTo>
                    <a:pt x="0" y="156"/>
                  </a:lnTo>
                  <a:lnTo>
                    <a:pt x="6" y="156"/>
                  </a:lnTo>
                  <a:lnTo>
                    <a:pt x="12" y="156"/>
                  </a:lnTo>
                  <a:lnTo>
                    <a:pt x="12" y="150"/>
                  </a:lnTo>
                  <a:lnTo>
                    <a:pt x="12" y="156"/>
                  </a:lnTo>
                  <a:lnTo>
                    <a:pt x="18" y="156"/>
                  </a:lnTo>
                  <a:lnTo>
                    <a:pt x="18" y="150"/>
                  </a:lnTo>
                  <a:lnTo>
                    <a:pt x="18" y="156"/>
                  </a:lnTo>
                  <a:lnTo>
                    <a:pt x="18" y="150"/>
                  </a:lnTo>
                  <a:lnTo>
                    <a:pt x="18" y="144"/>
                  </a:lnTo>
                  <a:lnTo>
                    <a:pt x="24" y="144"/>
                  </a:lnTo>
                  <a:lnTo>
                    <a:pt x="24" y="138"/>
                  </a:lnTo>
                  <a:lnTo>
                    <a:pt x="30" y="138"/>
                  </a:lnTo>
                  <a:lnTo>
                    <a:pt x="30" y="132"/>
                  </a:lnTo>
                  <a:lnTo>
                    <a:pt x="30" y="126"/>
                  </a:lnTo>
                  <a:lnTo>
                    <a:pt x="30" y="120"/>
                  </a:lnTo>
                  <a:lnTo>
                    <a:pt x="30" y="114"/>
                  </a:lnTo>
                  <a:lnTo>
                    <a:pt x="30" y="108"/>
                  </a:lnTo>
                  <a:lnTo>
                    <a:pt x="30" y="10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Freeform 27">
              <a:extLst>
                <a:ext uri="{FF2B5EF4-FFF2-40B4-BE49-F238E27FC236}">
                  <a16:creationId xmlns:a16="http://schemas.microsoft.com/office/drawing/2014/main" id="{4B34A2DE-584A-A265-54B6-8FE8A9D6523D}"/>
                </a:ext>
              </a:extLst>
            </p:cNvPr>
            <p:cNvSpPr>
              <a:spLocks noChangeAspect="1"/>
            </p:cNvSpPr>
            <p:nvPr>
              <p:custDataLst>
                <p:tags r:id="rId24"/>
              </p:custDataLst>
            </p:nvPr>
          </p:nvSpPr>
          <p:spPr bwMode="gray">
            <a:xfrm>
              <a:off x="4014808" y="3505201"/>
              <a:ext cx="501562" cy="582612"/>
            </a:xfrm>
            <a:custGeom>
              <a:avLst/>
              <a:gdLst>
                <a:gd name="T0" fmla="*/ 8 w 372"/>
                <a:gd name="T1" fmla="*/ 260 h 432"/>
                <a:gd name="T2" fmla="*/ 26 w 372"/>
                <a:gd name="T3" fmla="*/ 264 h 432"/>
                <a:gd name="T4" fmla="*/ 26 w 372"/>
                <a:gd name="T5" fmla="*/ 247 h 432"/>
                <a:gd name="T6" fmla="*/ 21 w 372"/>
                <a:gd name="T7" fmla="*/ 234 h 432"/>
                <a:gd name="T8" fmla="*/ 17 w 372"/>
                <a:gd name="T9" fmla="*/ 217 h 432"/>
                <a:gd name="T10" fmla="*/ 48 w 372"/>
                <a:gd name="T11" fmla="*/ 221 h 432"/>
                <a:gd name="T12" fmla="*/ 52 w 372"/>
                <a:gd name="T13" fmla="*/ 199 h 432"/>
                <a:gd name="T14" fmla="*/ 70 w 372"/>
                <a:gd name="T15" fmla="*/ 212 h 432"/>
                <a:gd name="T16" fmla="*/ 82 w 372"/>
                <a:gd name="T17" fmla="*/ 221 h 432"/>
                <a:gd name="T18" fmla="*/ 99 w 372"/>
                <a:gd name="T19" fmla="*/ 212 h 432"/>
                <a:gd name="T20" fmla="*/ 108 w 372"/>
                <a:gd name="T21" fmla="*/ 212 h 432"/>
                <a:gd name="T22" fmla="*/ 117 w 372"/>
                <a:gd name="T23" fmla="*/ 190 h 432"/>
                <a:gd name="T24" fmla="*/ 121 w 372"/>
                <a:gd name="T25" fmla="*/ 178 h 432"/>
                <a:gd name="T26" fmla="*/ 117 w 372"/>
                <a:gd name="T27" fmla="*/ 147 h 432"/>
                <a:gd name="T28" fmla="*/ 99 w 372"/>
                <a:gd name="T29" fmla="*/ 143 h 432"/>
                <a:gd name="T30" fmla="*/ 99 w 372"/>
                <a:gd name="T31" fmla="*/ 117 h 432"/>
                <a:gd name="T32" fmla="*/ 117 w 372"/>
                <a:gd name="T33" fmla="*/ 104 h 432"/>
                <a:gd name="T34" fmla="*/ 113 w 372"/>
                <a:gd name="T35" fmla="*/ 91 h 432"/>
                <a:gd name="T36" fmla="*/ 95 w 372"/>
                <a:gd name="T37" fmla="*/ 82 h 432"/>
                <a:gd name="T38" fmla="*/ 82 w 372"/>
                <a:gd name="T39" fmla="*/ 87 h 432"/>
                <a:gd name="T40" fmla="*/ 70 w 372"/>
                <a:gd name="T41" fmla="*/ 74 h 432"/>
                <a:gd name="T42" fmla="*/ 78 w 372"/>
                <a:gd name="T43" fmla="*/ 56 h 432"/>
                <a:gd name="T44" fmla="*/ 126 w 372"/>
                <a:gd name="T45" fmla="*/ 52 h 432"/>
                <a:gd name="T46" fmla="*/ 134 w 372"/>
                <a:gd name="T47" fmla="*/ 60 h 432"/>
                <a:gd name="T48" fmla="*/ 151 w 372"/>
                <a:gd name="T49" fmla="*/ 65 h 432"/>
                <a:gd name="T50" fmla="*/ 169 w 372"/>
                <a:gd name="T51" fmla="*/ 65 h 432"/>
                <a:gd name="T52" fmla="*/ 178 w 372"/>
                <a:gd name="T53" fmla="*/ 65 h 432"/>
                <a:gd name="T54" fmla="*/ 182 w 372"/>
                <a:gd name="T55" fmla="*/ 52 h 432"/>
                <a:gd name="T56" fmla="*/ 195 w 372"/>
                <a:gd name="T57" fmla="*/ 17 h 432"/>
                <a:gd name="T58" fmla="*/ 212 w 372"/>
                <a:gd name="T59" fmla="*/ 4 h 432"/>
                <a:gd name="T60" fmla="*/ 238 w 372"/>
                <a:gd name="T61" fmla="*/ 0 h 432"/>
                <a:gd name="T62" fmla="*/ 256 w 372"/>
                <a:gd name="T63" fmla="*/ 8 h 432"/>
                <a:gd name="T64" fmla="*/ 268 w 372"/>
                <a:gd name="T65" fmla="*/ 13 h 432"/>
                <a:gd name="T66" fmla="*/ 260 w 372"/>
                <a:gd name="T67" fmla="*/ 31 h 432"/>
                <a:gd name="T68" fmla="*/ 247 w 372"/>
                <a:gd name="T69" fmla="*/ 52 h 432"/>
                <a:gd name="T70" fmla="*/ 247 w 372"/>
                <a:gd name="T71" fmla="*/ 78 h 432"/>
                <a:gd name="T72" fmla="*/ 238 w 372"/>
                <a:gd name="T73" fmla="*/ 95 h 432"/>
                <a:gd name="T74" fmla="*/ 242 w 372"/>
                <a:gd name="T75" fmla="*/ 121 h 432"/>
                <a:gd name="T76" fmla="*/ 234 w 372"/>
                <a:gd name="T77" fmla="*/ 138 h 432"/>
                <a:gd name="T78" fmla="*/ 229 w 372"/>
                <a:gd name="T79" fmla="*/ 161 h 432"/>
                <a:gd name="T80" fmla="*/ 208 w 372"/>
                <a:gd name="T81" fmla="*/ 173 h 432"/>
                <a:gd name="T82" fmla="*/ 195 w 372"/>
                <a:gd name="T83" fmla="*/ 199 h 432"/>
                <a:gd name="T84" fmla="*/ 182 w 372"/>
                <a:gd name="T85" fmla="*/ 217 h 432"/>
                <a:gd name="T86" fmla="*/ 182 w 372"/>
                <a:gd name="T87" fmla="*/ 242 h 432"/>
                <a:gd name="T88" fmla="*/ 173 w 372"/>
                <a:gd name="T89" fmla="*/ 268 h 432"/>
                <a:gd name="T90" fmla="*/ 155 w 372"/>
                <a:gd name="T91" fmla="*/ 281 h 432"/>
                <a:gd name="T92" fmla="*/ 138 w 372"/>
                <a:gd name="T93" fmla="*/ 295 h 432"/>
                <a:gd name="T94" fmla="*/ 126 w 372"/>
                <a:gd name="T95" fmla="*/ 308 h 432"/>
                <a:gd name="T96" fmla="*/ 113 w 372"/>
                <a:gd name="T97" fmla="*/ 295 h 432"/>
                <a:gd name="T98" fmla="*/ 113 w 372"/>
                <a:gd name="T99" fmla="*/ 285 h 432"/>
                <a:gd name="T100" fmla="*/ 95 w 372"/>
                <a:gd name="T101" fmla="*/ 295 h 432"/>
                <a:gd name="T102" fmla="*/ 87 w 372"/>
                <a:gd name="T103" fmla="*/ 303 h 432"/>
                <a:gd name="T104" fmla="*/ 70 w 372"/>
                <a:gd name="T105" fmla="*/ 299 h 432"/>
                <a:gd name="T106" fmla="*/ 56 w 372"/>
                <a:gd name="T107" fmla="*/ 295 h 432"/>
                <a:gd name="T108" fmla="*/ 35 w 372"/>
                <a:gd name="T109" fmla="*/ 308 h 432"/>
                <a:gd name="T110" fmla="*/ 21 w 372"/>
                <a:gd name="T111" fmla="*/ 299 h 432"/>
                <a:gd name="T112" fmla="*/ 8 w 372"/>
                <a:gd name="T113" fmla="*/ 285 h 43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372"/>
                <a:gd name="T172" fmla="*/ 0 h 432"/>
                <a:gd name="T173" fmla="*/ 372 w 372"/>
                <a:gd name="T174" fmla="*/ 432 h 43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372" h="432">
                  <a:moveTo>
                    <a:pt x="0" y="384"/>
                  </a:moveTo>
                  <a:lnTo>
                    <a:pt x="0" y="378"/>
                  </a:lnTo>
                  <a:lnTo>
                    <a:pt x="6" y="378"/>
                  </a:lnTo>
                  <a:lnTo>
                    <a:pt x="6" y="372"/>
                  </a:lnTo>
                  <a:lnTo>
                    <a:pt x="6" y="366"/>
                  </a:lnTo>
                  <a:lnTo>
                    <a:pt x="12" y="360"/>
                  </a:lnTo>
                  <a:lnTo>
                    <a:pt x="18" y="360"/>
                  </a:lnTo>
                  <a:lnTo>
                    <a:pt x="24" y="360"/>
                  </a:lnTo>
                  <a:lnTo>
                    <a:pt x="24" y="366"/>
                  </a:lnTo>
                  <a:lnTo>
                    <a:pt x="30" y="366"/>
                  </a:lnTo>
                  <a:lnTo>
                    <a:pt x="36" y="372"/>
                  </a:lnTo>
                  <a:lnTo>
                    <a:pt x="36" y="366"/>
                  </a:lnTo>
                  <a:lnTo>
                    <a:pt x="42" y="366"/>
                  </a:lnTo>
                  <a:lnTo>
                    <a:pt x="36" y="360"/>
                  </a:lnTo>
                  <a:lnTo>
                    <a:pt x="42" y="354"/>
                  </a:lnTo>
                  <a:lnTo>
                    <a:pt x="42" y="348"/>
                  </a:lnTo>
                  <a:lnTo>
                    <a:pt x="42" y="342"/>
                  </a:lnTo>
                  <a:lnTo>
                    <a:pt x="36" y="342"/>
                  </a:lnTo>
                  <a:lnTo>
                    <a:pt x="42" y="342"/>
                  </a:lnTo>
                  <a:lnTo>
                    <a:pt x="42" y="336"/>
                  </a:lnTo>
                  <a:lnTo>
                    <a:pt x="42" y="330"/>
                  </a:lnTo>
                  <a:lnTo>
                    <a:pt x="48" y="330"/>
                  </a:lnTo>
                  <a:lnTo>
                    <a:pt x="42" y="330"/>
                  </a:lnTo>
                  <a:lnTo>
                    <a:pt x="30" y="324"/>
                  </a:lnTo>
                  <a:lnTo>
                    <a:pt x="24" y="324"/>
                  </a:lnTo>
                  <a:lnTo>
                    <a:pt x="24" y="318"/>
                  </a:lnTo>
                  <a:lnTo>
                    <a:pt x="30" y="318"/>
                  </a:lnTo>
                  <a:lnTo>
                    <a:pt x="24" y="312"/>
                  </a:lnTo>
                  <a:lnTo>
                    <a:pt x="24" y="306"/>
                  </a:lnTo>
                  <a:lnTo>
                    <a:pt x="24" y="300"/>
                  </a:lnTo>
                  <a:lnTo>
                    <a:pt x="30" y="306"/>
                  </a:lnTo>
                  <a:lnTo>
                    <a:pt x="30" y="300"/>
                  </a:lnTo>
                  <a:lnTo>
                    <a:pt x="36" y="300"/>
                  </a:lnTo>
                  <a:lnTo>
                    <a:pt x="42" y="300"/>
                  </a:lnTo>
                  <a:lnTo>
                    <a:pt x="48" y="306"/>
                  </a:lnTo>
                  <a:lnTo>
                    <a:pt x="66" y="306"/>
                  </a:lnTo>
                  <a:lnTo>
                    <a:pt x="66" y="300"/>
                  </a:lnTo>
                  <a:lnTo>
                    <a:pt x="66" y="294"/>
                  </a:lnTo>
                  <a:lnTo>
                    <a:pt x="66" y="288"/>
                  </a:lnTo>
                  <a:lnTo>
                    <a:pt x="66" y="282"/>
                  </a:lnTo>
                  <a:lnTo>
                    <a:pt x="66" y="276"/>
                  </a:lnTo>
                  <a:lnTo>
                    <a:pt x="72" y="276"/>
                  </a:lnTo>
                  <a:lnTo>
                    <a:pt x="78" y="276"/>
                  </a:lnTo>
                  <a:lnTo>
                    <a:pt x="84" y="282"/>
                  </a:lnTo>
                  <a:lnTo>
                    <a:pt x="84" y="288"/>
                  </a:lnTo>
                  <a:lnTo>
                    <a:pt x="90" y="288"/>
                  </a:lnTo>
                  <a:lnTo>
                    <a:pt x="90" y="294"/>
                  </a:lnTo>
                  <a:lnTo>
                    <a:pt x="96" y="294"/>
                  </a:lnTo>
                  <a:lnTo>
                    <a:pt x="90" y="300"/>
                  </a:lnTo>
                  <a:lnTo>
                    <a:pt x="96" y="300"/>
                  </a:lnTo>
                  <a:lnTo>
                    <a:pt x="102" y="300"/>
                  </a:lnTo>
                  <a:lnTo>
                    <a:pt x="108" y="300"/>
                  </a:lnTo>
                  <a:lnTo>
                    <a:pt x="108" y="306"/>
                  </a:lnTo>
                  <a:lnTo>
                    <a:pt x="114" y="306"/>
                  </a:lnTo>
                  <a:lnTo>
                    <a:pt x="120" y="300"/>
                  </a:lnTo>
                  <a:lnTo>
                    <a:pt x="126" y="294"/>
                  </a:lnTo>
                  <a:lnTo>
                    <a:pt x="126" y="288"/>
                  </a:lnTo>
                  <a:lnTo>
                    <a:pt x="132" y="288"/>
                  </a:lnTo>
                  <a:lnTo>
                    <a:pt x="132" y="294"/>
                  </a:lnTo>
                  <a:lnTo>
                    <a:pt x="138" y="294"/>
                  </a:lnTo>
                  <a:lnTo>
                    <a:pt x="138" y="300"/>
                  </a:lnTo>
                  <a:lnTo>
                    <a:pt x="132" y="306"/>
                  </a:lnTo>
                  <a:lnTo>
                    <a:pt x="138" y="306"/>
                  </a:lnTo>
                  <a:lnTo>
                    <a:pt x="144" y="306"/>
                  </a:lnTo>
                  <a:lnTo>
                    <a:pt x="150" y="300"/>
                  </a:lnTo>
                  <a:lnTo>
                    <a:pt x="150" y="294"/>
                  </a:lnTo>
                  <a:lnTo>
                    <a:pt x="150" y="288"/>
                  </a:lnTo>
                  <a:lnTo>
                    <a:pt x="156" y="288"/>
                  </a:lnTo>
                  <a:lnTo>
                    <a:pt x="156" y="282"/>
                  </a:lnTo>
                  <a:lnTo>
                    <a:pt x="162" y="276"/>
                  </a:lnTo>
                  <a:lnTo>
                    <a:pt x="162" y="270"/>
                  </a:lnTo>
                  <a:lnTo>
                    <a:pt x="162" y="264"/>
                  </a:lnTo>
                  <a:lnTo>
                    <a:pt x="162" y="258"/>
                  </a:lnTo>
                  <a:lnTo>
                    <a:pt x="168" y="258"/>
                  </a:lnTo>
                  <a:lnTo>
                    <a:pt x="162" y="258"/>
                  </a:lnTo>
                  <a:lnTo>
                    <a:pt x="168" y="252"/>
                  </a:lnTo>
                  <a:lnTo>
                    <a:pt x="162" y="252"/>
                  </a:lnTo>
                  <a:lnTo>
                    <a:pt x="168" y="246"/>
                  </a:lnTo>
                  <a:lnTo>
                    <a:pt x="162" y="234"/>
                  </a:lnTo>
                  <a:lnTo>
                    <a:pt x="162" y="228"/>
                  </a:lnTo>
                  <a:lnTo>
                    <a:pt x="162" y="222"/>
                  </a:lnTo>
                  <a:lnTo>
                    <a:pt x="168" y="216"/>
                  </a:lnTo>
                  <a:lnTo>
                    <a:pt x="162" y="210"/>
                  </a:lnTo>
                  <a:lnTo>
                    <a:pt x="162" y="204"/>
                  </a:lnTo>
                  <a:lnTo>
                    <a:pt x="156" y="204"/>
                  </a:lnTo>
                  <a:lnTo>
                    <a:pt x="150" y="204"/>
                  </a:lnTo>
                  <a:lnTo>
                    <a:pt x="150" y="198"/>
                  </a:lnTo>
                  <a:lnTo>
                    <a:pt x="144" y="198"/>
                  </a:lnTo>
                  <a:lnTo>
                    <a:pt x="138" y="192"/>
                  </a:lnTo>
                  <a:lnTo>
                    <a:pt x="138" y="198"/>
                  </a:lnTo>
                  <a:lnTo>
                    <a:pt x="138" y="192"/>
                  </a:lnTo>
                  <a:lnTo>
                    <a:pt x="138" y="186"/>
                  </a:lnTo>
                  <a:lnTo>
                    <a:pt x="138" y="180"/>
                  </a:lnTo>
                  <a:lnTo>
                    <a:pt x="138" y="174"/>
                  </a:lnTo>
                  <a:lnTo>
                    <a:pt x="138" y="168"/>
                  </a:lnTo>
                  <a:lnTo>
                    <a:pt x="138" y="162"/>
                  </a:lnTo>
                  <a:lnTo>
                    <a:pt x="144" y="162"/>
                  </a:lnTo>
                  <a:lnTo>
                    <a:pt x="144" y="156"/>
                  </a:lnTo>
                  <a:lnTo>
                    <a:pt x="150" y="156"/>
                  </a:lnTo>
                  <a:lnTo>
                    <a:pt x="156" y="156"/>
                  </a:lnTo>
                  <a:lnTo>
                    <a:pt x="162" y="150"/>
                  </a:lnTo>
                  <a:lnTo>
                    <a:pt x="162" y="144"/>
                  </a:lnTo>
                  <a:lnTo>
                    <a:pt x="168" y="144"/>
                  </a:lnTo>
                  <a:lnTo>
                    <a:pt x="162" y="138"/>
                  </a:lnTo>
                  <a:lnTo>
                    <a:pt x="168" y="138"/>
                  </a:lnTo>
                  <a:lnTo>
                    <a:pt x="162" y="138"/>
                  </a:lnTo>
                  <a:lnTo>
                    <a:pt x="162" y="132"/>
                  </a:lnTo>
                  <a:lnTo>
                    <a:pt x="156" y="126"/>
                  </a:lnTo>
                  <a:lnTo>
                    <a:pt x="156" y="120"/>
                  </a:lnTo>
                  <a:lnTo>
                    <a:pt x="156" y="114"/>
                  </a:lnTo>
                  <a:lnTo>
                    <a:pt x="150" y="114"/>
                  </a:lnTo>
                  <a:lnTo>
                    <a:pt x="144" y="114"/>
                  </a:lnTo>
                  <a:lnTo>
                    <a:pt x="138" y="114"/>
                  </a:lnTo>
                  <a:lnTo>
                    <a:pt x="132" y="114"/>
                  </a:lnTo>
                  <a:lnTo>
                    <a:pt x="126" y="114"/>
                  </a:lnTo>
                  <a:lnTo>
                    <a:pt x="120" y="114"/>
                  </a:lnTo>
                  <a:lnTo>
                    <a:pt x="120" y="120"/>
                  </a:lnTo>
                  <a:lnTo>
                    <a:pt x="114" y="120"/>
                  </a:lnTo>
                  <a:lnTo>
                    <a:pt x="120" y="120"/>
                  </a:lnTo>
                  <a:lnTo>
                    <a:pt x="114" y="120"/>
                  </a:lnTo>
                  <a:lnTo>
                    <a:pt x="108" y="120"/>
                  </a:lnTo>
                  <a:lnTo>
                    <a:pt x="102" y="120"/>
                  </a:lnTo>
                  <a:lnTo>
                    <a:pt x="102" y="114"/>
                  </a:lnTo>
                  <a:lnTo>
                    <a:pt x="102" y="108"/>
                  </a:lnTo>
                  <a:lnTo>
                    <a:pt x="96" y="108"/>
                  </a:lnTo>
                  <a:lnTo>
                    <a:pt x="96" y="102"/>
                  </a:lnTo>
                  <a:lnTo>
                    <a:pt x="96" y="96"/>
                  </a:lnTo>
                  <a:lnTo>
                    <a:pt x="102" y="96"/>
                  </a:lnTo>
                  <a:lnTo>
                    <a:pt x="102" y="90"/>
                  </a:lnTo>
                  <a:lnTo>
                    <a:pt x="102" y="84"/>
                  </a:lnTo>
                  <a:lnTo>
                    <a:pt x="108" y="84"/>
                  </a:lnTo>
                  <a:lnTo>
                    <a:pt x="108" y="78"/>
                  </a:lnTo>
                  <a:lnTo>
                    <a:pt x="156" y="78"/>
                  </a:lnTo>
                  <a:lnTo>
                    <a:pt x="156" y="72"/>
                  </a:lnTo>
                  <a:lnTo>
                    <a:pt x="162" y="72"/>
                  </a:lnTo>
                  <a:lnTo>
                    <a:pt x="162" y="78"/>
                  </a:lnTo>
                  <a:lnTo>
                    <a:pt x="168" y="72"/>
                  </a:lnTo>
                  <a:lnTo>
                    <a:pt x="174" y="72"/>
                  </a:lnTo>
                  <a:lnTo>
                    <a:pt x="174" y="78"/>
                  </a:lnTo>
                  <a:lnTo>
                    <a:pt x="180" y="78"/>
                  </a:lnTo>
                  <a:lnTo>
                    <a:pt x="180" y="84"/>
                  </a:lnTo>
                  <a:lnTo>
                    <a:pt x="180" y="78"/>
                  </a:lnTo>
                  <a:lnTo>
                    <a:pt x="186" y="78"/>
                  </a:lnTo>
                  <a:lnTo>
                    <a:pt x="186" y="84"/>
                  </a:lnTo>
                  <a:lnTo>
                    <a:pt x="192" y="84"/>
                  </a:lnTo>
                  <a:lnTo>
                    <a:pt x="198" y="84"/>
                  </a:lnTo>
                  <a:lnTo>
                    <a:pt x="204" y="84"/>
                  </a:lnTo>
                  <a:lnTo>
                    <a:pt x="204" y="90"/>
                  </a:lnTo>
                  <a:lnTo>
                    <a:pt x="210" y="84"/>
                  </a:lnTo>
                  <a:lnTo>
                    <a:pt x="210" y="90"/>
                  </a:lnTo>
                  <a:lnTo>
                    <a:pt x="210" y="84"/>
                  </a:lnTo>
                  <a:lnTo>
                    <a:pt x="216" y="84"/>
                  </a:lnTo>
                  <a:lnTo>
                    <a:pt x="222" y="84"/>
                  </a:lnTo>
                  <a:lnTo>
                    <a:pt x="222" y="90"/>
                  </a:lnTo>
                  <a:lnTo>
                    <a:pt x="228" y="90"/>
                  </a:lnTo>
                  <a:lnTo>
                    <a:pt x="234" y="90"/>
                  </a:lnTo>
                  <a:lnTo>
                    <a:pt x="234" y="96"/>
                  </a:lnTo>
                  <a:lnTo>
                    <a:pt x="240" y="96"/>
                  </a:lnTo>
                  <a:lnTo>
                    <a:pt x="240" y="102"/>
                  </a:lnTo>
                  <a:lnTo>
                    <a:pt x="246" y="102"/>
                  </a:lnTo>
                  <a:lnTo>
                    <a:pt x="246" y="96"/>
                  </a:lnTo>
                  <a:lnTo>
                    <a:pt x="246" y="90"/>
                  </a:lnTo>
                  <a:lnTo>
                    <a:pt x="246" y="84"/>
                  </a:lnTo>
                  <a:lnTo>
                    <a:pt x="246" y="78"/>
                  </a:lnTo>
                  <a:lnTo>
                    <a:pt x="246" y="72"/>
                  </a:lnTo>
                  <a:lnTo>
                    <a:pt x="246" y="78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64" y="42"/>
                  </a:lnTo>
                  <a:lnTo>
                    <a:pt x="264" y="36"/>
                  </a:lnTo>
                  <a:lnTo>
                    <a:pt x="270" y="30"/>
                  </a:lnTo>
                  <a:lnTo>
                    <a:pt x="264" y="30"/>
                  </a:lnTo>
                  <a:lnTo>
                    <a:pt x="264" y="24"/>
                  </a:lnTo>
                  <a:lnTo>
                    <a:pt x="270" y="24"/>
                  </a:lnTo>
                  <a:lnTo>
                    <a:pt x="270" y="18"/>
                  </a:lnTo>
                  <a:lnTo>
                    <a:pt x="270" y="12"/>
                  </a:lnTo>
                  <a:lnTo>
                    <a:pt x="276" y="6"/>
                  </a:lnTo>
                  <a:lnTo>
                    <a:pt x="282" y="6"/>
                  </a:lnTo>
                  <a:lnTo>
                    <a:pt x="288" y="6"/>
                  </a:lnTo>
                  <a:lnTo>
                    <a:pt x="294" y="6"/>
                  </a:lnTo>
                  <a:lnTo>
                    <a:pt x="300" y="6"/>
                  </a:lnTo>
                  <a:lnTo>
                    <a:pt x="306" y="6"/>
                  </a:lnTo>
                  <a:lnTo>
                    <a:pt x="312" y="0"/>
                  </a:lnTo>
                  <a:lnTo>
                    <a:pt x="318" y="0"/>
                  </a:lnTo>
                  <a:lnTo>
                    <a:pt x="324" y="0"/>
                  </a:lnTo>
                  <a:lnTo>
                    <a:pt x="330" y="0"/>
                  </a:lnTo>
                  <a:lnTo>
                    <a:pt x="330" y="6"/>
                  </a:lnTo>
                  <a:lnTo>
                    <a:pt x="336" y="6"/>
                  </a:lnTo>
                  <a:lnTo>
                    <a:pt x="342" y="6"/>
                  </a:lnTo>
                  <a:lnTo>
                    <a:pt x="348" y="6"/>
                  </a:lnTo>
                  <a:lnTo>
                    <a:pt x="348" y="12"/>
                  </a:lnTo>
                  <a:lnTo>
                    <a:pt x="354" y="12"/>
                  </a:lnTo>
                  <a:lnTo>
                    <a:pt x="354" y="6"/>
                  </a:lnTo>
                  <a:lnTo>
                    <a:pt x="360" y="6"/>
                  </a:lnTo>
                  <a:lnTo>
                    <a:pt x="366" y="0"/>
                  </a:lnTo>
                  <a:lnTo>
                    <a:pt x="366" y="6"/>
                  </a:lnTo>
                  <a:lnTo>
                    <a:pt x="372" y="12"/>
                  </a:lnTo>
                  <a:lnTo>
                    <a:pt x="372" y="18"/>
                  </a:lnTo>
                  <a:lnTo>
                    <a:pt x="372" y="24"/>
                  </a:lnTo>
                  <a:lnTo>
                    <a:pt x="372" y="30"/>
                  </a:lnTo>
                  <a:lnTo>
                    <a:pt x="366" y="30"/>
                  </a:lnTo>
                  <a:lnTo>
                    <a:pt x="366" y="36"/>
                  </a:lnTo>
                  <a:lnTo>
                    <a:pt x="360" y="36"/>
                  </a:lnTo>
                  <a:lnTo>
                    <a:pt x="360" y="42"/>
                  </a:lnTo>
                  <a:lnTo>
                    <a:pt x="360" y="48"/>
                  </a:lnTo>
                  <a:lnTo>
                    <a:pt x="354" y="54"/>
                  </a:lnTo>
                  <a:lnTo>
                    <a:pt x="354" y="60"/>
                  </a:lnTo>
                  <a:lnTo>
                    <a:pt x="348" y="66"/>
                  </a:lnTo>
                  <a:lnTo>
                    <a:pt x="348" y="72"/>
                  </a:lnTo>
                  <a:lnTo>
                    <a:pt x="342" y="72"/>
                  </a:lnTo>
                  <a:lnTo>
                    <a:pt x="342" y="78"/>
                  </a:lnTo>
                  <a:lnTo>
                    <a:pt x="342" y="84"/>
                  </a:lnTo>
                  <a:lnTo>
                    <a:pt x="342" y="90"/>
                  </a:lnTo>
                  <a:lnTo>
                    <a:pt x="342" y="96"/>
                  </a:lnTo>
                  <a:lnTo>
                    <a:pt x="342" y="102"/>
                  </a:lnTo>
                  <a:lnTo>
                    <a:pt x="342" y="108"/>
                  </a:lnTo>
                  <a:lnTo>
                    <a:pt x="342" y="114"/>
                  </a:lnTo>
                  <a:lnTo>
                    <a:pt x="336" y="114"/>
                  </a:lnTo>
                  <a:lnTo>
                    <a:pt x="336" y="120"/>
                  </a:lnTo>
                  <a:lnTo>
                    <a:pt x="336" y="126"/>
                  </a:lnTo>
                  <a:lnTo>
                    <a:pt x="336" y="132"/>
                  </a:lnTo>
                  <a:lnTo>
                    <a:pt x="330" y="132"/>
                  </a:lnTo>
                  <a:lnTo>
                    <a:pt x="330" y="138"/>
                  </a:lnTo>
                  <a:lnTo>
                    <a:pt x="336" y="144"/>
                  </a:lnTo>
                  <a:lnTo>
                    <a:pt x="336" y="150"/>
                  </a:lnTo>
                  <a:lnTo>
                    <a:pt x="336" y="156"/>
                  </a:lnTo>
                  <a:lnTo>
                    <a:pt x="336" y="162"/>
                  </a:lnTo>
                  <a:lnTo>
                    <a:pt x="336" y="168"/>
                  </a:lnTo>
                  <a:lnTo>
                    <a:pt x="330" y="168"/>
                  </a:lnTo>
                  <a:lnTo>
                    <a:pt x="330" y="174"/>
                  </a:lnTo>
                  <a:lnTo>
                    <a:pt x="330" y="180"/>
                  </a:lnTo>
                  <a:lnTo>
                    <a:pt x="330" y="186"/>
                  </a:lnTo>
                  <a:lnTo>
                    <a:pt x="324" y="186"/>
                  </a:lnTo>
                  <a:lnTo>
                    <a:pt x="324" y="192"/>
                  </a:lnTo>
                  <a:lnTo>
                    <a:pt x="324" y="198"/>
                  </a:lnTo>
                  <a:lnTo>
                    <a:pt x="330" y="204"/>
                  </a:lnTo>
                  <a:lnTo>
                    <a:pt x="324" y="210"/>
                  </a:lnTo>
                  <a:lnTo>
                    <a:pt x="324" y="216"/>
                  </a:lnTo>
                  <a:lnTo>
                    <a:pt x="318" y="216"/>
                  </a:lnTo>
                  <a:lnTo>
                    <a:pt x="318" y="222"/>
                  </a:lnTo>
                  <a:lnTo>
                    <a:pt x="312" y="228"/>
                  </a:lnTo>
                  <a:lnTo>
                    <a:pt x="306" y="234"/>
                  </a:lnTo>
                  <a:lnTo>
                    <a:pt x="300" y="234"/>
                  </a:lnTo>
                  <a:lnTo>
                    <a:pt x="294" y="234"/>
                  </a:lnTo>
                  <a:lnTo>
                    <a:pt x="294" y="240"/>
                  </a:lnTo>
                  <a:lnTo>
                    <a:pt x="288" y="240"/>
                  </a:lnTo>
                  <a:lnTo>
                    <a:pt x="288" y="246"/>
                  </a:lnTo>
                  <a:lnTo>
                    <a:pt x="282" y="246"/>
                  </a:lnTo>
                  <a:lnTo>
                    <a:pt x="282" y="252"/>
                  </a:lnTo>
                  <a:lnTo>
                    <a:pt x="276" y="252"/>
                  </a:lnTo>
                  <a:lnTo>
                    <a:pt x="270" y="270"/>
                  </a:lnTo>
                  <a:lnTo>
                    <a:pt x="270" y="276"/>
                  </a:lnTo>
                  <a:lnTo>
                    <a:pt x="264" y="282"/>
                  </a:lnTo>
                  <a:lnTo>
                    <a:pt x="258" y="282"/>
                  </a:lnTo>
                  <a:lnTo>
                    <a:pt x="258" y="288"/>
                  </a:lnTo>
                  <a:lnTo>
                    <a:pt x="252" y="288"/>
                  </a:lnTo>
                  <a:lnTo>
                    <a:pt x="252" y="294"/>
                  </a:lnTo>
                  <a:lnTo>
                    <a:pt x="252" y="300"/>
                  </a:lnTo>
                  <a:lnTo>
                    <a:pt x="252" y="306"/>
                  </a:lnTo>
                  <a:lnTo>
                    <a:pt x="252" y="312"/>
                  </a:lnTo>
                  <a:lnTo>
                    <a:pt x="252" y="318"/>
                  </a:lnTo>
                  <a:lnTo>
                    <a:pt x="252" y="324"/>
                  </a:lnTo>
                  <a:lnTo>
                    <a:pt x="252" y="330"/>
                  </a:lnTo>
                  <a:lnTo>
                    <a:pt x="252" y="336"/>
                  </a:lnTo>
                  <a:lnTo>
                    <a:pt x="252" y="342"/>
                  </a:lnTo>
                  <a:lnTo>
                    <a:pt x="252" y="348"/>
                  </a:lnTo>
                  <a:lnTo>
                    <a:pt x="252" y="354"/>
                  </a:lnTo>
                  <a:lnTo>
                    <a:pt x="246" y="354"/>
                  </a:lnTo>
                  <a:lnTo>
                    <a:pt x="246" y="360"/>
                  </a:lnTo>
                  <a:lnTo>
                    <a:pt x="240" y="372"/>
                  </a:lnTo>
                  <a:lnTo>
                    <a:pt x="240" y="378"/>
                  </a:lnTo>
                  <a:lnTo>
                    <a:pt x="234" y="378"/>
                  </a:lnTo>
                  <a:lnTo>
                    <a:pt x="228" y="384"/>
                  </a:lnTo>
                  <a:lnTo>
                    <a:pt x="222" y="384"/>
                  </a:lnTo>
                  <a:lnTo>
                    <a:pt x="216" y="384"/>
                  </a:lnTo>
                  <a:lnTo>
                    <a:pt x="216" y="390"/>
                  </a:lnTo>
                  <a:lnTo>
                    <a:pt x="216" y="396"/>
                  </a:lnTo>
                  <a:lnTo>
                    <a:pt x="210" y="396"/>
                  </a:lnTo>
                  <a:lnTo>
                    <a:pt x="204" y="396"/>
                  </a:lnTo>
                  <a:lnTo>
                    <a:pt x="198" y="402"/>
                  </a:lnTo>
                  <a:lnTo>
                    <a:pt x="198" y="408"/>
                  </a:lnTo>
                  <a:lnTo>
                    <a:pt x="192" y="408"/>
                  </a:lnTo>
                  <a:lnTo>
                    <a:pt x="192" y="414"/>
                  </a:lnTo>
                  <a:lnTo>
                    <a:pt x="186" y="414"/>
                  </a:lnTo>
                  <a:lnTo>
                    <a:pt x="186" y="420"/>
                  </a:lnTo>
                  <a:lnTo>
                    <a:pt x="186" y="426"/>
                  </a:lnTo>
                  <a:lnTo>
                    <a:pt x="180" y="426"/>
                  </a:lnTo>
                  <a:lnTo>
                    <a:pt x="174" y="426"/>
                  </a:lnTo>
                  <a:lnTo>
                    <a:pt x="168" y="426"/>
                  </a:lnTo>
                  <a:lnTo>
                    <a:pt x="162" y="426"/>
                  </a:lnTo>
                  <a:lnTo>
                    <a:pt x="162" y="420"/>
                  </a:lnTo>
                  <a:lnTo>
                    <a:pt x="162" y="414"/>
                  </a:lnTo>
                  <a:lnTo>
                    <a:pt x="156" y="414"/>
                  </a:lnTo>
                  <a:lnTo>
                    <a:pt x="156" y="408"/>
                  </a:lnTo>
                  <a:lnTo>
                    <a:pt x="162" y="408"/>
                  </a:lnTo>
                  <a:lnTo>
                    <a:pt x="162" y="402"/>
                  </a:lnTo>
                  <a:lnTo>
                    <a:pt x="168" y="402"/>
                  </a:lnTo>
                  <a:lnTo>
                    <a:pt x="162" y="402"/>
                  </a:lnTo>
                  <a:lnTo>
                    <a:pt x="162" y="396"/>
                  </a:lnTo>
                  <a:lnTo>
                    <a:pt x="156" y="396"/>
                  </a:lnTo>
                  <a:lnTo>
                    <a:pt x="156" y="402"/>
                  </a:lnTo>
                  <a:lnTo>
                    <a:pt x="150" y="402"/>
                  </a:lnTo>
                  <a:lnTo>
                    <a:pt x="144" y="402"/>
                  </a:lnTo>
                  <a:lnTo>
                    <a:pt x="144" y="408"/>
                  </a:lnTo>
                  <a:lnTo>
                    <a:pt x="138" y="408"/>
                  </a:lnTo>
                  <a:lnTo>
                    <a:pt x="132" y="408"/>
                  </a:lnTo>
                  <a:lnTo>
                    <a:pt x="132" y="402"/>
                  </a:lnTo>
                  <a:lnTo>
                    <a:pt x="126" y="402"/>
                  </a:lnTo>
                  <a:lnTo>
                    <a:pt x="126" y="408"/>
                  </a:lnTo>
                  <a:lnTo>
                    <a:pt x="126" y="414"/>
                  </a:lnTo>
                  <a:lnTo>
                    <a:pt x="126" y="420"/>
                  </a:lnTo>
                  <a:lnTo>
                    <a:pt x="120" y="420"/>
                  </a:lnTo>
                  <a:lnTo>
                    <a:pt x="114" y="426"/>
                  </a:lnTo>
                  <a:lnTo>
                    <a:pt x="108" y="426"/>
                  </a:lnTo>
                  <a:lnTo>
                    <a:pt x="108" y="420"/>
                  </a:lnTo>
                  <a:lnTo>
                    <a:pt x="102" y="420"/>
                  </a:lnTo>
                  <a:lnTo>
                    <a:pt x="102" y="414"/>
                  </a:lnTo>
                  <a:lnTo>
                    <a:pt x="96" y="414"/>
                  </a:lnTo>
                  <a:lnTo>
                    <a:pt x="90" y="414"/>
                  </a:lnTo>
                  <a:lnTo>
                    <a:pt x="90" y="408"/>
                  </a:lnTo>
                  <a:lnTo>
                    <a:pt x="84" y="408"/>
                  </a:lnTo>
                  <a:lnTo>
                    <a:pt x="84" y="402"/>
                  </a:lnTo>
                  <a:lnTo>
                    <a:pt x="78" y="402"/>
                  </a:lnTo>
                  <a:lnTo>
                    <a:pt x="78" y="408"/>
                  </a:lnTo>
                  <a:lnTo>
                    <a:pt x="72" y="408"/>
                  </a:lnTo>
                  <a:lnTo>
                    <a:pt x="66" y="414"/>
                  </a:lnTo>
                  <a:lnTo>
                    <a:pt x="60" y="414"/>
                  </a:lnTo>
                  <a:lnTo>
                    <a:pt x="60" y="420"/>
                  </a:lnTo>
                  <a:lnTo>
                    <a:pt x="54" y="420"/>
                  </a:lnTo>
                  <a:lnTo>
                    <a:pt x="48" y="426"/>
                  </a:lnTo>
                  <a:lnTo>
                    <a:pt x="42" y="432"/>
                  </a:lnTo>
                  <a:lnTo>
                    <a:pt x="36" y="426"/>
                  </a:lnTo>
                  <a:lnTo>
                    <a:pt x="36" y="420"/>
                  </a:lnTo>
                  <a:lnTo>
                    <a:pt x="30" y="420"/>
                  </a:lnTo>
                  <a:lnTo>
                    <a:pt x="36" y="420"/>
                  </a:lnTo>
                  <a:lnTo>
                    <a:pt x="30" y="414"/>
                  </a:lnTo>
                  <a:lnTo>
                    <a:pt x="30" y="408"/>
                  </a:lnTo>
                  <a:lnTo>
                    <a:pt x="24" y="408"/>
                  </a:lnTo>
                  <a:lnTo>
                    <a:pt x="30" y="408"/>
                  </a:lnTo>
                  <a:lnTo>
                    <a:pt x="24" y="402"/>
                  </a:lnTo>
                  <a:lnTo>
                    <a:pt x="18" y="396"/>
                  </a:lnTo>
                  <a:lnTo>
                    <a:pt x="12" y="396"/>
                  </a:lnTo>
                  <a:lnTo>
                    <a:pt x="12" y="390"/>
                  </a:lnTo>
                  <a:lnTo>
                    <a:pt x="6" y="384"/>
                  </a:lnTo>
                  <a:lnTo>
                    <a:pt x="0" y="384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Freeform 28">
              <a:extLst>
                <a:ext uri="{FF2B5EF4-FFF2-40B4-BE49-F238E27FC236}">
                  <a16:creationId xmlns:a16="http://schemas.microsoft.com/office/drawing/2014/main" id="{5A8A6688-5DCE-AD4E-ECC3-413BEE4E3BBA}"/>
                </a:ext>
              </a:extLst>
            </p:cNvPr>
            <p:cNvSpPr>
              <a:spLocks noChangeAspect="1"/>
            </p:cNvSpPr>
            <p:nvPr>
              <p:custDataLst>
                <p:tags r:id="rId25"/>
              </p:custDataLst>
            </p:nvPr>
          </p:nvSpPr>
          <p:spPr bwMode="gray">
            <a:xfrm>
              <a:off x="3894179" y="3594101"/>
              <a:ext cx="128565" cy="96837"/>
            </a:xfrm>
            <a:custGeom>
              <a:avLst/>
              <a:gdLst>
                <a:gd name="T0" fmla="*/ 17 w 96"/>
                <a:gd name="T1" fmla="*/ 0 h 72"/>
                <a:gd name="T2" fmla="*/ 17 w 96"/>
                <a:gd name="T3" fmla="*/ 4 h 72"/>
                <a:gd name="T4" fmla="*/ 21 w 96"/>
                <a:gd name="T5" fmla="*/ 4 h 72"/>
                <a:gd name="T6" fmla="*/ 21 w 96"/>
                <a:gd name="T7" fmla="*/ 8 h 72"/>
                <a:gd name="T8" fmla="*/ 25 w 96"/>
                <a:gd name="T9" fmla="*/ 8 h 72"/>
                <a:gd name="T10" fmla="*/ 25 w 96"/>
                <a:gd name="T11" fmla="*/ 4 h 72"/>
                <a:gd name="T12" fmla="*/ 25 w 96"/>
                <a:gd name="T13" fmla="*/ 8 h 72"/>
                <a:gd name="T14" fmla="*/ 30 w 96"/>
                <a:gd name="T15" fmla="*/ 8 h 72"/>
                <a:gd name="T16" fmla="*/ 64 w 96"/>
                <a:gd name="T17" fmla="*/ 8 h 72"/>
                <a:gd name="T18" fmla="*/ 64 w 96"/>
                <a:gd name="T19" fmla="*/ 4 h 72"/>
                <a:gd name="T20" fmla="*/ 68 w 96"/>
                <a:gd name="T21" fmla="*/ 8 h 72"/>
                <a:gd name="T22" fmla="*/ 68 w 96"/>
                <a:gd name="T23" fmla="*/ 47 h 72"/>
                <a:gd name="T24" fmla="*/ 64 w 96"/>
                <a:gd name="T25" fmla="*/ 47 h 72"/>
                <a:gd name="T26" fmla="*/ 60 w 96"/>
                <a:gd name="T27" fmla="*/ 47 h 72"/>
                <a:gd name="T28" fmla="*/ 21 w 96"/>
                <a:gd name="T29" fmla="*/ 47 h 72"/>
                <a:gd name="T30" fmla="*/ 21 w 96"/>
                <a:gd name="T31" fmla="*/ 52 h 72"/>
                <a:gd name="T32" fmla="*/ 17 w 96"/>
                <a:gd name="T33" fmla="*/ 47 h 72"/>
                <a:gd name="T34" fmla="*/ 13 w 96"/>
                <a:gd name="T35" fmla="*/ 47 h 72"/>
                <a:gd name="T36" fmla="*/ 8 w 96"/>
                <a:gd name="T37" fmla="*/ 47 h 72"/>
                <a:gd name="T38" fmla="*/ 8 w 96"/>
                <a:gd name="T39" fmla="*/ 43 h 72"/>
                <a:gd name="T40" fmla="*/ 4 w 96"/>
                <a:gd name="T41" fmla="*/ 43 h 72"/>
                <a:gd name="T42" fmla="*/ 0 w 96"/>
                <a:gd name="T43" fmla="*/ 43 h 72"/>
                <a:gd name="T44" fmla="*/ 0 w 96"/>
                <a:gd name="T45" fmla="*/ 39 h 72"/>
                <a:gd name="T46" fmla="*/ 4 w 96"/>
                <a:gd name="T47" fmla="*/ 39 h 72"/>
                <a:gd name="T48" fmla="*/ 4 w 96"/>
                <a:gd name="T49" fmla="*/ 35 h 72"/>
                <a:gd name="T50" fmla="*/ 8 w 96"/>
                <a:gd name="T51" fmla="*/ 31 h 72"/>
                <a:gd name="T52" fmla="*/ 8 w 96"/>
                <a:gd name="T53" fmla="*/ 35 h 72"/>
                <a:gd name="T54" fmla="*/ 8 w 96"/>
                <a:gd name="T55" fmla="*/ 31 h 72"/>
                <a:gd name="T56" fmla="*/ 8 w 96"/>
                <a:gd name="T57" fmla="*/ 26 h 72"/>
                <a:gd name="T58" fmla="*/ 13 w 96"/>
                <a:gd name="T59" fmla="*/ 21 h 72"/>
                <a:gd name="T60" fmla="*/ 13 w 96"/>
                <a:gd name="T61" fmla="*/ 17 h 72"/>
                <a:gd name="T62" fmla="*/ 17 w 96"/>
                <a:gd name="T63" fmla="*/ 17 h 72"/>
                <a:gd name="T64" fmla="*/ 13 w 96"/>
                <a:gd name="T65" fmla="*/ 8 h 72"/>
                <a:gd name="T66" fmla="*/ 17 w 96"/>
                <a:gd name="T67" fmla="*/ 8 h 72"/>
                <a:gd name="T68" fmla="*/ 17 w 96"/>
                <a:gd name="T69" fmla="*/ 4 h 72"/>
                <a:gd name="T70" fmla="*/ 17 w 96"/>
                <a:gd name="T71" fmla="*/ 0 h 7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6"/>
                <a:gd name="T109" fmla="*/ 0 h 72"/>
                <a:gd name="T110" fmla="*/ 96 w 96"/>
                <a:gd name="T111" fmla="*/ 72 h 7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6" h="72">
                  <a:moveTo>
                    <a:pt x="24" y="0"/>
                  </a:moveTo>
                  <a:lnTo>
                    <a:pt x="24" y="6"/>
                  </a:lnTo>
                  <a:lnTo>
                    <a:pt x="30" y="6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36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90" y="12"/>
                  </a:lnTo>
                  <a:lnTo>
                    <a:pt x="90" y="6"/>
                  </a:lnTo>
                  <a:lnTo>
                    <a:pt x="96" y="12"/>
                  </a:lnTo>
                  <a:lnTo>
                    <a:pt x="96" y="66"/>
                  </a:lnTo>
                  <a:lnTo>
                    <a:pt x="90" y="66"/>
                  </a:lnTo>
                  <a:lnTo>
                    <a:pt x="84" y="66"/>
                  </a:lnTo>
                  <a:lnTo>
                    <a:pt x="30" y="66"/>
                  </a:lnTo>
                  <a:lnTo>
                    <a:pt x="30" y="72"/>
                  </a:lnTo>
                  <a:lnTo>
                    <a:pt x="24" y="66"/>
                  </a:lnTo>
                  <a:lnTo>
                    <a:pt x="18" y="66"/>
                  </a:lnTo>
                  <a:lnTo>
                    <a:pt x="12" y="66"/>
                  </a:lnTo>
                  <a:lnTo>
                    <a:pt x="12" y="60"/>
                  </a:lnTo>
                  <a:lnTo>
                    <a:pt x="6" y="60"/>
                  </a:lnTo>
                  <a:lnTo>
                    <a:pt x="0" y="60"/>
                  </a:lnTo>
                  <a:lnTo>
                    <a:pt x="0" y="54"/>
                  </a:lnTo>
                  <a:lnTo>
                    <a:pt x="6" y="54"/>
                  </a:lnTo>
                  <a:lnTo>
                    <a:pt x="6" y="48"/>
                  </a:lnTo>
                  <a:lnTo>
                    <a:pt x="12" y="42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4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Freeform 29">
              <a:extLst>
                <a:ext uri="{FF2B5EF4-FFF2-40B4-BE49-F238E27FC236}">
                  <a16:creationId xmlns:a16="http://schemas.microsoft.com/office/drawing/2014/main" id="{1F024922-0BE6-FE15-15AB-6D67765E7F21}"/>
                </a:ext>
              </a:extLst>
            </p:cNvPr>
            <p:cNvSpPr>
              <a:spLocks noChangeAspect="1"/>
            </p:cNvSpPr>
            <p:nvPr>
              <p:custDataLst>
                <p:tags r:id="rId26"/>
              </p:custDataLst>
            </p:nvPr>
          </p:nvSpPr>
          <p:spPr bwMode="gray">
            <a:xfrm>
              <a:off x="2137124" y="2824164"/>
              <a:ext cx="203165" cy="49212"/>
            </a:xfrm>
            <a:custGeom>
              <a:avLst/>
              <a:gdLst>
                <a:gd name="T0" fmla="*/ 39 w 150"/>
                <a:gd name="T1" fmla="*/ 9 h 36"/>
                <a:gd name="T2" fmla="*/ 52 w 150"/>
                <a:gd name="T3" fmla="*/ 4 h 36"/>
                <a:gd name="T4" fmla="*/ 57 w 150"/>
                <a:gd name="T5" fmla="*/ 0 h 36"/>
                <a:gd name="T6" fmla="*/ 61 w 150"/>
                <a:gd name="T7" fmla="*/ 4 h 36"/>
                <a:gd name="T8" fmla="*/ 66 w 150"/>
                <a:gd name="T9" fmla="*/ 0 h 36"/>
                <a:gd name="T10" fmla="*/ 74 w 150"/>
                <a:gd name="T11" fmla="*/ 4 h 36"/>
                <a:gd name="T12" fmla="*/ 79 w 150"/>
                <a:gd name="T13" fmla="*/ 9 h 36"/>
                <a:gd name="T14" fmla="*/ 87 w 150"/>
                <a:gd name="T15" fmla="*/ 9 h 36"/>
                <a:gd name="T16" fmla="*/ 92 w 150"/>
                <a:gd name="T17" fmla="*/ 14 h 36"/>
                <a:gd name="T18" fmla="*/ 101 w 150"/>
                <a:gd name="T19" fmla="*/ 9 h 36"/>
                <a:gd name="T20" fmla="*/ 109 w 150"/>
                <a:gd name="T21" fmla="*/ 14 h 36"/>
                <a:gd name="T22" fmla="*/ 105 w 150"/>
                <a:gd name="T23" fmla="*/ 18 h 36"/>
                <a:gd name="T24" fmla="*/ 101 w 150"/>
                <a:gd name="T25" fmla="*/ 22 h 36"/>
                <a:gd name="T26" fmla="*/ 92 w 150"/>
                <a:gd name="T27" fmla="*/ 22 h 36"/>
                <a:gd name="T28" fmla="*/ 87 w 150"/>
                <a:gd name="T29" fmla="*/ 18 h 36"/>
                <a:gd name="T30" fmla="*/ 79 w 150"/>
                <a:gd name="T31" fmla="*/ 18 h 36"/>
                <a:gd name="T32" fmla="*/ 74 w 150"/>
                <a:gd name="T33" fmla="*/ 14 h 36"/>
                <a:gd name="T34" fmla="*/ 66 w 150"/>
                <a:gd name="T35" fmla="*/ 14 h 36"/>
                <a:gd name="T36" fmla="*/ 61 w 150"/>
                <a:gd name="T37" fmla="*/ 9 h 36"/>
                <a:gd name="T38" fmla="*/ 61 w 150"/>
                <a:gd name="T39" fmla="*/ 18 h 36"/>
                <a:gd name="T40" fmla="*/ 52 w 150"/>
                <a:gd name="T41" fmla="*/ 18 h 36"/>
                <a:gd name="T42" fmla="*/ 44 w 150"/>
                <a:gd name="T43" fmla="*/ 18 h 36"/>
                <a:gd name="T44" fmla="*/ 39 w 150"/>
                <a:gd name="T45" fmla="*/ 27 h 36"/>
                <a:gd name="T46" fmla="*/ 17 w 150"/>
                <a:gd name="T47" fmla="*/ 27 h 36"/>
                <a:gd name="T48" fmla="*/ 4 w 150"/>
                <a:gd name="T49" fmla="*/ 22 h 36"/>
                <a:gd name="T50" fmla="*/ 0 w 150"/>
                <a:gd name="T51" fmla="*/ 18 h 36"/>
                <a:gd name="T52" fmla="*/ 4 w 150"/>
                <a:gd name="T53" fmla="*/ 14 h 36"/>
                <a:gd name="T54" fmla="*/ 9 w 150"/>
                <a:gd name="T55" fmla="*/ 18 h 36"/>
                <a:gd name="T56" fmla="*/ 17 w 150"/>
                <a:gd name="T57" fmla="*/ 22 h 36"/>
                <a:gd name="T58" fmla="*/ 26 w 150"/>
                <a:gd name="T59" fmla="*/ 18 h 36"/>
                <a:gd name="T60" fmla="*/ 26 w 150"/>
                <a:gd name="T61" fmla="*/ 18 h 36"/>
                <a:gd name="T62" fmla="*/ 31 w 150"/>
                <a:gd name="T63" fmla="*/ 14 h 36"/>
                <a:gd name="T64" fmla="*/ 31 w 150"/>
                <a:gd name="T65" fmla="*/ 14 h 36"/>
                <a:gd name="T66" fmla="*/ 39 w 150"/>
                <a:gd name="T67" fmla="*/ 14 h 36"/>
                <a:gd name="T68" fmla="*/ 48 w 150"/>
                <a:gd name="T69" fmla="*/ 14 h 36"/>
                <a:gd name="T70" fmla="*/ 39 w 150"/>
                <a:gd name="T71" fmla="*/ 14 h 36"/>
                <a:gd name="T72" fmla="*/ 31 w 150"/>
                <a:gd name="T73" fmla="*/ 14 h 36"/>
                <a:gd name="T74" fmla="*/ 22 w 150"/>
                <a:gd name="T75" fmla="*/ 18 h 36"/>
                <a:gd name="T76" fmla="*/ 13 w 150"/>
                <a:gd name="T77" fmla="*/ 18 h 36"/>
                <a:gd name="T78" fmla="*/ 13 w 150"/>
                <a:gd name="T79" fmla="*/ 9 h 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50"/>
                <a:gd name="T121" fmla="*/ 0 h 36"/>
                <a:gd name="T122" fmla="*/ 150 w 150"/>
                <a:gd name="T123" fmla="*/ 36 h 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50" h="36">
                  <a:moveTo>
                    <a:pt x="18" y="12"/>
                  </a:moveTo>
                  <a:lnTo>
                    <a:pt x="54" y="12"/>
                  </a:lnTo>
                  <a:lnTo>
                    <a:pt x="66" y="12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78" y="0"/>
                  </a:lnTo>
                  <a:lnTo>
                    <a:pt x="78" y="6"/>
                  </a:lnTo>
                  <a:lnTo>
                    <a:pt x="84" y="6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2" y="6"/>
                  </a:lnTo>
                  <a:lnTo>
                    <a:pt x="102" y="12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32" y="18"/>
                  </a:lnTo>
                  <a:lnTo>
                    <a:pt x="138" y="12"/>
                  </a:lnTo>
                  <a:lnTo>
                    <a:pt x="144" y="12"/>
                  </a:lnTo>
                  <a:lnTo>
                    <a:pt x="150" y="18"/>
                  </a:lnTo>
                  <a:lnTo>
                    <a:pt x="150" y="24"/>
                  </a:lnTo>
                  <a:lnTo>
                    <a:pt x="144" y="24"/>
                  </a:lnTo>
                  <a:lnTo>
                    <a:pt x="144" y="30"/>
                  </a:lnTo>
                  <a:lnTo>
                    <a:pt x="138" y="30"/>
                  </a:lnTo>
                  <a:lnTo>
                    <a:pt x="132" y="30"/>
                  </a:lnTo>
                  <a:lnTo>
                    <a:pt x="126" y="30"/>
                  </a:lnTo>
                  <a:lnTo>
                    <a:pt x="120" y="30"/>
                  </a:lnTo>
                  <a:lnTo>
                    <a:pt x="120" y="24"/>
                  </a:lnTo>
                  <a:lnTo>
                    <a:pt x="114" y="24"/>
                  </a:lnTo>
                  <a:lnTo>
                    <a:pt x="108" y="24"/>
                  </a:lnTo>
                  <a:lnTo>
                    <a:pt x="102" y="24"/>
                  </a:lnTo>
                  <a:lnTo>
                    <a:pt x="102" y="18"/>
                  </a:lnTo>
                  <a:lnTo>
                    <a:pt x="96" y="18"/>
                  </a:lnTo>
                  <a:lnTo>
                    <a:pt x="90" y="18"/>
                  </a:lnTo>
                  <a:lnTo>
                    <a:pt x="90" y="12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84" y="24"/>
                  </a:lnTo>
                  <a:lnTo>
                    <a:pt x="78" y="24"/>
                  </a:lnTo>
                  <a:lnTo>
                    <a:pt x="72" y="24"/>
                  </a:lnTo>
                  <a:lnTo>
                    <a:pt x="66" y="24"/>
                  </a:lnTo>
                  <a:lnTo>
                    <a:pt x="60" y="24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2" y="36"/>
                  </a:lnTo>
                  <a:lnTo>
                    <a:pt x="24" y="36"/>
                  </a:lnTo>
                  <a:lnTo>
                    <a:pt x="6" y="36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18" y="30"/>
                  </a:lnTo>
                  <a:lnTo>
                    <a:pt x="24" y="30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36" y="18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0" y="18"/>
                  </a:lnTo>
                  <a:lnTo>
                    <a:pt x="54" y="18"/>
                  </a:lnTo>
                  <a:lnTo>
                    <a:pt x="48" y="18"/>
                  </a:lnTo>
                  <a:lnTo>
                    <a:pt x="42" y="18"/>
                  </a:lnTo>
                  <a:lnTo>
                    <a:pt x="36" y="18"/>
                  </a:lnTo>
                  <a:lnTo>
                    <a:pt x="30" y="24"/>
                  </a:lnTo>
                  <a:lnTo>
                    <a:pt x="24" y="24"/>
                  </a:lnTo>
                  <a:lnTo>
                    <a:pt x="18" y="24"/>
                  </a:lnTo>
                  <a:lnTo>
                    <a:pt x="18" y="18"/>
                  </a:lnTo>
                  <a:lnTo>
                    <a:pt x="18" y="12"/>
                  </a:lnTo>
                  <a:close/>
                </a:path>
              </a:pathLst>
            </a:custGeom>
            <a:grpFill/>
            <a:ln w="6350" cmpd="sng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Freeform 30">
              <a:extLst>
                <a:ext uri="{FF2B5EF4-FFF2-40B4-BE49-F238E27FC236}">
                  <a16:creationId xmlns:a16="http://schemas.microsoft.com/office/drawing/2014/main" id="{ACE34781-7A79-44D7-2B6E-741E9FCA0385}"/>
                </a:ext>
              </a:extLst>
            </p:cNvPr>
            <p:cNvSpPr>
              <a:spLocks noChangeAspect="1"/>
            </p:cNvSpPr>
            <p:nvPr>
              <p:custDataLst>
                <p:tags r:id="rId27"/>
              </p:custDataLst>
            </p:nvPr>
          </p:nvSpPr>
          <p:spPr bwMode="gray">
            <a:xfrm>
              <a:off x="2145060" y="2905126"/>
              <a:ext cx="211101" cy="114300"/>
            </a:xfrm>
            <a:custGeom>
              <a:avLst/>
              <a:gdLst>
                <a:gd name="T0" fmla="*/ 9 w 156"/>
                <a:gd name="T1" fmla="*/ 9 h 84"/>
                <a:gd name="T2" fmla="*/ 22 w 156"/>
                <a:gd name="T3" fmla="*/ 4 h 84"/>
                <a:gd name="T4" fmla="*/ 39 w 156"/>
                <a:gd name="T5" fmla="*/ 9 h 84"/>
                <a:gd name="T6" fmla="*/ 52 w 156"/>
                <a:gd name="T7" fmla="*/ 0 h 84"/>
                <a:gd name="T8" fmla="*/ 70 w 156"/>
                <a:gd name="T9" fmla="*/ 0 h 84"/>
                <a:gd name="T10" fmla="*/ 113 w 156"/>
                <a:gd name="T11" fmla="*/ 4 h 84"/>
                <a:gd name="T12" fmla="*/ 109 w 156"/>
                <a:gd name="T13" fmla="*/ 13 h 84"/>
                <a:gd name="T14" fmla="*/ 101 w 156"/>
                <a:gd name="T15" fmla="*/ 18 h 84"/>
                <a:gd name="T16" fmla="*/ 109 w 156"/>
                <a:gd name="T17" fmla="*/ 22 h 84"/>
                <a:gd name="T18" fmla="*/ 109 w 156"/>
                <a:gd name="T19" fmla="*/ 35 h 84"/>
                <a:gd name="T20" fmla="*/ 105 w 156"/>
                <a:gd name="T21" fmla="*/ 35 h 84"/>
                <a:gd name="T22" fmla="*/ 91 w 156"/>
                <a:gd name="T23" fmla="*/ 35 h 84"/>
                <a:gd name="T24" fmla="*/ 74 w 156"/>
                <a:gd name="T25" fmla="*/ 39 h 84"/>
                <a:gd name="T26" fmla="*/ 70 w 156"/>
                <a:gd name="T27" fmla="*/ 49 h 84"/>
                <a:gd name="T28" fmla="*/ 61 w 156"/>
                <a:gd name="T29" fmla="*/ 62 h 84"/>
                <a:gd name="T30" fmla="*/ 61 w 156"/>
                <a:gd name="T31" fmla="*/ 53 h 84"/>
                <a:gd name="T32" fmla="*/ 57 w 156"/>
                <a:gd name="T33" fmla="*/ 53 h 84"/>
                <a:gd name="T34" fmla="*/ 52 w 156"/>
                <a:gd name="T35" fmla="*/ 53 h 84"/>
                <a:gd name="T36" fmla="*/ 48 w 156"/>
                <a:gd name="T37" fmla="*/ 53 h 84"/>
                <a:gd name="T38" fmla="*/ 52 w 156"/>
                <a:gd name="T39" fmla="*/ 44 h 84"/>
                <a:gd name="T40" fmla="*/ 43 w 156"/>
                <a:gd name="T41" fmla="*/ 49 h 84"/>
                <a:gd name="T42" fmla="*/ 43 w 156"/>
                <a:gd name="T43" fmla="*/ 44 h 84"/>
                <a:gd name="T44" fmla="*/ 48 w 156"/>
                <a:gd name="T45" fmla="*/ 39 h 84"/>
                <a:gd name="T46" fmla="*/ 52 w 156"/>
                <a:gd name="T47" fmla="*/ 39 h 84"/>
                <a:gd name="T48" fmla="*/ 57 w 156"/>
                <a:gd name="T49" fmla="*/ 39 h 84"/>
                <a:gd name="T50" fmla="*/ 57 w 156"/>
                <a:gd name="T51" fmla="*/ 35 h 84"/>
                <a:gd name="T52" fmla="*/ 57 w 156"/>
                <a:gd name="T53" fmla="*/ 39 h 84"/>
                <a:gd name="T54" fmla="*/ 61 w 156"/>
                <a:gd name="T55" fmla="*/ 39 h 84"/>
                <a:gd name="T56" fmla="*/ 61 w 156"/>
                <a:gd name="T57" fmla="*/ 35 h 84"/>
                <a:gd name="T58" fmla="*/ 57 w 156"/>
                <a:gd name="T59" fmla="*/ 35 h 84"/>
                <a:gd name="T60" fmla="*/ 52 w 156"/>
                <a:gd name="T61" fmla="*/ 35 h 84"/>
                <a:gd name="T62" fmla="*/ 57 w 156"/>
                <a:gd name="T63" fmla="*/ 35 h 84"/>
                <a:gd name="T64" fmla="*/ 57 w 156"/>
                <a:gd name="T65" fmla="*/ 31 h 84"/>
                <a:gd name="T66" fmla="*/ 52 w 156"/>
                <a:gd name="T67" fmla="*/ 35 h 84"/>
                <a:gd name="T68" fmla="*/ 48 w 156"/>
                <a:gd name="T69" fmla="*/ 35 h 84"/>
                <a:gd name="T70" fmla="*/ 48 w 156"/>
                <a:gd name="T71" fmla="*/ 35 h 84"/>
                <a:gd name="T72" fmla="*/ 43 w 156"/>
                <a:gd name="T73" fmla="*/ 35 h 84"/>
                <a:gd name="T74" fmla="*/ 48 w 156"/>
                <a:gd name="T75" fmla="*/ 27 h 84"/>
                <a:gd name="T76" fmla="*/ 61 w 156"/>
                <a:gd name="T77" fmla="*/ 27 h 84"/>
                <a:gd name="T78" fmla="*/ 57 w 156"/>
                <a:gd name="T79" fmla="*/ 27 h 84"/>
                <a:gd name="T80" fmla="*/ 48 w 156"/>
                <a:gd name="T81" fmla="*/ 27 h 84"/>
                <a:gd name="T82" fmla="*/ 35 w 156"/>
                <a:gd name="T83" fmla="*/ 31 h 84"/>
                <a:gd name="T84" fmla="*/ 31 w 156"/>
                <a:gd name="T85" fmla="*/ 31 h 84"/>
                <a:gd name="T86" fmla="*/ 22 w 156"/>
                <a:gd name="T87" fmla="*/ 27 h 84"/>
                <a:gd name="T88" fmla="*/ 13 w 156"/>
                <a:gd name="T89" fmla="*/ 22 h 84"/>
                <a:gd name="T90" fmla="*/ 17 w 156"/>
                <a:gd name="T91" fmla="*/ 13 h 84"/>
                <a:gd name="T92" fmla="*/ 13 w 156"/>
                <a:gd name="T93" fmla="*/ 18 h 84"/>
                <a:gd name="T94" fmla="*/ 4 w 156"/>
                <a:gd name="T95" fmla="*/ 13 h 8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56"/>
                <a:gd name="T145" fmla="*/ 0 h 84"/>
                <a:gd name="T146" fmla="*/ 156 w 156"/>
                <a:gd name="T147" fmla="*/ 84 h 8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56" h="84">
                  <a:moveTo>
                    <a:pt x="0" y="12"/>
                  </a:moveTo>
                  <a:lnTo>
                    <a:pt x="6" y="12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6"/>
                  </a:lnTo>
                  <a:lnTo>
                    <a:pt x="42" y="12"/>
                  </a:lnTo>
                  <a:lnTo>
                    <a:pt x="54" y="12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6" y="0"/>
                  </a:lnTo>
                  <a:lnTo>
                    <a:pt x="150" y="0"/>
                  </a:lnTo>
                  <a:lnTo>
                    <a:pt x="150" y="6"/>
                  </a:lnTo>
                  <a:lnTo>
                    <a:pt x="156" y="6"/>
                  </a:lnTo>
                  <a:lnTo>
                    <a:pt x="156" y="12"/>
                  </a:lnTo>
                  <a:lnTo>
                    <a:pt x="156" y="18"/>
                  </a:lnTo>
                  <a:lnTo>
                    <a:pt x="150" y="18"/>
                  </a:lnTo>
                  <a:lnTo>
                    <a:pt x="144" y="18"/>
                  </a:lnTo>
                  <a:lnTo>
                    <a:pt x="138" y="18"/>
                  </a:lnTo>
                  <a:lnTo>
                    <a:pt x="138" y="24"/>
                  </a:lnTo>
                  <a:lnTo>
                    <a:pt x="144" y="24"/>
                  </a:lnTo>
                  <a:lnTo>
                    <a:pt x="144" y="30"/>
                  </a:lnTo>
                  <a:lnTo>
                    <a:pt x="150" y="30"/>
                  </a:lnTo>
                  <a:lnTo>
                    <a:pt x="150" y="36"/>
                  </a:lnTo>
                  <a:lnTo>
                    <a:pt x="150" y="42"/>
                  </a:lnTo>
                  <a:lnTo>
                    <a:pt x="150" y="48"/>
                  </a:lnTo>
                  <a:lnTo>
                    <a:pt x="144" y="48"/>
                  </a:lnTo>
                  <a:lnTo>
                    <a:pt x="144" y="42"/>
                  </a:lnTo>
                  <a:lnTo>
                    <a:pt x="144" y="48"/>
                  </a:lnTo>
                  <a:lnTo>
                    <a:pt x="138" y="48"/>
                  </a:lnTo>
                  <a:lnTo>
                    <a:pt x="132" y="48"/>
                  </a:lnTo>
                  <a:lnTo>
                    <a:pt x="126" y="48"/>
                  </a:lnTo>
                  <a:lnTo>
                    <a:pt x="120" y="48"/>
                  </a:lnTo>
                  <a:lnTo>
                    <a:pt x="108" y="54"/>
                  </a:lnTo>
                  <a:lnTo>
                    <a:pt x="102" y="54"/>
                  </a:lnTo>
                  <a:lnTo>
                    <a:pt x="102" y="60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90" y="78"/>
                  </a:lnTo>
                  <a:lnTo>
                    <a:pt x="90" y="84"/>
                  </a:lnTo>
                  <a:lnTo>
                    <a:pt x="84" y="84"/>
                  </a:lnTo>
                  <a:lnTo>
                    <a:pt x="78" y="84"/>
                  </a:lnTo>
                  <a:lnTo>
                    <a:pt x="84" y="78"/>
                  </a:lnTo>
                  <a:lnTo>
                    <a:pt x="84" y="72"/>
                  </a:lnTo>
                  <a:lnTo>
                    <a:pt x="90" y="72"/>
                  </a:lnTo>
                  <a:lnTo>
                    <a:pt x="84" y="72"/>
                  </a:lnTo>
                  <a:lnTo>
                    <a:pt x="78" y="72"/>
                  </a:lnTo>
                  <a:lnTo>
                    <a:pt x="78" y="78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78" y="72"/>
                  </a:lnTo>
                  <a:lnTo>
                    <a:pt x="72" y="72"/>
                  </a:lnTo>
                  <a:lnTo>
                    <a:pt x="66" y="72"/>
                  </a:lnTo>
                  <a:lnTo>
                    <a:pt x="66" y="66"/>
                  </a:lnTo>
                  <a:lnTo>
                    <a:pt x="66" y="60"/>
                  </a:lnTo>
                  <a:lnTo>
                    <a:pt x="72" y="60"/>
                  </a:lnTo>
                  <a:lnTo>
                    <a:pt x="66" y="60"/>
                  </a:lnTo>
                  <a:lnTo>
                    <a:pt x="66" y="66"/>
                  </a:lnTo>
                  <a:lnTo>
                    <a:pt x="60" y="66"/>
                  </a:lnTo>
                  <a:lnTo>
                    <a:pt x="60" y="60"/>
                  </a:lnTo>
                  <a:lnTo>
                    <a:pt x="66" y="60"/>
                  </a:lnTo>
                  <a:lnTo>
                    <a:pt x="60" y="60"/>
                  </a:lnTo>
                  <a:lnTo>
                    <a:pt x="66" y="54"/>
                  </a:lnTo>
                  <a:lnTo>
                    <a:pt x="66" y="60"/>
                  </a:lnTo>
                  <a:lnTo>
                    <a:pt x="66" y="54"/>
                  </a:lnTo>
                  <a:lnTo>
                    <a:pt x="72" y="54"/>
                  </a:lnTo>
                  <a:lnTo>
                    <a:pt x="72" y="48"/>
                  </a:lnTo>
                  <a:lnTo>
                    <a:pt x="72" y="54"/>
                  </a:lnTo>
                  <a:lnTo>
                    <a:pt x="72" y="48"/>
                  </a:lnTo>
                  <a:lnTo>
                    <a:pt x="78" y="48"/>
                  </a:lnTo>
                  <a:lnTo>
                    <a:pt x="78" y="54"/>
                  </a:lnTo>
                  <a:lnTo>
                    <a:pt x="78" y="48"/>
                  </a:lnTo>
                  <a:lnTo>
                    <a:pt x="78" y="54"/>
                  </a:lnTo>
                  <a:lnTo>
                    <a:pt x="78" y="48"/>
                  </a:lnTo>
                  <a:lnTo>
                    <a:pt x="84" y="48"/>
                  </a:lnTo>
                  <a:lnTo>
                    <a:pt x="84" y="54"/>
                  </a:lnTo>
                  <a:lnTo>
                    <a:pt x="78" y="54"/>
                  </a:lnTo>
                  <a:lnTo>
                    <a:pt x="84" y="54"/>
                  </a:lnTo>
                  <a:lnTo>
                    <a:pt x="90" y="54"/>
                  </a:lnTo>
                  <a:lnTo>
                    <a:pt x="84" y="54"/>
                  </a:lnTo>
                  <a:lnTo>
                    <a:pt x="84" y="48"/>
                  </a:lnTo>
                  <a:lnTo>
                    <a:pt x="90" y="48"/>
                  </a:lnTo>
                  <a:lnTo>
                    <a:pt x="84" y="48"/>
                  </a:lnTo>
                  <a:lnTo>
                    <a:pt x="84" y="54"/>
                  </a:lnTo>
                  <a:lnTo>
                    <a:pt x="84" y="48"/>
                  </a:lnTo>
                  <a:lnTo>
                    <a:pt x="78" y="48"/>
                  </a:lnTo>
                  <a:lnTo>
                    <a:pt x="84" y="48"/>
                  </a:lnTo>
                  <a:lnTo>
                    <a:pt x="78" y="48"/>
                  </a:lnTo>
                  <a:lnTo>
                    <a:pt x="72" y="48"/>
                  </a:lnTo>
                  <a:lnTo>
                    <a:pt x="78" y="48"/>
                  </a:lnTo>
                  <a:lnTo>
                    <a:pt x="72" y="48"/>
                  </a:lnTo>
                  <a:lnTo>
                    <a:pt x="78" y="48"/>
                  </a:lnTo>
                  <a:lnTo>
                    <a:pt x="78" y="42"/>
                  </a:lnTo>
                  <a:lnTo>
                    <a:pt x="78" y="48"/>
                  </a:lnTo>
                  <a:lnTo>
                    <a:pt x="78" y="42"/>
                  </a:lnTo>
                  <a:lnTo>
                    <a:pt x="72" y="42"/>
                  </a:lnTo>
                  <a:lnTo>
                    <a:pt x="78" y="48"/>
                  </a:lnTo>
                  <a:lnTo>
                    <a:pt x="72" y="48"/>
                  </a:lnTo>
                  <a:lnTo>
                    <a:pt x="72" y="42"/>
                  </a:lnTo>
                  <a:lnTo>
                    <a:pt x="72" y="48"/>
                  </a:lnTo>
                  <a:lnTo>
                    <a:pt x="66" y="48"/>
                  </a:lnTo>
                  <a:lnTo>
                    <a:pt x="72" y="54"/>
                  </a:lnTo>
                  <a:lnTo>
                    <a:pt x="66" y="54"/>
                  </a:lnTo>
                  <a:lnTo>
                    <a:pt x="66" y="48"/>
                  </a:lnTo>
                  <a:lnTo>
                    <a:pt x="66" y="54"/>
                  </a:lnTo>
                  <a:lnTo>
                    <a:pt x="66" y="48"/>
                  </a:lnTo>
                  <a:lnTo>
                    <a:pt x="60" y="48"/>
                  </a:lnTo>
                  <a:lnTo>
                    <a:pt x="60" y="42"/>
                  </a:lnTo>
                  <a:lnTo>
                    <a:pt x="66" y="42"/>
                  </a:lnTo>
                  <a:lnTo>
                    <a:pt x="66" y="36"/>
                  </a:lnTo>
                  <a:lnTo>
                    <a:pt x="72" y="36"/>
                  </a:lnTo>
                  <a:lnTo>
                    <a:pt x="78" y="36"/>
                  </a:lnTo>
                  <a:lnTo>
                    <a:pt x="84" y="36"/>
                  </a:lnTo>
                  <a:lnTo>
                    <a:pt x="84" y="30"/>
                  </a:lnTo>
                  <a:lnTo>
                    <a:pt x="78" y="30"/>
                  </a:lnTo>
                  <a:lnTo>
                    <a:pt x="78" y="36"/>
                  </a:lnTo>
                  <a:lnTo>
                    <a:pt x="72" y="36"/>
                  </a:lnTo>
                  <a:lnTo>
                    <a:pt x="66" y="30"/>
                  </a:lnTo>
                  <a:lnTo>
                    <a:pt x="66" y="36"/>
                  </a:lnTo>
                  <a:lnTo>
                    <a:pt x="60" y="36"/>
                  </a:lnTo>
                  <a:lnTo>
                    <a:pt x="54" y="42"/>
                  </a:lnTo>
                  <a:lnTo>
                    <a:pt x="48" y="42"/>
                  </a:lnTo>
                  <a:lnTo>
                    <a:pt x="42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2" y="36"/>
                  </a:lnTo>
                  <a:lnTo>
                    <a:pt x="36" y="36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30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24" y="18"/>
                  </a:lnTo>
                  <a:lnTo>
                    <a:pt x="30" y="18"/>
                  </a:lnTo>
                  <a:lnTo>
                    <a:pt x="24" y="18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Freeform 31">
              <a:extLst>
                <a:ext uri="{FF2B5EF4-FFF2-40B4-BE49-F238E27FC236}">
                  <a16:creationId xmlns:a16="http://schemas.microsoft.com/office/drawing/2014/main" id="{77F6AF9B-3E4C-1F26-0178-9C44430A7401}"/>
                </a:ext>
              </a:extLst>
            </p:cNvPr>
            <p:cNvSpPr>
              <a:spLocks noChangeAspect="1"/>
            </p:cNvSpPr>
            <p:nvPr>
              <p:custDataLst>
                <p:tags r:id="rId28"/>
              </p:custDataLst>
            </p:nvPr>
          </p:nvSpPr>
          <p:spPr bwMode="gray">
            <a:xfrm>
              <a:off x="4087820" y="3390901"/>
              <a:ext cx="1279302" cy="1263650"/>
            </a:xfrm>
            <a:custGeom>
              <a:avLst/>
              <a:gdLst>
                <a:gd name="T0" fmla="*/ 26 w 948"/>
                <a:gd name="T1" fmla="*/ 365 h 936"/>
                <a:gd name="T2" fmla="*/ 56 w 948"/>
                <a:gd name="T3" fmla="*/ 351 h 936"/>
                <a:gd name="T4" fmla="*/ 74 w 948"/>
                <a:gd name="T5" fmla="*/ 355 h 936"/>
                <a:gd name="T6" fmla="*/ 104 w 948"/>
                <a:gd name="T7" fmla="*/ 355 h 936"/>
                <a:gd name="T8" fmla="*/ 139 w 948"/>
                <a:gd name="T9" fmla="*/ 316 h 936"/>
                <a:gd name="T10" fmla="*/ 147 w 948"/>
                <a:gd name="T11" fmla="*/ 269 h 936"/>
                <a:gd name="T12" fmla="*/ 182 w 948"/>
                <a:gd name="T13" fmla="*/ 230 h 936"/>
                <a:gd name="T14" fmla="*/ 200 w 948"/>
                <a:gd name="T15" fmla="*/ 182 h 936"/>
                <a:gd name="T16" fmla="*/ 208 w 948"/>
                <a:gd name="T17" fmla="*/ 139 h 936"/>
                <a:gd name="T18" fmla="*/ 221 w 948"/>
                <a:gd name="T19" fmla="*/ 87 h 936"/>
                <a:gd name="T20" fmla="*/ 230 w 948"/>
                <a:gd name="T21" fmla="*/ 43 h 936"/>
                <a:gd name="T22" fmla="*/ 256 w 948"/>
                <a:gd name="T23" fmla="*/ 13 h 936"/>
                <a:gd name="T24" fmla="*/ 295 w 948"/>
                <a:gd name="T25" fmla="*/ 26 h 936"/>
                <a:gd name="T26" fmla="*/ 343 w 948"/>
                <a:gd name="T27" fmla="*/ 39 h 936"/>
                <a:gd name="T28" fmla="*/ 373 w 948"/>
                <a:gd name="T29" fmla="*/ 31 h 936"/>
                <a:gd name="T30" fmla="*/ 394 w 948"/>
                <a:gd name="T31" fmla="*/ 26 h 936"/>
                <a:gd name="T32" fmla="*/ 429 w 948"/>
                <a:gd name="T33" fmla="*/ 13 h 936"/>
                <a:gd name="T34" fmla="*/ 446 w 948"/>
                <a:gd name="T35" fmla="*/ 17 h 936"/>
                <a:gd name="T36" fmla="*/ 473 w 948"/>
                <a:gd name="T37" fmla="*/ 4 h 936"/>
                <a:gd name="T38" fmla="*/ 490 w 948"/>
                <a:gd name="T39" fmla="*/ 9 h 936"/>
                <a:gd name="T40" fmla="*/ 512 w 948"/>
                <a:gd name="T41" fmla="*/ 13 h 936"/>
                <a:gd name="T42" fmla="*/ 525 w 948"/>
                <a:gd name="T43" fmla="*/ 13 h 936"/>
                <a:gd name="T44" fmla="*/ 559 w 948"/>
                <a:gd name="T45" fmla="*/ 26 h 936"/>
                <a:gd name="T46" fmla="*/ 586 w 948"/>
                <a:gd name="T47" fmla="*/ 39 h 936"/>
                <a:gd name="T48" fmla="*/ 603 w 948"/>
                <a:gd name="T49" fmla="*/ 35 h 936"/>
                <a:gd name="T50" fmla="*/ 629 w 948"/>
                <a:gd name="T51" fmla="*/ 31 h 936"/>
                <a:gd name="T52" fmla="*/ 659 w 948"/>
                <a:gd name="T53" fmla="*/ 65 h 936"/>
                <a:gd name="T54" fmla="*/ 668 w 948"/>
                <a:gd name="T55" fmla="*/ 87 h 936"/>
                <a:gd name="T56" fmla="*/ 677 w 948"/>
                <a:gd name="T57" fmla="*/ 126 h 936"/>
                <a:gd name="T58" fmla="*/ 633 w 948"/>
                <a:gd name="T59" fmla="*/ 178 h 936"/>
                <a:gd name="T60" fmla="*/ 620 w 948"/>
                <a:gd name="T61" fmla="*/ 235 h 936"/>
                <a:gd name="T62" fmla="*/ 607 w 948"/>
                <a:gd name="T63" fmla="*/ 264 h 936"/>
                <a:gd name="T64" fmla="*/ 607 w 948"/>
                <a:gd name="T65" fmla="*/ 304 h 936"/>
                <a:gd name="T66" fmla="*/ 611 w 948"/>
                <a:gd name="T67" fmla="*/ 330 h 936"/>
                <a:gd name="T68" fmla="*/ 620 w 948"/>
                <a:gd name="T69" fmla="*/ 386 h 936"/>
                <a:gd name="T70" fmla="*/ 642 w 948"/>
                <a:gd name="T71" fmla="*/ 442 h 936"/>
                <a:gd name="T72" fmla="*/ 638 w 948"/>
                <a:gd name="T73" fmla="*/ 491 h 936"/>
                <a:gd name="T74" fmla="*/ 582 w 948"/>
                <a:gd name="T75" fmla="*/ 534 h 936"/>
                <a:gd name="T76" fmla="*/ 590 w 948"/>
                <a:gd name="T77" fmla="*/ 560 h 936"/>
                <a:gd name="T78" fmla="*/ 586 w 948"/>
                <a:gd name="T79" fmla="*/ 594 h 936"/>
                <a:gd name="T80" fmla="*/ 594 w 948"/>
                <a:gd name="T81" fmla="*/ 629 h 936"/>
                <a:gd name="T82" fmla="*/ 629 w 948"/>
                <a:gd name="T83" fmla="*/ 629 h 936"/>
                <a:gd name="T84" fmla="*/ 603 w 948"/>
                <a:gd name="T85" fmla="*/ 673 h 936"/>
                <a:gd name="T86" fmla="*/ 582 w 948"/>
                <a:gd name="T87" fmla="*/ 642 h 936"/>
                <a:gd name="T88" fmla="*/ 542 w 948"/>
                <a:gd name="T89" fmla="*/ 621 h 936"/>
                <a:gd name="T90" fmla="*/ 512 w 948"/>
                <a:gd name="T91" fmla="*/ 625 h 936"/>
                <a:gd name="T92" fmla="*/ 477 w 948"/>
                <a:gd name="T93" fmla="*/ 611 h 936"/>
                <a:gd name="T94" fmla="*/ 442 w 948"/>
                <a:gd name="T95" fmla="*/ 603 h 936"/>
                <a:gd name="T96" fmla="*/ 421 w 948"/>
                <a:gd name="T97" fmla="*/ 586 h 936"/>
                <a:gd name="T98" fmla="*/ 382 w 948"/>
                <a:gd name="T99" fmla="*/ 590 h 936"/>
                <a:gd name="T100" fmla="*/ 360 w 948"/>
                <a:gd name="T101" fmla="*/ 582 h 936"/>
                <a:gd name="T102" fmla="*/ 347 w 948"/>
                <a:gd name="T103" fmla="*/ 543 h 936"/>
                <a:gd name="T104" fmla="*/ 347 w 948"/>
                <a:gd name="T105" fmla="*/ 499 h 936"/>
                <a:gd name="T106" fmla="*/ 347 w 948"/>
                <a:gd name="T107" fmla="*/ 460 h 936"/>
                <a:gd name="T108" fmla="*/ 260 w 948"/>
                <a:gd name="T109" fmla="*/ 452 h 936"/>
                <a:gd name="T110" fmla="*/ 221 w 948"/>
                <a:gd name="T111" fmla="*/ 481 h 936"/>
                <a:gd name="T112" fmla="*/ 186 w 948"/>
                <a:gd name="T113" fmla="*/ 473 h 936"/>
                <a:gd name="T114" fmla="*/ 165 w 948"/>
                <a:gd name="T115" fmla="*/ 438 h 936"/>
                <a:gd name="T116" fmla="*/ 130 w 948"/>
                <a:gd name="T117" fmla="*/ 404 h 936"/>
                <a:gd name="T118" fmla="*/ 56 w 948"/>
                <a:gd name="T119" fmla="*/ 404 h 936"/>
                <a:gd name="T120" fmla="*/ 9 w 948"/>
                <a:gd name="T121" fmla="*/ 412 h 9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48"/>
                <a:gd name="T184" fmla="*/ 0 h 936"/>
                <a:gd name="T185" fmla="*/ 948 w 948"/>
                <a:gd name="T186" fmla="*/ 936 h 9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48" h="936">
                  <a:moveTo>
                    <a:pt x="0" y="552"/>
                  </a:moveTo>
                  <a:lnTo>
                    <a:pt x="12" y="552"/>
                  </a:lnTo>
                  <a:lnTo>
                    <a:pt x="12" y="528"/>
                  </a:lnTo>
                  <a:lnTo>
                    <a:pt x="12" y="522"/>
                  </a:lnTo>
                  <a:lnTo>
                    <a:pt x="12" y="516"/>
                  </a:lnTo>
                  <a:lnTo>
                    <a:pt x="18" y="516"/>
                  </a:lnTo>
                  <a:lnTo>
                    <a:pt x="24" y="516"/>
                  </a:lnTo>
                  <a:lnTo>
                    <a:pt x="24" y="510"/>
                  </a:lnTo>
                  <a:lnTo>
                    <a:pt x="24" y="516"/>
                  </a:lnTo>
                  <a:lnTo>
                    <a:pt x="24" y="510"/>
                  </a:lnTo>
                  <a:lnTo>
                    <a:pt x="30" y="510"/>
                  </a:lnTo>
                  <a:lnTo>
                    <a:pt x="30" y="504"/>
                  </a:lnTo>
                  <a:lnTo>
                    <a:pt x="36" y="504"/>
                  </a:lnTo>
                  <a:lnTo>
                    <a:pt x="36" y="498"/>
                  </a:lnTo>
                  <a:lnTo>
                    <a:pt x="42" y="498"/>
                  </a:lnTo>
                  <a:lnTo>
                    <a:pt x="48" y="498"/>
                  </a:lnTo>
                  <a:lnTo>
                    <a:pt x="48" y="504"/>
                  </a:lnTo>
                  <a:lnTo>
                    <a:pt x="54" y="504"/>
                  </a:lnTo>
                  <a:lnTo>
                    <a:pt x="54" y="510"/>
                  </a:lnTo>
                  <a:lnTo>
                    <a:pt x="60" y="510"/>
                  </a:lnTo>
                  <a:lnTo>
                    <a:pt x="66" y="504"/>
                  </a:lnTo>
                  <a:lnTo>
                    <a:pt x="72" y="504"/>
                  </a:lnTo>
                  <a:lnTo>
                    <a:pt x="72" y="498"/>
                  </a:lnTo>
                  <a:lnTo>
                    <a:pt x="72" y="492"/>
                  </a:lnTo>
                  <a:lnTo>
                    <a:pt x="72" y="486"/>
                  </a:lnTo>
                  <a:lnTo>
                    <a:pt x="78" y="486"/>
                  </a:lnTo>
                  <a:lnTo>
                    <a:pt x="78" y="492"/>
                  </a:lnTo>
                  <a:lnTo>
                    <a:pt x="84" y="492"/>
                  </a:lnTo>
                  <a:lnTo>
                    <a:pt x="90" y="492"/>
                  </a:lnTo>
                  <a:lnTo>
                    <a:pt x="90" y="486"/>
                  </a:lnTo>
                  <a:lnTo>
                    <a:pt x="96" y="486"/>
                  </a:lnTo>
                  <a:lnTo>
                    <a:pt x="102" y="486"/>
                  </a:lnTo>
                  <a:lnTo>
                    <a:pt x="102" y="480"/>
                  </a:lnTo>
                  <a:lnTo>
                    <a:pt x="108" y="480"/>
                  </a:lnTo>
                  <a:lnTo>
                    <a:pt x="108" y="486"/>
                  </a:lnTo>
                  <a:lnTo>
                    <a:pt x="114" y="486"/>
                  </a:lnTo>
                  <a:lnTo>
                    <a:pt x="108" y="486"/>
                  </a:lnTo>
                  <a:lnTo>
                    <a:pt x="108" y="492"/>
                  </a:lnTo>
                  <a:lnTo>
                    <a:pt x="102" y="492"/>
                  </a:lnTo>
                  <a:lnTo>
                    <a:pt x="102" y="498"/>
                  </a:lnTo>
                  <a:lnTo>
                    <a:pt x="108" y="498"/>
                  </a:lnTo>
                  <a:lnTo>
                    <a:pt x="108" y="504"/>
                  </a:lnTo>
                  <a:lnTo>
                    <a:pt x="108" y="510"/>
                  </a:lnTo>
                  <a:lnTo>
                    <a:pt x="114" y="510"/>
                  </a:lnTo>
                  <a:lnTo>
                    <a:pt x="120" y="510"/>
                  </a:lnTo>
                  <a:lnTo>
                    <a:pt x="126" y="510"/>
                  </a:lnTo>
                  <a:lnTo>
                    <a:pt x="132" y="510"/>
                  </a:lnTo>
                  <a:lnTo>
                    <a:pt x="132" y="504"/>
                  </a:lnTo>
                  <a:lnTo>
                    <a:pt x="132" y="498"/>
                  </a:lnTo>
                  <a:lnTo>
                    <a:pt x="138" y="498"/>
                  </a:lnTo>
                  <a:lnTo>
                    <a:pt x="138" y="492"/>
                  </a:lnTo>
                  <a:lnTo>
                    <a:pt x="144" y="492"/>
                  </a:lnTo>
                  <a:lnTo>
                    <a:pt x="144" y="486"/>
                  </a:lnTo>
                  <a:lnTo>
                    <a:pt x="150" y="480"/>
                  </a:lnTo>
                  <a:lnTo>
                    <a:pt x="156" y="480"/>
                  </a:lnTo>
                  <a:lnTo>
                    <a:pt x="162" y="480"/>
                  </a:lnTo>
                  <a:lnTo>
                    <a:pt x="162" y="474"/>
                  </a:lnTo>
                  <a:lnTo>
                    <a:pt x="162" y="468"/>
                  </a:lnTo>
                  <a:lnTo>
                    <a:pt x="168" y="468"/>
                  </a:lnTo>
                  <a:lnTo>
                    <a:pt x="174" y="468"/>
                  </a:lnTo>
                  <a:lnTo>
                    <a:pt x="180" y="462"/>
                  </a:lnTo>
                  <a:lnTo>
                    <a:pt x="186" y="462"/>
                  </a:lnTo>
                  <a:lnTo>
                    <a:pt x="186" y="456"/>
                  </a:lnTo>
                  <a:lnTo>
                    <a:pt x="192" y="444"/>
                  </a:lnTo>
                  <a:lnTo>
                    <a:pt x="192" y="438"/>
                  </a:lnTo>
                  <a:lnTo>
                    <a:pt x="198" y="438"/>
                  </a:lnTo>
                  <a:lnTo>
                    <a:pt x="198" y="432"/>
                  </a:lnTo>
                  <a:lnTo>
                    <a:pt x="198" y="426"/>
                  </a:lnTo>
                  <a:lnTo>
                    <a:pt x="198" y="420"/>
                  </a:lnTo>
                  <a:lnTo>
                    <a:pt x="198" y="414"/>
                  </a:lnTo>
                  <a:lnTo>
                    <a:pt x="198" y="408"/>
                  </a:lnTo>
                  <a:lnTo>
                    <a:pt x="198" y="402"/>
                  </a:lnTo>
                  <a:lnTo>
                    <a:pt x="198" y="396"/>
                  </a:lnTo>
                  <a:lnTo>
                    <a:pt x="198" y="390"/>
                  </a:lnTo>
                  <a:lnTo>
                    <a:pt x="198" y="384"/>
                  </a:lnTo>
                  <a:lnTo>
                    <a:pt x="198" y="378"/>
                  </a:lnTo>
                  <a:lnTo>
                    <a:pt x="198" y="372"/>
                  </a:lnTo>
                  <a:lnTo>
                    <a:pt x="204" y="372"/>
                  </a:lnTo>
                  <a:lnTo>
                    <a:pt x="204" y="366"/>
                  </a:lnTo>
                  <a:lnTo>
                    <a:pt x="210" y="366"/>
                  </a:lnTo>
                  <a:lnTo>
                    <a:pt x="216" y="360"/>
                  </a:lnTo>
                  <a:lnTo>
                    <a:pt x="216" y="354"/>
                  </a:lnTo>
                  <a:lnTo>
                    <a:pt x="222" y="336"/>
                  </a:lnTo>
                  <a:lnTo>
                    <a:pt x="228" y="336"/>
                  </a:lnTo>
                  <a:lnTo>
                    <a:pt x="228" y="330"/>
                  </a:lnTo>
                  <a:lnTo>
                    <a:pt x="234" y="330"/>
                  </a:lnTo>
                  <a:lnTo>
                    <a:pt x="234" y="324"/>
                  </a:lnTo>
                  <a:lnTo>
                    <a:pt x="240" y="324"/>
                  </a:lnTo>
                  <a:lnTo>
                    <a:pt x="240" y="318"/>
                  </a:lnTo>
                  <a:lnTo>
                    <a:pt x="246" y="318"/>
                  </a:lnTo>
                  <a:lnTo>
                    <a:pt x="252" y="318"/>
                  </a:lnTo>
                  <a:lnTo>
                    <a:pt x="258" y="312"/>
                  </a:lnTo>
                  <a:lnTo>
                    <a:pt x="264" y="306"/>
                  </a:lnTo>
                  <a:lnTo>
                    <a:pt x="264" y="300"/>
                  </a:lnTo>
                  <a:lnTo>
                    <a:pt x="270" y="300"/>
                  </a:lnTo>
                  <a:lnTo>
                    <a:pt x="270" y="294"/>
                  </a:lnTo>
                  <a:lnTo>
                    <a:pt x="276" y="288"/>
                  </a:lnTo>
                  <a:lnTo>
                    <a:pt x="270" y="282"/>
                  </a:lnTo>
                  <a:lnTo>
                    <a:pt x="270" y="276"/>
                  </a:lnTo>
                  <a:lnTo>
                    <a:pt x="270" y="270"/>
                  </a:lnTo>
                  <a:lnTo>
                    <a:pt x="276" y="270"/>
                  </a:lnTo>
                  <a:lnTo>
                    <a:pt x="276" y="264"/>
                  </a:lnTo>
                  <a:lnTo>
                    <a:pt x="276" y="258"/>
                  </a:lnTo>
                  <a:lnTo>
                    <a:pt x="276" y="252"/>
                  </a:lnTo>
                  <a:lnTo>
                    <a:pt x="282" y="252"/>
                  </a:lnTo>
                  <a:lnTo>
                    <a:pt x="282" y="246"/>
                  </a:lnTo>
                  <a:lnTo>
                    <a:pt x="282" y="240"/>
                  </a:lnTo>
                  <a:lnTo>
                    <a:pt x="282" y="234"/>
                  </a:lnTo>
                  <a:lnTo>
                    <a:pt x="282" y="228"/>
                  </a:lnTo>
                  <a:lnTo>
                    <a:pt x="276" y="222"/>
                  </a:lnTo>
                  <a:lnTo>
                    <a:pt x="276" y="216"/>
                  </a:lnTo>
                  <a:lnTo>
                    <a:pt x="282" y="216"/>
                  </a:lnTo>
                  <a:lnTo>
                    <a:pt x="282" y="210"/>
                  </a:lnTo>
                  <a:lnTo>
                    <a:pt x="282" y="204"/>
                  </a:lnTo>
                  <a:lnTo>
                    <a:pt x="282" y="198"/>
                  </a:lnTo>
                  <a:lnTo>
                    <a:pt x="288" y="198"/>
                  </a:lnTo>
                  <a:lnTo>
                    <a:pt x="288" y="192"/>
                  </a:lnTo>
                  <a:lnTo>
                    <a:pt x="288" y="186"/>
                  </a:lnTo>
                  <a:lnTo>
                    <a:pt x="288" y="180"/>
                  </a:lnTo>
                  <a:lnTo>
                    <a:pt x="288" y="174"/>
                  </a:lnTo>
                  <a:lnTo>
                    <a:pt x="288" y="168"/>
                  </a:lnTo>
                  <a:lnTo>
                    <a:pt x="288" y="162"/>
                  </a:lnTo>
                  <a:lnTo>
                    <a:pt x="288" y="156"/>
                  </a:lnTo>
                  <a:lnTo>
                    <a:pt x="294" y="156"/>
                  </a:lnTo>
                  <a:lnTo>
                    <a:pt x="294" y="150"/>
                  </a:lnTo>
                  <a:lnTo>
                    <a:pt x="300" y="144"/>
                  </a:lnTo>
                  <a:lnTo>
                    <a:pt x="300" y="138"/>
                  </a:lnTo>
                  <a:lnTo>
                    <a:pt x="306" y="132"/>
                  </a:lnTo>
                  <a:lnTo>
                    <a:pt x="306" y="126"/>
                  </a:lnTo>
                  <a:lnTo>
                    <a:pt x="306" y="120"/>
                  </a:lnTo>
                  <a:lnTo>
                    <a:pt x="312" y="120"/>
                  </a:lnTo>
                  <a:lnTo>
                    <a:pt x="312" y="114"/>
                  </a:lnTo>
                  <a:lnTo>
                    <a:pt x="318" y="114"/>
                  </a:lnTo>
                  <a:lnTo>
                    <a:pt x="318" y="108"/>
                  </a:lnTo>
                  <a:lnTo>
                    <a:pt x="318" y="102"/>
                  </a:lnTo>
                  <a:lnTo>
                    <a:pt x="318" y="96"/>
                  </a:lnTo>
                  <a:lnTo>
                    <a:pt x="318" y="90"/>
                  </a:lnTo>
                  <a:lnTo>
                    <a:pt x="318" y="84"/>
                  </a:lnTo>
                  <a:lnTo>
                    <a:pt x="312" y="78"/>
                  </a:lnTo>
                  <a:lnTo>
                    <a:pt x="318" y="78"/>
                  </a:lnTo>
                  <a:lnTo>
                    <a:pt x="318" y="72"/>
                  </a:lnTo>
                  <a:lnTo>
                    <a:pt x="318" y="66"/>
                  </a:lnTo>
                  <a:lnTo>
                    <a:pt x="318" y="60"/>
                  </a:lnTo>
                  <a:lnTo>
                    <a:pt x="312" y="54"/>
                  </a:lnTo>
                  <a:lnTo>
                    <a:pt x="318" y="48"/>
                  </a:lnTo>
                  <a:lnTo>
                    <a:pt x="318" y="54"/>
                  </a:lnTo>
                  <a:lnTo>
                    <a:pt x="324" y="48"/>
                  </a:lnTo>
                  <a:lnTo>
                    <a:pt x="324" y="42"/>
                  </a:lnTo>
                  <a:lnTo>
                    <a:pt x="330" y="42"/>
                  </a:lnTo>
                  <a:lnTo>
                    <a:pt x="330" y="36"/>
                  </a:lnTo>
                  <a:lnTo>
                    <a:pt x="336" y="30"/>
                  </a:lnTo>
                  <a:lnTo>
                    <a:pt x="336" y="24"/>
                  </a:lnTo>
                  <a:lnTo>
                    <a:pt x="342" y="24"/>
                  </a:lnTo>
                  <a:lnTo>
                    <a:pt x="348" y="24"/>
                  </a:lnTo>
                  <a:lnTo>
                    <a:pt x="348" y="18"/>
                  </a:lnTo>
                  <a:lnTo>
                    <a:pt x="354" y="18"/>
                  </a:lnTo>
                  <a:lnTo>
                    <a:pt x="354" y="12"/>
                  </a:lnTo>
                  <a:lnTo>
                    <a:pt x="360" y="12"/>
                  </a:lnTo>
                  <a:lnTo>
                    <a:pt x="366" y="12"/>
                  </a:lnTo>
                  <a:lnTo>
                    <a:pt x="372" y="12"/>
                  </a:lnTo>
                  <a:lnTo>
                    <a:pt x="378" y="12"/>
                  </a:lnTo>
                  <a:lnTo>
                    <a:pt x="378" y="18"/>
                  </a:lnTo>
                  <a:lnTo>
                    <a:pt x="384" y="18"/>
                  </a:lnTo>
                  <a:lnTo>
                    <a:pt x="390" y="24"/>
                  </a:lnTo>
                  <a:lnTo>
                    <a:pt x="396" y="24"/>
                  </a:lnTo>
                  <a:lnTo>
                    <a:pt x="396" y="30"/>
                  </a:lnTo>
                  <a:lnTo>
                    <a:pt x="402" y="30"/>
                  </a:lnTo>
                  <a:lnTo>
                    <a:pt x="402" y="36"/>
                  </a:lnTo>
                  <a:lnTo>
                    <a:pt x="408" y="36"/>
                  </a:lnTo>
                  <a:lnTo>
                    <a:pt x="408" y="42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8"/>
                  </a:lnTo>
                  <a:lnTo>
                    <a:pt x="432" y="48"/>
                  </a:lnTo>
                  <a:lnTo>
                    <a:pt x="438" y="48"/>
                  </a:lnTo>
                  <a:lnTo>
                    <a:pt x="438" y="54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62" y="54"/>
                  </a:lnTo>
                  <a:lnTo>
                    <a:pt x="468" y="54"/>
                  </a:lnTo>
                  <a:lnTo>
                    <a:pt x="474" y="54"/>
                  </a:lnTo>
                  <a:lnTo>
                    <a:pt x="480" y="54"/>
                  </a:lnTo>
                  <a:lnTo>
                    <a:pt x="480" y="60"/>
                  </a:lnTo>
                  <a:lnTo>
                    <a:pt x="486" y="54"/>
                  </a:lnTo>
                  <a:lnTo>
                    <a:pt x="486" y="60"/>
                  </a:lnTo>
                  <a:lnTo>
                    <a:pt x="492" y="60"/>
                  </a:lnTo>
                  <a:lnTo>
                    <a:pt x="498" y="60"/>
                  </a:lnTo>
                  <a:lnTo>
                    <a:pt x="504" y="66"/>
                  </a:lnTo>
                  <a:lnTo>
                    <a:pt x="504" y="60"/>
                  </a:lnTo>
                  <a:lnTo>
                    <a:pt x="510" y="60"/>
                  </a:lnTo>
                  <a:lnTo>
                    <a:pt x="510" y="54"/>
                  </a:lnTo>
                  <a:lnTo>
                    <a:pt x="516" y="54"/>
                  </a:lnTo>
                  <a:lnTo>
                    <a:pt x="516" y="48"/>
                  </a:lnTo>
                  <a:lnTo>
                    <a:pt x="516" y="42"/>
                  </a:lnTo>
                  <a:lnTo>
                    <a:pt x="516" y="48"/>
                  </a:lnTo>
                  <a:lnTo>
                    <a:pt x="522" y="48"/>
                  </a:lnTo>
                  <a:lnTo>
                    <a:pt x="522" y="42"/>
                  </a:lnTo>
                  <a:lnTo>
                    <a:pt x="522" y="36"/>
                  </a:lnTo>
                  <a:lnTo>
                    <a:pt x="522" y="30"/>
                  </a:lnTo>
                  <a:lnTo>
                    <a:pt x="528" y="30"/>
                  </a:lnTo>
                  <a:lnTo>
                    <a:pt x="528" y="36"/>
                  </a:lnTo>
                  <a:lnTo>
                    <a:pt x="528" y="30"/>
                  </a:lnTo>
                  <a:lnTo>
                    <a:pt x="534" y="30"/>
                  </a:lnTo>
                  <a:lnTo>
                    <a:pt x="540" y="36"/>
                  </a:lnTo>
                  <a:lnTo>
                    <a:pt x="540" y="30"/>
                  </a:lnTo>
                  <a:lnTo>
                    <a:pt x="546" y="30"/>
                  </a:lnTo>
                  <a:lnTo>
                    <a:pt x="546" y="36"/>
                  </a:lnTo>
                  <a:lnTo>
                    <a:pt x="552" y="36"/>
                  </a:lnTo>
                  <a:lnTo>
                    <a:pt x="552" y="42"/>
                  </a:lnTo>
                  <a:lnTo>
                    <a:pt x="558" y="42"/>
                  </a:lnTo>
                  <a:lnTo>
                    <a:pt x="558" y="36"/>
                  </a:lnTo>
                  <a:lnTo>
                    <a:pt x="564" y="36"/>
                  </a:lnTo>
                  <a:lnTo>
                    <a:pt x="564" y="30"/>
                  </a:lnTo>
                  <a:lnTo>
                    <a:pt x="570" y="30"/>
                  </a:lnTo>
                  <a:lnTo>
                    <a:pt x="576" y="30"/>
                  </a:lnTo>
                  <a:lnTo>
                    <a:pt x="582" y="30"/>
                  </a:lnTo>
                  <a:lnTo>
                    <a:pt x="582" y="24"/>
                  </a:lnTo>
                  <a:lnTo>
                    <a:pt x="588" y="24"/>
                  </a:lnTo>
                  <a:lnTo>
                    <a:pt x="594" y="24"/>
                  </a:lnTo>
                  <a:lnTo>
                    <a:pt x="594" y="18"/>
                  </a:lnTo>
                  <a:lnTo>
                    <a:pt x="594" y="24"/>
                  </a:lnTo>
                  <a:lnTo>
                    <a:pt x="600" y="24"/>
                  </a:lnTo>
                  <a:lnTo>
                    <a:pt x="600" y="18"/>
                  </a:lnTo>
                  <a:lnTo>
                    <a:pt x="606" y="18"/>
                  </a:lnTo>
                  <a:lnTo>
                    <a:pt x="600" y="18"/>
                  </a:lnTo>
                  <a:lnTo>
                    <a:pt x="600" y="12"/>
                  </a:lnTo>
                  <a:lnTo>
                    <a:pt x="606" y="12"/>
                  </a:lnTo>
                  <a:lnTo>
                    <a:pt x="606" y="18"/>
                  </a:lnTo>
                  <a:lnTo>
                    <a:pt x="606" y="12"/>
                  </a:lnTo>
                  <a:lnTo>
                    <a:pt x="612" y="12"/>
                  </a:lnTo>
                  <a:lnTo>
                    <a:pt x="612" y="18"/>
                  </a:lnTo>
                  <a:lnTo>
                    <a:pt x="618" y="18"/>
                  </a:lnTo>
                  <a:lnTo>
                    <a:pt x="618" y="24"/>
                  </a:lnTo>
                  <a:lnTo>
                    <a:pt x="624" y="24"/>
                  </a:lnTo>
                  <a:lnTo>
                    <a:pt x="630" y="24"/>
                  </a:lnTo>
                  <a:lnTo>
                    <a:pt x="630" y="18"/>
                  </a:lnTo>
                  <a:lnTo>
                    <a:pt x="636" y="18"/>
                  </a:lnTo>
                  <a:lnTo>
                    <a:pt x="636" y="24"/>
                  </a:lnTo>
                  <a:lnTo>
                    <a:pt x="636" y="18"/>
                  </a:lnTo>
                  <a:lnTo>
                    <a:pt x="642" y="18"/>
                  </a:lnTo>
                  <a:lnTo>
                    <a:pt x="648" y="18"/>
                  </a:lnTo>
                  <a:lnTo>
                    <a:pt x="648" y="12"/>
                  </a:lnTo>
                  <a:lnTo>
                    <a:pt x="654" y="12"/>
                  </a:lnTo>
                  <a:lnTo>
                    <a:pt x="648" y="12"/>
                  </a:lnTo>
                  <a:lnTo>
                    <a:pt x="648" y="6"/>
                  </a:lnTo>
                  <a:lnTo>
                    <a:pt x="654" y="6"/>
                  </a:lnTo>
                  <a:lnTo>
                    <a:pt x="654" y="0"/>
                  </a:lnTo>
                  <a:lnTo>
                    <a:pt x="654" y="6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6" y="0"/>
                  </a:lnTo>
                  <a:lnTo>
                    <a:pt x="666" y="6"/>
                  </a:lnTo>
                  <a:lnTo>
                    <a:pt x="666" y="0"/>
                  </a:lnTo>
                  <a:lnTo>
                    <a:pt x="666" y="6"/>
                  </a:lnTo>
                  <a:lnTo>
                    <a:pt x="672" y="6"/>
                  </a:lnTo>
                  <a:lnTo>
                    <a:pt x="672" y="12"/>
                  </a:lnTo>
                  <a:lnTo>
                    <a:pt x="678" y="12"/>
                  </a:lnTo>
                  <a:lnTo>
                    <a:pt x="678" y="6"/>
                  </a:lnTo>
                  <a:lnTo>
                    <a:pt x="678" y="12"/>
                  </a:lnTo>
                  <a:lnTo>
                    <a:pt x="678" y="6"/>
                  </a:lnTo>
                  <a:lnTo>
                    <a:pt x="684" y="12"/>
                  </a:lnTo>
                  <a:lnTo>
                    <a:pt x="684" y="6"/>
                  </a:lnTo>
                  <a:lnTo>
                    <a:pt x="684" y="12"/>
                  </a:lnTo>
                  <a:lnTo>
                    <a:pt x="684" y="6"/>
                  </a:lnTo>
                  <a:lnTo>
                    <a:pt x="690" y="6"/>
                  </a:lnTo>
                  <a:lnTo>
                    <a:pt x="696" y="6"/>
                  </a:lnTo>
                  <a:lnTo>
                    <a:pt x="696" y="12"/>
                  </a:lnTo>
                  <a:lnTo>
                    <a:pt x="696" y="6"/>
                  </a:lnTo>
                  <a:lnTo>
                    <a:pt x="696" y="12"/>
                  </a:lnTo>
                  <a:lnTo>
                    <a:pt x="702" y="12"/>
                  </a:lnTo>
                  <a:lnTo>
                    <a:pt x="708" y="12"/>
                  </a:lnTo>
                  <a:lnTo>
                    <a:pt x="708" y="18"/>
                  </a:lnTo>
                  <a:lnTo>
                    <a:pt x="714" y="18"/>
                  </a:lnTo>
                  <a:lnTo>
                    <a:pt x="714" y="12"/>
                  </a:lnTo>
                  <a:lnTo>
                    <a:pt x="714" y="18"/>
                  </a:lnTo>
                  <a:lnTo>
                    <a:pt x="714" y="12"/>
                  </a:lnTo>
                  <a:lnTo>
                    <a:pt x="714" y="18"/>
                  </a:lnTo>
                  <a:lnTo>
                    <a:pt x="714" y="12"/>
                  </a:lnTo>
                  <a:lnTo>
                    <a:pt x="714" y="18"/>
                  </a:lnTo>
                  <a:lnTo>
                    <a:pt x="714" y="12"/>
                  </a:lnTo>
                  <a:lnTo>
                    <a:pt x="714" y="18"/>
                  </a:lnTo>
                  <a:lnTo>
                    <a:pt x="714" y="12"/>
                  </a:lnTo>
                  <a:lnTo>
                    <a:pt x="720" y="12"/>
                  </a:lnTo>
                  <a:lnTo>
                    <a:pt x="720" y="18"/>
                  </a:lnTo>
                  <a:lnTo>
                    <a:pt x="726" y="18"/>
                  </a:lnTo>
                  <a:lnTo>
                    <a:pt x="726" y="12"/>
                  </a:lnTo>
                  <a:lnTo>
                    <a:pt x="732" y="12"/>
                  </a:lnTo>
                  <a:lnTo>
                    <a:pt x="738" y="6"/>
                  </a:lnTo>
                  <a:lnTo>
                    <a:pt x="738" y="12"/>
                  </a:lnTo>
                  <a:lnTo>
                    <a:pt x="744" y="12"/>
                  </a:lnTo>
                  <a:lnTo>
                    <a:pt x="750" y="12"/>
                  </a:lnTo>
                  <a:lnTo>
                    <a:pt x="756" y="12"/>
                  </a:lnTo>
                  <a:lnTo>
                    <a:pt x="756" y="18"/>
                  </a:lnTo>
                  <a:lnTo>
                    <a:pt x="762" y="24"/>
                  </a:lnTo>
                  <a:lnTo>
                    <a:pt x="768" y="24"/>
                  </a:lnTo>
                  <a:lnTo>
                    <a:pt x="768" y="30"/>
                  </a:lnTo>
                  <a:lnTo>
                    <a:pt x="774" y="30"/>
                  </a:lnTo>
                  <a:lnTo>
                    <a:pt x="774" y="36"/>
                  </a:lnTo>
                  <a:lnTo>
                    <a:pt x="774" y="42"/>
                  </a:lnTo>
                  <a:lnTo>
                    <a:pt x="774" y="36"/>
                  </a:lnTo>
                  <a:lnTo>
                    <a:pt x="774" y="42"/>
                  </a:lnTo>
                  <a:lnTo>
                    <a:pt x="780" y="42"/>
                  </a:lnTo>
                  <a:lnTo>
                    <a:pt x="786" y="42"/>
                  </a:lnTo>
                  <a:lnTo>
                    <a:pt x="786" y="48"/>
                  </a:lnTo>
                  <a:lnTo>
                    <a:pt x="792" y="48"/>
                  </a:lnTo>
                  <a:lnTo>
                    <a:pt x="786" y="48"/>
                  </a:lnTo>
                  <a:lnTo>
                    <a:pt x="792" y="48"/>
                  </a:lnTo>
                  <a:lnTo>
                    <a:pt x="792" y="54"/>
                  </a:lnTo>
                  <a:lnTo>
                    <a:pt x="798" y="54"/>
                  </a:lnTo>
                  <a:lnTo>
                    <a:pt x="804" y="54"/>
                  </a:lnTo>
                  <a:lnTo>
                    <a:pt x="810" y="54"/>
                  </a:lnTo>
                  <a:lnTo>
                    <a:pt x="810" y="48"/>
                  </a:lnTo>
                  <a:lnTo>
                    <a:pt x="816" y="48"/>
                  </a:lnTo>
                  <a:lnTo>
                    <a:pt x="816" y="42"/>
                  </a:lnTo>
                  <a:lnTo>
                    <a:pt x="822" y="42"/>
                  </a:lnTo>
                  <a:lnTo>
                    <a:pt x="822" y="48"/>
                  </a:lnTo>
                  <a:lnTo>
                    <a:pt x="828" y="42"/>
                  </a:lnTo>
                  <a:lnTo>
                    <a:pt x="828" y="48"/>
                  </a:lnTo>
                  <a:lnTo>
                    <a:pt x="828" y="42"/>
                  </a:lnTo>
                  <a:lnTo>
                    <a:pt x="828" y="48"/>
                  </a:lnTo>
                  <a:lnTo>
                    <a:pt x="828" y="42"/>
                  </a:lnTo>
                  <a:lnTo>
                    <a:pt x="828" y="48"/>
                  </a:lnTo>
                  <a:lnTo>
                    <a:pt x="834" y="42"/>
                  </a:lnTo>
                  <a:lnTo>
                    <a:pt x="834" y="48"/>
                  </a:lnTo>
                  <a:lnTo>
                    <a:pt x="840" y="48"/>
                  </a:lnTo>
                  <a:lnTo>
                    <a:pt x="840" y="54"/>
                  </a:lnTo>
                  <a:lnTo>
                    <a:pt x="846" y="54"/>
                  </a:lnTo>
                  <a:lnTo>
                    <a:pt x="846" y="48"/>
                  </a:lnTo>
                  <a:lnTo>
                    <a:pt x="852" y="48"/>
                  </a:lnTo>
                  <a:lnTo>
                    <a:pt x="852" y="42"/>
                  </a:lnTo>
                  <a:lnTo>
                    <a:pt x="858" y="42"/>
                  </a:lnTo>
                  <a:lnTo>
                    <a:pt x="858" y="36"/>
                  </a:lnTo>
                  <a:lnTo>
                    <a:pt x="864" y="36"/>
                  </a:lnTo>
                  <a:lnTo>
                    <a:pt x="870" y="36"/>
                  </a:lnTo>
                  <a:lnTo>
                    <a:pt x="870" y="42"/>
                  </a:lnTo>
                  <a:lnTo>
                    <a:pt x="876" y="42"/>
                  </a:lnTo>
                  <a:lnTo>
                    <a:pt x="870" y="42"/>
                  </a:lnTo>
                  <a:lnTo>
                    <a:pt x="870" y="48"/>
                  </a:lnTo>
                  <a:lnTo>
                    <a:pt x="876" y="54"/>
                  </a:lnTo>
                  <a:lnTo>
                    <a:pt x="882" y="54"/>
                  </a:lnTo>
                  <a:lnTo>
                    <a:pt x="882" y="60"/>
                  </a:lnTo>
                  <a:lnTo>
                    <a:pt x="888" y="66"/>
                  </a:lnTo>
                  <a:lnTo>
                    <a:pt x="894" y="66"/>
                  </a:lnTo>
                  <a:lnTo>
                    <a:pt x="894" y="72"/>
                  </a:lnTo>
                  <a:lnTo>
                    <a:pt x="900" y="72"/>
                  </a:lnTo>
                  <a:lnTo>
                    <a:pt x="906" y="72"/>
                  </a:lnTo>
                  <a:lnTo>
                    <a:pt x="906" y="78"/>
                  </a:lnTo>
                  <a:lnTo>
                    <a:pt x="912" y="78"/>
                  </a:lnTo>
                  <a:lnTo>
                    <a:pt x="912" y="84"/>
                  </a:lnTo>
                  <a:lnTo>
                    <a:pt x="912" y="90"/>
                  </a:lnTo>
                  <a:lnTo>
                    <a:pt x="912" y="84"/>
                  </a:lnTo>
                  <a:lnTo>
                    <a:pt x="918" y="84"/>
                  </a:lnTo>
                  <a:lnTo>
                    <a:pt x="918" y="90"/>
                  </a:lnTo>
                  <a:lnTo>
                    <a:pt x="918" y="84"/>
                  </a:lnTo>
                  <a:lnTo>
                    <a:pt x="918" y="90"/>
                  </a:lnTo>
                  <a:lnTo>
                    <a:pt x="924" y="90"/>
                  </a:lnTo>
                  <a:lnTo>
                    <a:pt x="924" y="96"/>
                  </a:lnTo>
                  <a:lnTo>
                    <a:pt x="930" y="96"/>
                  </a:lnTo>
                  <a:lnTo>
                    <a:pt x="924" y="102"/>
                  </a:lnTo>
                  <a:lnTo>
                    <a:pt x="924" y="108"/>
                  </a:lnTo>
                  <a:lnTo>
                    <a:pt x="918" y="114"/>
                  </a:lnTo>
                  <a:lnTo>
                    <a:pt x="918" y="120"/>
                  </a:lnTo>
                  <a:lnTo>
                    <a:pt x="924" y="120"/>
                  </a:lnTo>
                  <a:lnTo>
                    <a:pt x="924" y="126"/>
                  </a:lnTo>
                  <a:lnTo>
                    <a:pt x="924" y="132"/>
                  </a:lnTo>
                  <a:lnTo>
                    <a:pt x="918" y="138"/>
                  </a:lnTo>
                  <a:lnTo>
                    <a:pt x="918" y="144"/>
                  </a:lnTo>
                  <a:lnTo>
                    <a:pt x="924" y="144"/>
                  </a:lnTo>
                  <a:lnTo>
                    <a:pt x="924" y="150"/>
                  </a:lnTo>
                  <a:lnTo>
                    <a:pt x="930" y="150"/>
                  </a:lnTo>
                  <a:lnTo>
                    <a:pt x="936" y="150"/>
                  </a:lnTo>
                  <a:lnTo>
                    <a:pt x="936" y="156"/>
                  </a:lnTo>
                  <a:lnTo>
                    <a:pt x="942" y="156"/>
                  </a:lnTo>
                  <a:lnTo>
                    <a:pt x="948" y="162"/>
                  </a:lnTo>
                  <a:lnTo>
                    <a:pt x="942" y="168"/>
                  </a:lnTo>
                  <a:lnTo>
                    <a:pt x="936" y="174"/>
                  </a:lnTo>
                  <a:lnTo>
                    <a:pt x="930" y="180"/>
                  </a:lnTo>
                  <a:lnTo>
                    <a:pt x="918" y="192"/>
                  </a:lnTo>
                  <a:lnTo>
                    <a:pt x="906" y="210"/>
                  </a:lnTo>
                  <a:lnTo>
                    <a:pt x="900" y="210"/>
                  </a:lnTo>
                  <a:lnTo>
                    <a:pt x="894" y="210"/>
                  </a:lnTo>
                  <a:lnTo>
                    <a:pt x="894" y="216"/>
                  </a:lnTo>
                  <a:lnTo>
                    <a:pt x="894" y="222"/>
                  </a:lnTo>
                  <a:lnTo>
                    <a:pt x="888" y="222"/>
                  </a:lnTo>
                  <a:lnTo>
                    <a:pt x="882" y="222"/>
                  </a:lnTo>
                  <a:lnTo>
                    <a:pt x="882" y="228"/>
                  </a:lnTo>
                  <a:lnTo>
                    <a:pt x="882" y="234"/>
                  </a:lnTo>
                  <a:lnTo>
                    <a:pt x="882" y="240"/>
                  </a:lnTo>
                  <a:lnTo>
                    <a:pt x="876" y="246"/>
                  </a:lnTo>
                  <a:lnTo>
                    <a:pt x="876" y="252"/>
                  </a:lnTo>
                  <a:lnTo>
                    <a:pt x="876" y="258"/>
                  </a:lnTo>
                  <a:lnTo>
                    <a:pt x="870" y="258"/>
                  </a:lnTo>
                  <a:lnTo>
                    <a:pt x="870" y="264"/>
                  </a:lnTo>
                  <a:lnTo>
                    <a:pt x="870" y="270"/>
                  </a:lnTo>
                  <a:lnTo>
                    <a:pt x="864" y="288"/>
                  </a:lnTo>
                  <a:lnTo>
                    <a:pt x="864" y="294"/>
                  </a:lnTo>
                  <a:lnTo>
                    <a:pt x="864" y="300"/>
                  </a:lnTo>
                  <a:lnTo>
                    <a:pt x="864" y="306"/>
                  </a:lnTo>
                  <a:lnTo>
                    <a:pt x="864" y="312"/>
                  </a:lnTo>
                  <a:lnTo>
                    <a:pt x="864" y="318"/>
                  </a:lnTo>
                  <a:lnTo>
                    <a:pt x="864" y="324"/>
                  </a:lnTo>
                  <a:lnTo>
                    <a:pt x="858" y="324"/>
                  </a:lnTo>
                  <a:lnTo>
                    <a:pt x="864" y="324"/>
                  </a:lnTo>
                  <a:lnTo>
                    <a:pt x="858" y="324"/>
                  </a:lnTo>
                  <a:lnTo>
                    <a:pt x="864" y="330"/>
                  </a:lnTo>
                  <a:lnTo>
                    <a:pt x="864" y="336"/>
                  </a:lnTo>
                  <a:lnTo>
                    <a:pt x="858" y="336"/>
                  </a:lnTo>
                  <a:lnTo>
                    <a:pt x="858" y="342"/>
                  </a:lnTo>
                  <a:lnTo>
                    <a:pt x="852" y="342"/>
                  </a:lnTo>
                  <a:lnTo>
                    <a:pt x="846" y="342"/>
                  </a:lnTo>
                  <a:lnTo>
                    <a:pt x="846" y="348"/>
                  </a:lnTo>
                  <a:lnTo>
                    <a:pt x="846" y="354"/>
                  </a:lnTo>
                  <a:lnTo>
                    <a:pt x="840" y="354"/>
                  </a:lnTo>
                  <a:lnTo>
                    <a:pt x="840" y="360"/>
                  </a:lnTo>
                  <a:lnTo>
                    <a:pt x="840" y="366"/>
                  </a:lnTo>
                  <a:lnTo>
                    <a:pt x="840" y="372"/>
                  </a:lnTo>
                  <a:lnTo>
                    <a:pt x="840" y="378"/>
                  </a:lnTo>
                  <a:lnTo>
                    <a:pt x="834" y="378"/>
                  </a:lnTo>
                  <a:lnTo>
                    <a:pt x="834" y="384"/>
                  </a:lnTo>
                  <a:lnTo>
                    <a:pt x="828" y="384"/>
                  </a:lnTo>
                  <a:lnTo>
                    <a:pt x="828" y="390"/>
                  </a:lnTo>
                  <a:lnTo>
                    <a:pt x="828" y="396"/>
                  </a:lnTo>
                  <a:lnTo>
                    <a:pt x="828" y="402"/>
                  </a:lnTo>
                  <a:lnTo>
                    <a:pt x="834" y="402"/>
                  </a:lnTo>
                  <a:lnTo>
                    <a:pt x="834" y="408"/>
                  </a:lnTo>
                  <a:lnTo>
                    <a:pt x="834" y="414"/>
                  </a:lnTo>
                  <a:lnTo>
                    <a:pt x="840" y="414"/>
                  </a:lnTo>
                  <a:lnTo>
                    <a:pt x="840" y="420"/>
                  </a:lnTo>
                  <a:lnTo>
                    <a:pt x="846" y="420"/>
                  </a:lnTo>
                  <a:lnTo>
                    <a:pt x="846" y="426"/>
                  </a:lnTo>
                  <a:lnTo>
                    <a:pt x="846" y="420"/>
                  </a:lnTo>
                  <a:lnTo>
                    <a:pt x="846" y="426"/>
                  </a:lnTo>
                  <a:lnTo>
                    <a:pt x="840" y="426"/>
                  </a:lnTo>
                  <a:lnTo>
                    <a:pt x="846" y="426"/>
                  </a:lnTo>
                  <a:lnTo>
                    <a:pt x="840" y="426"/>
                  </a:lnTo>
                  <a:lnTo>
                    <a:pt x="846" y="432"/>
                  </a:lnTo>
                  <a:lnTo>
                    <a:pt x="840" y="432"/>
                  </a:lnTo>
                  <a:lnTo>
                    <a:pt x="846" y="438"/>
                  </a:lnTo>
                  <a:lnTo>
                    <a:pt x="846" y="444"/>
                  </a:lnTo>
                  <a:lnTo>
                    <a:pt x="846" y="450"/>
                  </a:lnTo>
                  <a:lnTo>
                    <a:pt x="846" y="456"/>
                  </a:lnTo>
                  <a:lnTo>
                    <a:pt x="846" y="462"/>
                  </a:lnTo>
                  <a:lnTo>
                    <a:pt x="846" y="468"/>
                  </a:lnTo>
                  <a:lnTo>
                    <a:pt x="852" y="468"/>
                  </a:lnTo>
                  <a:lnTo>
                    <a:pt x="852" y="474"/>
                  </a:lnTo>
                  <a:lnTo>
                    <a:pt x="852" y="486"/>
                  </a:lnTo>
                  <a:lnTo>
                    <a:pt x="852" y="492"/>
                  </a:lnTo>
                  <a:lnTo>
                    <a:pt x="846" y="498"/>
                  </a:lnTo>
                  <a:lnTo>
                    <a:pt x="846" y="504"/>
                  </a:lnTo>
                  <a:lnTo>
                    <a:pt x="846" y="510"/>
                  </a:lnTo>
                  <a:lnTo>
                    <a:pt x="852" y="516"/>
                  </a:lnTo>
                  <a:lnTo>
                    <a:pt x="852" y="522"/>
                  </a:lnTo>
                  <a:lnTo>
                    <a:pt x="852" y="528"/>
                  </a:lnTo>
                  <a:lnTo>
                    <a:pt x="858" y="534"/>
                  </a:lnTo>
                  <a:lnTo>
                    <a:pt x="858" y="546"/>
                  </a:lnTo>
                  <a:lnTo>
                    <a:pt x="864" y="546"/>
                  </a:lnTo>
                  <a:lnTo>
                    <a:pt x="864" y="552"/>
                  </a:lnTo>
                  <a:lnTo>
                    <a:pt x="864" y="558"/>
                  </a:lnTo>
                  <a:lnTo>
                    <a:pt x="858" y="564"/>
                  </a:lnTo>
                  <a:lnTo>
                    <a:pt x="858" y="570"/>
                  </a:lnTo>
                  <a:lnTo>
                    <a:pt x="864" y="576"/>
                  </a:lnTo>
                  <a:lnTo>
                    <a:pt x="864" y="582"/>
                  </a:lnTo>
                  <a:lnTo>
                    <a:pt x="864" y="588"/>
                  </a:lnTo>
                  <a:lnTo>
                    <a:pt x="870" y="594"/>
                  </a:lnTo>
                  <a:lnTo>
                    <a:pt x="876" y="600"/>
                  </a:lnTo>
                  <a:lnTo>
                    <a:pt x="888" y="606"/>
                  </a:lnTo>
                  <a:lnTo>
                    <a:pt x="888" y="612"/>
                  </a:lnTo>
                  <a:lnTo>
                    <a:pt x="894" y="618"/>
                  </a:lnTo>
                  <a:lnTo>
                    <a:pt x="900" y="630"/>
                  </a:lnTo>
                  <a:lnTo>
                    <a:pt x="900" y="636"/>
                  </a:lnTo>
                  <a:lnTo>
                    <a:pt x="906" y="648"/>
                  </a:lnTo>
                  <a:lnTo>
                    <a:pt x="912" y="660"/>
                  </a:lnTo>
                  <a:lnTo>
                    <a:pt x="912" y="666"/>
                  </a:lnTo>
                  <a:lnTo>
                    <a:pt x="918" y="666"/>
                  </a:lnTo>
                  <a:lnTo>
                    <a:pt x="918" y="672"/>
                  </a:lnTo>
                  <a:lnTo>
                    <a:pt x="918" y="678"/>
                  </a:lnTo>
                  <a:lnTo>
                    <a:pt x="912" y="678"/>
                  </a:lnTo>
                  <a:lnTo>
                    <a:pt x="900" y="678"/>
                  </a:lnTo>
                  <a:lnTo>
                    <a:pt x="888" y="678"/>
                  </a:lnTo>
                  <a:lnTo>
                    <a:pt x="882" y="678"/>
                  </a:lnTo>
                  <a:lnTo>
                    <a:pt x="876" y="684"/>
                  </a:lnTo>
                  <a:lnTo>
                    <a:pt x="864" y="684"/>
                  </a:lnTo>
                  <a:lnTo>
                    <a:pt x="828" y="690"/>
                  </a:lnTo>
                  <a:lnTo>
                    <a:pt x="828" y="696"/>
                  </a:lnTo>
                  <a:lnTo>
                    <a:pt x="828" y="702"/>
                  </a:lnTo>
                  <a:lnTo>
                    <a:pt x="822" y="714"/>
                  </a:lnTo>
                  <a:lnTo>
                    <a:pt x="816" y="714"/>
                  </a:lnTo>
                  <a:lnTo>
                    <a:pt x="816" y="720"/>
                  </a:lnTo>
                  <a:lnTo>
                    <a:pt x="804" y="720"/>
                  </a:lnTo>
                  <a:lnTo>
                    <a:pt x="804" y="726"/>
                  </a:lnTo>
                  <a:lnTo>
                    <a:pt x="798" y="732"/>
                  </a:lnTo>
                  <a:lnTo>
                    <a:pt x="804" y="732"/>
                  </a:lnTo>
                  <a:lnTo>
                    <a:pt x="804" y="738"/>
                  </a:lnTo>
                  <a:lnTo>
                    <a:pt x="804" y="732"/>
                  </a:lnTo>
                  <a:lnTo>
                    <a:pt x="810" y="732"/>
                  </a:lnTo>
                  <a:lnTo>
                    <a:pt x="810" y="738"/>
                  </a:lnTo>
                  <a:lnTo>
                    <a:pt x="810" y="744"/>
                  </a:lnTo>
                  <a:lnTo>
                    <a:pt x="816" y="744"/>
                  </a:lnTo>
                  <a:lnTo>
                    <a:pt x="810" y="744"/>
                  </a:lnTo>
                  <a:lnTo>
                    <a:pt x="816" y="744"/>
                  </a:lnTo>
                  <a:lnTo>
                    <a:pt x="810" y="744"/>
                  </a:lnTo>
                  <a:lnTo>
                    <a:pt x="816" y="750"/>
                  </a:lnTo>
                  <a:lnTo>
                    <a:pt x="816" y="756"/>
                  </a:lnTo>
                  <a:lnTo>
                    <a:pt x="816" y="762"/>
                  </a:lnTo>
                  <a:lnTo>
                    <a:pt x="816" y="768"/>
                  </a:lnTo>
                  <a:lnTo>
                    <a:pt x="816" y="774"/>
                  </a:lnTo>
                  <a:lnTo>
                    <a:pt x="810" y="774"/>
                  </a:lnTo>
                  <a:lnTo>
                    <a:pt x="810" y="780"/>
                  </a:lnTo>
                  <a:lnTo>
                    <a:pt x="816" y="780"/>
                  </a:lnTo>
                  <a:lnTo>
                    <a:pt x="816" y="786"/>
                  </a:lnTo>
                  <a:lnTo>
                    <a:pt x="816" y="792"/>
                  </a:lnTo>
                  <a:lnTo>
                    <a:pt x="816" y="798"/>
                  </a:lnTo>
                  <a:lnTo>
                    <a:pt x="810" y="798"/>
                  </a:lnTo>
                  <a:lnTo>
                    <a:pt x="810" y="804"/>
                  </a:lnTo>
                  <a:lnTo>
                    <a:pt x="810" y="810"/>
                  </a:lnTo>
                  <a:lnTo>
                    <a:pt x="810" y="816"/>
                  </a:lnTo>
                  <a:lnTo>
                    <a:pt x="804" y="816"/>
                  </a:lnTo>
                  <a:lnTo>
                    <a:pt x="804" y="822"/>
                  </a:lnTo>
                  <a:lnTo>
                    <a:pt x="810" y="822"/>
                  </a:lnTo>
                  <a:lnTo>
                    <a:pt x="804" y="822"/>
                  </a:lnTo>
                  <a:lnTo>
                    <a:pt x="804" y="828"/>
                  </a:lnTo>
                  <a:lnTo>
                    <a:pt x="804" y="834"/>
                  </a:lnTo>
                  <a:lnTo>
                    <a:pt x="804" y="840"/>
                  </a:lnTo>
                  <a:lnTo>
                    <a:pt x="804" y="846"/>
                  </a:lnTo>
                  <a:lnTo>
                    <a:pt x="804" y="852"/>
                  </a:lnTo>
                  <a:lnTo>
                    <a:pt x="804" y="858"/>
                  </a:lnTo>
                  <a:lnTo>
                    <a:pt x="804" y="852"/>
                  </a:lnTo>
                  <a:lnTo>
                    <a:pt x="810" y="858"/>
                  </a:lnTo>
                  <a:lnTo>
                    <a:pt x="816" y="858"/>
                  </a:lnTo>
                  <a:lnTo>
                    <a:pt x="816" y="864"/>
                  </a:lnTo>
                  <a:lnTo>
                    <a:pt x="822" y="864"/>
                  </a:lnTo>
                  <a:lnTo>
                    <a:pt x="822" y="870"/>
                  </a:lnTo>
                  <a:lnTo>
                    <a:pt x="828" y="870"/>
                  </a:lnTo>
                  <a:lnTo>
                    <a:pt x="828" y="876"/>
                  </a:lnTo>
                  <a:lnTo>
                    <a:pt x="834" y="876"/>
                  </a:lnTo>
                  <a:lnTo>
                    <a:pt x="834" y="882"/>
                  </a:lnTo>
                  <a:lnTo>
                    <a:pt x="840" y="882"/>
                  </a:lnTo>
                  <a:lnTo>
                    <a:pt x="846" y="882"/>
                  </a:lnTo>
                  <a:lnTo>
                    <a:pt x="852" y="882"/>
                  </a:lnTo>
                  <a:lnTo>
                    <a:pt x="858" y="888"/>
                  </a:lnTo>
                  <a:lnTo>
                    <a:pt x="858" y="882"/>
                  </a:lnTo>
                  <a:lnTo>
                    <a:pt x="852" y="882"/>
                  </a:lnTo>
                  <a:lnTo>
                    <a:pt x="858" y="876"/>
                  </a:lnTo>
                  <a:lnTo>
                    <a:pt x="864" y="876"/>
                  </a:lnTo>
                  <a:lnTo>
                    <a:pt x="870" y="870"/>
                  </a:lnTo>
                  <a:lnTo>
                    <a:pt x="870" y="936"/>
                  </a:lnTo>
                  <a:lnTo>
                    <a:pt x="864" y="936"/>
                  </a:lnTo>
                  <a:lnTo>
                    <a:pt x="864" y="930"/>
                  </a:lnTo>
                  <a:lnTo>
                    <a:pt x="864" y="924"/>
                  </a:lnTo>
                  <a:lnTo>
                    <a:pt x="858" y="924"/>
                  </a:lnTo>
                  <a:lnTo>
                    <a:pt x="852" y="930"/>
                  </a:lnTo>
                  <a:lnTo>
                    <a:pt x="846" y="930"/>
                  </a:lnTo>
                  <a:lnTo>
                    <a:pt x="846" y="936"/>
                  </a:lnTo>
                  <a:lnTo>
                    <a:pt x="840" y="936"/>
                  </a:lnTo>
                  <a:lnTo>
                    <a:pt x="840" y="930"/>
                  </a:lnTo>
                  <a:lnTo>
                    <a:pt x="834" y="930"/>
                  </a:lnTo>
                  <a:lnTo>
                    <a:pt x="834" y="936"/>
                  </a:lnTo>
                  <a:lnTo>
                    <a:pt x="834" y="930"/>
                  </a:lnTo>
                  <a:lnTo>
                    <a:pt x="828" y="930"/>
                  </a:lnTo>
                  <a:lnTo>
                    <a:pt x="828" y="924"/>
                  </a:lnTo>
                  <a:lnTo>
                    <a:pt x="828" y="918"/>
                  </a:lnTo>
                  <a:lnTo>
                    <a:pt x="822" y="918"/>
                  </a:lnTo>
                  <a:lnTo>
                    <a:pt x="822" y="912"/>
                  </a:lnTo>
                  <a:lnTo>
                    <a:pt x="822" y="906"/>
                  </a:lnTo>
                  <a:lnTo>
                    <a:pt x="816" y="906"/>
                  </a:lnTo>
                  <a:lnTo>
                    <a:pt x="810" y="906"/>
                  </a:lnTo>
                  <a:lnTo>
                    <a:pt x="804" y="900"/>
                  </a:lnTo>
                  <a:lnTo>
                    <a:pt x="810" y="900"/>
                  </a:lnTo>
                  <a:lnTo>
                    <a:pt x="810" y="894"/>
                  </a:lnTo>
                  <a:lnTo>
                    <a:pt x="804" y="894"/>
                  </a:lnTo>
                  <a:lnTo>
                    <a:pt x="804" y="888"/>
                  </a:lnTo>
                  <a:lnTo>
                    <a:pt x="798" y="882"/>
                  </a:lnTo>
                  <a:lnTo>
                    <a:pt x="792" y="882"/>
                  </a:lnTo>
                  <a:lnTo>
                    <a:pt x="786" y="888"/>
                  </a:lnTo>
                  <a:lnTo>
                    <a:pt x="786" y="882"/>
                  </a:lnTo>
                  <a:lnTo>
                    <a:pt x="780" y="882"/>
                  </a:lnTo>
                  <a:lnTo>
                    <a:pt x="780" y="876"/>
                  </a:lnTo>
                  <a:lnTo>
                    <a:pt x="774" y="876"/>
                  </a:lnTo>
                  <a:lnTo>
                    <a:pt x="768" y="876"/>
                  </a:lnTo>
                  <a:lnTo>
                    <a:pt x="762" y="876"/>
                  </a:lnTo>
                  <a:lnTo>
                    <a:pt x="756" y="870"/>
                  </a:lnTo>
                  <a:lnTo>
                    <a:pt x="756" y="864"/>
                  </a:lnTo>
                  <a:lnTo>
                    <a:pt x="756" y="858"/>
                  </a:lnTo>
                  <a:lnTo>
                    <a:pt x="750" y="858"/>
                  </a:lnTo>
                  <a:lnTo>
                    <a:pt x="750" y="852"/>
                  </a:lnTo>
                  <a:lnTo>
                    <a:pt x="744" y="852"/>
                  </a:lnTo>
                  <a:lnTo>
                    <a:pt x="744" y="846"/>
                  </a:lnTo>
                  <a:lnTo>
                    <a:pt x="744" y="840"/>
                  </a:lnTo>
                  <a:lnTo>
                    <a:pt x="738" y="846"/>
                  </a:lnTo>
                  <a:lnTo>
                    <a:pt x="732" y="846"/>
                  </a:lnTo>
                  <a:lnTo>
                    <a:pt x="738" y="846"/>
                  </a:lnTo>
                  <a:lnTo>
                    <a:pt x="732" y="852"/>
                  </a:lnTo>
                  <a:lnTo>
                    <a:pt x="732" y="858"/>
                  </a:lnTo>
                  <a:lnTo>
                    <a:pt x="726" y="864"/>
                  </a:lnTo>
                  <a:lnTo>
                    <a:pt x="720" y="864"/>
                  </a:lnTo>
                  <a:lnTo>
                    <a:pt x="714" y="864"/>
                  </a:lnTo>
                  <a:lnTo>
                    <a:pt x="708" y="864"/>
                  </a:lnTo>
                  <a:lnTo>
                    <a:pt x="708" y="858"/>
                  </a:lnTo>
                  <a:lnTo>
                    <a:pt x="702" y="858"/>
                  </a:lnTo>
                  <a:lnTo>
                    <a:pt x="702" y="864"/>
                  </a:lnTo>
                  <a:lnTo>
                    <a:pt x="696" y="864"/>
                  </a:lnTo>
                  <a:lnTo>
                    <a:pt x="696" y="858"/>
                  </a:lnTo>
                  <a:lnTo>
                    <a:pt x="690" y="858"/>
                  </a:lnTo>
                  <a:lnTo>
                    <a:pt x="684" y="858"/>
                  </a:lnTo>
                  <a:lnTo>
                    <a:pt x="678" y="858"/>
                  </a:lnTo>
                  <a:lnTo>
                    <a:pt x="678" y="852"/>
                  </a:lnTo>
                  <a:lnTo>
                    <a:pt x="672" y="852"/>
                  </a:lnTo>
                  <a:lnTo>
                    <a:pt x="666" y="852"/>
                  </a:lnTo>
                  <a:lnTo>
                    <a:pt x="660" y="852"/>
                  </a:lnTo>
                  <a:lnTo>
                    <a:pt x="660" y="846"/>
                  </a:lnTo>
                  <a:lnTo>
                    <a:pt x="654" y="846"/>
                  </a:lnTo>
                  <a:lnTo>
                    <a:pt x="648" y="846"/>
                  </a:lnTo>
                  <a:lnTo>
                    <a:pt x="648" y="840"/>
                  </a:lnTo>
                  <a:lnTo>
                    <a:pt x="648" y="834"/>
                  </a:lnTo>
                  <a:lnTo>
                    <a:pt x="648" y="828"/>
                  </a:lnTo>
                  <a:lnTo>
                    <a:pt x="648" y="822"/>
                  </a:lnTo>
                  <a:lnTo>
                    <a:pt x="642" y="828"/>
                  </a:lnTo>
                  <a:lnTo>
                    <a:pt x="636" y="828"/>
                  </a:lnTo>
                  <a:lnTo>
                    <a:pt x="630" y="828"/>
                  </a:lnTo>
                  <a:lnTo>
                    <a:pt x="624" y="828"/>
                  </a:lnTo>
                  <a:lnTo>
                    <a:pt x="618" y="828"/>
                  </a:lnTo>
                  <a:lnTo>
                    <a:pt x="618" y="834"/>
                  </a:lnTo>
                  <a:lnTo>
                    <a:pt x="612" y="834"/>
                  </a:lnTo>
                  <a:lnTo>
                    <a:pt x="606" y="834"/>
                  </a:lnTo>
                  <a:lnTo>
                    <a:pt x="606" y="840"/>
                  </a:lnTo>
                  <a:lnTo>
                    <a:pt x="606" y="834"/>
                  </a:lnTo>
                  <a:lnTo>
                    <a:pt x="600" y="834"/>
                  </a:lnTo>
                  <a:lnTo>
                    <a:pt x="600" y="828"/>
                  </a:lnTo>
                  <a:lnTo>
                    <a:pt x="606" y="828"/>
                  </a:lnTo>
                  <a:lnTo>
                    <a:pt x="606" y="822"/>
                  </a:lnTo>
                  <a:lnTo>
                    <a:pt x="600" y="816"/>
                  </a:lnTo>
                  <a:lnTo>
                    <a:pt x="594" y="816"/>
                  </a:lnTo>
                  <a:lnTo>
                    <a:pt x="588" y="816"/>
                  </a:lnTo>
                  <a:lnTo>
                    <a:pt x="594" y="810"/>
                  </a:lnTo>
                  <a:lnTo>
                    <a:pt x="588" y="810"/>
                  </a:lnTo>
                  <a:lnTo>
                    <a:pt x="582" y="810"/>
                  </a:lnTo>
                  <a:lnTo>
                    <a:pt x="576" y="816"/>
                  </a:lnTo>
                  <a:lnTo>
                    <a:pt x="570" y="816"/>
                  </a:lnTo>
                  <a:lnTo>
                    <a:pt x="564" y="816"/>
                  </a:lnTo>
                  <a:lnTo>
                    <a:pt x="564" y="810"/>
                  </a:lnTo>
                  <a:lnTo>
                    <a:pt x="558" y="810"/>
                  </a:lnTo>
                  <a:lnTo>
                    <a:pt x="552" y="810"/>
                  </a:lnTo>
                  <a:lnTo>
                    <a:pt x="552" y="816"/>
                  </a:lnTo>
                  <a:lnTo>
                    <a:pt x="546" y="816"/>
                  </a:lnTo>
                  <a:lnTo>
                    <a:pt x="540" y="816"/>
                  </a:lnTo>
                  <a:lnTo>
                    <a:pt x="540" y="822"/>
                  </a:lnTo>
                  <a:lnTo>
                    <a:pt x="534" y="822"/>
                  </a:lnTo>
                  <a:lnTo>
                    <a:pt x="534" y="816"/>
                  </a:lnTo>
                  <a:lnTo>
                    <a:pt x="528" y="816"/>
                  </a:lnTo>
                  <a:lnTo>
                    <a:pt x="522" y="816"/>
                  </a:lnTo>
                  <a:lnTo>
                    <a:pt x="522" y="822"/>
                  </a:lnTo>
                  <a:lnTo>
                    <a:pt x="516" y="816"/>
                  </a:lnTo>
                  <a:lnTo>
                    <a:pt x="510" y="816"/>
                  </a:lnTo>
                  <a:lnTo>
                    <a:pt x="510" y="822"/>
                  </a:lnTo>
                  <a:lnTo>
                    <a:pt x="504" y="822"/>
                  </a:lnTo>
                  <a:lnTo>
                    <a:pt x="498" y="828"/>
                  </a:lnTo>
                  <a:lnTo>
                    <a:pt x="498" y="822"/>
                  </a:lnTo>
                  <a:lnTo>
                    <a:pt x="498" y="816"/>
                  </a:lnTo>
                  <a:lnTo>
                    <a:pt x="492" y="816"/>
                  </a:lnTo>
                  <a:lnTo>
                    <a:pt x="492" y="810"/>
                  </a:lnTo>
                  <a:lnTo>
                    <a:pt x="492" y="804"/>
                  </a:lnTo>
                  <a:lnTo>
                    <a:pt x="498" y="804"/>
                  </a:lnTo>
                  <a:lnTo>
                    <a:pt x="504" y="804"/>
                  </a:lnTo>
                  <a:lnTo>
                    <a:pt x="504" y="798"/>
                  </a:lnTo>
                  <a:lnTo>
                    <a:pt x="498" y="798"/>
                  </a:lnTo>
                  <a:lnTo>
                    <a:pt x="498" y="792"/>
                  </a:lnTo>
                  <a:lnTo>
                    <a:pt x="498" y="786"/>
                  </a:lnTo>
                  <a:lnTo>
                    <a:pt x="498" y="780"/>
                  </a:lnTo>
                  <a:lnTo>
                    <a:pt x="498" y="774"/>
                  </a:lnTo>
                  <a:lnTo>
                    <a:pt x="498" y="768"/>
                  </a:lnTo>
                  <a:lnTo>
                    <a:pt x="492" y="762"/>
                  </a:lnTo>
                  <a:lnTo>
                    <a:pt x="492" y="756"/>
                  </a:lnTo>
                  <a:lnTo>
                    <a:pt x="486" y="756"/>
                  </a:lnTo>
                  <a:lnTo>
                    <a:pt x="486" y="750"/>
                  </a:lnTo>
                  <a:lnTo>
                    <a:pt x="480" y="750"/>
                  </a:lnTo>
                  <a:lnTo>
                    <a:pt x="480" y="744"/>
                  </a:lnTo>
                  <a:lnTo>
                    <a:pt x="474" y="744"/>
                  </a:lnTo>
                  <a:lnTo>
                    <a:pt x="474" y="738"/>
                  </a:lnTo>
                  <a:lnTo>
                    <a:pt x="474" y="732"/>
                  </a:lnTo>
                  <a:lnTo>
                    <a:pt x="474" y="726"/>
                  </a:lnTo>
                  <a:lnTo>
                    <a:pt x="480" y="726"/>
                  </a:lnTo>
                  <a:lnTo>
                    <a:pt x="474" y="720"/>
                  </a:lnTo>
                  <a:lnTo>
                    <a:pt x="480" y="720"/>
                  </a:lnTo>
                  <a:lnTo>
                    <a:pt x="480" y="714"/>
                  </a:lnTo>
                  <a:lnTo>
                    <a:pt x="480" y="708"/>
                  </a:lnTo>
                  <a:lnTo>
                    <a:pt x="480" y="702"/>
                  </a:lnTo>
                  <a:lnTo>
                    <a:pt x="480" y="696"/>
                  </a:lnTo>
                  <a:lnTo>
                    <a:pt x="480" y="690"/>
                  </a:lnTo>
                  <a:lnTo>
                    <a:pt x="480" y="684"/>
                  </a:lnTo>
                  <a:lnTo>
                    <a:pt x="480" y="678"/>
                  </a:lnTo>
                  <a:lnTo>
                    <a:pt x="480" y="672"/>
                  </a:lnTo>
                  <a:lnTo>
                    <a:pt x="474" y="666"/>
                  </a:lnTo>
                  <a:lnTo>
                    <a:pt x="474" y="660"/>
                  </a:lnTo>
                  <a:lnTo>
                    <a:pt x="474" y="654"/>
                  </a:lnTo>
                  <a:lnTo>
                    <a:pt x="474" y="648"/>
                  </a:lnTo>
                  <a:lnTo>
                    <a:pt x="474" y="642"/>
                  </a:lnTo>
                  <a:lnTo>
                    <a:pt x="480" y="642"/>
                  </a:lnTo>
                  <a:lnTo>
                    <a:pt x="474" y="642"/>
                  </a:lnTo>
                  <a:lnTo>
                    <a:pt x="480" y="636"/>
                  </a:lnTo>
                  <a:lnTo>
                    <a:pt x="474" y="636"/>
                  </a:lnTo>
                  <a:lnTo>
                    <a:pt x="480" y="636"/>
                  </a:lnTo>
                  <a:lnTo>
                    <a:pt x="474" y="636"/>
                  </a:lnTo>
                  <a:lnTo>
                    <a:pt x="474" y="630"/>
                  </a:lnTo>
                  <a:lnTo>
                    <a:pt x="432" y="630"/>
                  </a:lnTo>
                  <a:lnTo>
                    <a:pt x="414" y="630"/>
                  </a:lnTo>
                  <a:lnTo>
                    <a:pt x="414" y="624"/>
                  </a:lnTo>
                  <a:lnTo>
                    <a:pt x="414" y="618"/>
                  </a:lnTo>
                  <a:lnTo>
                    <a:pt x="414" y="612"/>
                  </a:lnTo>
                  <a:lnTo>
                    <a:pt x="402" y="612"/>
                  </a:lnTo>
                  <a:lnTo>
                    <a:pt x="402" y="618"/>
                  </a:lnTo>
                  <a:lnTo>
                    <a:pt x="360" y="618"/>
                  </a:lnTo>
                  <a:lnTo>
                    <a:pt x="366" y="618"/>
                  </a:lnTo>
                  <a:lnTo>
                    <a:pt x="360" y="618"/>
                  </a:lnTo>
                  <a:lnTo>
                    <a:pt x="360" y="624"/>
                  </a:lnTo>
                  <a:lnTo>
                    <a:pt x="360" y="630"/>
                  </a:lnTo>
                  <a:lnTo>
                    <a:pt x="360" y="636"/>
                  </a:lnTo>
                  <a:lnTo>
                    <a:pt x="360" y="642"/>
                  </a:lnTo>
                  <a:lnTo>
                    <a:pt x="354" y="642"/>
                  </a:lnTo>
                  <a:lnTo>
                    <a:pt x="354" y="648"/>
                  </a:lnTo>
                  <a:lnTo>
                    <a:pt x="354" y="654"/>
                  </a:lnTo>
                  <a:lnTo>
                    <a:pt x="354" y="660"/>
                  </a:lnTo>
                  <a:lnTo>
                    <a:pt x="354" y="666"/>
                  </a:lnTo>
                  <a:lnTo>
                    <a:pt x="324" y="666"/>
                  </a:lnTo>
                  <a:lnTo>
                    <a:pt x="324" y="660"/>
                  </a:lnTo>
                  <a:lnTo>
                    <a:pt x="312" y="660"/>
                  </a:lnTo>
                  <a:lnTo>
                    <a:pt x="312" y="666"/>
                  </a:lnTo>
                  <a:lnTo>
                    <a:pt x="306" y="666"/>
                  </a:lnTo>
                  <a:lnTo>
                    <a:pt x="300" y="666"/>
                  </a:lnTo>
                  <a:lnTo>
                    <a:pt x="294" y="666"/>
                  </a:lnTo>
                  <a:lnTo>
                    <a:pt x="288" y="666"/>
                  </a:lnTo>
                  <a:lnTo>
                    <a:pt x="288" y="672"/>
                  </a:lnTo>
                  <a:lnTo>
                    <a:pt x="282" y="672"/>
                  </a:lnTo>
                  <a:lnTo>
                    <a:pt x="282" y="666"/>
                  </a:lnTo>
                  <a:lnTo>
                    <a:pt x="276" y="672"/>
                  </a:lnTo>
                  <a:lnTo>
                    <a:pt x="270" y="672"/>
                  </a:lnTo>
                  <a:lnTo>
                    <a:pt x="264" y="672"/>
                  </a:lnTo>
                  <a:lnTo>
                    <a:pt x="264" y="666"/>
                  </a:lnTo>
                  <a:lnTo>
                    <a:pt x="258" y="666"/>
                  </a:lnTo>
                  <a:lnTo>
                    <a:pt x="258" y="660"/>
                  </a:lnTo>
                  <a:lnTo>
                    <a:pt x="258" y="654"/>
                  </a:lnTo>
                  <a:lnTo>
                    <a:pt x="252" y="654"/>
                  </a:lnTo>
                  <a:lnTo>
                    <a:pt x="252" y="648"/>
                  </a:lnTo>
                  <a:lnTo>
                    <a:pt x="246" y="648"/>
                  </a:lnTo>
                  <a:lnTo>
                    <a:pt x="246" y="642"/>
                  </a:lnTo>
                  <a:lnTo>
                    <a:pt x="246" y="636"/>
                  </a:lnTo>
                  <a:lnTo>
                    <a:pt x="240" y="636"/>
                  </a:lnTo>
                  <a:lnTo>
                    <a:pt x="240" y="630"/>
                  </a:lnTo>
                  <a:lnTo>
                    <a:pt x="234" y="630"/>
                  </a:lnTo>
                  <a:lnTo>
                    <a:pt x="234" y="624"/>
                  </a:lnTo>
                  <a:lnTo>
                    <a:pt x="234" y="618"/>
                  </a:lnTo>
                  <a:lnTo>
                    <a:pt x="234" y="612"/>
                  </a:lnTo>
                  <a:lnTo>
                    <a:pt x="234" y="606"/>
                  </a:lnTo>
                  <a:lnTo>
                    <a:pt x="228" y="606"/>
                  </a:lnTo>
                  <a:lnTo>
                    <a:pt x="228" y="600"/>
                  </a:lnTo>
                  <a:lnTo>
                    <a:pt x="228" y="594"/>
                  </a:lnTo>
                  <a:lnTo>
                    <a:pt x="222" y="594"/>
                  </a:lnTo>
                  <a:lnTo>
                    <a:pt x="222" y="588"/>
                  </a:lnTo>
                  <a:lnTo>
                    <a:pt x="222" y="582"/>
                  </a:lnTo>
                  <a:lnTo>
                    <a:pt x="222" y="576"/>
                  </a:lnTo>
                  <a:lnTo>
                    <a:pt x="222" y="570"/>
                  </a:lnTo>
                  <a:lnTo>
                    <a:pt x="216" y="570"/>
                  </a:lnTo>
                  <a:lnTo>
                    <a:pt x="216" y="564"/>
                  </a:lnTo>
                  <a:lnTo>
                    <a:pt x="216" y="558"/>
                  </a:lnTo>
                  <a:lnTo>
                    <a:pt x="210" y="558"/>
                  </a:lnTo>
                  <a:lnTo>
                    <a:pt x="204" y="558"/>
                  </a:lnTo>
                  <a:lnTo>
                    <a:pt x="180" y="558"/>
                  </a:lnTo>
                  <a:lnTo>
                    <a:pt x="168" y="558"/>
                  </a:lnTo>
                  <a:lnTo>
                    <a:pt x="162" y="558"/>
                  </a:lnTo>
                  <a:lnTo>
                    <a:pt x="144" y="558"/>
                  </a:lnTo>
                  <a:lnTo>
                    <a:pt x="132" y="558"/>
                  </a:lnTo>
                  <a:lnTo>
                    <a:pt x="126" y="558"/>
                  </a:lnTo>
                  <a:lnTo>
                    <a:pt x="120" y="558"/>
                  </a:lnTo>
                  <a:lnTo>
                    <a:pt x="114" y="558"/>
                  </a:lnTo>
                  <a:lnTo>
                    <a:pt x="108" y="558"/>
                  </a:lnTo>
                  <a:lnTo>
                    <a:pt x="102" y="558"/>
                  </a:lnTo>
                  <a:lnTo>
                    <a:pt x="96" y="558"/>
                  </a:lnTo>
                  <a:lnTo>
                    <a:pt x="90" y="558"/>
                  </a:lnTo>
                  <a:lnTo>
                    <a:pt x="84" y="558"/>
                  </a:lnTo>
                  <a:lnTo>
                    <a:pt x="78" y="558"/>
                  </a:lnTo>
                  <a:lnTo>
                    <a:pt x="66" y="558"/>
                  </a:lnTo>
                  <a:lnTo>
                    <a:pt x="60" y="558"/>
                  </a:lnTo>
                  <a:lnTo>
                    <a:pt x="54" y="558"/>
                  </a:lnTo>
                  <a:lnTo>
                    <a:pt x="48" y="558"/>
                  </a:lnTo>
                  <a:lnTo>
                    <a:pt x="42" y="558"/>
                  </a:lnTo>
                  <a:lnTo>
                    <a:pt x="36" y="558"/>
                  </a:lnTo>
                  <a:lnTo>
                    <a:pt x="30" y="558"/>
                  </a:lnTo>
                  <a:lnTo>
                    <a:pt x="30" y="564"/>
                  </a:lnTo>
                  <a:lnTo>
                    <a:pt x="24" y="564"/>
                  </a:lnTo>
                  <a:lnTo>
                    <a:pt x="18" y="564"/>
                  </a:lnTo>
                  <a:lnTo>
                    <a:pt x="12" y="570"/>
                  </a:lnTo>
                  <a:lnTo>
                    <a:pt x="12" y="564"/>
                  </a:lnTo>
                  <a:lnTo>
                    <a:pt x="12" y="570"/>
                  </a:lnTo>
                  <a:lnTo>
                    <a:pt x="12" y="564"/>
                  </a:lnTo>
                  <a:lnTo>
                    <a:pt x="6" y="564"/>
                  </a:lnTo>
                  <a:lnTo>
                    <a:pt x="0" y="558"/>
                  </a:lnTo>
                  <a:lnTo>
                    <a:pt x="0" y="55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Freeform 8">
              <a:extLst>
                <a:ext uri="{FF2B5EF4-FFF2-40B4-BE49-F238E27FC236}">
                  <a16:creationId xmlns:a16="http://schemas.microsoft.com/office/drawing/2014/main" id="{98702E0C-4556-48A1-5BAE-28C5A18AE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2080" y="2204351"/>
              <a:ext cx="1113359" cy="966888"/>
            </a:xfrm>
            <a:custGeom>
              <a:avLst/>
              <a:gdLst/>
              <a:ahLst/>
              <a:cxnLst>
                <a:cxn ang="0">
                  <a:pos x="1082" y="314"/>
                </a:cxn>
                <a:cxn ang="0">
                  <a:pos x="1051" y="288"/>
                </a:cxn>
                <a:cxn ang="0">
                  <a:pos x="1035" y="274"/>
                </a:cxn>
                <a:cxn ang="0">
                  <a:pos x="1028" y="241"/>
                </a:cxn>
                <a:cxn ang="0">
                  <a:pos x="1028" y="201"/>
                </a:cxn>
                <a:cxn ang="0">
                  <a:pos x="1028" y="167"/>
                </a:cxn>
                <a:cxn ang="0">
                  <a:pos x="1018" y="120"/>
                </a:cxn>
                <a:cxn ang="0">
                  <a:pos x="1002" y="104"/>
                </a:cxn>
                <a:cxn ang="0">
                  <a:pos x="995" y="64"/>
                </a:cxn>
                <a:cxn ang="0">
                  <a:pos x="962" y="30"/>
                </a:cxn>
                <a:cxn ang="0">
                  <a:pos x="931" y="16"/>
                </a:cxn>
                <a:cxn ang="0">
                  <a:pos x="858" y="56"/>
                </a:cxn>
                <a:cxn ang="0">
                  <a:pos x="673" y="71"/>
                </a:cxn>
                <a:cxn ang="0">
                  <a:pos x="225" y="71"/>
                </a:cxn>
                <a:cxn ang="0">
                  <a:pos x="135" y="491"/>
                </a:cxn>
                <a:cxn ang="0">
                  <a:pos x="95" y="498"/>
                </a:cxn>
                <a:cxn ang="0">
                  <a:pos x="80" y="515"/>
                </a:cxn>
                <a:cxn ang="0">
                  <a:pos x="54" y="545"/>
                </a:cxn>
                <a:cxn ang="0">
                  <a:pos x="40" y="571"/>
                </a:cxn>
                <a:cxn ang="0">
                  <a:pos x="54" y="595"/>
                </a:cxn>
                <a:cxn ang="0">
                  <a:pos x="24" y="626"/>
                </a:cxn>
                <a:cxn ang="0">
                  <a:pos x="24" y="659"/>
                </a:cxn>
                <a:cxn ang="0">
                  <a:pos x="0" y="682"/>
                </a:cxn>
                <a:cxn ang="0">
                  <a:pos x="24" y="692"/>
                </a:cxn>
                <a:cxn ang="0">
                  <a:pos x="40" y="723"/>
                </a:cxn>
                <a:cxn ang="0">
                  <a:pos x="54" y="772"/>
                </a:cxn>
                <a:cxn ang="0">
                  <a:pos x="80" y="803"/>
                </a:cxn>
                <a:cxn ang="0">
                  <a:pos x="88" y="836"/>
                </a:cxn>
                <a:cxn ang="0">
                  <a:pos x="121" y="900"/>
                </a:cxn>
                <a:cxn ang="0">
                  <a:pos x="121" y="933"/>
                </a:cxn>
                <a:cxn ang="0">
                  <a:pos x="111" y="956"/>
                </a:cxn>
                <a:cxn ang="0">
                  <a:pos x="151" y="966"/>
                </a:cxn>
                <a:cxn ang="0">
                  <a:pos x="208" y="909"/>
                </a:cxn>
                <a:cxn ang="0">
                  <a:pos x="314" y="900"/>
                </a:cxn>
                <a:cxn ang="0">
                  <a:pos x="496" y="893"/>
                </a:cxn>
                <a:cxn ang="0">
                  <a:pos x="643" y="893"/>
                </a:cxn>
                <a:cxn ang="0">
                  <a:pos x="716" y="763"/>
                </a:cxn>
                <a:cxn ang="0">
                  <a:pos x="770" y="784"/>
                </a:cxn>
                <a:cxn ang="0">
                  <a:pos x="827" y="869"/>
                </a:cxn>
                <a:cxn ang="0">
                  <a:pos x="827" y="836"/>
                </a:cxn>
                <a:cxn ang="0">
                  <a:pos x="851" y="812"/>
                </a:cxn>
                <a:cxn ang="0">
                  <a:pos x="874" y="796"/>
                </a:cxn>
                <a:cxn ang="0">
                  <a:pos x="891" y="749"/>
                </a:cxn>
                <a:cxn ang="0">
                  <a:pos x="914" y="715"/>
                </a:cxn>
                <a:cxn ang="0">
                  <a:pos x="955" y="692"/>
                </a:cxn>
                <a:cxn ang="0">
                  <a:pos x="971" y="642"/>
                </a:cxn>
                <a:cxn ang="0">
                  <a:pos x="978" y="612"/>
                </a:cxn>
                <a:cxn ang="0">
                  <a:pos x="978" y="555"/>
                </a:cxn>
                <a:cxn ang="0">
                  <a:pos x="988" y="515"/>
                </a:cxn>
                <a:cxn ang="0">
                  <a:pos x="1002" y="465"/>
                </a:cxn>
                <a:cxn ang="0">
                  <a:pos x="1002" y="434"/>
                </a:cxn>
                <a:cxn ang="0">
                  <a:pos x="1018" y="401"/>
                </a:cxn>
                <a:cxn ang="0">
                  <a:pos x="1051" y="385"/>
                </a:cxn>
                <a:cxn ang="0">
                  <a:pos x="1082" y="368"/>
                </a:cxn>
                <a:cxn ang="0">
                  <a:pos x="1115" y="338"/>
                </a:cxn>
              </a:cxnLst>
              <a:rect l="0" t="0" r="r" b="b"/>
              <a:pathLst>
                <a:path w="1115" h="966">
                  <a:moveTo>
                    <a:pt x="1108" y="338"/>
                  </a:moveTo>
                  <a:lnTo>
                    <a:pt x="1099" y="328"/>
                  </a:lnTo>
                  <a:lnTo>
                    <a:pt x="1092" y="328"/>
                  </a:lnTo>
                  <a:lnTo>
                    <a:pt x="1082" y="328"/>
                  </a:lnTo>
                  <a:lnTo>
                    <a:pt x="1082" y="321"/>
                  </a:lnTo>
                  <a:lnTo>
                    <a:pt x="1082" y="314"/>
                  </a:lnTo>
                  <a:lnTo>
                    <a:pt x="1075" y="314"/>
                  </a:lnTo>
                  <a:lnTo>
                    <a:pt x="1075" y="304"/>
                  </a:lnTo>
                  <a:lnTo>
                    <a:pt x="1068" y="304"/>
                  </a:lnTo>
                  <a:lnTo>
                    <a:pt x="1068" y="297"/>
                  </a:lnTo>
                  <a:lnTo>
                    <a:pt x="1059" y="297"/>
                  </a:lnTo>
                  <a:lnTo>
                    <a:pt x="1051" y="288"/>
                  </a:lnTo>
                  <a:lnTo>
                    <a:pt x="1051" y="297"/>
                  </a:lnTo>
                  <a:lnTo>
                    <a:pt x="1042" y="297"/>
                  </a:lnTo>
                  <a:lnTo>
                    <a:pt x="1042" y="288"/>
                  </a:lnTo>
                  <a:lnTo>
                    <a:pt x="1035" y="288"/>
                  </a:lnTo>
                  <a:lnTo>
                    <a:pt x="1035" y="281"/>
                  </a:lnTo>
                  <a:lnTo>
                    <a:pt x="1035" y="274"/>
                  </a:lnTo>
                  <a:lnTo>
                    <a:pt x="1035" y="264"/>
                  </a:lnTo>
                  <a:lnTo>
                    <a:pt x="1035" y="257"/>
                  </a:lnTo>
                  <a:lnTo>
                    <a:pt x="1028" y="257"/>
                  </a:lnTo>
                  <a:lnTo>
                    <a:pt x="1035" y="248"/>
                  </a:lnTo>
                  <a:lnTo>
                    <a:pt x="1028" y="248"/>
                  </a:lnTo>
                  <a:lnTo>
                    <a:pt x="1028" y="241"/>
                  </a:lnTo>
                  <a:lnTo>
                    <a:pt x="1028" y="234"/>
                  </a:lnTo>
                  <a:lnTo>
                    <a:pt x="1028" y="224"/>
                  </a:lnTo>
                  <a:lnTo>
                    <a:pt x="1028" y="217"/>
                  </a:lnTo>
                  <a:lnTo>
                    <a:pt x="1028" y="208"/>
                  </a:lnTo>
                  <a:lnTo>
                    <a:pt x="1018" y="208"/>
                  </a:lnTo>
                  <a:lnTo>
                    <a:pt x="1028" y="201"/>
                  </a:lnTo>
                  <a:lnTo>
                    <a:pt x="1028" y="191"/>
                  </a:lnTo>
                  <a:lnTo>
                    <a:pt x="1018" y="184"/>
                  </a:lnTo>
                  <a:lnTo>
                    <a:pt x="1028" y="184"/>
                  </a:lnTo>
                  <a:lnTo>
                    <a:pt x="1018" y="177"/>
                  </a:lnTo>
                  <a:lnTo>
                    <a:pt x="1028" y="177"/>
                  </a:lnTo>
                  <a:lnTo>
                    <a:pt x="1028" y="167"/>
                  </a:lnTo>
                  <a:lnTo>
                    <a:pt x="1018" y="160"/>
                  </a:lnTo>
                  <a:lnTo>
                    <a:pt x="1018" y="151"/>
                  </a:lnTo>
                  <a:lnTo>
                    <a:pt x="1018" y="144"/>
                  </a:lnTo>
                  <a:lnTo>
                    <a:pt x="1018" y="137"/>
                  </a:lnTo>
                  <a:lnTo>
                    <a:pt x="1018" y="127"/>
                  </a:lnTo>
                  <a:lnTo>
                    <a:pt x="1018" y="120"/>
                  </a:lnTo>
                  <a:lnTo>
                    <a:pt x="1011" y="120"/>
                  </a:lnTo>
                  <a:lnTo>
                    <a:pt x="1011" y="111"/>
                  </a:lnTo>
                  <a:lnTo>
                    <a:pt x="1002" y="111"/>
                  </a:lnTo>
                  <a:lnTo>
                    <a:pt x="1011" y="111"/>
                  </a:lnTo>
                  <a:lnTo>
                    <a:pt x="1011" y="104"/>
                  </a:lnTo>
                  <a:lnTo>
                    <a:pt x="1002" y="104"/>
                  </a:lnTo>
                  <a:lnTo>
                    <a:pt x="1002" y="97"/>
                  </a:lnTo>
                  <a:lnTo>
                    <a:pt x="1002" y="87"/>
                  </a:lnTo>
                  <a:lnTo>
                    <a:pt x="1002" y="80"/>
                  </a:lnTo>
                  <a:lnTo>
                    <a:pt x="1002" y="71"/>
                  </a:lnTo>
                  <a:lnTo>
                    <a:pt x="995" y="71"/>
                  </a:lnTo>
                  <a:lnTo>
                    <a:pt x="995" y="64"/>
                  </a:lnTo>
                  <a:lnTo>
                    <a:pt x="988" y="64"/>
                  </a:lnTo>
                  <a:lnTo>
                    <a:pt x="988" y="56"/>
                  </a:lnTo>
                  <a:lnTo>
                    <a:pt x="978" y="56"/>
                  </a:lnTo>
                  <a:lnTo>
                    <a:pt x="971" y="47"/>
                  </a:lnTo>
                  <a:lnTo>
                    <a:pt x="962" y="40"/>
                  </a:lnTo>
                  <a:lnTo>
                    <a:pt x="962" y="30"/>
                  </a:lnTo>
                  <a:lnTo>
                    <a:pt x="955" y="30"/>
                  </a:lnTo>
                  <a:lnTo>
                    <a:pt x="948" y="30"/>
                  </a:lnTo>
                  <a:lnTo>
                    <a:pt x="938" y="30"/>
                  </a:lnTo>
                  <a:lnTo>
                    <a:pt x="938" y="23"/>
                  </a:lnTo>
                  <a:lnTo>
                    <a:pt x="931" y="23"/>
                  </a:lnTo>
                  <a:lnTo>
                    <a:pt x="931" y="16"/>
                  </a:lnTo>
                  <a:lnTo>
                    <a:pt x="922" y="16"/>
                  </a:lnTo>
                  <a:lnTo>
                    <a:pt x="922" y="7"/>
                  </a:lnTo>
                  <a:lnTo>
                    <a:pt x="922" y="0"/>
                  </a:lnTo>
                  <a:lnTo>
                    <a:pt x="891" y="23"/>
                  </a:lnTo>
                  <a:lnTo>
                    <a:pt x="874" y="16"/>
                  </a:lnTo>
                  <a:lnTo>
                    <a:pt x="858" y="56"/>
                  </a:lnTo>
                  <a:lnTo>
                    <a:pt x="818" y="64"/>
                  </a:lnTo>
                  <a:lnTo>
                    <a:pt x="811" y="87"/>
                  </a:lnTo>
                  <a:lnTo>
                    <a:pt x="777" y="97"/>
                  </a:lnTo>
                  <a:lnTo>
                    <a:pt x="754" y="71"/>
                  </a:lnTo>
                  <a:lnTo>
                    <a:pt x="681" y="71"/>
                  </a:lnTo>
                  <a:lnTo>
                    <a:pt x="673" y="71"/>
                  </a:lnTo>
                  <a:lnTo>
                    <a:pt x="640" y="71"/>
                  </a:lnTo>
                  <a:lnTo>
                    <a:pt x="640" y="64"/>
                  </a:lnTo>
                  <a:lnTo>
                    <a:pt x="633" y="64"/>
                  </a:lnTo>
                  <a:lnTo>
                    <a:pt x="633" y="71"/>
                  </a:lnTo>
                  <a:lnTo>
                    <a:pt x="312" y="71"/>
                  </a:lnTo>
                  <a:lnTo>
                    <a:pt x="225" y="71"/>
                  </a:lnTo>
                  <a:lnTo>
                    <a:pt x="215" y="71"/>
                  </a:lnTo>
                  <a:lnTo>
                    <a:pt x="215" y="208"/>
                  </a:lnTo>
                  <a:lnTo>
                    <a:pt x="144" y="208"/>
                  </a:lnTo>
                  <a:lnTo>
                    <a:pt x="144" y="241"/>
                  </a:lnTo>
                  <a:lnTo>
                    <a:pt x="144" y="498"/>
                  </a:lnTo>
                  <a:lnTo>
                    <a:pt x="135" y="491"/>
                  </a:lnTo>
                  <a:lnTo>
                    <a:pt x="128" y="491"/>
                  </a:lnTo>
                  <a:lnTo>
                    <a:pt x="121" y="491"/>
                  </a:lnTo>
                  <a:lnTo>
                    <a:pt x="111" y="491"/>
                  </a:lnTo>
                  <a:lnTo>
                    <a:pt x="111" y="498"/>
                  </a:lnTo>
                  <a:lnTo>
                    <a:pt x="104" y="498"/>
                  </a:lnTo>
                  <a:lnTo>
                    <a:pt x="95" y="498"/>
                  </a:lnTo>
                  <a:lnTo>
                    <a:pt x="88" y="498"/>
                  </a:lnTo>
                  <a:lnTo>
                    <a:pt x="80" y="498"/>
                  </a:lnTo>
                  <a:lnTo>
                    <a:pt x="80" y="505"/>
                  </a:lnTo>
                  <a:lnTo>
                    <a:pt x="71" y="505"/>
                  </a:lnTo>
                  <a:lnTo>
                    <a:pt x="71" y="515"/>
                  </a:lnTo>
                  <a:lnTo>
                    <a:pt x="80" y="515"/>
                  </a:lnTo>
                  <a:lnTo>
                    <a:pt x="80" y="522"/>
                  </a:lnTo>
                  <a:lnTo>
                    <a:pt x="80" y="531"/>
                  </a:lnTo>
                  <a:lnTo>
                    <a:pt x="71" y="538"/>
                  </a:lnTo>
                  <a:lnTo>
                    <a:pt x="64" y="538"/>
                  </a:lnTo>
                  <a:lnTo>
                    <a:pt x="64" y="545"/>
                  </a:lnTo>
                  <a:lnTo>
                    <a:pt x="54" y="545"/>
                  </a:lnTo>
                  <a:lnTo>
                    <a:pt x="54" y="555"/>
                  </a:lnTo>
                  <a:lnTo>
                    <a:pt x="64" y="562"/>
                  </a:lnTo>
                  <a:lnTo>
                    <a:pt x="54" y="562"/>
                  </a:lnTo>
                  <a:lnTo>
                    <a:pt x="47" y="562"/>
                  </a:lnTo>
                  <a:lnTo>
                    <a:pt x="47" y="571"/>
                  </a:lnTo>
                  <a:lnTo>
                    <a:pt x="40" y="571"/>
                  </a:lnTo>
                  <a:lnTo>
                    <a:pt x="40" y="578"/>
                  </a:lnTo>
                  <a:lnTo>
                    <a:pt x="40" y="586"/>
                  </a:lnTo>
                  <a:lnTo>
                    <a:pt x="47" y="586"/>
                  </a:lnTo>
                  <a:lnTo>
                    <a:pt x="40" y="586"/>
                  </a:lnTo>
                  <a:lnTo>
                    <a:pt x="47" y="595"/>
                  </a:lnTo>
                  <a:lnTo>
                    <a:pt x="54" y="595"/>
                  </a:lnTo>
                  <a:lnTo>
                    <a:pt x="47" y="602"/>
                  </a:lnTo>
                  <a:lnTo>
                    <a:pt x="40" y="602"/>
                  </a:lnTo>
                  <a:lnTo>
                    <a:pt x="31" y="612"/>
                  </a:lnTo>
                  <a:lnTo>
                    <a:pt x="24" y="612"/>
                  </a:lnTo>
                  <a:lnTo>
                    <a:pt x="24" y="619"/>
                  </a:lnTo>
                  <a:lnTo>
                    <a:pt x="24" y="626"/>
                  </a:lnTo>
                  <a:lnTo>
                    <a:pt x="24" y="635"/>
                  </a:lnTo>
                  <a:lnTo>
                    <a:pt x="31" y="635"/>
                  </a:lnTo>
                  <a:lnTo>
                    <a:pt x="31" y="642"/>
                  </a:lnTo>
                  <a:lnTo>
                    <a:pt x="31" y="652"/>
                  </a:lnTo>
                  <a:lnTo>
                    <a:pt x="31" y="659"/>
                  </a:lnTo>
                  <a:lnTo>
                    <a:pt x="24" y="659"/>
                  </a:lnTo>
                  <a:lnTo>
                    <a:pt x="24" y="668"/>
                  </a:lnTo>
                  <a:lnTo>
                    <a:pt x="14" y="668"/>
                  </a:lnTo>
                  <a:lnTo>
                    <a:pt x="7" y="668"/>
                  </a:lnTo>
                  <a:lnTo>
                    <a:pt x="7" y="675"/>
                  </a:lnTo>
                  <a:lnTo>
                    <a:pt x="7" y="682"/>
                  </a:lnTo>
                  <a:lnTo>
                    <a:pt x="0" y="682"/>
                  </a:lnTo>
                  <a:lnTo>
                    <a:pt x="0" y="692"/>
                  </a:lnTo>
                  <a:lnTo>
                    <a:pt x="7" y="692"/>
                  </a:lnTo>
                  <a:lnTo>
                    <a:pt x="7" y="699"/>
                  </a:lnTo>
                  <a:lnTo>
                    <a:pt x="14" y="699"/>
                  </a:lnTo>
                  <a:lnTo>
                    <a:pt x="24" y="699"/>
                  </a:lnTo>
                  <a:lnTo>
                    <a:pt x="24" y="692"/>
                  </a:lnTo>
                  <a:lnTo>
                    <a:pt x="31" y="692"/>
                  </a:lnTo>
                  <a:lnTo>
                    <a:pt x="40" y="699"/>
                  </a:lnTo>
                  <a:lnTo>
                    <a:pt x="47" y="699"/>
                  </a:lnTo>
                  <a:lnTo>
                    <a:pt x="40" y="708"/>
                  </a:lnTo>
                  <a:lnTo>
                    <a:pt x="40" y="715"/>
                  </a:lnTo>
                  <a:lnTo>
                    <a:pt x="40" y="723"/>
                  </a:lnTo>
                  <a:lnTo>
                    <a:pt x="47" y="723"/>
                  </a:lnTo>
                  <a:lnTo>
                    <a:pt x="47" y="732"/>
                  </a:lnTo>
                  <a:lnTo>
                    <a:pt x="47" y="739"/>
                  </a:lnTo>
                  <a:lnTo>
                    <a:pt x="54" y="739"/>
                  </a:lnTo>
                  <a:lnTo>
                    <a:pt x="47" y="763"/>
                  </a:lnTo>
                  <a:lnTo>
                    <a:pt x="54" y="772"/>
                  </a:lnTo>
                  <a:lnTo>
                    <a:pt x="64" y="779"/>
                  </a:lnTo>
                  <a:lnTo>
                    <a:pt x="71" y="779"/>
                  </a:lnTo>
                  <a:lnTo>
                    <a:pt x="80" y="779"/>
                  </a:lnTo>
                  <a:lnTo>
                    <a:pt x="80" y="789"/>
                  </a:lnTo>
                  <a:lnTo>
                    <a:pt x="80" y="796"/>
                  </a:lnTo>
                  <a:lnTo>
                    <a:pt x="80" y="803"/>
                  </a:lnTo>
                  <a:lnTo>
                    <a:pt x="71" y="812"/>
                  </a:lnTo>
                  <a:lnTo>
                    <a:pt x="71" y="819"/>
                  </a:lnTo>
                  <a:lnTo>
                    <a:pt x="80" y="819"/>
                  </a:lnTo>
                  <a:lnTo>
                    <a:pt x="80" y="829"/>
                  </a:lnTo>
                  <a:lnTo>
                    <a:pt x="88" y="829"/>
                  </a:lnTo>
                  <a:lnTo>
                    <a:pt x="88" y="836"/>
                  </a:lnTo>
                  <a:lnTo>
                    <a:pt x="95" y="836"/>
                  </a:lnTo>
                  <a:lnTo>
                    <a:pt x="95" y="843"/>
                  </a:lnTo>
                  <a:lnTo>
                    <a:pt x="104" y="843"/>
                  </a:lnTo>
                  <a:lnTo>
                    <a:pt x="128" y="886"/>
                  </a:lnTo>
                  <a:lnTo>
                    <a:pt x="128" y="900"/>
                  </a:lnTo>
                  <a:lnTo>
                    <a:pt x="121" y="900"/>
                  </a:lnTo>
                  <a:lnTo>
                    <a:pt x="121" y="909"/>
                  </a:lnTo>
                  <a:lnTo>
                    <a:pt x="128" y="909"/>
                  </a:lnTo>
                  <a:lnTo>
                    <a:pt x="128" y="916"/>
                  </a:lnTo>
                  <a:lnTo>
                    <a:pt x="121" y="916"/>
                  </a:lnTo>
                  <a:lnTo>
                    <a:pt x="121" y="926"/>
                  </a:lnTo>
                  <a:lnTo>
                    <a:pt x="121" y="933"/>
                  </a:lnTo>
                  <a:lnTo>
                    <a:pt x="111" y="933"/>
                  </a:lnTo>
                  <a:lnTo>
                    <a:pt x="111" y="940"/>
                  </a:lnTo>
                  <a:lnTo>
                    <a:pt x="121" y="940"/>
                  </a:lnTo>
                  <a:lnTo>
                    <a:pt x="121" y="949"/>
                  </a:lnTo>
                  <a:lnTo>
                    <a:pt x="111" y="949"/>
                  </a:lnTo>
                  <a:lnTo>
                    <a:pt x="111" y="956"/>
                  </a:lnTo>
                  <a:lnTo>
                    <a:pt x="121" y="956"/>
                  </a:lnTo>
                  <a:lnTo>
                    <a:pt x="128" y="956"/>
                  </a:lnTo>
                  <a:lnTo>
                    <a:pt x="135" y="956"/>
                  </a:lnTo>
                  <a:lnTo>
                    <a:pt x="144" y="956"/>
                  </a:lnTo>
                  <a:lnTo>
                    <a:pt x="151" y="956"/>
                  </a:lnTo>
                  <a:lnTo>
                    <a:pt x="151" y="966"/>
                  </a:lnTo>
                  <a:lnTo>
                    <a:pt x="161" y="956"/>
                  </a:lnTo>
                  <a:lnTo>
                    <a:pt x="161" y="966"/>
                  </a:lnTo>
                  <a:lnTo>
                    <a:pt x="168" y="966"/>
                  </a:lnTo>
                  <a:lnTo>
                    <a:pt x="196" y="952"/>
                  </a:lnTo>
                  <a:lnTo>
                    <a:pt x="196" y="914"/>
                  </a:lnTo>
                  <a:lnTo>
                    <a:pt x="208" y="909"/>
                  </a:lnTo>
                  <a:lnTo>
                    <a:pt x="208" y="888"/>
                  </a:lnTo>
                  <a:lnTo>
                    <a:pt x="227" y="869"/>
                  </a:lnTo>
                  <a:lnTo>
                    <a:pt x="227" y="855"/>
                  </a:lnTo>
                  <a:lnTo>
                    <a:pt x="281" y="845"/>
                  </a:lnTo>
                  <a:lnTo>
                    <a:pt x="305" y="886"/>
                  </a:lnTo>
                  <a:lnTo>
                    <a:pt x="314" y="900"/>
                  </a:lnTo>
                  <a:lnTo>
                    <a:pt x="336" y="909"/>
                  </a:lnTo>
                  <a:lnTo>
                    <a:pt x="359" y="900"/>
                  </a:lnTo>
                  <a:lnTo>
                    <a:pt x="418" y="900"/>
                  </a:lnTo>
                  <a:lnTo>
                    <a:pt x="428" y="919"/>
                  </a:lnTo>
                  <a:lnTo>
                    <a:pt x="473" y="919"/>
                  </a:lnTo>
                  <a:lnTo>
                    <a:pt x="496" y="893"/>
                  </a:lnTo>
                  <a:lnTo>
                    <a:pt x="527" y="890"/>
                  </a:lnTo>
                  <a:lnTo>
                    <a:pt x="525" y="869"/>
                  </a:lnTo>
                  <a:lnTo>
                    <a:pt x="555" y="855"/>
                  </a:lnTo>
                  <a:lnTo>
                    <a:pt x="577" y="867"/>
                  </a:lnTo>
                  <a:lnTo>
                    <a:pt x="607" y="890"/>
                  </a:lnTo>
                  <a:lnTo>
                    <a:pt x="643" y="893"/>
                  </a:lnTo>
                  <a:lnTo>
                    <a:pt x="676" y="853"/>
                  </a:lnTo>
                  <a:lnTo>
                    <a:pt x="688" y="831"/>
                  </a:lnTo>
                  <a:lnTo>
                    <a:pt x="716" y="810"/>
                  </a:lnTo>
                  <a:lnTo>
                    <a:pt x="723" y="805"/>
                  </a:lnTo>
                  <a:lnTo>
                    <a:pt x="716" y="791"/>
                  </a:lnTo>
                  <a:lnTo>
                    <a:pt x="716" y="763"/>
                  </a:lnTo>
                  <a:lnTo>
                    <a:pt x="692" y="741"/>
                  </a:lnTo>
                  <a:lnTo>
                    <a:pt x="737" y="737"/>
                  </a:lnTo>
                  <a:lnTo>
                    <a:pt x="737" y="725"/>
                  </a:lnTo>
                  <a:lnTo>
                    <a:pt x="777" y="720"/>
                  </a:lnTo>
                  <a:lnTo>
                    <a:pt x="763" y="760"/>
                  </a:lnTo>
                  <a:lnTo>
                    <a:pt x="770" y="784"/>
                  </a:lnTo>
                  <a:lnTo>
                    <a:pt x="773" y="817"/>
                  </a:lnTo>
                  <a:lnTo>
                    <a:pt x="787" y="831"/>
                  </a:lnTo>
                  <a:lnTo>
                    <a:pt x="801" y="848"/>
                  </a:lnTo>
                  <a:lnTo>
                    <a:pt x="820" y="862"/>
                  </a:lnTo>
                  <a:lnTo>
                    <a:pt x="827" y="871"/>
                  </a:lnTo>
                  <a:lnTo>
                    <a:pt x="827" y="869"/>
                  </a:lnTo>
                  <a:lnTo>
                    <a:pt x="834" y="869"/>
                  </a:lnTo>
                  <a:lnTo>
                    <a:pt x="834" y="860"/>
                  </a:lnTo>
                  <a:lnTo>
                    <a:pt x="834" y="853"/>
                  </a:lnTo>
                  <a:lnTo>
                    <a:pt x="834" y="843"/>
                  </a:lnTo>
                  <a:lnTo>
                    <a:pt x="827" y="843"/>
                  </a:lnTo>
                  <a:lnTo>
                    <a:pt x="827" y="836"/>
                  </a:lnTo>
                  <a:lnTo>
                    <a:pt x="834" y="836"/>
                  </a:lnTo>
                  <a:lnTo>
                    <a:pt x="834" y="829"/>
                  </a:lnTo>
                  <a:lnTo>
                    <a:pt x="841" y="829"/>
                  </a:lnTo>
                  <a:lnTo>
                    <a:pt x="841" y="819"/>
                  </a:lnTo>
                  <a:lnTo>
                    <a:pt x="851" y="819"/>
                  </a:lnTo>
                  <a:lnTo>
                    <a:pt x="851" y="812"/>
                  </a:lnTo>
                  <a:lnTo>
                    <a:pt x="858" y="819"/>
                  </a:lnTo>
                  <a:lnTo>
                    <a:pt x="867" y="819"/>
                  </a:lnTo>
                  <a:lnTo>
                    <a:pt x="874" y="819"/>
                  </a:lnTo>
                  <a:lnTo>
                    <a:pt x="874" y="812"/>
                  </a:lnTo>
                  <a:lnTo>
                    <a:pt x="874" y="803"/>
                  </a:lnTo>
                  <a:lnTo>
                    <a:pt x="874" y="796"/>
                  </a:lnTo>
                  <a:lnTo>
                    <a:pt x="874" y="789"/>
                  </a:lnTo>
                  <a:lnTo>
                    <a:pt x="881" y="779"/>
                  </a:lnTo>
                  <a:lnTo>
                    <a:pt x="881" y="772"/>
                  </a:lnTo>
                  <a:lnTo>
                    <a:pt x="881" y="763"/>
                  </a:lnTo>
                  <a:lnTo>
                    <a:pt x="881" y="756"/>
                  </a:lnTo>
                  <a:lnTo>
                    <a:pt x="891" y="749"/>
                  </a:lnTo>
                  <a:lnTo>
                    <a:pt x="898" y="749"/>
                  </a:lnTo>
                  <a:lnTo>
                    <a:pt x="898" y="739"/>
                  </a:lnTo>
                  <a:lnTo>
                    <a:pt x="898" y="732"/>
                  </a:lnTo>
                  <a:lnTo>
                    <a:pt x="907" y="732"/>
                  </a:lnTo>
                  <a:lnTo>
                    <a:pt x="907" y="723"/>
                  </a:lnTo>
                  <a:lnTo>
                    <a:pt x="914" y="715"/>
                  </a:lnTo>
                  <a:lnTo>
                    <a:pt x="914" y="708"/>
                  </a:lnTo>
                  <a:lnTo>
                    <a:pt x="922" y="699"/>
                  </a:lnTo>
                  <a:lnTo>
                    <a:pt x="931" y="699"/>
                  </a:lnTo>
                  <a:lnTo>
                    <a:pt x="938" y="692"/>
                  </a:lnTo>
                  <a:lnTo>
                    <a:pt x="948" y="692"/>
                  </a:lnTo>
                  <a:lnTo>
                    <a:pt x="955" y="692"/>
                  </a:lnTo>
                  <a:lnTo>
                    <a:pt x="955" y="682"/>
                  </a:lnTo>
                  <a:lnTo>
                    <a:pt x="955" y="675"/>
                  </a:lnTo>
                  <a:lnTo>
                    <a:pt x="962" y="659"/>
                  </a:lnTo>
                  <a:lnTo>
                    <a:pt x="962" y="652"/>
                  </a:lnTo>
                  <a:lnTo>
                    <a:pt x="962" y="642"/>
                  </a:lnTo>
                  <a:lnTo>
                    <a:pt x="971" y="642"/>
                  </a:lnTo>
                  <a:lnTo>
                    <a:pt x="971" y="635"/>
                  </a:lnTo>
                  <a:lnTo>
                    <a:pt x="971" y="626"/>
                  </a:lnTo>
                  <a:lnTo>
                    <a:pt x="978" y="619"/>
                  </a:lnTo>
                  <a:lnTo>
                    <a:pt x="978" y="612"/>
                  </a:lnTo>
                  <a:lnTo>
                    <a:pt x="971" y="612"/>
                  </a:lnTo>
                  <a:lnTo>
                    <a:pt x="978" y="612"/>
                  </a:lnTo>
                  <a:lnTo>
                    <a:pt x="978" y="602"/>
                  </a:lnTo>
                  <a:lnTo>
                    <a:pt x="978" y="595"/>
                  </a:lnTo>
                  <a:lnTo>
                    <a:pt x="978" y="586"/>
                  </a:lnTo>
                  <a:lnTo>
                    <a:pt x="978" y="578"/>
                  </a:lnTo>
                  <a:lnTo>
                    <a:pt x="978" y="571"/>
                  </a:lnTo>
                  <a:lnTo>
                    <a:pt x="978" y="555"/>
                  </a:lnTo>
                  <a:lnTo>
                    <a:pt x="978" y="545"/>
                  </a:lnTo>
                  <a:lnTo>
                    <a:pt x="971" y="538"/>
                  </a:lnTo>
                  <a:lnTo>
                    <a:pt x="971" y="531"/>
                  </a:lnTo>
                  <a:lnTo>
                    <a:pt x="978" y="531"/>
                  </a:lnTo>
                  <a:lnTo>
                    <a:pt x="978" y="522"/>
                  </a:lnTo>
                  <a:lnTo>
                    <a:pt x="988" y="515"/>
                  </a:lnTo>
                  <a:lnTo>
                    <a:pt x="988" y="505"/>
                  </a:lnTo>
                  <a:lnTo>
                    <a:pt x="988" y="491"/>
                  </a:lnTo>
                  <a:lnTo>
                    <a:pt x="995" y="491"/>
                  </a:lnTo>
                  <a:lnTo>
                    <a:pt x="995" y="482"/>
                  </a:lnTo>
                  <a:lnTo>
                    <a:pt x="995" y="475"/>
                  </a:lnTo>
                  <a:lnTo>
                    <a:pt x="1002" y="465"/>
                  </a:lnTo>
                  <a:lnTo>
                    <a:pt x="1002" y="458"/>
                  </a:lnTo>
                  <a:lnTo>
                    <a:pt x="1002" y="451"/>
                  </a:lnTo>
                  <a:lnTo>
                    <a:pt x="1011" y="451"/>
                  </a:lnTo>
                  <a:lnTo>
                    <a:pt x="1011" y="441"/>
                  </a:lnTo>
                  <a:lnTo>
                    <a:pt x="1002" y="441"/>
                  </a:lnTo>
                  <a:lnTo>
                    <a:pt x="1002" y="434"/>
                  </a:lnTo>
                  <a:lnTo>
                    <a:pt x="1002" y="425"/>
                  </a:lnTo>
                  <a:lnTo>
                    <a:pt x="1011" y="425"/>
                  </a:lnTo>
                  <a:lnTo>
                    <a:pt x="1011" y="418"/>
                  </a:lnTo>
                  <a:lnTo>
                    <a:pt x="1011" y="408"/>
                  </a:lnTo>
                  <a:lnTo>
                    <a:pt x="1011" y="401"/>
                  </a:lnTo>
                  <a:lnTo>
                    <a:pt x="1018" y="401"/>
                  </a:lnTo>
                  <a:lnTo>
                    <a:pt x="1028" y="401"/>
                  </a:lnTo>
                  <a:lnTo>
                    <a:pt x="1035" y="401"/>
                  </a:lnTo>
                  <a:lnTo>
                    <a:pt x="1042" y="401"/>
                  </a:lnTo>
                  <a:lnTo>
                    <a:pt x="1042" y="394"/>
                  </a:lnTo>
                  <a:lnTo>
                    <a:pt x="1042" y="385"/>
                  </a:lnTo>
                  <a:lnTo>
                    <a:pt x="1051" y="385"/>
                  </a:lnTo>
                  <a:lnTo>
                    <a:pt x="1059" y="385"/>
                  </a:lnTo>
                  <a:lnTo>
                    <a:pt x="1059" y="378"/>
                  </a:lnTo>
                  <a:lnTo>
                    <a:pt x="1068" y="378"/>
                  </a:lnTo>
                  <a:lnTo>
                    <a:pt x="1075" y="378"/>
                  </a:lnTo>
                  <a:lnTo>
                    <a:pt x="1075" y="368"/>
                  </a:lnTo>
                  <a:lnTo>
                    <a:pt x="1082" y="368"/>
                  </a:lnTo>
                  <a:lnTo>
                    <a:pt x="1092" y="368"/>
                  </a:lnTo>
                  <a:lnTo>
                    <a:pt x="1099" y="368"/>
                  </a:lnTo>
                  <a:lnTo>
                    <a:pt x="1099" y="361"/>
                  </a:lnTo>
                  <a:lnTo>
                    <a:pt x="1108" y="345"/>
                  </a:lnTo>
                  <a:lnTo>
                    <a:pt x="1115" y="345"/>
                  </a:lnTo>
                  <a:lnTo>
                    <a:pt x="1115" y="338"/>
                  </a:lnTo>
                  <a:lnTo>
                    <a:pt x="1108" y="33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9" name="Freeform 9">
              <a:extLst>
                <a:ext uri="{FF2B5EF4-FFF2-40B4-BE49-F238E27FC236}">
                  <a16:creationId xmlns:a16="http://schemas.microsoft.com/office/drawing/2014/main" id="{654D9247-3C0E-84D8-B2E8-70177ED8A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843" y="2925013"/>
              <a:ext cx="775856" cy="584537"/>
            </a:xfrm>
            <a:custGeom>
              <a:avLst/>
              <a:gdLst/>
              <a:ahLst/>
              <a:cxnLst>
                <a:cxn ang="0">
                  <a:pos x="602" y="40"/>
                </a:cxn>
                <a:cxn ang="0">
                  <a:pos x="555" y="43"/>
                </a:cxn>
                <a:cxn ang="0">
                  <a:pos x="515" y="133"/>
                </a:cxn>
                <a:cxn ang="0">
                  <a:pos x="364" y="149"/>
                </a:cxn>
                <a:cxn ang="0">
                  <a:pos x="257" y="180"/>
                </a:cxn>
                <a:cxn ang="0">
                  <a:pos x="120" y="125"/>
                </a:cxn>
                <a:cxn ang="0">
                  <a:pos x="35" y="194"/>
                </a:cxn>
                <a:cxn ang="0">
                  <a:pos x="0" y="260"/>
                </a:cxn>
                <a:cxn ang="0">
                  <a:pos x="31" y="270"/>
                </a:cxn>
                <a:cxn ang="0">
                  <a:pos x="54" y="293"/>
                </a:cxn>
                <a:cxn ang="0">
                  <a:pos x="71" y="317"/>
                </a:cxn>
                <a:cxn ang="0">
                  <a:pos x="87" y="333"/>
                </a:cxn>
                <a:cxn ang="0">
                  <a:pos x="111" y="350"/>
                </a:cxn>
                <a:cxn ang="0">
                  <a:pos x="134" y="373"/>
                </a:cxn>
                <a:cxn ang="0">
                  <a:pos x="134" y="397"/>
                </a:cxn>
                <a:cxn ang="0">
                  <a:pos x="151" y="423"/>
                </a:cxn>
                <a:cxn ang="0">
                  <a:pos x="184" y="430"/>
                </a:cxn>
                <a:cxn ang="0">
                  <a:pos x="201" y="454"/>
                </a:cxn>
                <a:cxn ang="0">
                  <a:pos x="215" y="477"/>
                </a:cxn>
                <a:cxn ang="0">
                  <a:pos x="241" y="503"/>
                </a:cxn>
                <a:cxn ang="0">
                  <a:pos x="255" y="527"/>
                </a:cxn>
                <a:cxn ang="0">
                  <a:pos x="288" y="534"/>
                </a:cxn>
                <a:cxn ang="0">
                  <a:pos x="305" y="527"/>
                </a:cxn>
                <a:cxn ang="0">
                  <a:pos x="328" y="527"/>
                </a:cxn>
                <a:cxn ang="0">
                  <a:pos x="345" y="518"/>
                </a:cxn>
                <a:cxn ang="0">
                  <a:pos x="368" y="518"/>
                </a:cxn>
                <a:cxn ang="0">
                  <a:pos x="385" y="534"/>
                </a:cxn>
                <a:cxn ang="0">
                  <a:pos x="409" y="558"/>
                </a:cxn>
                <a:cxn ang="0">
                  <a:pos x="432" y="574"/>
                </a:cxn>
                <a:cxn ang="0">
                  <a:pos x="456" y="574"/>
                </a:cxn>
                <a:cxn ang="0">
                  <a:pos x="496" y="574"/>
                </a:cxn>
                <a:cxn ang="0">
                  <a:pos x="512" y="584"/>
                </a:cxn>
                <a:cxn ang="0">
                  <a:pos x="576" y="567"/>
                </a:cxn>
                <a:cxn ang="0">
                  <a:pos x="650" y="544"/>
                </a:cxn>
                <a:cxn ang="0">
                  <a:pos x="690" y="503"/>
                </a:cxn>
                <a:cxn ang="0">
                  <a:pos x="730" y="487"/>
                </a:cxn>
                <a:cxn ang="0">
                  <a:pos x="746" y="510"/>
                </a:cxn>
                <a:cxn ang="0">
                  <a:pos x="770" y="477"/>
                </a:cxn>
                <a:cxn ang="0">
                  <a:pos x="746" y="463"/>
                </a:cxn>
                <a:cxn ang="0">
                  <a:pos x="713" y="430"/>
                </a:cxn>
                <a:cxn ang="0">
                  <a:pos x="713" y="390"/>
                </a:cxn>
                <a:cxn ang="0">
                  <a:pos x="690" y="373"/>
                </a:cxn>
                <a:cxn ang="0">
                  <a:pos x="673" y="357"/>
                </a:cxn>
                <a:cxn ang="0">
                  <a:pos x="650" y="333"/>
                </a:cxn>
                <a:cxn ang="0">
                  <a:pos x="633" y="310"/>
                </a:cxn>
                <a:cxn ang="0">
                  <a:pos x="600" y="310"/>
                </a:cxn>
                <a:cxn ang="0">
                  <a:pos x="586" y="286"/>
                </a:cxn>
                <a:cxn ang="0">
                  <a:pos x="600" y="260"/>
                </a:cxn>
                <a:cxn ang="0">
                  <a:pos x="616" y="253"/>
                </a:cxn>
                <a:cxn ang="0">
                  <a:pos x="640" y="260"/>
                </a:cxn>
                <a:cxn ang="0">
                  <a:pos x="657" y="236"/>
                </a:cxn>
                <a:cxn ang="0">
                  <a:pos x="652" y="177"/>
                </a:cxn>
                <a:cxn ang="0">
                  <a:pos x="640" y="128"/>
                </a:cxn>
              </a:cxnLst>
              <a:rect l="0" t="0" r="r" b="b"/>
              <a:pathLst>
                <a:path w="777" h="584">
                  <a:moveTo>
                    <a:pt x="640" y="128"/>
                  </a:moveTo>
                  <a:lnTo>
                    <a:pt x="626" y="111"/>
                  </a:lnTo>
                  <a:lnTo>
                    <a:pt x="612" y="97"/>
                  </a:lnTo>
                  <a:lnTo>
                    <a:pt x="609" y="64"/>
                  </a:lnTo>
                  <a:lnTo>
                    <a:pt x="602" y="40"/>
                  </a:lnTo>
                  <a:lnTo>
                    <a:pt x="616" y="0"/>
                  </a:lnTo>
                  <a:lnTo>
                    <a:pt x="576" y="5"/>
                  </a:lnTo>
                  <a:lnTo>
                    <a:pt x="576" y="17"/>
                  </a:lnTo>
                  <a:lnTo>
                    <a:pt x="531" y="21"/>
                  </a:lnTo>
                  <a:lnTo>
                    <a:pt x="555" y="43"/>
                  </a:lnTo>
                  <a:lnTo>
                    <a:pt x="555" y="71"/>
                  </a:lnTo>
                  <a:lnTo>
                    <a:pt x="562" y="85"/>
                  </a:lnTo>
                  <a:lnTo>
                    <a:pt x="555" y="90"/>
                  </a:lnTo>
                  <a:lnTo>
                    <a:pt x="527" y="111"/>
                  </a:lnTo>
                  <a:lnTo>
                    <a:pt x="515" y="133"/>
                  </a:lnTo>
                  <a:lnTo>
                    <a:pt x="482" y="173"/>
                  </a:lnTo>
                  <a:lnTo>
                    <a:pt x="446" y="170"/>
                  </a:lnTo>
                  <a:lnTo>
                    <a:pt x="416" y="147"/>
                  </a:lnTo>
                  <a:lnTo>
                    <a:pt x="394" y="135"/>
                  </a:lnTo>
                  <a:lnTo>
                    <a:pt x="364" y="149"/>
                  </a:lnTo>
                  <a:lnTo>
                    <a:pt x="366" y="170"/>
                  </a:lnTo>
                  <a:lnTo>
                    <a:pt x="335" y="173"/>
                  </a:lnTo>
                  <a:lnTo>
                    <a:pt x="312" y="199"/>
                  </a:lnTo>
                  <a:lnTo>
                    <a:pt x="267" y="199"/>
                  </a:lnTo>
                  <a:lnTo>
                    <a:pt x="257" y="180"/>
                  </a:lnTo>
                  <a:lnTo>
                    <a:pt x="198" y="180"/>
                  </a:lnTo>
                  <a:lnTo>
                    <a:pt x="175" y="189"/>
                  </a:lnTo>
                  <a:lnTo>
                    <a:pt x="153" y="180"/>
                  </a:lnTo>
                  <a:lnTo>
                    <a:pt x="144" y="166"/>
                  </a:lnTo>
                  <a:lnTo>
                    <a:pt x="120" y="125"/>
                  </a:lnTo>
                  <a:lnTo>
                    <a:pt x="66" y="135"/>
                  </a:lnTo>
                  <a:lnTo>
                    <a:pt x="66" y="149"/>
                  </a:lnTo>
                  <a:lnTo>
                    <a:pt x="47" y="168"/>
                  </a:lnTo>
                  <a:lnTo>
                    <a:pt x="47" y="189"/>
                  </a:lnTo>
                  <a:lnTo>
                    <a:pt x="35" y="194"/>
                  </a:lnTo>
                  <a:lnTo>
                    <a:pt x="35" y="232"/>
                  </a:lnTo>
                  <a:lnTo>
                    <a:pt x="7" y="246"/>
                  </a:lnTo>
                  <a:lnTo>
                    <a:pt x="7" y="246"/>
                  </a:lnTo>
                  <a:lnTo>
                    <a:pt x="0" y="253"/>
                  </a:lnTo>
                  <a:lnTo>
                    <a:pt x="0" y="260"/>
                  </a:lnTo>
                  <a:lnTo>
                    <a:pt x="0" y="270"/>
                  </a:lnTo>
                  <a:lnTo>
                    <a:pt x="7" y="270"/>
                  </a:lnTo>
                  <a:lnTo>
                    <a:pt x="14" y="270"/>
                  </a:lnTo>
                  <a:lnTo>
                    <a:pt x="23" y="270"/>
                  </a:lnTo>
                  <a:lnTo>
                    <a:pt x="31" y="270"/>
                  </a:lnTo>
                  <a:lnTo>
                    <a:pt x="31" y="277"/>
                  </a:lnTo>
                  <a:lnTo>
                    <a:pt x="40" y="277"/>
                  </a:lnTo>
                  <a:lnTo>
                    <a:pt x="47" y="277"/>
                  </a:lnTo>
                  <a:lnTo>
                    <a:pt x="47" y="286"/>
                  </a:lnTo>
                  <a:lnTo>
                    <a:pt x="54" y="293"/>
                  </a:lnTo>
                  <a:lnTo>
                    <a:pt x="64" y="293"/>
                  </a:lnTo>
                  <a:lnTo>
                    <a:pt x="64" y="300"/>
                  </a:lnTo>
                  <a:lnTo>
                    <a:pt x="71" y="300"/>
                  </a:lnTo>
                  <a:lnTo>
                    <a:pt x="71" y="310"/>
                  </a:lnTo>
                  <a:lnTo>
                    <a:pt x="71" y="317"/>
                  </a:lnTo>
                  <a:lnTo>
                    <a:pt x="64" y="317"/>
                  </a:lnTo>
                  <a:lnTo>
                    <a:pt x="64" y="326"/>
                  </a:lnTo>
                  <a:lnTo>
                    <a:pt x="71" y="326"/>
                  </a:lnTo>
                  <a:lnTo>
                    <a:pt x="80" y="333"/>
                  </a:lnTo>
                  <a:lnTo>
                    <a:pt x="87" y="333"/>
                  </a:lnTo>
                  <a:lnTo>
                    <a:pt x="87" y="340"/>
                  </a:lnTo>
                  <a:lnTo>
                    <a:pt x="94" y="340"/>
                  </a:lnTo>
                  <a:lnTo>
                    <a:pt x="104" y="340"/>
                  </a:lnTo>
                  <a:lnTo>
                    <a:pt x="104" y="350"/>
                  </a:lnTo>
                  <a:lnTo>
                    <a:pt x="111" y="350"/>
                  </a:lnTo>
                  <a:lnTo>
                    <a:pt x="120" y="350"/>
                  </a:lnTo>
                  <a:lnTo>
                    <a:pt x="120" y="357"/>
                  </a:lnTo>
                  <a:lnTo>
                    <a:pt x="127" y="357"/>
                  </a:lnTo>
                  <a:lnTo>
                    <a:pt x="127" y="366"/>
                  </a:lnTo>
                  <a:lnTo>
                    <a:pt x="134" y="373"/>
                  </a:lnTo>
                  <a:lnTo>
                    <a:pt x="144" y="373"/>
                  </a:lnTo>
                  <a:lnTo>
                    <a:pt x="144" y="383"/>
                  </a:lnTo>
                  <a:lnTo>
                    <a:pt x="144" y="390"/>
                  </a:lnTo>
                  <a:lnTo>
                    <a:pt x="134" y="390"/>
                  </a:lnTo>
                  <a:lnTo>
                    <a:pt x="134" y="397"/>
                  </a:lnTo>
                  <a:lnTo>
                    <a:pt x="144" y="397"/>
                  </a:lnTo>
                  <a:lnTo>
                    <a:pt x="151" y="397"/>
                  </a:lnTo>
                  <a:lnTo>
                    <a:pt x="151" y="407"/>
                  </a:lnTo>
                  <a:lnTo>
                    <a:pt x="151" y="414"/>
                  </a:lnTo>
                  <a:lnTo>
                    <a:pt x="151" y="423"/>
                  </a:lnTo>
                  <a:lnTo>
                    <a:pt x="160" y="423"/>
                  </a:lnTo>
                  <a:lnTo>
                    <a:pt x="168" y="423"/>
                  </a:lnTo>
                  <a:lnTo>
                    <a:pt x="175" y="423"/>
                  </a:lnTo>
                  <a:lnTo>
                    <a:pt x="175" y="430"/>
                  </a:lnTo>
                  <a:lnTo>
                    <a:pt x="184" y="430"/>
                  </a:lnTo>
                  <a:lnTo>
                    <a:pt x="191" y="430"/>
                  </a:lnTo>
                  <a:lnTo>
                    <a:pt x="191" y="437"/>
                  </a:lnTo>
                  <a:lnTo>
                    <a:pt x="201" y="437"/>
                  </a:lnTo>
                  <a:lnTo>
                    <a:pt x="201" y="447"/>
                  </a:lnTo>
                  <a:lnTo>
                    <a:pt x="201" y="454"/>
                  </a:lnTo>
                  <a:lnTo>
                    <a:pt x="201" y="463"/>
                  </a:lnTo>
                  <a:lnTo>
                    <a:pt x="201" y="470"/>
                  </a:lnTo>
                  <a:lnTo>
                    <a:pt x="208" y="470"/>
                  </a:lnTo>
                  <a:lnTo>
                    <a:pt x="208" y="477"/>
                  </a:lnTo>
                  <a:lnTo>
                    <a:pt x="215" y="477"/>
                  </a:lnTo>
                  <a:lnTo>
                    <a:pt x="215" y="487"/>
                  </a:lnTo>
                  <a:lnTo>
                    <a:pt x="224" y="494"/>
                  </a:lnTo>
                  <a:lnTo>
                    <a:pt x="231" y="494"/>
                  </a:lnTo>
                  <a:lnTo>
                    <a:pt x="231" y="503"/>
                  </a:lnTo>
                  <a:lnTo>
                    <a:pt x="241" y="503"/>
                  </a:lnTo>
                  <a:lnTo>
                    <a:pt x="241" y="510"/>
                  </a:lnTo>
                  <a:lnTo>
                    <a:pt x="241" y="518"/>
                  </a:lnTo>
                  <a:lnTo>
                    <a:pt x="248" y="518"/>
                  </a:lnTo>
                  <a:lnTo>
                    <a:pt x="255" y="518"/>
                  </a:lnTo>
                  <a:lnTo>
                    <a:pt x="255" y="527"/>
                  </a:lnTo>
                  <a:lnTo>
                    <a:pt x="264" y="527"/>
                  </a:lnTo>
                  <a:lnTo>
                    <a:pt x="264" y="534"/>
                  </a:lnTo>
                  <a:lnTo>
                    <a:pt x="271" y="534"/>
                  </a:lnTo>
                  <a:lnTo>
                    <a:pt x="281" y="534"/>
                  </a:lnTo>
                  <a:lnTo>
                    <a:pt x="288" y="534"/>
                  </a:lnTo>
                  <a:lnTo>
                    <a:pt x="288" y="527"/>
                  </a:lnTo>
                  <a:lnTo>
                    <a:pt x="295" y="527"/>
                  </a:lnTo>
                  <a:lnTo>
                    <a:pt x="295" y="518"/>
                  </a:lnTo>
                  <a:lnTo>
                    <a:pt x="305" y="518"/>
                  </a:lnTo>
                  <a:lnTo>
                    <a:pt x="305" y="527"/>
                  </a:lnTo>
                  <a:lnTo>
                    <a:pt x="312" y="518"/>
                  </a:lnTo>
                  <a:lnTo>
                    <a:pt x="312" y="527"/>
                  </a:lnTo>
                  <a:lnTo>
                    <a:pt x="319" y="518"/>
                  </a:lnTo>
                  <a:lnTo>
                    <a:pt x="319" y="527"/>
                  </a:lnTo>
                  <a:lnTo>
                    <a:pt x="328" y="527"/>
                  </a:lnTo>
                  <a:lnTo>
                    <a:pt x="328" y="534"/>
                  </a:lnTo>
                  <a:lnTo>
                    <a:pt x="335" y="534"/>
                  </a:lnTo>
                  <a:lnTo>
                    <a:pt x="335" y="527"/>
                  </a:lnTo>
                  <a:lnTo>
                    <a:pt x="345" y="527"/>
                  </a:lnTo>
                  <a:lnTo>
                    <a:pt x="345" y="518"/>
                  </a:lnTo>
                  <a:lnTo>
                    <a:pt x="352" y="518"/>
                  </a:lnTo>
                  <a:lnTo>
                    <a:pt x="352" y="510"/>
                  </a:lnTo>
                  <a:lnTo>
                    <a:pt x="359" y="510"/>
                  </a:lnTo>
                  <a:lnTo>
                    <a:pt x="368" y="510"/>
                  </a:lnTo>
                  <a:lnTo>
                    <a:pt x="368" y="518"/>
                  </a:lnTo>
                  <a:lnTo>
                    <a:pt x="375" y="518"/>
                  </a:lnTo>
                  <a:lnTo>
                    <a:pt x="368" y="518"/>
                  </a:lnTo>
                  <a:lnTo>
                    <a:pt x="368" y="527"/>
                  </a:lnTo>
                  <a:lnTo>
                    <a:pt x="375" y="534"/>
                  </a:lnTo>
                  <a:lnTo>
                    <a:pt x="385" y="534"/>
                  </a:lnTo>
                  <a:lnTo>
                    <a:pt x="385" y="544"/>
                  </a:lnTo>
                  <a:lnTo>
                    <a:pt x="392" y="551"/>
                  </a:lnTo>
                  <a:lnTo>
                    <a:pt x="399" y="551"/>
                  </a:lnTo>
                  <a:lnTo>
                    <a:pt x="399" y="558"/>
                  </a:lnTo>
                  <a:lnTo>
                    <a:pt x="409" y="558"/>
                  </a:lnTo>
                  <a:lnTo>
                    <a:pt x="416" y="558"/>
                  </a:lnTo>
                  <a:lnTo>
                    <a:pt x="416" y="567"/>
                  </a:lnTo>
                  <a:lnTo>
                    <a:pt x="425" y="567"/>
                  </a:lnTo>
                  <a:lnTo>
                    <a:pt x="425" y="574"/>
                  </a:lnTo>
                  <a:lnTo>
                    <a:pt x="432" y="574"/>
                  </a:lnTo>
                  <a:lnTo>
                    <a:pt x="432" y="584"/>
                  </a:lnTo>
                  <a:lnTo>
                    <a:pt x="439" y="584"/>
                  </a:lnTo>
                  <a:lnTo>
                    <a:pt x="449" y="584"/>
                  </a:lnTo>
                  <a:lnTo>
                    <a:pt x="449" y="574"/>
                  </a:lnTo>
                  <a:lnTo>
                    <a:pt x="456" y="574"/>
                  </a:lnTo>
                  <a:lnTo>
                    <a:pt x="456" y="567"/>
                  </a:lnTo>
                  <a:lnTo>
                    <a:pt x="465" y="567"/>
                  </a:lnTo>
                  <a:lnTo>
                    <a:pt x="472" y="567"/>
                  </a:lnTo>
                  <a:lnTo>
                    <a:pt x="489" y="574"/>
                  </a:lnTo>
                  <a:lnTo>
                    <a:pt x="496" y="574"/>
                  </a:lnTo>
                  <a:lnTo>
                    <a:pt x="496" y="567"/>
                  </a:lnTo>
                  <a:lnTo>
                    <a:pt x="505" y="567"/>
                  </a:lnTo>
                  <a:lnTo>
                    <a:pt x="512" y="567"/>
                  </a:lnTo>
                  <a:lnTo>
                    <a:pt x="512" y="574"/>
                  </a:lnTo>
                  <a:lnTo>
                    <a:pt x="512" y="584"/>
                  </a:lnTo>
                  <a:lnTo>
                    <a:pt x="520" y="584"/>
                  </a:lnTo>
                  <a:lnTo>
                    <a:pt x="529" y="584"/>
                  </a:lnTo>
                  <a:lnTo>
                    <a:pt x="546" y="574"/>
                  </a:lnTo>
                  <a:lnTo>
                    <a:pt x="560" y="567"/>
                  </a:lnTo>
                  <a:lnTo>
                    <a:pt x="576" y="567"/>
                  </a:lnTo>
                  <a:lnTo>
                    <a:pt x="586" y="558"/>
                  </a:lnTo>
                  <a:lnTo>
                    <a:pt x="593" y="567"/>
                  </a:lnTo>
                  <a:lnTo>
                    <a:pt x="616" y="574"/>
                  </a:lnTo>
                  <a:lnTo>
                    <a:pt x="633" y="551"/>
                  </a:lnTo>
                  <a:lnTo>
                    <a:pt x="650" y="544"/>
                  </a:lnTo>
                  <a:lnTo>
                    <a:pt x="650" y="534"/>
                  </a:lnTo>
                  <a:lnTo>
                    <a:pt x="666" y="518"/>
                  </a:lnTo>
                  <a:lnTo>
                    <a:pt x="673" y="510"/>
                  </a:lnTo>
                  <a:lnTo>
                    <a:pt x="680" y="503"/>
                  </a:lnTo>
                  <a:lnTo>
                    <a:pt x="690" y="503"/>
                  </a:lnTo>
                  <a:lnTo>
                    <a:pt x="697" y="503"/>
                  </a:lnTo>
                  <a:lnTo>
                    <a:pt x="706" y="494"/>
                  </a:lnTo>
                  <a:lnTo>
                    <a:pt x="713" y="494"/>
                  </a:lnTo>
                  <a:lnTo>
                    <a:pt x="720" y="487"/>
                  </a:lnTo>
                  <a:lnTo>
                    <a:pt x="730" y="487"/>
                  </a:lnTo>
                  <a:lnTo>
                    <a:pt x="737" y="487"/>
                  </a:lnTo>
                  <a:lnTo>
                    <a:pt x="737" y="494"/>
                  </a:lnTo>
                  <a:lnTo>
                    <a:pt x="746" y="494"/>
                  </a:lnTo>
                  <a:lnTo>
                    <a:pt x="746" y="503"/>
                  </a:lnTo>
                  <a:lnTo>
                    <a:pt x="746" y="510"/>
                  </a:lnTo>
                  <a:lnTo>
                    <a:pt x="753" y="510"/>
                  </a:lnTo>
                  <a:lnTo>
                    <a:pt x="761" y="510"/>
                  </a:lnTo>
                  <a:lnTo>
                    <a:pt x="777" y="510"/>
                  </a:lnTo>
                  <a:lnTo>
                    <a:pt x="770" y="503"/>
                  </a:lnTo>
                  <a:lnTo>
                    <a:pt x="770" y="477"/>
                  </a:lnTo>
                  <a:lnTo>
                    <a:pt x="770" y="470"/>
                  </a:lnTo>
                  <a:lnTo>
                    <a:pt x="770" y="463"/>
                  </a:lnTo>
                  <a:lnTo>
                    <a:pt x="761" y="463"/>
                  </a:lnTo>
                  <a:lnTo>
                    <a:pt x="753" y="463"/>
                  </a:lnTo>
                  <a:lnTo>
                    <a:pt x="746" y="463"/>
                  </a:lnTo>
                  <a:lnTo>
                    <a:pt x="737" y="463"/>
                  </a:lnTo>
                  <a:lnTo>
                    <a:pt x="737" y="454"/>
                  </a:lnTo>
                  <a:lnTo>
                    <a:pt x="720" y="447"/>
                  </a:lnTo>
                  <a:lnTo>
                    <a:pt x="720" y="437"/>
                  </a:lnTo>
                  <a:lnTo>
                    <a:pt x="713" y="430"/>
                  </a:lnTo>
                  <a:lnTo>
                    <a:pt x="713" y="423"/>
                  </a:lnTo>
                  <a:lnTo>
                    <a:pt x="713" y="414"/>
                  </a:lnTo>
                  <a:lnTo>
                    <a:pt x="713" y="407"/>
                  </a:lnTo>
                  <a:lnTo>
                    <a:pt x="713" y="397"/>
                  </a:lnTo>
                  <a:lnTo>
                    <a:pt x="713" y="390"/>
                  </a:lnTo>
                  <a:lnTo>
                    <a:pt x="713" y="383"/>
                  </a:lnTo>
                  <a:lnTo>
                    <a:pt x="706" y="383"/>
                  </a:lnTo>
                  <a:lnTo>
                    <a:pt x="697" y="383"/>
                  </a:lnTo>
                  <a:lnTo>
                    <a:pt x="697" y="373"/>
                  </a:lnTo>
                  <a:lnTo>
                    <a:pt x="690" y="373"/>
                  </a:lnTo>
                  <a:lnTo>
                    <a:pt x="680" y="373"/>
                  </a:lnTo>
                  <a:lnTo>
                    <a:pt x="690" y="366"/>
                  </a:lnTo>
                  <a:lnTo>
                    <a:pt x="680" y="366"/>
                  </a:lnTo>
                  <a:lnTo>
                    <a:pt x="680" y="357"/>
                  </a:lnTo>
                  <a:lnTo>
                    <a:pt x="673" y="357"/>
                  </a:lnTo>
                  <a:lnTo>
                    <a:pt x="666" y="357"/>
                  </a:lnTo>
                  <a:lnTo>
                    <a:pt x="666" y="350"/>
                  </a:lnTo>
                  <a:lnTo>
                    <a:pt x="657" y="340"/>
                  </a:lnTo>
                  <a:lnTo>
                    <a:pt x="650" y="340"/>
                  </a:lnTo>
                  <a:lnTo>
                    <a:pt x="650" y="333"/>
                  </a:lnTo>
                  <a:lnTo>
                    <a:pt x="650" y="326"/>
                  </a:lnTo>
                  <a:lnTo>
                    <a:pt x="650" y="317"/>
                  </a:lnTo>
                  <a:lnTo>
                    <a:pt x="640" y="317"/>
                  </a:lnTo>
                  <a:lnTo>
                    <a:pt x="633" y="317"/>
                  </a:lnTo>
                  <a:lnTo>
                    <a:pt x="633" y="310"/>
                  </a:lnTo>
                  <a:lnTo>
                    <a:pt x="626" y="310"/>
                  </a:lnTo>
                  <a:lnTo>
                    <a:pt x="616" y="310"/>
                  </a:lnTo>
                  <a:lnTo>
                    <a:pt x="609" y="300"/>
                  </a:lnTo>
                  <a:lnTo>
                    <a:pt x="609" y="310"/>
                  </a:lnTo>
                  <a:lnTo>
                    <a:pt x="600" y="310"/>
                  </a:lnTo>
                  <a:lnTo>
                    <a:pt x="600" y="300"/>
                  </a:lnTo>
                  <a:lnTo>
                    <a:pt x="593" y="300"/>
                  </a:lnTo>
                  <a:lnTo>
                    <a:pt x="586" y="300"/>
                  </a:lnTo>
                  <a:lnTo>
                    <a:pt x="586" y="293"/>
                  </a:lnTo>
                  <a:lnTo>
                    <a:pt x="586" y="286"/>
                  </a:lnTo>
                  <a:lnTo>
                    <a:pt x="593" y="286"/>
                  </a:lnTo>
                  <a:lnTo>
                    <a:pt x="593" y="277"/>
                  </a:lnTo>
                  <a:lnTo>
                    <a:pt x="593" y="270"/>
                  </a:lnTo>
                  <a:lnTo>
                    <a:pt x="600" y="270"/>
                  </a:lnTo>
                  <a:lnTo>
                    <a:pt x="600" y="260"/>
                  </a:lnTo>
                  <a:lnTo>
                    <a:pt x="593" y="260"/>
                  </a:lnTo>
                  <a:lnTo>
                    <a:pt x="600" y="260"/>
                  </a:lnTo>
                  <a:lnTo>
                    <a:pt x="609" y="260"/>
                  </a:lnTo>
                  <a:lnTo>
                    <a:pt x="616" y="260"/>
                  </a:lnTo>
                  <a:lnTo>
                    <a:pt x="616" y="253"/>
                  </a:lnTo>
                  <a:lnTo>
                    <a:pt x="626" y="260"/>
                  </a:lnTo>
                  <a:lnTo>
                    <a:pt x="626" y="253"/>
                  </a:lnTo>
                  <a:lnTo>
                    <a:pt x="626" y="260"/>
                  </a:lnTo>
                  <a:lnTo>
                    <a:pt x="633" y="260"/>
                  </a:lnTo>
                  <a:lnTo>
                    <a:pt x="640" y="260"/>
                  </a:lnTo>
                  <a:lnTo>
                    <a:pt x="640" y="253"/>
                  </a:lnTo>
                  <a:lnTo>
                    <a:pt x="650" y="253"/>
                  </a:lnTo>
                  <a:lnTo>
                    <a:pt x="657" y="253"/>
                  </a:lnTo>
                  <a:lnTo>
                    <a:pt x="657" y="246"/>
                  </a:lnTo>
                  <a:lnTo>
                    <a:pt x="657" y="236"/>
                  </a:lnTo>
                  <a:lnTo>
                    <a:pt x="657" y="220"/>
                  </a:lnTo>
                  <a:lnTo>
                    <a:pt x="657" y="206"/>
                  </a:lnTo>
                  <a:lnTo>
                    <a:pt x="657" y="189"/>
                  </a:lnTo>
                  <a:lnTo>
                    <a:pt x="657" y="189"/>
                  </a:lnTo>
                  <a:lnTo>
                    <a:pt x="652" y="177"/>
                  </a:lnTo>
                  <a:lnTo>
                    <a:pt x="659" y="168"/>
                  </a:lnTo>
                  <a:lnTo>
                    <a:pt x="666" y="156"/>
                  </a:lnTo>
                  <a:lnTo>
                    <a:pt x="666" y="151"/>
                  </a:lnTo>
                  <a:lnTo>
                    <a:pt x="659" y="142"/>
                  </a:lnTo>
                  <a:lnTo>
                    <a:pt x="640" y="12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Freeform 33">
              <a:extLst>
                <a:ext uri="{FF2B5EF4-FFF2-40B4-BE49-F238E27FC236}">
                  <a16:creationId xmlns:a16="http://schemas.microsoft.com/office/drawing/2014/main" id="{7326A777-0E35-F261-AC56-93C4405F1B07}"/>
                </a:ext>
              </a:extLst>
            </p:cNvPr>
            <p:cNvSpPr>
              <a:spLocks noChangeAspect="1"/>
            </p:cNvSpPr>
            <p:nvPr>
              <p:custDataLst>
                <p:tags r:id="rId29"/>
              </p:custDataLst>
            </p:nvPr>
          </p:nvSpPr>
          <p:spPr bwMode="gray">
            <a:xfrm>
              <a:off x="4921112" y="1627189"/>
              <a:ext cx="744408" cy="671512"/>
            </a:xfrm>
            <a:custGeom>
              <a:avLst/>
              <a:gdLst>
                <a:gd name="T0" fmla="*/ 43 w 552"/>
                <a:gd name="T1" fmla="*/ 4 h 498"/>
                <a:gd name="T2" fmla="*/ 74 w 552"/>
                <a:gd name="T3" fmla="*/ 8 h 498"/>
                <a:gd name="T4" fmla="*/ 95 w 552"/>
                <a:gd name="T5" fmla="*/ 17 h 498"/>
                <a:gd name="T6" fmla="*/ 126 w 552"/>
                <a:gd name="T7" fmla="*/ 21 h 498"/>
                <a:gd name="T8" fmla="*/ 147 w 552"/>
                <a:gd name="T9" fmla="*/ 31 h 498"/>
                <a:gd name="T10" fmla="*/ 178 w 552"/>
                <a:gd name="T11" fmla="*/ 21 h 498"/>
                <a:gd name="T12" fmla="*/ 195 w 552"/>
                <a:gd name="T13" fmla="*/ 17 h 498"/>
                <a:gd name="T14" fmla="*/ 221 w 552"/>
                <a:gd name="T15" fmla="*/ 4 h 498"/>
                <a:gd name="T16" fmla="*/ 212 w 552"/>
                <a:gd name="T17" fmla="*/ 13 h 498"/>
                <a:gd name="T18" fmla="*/ 229 w 552"/>
                <a:gd name="T19" fmla="*/ 4 h 498"/>
                <a:gd name="T20" fmla="*/ 251 w 552"/>
                <a:gd name="T21" fmla="*/ 8 h 498"/>
                <a:gd name="T22" fmla="*/ 268 w 552"/>
                <a:gd name="T23" fmla="*/ 13 h 498"/>
                <a:gd name="T24" fmla="*/ 256 w 552"/>
                <a:gd name="T25" fmla="*/ 4 h 498"/>
                <a:gd name="T26" fmla="*/ 256 w 552"/>
                <a:gd name="T27" fmla="*/ 13 h 498"/>
                <a:gd name="T28" fmla="*/ 264 w 552"/>
                <a:gd name="T29" fmla="*/ 17 h 498"/>
                <a:gd name="T30" fmla="*/ 268 w 552"/>
                <a:gd name="T31" fmla="*/ 21 h 498"/>
                <a:gd name="T32" fmla="*/ 273 w 552"/>
                <a:gd name="T33" fmla="*/ 21 h 498"/>
                <a:gd name="T34" fmla="*/ 291 w 552"/>
                <a:gd name="T35" fmla="*/ 21 h 498"/>
                <a:gd name="T36" fmla="*/ 299 w 552"/>
                <a:gd name="T37" fmla="*/ 21 h 498"/>
                <a:gd name="T38" fmla="*/ 303 w 552"/>
                <a:gd name="T39" fmla="*/ 26 h 498"/>
                <a:gd name="T40" fmla="*/ 312 w 552"/>
                <a:gd name="T41" fmla="*/ 21 h 498"/>
                <a:gd name="T42" fmla="*/ 338 w 552"/>
                <a:gd name="T43" fmla="*/ 17 h 498"/>
                <a:gd name="T44" fmla="*/ 355 w 552"/>
                <a:gd name="T45" fmla="*/ 43 h 498"/>
                <a:gd name="T46" fmla="*/ 368 w 552"/>
                <a:gd name="T47" fmla="*/ 78 h 498"/>
                <a:gd name="T48" fmla="*/ 359 w 552"/>
                <a:gd name="T49" fmla="*/ 99 h 498"/>
                <a:gd name="T50" fmla="*/ 351 w 552"/>
                <a:gd name="T51" fmla="*/ 121 h 498"/>
                <a:gd name="T52" fmla="*/ 342 w 552"/>
                <a:gd name="T53" fmla="*/ 138 h 498"/>
                <a:gd name="T54" fmla="*/ 325 w 552"/>
                <a:gd name="T55" fmla="*/ 130 h 498"/>
                <a:gd name="T56" fmla="*/ 308 w 552"/>
                <a:gd name="T57" fmla="*/ 113 h 498"/>
                <a:gd name="T58" fmla="*/ 303 w 552"/>
                <a:gd name="T59" fmla="*/ 95 h 498"/>
                <a:gd name="T60" fmla="*/ 291 w 552"/>
                <a:gd name="T61" fmla="*/ 78 h 498"/>
                <a:gd name="T62" fmla="*/ 285 w 552"/>
                <a:gd name="T63" fmla="*/ 70 h 498"/>
                <a:gd name="T64" fmla="*/ 281 w 552"/>
                <a:gd name="T65" fmla="*/ 70 h 498"/>
                <a:gd name="T66" fmla="*/ 281 w 552"/>
                <a:gd name="T67" fmla="*/ 87 h 498"/>
                <a:gd name="T68" fmla="*/ 291 w 552"/>
                <a:gd name="T69" fmla="*/ 108 h 498"/>
                <a:gd name="T70" fmla="*/ 303 w 552"/>
                <a:gd name="T71" fmla="*/ 126 h 498"/>
                <a:gd name="T72" fmla="*/ 316 w 552"/>
                <a:gd name="T73" fmla="*/ 138 h 498"/>
                <a:gd name="T74" fmla="*/ 316 w 552"/>
                <a:gd name="T75" fmla="*/ 143 h 498"/>
                <a:gd name="T76" fmla="*/ 325 w 552"/>
                <a:gd name="T77" fmla="*/ 155 h 498"/>
                <a:gd name="T78" fmla="*/ 334 w 552"/>
                <a:gd name="T79" fmla="*/ 169 h 498"/>
                <a:gd name="T80" fmla="*/ 342 w 552"/>
                <a:gd name="T81" fmla="*/ 195 h 498"/>
                <a:gd name="T82" fmla="*/ 355 w 552"/>
                <a:gd name="T83" fmla="*/ 217 h 498"/>
                <a:gd name="T84" fmla="*/ 364 w 552"/>
                <a:gd name="T85" fmla="*/ 238 h 498"/>
                <a:gd name="T86" fmla="*/ 377 w 552"/>
                <a:gd name="T87" fmla="*/ 256 h 498"/>
                <a:gd name="T88" fmla="*/ 390 w 552"/>
                <a:gd name="T89" fmla="*/ 273 h 498"/>
                <a:gd name="T90" fmla="*/ 394 w 552"/>
                <a:gd name="T91" fmla="*/ 281 h 498"/>
                <a:gd name="T92" fmla="*/ 386 w 552"/>
                <a:gd name="T93" fmla="*/ 285 h 498"/>
                <a:gd name="T94" fmla="*/ 390 w 552"/>
                <a:gd name="T95" fmla="*/ 295 h 498"/>
                <a:gd name="T96" fmla="*/ 368 w 552"/>
                <a:gd name="T97" fmla="*/ 316 h 498"/>
                <a:gd name="T98" fmla="*/ 260 w 552"/>
                <a:gd name="T99" fmla="*/ 347 h 498"/>
                <a:gd name="T100" fmla="*/ 13 w 552"/>
                <a:gd name="T101" fmla="*/ 347 h 498"/>
                <a:gd name="T102" fmla="*/ 8 w 552"/>
                <a:gd name="T103" fmla="*/ 74 h 498"/>
                <a:gd name="T104" fmla="*/ 8 w 552"/>
                <a:gd name="T105" fmla="*/ 43 h 498"/>
                <a:gd name="T106" fmla="*/ 8 w 552"/>
                <a:gd name="T107" fmla="*/ 17 h 498"/>
                <a:gd name="T108" fmla="*/ 17 w 552"/>
                <a:gd name="T109" fmla="*/ 4 h 49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52"/>
                <a:gd name="T166" fmla="*/ 0 h 498"/>
                <a:gd name="T167" fmla="*/ 552 w 552"/>
                <a:gd name="T168" fmla="*/ 498 h 49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52" h="498">
                  <a:moveTo>
                    <a:pt x="24" y="6"/>
                  </a:moveTo>
                  <a:lnTo>
                    <a:pt x="24" y="12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54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84" y="12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102" y="12"/>
                  </a:lnTo>
                  <a:lnTo>
                    <a:pt x="108" y="12"/>
                  </a:lnTo>
                  <a:lnTo>
                    <a:pt x="114" y="12"/>
                  </a:lnTo>
                  <a:lnTo>
                    <a:pt x="114" y="18"/>
                  </a:lnTo>
                  <a:lnTo>
                    <a:pt x="120" y="18"/>
                  </a:lnTo>
                  <a:lnTo>
                    <a:pt x="126" y="18"/>
                  </a:lnTo>
                  <a:lnTo>
                    <a:pt x="132" y="18"/>
                  </a:lnTo>
                  <a:lnTo>
                    <a:pt x="132" y="24"/>
                  </a:lnTo>
                  <a:lnTo>
                    <a:pt x="138" y="24"/>
                  </a:lnTo>
                  <a:lnTo>
                    <a:pt x="144" y="24"/>
                  </a:lnTo>
                  <a:lnTo>
                    <a:pt x="150" y="24"/>
                  </a:lnTo>
                  <a:lnTo>
                    <a:pt x="156" y="24"/>
                  </a:lnTo>
                  <a:lnTo>
                    <a:pt x="162" y="30"/>
                  </a:lnTo>
                  <a:lnTo>
                    <a:pt x="168" y="30"/>
                  </a:lnTo>
                  <a:lnTo>
                    <a:pt x="174" y="30"/>
                  </a:lnTo>
                  <a:lnTo>
                    <a:pt x="180" y="30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92" y="36"/>
                  </a:lnTo>
                  <a:lnTo>
                    <a:pt x="198" y="36"/>
                  </a:lnTo>
                  <a:lnTo>
                    <a:pt x="204" y="36"/>
                  </a:lnTo>
                  <a:lnTo>
                    <a:pt x="204" y="42"/>
                  </a:lnTo>
                  <a:lnTo>
                    <a:pt x="210" y="42"/>
                  </a:lnTo>
                  <a:lnTo>
                    <a:pt x="216" y="42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34" y="42"/>
                  </a:lnTo>
                  <a:lnTo>
                    <a:pt x="240" y="36"/>
                  </a:lnTo>
                  <a:lnTo>
                    <a:pt x="246" y="30"/>
                  </a:lnTo>
                  <a:lnTo>
                    <a:pt x="252" y="30"/>
                  </a:lnTo>
                  <a:lnTo>
                    <a:pt x="258" y="30"/>
                  </a:lnTo>
                  <a:lnTo>
                    <a:pt x="258" y="24"/>
                  </a:lnTo>
                  <a:lnTo>
                    <a:pt x="264" y="24"/>
                  </a:lnTo>
                  <a:lnTo>
                    <a:pt x="264" y="18"/>
                  </a:lnTo>
                  <a:lnTo>
                    <a:pt x="270" y="18"/>
                  </a:lnTo>
                  <a:lnTo>
                    <a:pt x="270" y="24"/>
                  </a:lnTo>
                  <a:lnTo>
                    <a:pt x="276" y="24"/>
                  </a:lnTo>
                  <a:lnTo>
                    <a:pt x="276" y="18"/>
                  </a:lnTo>
                  <a:lnTo>
                    <a:pt x="282" y="18"/>
                  </a:lnTo>
                  <a:lnTo>
                    <a:pt x="282" y="12"/>
                  </a:lnTo>
                  <a:lnTo>
                    <a:pt x="288" y="12"/>
                  </a:lnTo>
                  <a:lnTo>
                    <a:pt x="294" y="12"/>
                  </a:lnTo>
                  <a:lnTo>
                    <a:pt x="306" y="6"/>
                  </a:lnTo>
                  <a:lnTo>
                    <a:pt x="312" y="6"/>
                  </a:lnTo>
                  <a:lnTo>
                    <a:pt x="306" y="6"/>
                  </a:lnTo>
                  <a:lnTo>
                    <a:pt x="306" y="12"/>
                  </a:lnTo>
                  <a:lnTo>
                    <a:pt x="300" y="12"/>
                  </a:lnTo>
                  <a:lnTo>
                    <a:pt x="294" y="12"/>
                  </a:lnTo>
                  <a:lnTo>
                    <a:pt x="288" y="18"/>
                  </a:lnTo>
                  <a:lnTo>
                    <a:pt x="294" y="18"/>
                  </a:lnTo>
                  <a:lnTo>
                    <a:pt x="300" y="12"/>
                  </a:lnTo>
                  <a:lnTo>
                    <a:pt x="300" y="18"/>
                  </a:lnTo>
                  <a:lnTo>
                    <a:pt x="300" y="12"/>
                  </a:lnTo>
                  <a:lnTo>
                    <a:pt x="306" y="12"/>
                  </a:lnTo>
                  <a:lnTo>
                    <a:pt x="312" y="12"/>
                  </a:lnTo>
                  <a:lnTo>
                    <a:pt x="318" y="12"/>
                  </a:lnTo>
                  <a:lnTo>
                    <a:pt x="318" y="6"/>
                  </a:lnTo>
                  <a:lnTo>
                    <a:pt x="312" y="6"/>
                  </a:lnTo>
                  <a:lnTo>
                    <a:pt x="318" y="6"/>
                  </a:lnTo>
                  <a:lnTo>
                    <a:pt x="324" y="6"/>
                  </a:lnTo>
                  <a:lnTo>
                    <a:pt x="330" y="12"/>
                  </a:lnTo>
                  <a:lnTo>
                    <a:pt x="336" y="12"/>
                  </a:lnTo>
                  <a:lnTo>
                    <a:pt x="342" y="12"/>
                  </a:lnTo>
                  <a:lnTo>
                    <a:pt x="348" y="12"/>
                  </a:lnTo>
                  <a:lnTo>
                    <a:pt x="354" y="12"/>
                  </a:lnTo>
                  <a:lnTo>
                    <a:pt x="354" y="6"/>
                  </a:lnTo>
                  <a:lnTo>
                    <a:pt x="360" y="6"/>
                  </a:lnTo>
                  <a:lnTo>
                    <a:pt x="360" y="12"/>
                  </a:lnTo>
                  <a:lnTo>
                    <a:pt x="366" y="12"/>
                  </a:lnTo>
                  <a:lnTo>
                    <a:pt x="366" y="18"/>
                  </a:lnTo>
                  <a:lnTo>
                    <a:pt x="372" y="18"/>
                  </a:lnTo>
                  <a:lnTo>
                    <a:pt x="372" y="24"/>
                  </a:lnTo>
                  <a:lnTo>
                    <a:pt x="372" y="18"/>
                  </a:lnTo>
                  <a:lnTo>
                    <a:pt x="366" y="18"/>
                  </a:lnTo>
                  <a:lnTo>
                    <a:pt x="360" y="18"/>
                  </a:lnTo>
                  <a:lnTo>
                    <a:pt x="360" y="12"/>
                  </a:lnTo>
                  <a:lnTo>
                    <a:pt x="360" y="6"/>
                  </a:lnTo>
                  <a:lnTo>
                    <a:pt x="354" y="6"/>
                  </a:lnTo>
                  <a:lnTo>
                    <a:pt x="354" y="12"/>
                  </a:lnTo>
                  <a:lnTo>
                    <a:pt x="360" y="12"/>
                  </a:lnTo>
                  <a:lnTo>
                    <a:pt x="354" y="12"/>
                  </a:lnTo>
                  <a:lnTo>
                    <a:pt x="360" y="12"/>
                  </a:lnTo>
                  <a:lnTo>
                    <a:pt x="354" y="18"/>
                  </a:lnTo>
                  <a:lnTo>
                    <a:pt x="360" y="18"/>
                  </a:lnTo>
                  <a:lnTo>
                    <a:pt x="354" y="18"/>
                  </a:lnTo>
                  <a:lnTo>
                    <a:pt x="354" y="24"/>
                  </a:lnTo>
                  <a:lnTo>
                    <a:pt x="354" y="18"/>
                  </a:lnTo>
                  <a:lnTo>
                    <a:pt x="354" y="24"/>
                  </a:lnTo>
                  <a:lnTo>
                    <a:pt x="354" y="18"/>
                  </a:lnTo>
                  <a:lnTo>
                    <a:pt x="354" y="24"/>
                  </a:lnTo>
                  <a:lnTo>
                    <a:pt x="360" y="24"/>
                  </a:lnTo>
                  <a:lnTo>
                    <a:pt x="366" y="24"/>
                  </a:lnTo>
                  <a:lnTo>
                    <a:pt x="366" y="30"/>
                  </a:lnTo>
                  <a:lnTo>
                    <a:pt x="372" y="30"/>
                  </a:lnTo>
                  <a:lnTo>
                    <a:pt x="366" y="30"/>
                  </a:lnTo>
                  <a:lnTo>
                    <a:pt x="372" y="24"/>
                  </a:lnTo>
                  <a:lnTo>
                    <a:pt x="366" y="24"/>
                  </a:lnTo>
                  <a:lnTo>
                    <a:pt x="372" y="24"/>
                  </a:lnTo>
                  <a:lnTo>
                    <a:pt x="372" y="30"/>
                  </a:lnTo>
                  <a:lnTo>
                    <a:pt x="372" y="24"/>
                  </a:lnTo>
                  <a:lnTo>
                    <a:pt x="372" y="30"/>
                  </a:lnTo>
                  <a:lnTo>
                    <a:pt x="378" y="30"/>
                  </a:lnTo>
                  <a:lnTo>
                    <a:pt x="378" y="24"/>
                  </a:lnTo>
                  <a:lnTo>
                    <a:pt x="372" y="24"/>
                  </a:lnTo>
                  <a:lnTo>
                    <a:pt x="378" y="24"/>
                  </a:lnTo>
                  <a:lnTo>
                    <a:pt x="378" y="30"/>
                  </a:lnTo>
                  <a:lnTo>
                    <a:pt x="384" y="24"/>
                  </a:lnTo>
                  <a:lnTo>
                    <a:pt x="378" y="24"/>
                  </a:lnTo>
                  <a:lnTo>
                    <a:pt x="384" y="24"/>
                  </a:lnTo>
                  <a:lnTo>
                    <a:pt x="384" y="30"/>
                  </a:lnTo>
                  <a:lnTo>
                    <a:pt x="390" y="30"/>
                  </a:lnTo>
                  <a:lnTo>
                    <a:pt x="396" y="30"/>
                  </a:lnTo>
                  <a:lnTo>
                    <a:pt x="402" y="30"/>
                  </a:lnTo>
                  <a:lnTo>
                    <a:pt x="408" y="30"/>
                  </a:lnTo>
                  <a:lnTo>
                    <a:pt x="402" y="30"/>
                  </a:lnTo>
                  <a:lnTo>
                    <a:pt x="396" y="36"/>
                  </a:lnTo>
                  <a:lnTo>
                    <a:pt x="402" y="36"/>
                  </a:lnTo>
                  <a:lnTo>
                    <a:pt x="402" y="30"/>
                  </a:lnTo>
                  <a:lnTo>
                    <a:pt x="408" y="30"/>
                  </a:lnTo>
                  <a:lnTo>
                    <a:pt x="414" y="30"/>
                  </a:lnTo>
                  <a:lnTo>
                    <a:pt x="414" y="36"/>
                  </a:lnTo>
                  <a:lnTo>
                    <a:pt x="414" y="30"/>
                  </a:lnTo>
                  <a:lnTo>
                    <a:pt x="408" y="30"/>
                  </a:lnTo>
                  <a:lnTo>
                    <a:pt x="414" y="30"/>
                  </a:lnTo>
                  <a:lnTo>
                    <a:pt x="420" y="24"/>
                  </a:lnTo>
                  <a:lnTo>
                    <a:pt x="420" y="30"/>
                  </a:lnTo>
                  <a:lnTo>
                    <a:pt x="420" y="36"/>
                  </a:lnTo>
                  <a:lnTo>
                    <a:pt x="420" y="30"/>
                  </a:lnTo>
                  <a:lnTo>
                    <a:pt x="426" y="30"/>
                  </a:lnTo>
                  <a:lnTo>
                    <a:pt x="420" y="30"/>
                  </a:lnTo>
                  <a:lnTo>
                    <a:pt x="426" y="30"/>
                  </a:lnTo>
                  <a:lnTo>
                    <a:pt x="432" y="30"/>
                  </a:lnTo>
                  <a:lnTo>
                    <a:pt x="426" y="30"/>
                  </a:lnTo>
                  <a:lnTo>
                    <a:pt x="432" y="30"/>
                  </a:lnTo>
                  <a:lnTo>
                    <a:pt x="438" y="30"/>
                  </a:lnTo>
                  <a:lnTo>
                    <a:pt x="432" y="30"/>
                  </a:lnTo>
                  <a:lnTo>
                    <a:pt x="438" y="30"/>
                  </a:lnTo>
                  <a:lnTo>
                    <a:pt x="444" y="30"/>
                  </a:lnTo>
                  <a:lnTo>
                    <a:pt x="450" y="30"/>
                  </a:lnTo>
                  <a:lnTo>
                    <a:pt x="456" y="24"/>
                  </a:lnTo>
                  <a:lnTo>
                    <a:pt x="468" y="24"/>
                  </a:lnTo>
                  <a:lnTo>
                    <a:pt x="474" y="18"/>
                  </a:lnTo>
                  <a:lnTo>
                    <a:pt x="474" y="24"/>
                  </a:lnTo>
                  <a:lnTo>
                    <a:pt x="480" y="36"/>
                  </a:lnTo>
                  <a:lnTo>
                    <a:pt x="480" y="42"/>
                  </a:lnTo>
                  <a:lnTo>
                    <a:pt x="486" y="54"/>
                  </a:lnTo>
                  <a:lnTo>
                    <a:pt x="486" y="60"/>
                  </a:lnTo>
                  <a:lnTo>
                    <a:pt x="492" y="60"/>
                  </a:lnTo>
                  <a:lnTo>
                    <a:pt x="492" y="66"/>
                  </a:lnTo>
                  <a:lnTo>
                    <a:pt x="492" y="72"/>
                  </a:lnTo>
                  <a:lnTo>
                    <a:pt x="498" y="84"/>
                  </a:lnTo>
                  <a:lnTo>
                    <a:pt x="504" y="96"/>
                  </a:lnTo>
                  <a:lnTo>
                    <a:pt x="504" y="102"/>
                  </a:lnTo>
                  <a:lnTo>
                    <a:pt x="504" y="108"/>
                  </a:lnTo>
                  <a:lnTo>
                    <a:pt x="510" y="108"/>
                  </a:lnTo>
                  <a:lnTo>
                    <a:pt x="504" y="108"/>
                  </a:lnTo>
                  <a:lnTo>
                    <a:pt x="504" y="114"/>
                  </a:lnTo>
                  <a:lnTo>
                    <a:pt x="504" y="120"/>
                  </a:lnTo>
                  <a:lnTo>
                    <a:pt x="498" y="120"/>
                  </a:lnTo>
                  <a:lnTo>
                    <a:pt x="498" y="126"/>
                  </a:lnTo>
                  <a:lnTo>
                    <a:pt x="498" y="132"/>
                  </a:lnTo>
                  <a:lnTo>
                    <a:pt x="498" y="138"/>
                  </a:lnTo>
                  <a:lnTo>
                    <a:pt x="492" y="138"/>
                  </a:lnTo>
                  <a:lnTo>
                    <a:pt x="492" y="144"/>
                  </a:lnTo>
                  <a:lnTo>
                    <a:pt x="492" y="150"/>
                  </a:lnTo>
                  <a:lnTo>
                    <a:pt x="492" y="156"/>
                  </a:lnTo>
                  <a:lnTo>
                    <a:pt x="486" y="156"/>
                  </a:lnTo>
                  <a:lnTo>
                    <a:pt x="486" y="162"/>
                  </a:lnTo>
                  <a:lnTo>
                    <a:pt x="486" y="168"/>
                  </a:lnTo>
                  <a:lnTo>
                    <a:pt x="480" y="168"/>
                  </a:lnTo>
                  <a:lnTo>
                    <a:pt x="486" y="174"/>
                  </a:lnTo>
                  <a:lnTo>
                    <a:pt x="486" y="180"/>
                  </a:lnTo>
                  <a:lnTo>
                    <a:pt x="486" y="186"/>
                  </a:lnTo>
                  <a:lnTo>
                    <a:pt x="480" y="186"/>
                  </a:lnTo>
                  <a:lnTo>
                    <a:pt x="480" y="192"/>
                  </a:lnTo>
                  <a:lnTo>
                    <a:pt x="474" y="192"/>
                  </a:lnTo>
                  <a:lnTo>
                    <a:pt x="474" y="198"/>
                  </a:lnTo>
                  <a:lnTo>
                    <a:pt x="468" y="198"/>
                  </a:lnTo>
                  <a:lnTo>
                    <a:pt x="468" y="192"/>
                  </a:lnTo>
                  <a:lnTo>
                    <a:pt x="462" y="192"/>
                  </a:lnTo>
                  <a:lnTo>
                    <a:pt x="456" y="186"/>
                  </a:lnTo>
                  <a:lnTo>
                    <a:pt x="450" y="186"/>
                  </a:lnTo>
                  <a:lnTo>
                    <a:pt x="450" y="180"/>
                  </a:lnTo>
                  <a:lnTo>
                    <a:pt x="444" y="180"/>
                  </a:lnTo>
                  <a:lnTo>
                    <a:pt x="444" y="174"/>
                  </a:lnTo>
                  <a:lnTo>
                    <a:pt x="438" y="168"/>
                  </a:lnTo>
                  <a:lnTo>
                    <a:pt x="432" y="168"/>
                  </a:lnTo>
                  <a:lnTo>
                    <a:pt x="432" y="162"/>
                  </a:lnTo>
                  <a:lnTo>
                    <a:pt x="426" y="162"/>
                  </a:lnTo>
                  <a:lnTo>
                    <a:pt x="426" y="156"/>
                  </a:lnTo>
                  <a:lnTo>
                    <a:pt x="426" y="150"/>
                  </a:lnTo>
                  <a:lnTo>
                    <a:pt x="420" y="150"/>
                  </a:lnTo>
                  <a:lnTo>
                    <a:pt x="426" y="150"/>
                  </a:lnTo>
                  <a:lnTo>
                    <a:pt x="426" y="144"/>
                  </a:lnTo>
                  <a:lnTo>
                    <a:pt x="420" y="144"/>
                  </a:lnTo>
                  <a:lnTo>
                    <a:pt x="420" y="138"/>
                  </a:lnTo>
                  <a:lnTo>
                    <a:pt x="420" y="132"/>
                  </a:lnTo>
                  <a:lnTo>
                    <a:pt x="414" y="132"/>
                  </a:lnTo>
                  <a:lnTo>
                    <a:pt x="414" y="126"/>
                  </a:lnTo>
                  <a:lnTo>
                    <a:pt x="408" y="126"/>
                  </a:lnTo>
                  <a:lnTo>
                    <a:pt x="408" y="120"/>
                  </a:lnTo>
                  <a:lnTo>
                    <a:pt x="402" y="120"/>
                  </a:lnTo>
                  <a:lnTo>
                    <a:pt x="402" y="114"/>
                  </a:lnTo>
                  <a:lnTo>
                    <a:pt x="402" y="108"/>
                  </a:lnTo>
                  <a:lnTo>
                    <a:pt x="396" y="108"/>
                  </a:lnTo>
                  <a:lnTo>
                    <a:pt x="402" y="108"/>
                  </a:lnTo>
                  <a:lnTo>
                    <a:pt x="396" y="108"/>
                  </a:lnTo>
                  <a:lnTo>
                    <a:pt x="402" y="108"/>
                  </a:lnTo>
                  <a:lnTo>
                    <a:pt x="396" y="108"/>
                  </a:lnTo>
                  <a:lnTo>
                    <a:pt x="396" y="102"/>
                  </a:lnTo>
                  <a:lnTo>
                    <a:pt x="396" y="96"/>
                  </a:lnTo>
                  <a:lnTo>
                    <a:pt x="396" y="90"/>
                  </a:lnTo>
                  <a:lnTo>
                    <a:pt x="390" y="90"/>
                  </a:lnTo>
                  <a:lnTo>
                    <a:pt x="390" y="84"/>
                  </a:lnTo>
                  <a:lnTo>
                    <a:pt x="390" y="90"/>
                  </a:lnTo>
                  <a:lnTo>
                    <a:pt x="384" y="90"/>
                  </a:lnTo>
                  <a:lnTo>
                    <a:pt x="390" y="90"/>
                  </a:lnTo>
                  <a:lnTo>
                    <a:pt x="390" y="96"/>
                  </a:lnTo>
                  <a:lnTo>
                    <a:pt x="384" y="96"/>
                  </a:lnTo>
                  <a:lnTo>
                    <a:pt x="384" y="102"/>
                  </a:lnTo>
                  <a:lnTo>
                    <a:pt x="378" y="108"/>
                  </a:lnTo>
                  <a:lnTo>
                    <a:pt x="384" y="108"/>
                  </a:lnTo>
                  <a:lnTo>
                    <a:pt x="384" y="114"/>
                  </a:lnTo>
                  <a:lnTo>
                    <a:pt x="390" y="114"/>
                  </a:lnTo>
                  <a:lnTo>
                    <a:pt x="390" y="120"/>
                  </a:lnTo>
                  <a:lnTo>
                    <a:pt x="396" y="120"/>
                  </a:lnTo>
                  <a:lnTo>
                    <a:pt x="396" y="126"/>
                  </a:lnTo>
                  <a:lnTo>
                    <a:pt x="396" y="132"/>
                  </a:lnTo>
                  <a:lnTo>
                    <a:pt x="396" y="138"/>
                  </a:lnTo>
                  <a:lnTo>
                    <a:pt x="396" y="144"/>
                  </a:lnTo>
                  <a:lnTo>
                    <a:pt x="402" y="144"/>
                  </a:lnTo>
                  <a:lnTo>
                    <a:pt x="402" y="150"/>
                  </a:lnTo>
                  <a:lnTo>
                    <a:pt x="408" y="150"/>
                  </a:lnTo>
                  <a:lnTo>
                    <a:pt x="408" y="156"/>
                  </a:lnTo>
                  <a:lnTo>
                    <a:pt x="414" y="156"/>
                  </a:lnTo>
                  <a:lnTo>
                    <a:pt x="414" y="162"/>
                  </a:lnTo>
                  <a:lnTo>
                    <a:pt x="414" y="168"/>
                  </a:lnTo>
                  <a:lnTo>
                    <a:pt x="420" y="168"/>
                  </a:lnTo>
                  <a:lnTo>
                    <a:pt x="420" y="174"/>
                  </a:lnTo>
                  <a:lnTo>
                    <a:pt x="426" y="174"/>
                  </a:lnTo>
                  <a:lnTo>
                    <a:pt x="426" y="180"/>
                  </a:lnTo>
                  <a:lnTo>
                    <a:pt x="432" y="180"/>
                  </a:lnTo>
                  <a:lnTo>
                    <a:pt x="438" y="186"/>
                  </a:lnTo>
                  <a:lnTo>
                    <a:pt x="438" y="192"/>
                  </a:lnTo>
                  <a:lnTo>
                    <a:pt x="444" y="192"/>
                  </a:lnTo>
                  <a:lnTo>
                    <a:pt x="438" y="192"/>
                  </a:lnTo>
                  <a:lnTo>
                    <a:pt x="438" y="198"/>
                  </a:lnTo>
                  <a:lnTo>
                    <a:pt x="444" y="198"/>
                  </a:lnTo>
                  <a:lnTo>
                    <a:pt x="444" y="204"/>
                  </a:lnTo>
                  <a:lnTo>
                    <a:pt x="438" y="198"/>
                  </a:lnTo>
                  <a:lnTo>
                    <a:pt x="444" y="204"/>
                  </a:lnTo>
                  <a:lnTo>
                    <a:pt x="438" y="204"/>
                  </a:lnTo>
                  <a:lnTo>
                    <a:pt x="438" y="198"/>
                  </a:lnTo>
                  <a:lnTo>
                    <a:pt x="438" y="204"/>
                  </a:lnTo>
                  <a:lnTo>
                    <a:pt x="444" y="204"/>
                  </a:lnTo>
                  <a:lnTo>
                    <a:pt x="438" y="204"/>
                  </a:lnTo>
                  <a:lnTo>
                    <a:pt x="438" y="210"/>
                  </a:lnTo>
                  <a:lnTo>
                    <a:pt x="444" y="210"/>
                  </a:lnTo>
                  <a:lnTo>
                    <a:pt x="444" y="216"/>
                  </a:lnTo>
                  <a:lnTo>
                    <a:pt x="450" y="216"/>
                  </a:lnTo>
                  <a:lnTo>
                    <a:pt x="444" y="216"/>
                  </a:lnTo>
                  <a:lnTo>
                    <a:pt x="450" y="216"/>
                  </a:lnTo>
                  <a:lnTo>
                    <a:pt x="450" y="222"/>
                  </a:lnTo>
                  <a:lnTo>
                    <a:pt x="456" y="222"/>
                  </a:lnTo>
                  <a:lnTo>
                    <a:pt x="456" y="228"/>
                  </a:lnTo>
                  <a:lnTo>
                    <a:pt x="456" y="234"/>
                  </a:lnTo>
                  <a:lnTo>
                    <a:pt x="462" y="234"/>
                  </a:lnTo>
                  <a:lnTo>
                    <a:pt x="462" y="240"/>
                  </a:lnTo>
                  <a:lnTo>
                    <a:pt x="462" y="246"/>
                  </a:lnTo>
                  <a:lnTo>
                    <a:pt x="462" y="252"/>
                  </a:lnTo>
                  <a:lnTo>
                    <a:pt x="462" y="258"/>
                  </a:lnTo>
                  <a:lnTo>
                    <a:pt x="468" y="258"/>
                  </a:lnTo>
                  <a:lnTo>
                    <a:pt x="468" y="264"/>
                  </a:lnTo>
                  <a:lnTo>
                    <a:pt x="474" y="270"/>
                  </a:lnTo>
                  <a:lnTo>
                    <a:pt x="474" y="276"/>
                  </a:lnTo>
                  <a:lnTo>
                    <a:pt x="480" y="282"/>
                  </a:lnTo>
                  <a:lnTo>
                    <a:pt x="480" y="288"/>
                  </a:lnTo>
                  <a:lnTo>
                    <a:pt x="486" y="288"/>
                  </a:lnTo>
                  <a:lnTo>
                    <a:pt x="486" y="294"/>
                  </a:lnTo>
                  <a:lnTo>
                    <a:pt x="492" y="294"/>
                  </a:lnTo>
                  <a:lnTo>
                    <a:pt x="492" y="300"/>
                  </a:lnTo>
                  <a:lnTo>
                    <a:pt x="492" y="306"/>
                  </a:lnTo>
                  <a:lnTo>
                    <a:pt x="498" y="306"/>
                  </a:lnTo>
                  <a:lnTo>
                    <a:pt x="498" y="312"/>
                  </a:lnTo>
                  <a:lnTo>
                    <a:pt x="498" y="318"/>
                  </a:lnTo>
                  <a:lnTo>
                    <a:pt x="504" y="318"/>
                  </a:lnTo>
                  <a:lnTo>
                    <a:pt x="504" y="324"/>
                  </a:lnTo>
                  <a:lnTo>
                    <a:pt x="504" y="330"/>
                  </a:lnTo>
                  <a:lnTo>
                    <a:pt x="510" y="330"/>
                  </a:lnTo>
                  <a:lnTo>
                    <a:pt x="510" y="336"/>
                  </a:lnTo>
                  <a:lnTo>
                    <a:pt x="510" y="342"/>
                  </a:lnTo>
                  <a:lnTo>
                    <a:pt x="516" y="342"/>
                  </a:lnTo>
                  <a:lnTo>
                    <a:pt x="516" y="348"/>
                  </a:lnTo>
                  <a:lnTo>
                    <a:pt x="516" y="354"/>
                  </a:lnTo>
                  <a:lnTo>
                    <a:pt x="522" y="354"/>
                  </a:lnTo>
                  <a:lnTo>
                    <a:pt x="522" y="360"/>
                  </a:lnTo>
                  <a:lnTo>
                    <a:pt x="528" y="366"/>
                  </a:lnTo>
                  <a:lnTo>
                    <a:pt x="534" y="372"/>
                  </a:lnTo>
                  <a:lnTo>
                    <a:pt x="534" y="378"/>
                  </a:lnTo>
                  <a:lnTo>
                    <a:pt x="540" y="378"/>
                  </a:lnTo>
                  <a:lnTo>
                    <a:pt x="534" y="378"/>
                  </a:lnTo>
                  <a:lnTo>
                    <a:pt x="540" y="378"/>
                  </a:lnTo>
                  <a:lnTo>
                    <a:pt x="540" y="384"/>
                  </a:lnTo>
                  <a:lnTo>
                    <a:pt x="546" y="384"/>
                  </a:lnTo>
                  <a:lnTo>
                    <a:pt x="552" y="384"/>
                  </a:lnTo>
                  <a:lnTo>
                    <a:pt x="552" y="390"/>
                  </a:lnTo>
                  <a:lnTo>
                    <a:pt x="552" y="384"/>
                  </a:lnTo>
                  <a:lnTo>
                    <a:pt x="546" y="384"/>
                  </a:lnTo>
                  <a:lnTo>
                    <a:pt x="546" y="390"/>
                  </a:lnTo>
                  <a:lnTo>
                    <a:pt x="546" y="384"/>
                  </a:lnTo>
                  <a:lnTo>
                    <a:pt x="540" y="384"/>
                  </a:lnTo>
                  <a:lnTo>
                    <a:pt x="534" y="384"/>
                  </a:lnTo>
                  <a:lnTo>
                    <a:pt x="540" y="384"/>
                  </a:lnTo>
                  <a:lnTo>
                    <a:pt x="534" y="384"/>
                  </a:lnTo>
                  <a:lnTo>
                    <a:pt x="534" y="390"/>
                  </a:lnTo>
                  <a:lnTo>
                    <a:pt x="534" y="396"/>
                  </a:lnTo>
                  <a:lnTo>
                    <a:pt x="540" y="396"/>
                  </a:lnTo>
                  <a:lnTo>
                    <a:pt x="534" y="396"/>
                  </a:lnTo>
                  <a:lnTo>
                    <a:pt x="540" y="396"/>
                  </a:lnTo>
                  <a:lnTo>
                    <a:pt x="540" y="402"/>
                  </a:lnTo>
                  <a:lnTo>
                    <a:pt x="534" y="402"/>
                  </a:lnTo>
                  <a:lnTo>
                    <a:pt x="540" y="402"/>
                  </a:lnTo>
                  <a:lnTo>
                    <a:pt x="540" y="408"/>
                  </a:lnTo>
                  <a:lnTo>
                    <a:pt x="534" y="408"/>
                  </a:lnTo>
                  <a:lnTo>
                    <a:pt x="540" y="414"/>
                  </a:lnTo>
                  <a:lnTo>
                    <a:pt x="540" y="420"/>
                  </a:lnTo>
                  <a:lnTo>
                    <a:pt x="540" y="426"/>
                  </a:lnTo>
                  <a:lnTo>
                    <a:pt x="546" y="426"/>
                  </a:lnTo>
                  <a:lnTo>
                    <a:pt x="522" y="444"/>
                  </a:lnTo>
                  <a:lnTo>
                    <a:pt x="510" y="438"/>
                  </a:lnTo>
                  <a:lnTo>
                    <a:pt x="498" y="468"/>
                  </a:lnTo>
                  <a:lnTo>
                    <a:pt x="468" y="474"/>
                  </a:lnTo>
                  <a:lnTo>
                    <a:pt x="462" y="492"/>
                  </a:lnTo>
                  <a:lnTo>
                    <a:pt x="438" y="498"/>
                  </a:lnTo>
                  <a:lnTo>
                    <a:pt x="420" y="480"/>
                  </a:lnTo>
                  <a:lnTo>
                    <a:pt x="366" y="480"/>
                  </a:lnTo>
                  <a:lnTo>
                    <a:pt x="360" y="480"/>
                  </a:lnTo>
                  <a:lnTo>
                    <a:pt x="336" y="480"/>
                  </a:lnTo>
                  <a:lnTo>
                    <a:pt x="336" y="474"/>
                  </a:lnTo>
                  <a:lnTo>
                    <a:pt x="330" y="474"/>
                  </a:lnTo>
                  <a:lnTo>
                    <a:pt x="330" y="480"/>
                  </a:lnTo>
                  <a:lnTo>
                    <a:pt x="90" y="480"/>
                  </a:lnTo>
                  <a:lnTo>
                    <a:pt x="24" y="480"/>
                  </a:lnTo>
                  <a:lnTo>
                    <a:pt x="18" y="480"/>
                  </a:lnTo>
                  <a:lnTo>
                    <a:pt x="18" y="120"/>
                  </a:lnTo>
                  <a:lnTo>
                    <a:pt x="12" y="120"/>
                  </a:lnTo>
                  <a:lnTo>
                    <a:pt x="12" y="114"/>
                  </a:lnTo>
                  <a:lnTo>
                    <a:pt x="12" y="108"/>
                  </a:lnTo>
                  <a:lnTo>
                    <a:pt x="6" y="108"/>
                  </a:lnTo>
                  <a:lnTo>
                    <a:pt x="12" y="108"/>
                  </a:lnTo>
                  <a:lnTo>
                    <a:pt x="12" y="102"/>
                  </a:lnTo>
                  <a:lnTo>
                    <a:pt x="6" y="96"/>
                  </a:lnTo>
                  <a:lnTo>
                    <a:pt x="6" y="90"/>
                  </a:lnTo>
                  <a:lnTo>
                    <a:pt x="6" y="78"/>
                  </a:lnTo>
                  <a:lnTo>
                    <a:pt x="0" y="78"/>
                  </a:lnTo>
                  <a:lnTo>
                    <a:pt x="6" y="72"/>
                  </a:lnTo>
                  <a:lnTo>
                    <a:pt x="6" y="66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18" y="48"/>
                  </a:lnTo>
                  <a:lnTo>
                    <a:pt x="18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30"/>
                  </a:lnTo>
                  <a:lnTo>
                    <a:pt x="12" y="24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Freeform 34">
              <a:extLst>
                <a:ext uri="{FF2B5EF4-FFF2-40B4-BE49-F238E27FC236}">
                  <a16:creationId xmlns:a16="http://schemas.microsoft.com/office/drawing/2014/main" id="{7C69B867-63B9-4902-A4F9-8E399FEB6964}"/>
                </a:ext>
              </a:extLst>
            </p:cNvPr>
            <p:cNvSpPr>
              <a:spLocks noChangeAspect="1"/>
            </p:cNvSpPr>
            <p:nvPr>
              <p:custDataLst>
                <p:tags r:id="rId30"/>
              </p:custDataLst>
            </p:nvPr>
          </p:nvSpPr>
          <p:spPr bwMode="gray">
            <a:xfrm>
              <a:off x="5706788" y="2549526"/>
              <a:ext cx="452359" cy="373062"/>
            </a:xfrm>
            <a:custGeom>
              <a:avLst/>
              <a:gdLst>
                <a:gd name="T0" fmla="*/ 87 w 336"/>
                <a:gd name="T1" fmla="*/ 9 h 276"/>
                <a:gd name="T2" fmla="*/ 91 w 336"/>
                <a:gd name="T3" fmla="*/ 22 h 276"/>
                <a:gd name="T4" fmla="*/ 95 w 336"/>
                <a:gd name="T5" fmla="*/ 35 h 276"/>
                <a:gd name="T6" fmla="*/ 95 w 336"/>
                <a:gd name="T7" fmla="*/ 43 h 276"/>
                <a:gd name="T8" fmla="*/ 99 w 336"/>
                <a:gd name="T9" fmla="*/ 48 h 276"/>
                <a:gd name="T10" fmla="*/ 99 w 336"/>
                <a:gd name="T11" fmla="*/ 66 h 276"/>
                <a:gd name="T12" fmla="*/ 108 w 336"/>
                <a:gd name="T13" fmla="*/ 83 h 276"/>
                <a:gd name="T14" fmla="*/ 116 w 336"/>
                <a:gd name="T15" fmla="*/ 91 h 276"/>
                <a:gd name="T16" fmla="*/ 121 w 336"/>
                <a:gd name="T17" fmla="*/ 105 h 276"/>
                <a:gd name="T18" fmla="*/ 121 w 336"/>
                <a:gd name="T19" fmla="*/ 91 h 276"/>
                <a:gd name="T20" fmla="*/ 126 w 336"/>
                <a:gd name="T21" fmla="*/ 91 h 276"/>
                <a:gd name="T22" fmla="*/ 134 w 336"/>
                <a:gd name="T23" fmla="*/ 100 h 276"/>
                <a:gd name="T24" fmla="*/ 134 w 336"/>
                <a:gd name="T25" fmla="*/ 109 h 276"/>
                <a:gd name="T26" fmla="*/ 143 w 336"/>
                <a:gd name="T27" fmla="*/ 109 h 276"/>
                <a:gd name="T28" fmla="*/ 147 w 336"/>
                <a:gd name="T29" fmla="*/ 105 h 276"/>
                <a:gd name="T30" fmla="*/ 147 w 336"/>
                <a:gd name="T31" fmla="*/ 105 h 276"/>
                <a:gd name="T32" fmla="*/ 151 w 336"/>
                <a:gd name="T33" fmla="*/ 109 h 276"/>
                <a:gd name="T34" fmla="*/ 164 w 336"/>
                <a:gd name="T35" fmla="*/ 118 h 276"/>
                <a:gd name="T36" fmla="*/ 177 w 336"/>
                <a:gd name="T37" fmla="*/ 126 h 276"/>
                <a:gd name="T38" fmla="*/ 186 w 336"/>
                <a:gd name="T39" fmla="*/ 144 h 276"/>
                <a:gd name="T40" fmla="*/ 194 w 336"/>
                <a:gd name="T41" fmla="*/ 148 h 276"/>
                <a:gd name="T42" fmla="*/ 203 w 336"/>
                <a:gd name="T43" fmla="*/ 157 h 276"/>
                <a:gd name="T44" fmla="*/ 211 w 336"/>
                <a:gd name="T45" fmla="*/ 157 h 276"/>
                <a:gd name="T46" fmla="*/ 215 w 336"/>
                <a:gd name="T47" fmla="*/ 169 h 276"/>
                <a:gd name="T48" fmla="*/ 225 w 336"/>
                <a:gd name="T49" fmla="*/ 178 h 276"/>
                <a:gd name="T50" fmla="*/ 229 w 336"/>
                <a:gd name="T51" fmla="*/ 183 h 276"/>
                <a:gd name="T52" fmla="*/ 233 w 336"/>
                <a:gd name="T53" fmla="*/ 183 h 276"/>
                <a:gd name="T54" fmla="*/ 238 w 336"/>
                <a:gd name="T55" fmla="*/ 187 h 276"/>
                <a:gd name="T56" fmla="*/ 229 w 336"/>
                <a:gd name="T57" fmla="*/ 192 h 276"/>
                <a:gd name="T58" fmla="*/ 221 w 336"/>
                <a:gd name="T59" fmla="*/ 196 h 276"/>
                <a:gd name="T60" fmla="*/ 207 w 336"/>
                <a:gd name="T61" fmla="*/ 187 h 276"/>
                <a:gd name="T62" fmla="*/ 198 w 336"/>
                <a:gd name="T63" fmla="*/ 178 h 276"/>
                <a:gd name="T64" fmla="*/ 177 w 336"/>
                <a:gd name="T65" fmla="*/ 157 h 276"/>
                <a:gd name="T66" fmla="*/ 164 w 336"/>
                <a:gd name="T67" fmla="*/ 144 h 276"/>
                <a:gd name="T68" fmla="*/ 151 w 336"/>
                <a:gd name="T69" fmla="*/ 135 h 276"/>
                <a:gd name="T70" fmla="*/ 134 w 336"/>
                <a:gd name="T71" fmla="*/ 126 h 276"/>
                <a:gd name="T72" fmla="*/ 116 w 336"/>
                <a:gd name="T73" fmla="*/ 126 h 276"/>
                <a:gd name="T74" fmla="*/ 108 w 336"/>
                <a:gd name="T75" fmla="*/ 126 h 276"/>
                <a:gd name="T76" fmla="*/ 95 w 336"/>
                <a:gd name="T77" fmla="*/ 118 h 276"/>
                <a:gd name="T78" fmla="*/ 87 w 336"/>
                <a:gd name="T79" fmla="*/ 126 h 276"/>
                <a:gd name="T80" fmla="*/ 69 w 336"/>
                <a:gd name="T81" fmla="*/ 126 h 276"/>
                <a:gd name="T82" fmla="*/ 60 w 336"/>
                <a:gd name="T83" fmla="*/ 118 h 276"/>
                <a:gd name="T84" fmla="*/ 43 w 336"/>
                <a:gd name="T85" fmla="*/ 139 h 276"/>
                <a:gd name="T86" fmla="*/ 35 w 336"/>
                <a:gd name="T87" fmla="*/ 130 h 276"/>
                <a:gd name="T88" fmla="*/ 26 w 336"/>
                <a:gd name="T89" fmla="*/ 130 h 276"/>
                <a:gd name="T90" fmla="*/ 17 w 336"/>
                <a:gd name="T91" fmla="*/ 130 h 276"/>
                <a:gd name="T92" fmla="*/ 4 w 336"/>
                <a:gd name="T93" fmla="*/ 126 h 276"/>
                <a:gd name="T94" fmla="*/ 0 w 336"/>
                <a:gd name="T95" fmla="*/ 105 h 276"/>
                <a:gd name="T96" fmla="*/ 8 w 336"/>
                <a:gd name="T97" fmla="*/ 91 h 276"/>
                <a:gd name="T98" fmla="*/ 13 w 336"/>
                <a:gd name="T99" fmla="*/ 74 h 276"/>
                <a:gd name="T100" fmla="*/ 21 w 336"/>
                <a:gd name="T101" fmla="*/ 61 h 276"/>
                <a:gd name="T102" fmla="*/ 21 w 336"/>
                <a:gd name="T103" fmla="*/ 52 h 276"/>
                <a:gd name="T104" fmla="*/ 21 w 336"/>
                <a:gd name="T105" fmla="*/ 43 h 276"/>
                <a:gd name="T106" fmla="*/ 26 w 336"/>
                <a:gd name="T107" fmla="*/ 31 h 276"/>
                <a:gd name="T108" fmla="*/ 39 w 336"/>
                <a:gd name="T109" fmla="*/ 26 h 276"/>
                <a:gd name="T110" fmla="*/ 47 w 336"/>
                <a:gd name="T111" fmla="*/ 17 h 276"/>
                <a:gd name="T112" fmla="*/ 60 w 336"/>
                <a:gd name="T113" fmla="*/ 13 h 276"/>
                <a:gd name="T114" fmla="*/ 69 w 336"/>
                <a:gd name="T115" fmla="*/ 13 h 2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36"/>
                <a:gd name="T175" fmla="*/ 0 h 276"/>
                <a:gd name="T176" fmla="*/ 336 w 336"/>
                <a:gd name="T177" fmla="*/ 276 h 27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36" h="276">
                  <a:moveTo>
                    <a:pt x="108" y="0"/>
                  </a:moveTo>
                  <a:lnTo>
                    <a:pt x="114" y="6"/>
                  </a:lnTo>
                  <a:lnTo>
                    <a:pt x="114" y="12"/>
                  </a:lnTo>
                  <a:lnTo>
                    <a:pt x="120" y="12"/>
                  </a:lnTo>
                  <a:lnTo>
                    <a:pt x="120" y="18"/>
                  </a:lnTo>
                  <a:lnTo>
                    <a:pt x="120" y="24"/>
                  </a:lnTo>
                  <a:lnTo>
                    <a:pt x="126" y="24"/>
                  </a:lnTo>
                  <a:lnTo>
                    <a:pt x="126" y="30"/>
                  </a:lnTo>
                  <a:lnTo>
                    <a:pt x="126" y="36"/>
                  </a:lnTo>
                  <a:lnTo>
                    <a:pt x="126" y="42"/>
                  </a:lnTo>
                  <a:lnTo>
                    <a:pt x="132" y="42"/>
                  </a:lnTo>
                  <a:lnTo>
                    <a:pt x="132" y="48"/>
                  </a:lnTo>
                  <a:lnTo>
                    <a:pt x="132" y="54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32" y="60"/>
                  </a:lnTo>
                  <a:lnTo>
                    <a:pt x="138" y="60"/>
                  </a:lnTo>
                  <a:lnTo>
                    <a:pt x="138" y="66"/>
                  </a:lnTo>
                  <a:lnTo>
                    <a:pt x="138" y="72"/>
                  </a:lnTo>
                  <a:lnTo>
                    <a:pt x="138" y="66"/>
                  </a:lnTo>
                  <a:lnTo>
                    <a:pt x="138" y="72"/>
                  </a:lnTo>
                  <a:lnTo>
                    <a:pt x="138" y="78"/>
                  </a:lnTo>
                  <a:lnTo>
                    <a:pt x="138" y="84"/>
                  </a:lnTo>
                  <a:lnTo>
                    <a:pt x="138" y="90"/>
                  </a:lnTo>
                  <a:lnTo>
                    <a:pt x="144" y="96"/>
                  </a:lnTo>
                  <a:lnTo>
                    <a:pt x="144" y="102"/>
                  </a:lnTo>
                  <a:lnTo>
                    <a:pt x="150" y="108"/>
                  </a:lnTo>
                  <a:lnTo>
                    <a:pt x="150" y="114"/>
                  </a:lnTo>
                  <a:lnTo>
                    <a:pt x="150" y="120"/>
                  </a:lnTo>
                  <a:lnTo>
                    <a:pt x="156" y="120"/>
                  </a:lnTo>
                  <a:lnTo>
                    <a:pt x="162" y="120"/>
                  </a:lnTo>
                  <a:lnTo>
                    <a:pt x="162" y="126"/>
                  </a:lnTo>
                  <a:lnTo>
                    <a:pt x="162" y="132"/>
                  </a:lnTo>
                  <a:lnTo>
                    <a:pt x="162" y="138"/>
                  </a:lnTo>
                  <a:lnTo>
                    <a:pt x="162" y="144"/>
                  </a:lnTo>
                  <a:lnTo>
                    <a:pt x="168" y="144"/>
                  </a:lnTo>
                  <a:lnTo>
                    <a:pt x="168" y="138"/>
                  </a:lnTo>
                  <a:lnTo>
                    <a:pt x="174" y="138"/>
                  </a:lnTo>
                  <a:lnTo>
                    <a:pt x="168" y="132"/>
                  </a:lnTo>
                  <a:lnTo>
                    <a:pt x="168" y="126"/>
                  </a:lnTo>
                  <a:lnTo>
                    <a:pt x="168" y="120"/>
                  </a:lnTo>
                  <a:lnTo>
                    <a:pt x="168" y="126"/>
                  </a:lnTo>
                  <a:lnTo>
                    <a:pt x="174" y="120"/>
                  </a:lnTo>
                  <a:lnTo>
                    <a:pt x="174" y="126"/>
                  </a:lnTo>
                  <a:lnTo>
                    <a:pt x="180" y="126"/>
                  </a:lnTo>
                  <a:lnTo>
                    <a:pt x="180" y="132"/>
                  </a:lnTo>
                  <a:lnTo>
                    <a:pt x="180" y="138"/>
                  </a:lnTo>
                  <a:lnTo>
                    <a:pt x="186" y="138"/>
                  </a:lnTo>
                  <a:lnTo>
                    <a:pt x="186" y="144"/>
                  </a:lnTo>
                  <a:lnTo>
                    <a:pt x="180" y="144"/>
                  </a:lnTo>
                  <a:lnTo>
                    <a:pt x="186" y="144"/>
                  </a:lnTo>
                  <a:lnTo>
                    <a:pt x="186" y="150"/>
                  </a:lnTo>
                  <a:lnTo>
                    <a:pt x="192" y="150"/>
                  </a:lnTo>
                  <a:lnTo>
                    <a:pt x="198" y="150"/>
                  </a:lnTo>
                  <a:lnTo>
                    <a:pt x="198" y="144"/>
                  </a:lnTo>
                  <a:lnTo>
                    <a:pt x="198" y="150"/>
                  </a:lnTo>
                  <a:lnTo>
                    <a:pt x="198" y="144"/>
                  </a:lnTo>
                  <a:lnTo>
                    <a:pt x="198" y="150"/>
                  </a:lnTo>
                  <a:lnTo>
                    <a:pt x="198" y="144"/>
                  </a:lnTo>
                  <a:lnTo>
                    <a:pt x="204" y="144"/>
                  </a:lnTo>
                  <a:lnTo>
                    <a:pt x="204" y="150"/>
                  </a:lnTo>
                  <a:lnTo>
                    <a:pt x="198" y="150"/>
                  </a:lnTo>
                  <a:lnTo>
                    <a:pt x="204" y="150"/>
                  </a:lnTo>
                  <a:lnTo>
                    <a:pt x="204" y="144"/>
                  </a:lnTo>
                  <a:lnTo>
                    <a:pt x="204" y="150"/>
                  </a:lnTo>
                  <a:lnTo>
                    <a:pt x="210" y="150"/>
                  </a:lnTo>
                  <a:lnTo>
                    <a:pt x="216" y="150"/>
                  </a:lnTo>
                  <a:lnTo>
                    <a:pt x="210" y="150"/>
                  </a:lnTo>
                  <a:lnTo>
                    <a:pt x="216" y="156"/>
                  </a:lnTo>
                  <a:lnTo>
                    <a:pt x="216" y="162"/>
                  </a:lnTo>
                  <a:lnTo>
                    <a:pt x="222" y="162"/>
                  </a:lnTo>
                  <a:lnTo>
                    <a:pt x="228" y="162"/>
                  </a:lnTo>
                  <a:lnTo>
                    <a:pt x="234" y="162"/>
                  </a:lnTo>
                  <a:lnTo>
                    <a:pt x="240" y="162"/>
                  </a:lnTo>
                  <a:lnTo>
                    <a:pt x="240" y="168"/>
                  </a:lnTo>
                  <a:lnTo>
                    <a:pt x="246" y="174"/>
                  </a:lnTo>
                  <a:lnTo>
                    <a:pt x="246" y="180"/>
                  </a:lnTo>
                  <a:lnTo>
                    <a:pt x="252" y="186"/>
                  </a:lnTo>
                  <a:lnTo>
                    <a:pt x="258" y="192"/>
                  </a:lnTo>
                  <a:lnTo>
                    <a:pt x="258" y="198"/>
                  </a:lnTo>
                  <a:lnTo>
                    <a:pt x="258" y="192"/>
                  </a:lnTo>
                  <a:lnTo>
                    <a:pt x="264" y="198"/>
                  </a:lnTo>
                  <a:lnTo>
                    <a:pt x="270" y="198"/>
                  </a:lnTo>
                  <a:lnTo>
                    <a:pt x="270" y="204"/>
                  </a:lnTo>
                  <a:lnTo>
                    <a:pt x="276" y="204"/>
                  </a:lnTo>
                  <a:lnTo>
                    <a:pt x="276" y="210"/>
                  </a:lnTo>
                  <a:lnTo>
                    <a:pt x="282" y="210"/>
                  </a:lnTo>
                  <a:lnTo>
                    <a:pt x="282" y="216"/>
                  </a:lnTo>
                  <a:lnTo>
                    <a:pt x="288" y="216"/>
                  </a:lnTo>
                  <a:lnTo>
                    <a:pt x="288" y="210"/>
                  </a:lnTo>
                  <a:lnTo>
                    <a:pt x="288" y="216"/>
                  </a:lnTo>
                  <a:lnTo>
                    <a:pt x="294" y="216"/>
                  </a:lnTo>
                  <a:lnTo>
                    <a:pt x="294" y="222"/>
                  </a:lnTo>
                  <a:lnTo>
                    <a:pt x="294" y="228"/>
                  </a:lnTo>
                  <a:lnTo>
                    <a:pt x="294" y="234"/>
                  </a:lnTo>
                  <a:lnTo>
                    <a:pt x="300" y="234"/>
                  </a:lnTo>
                  <a:lnTo>
                    <a:pt x="306" y="234"/>
                  </a:lnTo>
                  <a:lnTo>
                    <a:pt x="306" y="240"/>
                  </a:lnTo>
                  <a:lnTo>
                    <a:pt x="312" y="240"/>
                  </a:lnTo>
                  <a:lnTo>
                    <a:pt x="312" y="246"/>
                  </a:lnTo>
                  <a:lnTo>
                    <a:pt x="312" y="240"/>
                  </a:lnTo>
                  <a:lnTo>
                    <a:pt x="312" y="246"/>
                  </a:lnTo>
                  <a:lnTo>
                    <a:pt x="318" y="246"/>
                  </a:lnTo>
                  <a:lnTo>
                    <a:pt x="318" y="252"/>
                  </a:lnTo>
                  <a:lnTo>
                    <a:pt x="324" y="258"/>
                  </a:lnTo>
                  <a:lnTo>
                    <a:pt x="324" y="252"/>
                  </a:lnTo>
                  <a:lnTo>
                    <a:pt x="324" y="258"/>
                  </a:lnTo>
                  <a:lnTo>
                    <a:pt x="324" y="252"/>
                  </a:lnTo>
                  <a:lnTo>
                    <a:pt x="330" y="252"/>
                  </a:lnTo>
                  <a:lnTo>
                    <a:pt x="324" y="252"/>
                  </a:lnTo>
                  <a:lnTo>
                    <a:pt x="330" y="252"/>
                  </a:lnTo>
                  <a:lnTo>
                    <a:pt x="330" y="258"/>
                  </a:lnTo>
                  <a:lnTo>
                    <a:pt x="336" y="258"/>
                  </a:lnTo>
                  <a:lnTo>
                    <a:pt x="330" y="264"/>
                  </a:lnTo>
                  <a:lnTo>
                    <a:pt x="324" y="264"/>
                  </a:lnTo>
                  <a:lnTo>
                    <a:pt x="318" y="264"/>
                  </a:lnTo>
                  <a:lnTo>
                    <a:pt x="318" y="270"/>
                  </a:lnTo>
                  <a:lnTo>
                    <a:pt x="318" y="276"/>
                  </a:lnTo>
                  <a:lnTo>
                    <a:pt x="312" y="276"/>
                  </a:lnTo>
                  <a:lnTo>
                    <a:pt x="306" y="270"/>
                  </a:lnTo>
                  <a:lnTo>
                    <a:pt x="300" y="270"/>
                  </a:lnTo>
                  <a:lnTo>
                    <a:pt x="294" y="270"/>
                  </a:lnTo>
                  <a:lnTo>
                    <a:pt x="294" y="264"/>
                  </a:lnTo>
                  <a:lnTo>
                    <a:pt x="288" y="258"/>
                  </a:lnTo>
                  <a:lnTo>
                    <a:pt x="282" y="258"/>
                  </a:lnTo>
                  <a:lnTo>
                    <a:pt x="282" y="252"/>
                  </a:lnTo>
                  <a:lnTo>
                    <a:pt x="276" y="252"/>
                  </a:lnTo>
                  <a:lnTo>
                    <a:pt x="276" y="246"/>
                  </a:lnTo>
                  <a:lnTo>
                    <a:pt x="270" y="246"/>
                  </a:lnTo>
                  <a:lnTo>
                    <a:pt x="270" y="240"/>
                  </a:lnTo>
                  <a:lnTo>
                    <a:pt x="264" y="234"/>
                  </a:lnTo>
                  <a:lnTo>
                    <a:pt x="246" y="216"/>
                  </a:lnTo>
                  <a:lnTo>
                    <a:pt x="240" y="216"/>
                  </a:lnTo>
                  <a:lnTo>
                    <a:pt x="240" y="210"/>
                  </a:lnTo>
                  <a:lnTo>
                    <a:pt x="234" y="204"/>
                  </a:lnTo>
                  <a:lnTo>
                    <a:pt x="228" y="198"/>
                  </a:lnTo>
                  <a:lnTo>
                    <a:pt x="222" y="192"/>
                  </a:lnTo>
                  <a:lnTo>
                    <a:pt x="222" y="186"/>
                  </a:lnTo>
                  <a:lnTo>
                    <a:pt x="216" y="186"/>
                  </a:lnTo>
                  <a:lnTo>
                    <a:pt x="210" y="186"/>
                  </a:lnTo>
                  <a:lnTo>
                    <a:pt x="204" y="186"/>
                  </a:lnTo>
                  <a:lnTo>
                    <a:pt x="198" y="180"/>
                  </a:lnTo>
                  <a:lnTo>
                    <a:pt x="192" y="174"/>
                  </a:lnTo>
                  <a:lnTo>
                    <a:pt x="186" y="174"/>
                  </a:lnTo>
                  <a:lnTo>
                    <a:pt x="180" y="174"/>
                  </a:lnTo>
                  <a:lnTo>
                    <a:pt x="174" y="174"/>
                  </a:lnTo>
                  <a:lnTo>
                    <a:pt x="168" y="174"/>
                  </a:lnTo>
                  <a:lnTo>
                    <a:pt x="162" y="174"/>
                  </a:lnTo>
                  <a:lnTo>
                    <a:pt x="162" y="168"/>
                  </a:lnTo>
                  <a:lnTo>
                    <a:pt x="156" y="168"/>
                  </a:lnTo>
                  <a:lnTo>
                    <a:pt x="156" y="174"/>
                  </a:lnTo>
                  <a:lnTo>
                    <a:pt x="150" y="174"/>
                  </a:lnTo>
                  <a:lnTo>
                    <a:pt x="144" y="174"/>
                  </a:lnTo>
                  <a:lnTo>
                    <a:pt x="138" y="174"/>
                  </a:lnTo>
                  <a:lnTo>
                    <a:pt x="138" y="168"/>
                  </a:lnTo>
                  <a:lnTo>
                    <a:pt x="132" y="162"/>
                  </a:lnTo>
                  <a:lnTo>
                    <a:pt x="132" y="168"/>
                  </a:lnTo>
                  <a:lnTo>
                    <a:pt x="126" y="168"/>
                  </a:lnTo>
                  <a:lnTo>
                    <a:pt x="126" y="174"/>
                  </a:lnTo>
                  <a:lnTo>
                    <a:pt x="120" y="174"/>
                  </a:lnTo>
                  <a:lnTo>
                    <a:pt x="114" y="174"/>
                  </a:lnTo>
                  <a:lnTo>
                    <a:pt x="108" y="174"/>
                  </a:lnTo>
                  <a:lnTo>
                    <a:pt x="102" y="174"/>
                  </a:lnTo>
                  <a:lnTo>
                    <a:pt x="96" y="174"/>
                  </a:lnTo>
                  <a:lnTo>
                    <a:pt x="96" y="168"/>
                  </a:lnTo>
                  <a:lnTo>
                    <a:pt x="90" y="168"/>
                  </a:lnTo>
                  <a:lnTo>
                    <a:pt x="90" y="162"/>
                  </a:lnTo>
                  <a:lnTo>
                    <a:pt x="84" y="162"/>
                  </a:lnTo>
                  <a:lnTo>
                    <a:pt x="78" y="162"/>
                  </a:lnTo>
                  <a:lnTo>
                    <a:pt x="78" y="156"/>
                  </a:lnTo>
                  <a:lnTo>
                    <a:pt x="78" y="150"/>
                  </a:lnTo>
                  <a:lnTo>
                    <a:pt x="60" y="192"/>
                  </a:lnTo>
                  <a:lnTo>
                    <a:pt x="54" y="192"/>
                  </a:lnTo>
                  <a:lnTo>
                    <a:pt x="54" y="186"/>
                  </a:lnTo>
                  <a:lnTo>
                    <a:pt x="54" y="180"/>
                  </a:lnTo>
                  <a:lnTo>
                    <a:pt x="48" y="180"/>
                  </a:lnTo>
                  <a:lnTo>
                    <a:pt x="48" y="174"/>
                  </a:lnTo>
                  <a:lnTo>
                    <a:pt x="42" y="174"/>
                  </a:lnTo>
                  <a:lnTo>
                    <a:pt x="36" y="174"/>
                  </a:lnTo>
                  <a:lnTo>
                    <a:pt x="36" y="180"/>
                  </a:lnTo>
                  <a:lnTo>
                    <a:pt x="30" y="180"/>
                  </a:lnTo>
                  <a:lnTo>
                    <a:pt x="30" y="186"/>
                  </a:lnTo>
                  <a:lnTo>
                    <a:pt x="30" y="180"/>
                  </a:lnTo>
                  <a:lnTo>
                    <a:pt x="24" y="180"/>
                  </a:lnTo>
                  <a:lnTo>
                    <a:pt x="18" y="180"/>
                  </a:lnTo>
                  <a:lnTo>
                    <a:pt x="12" y="180"/>
                  </a:lnTo>
                  <a:lnTo>
                    <a:pt x="6" y="180"/>
                  </a:lnTo>
                  <a:lnTo>
                    <a:pt x="6" y="174"/>
                  </a:lnTo>
                  <a:lnTo>
                    <a:pt x="6" y="168"/>
                  </a:lnTo>
                  <a:lnTo>
                    <a:pt x="6" y="156"/>
                  </a:lnTo>
                  <a:lnTo>
                    <a:pt x="6" y="150"/>
                  </a:lnTo>
                  <a:lnTo>
                    <a:pt x="0" y="144"/>
                  </a:lnTo>
                  <a:lnTo>
                    <a:pt x="0" y="138"/>
                  </a:lnTo>
                  <a:lnTo>
                    <a:pt x="6" y="138"/>
                  </a:lnTo>
                  <a:lnTo>
                    <a:pt x="6" y="132"/>
                  </a:lnTo>
                  <a:lnTo>
                    <a:pt x="12" y="126"/>
                  </a:lnTo>
                  <a:lnTo>
                    <a:pt x="12" y="120"/>
                  </a:lnTo>
                  <a:lnTo>
                    <a:pt x="12" y="108"/>
                  </a:lnTo>
                  <a:lnTo>
                    <a:pt x="18" y="108"/>
                  </a:lnTo>
                  <a:lnTo>
                    <a:pt x="18" y="102"/>
                  </a:lnTo>
                  <a:lnTo>
                    <a:pt x="18" y="96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30" y="84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30" y="72"/>
                  </a:lnTo>
                  <a:lnTo>
                    <a:pt x="24" y="72"/>
                  </a:lnTo>
                  <a:lnTo>
                    <a:pt x="24" y="66"/>
                  </a:lnTo>
                  <a:lnTo>
                    <a:pt x="24" y="60"/>
                  </a:lnTo>
                  <a:lnTo>
                    <a:pt x="30" y="60"/>
                  </a:lnTo>
                  <a:lnTo>
                    <a:pt x="30" y="54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36" y="42"/>
                  </a:lnTo>
                  <a:lnTo>
                    <a:pt x="42" y="42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54" y="36"/>
                  </a:lnTo>
                  <a:lnTo>
                    <a:pt x="54" y="30"/>
                  </a:lnTo>
                  <a:lnTo>
                    <a:pt x="60" y="30"/>
                  </a:lnTo>
                  <a:lnTo>
                    <a:pt x="66" y="30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84" y="24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6" y="18"/>
                  </a:lnTo>
                  <a:lnTo>
                    <a:pt x="96" y="12"/>
                  </a:lnTo>
                  <a:lnTo>
                    <a:pt x="102" y="0"/>
                  </a:lnTo>
                  <a:lnTo>
                    <a:pt x="108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Freeform 35">
              <a:extLst>
                <a:ext uri="{FF2B5EF4-FFF2-40B4-BE49-F238E27FC236}">
                  <a16:creationId xmlns:a16="http://schemas.microsoft.com/office/drawing/2014/main" id="{B320F72C-CE5B-658A-38D2-2C3976249F2B}"/>
                </a:ext>
              </a:extLst>
            </p:cNvPr>
            <p:cNvSpPr>
              <a:spLocks noChangeAspect="1"/>
            </p:cNvSpPr>
            <p:nvPr>
              <p:custDataLst>
                <p:tags r:id="rId31"/>
              </p:custDataLst>
            </p:nvPr>
          </p:nvSpPr>
          <p:spPr bwMode="gray">
            <a:xfrm>
              <a:off x="5244906" y="3471864"/>
              <a:ext cx="372997" cy="381000"/>
            </a:xfrm>
            <a:custGeom>
              <a:avLst/>
              <a:gdLst>
                <a:gd name="T0" fmla="*/ 52 w 276"/>
                <a:gd name="T1" fmla="*/ 22 h 282"/>
                <a:gd name="T2" fmla="*/ 56 w 276"/>
                <a:gd name="T3" fmla="*/ 13 h 282"/>
                <a:gd name="T4" fmla="*/ 74 w 276"/>
                <a:gd name="T5" fmla="*/ 17 h 282"/>
                <a:gd name="T6" fmla="*/ 83 w 276"/>
                <a:gd name="T7" fmla="*/ 13 h 282"/>
                <a:gd name="T8" fmla="*/ 87 w 276"/>
                <a:gd name="T9" fmla="*/ 22 h 282"/>
                <a:gd name="T10" fmla="*/ 105 w 276"/>
                <a:gd name="T11" fmla="*/ 17 h 282"/>
                <a:gd name="T12" fmla="*/ 126 w 276"/>
                <a:gd name="T13" fmla="*/ 9 h 282"/>
                <a:gd name="T14" fmla="*/ 152 w 276"/>
                <a:gd name="T15" fmla="*/ 4 h 282"/>
                <a:gd name="T16" fmla="*/ 165 w 276"/>
                <a:gd name="T17" fmla="*/ 4 h 282"/>
                <a:gd name="T18" fmla="*/ 169 w 276"/>
                <a:gd name="T19" fmla="*/ 9 h 282"/>
                <a:gd name="T20" fmla="*/ 169 w 276"/>
                <a:gd name="T21" fmla="*/ 13 h 282"/>
                <a:gd name="T22" fmla="*/ 169 w 276"/>
                <a:gd name="T23" fmla="*/ 17 h 282"/>
                <a:gd name="T24" fmla="*/ 178 w 276"/>
                <a:gd name="T25" fmla="*/ 22 h 282"/>
                <a:gd name="T26" fmla="*/ 178 w 276"/>
                <a:gd name="T27" fmla="*/ 26 h 282"/>
                <a:gd name="T28" fmla="*/ 178 w 276"/>
                <a:gd name="T29" fmla="*/ 31 h 282"/>
                <a:gd name="T30" fmla="*/ 183 w 276"/>
                <a:gd name="T31" fmla="*/ 39 h 282"/>
                <a:gd name="T32" fmla="*/ 187 w 276"/>
                <a:gd name="T33" fmla="*/ 48 h 282"/>
                <a:gd name="T34" fmla="*/ 196 w 276"/>
                <a:gd name="T35" fmla="*/ 60 h 282"/>
                <a:gd name="T36" fmla="*/ 196 w 276"/>
                <a:gd name="T37" fmla="*/ 78 h 282"/>
                <a:gd name="T38" fmla="*/ 196 w 276"/>
                <a:gd name="T39" fmla="*/ 95 h 282"/>
                <a:gd name="T40" fmla="*/ 187 w 276"/>
                <a:gd name="T41" fmla="*/ 100 h 282"/>
                <a:gd name="T42" fmla="*/ 187 w 276"/>
                <a:gd name="T43" fmla="*/ 105 h 282"/>
                <a:gd name="T44" fmla="*/ 178 w 276"/>
                <a:gd name="T45" fmla="*/ 109 h 282"/>
                <a:gd name="T46" fmla="*/ 178 w 276"/>
                <a:gd name="T47" fmla="*/ 122 h 282"/>
                <a:gd name="T48" fmla="*/ 169 w 276"/>
                <a:gd name="T49" fmla="*/ 126 h 282"/>
                <a:gd name="T50" fmla="*/ 165 w 276"/>
                <a:gd name="T51" fmla="*/ 139 h 282"/>
                <a:gd name="T52" fmla="*/ 161 w 276"/>
                <a:gd name="T53" fmla="*/ 148 h 282"/>
                <a:gd name="T54" fmla="*/ 157 w 276"/>
                <a:gd name="T55" fmla="*/ 165 h 282"/>
                <a:gd name="T56" fmla="*/ 74 w 276"/>
                <a:gd name="T57" fmla="*/ 187 h 282"/>
                <a:gd name="T58" fmla="*/ 48 w 276"/>
                <a:gd name="T59" fmla="*/ 187 h 282"/>
                <a:gd name="T60" fmla="*/ 35 w 276"/>
                <a:gd name="T61" fmla="*/ 187 h 282"/>
                <a:gd name="T62" fmla="*/ 26 w 276"/>
                <a:gd name="T63" fmla="*/ 191 h 282"/>
                <a:gd name="T64" fmla="*/ 22 w 276"/>
                <a:gd name="T65" fmla="*/ 200 h 282"/>
                <a:gd name="T66" fmla="*/ 13 w 276"/>
                <a:gd name="T67" fmla="*/ 204 h 282"/>
                <a:gd name="T68" fmla="*/ 9 w 276"/>
                <a:gd name="T69" fmla="*/ 196 h 282"/>
                <a:gd name="T70" fmla="*/ 4 w 276"/>
                <a:gd name="T71" fmla="*/ 196 h 282"/>
                <a:gd name="T72" fmla="*/ 0 w 276"/>
                <a:gd name="T73" fmla="*/ 191 h 282"/>
                <a:gd name="T74" fmla="*/ 4 w 276"/>
                <a:gd name="T75" fmla="*/ 182 h 282"/>
                <a:gd name="T76" fmla="*/ 4 w 276"/>
                <a:gd name="T77" fmla="*/ 169 h 282"/>
                <a:gd name="T78" fmla="*/ 9 w 276"/>
                <a:gd name="T79" fmla="*/ 148 h 282"/>
                <a:gd name="T80" fmla="*/ 13 w 276"/>
                <a:gd name="T81" fmla="*/ 139 h 282"/>
                <a:gd name="T82" fmla="*/ 17 w 276"/>
                <a:gd name="T83" fmla="*/ 126 h 282"/>
                <a:gd name="T84" fmla="*/ 22 w 276"/>
                <a:gd name="T85" fmla="*/ 117 h 282"/>
                <a:gd name="T86" fmla="*/ 26 w 276"/>
                <a:gd name="T87" fmla="*/ 109 h 282"/>
                <a:gd name="T88" fmla="*/ 43 w 276"/>
                <a:gd name="T89" fmla="*/ 95 h 282"/>
                <a:gd name="T90" fmla="*/ 61 w 276"/>
                <a:gd name="T91" fmla="*/ 78 h 282"/>
                <a:gd name="T92" fmla="*/ 56 w 276"/>
                <a:gd name="T93" fmla="*/ 70 h 282"/>
                <a:gd name="T94" fmla="*/ 48 w 276"/>
                <a:gd name="T95" fmla="*/ 66 h 282"/>
                <a:gd name="T96" fmla="*/ 43 w 276"/>
                <a:gd name="T97" fmla="*/ 56 h 282"/>
                <a:gd name="T98" fmla="*/ 48 w 276"/>
                <a:gd name="T99" fmla="*/ 43 h 282"/>
                <a:gd name="T100" fmla="*/ 48 w 276"/>
                <a:gd name="T101" fmla="*/ 35 h 282"/>
                <a:gd name="T102" fmla="*/ 48 w 276"/>
                <a:gd name="T103" fmla="*/ 26 h 28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76"/>
                <a:gd name="T157" fmla="*/ 0 h 282"/>
                <a:gd name="T158" fmla="*/ 276 w 276"/>
                <a:gd name="T159" fmla="*/ 282 h 282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76" h="282">
                  <a:moveTo>
                    <a:pt x="66" y="36"/>
                  </a:moveTo>
                  <a:lnTo>
                    <a:pt x="66" y="30"/>
                  </a:lnTo>
                  <a:lnTo>
                    <a:pt x="72" y="30"/>
                  </a:lnTo>
                  <a:lnTo>
                    <a:pt x="72" y="24"/>
                  </a:lnTo>
                  <a:lnTo>
                    <a:pt x="78" y="24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102" y="24"/>
                  </a:lnTo>
                  <a:lnTo>
                    <a:pt x="108" y="24"/>
                  </a:lnTo>
                  <a:lnTo>
                    <a:pt x="108" y="18"/>
                  </a:lnTo>
                  <a:lnTo>
                    <a:pt x="114" y="18"/>
                  </a:lnTo>
                  <a:lnTo>
                    <a:pt x="120" y="18"/>
                  </a:lnTo>
                  <a:lnTo>
                    <a:pt x="120" y="24"/>
                  </a:lnTo>
                  <a:lnTo>
                    <a:pt x="120" y="30"/>
                  </a:lnTo>
                  <a:lnTo>
                    <a:pt x="126" y="30"/>
                  </a:lnTo>
                  <a:lnTo>
                    <a:pt x="132" y="30"/>
                  </a:lnTo>
                  <a:lnTo>
                    <a:pt x="144" y="24"/>
                  </a:lnTo>
                  <a:lnTo>
                    <a:pt x="156" y="18"/>
                  </a:lnTo>
                  <a:lnTo>
                    <a:pt x="168" y="18"/>
                  </a:lnTo>
                  <a:lnTo>
                    <a:pt x="174" y="12"/>
                  </a:lnTo>
                  <a:lnTo>
                    <a:pt x="180" y="18"/>
                  </a:lnTo>
                  <a:lnTo>
                    <a:pt x="198" y="24"/>
                  </a:lnTo>
                  <a:lnTo>
                    <a:pt x="210" y="6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28" y="6"/>
                  </a:lnTo>
                  <a:lnTo>
                    <a:pt x="228" y="12"/>
                  </a:lnTo>
                  <a:lnTo>
                    <a:pt x="228" y="18"/>
                  </a:lnTo>
                  <a:lnTo>
                    <a:pt x="234" y="12"/>
                  </a:lnTo>
                  <a:lnTo>
                    <a:pt x="234" y="18"/>
                  </a:lnTo>
                  <a:lnTo>
                    <a:pt x="228" y="18"/>
                  </a:lnTo>
                  <a:lnTo>
                    <a:pt x="234" y="18"/>
                  </a:lnTo>
                  <a:lnTo>
                    <a:pt x="228" y="18"/>
                  </a:lnTo>
                  <a:lnTo>
                    <a:pt x="234" y="18"/>
                  </a:lnTo>
                  <a:lnTo>
                    <a:pt x="234" y="24"/>
                  </a:lnTo>
                  <a:lnTo>
                    <a:pt x="240" y="24"/>
                  </a:lnTo>
                  <a:lnTo>
                    <a:pt x="246" y="24"/>
                  </a:lnTo>
                  <a:lnTo>
                    <a:pt x="246" y="30"/>
                  </a:lnTo>
                  <a:lnTo>
                    <a:pt x="246" y="36"/>
                  </a:lnTo>
                  <a:lnTo>
                    <a:pt x="240" y="36"/>
                  </a:lnTo>
                  <a:lnTo>
                    <a:pt x="246" y="36"/>
                  </a:lnTo>
                  <a:lnTo>
                    <a:pt x="240" y="36"/>
                  </a:lnTo>
                  <a:lnTo>
                    <a:pt x="240" y="42"/>
                  </a:lnTo>
                  <a:lnTo>
                    <a:pt x="246" y="42"/>
                  </a:lnTo>
                  <a:lnTo>
                    <a:pt x="246" y="48"/>
                  </a:lnTo>
                  <a:lnTo>
                    <a:pt x="246" y="54"/>
                  </a:lnTo>
                  <a:lnTo>
                    <a:pt x="252" y="54"/>
                  </a:lnTo>
                  <a:lnTo>
                    <a:pt x="252" y="60"/>
                  </a:lnTo>
                  <a:lnTo>
                    <a:pt x="252" y="66"/>
                  </a:lnTo>
                  <a:lnTo>
                    <a:pt x="258" y="66"/>
                  </a:lnTo>
                  <a:lnTo>
                    <a:pt x="264" y="72"/>
                  </a:lnTo>
                  <a:lnTo>
                    <a:pt x="264" y="78"/>
                  </a:lnTo>
                  <a:lnTo>
                    <a:pt x="270" y="84"/>
                  </a:lnTo>
                  <a:lnTo>
                    <a:pt x="270" y="90"/>
                  </a:lnTo>
                  <a:lnTo>
                    <a:pt x="270" y="102"/>
                  </a:lnTo>
                  <a:lnTo>
                    <a:pt x="270" y="108"/>
                  </a:lnTo>
                  <a:lnTo>
                    <a:pt x="276" y="114"/>
                  </a:lnTo>
                  <a:lnTo>
                    <a:pt x="270" y="126"/>
                  </a:lnTo>
                  <a:lnTo>
                    <a:pt x="270" y="132"/>
                  </a:lnTo>
                  <a:lnTo>
                    <a:pt x="264" y="132"/>
                  </a:lnTo>
                  <a:lnTo>
                    <a:pt x="264" y="138"/>
                  </a:lnTo>
                  <a:lnTo>
                    <a:pt x="258" y="138"/>
                  </a:lnTo>
                  <a:lnTo>
                    <a:pt x="264" y="138"/>
                  </a:lnTo>
                  <a:lnTo>
                    <a:pt x="264" y="144"/>
                  </a:lnTo>
                  <a:lnTo>
                    <a:pt x="258" y="144"/>
                  </a:lnTo>
                  <a:lnTo>
                    <a:pt x="258" y="150"/>
                  </a:lnTo>
                  <a:lnTo>
                    <a:pt x="252" y="150"/>
                  </a:lnTo>
                  <a:lnTo>
                    <a:pt x="246" y="150"/>
                  </a:lnTo>
                  <a:lnTo>
                    <a:pt x="246" y="156"/>
                  </a:lnTo>
                  <a:lnTo>
                    <a:pt x="246" y="162"/>
                  </a:lnTo>
                  <a:lnTo>
                    <a:pt x="246" y="168"/>
                  </a:lnTo>
                  <a:lnTo>
                    <a:pt x="240" y="168"/>
                  </a:lnTo>
                  <a:lnTo>
                    <a:pt x="240" y="174"/>
                  </a:lnTo>
                  <a:lnTo>
                    <a:pt x="234" y="174"/>
                  </a:lnTo>
                  <a:lnTo>
                    <a:pt x="228" y="180"/>
                  </a:lnTo>
                  <a:lnTo>
                    <a:pt x="228" y="186"/>
                  </a:lnTo>
                  <a:lnTo>
                    <a:pt x="228" y="192"/>
                  </a:lnTo>
                  <a:lnTo>
                    <a:pt x="222" y="192"/>
                  </a:lnTo>
                  <a:lnTo>
                    <a:pt x="216" y="204"/>
                  </a:lnTo>
                  <a:lnTo>
                    <a:pt x="222" y="204"/>
                  </a:lnTo>
                  <a:lnTo>
                    <a:pt x="222" y="216"/>
                  </a:lnTo>
                  <a:lnTo>
                    <a:pt x="222" y="222"/>
                  </a:lnTo>
                  <a:lnTo>
                    <a:pt x="216" y="228"/>
                  </a:lnTo>
                  <a:lnTo>
                    <a:pt x="216" y="240"/>
                  </a:lnTo>
                  <a:lnTo>
                    <a:pt x="216" y="258"/>
                  </a:lnTo>
                  <a:lnTo>
                    <a:pt x="102" y="258"/>
                  </a:lnTo>
                  <a:lnTo>
                    <a:pt x="84" y="258"/>
                  </a:lnTo>
                  <a:lnTo>
                    <a:pt x="78" y="258"/>
                  </a:lnTo>
                  <a:lnTo>
                    <a:pt x="66" y="258"/>
                  </a:lnTo>
                  <a:lnTo>
                    <a:pt x="60" y="258"/>
                  </a:lnTo>
                  <a:lnTo>
                    <a:pt x="54" y="258"/>
                  </a:lnTo>
                  <a:lnTo>
                    <a:pt x="48" y="258"/>
                  </a:lnTo>
                  <a:lnTo>
                    <a:pt x="42" y="258"/>
                  </a:lnTo>
                  <a:lnTo>
                    <a:pt x="42" y="264"/>
                  </a:lnTo>
                  <a:lnTo>
                    <a:pt x="36" y="264"/>
                  </a:lnTo>
                  <a:lnTo>
                    <a:pt x="36" y="270"/>
                  </a:lnTo>
                  <a:lnTo>
                    <a:pt x="30" y="270"/>
                  </a:lnTo>
                  <a:lnTo>
                    <a:pt x="30" y="276"/>
                  </a:lnTo>
                  <a:lnTo>
                    <a:pt x="24" y="276"/>
                  </a:lnTo>
                  <a:lnTo>
                    <a:pt x="24" y="282"/>
                  </a:lnTo>
                  <a:lnTo>
                    <a:pt x="18" y="282"/>
                  </a:lnTo>
                  <a:lnTo>
                    <a:pt x="18" y="276"/>
                  </a:lnTo>
                  <a:lnTo>
                    <a:pt x="18" y="270"/>
                  </a:lnTo>
                  <a:lnTo>
                    <a:pt x="12" y="270"/>
                  </a:lnTo>
                  <a:lnTo>
                    <a:pt x="12" y="276"/>
                  </a:lnTo>
                  <a:lnTo>
                    <a:pt x="6" y="276"/>
                  </a:lnTo>
                  <a:lnTo>
                    <a:pt x="6" y="270"/>
                  </a:lnTo>
                  <a:lnTo>
                    <a:pt x="0" y="264"/>
                  </a:lnTo>
                  <a:lnTo>
                    <a:pt x="6" y="264"/>
                  </a:lnTo>
                  <a:lnTo>
                    <a:pt x="0" y="264"/>
                  </a:lnTo>
                  <a:lnTo>
                    <a:pt x="6" y="264"/>
                  </a:lnTo>
                  <a:lnTo>
                    <a:pt x="6" y="258"/>
                  </a:lnTo>
                  <a:lnTo>
                    <a:pt x="6" y="252"/>
                  </a:lnTo>
                  <a:lnTo>
                    <a:pt x="6" y="246"/>
                  </a:lnTo>
                  <a:lnTo>
                    <a:pt x="6" y="240"/>
                  </a:lnTo>
                  <a:lnTo>
                    <a:pt x="6" y="234"/>
                  </a:lnTo>
                  <a:lnTo>
                    <a:pt x="6" y="228"/>
                  </a:lnTo>
                  <a:lnTo>
                    <a:pt x="12" y="210"/>
                  </a:lnTo>
                  <a:lnTo>
                    <a:pt x="12" y="204"/>
                  </a:lnTo>
                  <a:lnTo>
                    <a:pt x="12" y="198"/>
                  </a:lnTo>
                  <a:lnTo>
                    <a:pt x="18" y="198"/>
                  </a:lnTo>
                  <a:lnTo>
                    <a:pt x="18" y="192"/>
                  </a:lnTo>
                  <a:lnTo>
                    <a:pt x="18" y="186"/>
                  </a:lnTo>
                  <a:lnTo>
                    <a:pt x="24" y="180"/>
                  </a:lnTo>
                  <a:lnTo>
                    <a:pt x="24" y="174"/>
                  </a:lnTo>
                  <a:lnTo>
                    <a:pt x="24" y="168"/>
                  </a:lnTo>
                  <a:lnTo>
                    <a:pt x="24" y="162"/>
                  </a:lnTo>
                  <a:lnTo>
                    <a:pt x="30" y="162"/>
                  </a:lnTo>
                  <a:lnTo>
                    <a:pt x="36" y="162"/>
                  </a:lnTo>
                  <a:lnTo>
                    <a:pt x="36" y="156"/>
                  </a:lnTo>
                  <a:lnTo>
                    <a:pt x="36" y="150"/>
                  </a:lnTo>
                  <a:lnTo>
                    <a:pt x="42" y="150"/>
                  </a:lnTo>
                  <a:lnTo>
                    <a:pt x="48" y="150"/>
                  </a:lnTo>
                  <a:lnTo>
                    <a:pt x="60" y="132"/>
                  </a:lnTo>
                  <a:lnTo>
                    <a:pt x="72" y="120"/>
                  </a:lnTo>
                  <a:lnTo>
                    <a:pt x="78" y="114"/>
                  </a:lnTo>
                  <a:lnTo>
                    <a:pt x="84" y="108"/>
                  </a:lnTo>
                  <a:lnTo>
                    <a:pt x="90" y="102"/>
                  </a:lnTo>
                  <a:lnTo>
                    <a:pt x="84" y="96"/>
                  </a:lnTo>
                  <a:lnTo>
                    <a:pt x="78" y="96"/>
                  </a:lnTo>
                  <a:lnTo>
                    <a:pt x="78" y="90"/>
                  </a:lnTo>
                  <a:lnTo>
                    <a:pt x="72" y="90"/>
                  </a:lnTo>
                  <a:lnTo>
                    <a:pt x="66" y="90"/>
                  </a:lnTo>
                  <a:lnTo>
                    <a:pt x="66" y="84"/>
                  </a:lnTo>
                  <a:lnTo>
                    <a:pt x="60" y="84"/>
                  </a:lnTo>
                  <a:lnTo>
                    <a:pt x="60" y="78"/>
                  </a:lnTo>
                  <a:lnTo>
                    <a:pt x="66" y="72"/>
                  </a:lnTo>
                  <a:lnTo>
                    <a:pt x="66" y="66"/>
                  </a:lnTo>
                  <a:lnTo>
                    <a:pt x="66" y="60"/>
                  </a:lnTo>
                  <a:lnTo>
                    <a:pt x="60" y="60"/>
                  </a:lnTo>
                  <a:lnTo>
                    <a:pt x="60" y="54"/>
                  </a:lnTo>
                  <a:lnTo>
                    <a:pt x="66" y="48"/>
                  </a:lnTo>
                  <a:lnTo>
                    <a:pt x="66" y="42"/>
                  </a:lnTo>
                  <a:lnTo>
                    <a:pt x="72" y="36"/>
                  </a:lnTo>
                  <a:lnTo>
                    <a:pt x="66" y="3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" name="Freeform 36">
              <a:extLst>
                <a:ext uri="{FF2B5EF4-FFF2-40B4-BE49-F238E27FC236}">
                  <a16:creationId xmlns:a16="http://schemas.microsoft.com/office/drawing/2014/main" id="{13E0DE25-6E48-0C20-DA5D-6EA6B78FF9B6}"/>
                </a:ext>
              </a:extLst>
            </p:cNvPr>
            <p:cNvSpPr>
              <a:spLocks noChangeAspect="1"/>
            </p:cNvSpPr>
            <p:nvPr>
              <p:custDataLst>
                <p:tags r:id="rId32"/>
              </p:custDataLst>
            </p:nvPr>
          </p:nvSpPr>
          <p:spPr bwMode="gray">
            <a:xfrm>
              <a:off x="5479815" y="2752726"/>
              <a:ext cx="1004712" cy="768350"/>
            </a:xfrm>
            <a:custGeom>
              <a:avLst/>
              <a:gdLst>
                <a:gd name="T0" fmla="*/ 134 w 744"/>
                <a:gd name="T1" fmla="*/ 21 h 570"/>
                <a:gd name="T2" fmla="*/ 148 w 744"/>
                <a:gd name="T3" fmla="*/ 17 h 570"/>
                <a:gd name="T4" fmla="*/ 161 w 744"/>
                <a:gd name="T5" fmla="*/ 31 h 570"/>
                <a:gd name="T6" fmla="*/ 187 w 744"/>
                <a:gd name="T7" fmla="*/ 8 h 570"/>
                <a:gd name="T8" fmla="*/ 204 w 744"/>
                <a:gd name="T9" fmla="*/ 17 h 570"/>
                <a:gd name="T10" fmla="*/ 221 w 744"/>
                <a:gd name="T11" fmla="*/ 13 h 570"/>
                <a:gd name="T12" fmla="*/ 239 w 744"/>
                <a:gd name="T13" fmla="*/ 13 h 570"/>
                <a:gd name="T14" fmla="*/ 260 w 744"/>
                <a:gd name="T15" fmla="*/ 17 h 570"/>
                <a:gd name="T16" fmla="*/ 282 w 744"/>
                <a:gd name="T17" fmla="*/ 31 h 570"/>
                <a:gd name="T18" fmla="*/ 313 w 744"/>
                <a:gd name="T19" fmla="*/ 60 h 570"/>
                <a:gd name="T20" fmla="*/ 326 w 744"/>
                <a:gd name="T21" fmla="*/ 78 h 570"/>
                <a:gd name="T22" fmla="*/ 334 w 744"/>
                <a:gd name="T23" fmla="*/ 95 h 570"/>
                <a:gd name="T24" fmla="*/ 317 w 744"/>
                <a:gd name="T25" fmla="*/ 112 h 570"/>
                <a:gd name="T26" fmla="*/ 317 w 744"/>
                <a:gd name="T27" fmla="*/ 138 h 570"/>
                <a:gd name="T28" fmla="*/ 339 w 744"/>
                <a:gd name="T29" fmla="*/ 143 h 570"/>
                <a:gd name="T30" fmla="*/ 356 w 744"/>
                <a:gd name="T31" fmla="*/ 143 h 570"/>
                <a:gd name="T32" fmla="*/ 351 w 744"/>
                <a:gd name="T33" fmla="*/ 165 h 570"/>
                <a:gd name="T34" fmla="*/ 369 w 744"/>
                <a:gd name="T35" fmla="*/ 182 h 570"/>
                <a:gd name="T36" fmla="*/ 391 w 744"/>
                <a:gd name="T37" fmla="*/ 208 h 570"/>
                <a:gd name="T38" fmla="*/ 469 w 744"/>
                <a:gd name="T39" fmla="*/ 238 h 570"/>
                <a:gd name="T40" fmla="*/ 430 w 744"/>
                <a:gd name="T41" fmla="*/ 359 h 570"/>
                <a:gd name="T42" fmla="*/ 361 w 744"/>
                <a:gd name="T43" fmla="*/ 372 h 570"/>
                <a:gd name="T44" fmla="*/ 343 w 744"/>
                <a:gd name="T45" fmla="*/ 385 h 570"/>
                <a:gd name="T46" fmla="*/ 322 w 744"/>
                <a:gd name="T47" fmla="*/ 394 h 570"/>
                <a:gd name="T48" fmla="*/ 295 w 744"/>
                <a:gd name="T49" fmla="*/ 394 h 570"/>
                <a:gd name="T50" fmla="*/ 282 w 744"/>
                <a:gd name="T51" fmla="*/ 380 h 570"/>
                <a:gd name="T52" fmla="*/ 256 w 744"/>
                <a:gd name="T53" fmla="*/ 390 h 570"/>
                <a:gd name="T54" fmla="*/ 231 w 744"/>
                <a:gd name="T55" fmla="*/ 411 h 570"/>
                <a:gd name="T56" fmla="*/ 208 w 744"/>
                <a:gd name="T57" fmla="*/ 407 h 570"/>
                <a:gd name="T58" fmla="*/ 182 w 744"/>
                <a:gd name="T59" fmla="*/ 407 h 570"/>
                <a:gd name="T60" fmla="*/ 143 w 744"/>
                <a:gd name="T61" fmla="*/ 380 h 570"/>
                <a:gd name="T62" fmla="*/ 113 w 744"/>
                <a:gd name="T63" fmla="*/ 376 h 570"/>
                <a:gd name="T64" fmla="*/ 105 w 744"/>
                <a:gd name="T65" fmla="*/ 351 h 570"/>
                <a:gd name="T66" fmla="*/ 95 w 744"/>
                <a:gd name="T67" fmla="*/ 341 h 570"/>
                <a:gd name="T68" fmla="*/ 74 w 744"/>
                <a:gd name="T69" fmla="*/ 329 h 570"/>
                <a:gd name="T70" fmla="*/ 70 w 744"/>
                <a:gd name="T71" fmla="*/ 303 h 570"/>
                <a:gd name="T72" fmla="*/ 60 w 744"/>
                <a:gd name="T73" fmla="*/ 294 h 570"/>
                <a:gd name="T74" fmla="*/ 52 w 744"/>
                <a:gd name="T75" fmla="*/ 290 h 570"/>
                <a:gd name="T76" fmla="*/ 35 w 744"/>
                <a:gd name="T77" fmla="*/ 277 h 570"/>
                <a:gd name="T78" fmla="*/ 26 w 744"/>
                <a:gd name="T79" fmla="*/ 260 h 570"/>
                <a:gd name="T80" fmla="*/ 17 w 744"/>
                <a:gd name="T81" fmla="*/ 260 h 570"/>
                <a:gd name="T82" fmla="*/ 0 w 744"/>
                <a:gd name="T83" fmla="*/ 256 h 570"/>
                <a:gd name="T84" fmla="*/ 4 w 744"/>
                <a:gd name="T85" fmla="*/ 242 h 570"/>
                <a:gd name="T86" fmla="*/ 13 w 744"/>
                <a:gd name="T87" fmla="*/ 234 h 570"/>
                <a:gd name="T88" fmla="*/ 26 w 744"/>
                <a:gd name="T89" fmla="*/ 234 h 570"/>
                <a:gd name="T90" fmla="*/ 39 w 744"/>
                <a:gd name="T91" fmla="*/ 221 h 570"/>
                <a:gd name="T92" fmla="*/ 43 w 744"/>
                <a:gd name="T93" fmla="*/ 182 h 570"/>
                <a:gd name="T94" fmla="*/ 48 w 744"/>
                <a:gd name="T95" fmla="*/ 160 h 570"/>
                <a:gd name="T96" fmla="*/ 52 w 744"/>
                <a:gd name="T97" fmla="*/ 147 h 570"/>
                <a:gd name="T98" fmla="*/ 66 w 744"/>
                <a:gd name="T99" fmla="*/ 147 h 570"/>
                <a:gd name="T100" fmla="*/ 74 w 744"/>
                <a:gd name="T101" fmla="*/ 126 h 570"/>
                <a:gd name="T102" fmla="*/ 83 w 744"/>
                <a:gd name="T103" fmla="*/ 104 h 570"/>
                <a:gd name="T104" fmla="*/ 95 w 744"/>
                <a:gd name="T105" fmla="*/ 82 h 570"/>
                <a:gd name="T106" fmla="*/ 113 w 744"/>
                <a:gd name="T107" fmla="*/ 78 h 570"/>
                <a:gd name="T108" fmla="*/ 122 w 744"/>
                <a:gd name="T109" fmla="*/ 52 h 570"/>
                <a:gd name="T110" fmla="*/ 126 w 744"/>
                <a:gd name="T111" fmla="*/ 35 h 57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744"/>
                <a:gd name="T169" fmla="*/ 0 h 570"/>
                <a:gd name="T170" fmla="*/ 744 w 744"/>
                <a:gd name="T171" fmla="*/ 570 h 57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744" h="570">
                  <a:moveTo>
                    <a:pt x="174" y="48"/>
                  </a:moveTo>
                  <a:lnTo>
                    <a:pt x="174" y="42"/>
                  </a:lnTo>
                  <a:lnTo>
                    <a:pt x="174" y="36"/>
                  </a:lnTo>
                  <a:lnTo>
                    <a:pt x="174" y="30"/>
                  </a:lnTo>
                  <a:lnTo>
                    <a:pt x="180" y="30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98" y="30"/>
                  </a:lnTo>
                  <a:lnTo>
                    <a:pt x="198" y="36"/>
                  </a:lnTo>
                  <a:lnTo>
                    <a:pt x="198" y="30"/>
                  </a:lnTo>
                  <a:lnTo>
                    <a:pt x="204" y="30"/>
                  </a:lnTo>
                  <a:lnTo>
                    <a:pt x="204" y="24"/>
                  </a:lnTo>
                  <a:lnTo>
                    <a:pt x="210" y="24"/>
                  </a:lnTo>
                  <a:lnTo>
                    <a:pt x="216" y="24"/>
                  </a:lnTo>
                  <a:lnTo>
                    <a:pt x="216" y="30"/>
                  </a:lnTo>
                  <a:lnTo>
                    <a:pt x="222" y="30"/>
                  </a:lnTo>
                  <a:lnTo>
                    <a:pt x="222" y="36"/>
                  </a:lnTo>
                  <a:lnTo>
                    <a:pt x="222" y="42"/>
                  </a:lnTo>
                  <a:lnTo>
                    <a:pt x="228" y="42"/>
                  </a:lnTo>
                  <a:lnTo>
                    <a:pt x="246" y="0"/>
                  </a:lnTo>
                  <a:lnTo>
                    <a:pt x="246" y="6"/>
                  </a:lnTo>
                  <a:lnTo>
                    <a:pt x="246" y="12"/>
                  </a:lnTo>
                  <a:lnTo>
                    <a:pt x="252" y="12"/>
                  </a:lnTo>
                  <a:lnTo>
                    <a:pt x="258" y="12"/>
                  </a:lnTo>
                  <a:lnTo>
                    <a:pt x="258" y="18"/>
                  </a:lnTo>
                  <a:lnTo>
                    <a:pt x="264" y="18"/>
                  </a:lnTo>
                  <a:lnTo>
                    <a:pt x="264" y="24"/>
                  </a:lnTo>
                  <a:lnTo>
                    <a:pt x="270" y="24"/>
                  </a:lnTo>
                  <a:lnTo>
                    <a:pt x="276" y="24"/>
                  </a:lnTo>
                  <a:lnTo>
                    <a:pt x="282" y="24"/>
                  </a:lnTo>
                  <a:lnTo>
                    <a:pt x="288" y="24"/>
                  </a:lnTo>
                  <a:lnTo>
                    <a:pt x="294" y="24"/>
                  </a:lnTo>
                  <a:lnTo>
                    <a:pt x="294" y="18"/>
                  </a:lnTo>
                  <a:lnTo>
                    <a:pt x="300" y="18"/>
                  </a:lnTo>
                  <a:lnTo>
                    <a:pt x="300" y="12"/>
                  </a:lnTo>
                  <a:lnTo>
                    <a:pt x="306" y="18"/>
                  </a:lnTo>
                  <a:lnTo>
                    <a:pt x="306" y="24"/>
                  </a:lnTo>
                  <a:lnTo>
                    <a:pt x="312" y="24"/>
                  </a:lnTo>
                  <a:lnTo>
                    <a:pt x="318" y="24"/>
                  </a:lnTo>
                  <a:lnTo>
                    <a:pt x="324" y="24"/>
                  </a:lnTo>
                  <a:lnTo>
                    <a:pt x="324" y="18"/>
                  </a:lnTo>
                  <a:lnTo>
                    <a:pt x="330" y="18"/>
                  </a:lnTo>
                  <a:lnTo>
                    <a:pt x="330" y="24"/>
                  </a:lnTo>
                  <a:lnTo>
                    <a:pt x="336" y="24"/>
                  </a:lnTo>
                  <a:lnTo>
                    <a:pt x="342" y="24"/>
                  </a:lnTo>
                  <a:lnTo>
                    <a:pt x="348" y="24"/>
                  </a:lnTo>
                  <a:lnTo>
                    <a:pt x="354" y="24"/>
                  </a:lnTo>
                  <a:lnTo>
                    <a:pt x="360" y="24"/>
                  </a:lnTo>
                  <a:lnTo>
                    <a:pt x="366" y="30"/>
                  </a:lnTo>
                  <a:lnTo>
                    <a:pt x="372" y="36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36"/>
                  </a:lnTo>
                  <a:lnTo>
                    <a:pt x="390" y="42"/>
                  </a:lnTo>
                  <a:lnTo>
                    <a:pt x="396" y="48"/>
                  </a:lnTo>
                  <a:lnTo>
                    <a:pt x="402" y="54"/>
                  </a:lnTo>
                  <a:lnTo>
                    <a:pt x="408" y="60"/>
                  </a:lnTo>
                  <a:lnTo>
                    <a:pt x="408" y="66"/>
                  </a:lnTo>
                  <a:lnTo>
                    <a:pt x="414" y="66"/>
                  </a:lnTo>
                  <a:lnTo>
                    <a:pt x="432" y="84"/>
                  </a:lnTo>
                  <a:lnTo>
                    <a:pt x="438" y="90"/>
                  </a:lnTo>
                  <a:lnTo>
                    <a:pt x="438" y="96"/>
                  </a:lnTo>
                  <a:lnTo>
                    <a:pt x="444" y="96"/>
                  </a:lnTo>
                  <a:lnTo>
                    <a:pt x="444" y="102"/>
                  </a:lnTo>
                  <a:lnTo>
                    <a:pt x="450" y="102"/>
                  </a:lnTo>
                  <a:lnTo>
                    <a:pt x="450" y="108"/>
                  </a:lnTo>
                  <a:lnTo>
                    <a:pt x="456" y="108"/>
                  </a:lnTo>
                  <a:lnTo>
                    <a:pt x="462" y="114"/>
                  </a:lnTo>
                  <a:lnTo>
                    <a:pt x="462" y="120"/>
                  </a:lnTo>
                  <a:lnTo>
                    <a:pt x="468" y="120"/>
                  </a:lnTo>
                  <a:lnTo>
                    <a:pt x="462" y="126"/>
                  </a:lnTo>
                  <a:lnTo>
                    <a:pt x="462" y="132"/>
                  </a:lnTo>
                  <a:lnTo>
                    <a:pt x="456" y="132"/>
                  </a:lnTo>
                  <a:lnTo>
                    <a:pt x="456" y="138"/>
                  </a:lnTo>
                  <a:lnTo>
                    <a:pt x="456" y="144"/>
                  </a:lnTo>
                  <a:lnTo>
                    <a:pt x="450" y="144"/>
                  </a:lnTo>
                  <a:lnTo>
                    <a:pt x="444" y="156"/>
                  </a:lnTo>
                  <a:lnTo>
                    <a:pt x="438" y="156"/>
                  </a:lnTo>
                  <a:lnTo>
                    <a:pt x="438" y="162"/>
                  </a:lnTo>
                  <a:lnTo>
                    <a:pt x="438" y="168"/>
                  </a:lnTo>
                  <a:lnTo>
                    <a:pt x="432" y="168"/>
                  </a:lnTo>
                  <a:lnTo>
                    <a:pt x="438" y="174"/>
                  </a:lnTo>
                  <a:lnTo>
                    <a:pt x="438" y="180"/>
                  </a:lnTo>
                  <a:lnTo>
                    <a:pt x="438" y="192"/>
                  </a:lnTo>
                  <a:lnTo>
                    <a:pt x="438" y="198"/>
                  </a:lnTo>
                  <a:lnTo>
                    <a:pt x="444" y="198"/>
                  </a:lnTo>
                  <a:lnTo>
                    <a:pt x="450" y="198"/>
                  </a:lnTo>
                  <a:lnTo>
                    <a:pt x="456" y="198"/>
                  </a:lnTo>
                  <a:lnTo>
                    <a:pt x="462" y="198"/>
                  </a:lnTo>
                  <a:lnTo>
                    <a:pt x="468" y="198"/>
                  </a:lnTo>
                  <a:lnTo>
                    <a:pt x="468" y="192"/>
                  </a:lnTo>
                  <a:lnTo>
                    <a:pt x="474" y="192"/>
                  </a:lnTo>
                  <a:lnTo>
                    <a:pt x="480" y="192"/>
                  </a:lnTo>
                  <a:lnTo>
                    <a:pt x="486" y="192"/>
                  </a:lnTo>
                  <a:lnTo>
                    <a:pt x="486" y="198"/>
                  </a:lnTo>
                  <a:lnTo>
                    <a:pt x="492" y="198"/>
                  </a:lnTo>
                  <a:lnTo>
                    <a:pt x="486" y="210"/>
                  </a:lnTo>
                  <a:lnTo>
                    <a:pt x="480" y="210"/>
                  </a:lnTo>
                  <a:lnTo>
                    <a:pt x="480" y="216"/>
                  </a:lnTo>
                  <a:lnTo>
                    <a:pt x="480" y="222"/>
                  </a:lnTo>
                  <a:lnTo>
                    <a:pt x="486" y="222"/>
                  </a:lnTo>
                  <a:lnTo>
                    <a:pt x="486" y="228"/>
                  </a:lnTo>
                  <a:lnTo>
                    <a:pt x="486" y="234"/>
                  </a:lnTo>
                  <a:lnTo>
                    <a:pt x="492" y="234"/>
                  </a:lnTo>
                  <a:lnTo>
                    <a:pt x="498" y="240"/>
                  </a:lnTo>
                  <a:lnTo>
                    <a:pt x="498" y="252"/>
                  </a:lnTo>
                  <a:lnTo>
                    <a:pt x="504" y="252"/>
                  </a:lnTo>
                  <a:lnTo>
                    <a:pt x="510" y="252"/>
                  </a:lnTo>
                  <a:lnTo>
                    <a:pt x="510" y="264"/>
                  </a:lnTo>
                  <a:lnTo>
                    <a:pt x="516" y="270"/>
                  </a:lnTo>
                  <a:lnTo>
                    <a:pt x="516" y="276"/>
                  </a:lnTo>
                  <a:lnTo>
                    <a:pt x="522" y="276"/>
                  </a:lnTo>
                  <a:lnTo>
                    <a:pt x="528" y="276"/>
                  </a:lnTo>
                  <a:lnTo>
                    <a:pt x="540" y="288"/>
                  </a:lnTo>
                  <a:lnTo>
                    <a:pt x="546" y="294"/>
                  </a:lnTo>
                  <a:lnTo>
                    <a:pt x="570" y="300"/>
                  </a:lnTo>
                  <a:lnTo>
                    <a:pt x="588" y="306"/>
                  </a:lnTo>
                  <a:lnTo>
                    <a:pt x="624" y="318"/>
                  </a:lnTo>
                  <a:lnTo>
                    <a:pt x="642" y="324"/>
                  </a:lnTo>
                  <a:lnTo>
                    <a:pt x="648" y="330"/>
                  </a:lnTo>
                  <a:lnTo>
                    <a:pt x="654" y="330"/>
                  </a:lnTo>
                  <a:lnTo>
                    <a:pt x="672" y="336"/>
                  </a:lnTo>
                  <a:lnTo>
                    <a:pt x="690" y="342"/>
                  </a:lnTo>
                  <a:lnTo>
                    <a:pt x="696" y="342"/>
                  </a:lnTo>
                  <a:lnTo>
                    <a:pt x="744" y="342"/>
                  </a:lnTo>
                  <a:lnTo>
                    <a:pt x="594" y="498"/>
                  </a:lnTo>
                  <a:lnTo>
                    <a:pt x="546" y="492"/>
                  </a:lnTo>
                  <a:lnTo>
                    <a:pt x="528" y="498"/>
                  </a:lnTo>
                  <a:lnTo>
                    <a:pt x="516" y="504"/>
                  </a:lnTo>
                  <a:lnTo>
                    <a:pt x="510" y="510"/>
                  </a:lnTo>
                  <a:lnTo>
                    <a:pt x="498" y="510"/>
                  </a:lnTo>
                  <a:lnTo>
                    <a:pt x="498" y="516"/>
                  </a:lnTo>
                  <a:lnTo>
                    <a:pt x="498" y="522"/>
                  </a:lnTo>
                  <a:lnTo>
                    <a:pt x="492" y="522"/>
                  </a:lnTo>
                  <a:lnTo>
                    <a:pt x="492" y="528"/>
                  </a:lnTo>
                  <a:lnTo>
                    <a:pt x="486" y="528"/>
                  </a:lnTo>
                  <a:lnTo>
                    <a:pt x="480" y="528"/>
                  </a:lnTo>
                  <a:lnTo>
                    <a:pt x="474" y="534"/>
                  </a:lnTo>
                  <a:lnTo>
                    <a:pt x="468" y="534"/>
                  </a:lnTo>
                  <a:lnTo>
                    <a:pt x="462" y="534"/>
                  </a:lnTo>
                  <a:lnTo>
                    <a:pt x="456" y="534"/>
                  </a:lnTo>
                  <a:lnTo>
                    <a:pt x="450" y="534"/>
                  </a:lnTo>
                  <a:lnTo>
                    <a:pt x="444" y="540"/>
                  </a:lnTo>
                  <a:lnTo>
                    <a:pt x="444" y="546"/>
                  </a:lnTo>
                  <a:lnTo>
                    <a:pt x="438" y="546"/>
                  </a:lnTo>
                  <a:lnTo>
                    <a:pt x="432" y="546"/>
                  </a:lnTo>
                  <a:lnTo>
                    <a:pt x="426" y="546"/>
                  </a:lnTo>
                  <a:lnTo>
                    <a:pt x="420" y="546"/>
                  </a:lnTo>
                  <a:lnTo>
                    <a:pt x="414" y="546"/>
                  </a:lnTo>
                  <a:lnTo>
                    <a:pt x="408" y="546"/>
                  </a:lnTo>
                  <a:lnTo>
                    <a:pt x="402" y="546"/>
                  </a:lnTo>
                  <a:lnTo>
                    <a:pt x="402" y="540"/>
                  </a:lnTo>
                  <a:lnTo>
                    <a:pt x="396" y="540"/>
                  </a:lnTo>
                  <a:lnTo>
                    <a:pt x="396" y="534"/>
                  </a:lnTo>
                  <a:lnTo>
                    <a:pt x="390" y="534"/>
                  </a:lnTo>
                  <a:lnTo>
                    <a:pt x="390" y="528"/>
                  </a:lnTo>
                  <a:lnTo>
                    <a:pt x="384" y="528"/>
                  </a:lnTo>
                  <a:lnTo>
                    <a:pt x="378" y="534"/>
                  </a:lnTo>
                  <a:lnTo>
                    <a:pt x="366" y="534"/>
                  </a:lnTo>
                  <a:lnTo>
                    <a:pt x="366" y="540"/>
                  </a:lnTo>
                  <a:lnTo>
                    <a:pt x="360" y="540"/>
                  </a:lnTo>
                  <a:lnTo>
                    <a:pt x="354" y="540"/>
                  </a:lnTo>
                  <a:lnTo>
                    <a:pt x="342" y="546"/>
                  </a:lnTo>
                  <a:lnTo>
                    <a:pt x="342" y="552"/>
                  </a:lnTo>
                  <a:lnTo>
                    <a:pt x="336" y="552"/>
                  </a:lnTo>
                  <a:lnTo>
                    <a:pt x="336" y="558"/>
                  </a:lnTo>
                  <a:lnTo>
                    <a:pt x="324" y="570"/>
                  </a:lnTo>
                  <a:lnTo>
                    <a:pt x="318" y="570"/>
                  </a:lnTo>
                  <a:lnTo>
                    <a:pt x="312" y="570"/>
                  </a:lnTo>
                  <a:lnTo>
                    <a:pt x="306" y="570"/>
                  </a:lnTo>
                  <a:lnTo>
                    <a:pt x="306" y="564"/>
                  </a:lnTo>
                  <a:lnTo>
                    <a:pt x="300" y="564"/>
                  </a:lnTo>
                  <a:lnTo>
                    <a:pt x="294" y="564"/>
                  </a:lnTo>
                  <a:lnTo>
                    <a:pt x="288" y="564"/>
                  </a:lnTo>
                  <a:lnTo>
                    <a:pt x="282" y="564"/>
                  </a:lnTo>
                  <a:lnTo>
                    <a:pt x="276" y="564"/>
                  </a:lnTo>
                  <a:lnTo>
                    <a:pt x="276" y="558"/>
                  </a:lnTo>
                  <a:lnTo>
                    <a:pt x="270" y="564"/>
                  </a:lnTo>
                  <a:lnTo>
                    <a:pt x="258" y="564"/>
                  </a:lnTo>
                  <a:lnTo>
                    <a:pt x="252" y="564"/>
                  </a:lnTo>
                  <a:lnTo>
                    <a:pt x="252" y="558"/>
                  </a:lnTo>
                  <a:lnTo>
                    <a:pt x="246" y="558"/>
                  </a:lnTo>
                  <a:lnTo>
                    <a:pt x="228" y="546"/>
                  </a:lnTo>
                  <a:lnTo>
                    <a:pt x="210" y="528"/>
                  </a:lnTo>
                  <a:lnTo>
                    <a:pt x="204" y="528"/>
                  </a:lnTo>
                  <a:lnTo>
                    <a:pt x="198" y="528"/>
                  </a:lnTo>
                  <a:lnTo>
                    <a:pt x="198" y="522"/>
                  </a:lnTo>
                  <a:lnTo>
                    <a:pt x="192" y="522"/>
                  </a:lnTo>
                  <a:lnTo>
                    <a:pt x="180" y="522"/>
                  </a:lnTo>
                  <a:lnTo>
                    <a:pt x="174" y="522"/>
                  </a:lnTo>
                  <a:lnTo>
                    <a:pt x="162" y="522"/>
                  </a:lnTo>
                  <a:lnTo>
                    <a:pt x="156" y="522"/>
                  </a:lnTo>
                  <a:lnTo>
                    <a:pt x="150" y="522"/>
                  </a:lnTo>
                  <a:lnTo>
                    <a:pt x="144" y="516"/>
                  </a:lnTo>
                  <a:lnTo>
                    <a:pt x="144" y="510"/>
                  </a:lnTo>
                  <a:lnTo>
                    <a:pt x="138" y="504"/>
                  </a:lnTo>
                  <a:lnTo>
                    <a:pt x="138" y="486"/>
                  </a:lnTo>
                  <a:lnTo>
                    <a:pt x="144" y="486"/>
                  </a:lnTo>
                  <a:lnTo>
                    <a:pt x="138" y="486"/>
                  </a:lnTo>
                  <a:lnTo>
                    <a:pt x="138" y="480"/>
                  </a:lnTo>
                  <a:lnTo>
                    <a:pt x="144" y="480"/>
                  </a:lnTo>
                  <a:lnTo>
                    <a:pt x="138" y="480"/>
                  </a:lnTo>
                  <a:lnTo>
                    <a:pt x="138" y="474"/>
                  </a:lnTo>
                  <a:lnTo>
                    <a:pt x="132" y="474"/>
                  </a:lnTo>
                  <a:lnTo>
                    <a:pt x="126" y="474"/>
                  </a:lnTo>
                  <a:lnTo>
                    <a:pt x="120" y="474"/>
                  </a:lnTo>
                  <a:lnTo>
                    <a:pt x="114" y="474"/>
                  </a:lnTo>
                  <a:lnTo>
                    <a:pt x="114" y="468"/>
                  </a:lnTo>
                  <a:lnTo>
                    <a:pt x="102" y="462"/>
                  </a:lnTo>
                  <a:lnTo>
                    <a:pt x="102" y="456"/>
                  </a:lnTo>
                  <a:lnTo>
                    <a:pt x="96" y="450"/>
                  </a:lnTo>
                  <a:lnTo>
                    <a:pt x="96" y="444"/>
                  </a:lnTo>
                  <a:lnTo>
                    <a:pt x="96" y="438"/>
                  </a:lnTo>
                  <a:lnTo>
                    <a:pt x="96" y="432"/>
                  </a:lnTo>
                  <a:lnTo>
                    <a:pt x="96" y="426"/>
                  </a:lnTo>
                  <a:lnTo>
                    <a:pt x="96" y="420"/>
                  </a:lnTo>
                  <a:lnTo>
                    <a:pt x="102" y="420"/>
                  </a:lnTo>
                  <a:lnTo>
                    <a:pt x="96" y="420"/>
                  </a:lnTo>
                  <a:lnTo>
                    <a:pt x="96" y="414"/>
                  </a:lnTo>
                  <a:lnTo>
                    <a:pt x="90" y="414"/>
                  </a:lnTo>
                  <a:lnTo>
                    <a:pt x="84" y="414"/>
                  </a:lnTo>
                  <a:lnTo>
                    <a:pt x="84" y="408"/>
                  </a:lnTo>
                  <a:lnTo>
                    <a:pt x="78" y="408"/>
                  </a:lnTo>
                  <a:lnTo>
                    <a:pt x="72" y="408"/>
                  </a:lnTo>
                  <a:lnTo>
                    <a:pt x="78" y="402"/>
                  </a:lnTo>
                  <a:lnTo>
                    <a:pt x="72" y="402"/>
                  </a:lnTo>
                  <a:lnTo>
                    <a:pt x="78" y="402"/>
                  </a:lnTo>
                  <a:lnTo>
                    <a:pt x="72" y="402"/>
                  </a:lnTo>
                  <a:lnTo>
                    <a:pt x="72" y="396"/>
                  </a:lnTo>
                  <a:lnTo>
                    <a:pt x="66" y="396"/>
                  </a:lnTo>
                  <a:lnTo>
                    <a:pt x="60" y="396"/>
                  </a:lnTo>
                  <a:lnTo>
                    <a:pt x="60" y="390"/>
                  </a:lnTo>
                  <a:lnTo>
                    <a:pt x="54" y="384"/>
                  </a:lnTo>
                  <a:lnTo>
                    <a:pt x="48" y="384"/>
                  </a:lnTo>
                  <a:lnTo>
                    <a:pt x="48" y="378"/>
                  </a:lnTo>
                  <a:lnTo>
                    <a:pt x="48" y="372"/>
                  </a:lnTo>
                  <a:lnTo>
                    <a:pt x="48" y="366"/>
                  </a:lnTo>
                  <a:lnTo>
                    <a:pt x="42" y="366"/>
                  </a:lnTo>
                  <a:lnTo>
                    <a:pt x="36" y="366"/>
                  </a:lnTo>
                  <a:lnTo>
                    <a:pt x="36" y="360"/>
                  </a:lnTo>
                  <a:lnTo>
                    <a:pt x="30" y="360"/>
                  </a:lnTo>
                  <a:lnTo>
                    <a:pt x="36" y="360"/>
                  </a:lnTo>
                  <a:lnTo>
                    <a:pt x="30" y="360"/>
                  </a:lnTo>
                  <a:lnTo>
                    <a:pt x="24" y="360"/>
                  </a:lnTo>
                  <a:lnTo>
                    <a:pt x="24" y="354"/>
                  </a:lnTo>
                  <a:lnTo>
                    <a:pt x="24" y="360"/>
                  </a:lnTo>
                  <a:lnTo>
                    <a:pt x="18" y="354"/>
                  </a:lnTo>
                  <a:lnTo>
                    <a:pt x="18" y="360"/>
                  </a:lnTo>
                  <a:lnTo>
                    <a:pt x="12" y="360"/>
                  </a:lnTo>
                  <a:lnTo>
                    <a:pt x="12" y="354"/>
                  </a:lnTo>
                  <a:lnTo>
                    <a:pt x="6" y="354"/>
                  </a:lnTo>
                  <a:lnTo>
                    <a:pt x="0" y="354"/>
                  </a:lnTo>
                  <a:lnTo>
                    <a:pt x="0" y="348"/>
                  </a:lnTo>
                  <a:lnTo>
                    <a:pt x="0" y="342"/>
                  </a:lnTo>
                  <a:lnTo>
                    <a:pt x="6" y="342"/>
                  </a:lnTo>
                  <a:lnTo>
                    <a:pt x="0" y="342"/>
                  </a:lnTo>
                  <a:lnTo>
                    <a:pt x="6" y="342"/>
                  </a:lnTo>
                  <a:lnTo>
                    <a:pt x="6" y="336"/>
                  </a:lnTo>
                  <a:lnTo>
                    <a:pt x="6" y="330"/>
                  </a:lnTo>
                  <a:lnTo>
                    <a:pt x="12" y="330"/>
                  </a:lnTo>
                  <a:lnTo>
                    <a:pt x="12" y="324"/>
                  </a:lnTo>
                  <a:lnTo>
                    <a:pt x="6" y="324"/>
                  </a:lnTo>
                  <a:lnTo>
                    <a:pt x="12" y="324"/>
                  </a:lnTo>
                  <a:lnTo>
                    <a:pt x="18" y="324"/>
                  </a:lnTo>
                  <a:lnTo>
                    <a:pt x="24" y="324"/>
                  </a:lnTo>
                  <a:lnTo>
                    <a:pt x="24" y="318"/>
                  </a:lnTo>
                  <a:lnTo>
                    <a:pt x="30" y="324"/>
                  </a:lnTo>
                  <a:lnTo>
                    <a:pt x="30" y="318"/>
                  </a:lnTo>
                  <a:lnTo>
                    <a:pt x="30" y="324"/>
                  </a:lnTo>
                  <a:lnTo>
                    <a:pt x="36" y="324"/>
                  </a:lnTo>
                  <a:lnTo>
                    <a:pt x="42" y="324"/>
                  </a:lnTo>
                  <a:lnTo>
                    <a:pt x="42" y="318"/>
                  </a:lnTo>
                  <a:lnTo>
                    <a:pt x="48" y="318"/>
                  </a:lnTo>
                  <a:lnTo>
                    <a:pt x="54" y="318"/>
                  </a:lnTo>
                  <a:lnTo>
                    <a:pt x="54" y="312"/>
                  </a:lnTo>
                  <a:lnTo>
                    <a:pt x="54" y="306"/>
                  </a:lnTo>
                  <a:lnTo>
                    <a:pt x="54" y="294"/>
                  </a:lnTo>
                  <a:lnTo>
                    <a:pt x="54" y="282"/>
                  </a:lnTo>
                  <a:lnTo>
                    <a:pt x="54" y="270"/>
                  </a:lnTo>
                  <a:lnTo>
                    <a:pt x="54" y="264"/>
                  </a:lnTo>
                  <a:lnTo>
                    <a:pt x="54" y="258"/>
                  </a:lnTo>
                  <a:lnTo>
                    <a:pt x="60" y="252"/>
                  </a:lnTo>
                  <a:lnTo>
                    <a:pt x="60" y="246"/>
                  </a:lnTo>
                  <a:lnTo>
                    <a:pt x="60" y="240"/>
                  </a:lnTo>
                  <a:lnTo>
                    <a:pt x="66" y="240"/>
                  </a:lnTo>
                  <a:lnTo>
                    <a:pt x="66" y="234"/>
                  </a:lnTo>
                  <a:lnTo>
                    <a:pt x="66" y="228"/>
                  </a:lnTo>
                  <a:lnTo>
                    <a:pt x="66" y="222"/>
                  </a:lnTo>
                  <a:lnTo>
                    <a:pt x="60" y="222"/>
                  </a:lnTo>
                  <a:lnTo>
                    <a:pt x="60" y="216"/>
                  </a:lnTo>
                  <a:lnTo>
                    <a:pt x="66" y="216"/>
                  </a:lnTo>
                  <a:lnTo>
                    <a:pt x="66" y="210"/>
                  </a:lnTo>
                  <a:lnTo>
                    <a:pt x="72" y="210"/>
                  </a:lnTo>
                  <a:lnTo>
                    <a:pt x="72" y="204"/>
                  </a:lnTo>
                  <a:lnTo>
                    <a:pt x="78" y="204"/>
                  </a:lnTo>
                  <a:lnTo>
                    <a:pt x="78" y="198"/>
                  </a:lnTo>
                  <a:lnTo>
                    <a:pt x="84" y="204"/>
                  </a:lnTo>
                  <a:lnTo>
                    <a:pt x="90" y="204"/>
                  </a:lnTo>
                  <a:lnTo>
                    <a:pt x="90" y="210"/>
                  </a:lnTo>
                  <a:lnTo>
                    <a:pt x="90" y="204"/>
                  </a:lnTo>
                  <a:lnTo>
                    <a:pt x="96" y="204"/>
                  </a:lnTo>
                  <a:lnTo>
                    <a:pt x="96" y="198"/>
                  </a:lnTo>
                  <a:lnTo>
                    <a:pt x="96" y="192"/>
                  </a:lnTo>
                  <a:lnTo>
                    <a:pt x="96" y="186"/>
                  </a:lnTo>
                  <a:lnTo>
                    <a:pt x="96" y="180"/>
                  </a:lnTo>
                  <a:lnTo>
                    <a:pt x="102" y="174"/>
                  </a:lnTo>
                  <a:lnTo>
                    <a:pt x="102" y="168"/>
                  </a:lnTo>
                  <a:lnTo>
                    <a:pt x="102" y="162"/>
                  </a:lnTo>
                  <a:lnTo>
                    <a:pt x="102" y="156"/>
                  </a:lnTo>
                  <a:lnTo>
                    <a:pt x="108" y="150"/>
                  </a:lnTo>
                  <a:lnTo>
                    <a:pt x="114" y="150"/>
                  </a:lnTo>
                  <a:lnTo>
                    <a:pt x="114" y="144"/>
                  </a:lnTo>
                  <a:lnTo>
                    <a:pt x="114" y="138"/>
                  </a:lnTo>
                  <a:lnTo>
                    <a:pt x="120" y="138"/>
                  </a:lnTo>
                  <a:lnTo>
                    <a:pt x="120" y="132"/>
                  </a:lnTo>
                  <a:lnTo>
                    <a:pt x="126" y="126"/>
                  </a:lnTo>
                  <a:lnTo>
                    <a:pt x="126" y="120"/>
                  </a:lnTo>
                  <a:lnTo>
                    <a:pt x="132" y="114"/>
                  </a:lnTo>
                  <a:lnTo>
                    <a:pt x="138" y="114"/>
                  </a:lnTo>
                  <a:lnTo>
                    <a:pt x="144" y="108"/>
                  </a:lnTo>
                  <a:lnTo>
                    <a:pt x="150" y="108"/>
                  </a:lnTo>
                  <a:lnTo>
                    <a:pt x="156" y="108"/>
                  </a:lnTo>
                  <a:lnTo>
                    <a:pt x="156" y="114"/>
                  </a:lnTo>
                  <a:lnTo>
                    <a:pt x="156" y="108"/>
                  </a:lnTo>
                  <a:lnTo>
                    <a:pt x="156" y="102"/>
                  </a:lnTo>
                  <a:lnTo>
                    <a:pt x="156" y="96"/>
                  </a:lnTo>
                  <a:lnTo>
                    <a:pt x="162" y="84"/>
                  </a:lnTo>
                  <a:lnTo>
                    <a:pt x="162" y="78"/>
                  </a:lnTo>
                  <a:lnTo>
                    <a:pt x="162" y="72"/>
                  </a:lnTo>
                  <a:lnTo>
                    <a:pt x="168" y="72"/>
                  </a:lnTo>
                  <a:lnTo>
                    <a:pt x="168" y="66"/>
                  </a:lnTo>
                  <a:lnTo>
                    <a:pt x="168" y="60"/>
                  </a:lnTo>
                  <a:lnTo>
                    <a:pt x="174" y="54"/>
                  </a:lnTo>
                  <a:lnTo>
                    <a:pt x="174" y="48"/>
                  </a:lnTo>
                  <a:lnTo>
                    <a:pt x="168" y="48"/>
                  </a:lnTo>
                  <a:lnTo>
                    <a:pt x="174" y="48"/>
                  </a:lnTo>
                  <a:close/>
                </a:path>
              </a:pathLst>
            </a:custGeom>
            <a:solidFill>
              <a:srgbClr val="FFC000"/>
            </a:solidFill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" name="Freeform 37">
              <a:extLst>
                <a:ext uri="{FF2B5EF4-FFF2-40B4-BE49-F238E27FC236}">
                  <a16:creationId xmlns:a16="http://schemas.microsoft.com/office/drawing/2014/main" id="{BD9737C0-17BA-D0C4-554F-3585E1416258}"/>
                </a:ext>
              </a:extLst>
            </p:cNvPr>
            <p:cNvSpPr>
              <a:spLocks noChangeAspect="1"/>
            </p:cNvSpPr>
            <p:nvPr>
              <p:custDataLst>
                <p:tags r:id="rId33"/>
              </p:custDataLst>
            </p:nvPr>
          </p:nvSpPr>
          <p:spPr bwMode="gray">
            <a:xfrm>
              <a:off x="6014709" y="2946401"/>
              <a:ext cx="695204" cy="914400"/>
            </a:xfrm>
            <a:custGeom>
              <a:avLst/>
              <a:gdLst>
                <a:gd name="T0" fmla="*/ 43 w 516"/>
                <a:gd name="T1" fmla="*/ 281 h 678"/>
                <a:gd name="T2" fmla="*/ 65 w 516"/>
                <a:gd name="T3" fmla="*/ 277 h 678"/>
                <a:gd name="T4" fmla="*/ 74 w 516"/>
                <a:gd name="T5" fmla="*/ 264 h 678"/>
                <a:gd name="T6" fmla="*/ 143 w 516"/>
                <a:gd name="T7" fmla="*/ 256 h 678"/>
                <a:gd name="T8" fmla="*/ 186 w 516"/>
                <a:gd name="T9" fmla="*/ 134 h 678"/>
                <a:gd name="T10" fmla="*/ 126 w 516"/>
                <a:gd name="T11" fmla="*/ 113 h 678"/>
                <a:gd name="T12" fmla="*/ 87 w 516"/>
                <a:gd name="T13" fmla="*/ 95 h 678"/>
                <a:gd name="T14" fmla="*/ 74 w 516"/>
                <a:gd name="T15" fmla="*/ 78 h 678"/>
                <a:gd name="T16" fmla="*/ 65 w 516"/>
                <a:gd name="T17" fmla="*/ 56 h 678"/>
                <a:gd name="T18" fmla="*/ 69 w 516"/>
                <a:gd name="T19" fmla="*/ 39 h 678"/>
                <a:gd name="T20" fmla="*/ 82 w 516"/>
                <a:gd name="T21" fmla="*/ 21 h 678"/>
                <a:gd name="T22" fmla="*/ 91 w 516"/>
                <a:gd name="T23" fmla="*/ 26 h 678"/>
                <a:gd name="T24" fmla="*/ 108 w 516"/>
                <a:gd name="T25" fmla="*/ 48 h 678"/>
                <a:gd name="T26" fmla="*/ 121 w 516"/>
                <a:gd name="T27" fmla="*/ 60 h 678"/>
                <a:gd name="T28" fmla="*/ 138 w 516"/>
                <a:gd name="T29" fmla="*/ 56 h 678"/>
                <a:gd name="T30" fmla="*/ 155 w 516"/>
                <a:gd name="T31" fmla="*/ 48 h 678"/>
                <a:gd name="T32" fmla="*/ 173 w 516"/>
                <a:gd name="T33" fmla="*/ 43 h 678"/>
                <a:gd name="T34" fmla="*/ 194 w 516"/>
                <a:gd name="T35" fmla="*/ 48 h 678"/>
                <a:gd name="T36" fmla="*/ 212 w 516"/>
                <a:gd name="T37" fmla="*/ 43 h 678"/>
                <a:gd name="T38" fmla="*/ 225 w 516"/>
                <a:gd name="T39" fmla="*/ 35 h 678"/>
                <a:gd name="T40" fmla="*/ 242 w 516"/>
                <a:gd name="T41" fmla="*/ 35 h 678"/>
                <a:gd name="T42" fmla="*/ 255 w 516"/>
                <a:gd name="T43" fmla="*/ 31 h 678"/>
                <a:gd name="T44" fmla="*/ 277 w 516"/>
                <a:gd name="T45" fmla="*/ 26 h 678"/>
                <a:gd name="T46" fmla="*/ 294 w 516"/>
                <a:gd name="T47" fmla="*/ 26 h 678"/>
                <a:gd name="T48" fmla="*/ 312 w 516"/>
                <a:gd name="T49" fmla="*/ 21 h 678"/>
                <a:gd name="T50" fmla="*/ 324 w 516"/>
                <a:gd name="T51" fmla="*/ 17 h 678"/>
                <a:gd name="T52" fmla="*/ 341 w 516"/>
                <a:gd name="T53" fmla="*/ 8 h 678"/>
                <a:gd name="T54" fmla="*/ 351 w 516"/>
                <a:gd name="T55" fmla="*/ 0 h 678"/>
                <a:gd name="T56" fmla="*/ 368 w 516"/>
                <a:gd name="T57" fmla="*/ 13 h 678"/>
                <a:gd name="T58" fmla="*/ 359 w 516"/>
                <a:gd name="T59" fmla="*/ 31 h 678"/>
                <a:gd name="T60" fmla="*/ 363 w 516"/>
                <a:gd name="T61" fmla="*/ 52 h 678"/>
                <a:gd name="T62" fmla="*/ 363 w 516"/>
                <a:gd name="T63" fmla="*/ 56 h 678"/>
                <a:gd name="T64" fmla="*/ 372 w 516"/>
                <a:gd name="T65" fmla="*/ 60 h 678"/>
                <a:gd name="T66" fmla="*/ 355 w 516"/>
                <a:gd name="T67" fmla="*/ 60 h 678"/>
                <a:gd name="T68" fmla="*/ 351 w 516"/>
                <a:gd name="T69" fmla="*/ 82 h 678"/>
                <a:gd name="T70" fmla="*/ 351 w 516"/>
                <a:gd name="T71" fmla="*/ 99 h 678"/>
                <a:gd name="T72" fmla="*/ 337 w 516"/>
                <a:gd name="T73" fmla="*/ 113 h 678"/>
                <a:gd name="T74" fmla="*/ 328 w 516"/>
                <a:gd name="T75" fmla="*/ 130 h 678"/>
                <a:gd name="T76" fmla="*/ 316 w 516"/>
                <a:gd name="T77" fmla="*/ 147 h 678"/>
                <a:gd name="T78" fmla="*/ 307 w 516"/>
                <a:gd name="T79" fmla="*/ 169 h 678"/>
                <a:gd name="T80" fmla="*/ 294 w 516"/>
                <a:gd name="T81" fmla="*/ 190 h 678"/>
                <a:gd name="T82" fmla="*/ 285 w 516"/>
                <a:gd name="T83" fmla="*/ 212 h 678"/>
                <a:gd name="T84" fmla="*/ 268 w 516"/>
                <a:gd name="T85" fmla="*/ 238 h 678"/>
                <a:gd name="T86" fmla="*/ 250 w 516"/>
                <a:gd name="T87" fmla="*/ 264 h 678"/>
                <a:gd name="T88" fmla="*/ 238 w 516"/>
                <a:gd name="T89" fmla="*/ 281 h 678"/>
                <a:gd name="T90" fmla="*/ 221 w 516"/>
                <a:gd name="T91" fmla="*/ 303 h 678"/>
                <a:gd name="T92" fmla="*/ 203 w 516"/>
                <a:gd name="T93" fmla="*/ 320 h 678"/>
                <a:gd name="T94" fmla="*/ 182 w 516"/>
                <a:gd name="T95" fmla="*/ 338 h 678"/>
                <a:gd name="T96" fmla="*/ 169 w 516"/>
                <a:gd name="T97" fmla="*/ 351 h 678"/>
                <a:gd name="T98" fmla="*/ 151 w 516"/>
                <a:gd name="T99" fmla="*/ 359 h 678"/>
                <a:gd name="T100" fmla="*/ 134 w 516"/>
                <a:gd name="T101" fmla="*/ 372 h 678"/>
                <a:gd name="T102" fmla="*/ 117 w 516"/>
                <a:gd name="T103" fmla="*/ 386 h 678"/>
                <a:gd name="T104" fmla="*/ 104 w 516"/>
                <a:gd name="T105" fmla="*/ 394 h 678"/>
                <a:gd name="T106" fmla="*/ 91 w 516"/>
                <a:gd name="T107" fmla="*/ 407 h 678"/>
                <a:gd name="T108" fmla="*/ 69 w 516"/>
                <a:gd name="T109" fmla="*/ 433 h 678"/>
                <a:gd name="T110" fmla="*/ 52 w 516"/>
                <a:gd name="T111" fmla="*/ 446 h 678"/>
                <a:gd name="T112" fmla="*/ 43 w 516"/>
                <a:gd name="T113" fmla="*/ 459 h 678"/>
                <a:gd name="T114" fmla="*/ 39 w 516"/>
                <a:gd name="T115" fmla="*/ 459 h 678"/>
                <a:gd name="T116" fmla="*/ 35 w 516"/>
                <a:gd name="T117" fmla="*/ 468 h 678"/>
                <a:gd name="T118" fmla="*/ 31 w 516"/>
                <a:gd name="T119" fmla="*/ 477 h 678"/>
                <a:gd name="T120" fmla="*/ 31 w 516"/>
                <a:gd name="T121" fmla="*/ 472 h 678"/>
                <a:gd name="T122" fmla="*/ 0 w 516"/>
                <a:gd name="T123" fmla="*/ 459 h 678"/>
                <a:gd name="T124" fmla="*/ 0 w 516"/>
                <a:gd name="T125" fmla="*/ 359 h 67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16"/>
                <a:gd name="T190" fmla="*/ 0 h 678"/>
                <a:gd name="T191" fmla="*/ 516 w 516"/>
                <a:gd name="T192" fmla="*/ 678 h 67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16" h="678">
                  <a:moveTo>
                    <a:pt x="42" y="402"/>
                  </a:moveTo>
                  <a:lnTo>
                    <a:pt x="48" y="402"/>
                  </a:lnTo>
                  <a:lnTo>
                    <a:pt x="48" y="396"/>
                  </a:lnTo>
                  <a:lnTo>
                    <a:pt x="54" y="390"/>
                  </a:lnTo>
                  <a:lnTo>
                    <a:pt x="60" y="390"/>
                  </a:lnTo>
                  <a:lnTo>
                    <a:pt x="66" y="390"/>
                  </a:lnTo>
                  <a:lnTo>
                    <a:pt x="72" y="390"/>
                  </a:lnTo>
                  <a:lnTo>
                    <a:pt x="78" y="390"/>
                  </a:lnTo>
                  <a:lnTo>
                    <a:pt x="84" y="384"/>
                  </a:lnTo>
                  <a:lnTo>
                    <a:pt x="90" y="384"/>
                  </a:lnTo>
                  <a:lnTo>
                    <a:pt x="96" y="384"/>
                  </a:lnTo>
                  <a:lnTo>
                    <a:pt x="96" y="378"/>
                  </a:lnTo>
                  <a:lnTo>
                    <a:pt x="102" y="378"/>
                  </a:lnTo>
                  <a:lnTo>
                    <a:pt x="102" y="372"/>
                  </a:lnTo>
                  <a:lnTo>
                    <a:pt x="102" y="366"/>
                  </a:lnTo>
                  <a:lnTo>
                    <a:pt x="114" y="366"/>
                  </a:lnTo>
                  <a:lnTo>
                    <a:pt x="120" y="360"/>
                  </a:lnTo>
                  <a:lnTo>
                    <a:pt x="132" y="354"/>
                  </a:lnTo>
                  <a:lnTo>
                    <a:pt x="150" y="348"/>
                  </a:lnTo>
                  <a:lnTo>
                    <a:pt x="198" y="354"/>
                  </a:lnTo>
                  <a:lnTo>
                    <a:pt x="348" y="198"/>
                  </a:lnTo>
                  <a:lnTo>
                    <a:pt x="300" y="198"/>
                  </a:lnTo>
                  <a:lnTo>
                    <a:pt x="294" y="198"/>
                  </a:lnTo>
                  <a:lnTo>
                    <a:pt x="276" y="192"/>
                  </a:lnTo>
                  <a:lnTo>
                    <a:pt x="258" y="186"/>
                  </a:lnTo>
                  <a:lnTo>
                    <a:pt x="252" y="186"/>
                  </a:lnTo>
                  <a:lnTo>
                    <a:pt x="246" y="180"/>
                  </a:lnTo>
                  <a:lnTo>
                    <a:pt x="228" y="174"/>
                  </a:lnTo>
                  <a:lnTo>
                    <a:pt x="192" y="162"/>
                  </a:lnTo>
                  <a:lnTo>
                    <a:pt x="174" y="156"/>
                  </a:lnTo>
                  <a:lnTo>
                    <a:pt x="150" y="150"/>
                  </a:lnTo>
                  <a:lnTo>
                    <a:pt x="144" y="144"/>
                  </a:lnTo>
                  <a:lnTo>
                    <a:pt x="132" y="132"/>
                  </a:lnTo>
                  <a:lnTo>
                    <a:pt x="126" y="132"/>
                  </a:lnTo>
                  <a:lnTo>
                    <a:pt x="120" y="132"/>
                  </a:lnTo>
                  <a:lnTo>
                    <a:pt x="120" y="126"/>
                  </a:lnTo>
                  <a:lnTo>
                    <a:pt x="114" y="120"/>
                  </a:lnTo>
                  <a:lnTo>
                    <a:pt x="114" y="108"/>
                  </a:lnTo>
                  <a:lnTo>
                    <a:pt x="108" y="108"/>
                  </a:lnTo>
                  <a:lnTo>
                    <a:pt x="102" y="108"/>
                  </a:lnTo>
                  <a:lnTo>
                    <a:pt x="102" y="96"/>
                  </a:lnTo>
                  <a:lnTo>
                    <a:pt x="96" y="90"/>
                  </a:lnTo>
                  <a:lnTo>
                    <a:pt x="90" y="90"/>
                  </a:lnTo>
                  <a:lnTo>
                    <a:pt x="90" y="84"/>
                  </a:lnTo>
                  <a:lnTo>
                    <a:pt x="90" y="78"/>
                  </a:lnTo>
                  <a:lnTo>
                    <a:pt x="84" y="78"/>
                  </a:lnTo>
                  <a:lnTo>
                    <a:pt x="84" y="72"/>
                  </a:lnTo>
                  <a:lnTo>
                    <a:pt x="84" y="66"/>
                  </a:lnTo>
                  <a:lnTo>
                    <a:pt x="90" y="66"/>
                  </a:lnTo>
                  <a:lnTo>
                    <a:pt x="96" y="54"/>
                  </a:lnTo>
                  <a:lnTo>
                    <a:pt x="96" y="48"/>
                  </a:lnTo>
                  <a:lnTo>
                    <a:pt x="102" y="48"/>
                  </a:lnTo>
                  <a:lnTo>
                    <a:pt x="114" y="30"/>
                  </a:lnTo>
                  <a:lnTo>
                    <a:pt x="114" y="24"/>
                  </a:lnTo>
                  <a:lnTo>
                    <a:pt x="114" y="30"/>
                  </a:lnTo>
                  <a:lnTo>
                    <a:pt x="120" y="30"/>
                  </a:lnTo>
                  <a:lnTo>
                    <a:pt x="120" y="36"/>
                  </a:lnTo>
                  <a:lnTo>
                    <a:pt x="126" y="36"/>
                  </a:lnTo>
                  <a:lnTo>
                    <a:pt x="126" y="30"/>
                  </a:lnTo>
                  <a:lnTo>
                    <a:pt x="126" y="36"/>
                  </a:lnTo>
                  <a:lnTo>
                    <a:pt x="126" y="42"/>
                  </a:lnTo>
                  <a:lnTo>
                    <a:pt x="132" y="48"/>
                  </a:lnTo>
                  <a:lnTo>
                    <a:pt x="132" y="54"/>
                  </a:lnTo>
                  <a:lnTo>
                    <a:pt x="144" y="60"/>
                  </a:lnTo>
                  <a:lnTo>
                    <a:pt x="150" y="66"/>
                  </a:lnTo>
                  <a:lnTo>
                    <a:pt x="150" y="72"/>
                  </a:lnTo>
                  <a:lnTo>
                    <a:pt x="156" y="72"/>
                  </a:lnTo>
                  <a:lnTo>
                    <a:pt x="162" y="78"/>
                  </a:lnTo>
                  <a:lnTo>
                    <a:pt x="168" y="78"/>
                  </a:lnTo>
                  <a:lnTo>
                    <a:pt x="168" y="84"/>
                  </a:lnTo>
                  <a:lnTo>
                    <a:pt x="174" y="78"/>
                  </a:lnTo>
                  <a:lnTo>
                    <a:pt x="180" y="84"/>
                  </a:lnTo>
                  <a:lnTo>
                    <a:pt x="180" y="78"/>
                  </a:lnTo>
                  <a:lnTo>
                    <a:pt x="186" y="78"/>
                  </a:lnTo>
                  <a:lnTo>
                    <a:pt x="192" y="78"/>
                  </a:lnTo>
                  <a:lnTo>
                    <a:pt x="198" y="78"/>
                  </a:lnTo>
                  <a:lnTo>
                    <a:pt x="204" y="78"/>
                  </a:lnTo>
                  <a:lnTo>
                    <a:pt x="204" y="72"/>
                  </a:lnTo>
                  <a:lnTo>
                    <a:pt x="210" y="72"/>
                  </a:lnTo>
                  <a:lnTo>
                    <a:pt x="216" y="66"/>
                  </a:lnTo>
                  <a:lnTo>
                    <a:pt x="222" y="66"/>
                  </a:lnTo>
                  <a:lnTo>
                    <a:pt x="228" y="66"/>
                  </a:lnTo>
                  <a:lnTo>
                    <a:pt x="228" y="60"/>
                  </a:lnTo>
                  <a:lnTo>
                    <a:pt x="234" y="60"/>
                  </a:lnTo>
                  <a:lnTo>
                    <a:pt x="240" y="60"/>
                  </a:lnTo>
                  <a:lnTo>
                    <a:pt x="246" y="60"/>
                  </a:lnTo>
                  <a:lnTo>
                    <a:pt x="252" y="60"/>
                  </a:lnTo>
                  <a:lnTo>
                    <a:pt x="258" y="60"/>
                  </a:lnTo>
                  <a:lnTo>
                    <a:pt x="264" y="66"/>
                  </a:lnTo>
                  <a:lnTo>
                    <a:pt x="270" y="66"/>
                  </a:lnTo>
                  <a:lnTo>
                    <a:pt x="276" y="66"/>
                  </a:lnTo>
                  <a:lnTo>
                    <a:pt x="282" y="66"/>
                  </a:lnTo>
                  <a:lnTo>
                    <a:pt x="282" y="60"/>
                  </a:lnTo>
                  <a:lnTo>
                    <a:pt x="288" y="60"/>
                  </a:lnTo>
                  <a:lnTo>
                    <a:pt x="294" y="60"/>
                  </a:lnTo>
                  <a:lnTo>
                    <a:pt x="294" y="54"/>
                  </a:lnTo>
                  <a:lnTo>
                    <a:pt x="300" y="54"/>
                  </a:lnTo>
                  <a:lnTo>
                    <a:pt x="306" y="54"/>
                  </a:lnTo>
                  <a:lnTo>
                    <a:pt x="306" y="48"/>
                  </a:lnTo>
                  <a:lnTo>
                    <a:pt x="312" y="48"/>
                  </a:lnTo>
                  <a:lnTo>
                    <a:pt x="312" y="42"/>
                  </a:lnTo>
                  <a:lnTo>
                    <a:pt x="318" y="42"/>
                  </a:lnTo>
                  <a:lnTo>
                    <a:pt x="324" y="42"/>
                  </a:lnTo>
                  <a:lnTo>
                    <a:pt x="330" y="48"/>
                  </a:lnTo>
                  <a:lnTo>
                    <a:pt x="336" y="48"/>
                  </a:lnTo>
                  <a:lnTo>
                    <a:pt x="336" y="42"/>
                  </a:lnTo>
                  <a:lnTo>
                    <a:pt x="342" y="48"/>
                  </a:lnTo>
                  <a:lnTo>
                    <a:pt x="342" y="42"/>
                  </a:lnTo>
                  <a:lnTo>
                    <a:pt x="348" y="48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36"/>
                  </a:lnTo>
                  <a:lnTo>
                    <a:pt x="372" y="36"/>
                  </a:lnTo>
                  <a:lnTo>
                    <a:pt x="378" y="36"/>
                  </a:lnTo>
                  <a:lnTo>
                    <a:pt x="384" y="36"/>
                  </a:lnTo>
                  <a:lnTo>
                    <a:pt x="390" y="36"/>
                  </a:lnTo>
                  <a:lnTo>
                    <a:pt x="396" y="42"/>
                  </a:lnTo>
                  <a:lnTo>
                    <a:pt x="396" y="36"/>
                  </a:lnTo>
                  <a:lnTo>
                    <a:pt x="402" y="36"/>
                  </a:lnTo>
                  <a:lnTo>
                    <a:pt x="408" y="36"/>
                  </a:lnTo>
                  <a:lnTo>
                    <a:pt x="414" y="36"/>
                  </a:lnTo>
                  <a:lnTo>
                    <a:pt x="420" y="36"/>
                  </a:lnTo>
                  <a:lnTo>
                    <a:pt x="420" y="30"/>
                  </a:lnTo>
                  <a:lnTo>
                    <a:pt x="426" y="30"/>
                  </a:lnTo>
                  <a:lnTo>
                    <a:pt x="432" y="30"/>
                  </a:lnTo>
                  <a:lnTo>
                    <a:pt x="438" y="30"/>
                  </a:lnTo>
                  <a:lnTo>
                    <a:pt x="444" y="24"/>
                  </a:lnTo>
                  <a:lnTo>
                    <a:pt x="444" y="30"/>
                  </a:lnTo>
                  <a:lnTo>
                    <a:pt x="444" y="24"/>
                  </a:lnTo>
                  <a:lnTo>
                    <a:pt x="450" y="24"/>
                  </a:lnTo>
                  <a:lnTo>
                    <a:pt x="456" y="24"/>
                  </a:lnTo>
                  <a:lnTo>
                    <a:pt x="462" y="24"/>
                  </a:lnTo>
                  <a:lnTo>
                    <a:pt x="462" y="18"/>
                  </a:lnTo>
                  <a:lnTo>
                    <a:pt x="468" y="18"/>
                  </a:lnTo>
                  <a:lnTo>
                    <a:pt x="474" y="12"/>
                  </a:lnTo>
                  <a:lnTo>
                    <a:pt x="474" y="6"/>
                  </a:lnTo>
                  <a:lnTo>
                    <a:pt x="474" y="12"/>
                  </a:lnTo>
                  <a:lnTo>
                    <a:pt x="474" y="6"/>
                  </a:lnTo>
                  <a:lnTo>
                    <a:pt x="480" y="6"/>
                  </a:lnTo>
                  <a:lnTo>
                    <a:pt x="486" y="0"/>
                  </a:lnTo>
                  <a:lnTo>
                    <a:pt x="492" y="6"/>
                  </a:lnTo>
                  <a:lnTo>
                    <a:pt x="498" y="6"/>
                  </a:lnTo>
                  <a:lnTo>
                    <a:pt x="504" y="6"/>
                  </a:lnTo>
                  <a:lnTo>
                    <a:pt x="510" y="12"/>
                  </a:lnTo>
                  <a:lnTo>
                    <a:pt x="510" y="18"/>
                  </a:lnTo>
                  <a:lnTo>
                    <a:pt x="504" y="24"/>
                  </a:lnTo>
                  <a:lnTo>
                    <a:pt x="504" y="30"/>
                  </a:lnTo>
                  <a:lnTo>
                    <a:pt x="504" y="36"/>
                  </a:lnTo>
                  <a:lnTo>
                    <a:pt x="498" y="36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04" y="48"/>
                  </a:lnTo>
                  <a:lnTo>
                    <a:pt x="504" y="54"/>
                  </a:lnTo>
                  <a:lnTo>
                    <a:pt x="504" y="66"/>
                  </a:lnTo>
                  <a:lnTo>
                    <a:pt x="504" y="72"/>
                  </a:lnTo>
                  <a:lnTo>
                    <a:pt x="504" y="78"/>
                  </a:lnTo>
                  <a:lnTo>
                    <a:pt x="498" y="78"/>
                  </a:lnTo>
                  <a:lnTo>
                    <a:pt x="504" y="78"/>
                  </a:lnTo>
                  <a:lnTo>
                    <a:pt x="510" y="78"/>
                  </a:lnTo>
                  <a:lnTo>
                    <a:pt x="504" y="78"/>
                  </a:lnTo>
                  <a:lnTo>
                    <a:pt x="504" y="72"/>
                  </a:lnTo>
                  <a:lnTo>
                    <a:pt x="510" y="72"/>
                  </a:lnTo>
                  <a:lnTo>
                    <a:pt x="510" y="78"/>
                  </a:lnTo>
                  <a:lnTo>
                    <a:pt x="516" y="78"/>
                  </a:lnTo>
                  <a:lnTo>
                    <a:pt x="516" y="84"/>
                  </a:lnTo>
                  <a:lnTo>
                    <a:pt x="510" y="84"/>
                  </a:lnTo>
                  <a:lnTo>
                    <a:pt x="510" y="78"/>
                  </a:lnTo>
                  <a:lnTo>
                    <a:pt x="498" y="78"/>
                  </a:lnTo>
                  <a:lnTo>
                    <a:pt x="498" y="84"/>
                  </a:lnTo>
                  <a:lnTo>
                    <a:pt x="492" y="84"/>
                  </a:lnTo>
                  <a:lnTo>
                    <a:pt x="492" y="90"/>
                  </a:lnTo>
                  <a:lnTo>
                    <a:pt x="492" y="96"/>
                  </a:lnTo>
                  <a:lnTo>
                    <a:pt x="492" y="102"/>
                  </a:lnTo>
                  <a:lnTo>
                    <a:pt x="492" y="108"/>
                  </a:lnTo>
                  <a:lnTo>
                    <a:pt x="486" y="114"/>
                  </a:lnTo>
                  <a:lnTo>
                    <a:pt x="486" y="120"/>
                  </a:lnTo>
                  <a:lnTo>
                    <a:pt x="486" y="126"/>
                  </a:lnTo>
                  <a:lnTo>
                    <a:pt x="492" y="126"/>
                  </a:lnTo>
                  <a:lnTo>
                    <a:pt x="486" y="132"/>
                  </a:lnTo>
                  <a:lnTo>
                    <a:pt x="486" y="138"/>
                  </a:lnTo>
                  <a:lnTo>
                    <a:pt x="480" y="138"/>
                  </a:lnTo>
                  <a:lnTo>
                    <a:pt x="480" y="144"/>
                  </a:lnTo>
                  <a:lnTo>
                    <a:pt x="480" y="150"/>
                  </a:lnTo>
                  <a:lnTo>
                    <a:pt x="474" y="150"/>
                  </a:lnTo>
                  <a:lnTo>
                    <a:pt x="468" y="156"/>
                  </a:lnTo>
                  <a:lnTo>
                    <a:pt x="468" y="162"/>
                  </a:lnTo>
                  <a:lnTo>
                    <a:pt x="468" y="168"/>
                  </a:lnTo>
                  <a:lnTo>
                    <a:pt x="462" y="168"/>
                  </a:lnTo>
                  <a:lnTo>
                    <a:pt x="462" y="174"/>
                  </a:lnTo>
                  <a:lnTo>
                    <a:pt x="456" y="180"/>
                  </a:lnTo>
                  <a:lnTo>
                    <a:pt x="456" y="186"/>
                  </a:lnTo>
                  <a:lnTo>
                    <a:pt x="456" y="192"/>
                  </a:lnTo>
                  <a:lnTo>
                    <a:pt x="450" y="192"/>
                  </a:lnTo>
                  <a:lnTo>
                    <a:pt x="444" y="198"/>
                  </a:lnTo>
                  <a:lnTo>
                    <a:pt x="438" y="204"/>
                  </a:lnTo>
                  <a:lnTo>
                    <a:pt x="438" y="210"/>
                  </a:lnTo>
                  <a:lnTo>
                    <a:pt x="438" y="216"/>
                  </a:lnTo>
                  <a:lnTo>
                    <a:pt x="438" y="222"/>
                  </a:lnTo>
                  <a:lnTo>
                    <a:pt x="432" y="228"/>
                  </a:lnTo>
                  <a:lnTo>
                    <a:pt x="426" y="234"/>
                  </a:lnTo>
                  <a:lnTo>
                    <a:pt x="420" y="240"/>
                  </a:lnTo>
                  <a:lnTo>
                    <a:pt x="420" y="246"/>
                  </a:lnTo>
                  <a:lnTo>
                    <a:pt x="414" y="252"/>
                  </a:lnTo>
                  <a:lnTo>
                    <a:pt x="408" y="258"/>
                  </a:lnTo>
                  <a:lnTo>
                    <a:pt x="408" y="264"/>
                  </a:lnTo>
                  <a:lnTo>
                    <a:pt x="402" y="270"/>
                  </a:lnTo>
                  <a:lnTo>
                    <a:pt x="402" y="276"/>
                  </a:lnTo>
                  <a:lnTo>
                    <a:pt x="402" y="282"/>
                  </a:lnTo>
                  <a:lnTo>
                    <a:pt x="402" y="288"/>
                  </a:lnTo>
                  <a:lnTo>
                    <a:pt x="396" y="294"/>
                  </a:lnTo>
                  <a:lnTo>
                    <a:pt x="390" y="312"/>
                  </a:lnTo>
                  <a:lnTo>
                    <a:pt x="384" y="318"/>
                  </a:lnTo>
                  <a:lnTo>
                    <a:pt x="378" y="324"/>
                  </a:lnTo>
                  <a:lnTo>
                    <a:pt x="378" y="330"/>
                  </a:lnTo>
                  <a:lnTo>
                    <a:pt x="372" y="330"/>
                  </a:lnTo>
                  <a:lnTo>
                    <a:pt x="366" y="348"/>
                  </a:lnTo>
                  <a:lnTo>
                    <a:pt x="360" y="354"/>
                  </a:lnTo>
                  <a:lnTo>
                    <a:pt x="354" y="360"/>
                  </a:lnTo>
                  <a:lnTo>
                    <a:pt x="354" y="366"/>
                  </a:lnTo>
                  <a:lnTo>
                    <a:pt x="348" y="366"/>
                  </a:lnTo>
                  <a:lnTo>
                    <a:pt x="348" y="372"/>
                  </a:lnTo>
                  <a:lnTo>
                    <a:pt x="348" y="378"/>
                  </a:lnTo>
                  <a:lnTo>
                    <a:pt x="342" y="378"/>
                  </a:lnTo>
                  <a:lnTo>
                    <a:pt x="336" y="390"/>
                  </a:lnTo>
                  <a:lnTo>
                    <a:pt x="330" y="390"/>
                  </a:lnTo>
                  <a:lnTo>
                    <a:pt x="330" y="396"/>
                  </a:lnTo>
                  <a:lnTo>
                    <a:pt x="318" y="408"/>
                  </a:lnTo>
                  <a:lnTo>
                    <a:pt x="312" y="414"/>
                  </a:lnTo>
                  <a:lnTo>
                    <a:pt x="306" y="414"/>
                  </a:lnTo>
                  <a:lnTo>
                    <a:pt x="306" y="420"/>
                  </a:lnTo>
                  <a:lnTo>
                    <a:pt x="300" y="426"/>
                  </a:lnTo>
                  <a:lnTo>
                    <a:pt x="294" y="432"/>
                  </a:lnTo>
                  <a:lnTo>
                    <a:pt x="288" y="438"/>
                  </a:lnTo>
                  <a:lnTo>
                    <a:pt x="288" y="444"/>
                  </a:lnTo>
                  <a:lnTo>
                    <a:pt x="282" y="444"/>
                  </a:lnTo>
                  <a:lnTo>
                    <a:pt x="276" y="450"/>
                  </a:lnTo>
                  <a:lnTo>
                    <a:pt x="270" y="456"/>
                  </a:lnTo>
                  <a:lnTo>
                    <a:pt x="264" y="462"/>
                  </a:lnTo>
                  <a:lnTo>
                    <a:pt x="258" y="468"/>
                  </a:lnTo>
                  <a:lnTo>
                    <a:pt x="252" y="468"/>
                  </a:lnTo>
                  <a:lnTo>
                    <a:pt x="252" y="474"/>
                  </a:lnTo>
                  <a:lnTo>
                    <a:pt x="246" y="474"/>
                  </a:lnTo>
                  <a:lnTo>
                    <a:pt x="246" y="480"/>
                  </a:lnTo>
                  <a:lnTo>
                    <a:pt x="240" y="480"/>
                  </a:lnTo>
                  <a:lnTo>
                    <a:pt x="234" y="486"/>
                  </a:lnTo>
                  <a:lnTo>
                    <a:pt x="228" y="486"/>
                  </a:lnTo>
                  <a:lnTo>
                    <a:pt x="228" y="492"/>
                  </a:lnTo>
                  <a:lnTo>
                    <a:pt x="222" y="492"/>
                  </a:lnTo>
                  <a:lnTo>
                    <a:pt x="216" y="498"/>
                  </a:lnTo>
                  <a:lnTo>
                    <a:pt x="210" y="498"/>
                  </a:lnTo>
                  <a:lnTo>
                    <a:pt x="204" y="504"/>
                  </a:lnTo>
                  <a:lnTo>
                    <a:pt x="198" y="504"/>
                  </a:lnTo>
                  <a:lnTo>
                    <a:pt x="192" y="510"/>
                  </a:lnTo>
                  <a:lnTo>
                    <a:pt x="186" y="510"/>
                  </a:lnTo>
                  <a:lnTo>
                    <a:pt x="186" y="516"/>
                  </a:lnTo>
                  <a:lnTo>
                    <a:pt x="180" y="516"/>
                  </a:lnTo>
                  <a:lnTo>
                    <a:pt x="180" y="522"/>
                  </a:lnTo>
                  <a:lnTo>
                    <a:pt x="174" y="522"/>
                  </a:lnTo>
                  <a:lnTo>
                    <a:pt x="168" y="528"/>
                  </a:lnTo>
                  <a:lnTo>
                    <a:pt x="162" y="534"/>
                  </a:lnTo>
                  <a:lnTo>
                    <a:pt x="156" y="534"/>
                  </a:lnTo>
                  <a:lnTo>
                    <a:pt x="156" y="540"/>
                  </a:lnTo>
                  <a:lnTo>
                    <a:pt x="150" y="540"/>
                  </a:lnTo>
                  <a:lnTo>
                    <a:pt x="150" y="546"/>
                  </a:lnTo>
                  <a:lnTo>
                    <a:pt x="144" y="546"/>
                  </a:lnTo>
                  <a:lnTo>
                    <a:pt x="144" y="552"/>
                  </a:lnTo>
                  <a:lnTo>
                    <a:pt x="138" y="552"/>
                  </a:lnTo>
                  <a:lnTo>
                    <a:pt x="132" y="558"/>
                  </a:lnTo>
                  <a:lnTo>
                    <a:pt x="126" y="558"/>
                  </a:lnTo>
                  <a:lnTo>
                    <a:pt x="126" y="564"/>
                  </a:lnTo>
                  <a:lnTo>
                    <a:pt x="120" y="570"/>
                  </a:lnTo>
                  <a:lnTo>
                    <a:pt x="114" y="576"/>
                  </a:lnTo>
                  <a:lnTo>
                    <a:pt x="108" y="582"/>
                  </a:lnTo>
                  <a:lnTo>
                    <a:pt x="102" y="588"/>
                  </a:lnTo>
                  <a:lnTo>
                    <a:pt x="96" y="600"/>
                  </a:lnTo>
                  <a:lnTo>
                    <a:pt x="90" y="606"/>
                  </a:lnTo>
                  <a:lnTo>
                    <a:pt x="84" y="612"/>
                  </a:lnTo>
                  <a:lnTo>
                    <a:pt x="78" y="612"/>
                  </a:lnTo>
                  <a:lnTo>
                    <a:pt x="78" y="618"/>
                  </a:lnTo>
                  <a:lnTo>
                    <a:pt x="72" y="618"/>
                  </a:lnTo>
                  <a:lnTo>
                    <a:pt x="72" y="624"/>
                  </a:lnTo>
                  <a:lnTo>
                    <a:pt x="66" y="624"/>
                  </a:lnTo>
                  <a:lnTo>
                    <a:pt x="66" y="630"/>
                  </a:lnTo>
                  <a:lnTo>
                    <a:pt x="60" y="630"/>
                  </a:lnTo>
                  <a:lnTo>
                    <a:pt x="60" y="636"/>
                  </a:lnTo>
                  <a:lnTo>
                    <a:pt x="54" y="636"/>
                  </a:lnTo>
                  <a:lnTo>
                    <a:pt x="54" y="642"/>
                  </a:lnTo>
                  <a:lnTo>
                    <a:pt x="54" y="636"/>
                  </a:lnTo>
                  <a:lnTo>
                    <a:pt x="48" y="636"/>
                  </a:lnTo>
                  <a:lnTo>
                    <a:pt x="54" y="636"/>
                  </a:lnTo>
                  <a:lnTo>
                    <a:pt x="54" y="642"/>
                  </a:lnTo>
                  <a:lnTo>
                    <a:pt x="54" y="648"/>
                  </a:lnTo>
                  <a:lnTo>
                    <a:pt x="48" y="648"/>
                  </a:lnTo>
                  <a:lnTo>
                    <a:pt x="48" y="642"/>
                  </a:lnTo>
                  <a:lnTo>
                    <a:pt x="48" y="648"/>
                  </a:lnTo>
                  <a:lnTo>
                    <a:pt x="48" y="654"/>
                  </a:lnTo>
                  <a:lnTo>
                    <a:pt x="42" y="654"/>
                  </a:lnTo>
                  <a:lnTo>
                    <a:pt x="42" y="660"/>
                  </a:lnTo>
                  <a:lnTo>
                    <a:pt x="48" y="654"/>
                  </a:lnTo>
                  <a:lnTo>
                    <a:pt x="42" y="660"/>
                  </a:lnTo>
                  <a:lnTo>
                    <a:pt x="42" y="654"/>
                  </a:lnTo>
                  <a:lnTo>
                    <a:pt x="36" y="654"/>
                  </a:lnTo>
                  <a:lnTo>
                    <a:pt x="36" y="660"/>
                  </a:lnTo>
                  <a:lnTo>
                    <a:pt x="36" y="654"/>
                  </a:lnTo>
                  <a:lnTo>
                    <a:pt x="42" y="654"/>
                  </a:lnTo>
                  <a:lnTo>
                    <a:pt x="42" y="660"/>
                  </a:lnTo>
                  <a:lnTo>
                    <a:pt x="36" y="666"/>
                  </a:lnTo>
                  <a:lnTo>
                    <a:pt x="30" y="672"/>
                  </a:lnTo>
                  <a:lnTo>
                    <a:pt x="30" y="678"/>
                  </a:lnTo>
                  <a:lnTo>
                    <a:pt x="0" y="636"/>
                  </a:lnTo>
                  <a:lnTo>
                    <a:pt x="0" y="618"/>
                  </a:lnTo>
                  <a:lnTo>
                    <a:pt x="0" y="600"/>
                  </a:lnTo>
                  <a:lnTo>
                    <a:pt x="0" y="594"/>
                  </a:lnTo>
                  <a:lnTo>
                    <a:pt x="0" y="504"/>
                  </a:lnTo>
                  <a:lnTo>
                    <a:pt x="0" y="498"/>
                  </a:lnTo>
                  <a:lnTo>
                    <a:pt x="0" y="456"/>
                  </a:lnTo>
                  <a:lnTo>
                    <a:pt x="18" y="438"/>
                  </a:lnTo>
                  <a:lnTo>
                    <a:pt x="36" y="414"/>
                  </a:lnTo>
                  <a:lnTo>
                    <a:pt x="42" y="40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Freeform 38">
              <a:extLst>
                <a:ext uri="{FF2B5EF4-FFF2-40B4-BE49-F238E27FC236}">
                  <a16:creationId xmlns:a16="http://schemas.microsoft.com/office/drawing/2014/main" id="{FD864241-AE46-9B25-704F-35CEC1925681}"/>
                </a:ext>
              </a:extLst>
            </p:cNvPr>
            <p:cNvSpPr>
              <a:spLocks noChangeAspect="1"/>
            </p:cNvSpPr>
            <p:nvPr>
              <p:custDataLst>
                <p:tags r:id="rId34"/>
              </p:custDataLst>
            </p:nvPr>
          </p:nvSpPr>
          <p:spPr bwMode="gray">
            <a:xfrm>
              <a:off x="5536955" y="3416301"/>
              <a:ext cx="534894" cy="647700"/>
            </a:xfrm>
            <a:custGeom>
              <a:avLst/>
              <a:gdLst>
                <a:gd name="T0" fmla="*/ 17 w 396"/>
                <a:gd name="T1" fmla="*/ 13 h 480"/>
                <a:gd name="T2" fmla="*/ 35 w 396"/>
                <a:gd name="T3" fmla="*/ 4 h 480"/>
                <a:gd name="T4" fmla="*/ 52 w 396"/>
                <a:gd name="T5" fmla="*/ 0 h 480"/>
                <a:gd name="T6" fmla="*/ 56 w 396"/>
                <a:gd name="T7" fmla="*/ 13 h 480"/>
                <a:gd name="T8" fmla="*/ 74 w 396"/>
                <a:gd name="T9" fmla="*/ 17 h 480"/>
                <a:gd name="T10" fmla="*/ 95 w 396"/>
                <a:gd name="T11" fmla="*/ 22 h 480"/>
                <a:gd name="T12" fmla="*/ 113 w 396"/>
                <a:gd name="T13" fmla="*/ 26 h 480"/>
                <a:gd name="T14" fmla="*/ 148 w 396"/>
                <a:gd name="T15" fmla="*/ 48 h 480"/>
                <a:gd name="T16" fmla="*/ 165 w 396"/>
                <a:gd name="T17" fmla="*/ 52 h 480"/>
                <a:gd name="T18" fmla="*/ 178 w 396"/>
                <a:gd name="T19" fmla="*/ 52 h 480"/>
                <a:gd name="T20" fmla="*/ 191 w 396"/>
                <a:gd name="T21" fmla="*/ 56 h 480"/>
                <a:gd name="T22" fmla="*/ 213 w 396"/>
                <a:gd name="T23" fmla="*/ 48 h 480"/>
                <a:gd name="T24" fmla="*/ 226 w 396"/>
                <a:gd name="T25" fmla="*/ 35 h 480"/>
                <a:gd name="T26" fmla="*/ 243 w 396"/>
                <a:gd name="T27" fmla="*/ 31 h 480"/>
                <a:gd name="T28" fmla="*/ 256 w 396"/>
                <a:gd name="T29" fmla="*/ 31 h 480"/>
                <a:gd name="T30" fmla="*/ 265 w 396"/>
                <a:gd name="T31" fmla="*/ 39 h 480"/>
                <a:gd name="T32" fmla="*/ 283 w 396"/>
                <a:gd name="T33" fmla="*/ 39 h 480"/>
                <a:gd name="T34" fmla="*/ 256 w 396"/>
                <a:gd name="T35" fmla="*/ 78 h 480"/>
                <a:gd name="T36" fmla="*/ 256 w 396"/>
                <a:gd name="T37" fmla="*/ 182 h 480"/>
                <a:gd name="T38" fmla="*/ 274 w 396"/>
                <a:gd name="T39" fmla="*/ 243 h 480"/>
                <a:gd name="T40" fmla="*/ 270 w 396"/>
                <a:gd name="T41" fmla="*/ 247 h 480"/>
                <a:gd name="T42" fmla="*/ 265 w 396"/>
                <a:gd name="T43" fmla="*/ 252 h 480"/>
                <a:gd name="T44" fmla="*/ 256 w 396"/>
                <a:gd name="T45" fmla="*/ 252 h 480"/>
                <a:gd name="T46" fmla="*/ 252 w 396"/>
                <a:gd name="T47" fmla="*/ 256 h 480"/>
                <a:gd name="T48" fmla="*/ 256 w 396"/>
                <a:gd name="T49" fmla="*/ 260 h 480"/>
                <a:gd name="T50" fmla="*/ 256 w 396"/>
                <a:gd name="T51" fmla="*/ 260 h 480"/>
                <a:gd name="T52" fmla="*/ 248 w 396"/>
                <a:gd name="T53" fmla="*/ 260 h 480"/>
                <a:gd name="T54" fmla="*/ 252 w 396"/>
                <a:gd name="T55" fmla="*/ 264 h 480"/>
                <a:gd name="T56" fmla="*/ 239 w 396"/>
                <a:gd name="T57" fmla="*/ 273 h 480"/>
                <a:gd name="T58" fmla="*/ 226 w 396"/>
                <a:gd name="T59" fmla="*/ 277 h 480"/>
                <a:gd name="T60" fmla="*/ 226 w 396"/>
                <a:gd name="T61" fmla="*/ 286 h 480"/>
                <a:gd name="T62" fmla="*/ 221 w 396"/>
                <a:gd name="T63" fmla="*/ 299 h 480"/>
                <a:gd name="T64" fmla="*/ 221 w 396"/>
                <a:gd name="T65" fmla="*/ 299 h 480"/>
                <a:gd name="T66" fmla="*/ 217 w 396"/>
                <a:gd name="T67" fmla="*/ 308 h 480"/>
                <a:gd name="T68" fmla="*/ 217 w 396"/>
                <a:gd name="T69" fmla="*/ 312 h 480"/>
                <a:gd name="T70" fmla="*/ 213 w 396"/>
                <a:gd name="T71" fmla="*/ 320 h 480"/>
                <a:gd name="T72" fmla="*/ 208 w 396"/>
                <a:gd name="T73" fmla="*/ 326 h 480"/>
                <a:gd name="T74" fmla="*/ 204 w 396"/>
                <a:gd name="T75" fmla="*/ 338 h 480"/>
                <a:gd name="T76" fmla="*/ 200 w 396"/>
                <a:gd name="T77" fmla="*/ 343 h 480"/>
                <a:gd name="T78" fmla="*/ 196 w 396"/>
                <a:gd name="T79" fmla="*/ 347 h 480"/>
                <a:gd name="T80" fmla="*/ 196 w 396"/>
                <a:gd name="T81" fmla="*/ 347 h 480"/>
                <a:gd name="T82" fmla="*/ 148 w 396"/>
                <a:gd name="T83" fmla="*/ 316 h 480"/>
                <a:gd name="T84" fmla="*/ 134 w 396"/>
                <a:gd name="T85" fmla="*/ 303 h 480"/>
                <a:gd name="T86" fmla="*/ 130 w 396"/>
                <a:gd name="T87" fmla="*/ 286 h 480"/>
                <a:gd name="T88" fmla="*/ 70 w 396"/>
                <a:gd name="T89" fmla="*/ 252 h 480"/>
                <a:gd name="T90" fmla="*/ 0 w 396"/>
                <a:gd name="T91" fmla="*/ 217 h 480"/>
                <a:gd name="T92" fmla="*/ 4 w 396"/>
                <a:gd name="T93" fmla="*/ 186 h 480"/>
                <a:gd name="T94" fmla="*/ 9 w 396"/>
                <a:gd name="T95" fmla="*/ 169 h 480"/>
                <a:gd name="T96" fmla="*/ 17 w 396"/>
                <a:gd name="T97" fmla="*/ 156 h 480"/>
                <a:gd name="T98" fmla="*/ 22 w 396"/>
                <a:gd name="T99" fmla="*/ 143 h 480"/>
                <a:gd name="T100" fmla="*/ 31 w 396"/>
                <a:gd name="T101" fmla="*/ 134 h 480"/>
                <a:gd name="T102" fmla="*/ 35 w 396"/>
                <a:gd name="T103" fmla="*/ 130 h 480"/>
                <a:gd name="T104" fmla="*/ 43 w 396"/>
                <a:gd name="T105" fmla="*/ 113 h 480"/>
                <a:gd name="T106" fmla="*/ 39 w 396"/>
                <a:gd name="T107" fmla="*/ 91 h 480"/>
                <a:gd name="T108" fmla="*/ 26 w 396"/>
                <a:gd name="T109" fmla="*/ 78 h 480"/>
                <a:gd name="T110" fmla="*/ 22 w 396"/>
                <a:gd name="T111" fmla="*/ 65 h 480"/>
                <a:gd name="T112" fmla="*/ 22 w 396"/>
                <a:gd name="T113" fmla="*/ 56 h 480"/>
                <a:gd name="T114" fmla="*/ 22 w 396"/>
                <a:gd name="T115" fmla="*/ 48 h 480"/>
                <a:gd name="T116" fmla="*/ 9 w 396"/>
                <a:gd name="T117" fmla="*/ 43 h 480"/>
                <a:gd name="T118" fmla="*/ 13 w 396"/>
                <a:gd name="T119" fmla="*/ 39 h 480"/>
                <a:gd name="T120" fmla="*/ 9 w 396"/>
                <a:gd name="T121" fmla="*/ 31 h 4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396"/>
                <a:gd name="T184" fmla="*/ 0 h 480"/>
                <a:gd name="T185" fmla="*/ 396 w 396"/>
                <a:gd name="T186" fmla="*/ 480 h 480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396" h="480">
                  <a:moveTo>
                    <a:pt x="6" y="42"/>
                  </a:moveTo>
                  <a:lnTo>
                    <a:pt x="6" y="36"/>
                  </a:lnTo>
                  <a:lnTo>
                    <a:pt x="18" y="24"/>
                  </a:lnTo>
                  <a:lnTo>
                    <a:pt x="24" y="18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2" y="6"/>
                  </a:lnTo>
                  <a:lnTo>
                    <a:pt x="78" y="6"/>
                  </a:lnTo>
                  <a:lnTo>
                    <a:pt x="78" y="12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102" y="18"/>
                  </a:lnTo>
                  <a:lnTo>
                    <a:pt x="102" y="24"/>
                  </a:lnTo>
                  <a:lnTo>
                    <a:pt x="108" y="30"/>
                  </a:lnTo>
                  <a:lnTo>
                    <a:pt x="114" y="30"/>
                  </a:lnTo>
                  <a:lnTo>
                    <a:pt x="120" y="30"/>
                  </a:lnTo>
                  <a:lnTo>
                    <a:pt x="132" y="30"/>
                  </a:lnTo>
                  <a:lnTo>
                    <a:pt x="138" y="30"/>
                  </a:lnTo>
                  <a:lnTo>
                    <a:pt x="150" y="30"/>
                  </a:lnTo>
                  <a:lnTo>
                    <a:pt x="156" y="30"/>
                  </a:lnTo>
                  <a:lnTo>
                    <a:pt x="156" y="36"/>
                  </a:lnTo>
                  <a:lnTo>
                    <a:pt x="162" y="36"/>
                  </a:lnTo>
                  <a:lnTo>
                    <a:pt x="168" y="36"/>
                  </a:lnTo>
                  <a:lnTo>
                    <a:pt x="186" y="54"/>
                  </a:lnTo>
                  <a:lnTo>
                    <a:pt x="204" y="66"/>
                  </a:lnTo>
                  <a:lnTo>
                    <a:pt x="210" y="66"/>
                  </a:lnTo>
                  <a:lnTo>
                    <a:pt x="210" y="72"/>
                  </a:lnTo>
                  <a:lnTo>
                    <a:pt x="216" y="72"/>
                  </a:lnTo>
                  <a:lnTo>
                    <a:pt x="228" y="72"/>
                  </a:lnTo>
                  <a:lnTo>
                    <a:pt x="234" y="66"/>
                  </a:lnTo>
                  <a:lnTo>
                    <a:pt x="234" y="72"/>
                  </a:lnTo>
                  <a:lnTo>
                    <a:pt x="240" y="72"/>
                  </a:lnTo>
                  <a:lnTo>
                    <a:pt x="246" y="72"/>
                  </a:lnTo>
                  <a:lnTo>
                    <a:pt x="252" y="72"/>
                  </a:lnTo>
                  <a:lnTo>
                    <a:pt x="258" y="72"/>
                  </a:lnTo>
                  <a:lnTo>
                    <a:pt x="264" y="72"/>
                  </a:lnTo>
                  <a:lnTo>
                    <a:pt x="264" y="78"/>
                  </a:lnTo>
                  <a:lnTo>
                    <a:pt x="270" y="78"/>
                  </a:lnTo>
                  <a:lnTo>
                    <a:pt x="276" y="78"/>
                  </a:lnTo>
                  <a:lnTo>
                    <a:pt x="282" y="78"/>
                  </a:lnTo>
                  <a:lnTo>
                    <a:pt x="294" y="66"/>
                  </a:lnTo>
                  <a:lnTo>
                    <a:pt x="294" y="60"/>
                  </a:lnTo>
                  <a:lnTo>
                    <a:pt x="300" y="60"/>
                  </a:lnTo>
                  <a:lnTo>
                    <a:pt x="300" y="54"/>
                  </a:lnTo>
                  <a:lnTo>
                    <a:pt x="312" y="48"/>
                  </a:lnTo>
                  <a:lnTo>
                    <a:pt x="318" y="48"/>
                  </a:lnTo>
                  <a:lnTo>
                    <a:pt x="324" y="48"/>
                  </a:lnTo>
                  <a:lnTo>
                    <a:pt x="324" y="42"/>
                  </a:lnTo>
                  <a:lnTo>
                    <a:pt x="336" y="42"/>
                  </a:lnTo>
                  <a:lnTo>
                    <a:pt x="342" y="36"/>
                  </a:lnTo>
                  <a:lnTo>
                    <a:pt x="348" y="36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54" y="48"/>
                  </a:lnTo>
                  <a:lnTo>
                    <a:pt x="360" y="48"/>
                  </a:lnTo>
                  <a:lnTo>
                    <a:pt x="360" y="54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90" y="54"/>
                  </a:lnTo>
                  <a:lnTo>
                    <a:pt x="396" y="54"/>
                  </a:lnTo>
                  <a:lnTo>
                    <a:pt x="390" y="66"/>
                  </a:lnTo>
                  <a:lnTo>
                    <a:pt x="372" y="90"/>
                  </a:lnTo>
                  <a:lnTo>
                    <a:pt x="354" y="108"/>
                  </a:lnTo>
                  <a:lnTo>
                    <a:pt x="354" y="150"/>
                  </a:lnTo>
                  <a:lnTo>
                    <a:pt x="354" y="156"/>
                  </a:lnTo>
                  <a:lnTo>
                    <a:pt x="354" y="246"/>
                  </a:lnTo>
                  <a:lnTo>
                    <a:pt x="354" y="252"/>
                  </a:lnTo>
                  <a:lnTo>
                    <a:pt x="354" y="270"/>
                  </a:lnTo>
                  <a:lnTo>
                    <a:pt x="354" y="288"/>
                  </a:lnTo>
                  <a:lnTo>
                    <a:pt x="384" y="330"/>
                  </a:lnTo>
                  <a:lnTo>
                    <a:pt x="378" y="336"/>
                  </a:lnTo>
                  <a:lnTo>
                    <a:pt x="378" y="342"/>
                  </a:lnTo>
                  <a:lnTo>
                    <a:pt x="372" y="342"/>
                  </a:lnTo>
                  <a:lnTo>
                    <a:pt x="378" y="342"/>
                  </a:lnTo>
                  <a:lnTo>
                    <a:pt x="372" y="342"/>
                  </a:lnTo>
                  <a:lnTo>
                    <a:pt x="372" y="348"/>
                  </a:lnTo>
                  <a:lnTo>
                    <a:pt x="366" y="348"/>
                  </a:lnTo>
                  <a:lnTo>
                    <a:pt x="366" y="342"/>
                  </a:lnTo>
                  <a:lnTo>
                    <a:pt x="366" y="348"/>
                  </a:lnTo>
                  <a:lnTo>
                    <a:pt x="360" y="348"/>
                  </a:lnTo>
                  <a:lnTo>
                    <a:pt x="354" y="348"/>
                  </a:lnTo>
                  <a:lnTo>
                    <a:pt x="354" y="354"/>
                  </a:lnTo>
                  <a:lnTo>
                    <a:pt x="354" y="348"/>
                  </a:lnTo>
                  <a:lnTo>
                    <a:pt x="354" y="342"/>
                  </a:lnTo>
                  <a:lnTo>
                    <a:pt x="354" y="348"/>
                  </a:lnTo>
                  <a:lnTo>
                    <a:pt x="354" y="354"/>
                  </a:lnTo>
                  <a:lnTo>
                    <a:pt x="348" y="354"/>
                  </a:lnTo>
                  <a:lnTo>
                    <a:pt x="348" y="348"/>
                  </a:lnTo>
                  <a:lnTo>
                    <a:pt x="348" y="354"/>
                  </a:lnTo>
                  <a:lnTo>
                    <a:pt x="348" y="360"/>
                  </a:lnTo>
                  <a:lnTo>
                    <a:pt x="354" y="360"/>
                  </a:lnTo>
                  <a:lnTo>
                    <a:pt x="354" y="366"/>
                  </a:lnTo>
                  <a:lnTo>
                    <a:pt x="348" y="366"/>
                  </a:lnTo>
                  <a:lnTo>
                    <a:pt x="354" y="366"/>
                  </a:lnTo>
                  <a:lnTo>
                    <a:pt x="354" y="360"/>
                  </a:lnTo>
                  <a:lnTo>
                    <a:pt x="348" y="360"/>
                  </a:lnTo>
                  <a:lnTo>
                    <a:pt x="342" y="360"/>
                  </a:lnTo>
                  <a:lnTo>
                    <a:pt x="348" y="360"/>
                  </a:lnTo>
                  <a:lnTo>
                    <a:pt x="342" y="360"/>
                  </a:lnTo>
                  <a:lnTo>
                    <a:pt x="342" y="366"/>
                  </a:lnTo>
                  <a:lnTo>
                    <a:pt x="342" y="360"/>
                  </a:lnTo>
                  <a:lnTo>
                    <a:pt x="342" y="366"/>
                  </a:lnTo>
                  <a:lnTo>
                    <a:pt x="348" y="366"/>
                  </a:lnTo>
                  <a:lnTo>
                    <a:pt x="342" y="372"/>
                  </a:lnTo>
                  <a:lnTo>
                    <a:pt x="336" y="378"/>
                  </a:lnTo>
                  <a:lnTo>
                    <a:pt x="330" y="372"/>
                  </a:lnTo>
                  <a:lnTo>
                    <a:pt x="330" y="378"/>
                  </a:lnTo>
                  <a:lnTo>
                    <a:pt x="324" y="378"/>
                  </a:lnTo>
                  <a:lnTo>
                    <a:pt x="318" y="378"/>
                  </a:lnTo>
                  <a:lnTo>
                    <a:pt x="318" y="384"/>
                  </a:lnTo>
                  <a:lnTo>
                    <a:pt x="312" y="384"/>
                  </a:lnTo>
                  <a:lnTo>
                    <a:pt x="312" y="390"/>
                  </a:lnTo>
                  <a:lnTo>
                    <a:pt x="312" y="396"/>
                  </a:lnTo>
                  <a:lnTo>
                    <a:pt x="318" y="396"/>
                  </a:lnTo>
                  <a:lnTo>
                    <a:pt x="312" y="396"/>
                  </a:lnTo>
                  <a:lnTo>
                    <a:pt x="312" y="402"/>
                  </a:lnTo>
                  <a:lnTo>
                    <a:pt x="312" y="408"/>
                  </a:lnTo>
                  <a:lnTo>
                    <a:pt x="312" y="414"/>
                  </a:lnTo>
                  <a:lnTo>
                    <a:pt x="306" y="414"/>
                  </a:lnTo>
                  <a:lnTo>
                    <a:pt x="306" y="420"/>
                  </a:lnTo>
                  <a:lnTo>
                    <a:pt x="306" y="414"/>
                  </a:lnTo>
                  <a:lnTo>
                    <a:pt x="300" y="414"/>
                  </a:lnTo>
                  <a:lnTo>
                    <a:pt x="306" y="414"/>
                  </a:lnTo>
                  <a:lnTo>
                    <a:pt x="300" y="420"/>
                  </a:lnTo>
                  <a:lnTo>
                    <a:pt x="306" y="420"/>
                  </a:lnTo>
                  <a:lnTo>
                    <a:pt x="300" y="420"/>
                  </a:lnTo>
                  <a:lnTo>
                    <a:pt x="300" y="426"/>
                  </a:lnTo>
                  <a:lnTo>
                    <a:pt x="300" y="432"/>
                  </a:lnTo>
                  <a:lnTo>
                    <a:pt x="294" y="426"/>
                  </a:lnTo>
                  <a:lnTo>
                    <a:pt x="294" y="432"/>
                  </a:lnTo>
                  <a:lnTo>
                    <a:pt x="300" y="432"/>
                  </a:lnTo>
                  <a:lnTo>
                    <a:pt x="294" y="438"/>
                  </a:lnTo>
                  <a:lnTo>
                    <a:pt x="294" y="444"/>
                  </a:lnTo>
                  <a:lnTo>
                    <a:pt x="288" y="444"/>
                  </a:lnTo>
                  <a:lnTo>
                    <a:pt x="294" y="444"/>
                  </a:lnTo>
                  <a:lnTo>
                    <a:pt x="294" y="450"/>
                  </a:lnTo>
                  <a:lnTo>
                    <a:pt x="288" y="450"/>
                  </a:lnTo>
                  <a:lnTo>
                    <a:pt x="282" y="450"/>
                  </a:lnTo>
                  <a:lnTo>
                    <a:pt x="288" y="450"/>
                  </a:lnTo>
                  <a:lnTo>
                    <a:pt x="288" y="456"/>
                  </a:lnTo>
                  <a:lnTo>
                    <a:pt x="288" y="462"/>
                  </a:lnTo>
                  <a:lnTo>
                    <a:pt x="282" y="462"/>
                  </a:lnTo>
                  <a:lnTo>
                    <a:pt x="282" y="468"/>
                  </a:lnTo>
                  <a:lnTo>
                    <a:pt x="282" y="474"/>
                  </a:lnTo>
                  <a:lnTo>
                    <a:pt x="276" y="474"/>
                  </a:lnTo>
                  <a:lnTo>
                    <a:pt x="276" y="480"/>
                  </a:lnTo>
                  <a:lnTo>
                    <a:pt x="276" y="474"/>
                  </a:lnTo>
                  <a:lnTo>
                    <a:pt x="276" y="480"/>
                  </a:lnTo>
                  <a:lnTo>
                    <a:pt x="276" y="474"/>
                  </a:lnTo>
                  <a:lnTo>
                    <a:pt x="276" y="480"/>
                  </a:lnTo>
                  <a:lnTo>
                    <a:pt x="270" y="480"/>
                  </a:lnTo>
                  <a:lnTo>
                    <a:pt x="270" y="474"/>
                  </a:lnTo>
                  <a:lnTo>
                    <a:pt x="270" y="480"/>
                  </a:lnTo>
                  <a:lnTo>
                    <a:pt x="270" y="474"/>
                  </a:lnTo>
                  <a:lnTo>
                    <a:pt x="270" y="480"/>
                  </a:lnTo>
                  <a:lnTo>
                    <a:pt x="264" y="480"/>
                  </a:lnTo>
                  <a:lnTo>
                    <a:pt x="240" y="462"/>
                  </a:lnTo>
                  <a:lnTo>
                    <a:pt x="228" y="456"/>
                  </a:lnTo>
                  <a:lnTo>
                    <a:pt x="204" y="438"/>
                  </a:lnTo>
                  <a:lnTo>
                    <a:pt x="198" y="432"/>
                  </a:lnTo>
                  <a:lnTo>
                    <a:pt x="192" y="426"/>
                  </a:lnTo>
                  <a:lnTo>
                    <a:pt x="186" y="426"/>
                  </a:lnTo>
                  <a:lnTo>
                    <a:pt x="186" y="420"/>
                  </a:lnTo>
                  <a:lnTo>
                    <a:pt x="192" y="414"/>
                  </a:lnTo>
                  <a:lnTo>
                    <a:pt x="192" y="402"/>
                  </a:lnTo>
                  <a:lnTo>
                    <a:pt x="186" y="396"/>
                  </a:lnTo>
                  <a:lnTo>
                    <a:pt x="180" y="396"/>
                  </a:lnTo>
                  <a:lnTo>
                    <a:pt x="156" y="384"/>
                  </a:lnTo>
                  <a:lnTo>
                    <a:pt x="138" y="372"/>
                  </a:lnTo>
                  <a:lnTo>
                    <a:pt x="120" y="360"/>
                  </a:lnTo>
                  <a:lnTo>
                    <a:pt x="96" y="348"/>
                  </a:lnTo>
                  <a:lnTo>
                    <a:pt x="60" y="330"/>
                  </a:lnTo>
                  <a:lnTo>
                    <a:pt x="12" y="300"/>
                  </a:lnTo>
                  <a:lnTo>
                    <a:pt x="6" y="300"/>
                  </a:lnTo>
                  <a:lnTo>
                    <a:pt x="0" y="300"/>
                  </a:lnTo>
                  <a:lnTo>
                    <a:pt x="0" y="282"/>
                  </a:lnTo>
                  <a:lnTo>
                    <a:pt x="0" y="270"/>
                  </a:lnTo>
                  <a:lnTo>
                    <a:pt x="6" y="264"/>
                  </a:lnTo>
                  <a:lnTo>
                    <a:pt x="6" y="258"/>
                  </a:lnTo>
                  <a:lnTo>
                    <a:pt x="6" y="246"/>
                  </a:lnTo>
                  <a:lnTo>
                    <a:pt x="0" y="246"/>
                  </a:lnTo>
                  <a:lnTo>
                    <a:pt x="6" y="234"/>
                  </a:lnTo>
                  <a:lnTo>
                    <a:pt x="12" y="234"/>
                  </a:lnTo>
                  <a:lnTo>
                    <a:pt x="12" y="228"/>
                  </a:lnTo>
                  <a:lnTo>
                    <a:pt x="12" y="222"/>
                  </a:lnTo>
                  <a:lnTo>
                    <a:pt x="18" y="216"/>
                  </a:lnTo>
                  <a:lnTo>
                    <a:pt x="24" y="216"/>
                  </a:lnTo>
                  <a:lnTo>
                    <a:pt x="24" y="210"/>
                  </a:lnTo>
                  <a:lnTo>
                    <a:pt x="30" y="210"/>
                  </a:lnTo>
                  <a:lnTo>
                    <a:pt x="30" y="204"/>
                  </a:lnTo>
                  <a:lnTo>
                    <a:pt x="30" y="198"/>
                  </a:lnTo>
                  <a:lnTo>
                    <a:pt x="30" y="192"/>
                  </a:lnTo>
                  <a:lnTo>
                    <a:pt x="36" y="192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48" y="186"/>
                  </a:lnTo>
                  <a:lnTo>
                    <a:pt x="48" y="180"/>
                  </a:lnTo>
                  <a:lnTo>
                    <a:pt x="42" y="180"/>
                  </a:lnTo>
                  <a:lnTo>
                    <a:pt x="48" y="180"/>
                  </a:lnTo>
                  <a:lnTo>
                    <a:pt x="48" y="174"/>
                  </a:lnTo>
                  <a:lnTo>
                    <a:pt x="54" y="174"/>
                  </a:lnTo>
                  <a:lnTo>
                    <a:pt x="54" y="168"/>
                  </a:lnTo>
                  <a:lnTo>
                    <a:pt x="60" y="156"/>
                  </a:lnTo>
                  <a:lnTo>
                    <a:pt x="54" y="150"/>
                  </a:lnTo>
                  <a:lnTo>
                    <a:pt x="54" y="144"/>
                  </a:lnTo>
                  <a:lnTo>
                    <a:pt x="54" y="132"/>
                  </a:lnTo>
                  <a:lnTo>
                    <a:pt x="54" y="126"/>
                  </a:lnTo>
                  <a:lnTo>
                    <a:pt x="48" y="120"/>
                  </a:lnTo>
                  <a:lnTo>
                    <a:pt x="48" y="114"/>
                  </a:lnTo>
                  <a:lnTo>
                    <a:pt x="42" y="108"/>
                  </a:lnTo>
                  <a:lnTo>
                    <a:pt x="36" y="108"/>
                  </a:lnTo>
                  <a:lnTo>
                    <a:pt x="36" y="102"/>
                  </a:lnTo>
                  <a:lnTo>
                    <a:pt x="36" y="96"/>
                  </a:lnTo>
                  <a:lnTo>
                    <a:pt x="30" y="96"/>
                  </a:lnTo>
                  <a:lnTo>
                    <a:pt x="30" y="90"/>
                  </a:lnTo>
                  <a:lnTo>
                    <a:pt x="30" y="84"/>
                  </a:lnTo>
                  <a:lnTo>
                    <a:pt x="24" y="84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24" y="78"/>
                  </a:lnTo>
                  <a:lnTo>
                    <a:pt x="30" y="78"/>
                  </a:lnTo>
                  <a:lnTo>
                    <a:pt x="30" y="72"/>
                  </a:lnTo>
                  <a:lnTo>
                    <a:pt x="30" y="66"/>
                  </a:lnTo>
                  <a:lnTo>
                    <a:pt x="24" y="66"/>
                  </a:lnTo>
                  <a:lnTo>
                    <a:pt x="18" y="66"/>
                  </a:lnTo>
                  <a:lnTo>
                    <a:pt x="18" y="60"/>
                  </a:lnTo>
                  <a:lnTo>
                    <a:pt x="12" y="60"/>
                  </a:lnTo>
                  <a:lnTo>
                    <a:pt x="18" y="60"/>
                  </a:lnTo>
                  <a:lnTo>
                    <a:pt x="12" y="60"/>
                  </a:lnTo>
                  <a:lnTo>
                    <a:pt x="18" y="60"/>
                  </a:lnTo>
                  <a:lnTo>
                    <a:pt x="18" y="54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6" y="4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Freeform 39">
              <a:extLst>
                <a:ext uri="{FF2B5EF4-FFF2-40B4-BE49-F238E27FC236}">
                  <a16:creationId xmlns:a16="http://schemas.microsoft.com/office/drawing/2014/main" id="{AEA99016-0BD5-09D1-CF2A-DB63EF304017}"/>
                </a:ext>
              </a:extLst>
            </p:cNvPr>
            <p:cNvSpPr>
              <a:spLocks noChangeAspect="1"/>
            </p:cNvSpPr>
            <p:nvPr>
              <p:custDataLst>
                <p:tags r:id="rId35"/>
              </p:custDataLst>
            </p:nvPr>
          </p:nvSpPr>
          <p:spPr bwMode="gray">
            <a:xfrm>
              <a:off x="6062326" y="2897189"/>
              <a:ext cx="114280" cy="122237"/>
            </a:xfrm>
            <a:custGeom>
              <a:avLst/>
              <a:gdLst>
                <a:gd name="T0" fmla="*/ 31 w 84"/>
                <a:gd name="T1" fmla="*/ 9 h 90"/>
                <a:gd name="T2" fmla="*/ 39 w 84"/>
                <a:gd name="T3" fmla="*/ 13 h 90"/>
                <a:gd name="T4" fmla="*/ 39 w 84"/>
                <a:gd name="T5" fmla="*/ 4 h 90"/>
                <a:gd name="T6" fmla="*/ 49 w 84"/>
                <a:gd name="T7" fmla="*/ 4 h 90"/>
                <a:gd name="T8" fmla="*/ 53 w 84"/>
                <a:gd name="T9" fmla="*/ 4 h 90"/>
                <a:gd name="T10" fmla="*/ 57 w 84"/>
                <a:gd name="T11" fmla="*/ 13 h 90"/>
                <a:gd name="T12" fmla="*/ 62 w 84"/>
                <a:gd name="T13" fmla="*/ 18 h 90"/>
                <a:gd name="T14" fmla="*/ 62 w 84"/>
                <a:gd name="T15" fmla="*/ 27 h 90"/>
                <a:gd name="T16" fmla="*/ 57 w 84"/>
                <a:gd name="T17" fmla="*/ 31 h 90"/>
                <a:gd name="T18" fmla="*/ 49 w 84"/>
                <a:gd name="T19" fmla="*/ 31 h 90"/>
                <a:gd name="T20" fmla="*/ 44 w 84"/>
                <a:gd name="T21" fmla="*/ 35 h 90"/>
                <a:gd name="T22" fmla="*/ 39 w 84"/>
                <a:gd name="T23" fmla="*/ 39 h 90"/>
                <a:gd name="T24" fmla="*/ 35 w 84"/>
                <a:gd name="T25" fmla="*/ 44 h 90"/>
                <a:gd name="T26" fmla="*/ 31 w 84"/>
                <a:gd name="T27" fmla="*/ 48 h 90"/>
                <a:gd name="T28" fmla="*/ 35 w 84"/>
                <a:gd name="T29" fmla="*/ 44 h 90"/>
                <a:gd name="T30" fmla="*/ 44 w 84"/>
                <a:gd name="T31" fmla="*/ 44 h 90"/>
                <a:gd name="T32" fmla="*/ 53 w 84"/>
                <a:gd name="T33" fmla="*/ 44 h 90"/>
                <a:gd name="T34" fmla="*/ 53 w 84"/>
                <a:gd name="T35" fmla="*/ 44 h 90"/>
                <a:gd name="T36" fmla="*/ 57 w 84"/>
                <a:gd name="T37" fmla="*/ 48 h 90"/>
                <a:gd name="T38" fmla="*/ 44 w 84"/>
                <a:gd name="T39" fmla="*/ 62 h 90"/>
                <a:gd name="T40" fmla="*/ 39 w 84"/>
                <a:gd name="T41" fmla="*/ 66 h 90"/>
                <a:gd name="T42" fmla="*/ 35 w 84"/>
                <a:gd name="T43" fmla="*/ 62 h 90"/>
                <a:gd name="T44" fmla="*/ 27 w 84"/>
                <a:gd name="T45" fmla="*/ 62 h 90"/>
                <a:gd name="T46" fmla="*/ 22 w 84"/>
                <a:gd name="T47" fmla="*/ 66 h 90"/>
                <a:gd name="T48" fmla="*/ 13 w 84"/>
                <a:gd name="T49" fmla="*/ 66 h 90"/>
                <a:gd name="T50" fmla="*/ 4 w 84"/>
                <a:gd name="T51" fmla="*/ 66 h 90"/>
                <a:gd name="T52" fmla="*/ 4 w 84"/>
                <a:gd name="T53" fmla="*/ 53 h 90"/>
                <a:gd name="T54" fmla="*/ 0 w 84"/>
                <a:gd name="T55" fmla="*/ 44 h 90"/>
                <a:gd name="T56" fmla="*/ 4 w 84"/>
                <a:gd name="T57" fmla="*/ 39 h 90"/>
                <a:gd name="T58" fmla="*/ 9 w 84"/>
                <a:gd name="T59" fmla="*/ 35 h 90"/>
                <a:gd name="T60" fmla="*/ 18 w 84"/>
                <a:gd name="T61" fmla="*/ 27 h 90"/>
                <a:gd name="T62" fmla="*/ 18 w 84"/>
                <a:gd name="T63" fmla="*/ 18 h 90"/>
                <a:gd name="T64" fmla="*/ 22 w 84"/>
                <a:gd name="T65" fmla="*/ 13 h 9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84"/>
                <a:gd name="T100" fmla="*/ 0 h 90"/>
                <a:gd name="T101" fmla="*/ 84 w 84"/>
                <a:gd name="T102" fmla="*/ 90 h 9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84" h="90">
                  <a:moveTo>
                    <a:pt x="36" y="12"/>
                  </a:moveTo>
                  <a:lnTo>
                    <a:pt x="42" y="12"/>
                  </a:lnTo>
                  <a:lnTo>
                    <a:pt x="48" y="18"/>
                  </a:lnTo>
                  <a:lnTo>
                    <a:pt x="54" y="18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60" y="6"/>
                  </a:lnTo>
                  <a:lnTo>
                    <a:pt x="66" y="6"/>
                  </a:lnTo>
                  <a:lnTo>
                    <a:pt x="72" y="0"/>
                  </a:lnTo>
                  <a:lnTo>
                    <a:pt x="72" y="6"/>
                  </a:lnTo>
                  <a:lnTo>
                    <a:pt x="78" y="12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84" y="24"/>
                  </a:lnTo>
                  <a:lnTo>
                    <a:pt x="84" y="30"/>
                  </a:lnTo>
                  <a:lnTo>
                    <a:pt x="84" y="36"/>
                  </a:lnTo>
                  <a:lnTo>
                    <a:pt x="78" y="36"/>
                  </a:lnTo>
                  <a:lnTo>
                    <a:pt x="78" y="42"/>
                  </a:lnTo>
                  <a:lnTo>
                    <a:pt x="72" y="42"/>
                  </a:lnTo>
                  <a:lnTo>
                    <a:pt x="66" y="42"/>
                  </a:lnTo>
                  <a:lnTo>
                    <a:pt x="66" y="48"/>
                  </a:lnTo>
                  <a:lnTo>
                    <a:pt x="60" y="48"/>
                  </a:lnTo>
                  <a:lnTo>
                    <a:pt x="54" y="48"/>
                  </a:lnTo>
                  <a:lnTo>
                    <a:pt x="54" y="54"/>
                  </a:lnTo>
                  <a:lnTo>
                    <a:pt x="48" y="54"/>
                  </a:lnTo>
                  <a:lnTo>
                    <a:pt x="48" y="60"/>
                  </a:lnTo>
                  <a:lnTo>
                    <a:pt x="42" y="60"/>
                  </a:lnTo>
                  <a:lnTo>
                    <a:pt x="42" y="66"/>
                  </a:lnTo>
                  <a:lnTo>
                    <a:pt x="48" y="66"/>
                  </a:lnTo>
                  <a:lnTo>
                    <a:pt x="48" y="60"/>
                  </a:lnTo>
                  <a:lnTo>
                    <a:pt x="54" y="60"/>
                  </a:lnTo>
                  <a:lnTo>
                    <a:pt x="60" y="60"/>
                  </a:lnTo>
                  <a:lnTo>
                    <a:pt x="66" y="60"/>
                  </a:lnTo>
                  <a:lnTo>
                    <a:pt x="72" y="60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78" y="60"/>
                  </a:lnTo>
                  <a:lnTo>
                    <a:pt x="78" y="66"/>
                  </a:lnTo>
                  <a:lnTo>
                    <a:pt x="66" y="84"/>
                  </a:lnTo>
                  <a:lnTo>
                    <a:pt x="60" y="84"/>
                  </a:lnTo>
                  <a:lnTo>
                    <a:pt x="60" y="90"/>
                  </a:lnTo>
                  <a:lnTo>
                    <a:pt x="54" y="90"/>
                  </a:lnTo>
                  <a:lnTo>
                    <a:pt x="54" y="84"/>
                  </a:lnTo>
                  <a:lnTo>
                    <a:pt x="48" y="84"/>
                  </a:lnTo>
                  <a:lnTo>
                    <a:pt x="42" y="84"/>
                  </a:lnTo>
                  <a:lnTo>
                    <a:pt x="36" y="84"/>
                  </a:lnTo>
                  <a:lnTo>
                    <a:pt x="36" y="90"/>
                  </a:lnTo>
                  <a:lnTo>
                    <a:pt x="30" y="90"/>
                  </a:lnTo>
                  <a:lnTo>
                    <a:pt x="24" y="90"/>
                  </a:lnTo>
                  <a:lnTo>
                    <a:pt x="18" y="90"/>
                  </a:lnTo>
                  <a:lnTo>
                    <a:pt x="12" y="90"/>
                  </a:lnTo>
                  <a:lnTo>
                    <a:pt x="6" y="90"/>
                  </a:lnTo>
                  <a:lnTo>
                    <a:pt x="6" y="84"/>
                  </a:lnTo>
                  <a:lnTo>
                    <a:pt x="6" y="72"/>
                  </a:lnTo>
                  <a:lnTo>
                    <a:pt x="6" y="66"/>
                  </a:lnTo>
                  <a:lnTo>
                    <a:pt x="0" y="60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6" y="48"/>
                  </a:lnTo>
                  <a:lnTo>
                    <a:pt x="12" y="48"/>
                  </a:lnTo>
                  <a:lnTo>
                    <a:pt x="18" y="36"/>
                  </a:lnTo>
                  <a:lnTo>
                    <a:pt x="24" y="36"/>
                  </a:lnTo>
                  <a:lnTo>
                    <a:pt x="24" y="30"/>
                  </a:lnTo>
                  <a:lnTo>
                    <a:pt x="24" y="24"/>
                  </a:lnTo>
                  <a:lnTo>
                    <a:pt x="30" y="24"/>
                  </a:lnTo>
                  <a:lnTo>
                    <a:pt x="30" y="18"/>
                  </a:lnTo>
                  <a:lnTo>
                    <a:pt x="36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Freeform 40">
              <a:extLst>
                <a:ext uri="{FF2B5EF4-FFF2-40B4-BE49-F238E27FC236}">
                  <a16:creationId xmlns:a16="http://schemas.microsoft.com/office/drawing/2014/main" id="{23DC00A3-FA34-6AF2-752C-4BEEE15AA551}"/>
                </a:ext>
              </a:extLst>
            </p:cNvPr>
            <p:cNvSpPr>
              <a:spLocks noChangeAspect="1"/>
            </p:cNvSpPr>
            <p:nvPr>
              <p:custDataLst>
                <p:tags r:id="rId36"/>
              </p:custDataLst>
            </p:nvPr>
          </p:nvSpPr>
          <p:spPr bwMode="gray">
            <a:xfrm>
              <a:off x="5294110" y="4446589"/>
              <a:ext cx="703140" cy="1109662"/>
            </a:xfrm>
            <a:custGeom>
              <a:avLst/>
              <a:gdLst>
                <a:gd name="T0" fmla="*/ 75 w 884"/>
                <a:gd name="T1" fmla="*/ 86 h 1393"/>
                <a:gd name="T2" fmla="*/ 90 w 884"/>
                <a:gd name="T3" fmla="*/ 92 h 1393"/>
                <a:gd name="T4" fmla="*/ 89 w 884"/>
                <a:gd name="T5" fmla="*/ 109 h 1393"/>
                <a:gd name="T6" fmla="*/ 91 w 884"/>
                <a:gd name="T7" fmla="*/ 127 h 1393"/>
                <a:gd name="T8" fmla="*/ 104 w 884"/>
                <a:gd name="T9" fmla="*/ 139 h 1393"/>
                <a:gd name="T10" fmla="*/ 104 w 884"/>
                <a:gd name="T11" fmla="*/ 129 h 1393"/>
                <a:gd name="T12" fmla="*/ 116 w 884"/>
                <a:gd name="T13" fmla="*/ 120 h 1393"/>
                <a:gd name="T14" fmla="*/ 90 w 884"/>
                <a:gd name="T15" fmla="*/ 59 h 1393"/>
                <a:gd name="T16" fmla="*/ 109 w 884"/>
                <a:gd name="T17" fmla="*/ 23 h 1393"/>
                <a:gd name="T18" fmla="*/ 124 w 884"/>
                <a:gd name="T19" fmla="*/ 24 h 1393"/>
                <a:gd name="T20" fmla="*/ 143 w 884"/>
                <a:gd name="T21" fmla="*/ 23 h 1393"/>
                <a:gd name="T22" fmla="*/ 160 w 884"/>
                <a:gd name="T23" fmla="*/ 20 h 1393"/>
                <a:gd name="T24" fmla="*/ 176 w 884"/>
                <a:gd name="T25" fmla="*/ 18 h 1393"/>
                <a:gd name="T26" fmla="*/ 198 w 884"/>
                <a:gd name="T27" fmla="*/ 10 h 1393"/>
                <a:gd name="T28" fmla="*/ 215 w 884"/>
                <a:gd name="T29" fmla="*/ 3 h 1393"/>
                <a:gd name="T30" fmla="*/ 215 w 884"/>
                <a:gd name="T31" fmla="*/ 14 h 1393"/>
                <a:gd name="T32" fmla="*/ 212 w 884"/>
                <a:gd name="T33" fmla="*/ 26 h 1393"/>
                <a:gd name="T34" fmla="*/ 215 w 884"/>
                <a:gd name="T35" fmla="*/ 38 h 1393"/>
                <a:gd name="T36" fmla="*/ 214 w 884"/>
                <a:gd name="T37" fmla="*/ 45 h 1393"/>
                <a:gd name="T38" fmla="*/ 214 w 884"/>
                <a:gd name="T39" fmla="*/ 51 h 1393"/>
                <a:gd name="T40" fmla="*/ 216 w 884"/>
                <a:gd name="T41" fmla="*/ 61 h 1393"/>
                <a:gd name="T42" fmla="*/ 218 w 884"/>
                <a:gd name="T43" fmla="*/ 77 h 1393"/>
                <a:gd name="T44" fmla="*/ 216 w 884"/>
                <a:gd name="T45" fmla="*/ 86 h 1393"/>
                <a:gd name="T46" fmla="*/ 220 w 884"/>
                <a:gd name="T47" fmla="*/ 93 h 1393"/>
                <a:gd name="T48" fmla="*/ 218 w 884"/>
                <a:gd name="T49" fmla="*/ 98 h 1393"/>
                <a:gd name="T50" fmla="*/ 215 w 884"/>
                <a:gd name="T51" fmla="*/ 106 h 1393"/>
                <a:gd name="T52" fmla="*/ 206 w 884"/>
                <a:gd name="T53" fmla="*/ 118 h 1393"/>
                <a:gd name="T54" fmla="*/ 200 w 884"/>
                <a:gd name="T55" fmla="*/ 124 h 1393"/>
                <a:gd name="T56" fmla="*/ 196 w 884"/>
                <a:gd name="T57" fmla="*/ 131 h 1393"/>
                <a:gd name="T58" fmla="*/ 176 w 884"/>
                <a:gd name="T59" fmla="*/ 140 h 1393"/>
                <a:gd name="T60" fmla="*/ 165 w 884"/>
                <a:gd name="T61" fmla="*/ 145 h 1393"/>
                <a:gd name="T62" fmla="*/ 152 w 884"/>
                <a:gd name="T63" fmla="*/ 153 h 1393"/>
                <a:gd name="T64" fmla="*/ 139 w 884"/>
                <a:gd name="T65" fmla="*/ 165 h 1393"/>
                <a:gd name="T66" fmla="*/ 132 w 884"/>
                <a:gd name="T67" fmla="*/ 173 h 1393"/>
                <a:gd name="T68" fmla="*/ 124 w 884"/>
                <a:gd name="T69" fmla="*/ 180 h 1393"/>
                <a:gd name="T70" fmla="*/ 113 w 884"/>
                <a:gd name="T71" fmla="*/ 186 h 1393"/>
                <a:gd name="T72" fmla="*/ 108 w 884"/>
                <a:gd name="T73" fmla="*/ 193 h 1393"/>
                <a:gd name="T74" fmla="*/ 98 w 884"/>
                <a:gd name="T75" fmla="*/ 201 h 1393"/>
                <a:gd name="T76" fmla="*/ 95 w 884"/>
                <a:gd name="T77" fmla="*/ 208 h 1393"/>
                <a:gd name="T78" fmla="*/ 91 w 884"/>
                <a:gd name="T79" fmla="*/ 215 h 1393"/>
                <a:gd name="T80" fmla="*/ 97 w 884"/>
                <a:gd name="T81" fmla="*/ 219 h 1393"/>
                <a:gd name="T82" fmla="*/ 101 w 884"/>
                <a:gd name="T83" fmla="*/ 225 h 1393"/>
                <a:gd name="T84" fmla="*/ 102 w 884"/>
                <a:gd name="T85" fmla="*/ 229 h 1393"/>
                <a:gd name="T86" fmla="*/ 106 w 884"/>
                <a:gd name="T87" fmla="*/ 244 h 1393"/>
                <a:gd name="T88" fmla="*/ 112 w 884"/>
                <a:gd name="T89" fmla="*/ 251 h 1393"/>
                <a:gd name="T90" fmla="*/ 110 w 884"/>
                <a:gd name="T91" fmla="*/ 274 h 1393"/>
                <a:gd name="T92" fmla="*/ 108 w 884"/>
                <a:gd name="T93" fmla="*/ 288 h 1393"/>
                <a:gd name="T94" fmla="*/ 104 w 884"/>
                <a:gd name="T95" fmla="*/ 301 h 1393"/>
                <a:gd name="T96" fmla="*/ 69 w 884"/>
                <a:gd name="T97" fmla="*/ 316 h 1393"/>
                <a:gd name="T98" fmla="*/ 53 w 884"/>
                <a:gd name="T99" fmla="*/ 329 h 1393"/>
                <a:gd name="T100" fmla="*/ 51 w 884"/>
                <a:gd name="T101" fmla="*/ 336 h 1393"/>
                <a:gd name="T102" fmla="*/ 55 w 884"/>
                <a:gd name="T103" fmla="*/ 351 h 1393"/>
                <a:gd name="T104" fmla="*/ 38 w 884"/>
                <a:gd name="T105" fmla="*/ 325 h 1393"/>
                <a:gd name="T106" fmla="*/ 31 w 884"/>
                <a:gd name="T107" fmla="*/ 284 h 1393"/>
                <a:gd name="T108" fmla="*/ 49 w 884"/>
                <a:gd name="T109" fmla="*/ 224 h 1393"/>
                <a:gd name="T110" fmla="*/ 59 w 884"/>
                <a:gd name="T111" fmla="*/ 200 h 1393"/>
                <a:gd name="T112" fmla="*/ 53 w 884"/>
                <a:gd name="T113" fmla="*/ 184 h 1393"/>
                <a:gd name="T114" fmla="*/ 58 w 884"/>
                <a:gd name="T115" fmla="*/ 166 h 1393"/>
                <a:gd name="T116" fmla="*/ 58 w 884"/>
                <a:gd name="T117" fmla="*/ 151 h 1393"/>
                <a:gd name="T118" fmla="*/ 46 w 884"/>
                <a:gd name="T119" fmla="*/ 128 h 1393"/>
                <a:gd name="T120" fmla="*/ 20 w 884"/>
                <a:gd name="T121" fmla="*/ 117 h 1393"/>
                <a:gd name="T122" fmla="*/ 2 w 884"/>
                <a:gd name="T123" fmla="*/ 100 h 1393"/>
                <a:gd name="T124" fmla="*/ 50 w 884"/>
                <a:gd name="T125" fmla="*/ 80 h 139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884"/>
                <a:gd name="T190" fmla="*/ 0 h 1393"/>
                <a:gd name="T191" fmla="*/ 884 w 884"/>
                <a:gd name="T192" fmla="*/ 1393 h 139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884" h="1393">
                  <a:moveTo>
                    <a:pt x="252" y="300"/>
                  </a:moveTo>
                  <a:lnTo>
                    <a:pt x="257" y="300"/>
                  </a:lnTo>
                  <a:lnTo>
                    <a:pt x="257" y="305"/>
                  </a:lnTo>
                  <a:lnTo>
                    <a:pt x="257" y="311"/>
                  </a:lnTo>
                  <a:lnTo>
                    <a:pt x="257" y="316"/>
                  </a:lnTo>
                  <a:lnTo>
                    <a:pt x="262" y="316"/>
                  </a:lnTo>
                  <a:lnTo>
                    <a:pt x="262" y="321"/>
                  </a:lnTo>
                  <a:lnTo>
                    <a:pt x="268" y="327"/>
                  </a:lnTo>
                  <a:lnTo>
                    <a:pt x="268" y="332"/>
                  </a:lnTo>
                  <a:lnTo>
                    <a:pt x="273" y="332"/>
                  </a:lnTo>
                  <a:lnTo>
                    <a:pt x="278" y="337"/>
                  </a:lnTo>
                  <a:lnTo>
                    <a:pt x="278" y="343"/>
                  </a:lnTo>
                  <a:lnTo>
                    <a:pt x="284" y="343"/>
                  </a:lnTo>
                  <a:lnTo>
                    <a:pt x="284" y="348"/>
                  </a:lnTo>
                  <a:lnTo>
                    <a:pt x="289" y="353"/>
                  </a:lnTo>
                  <a:lnTo>
                    <a:pt x="289" y="348"/>
                  </a:lnTo>
                  <a:lnTo>
                    <a:pt x="289" y="343"/>
                  </a:lnTo>
                  <a:lnTo>
                    <a:pt x="295" y="343"/>
                  </a:lnTo>
                  <a:lnTo>
                    <a:pt x="300" y="343"/>
                  </a:lnTo>
                  <a:lnTo>
                    <a:pt x="300" y="348"/>
                  </a:lnTo>
                  <a:lnTo>
                    <a:pt x="305" y="343"/>
                  </a:lnTo>
                  <a:lnTo>
                    <a:pt x="311" y="337"/>
                  </a:lnTo>
                  <a:lnTo>
                    <a:pt x="321" y="343"/>
                  </a:lnTo>
                  <a:lnTo>
                    <a:pt x="321" y="337"/>
                  </a:lnTo>
                  <a:lnTo>
                    <a:pt x="327" y="337"/>
                  </a:lnTo>
                  <a:lnTo>
                    <a:pt x="332" y="337"/>
                  </a:lnTo>
                  <a:lnTo>
                    <a:pt x="337" y="337"/>
                  </a:lnTo>
                  <a:lnTo>
                    <a:pt x="337" y="332"/>
                  </a:lnTo>
                  <a:lnTo>
                    <a:pt x="343" y="332"/>
                  </a:lnTo>
                  <a:lnTo>
                    <a:pt x="348" y="332"/>
                  </a:lnTo>
                  <a:lnTo>
                    <a:pt x="348" y="337"/>
                  </a:lnTo>
                  <a:lnTo>
                    <a:pt x="354" y="337"/>
                  </a:lnTo>
                  <a:lnTo>
                    <a:pt x="354" y="343"/>
                  </a:lnTo>
                  <a:lnTo>
                    <a:pt x="354" y="348"/>
                  </a:lnTo>
                  <a:lnTo>
                    <a:pt x="359" y="348"/>
                  </a:lnTo>
                  <a:lnTo>
                    <a:pt x="359" y="353"/>
                  </a:lnTo>
                  <a:lnTo>
                    <a:pt x="359" y="359"/>
                  </a:lnTo>
                  <a:lnTo>
                    <a:pt x="359" y="364"/>
                  </a:lnTo>
                  <a:lnTo>
                    <a:pt x="364" y="370"/>
                  </a:lnTo>
                  <a:lnTo>
                    <a:pt x="364" y="375"/>
                  </a:lnTo>
                  <a:lnTo>
                    <a:pt x="359" y="375"/>
                  </a:lnTo>
                  <a:lnTo>
                    <a:pt x="364" y="375"/>
                  </a:lnTo>
                  <a:lnTo>
                    <a:pt x="364" y="380"/>
                  </a:lnTo>
                  <a:lnTo>
                    <a:pt x="364" y="386"/>
                  </a:lnTo>
                  <a:lnTo>
                    <a:pt x="364" y="391"/>
                  </a:lnTo>
                  <a:lnTo>
                    <a:pt x="364" y="396"/>
                  </a:lnTo>
                  <a:lnTo>
                    <a:pt x="364" y="402"/>
                  </a:lnTo>
                  <a:lnTo>
                    <a:pt x="364" y="407"/>
                  </a:lnTo>
                  <a:lnTo>
                    <a:pt x="364" y="412"/>
                  </a:lnTo>
                  <a:lnTo>
                    <a:pt x="359" y="412"/>
                  </a:lnTo>
                  <a:lnTo>
                    <a:pt x="359" y="418"/>
                  </a:lnTo>
                  <a:lnTo>
                    <a:pt x="354" y="418"/>
                  </a:lnTo>
                  <a:lnTo>
                    <a:pt x="354" y="423"/>
                  </a:lnTo>
                  <a:lnTo>
                    <a:pt x="348" y="423"/>
                  </a:lnTo>
                  <a:lnTo>
                    <a:pt x="348" y="428"/>
                  </a:lnTo>
                  <a:lnTo>
                    <a:pt x="354" y="428"/>
                  </a:lnTo>
                  <a:lnTo>
                    <a:pt x="354" y="434"/>
                  </a:lnTo>
                  <a:lnTo>
                    <a:pt x="348" y="439"/>
                  </a:lnTo>
                  <a:lnTo>
                    <a:pt x="348" y="445"/>
                  </a:lnTo>
                  <a:lnTo>
                    <a:pt x="343" y="445"/>
                  </a:lnTo>
                  <a:lnTo>
                    <a:pt x="337" y="450"/>
                  </a:lnTo>
                  <a:lnTo>
                    <a:pt x="337" y="455"/>
                  </a:lnTo>
                  <a:lnTo>
                    <a:pt x="337" y="461"/>
                  </a:lnTo>
                  <a:lnTo>
                    <a:pt x="337" y="466"/>
                  </a:lnTo>
                  <a:lnTo>
                    <a:pt x="337" y="461"/>
                  </a:lnTo>
                  <a:lnTo>
                    <a:pt x="343" y="466"/>
                  </a:lnTo>
                  <a:lnTo>
                    <a:pt x="348" y="471"/>
                  </a:lnTo>
                  <a:lnTo>
                    <a:pt x="354" y="477"/>
                  </a:lnTo>
                  <a:lnTo>
                    <a:pt x="348" y="477"/>
                  </a:lnTo>
                  <a:lnTo>
                    <a:pt x="348" y="482"/>
                  </a:lnTo>
                  <a:lnTo>
                    <a:pt x="348" y="487"/>
                  </a:lnTo>
                  <a:lnTo>
                    <a:pt x="348" y="493"/>
                  </a:lnTo>
                  <a:lnTo>
                    <a:pt x="354" y="493"/>
                  </a:lnTo>
                  <a:lnTo>
                    <a:pt x="359" y="493"/>
                  </a:lnTo>
                  <a:lnTo>
                    <a:pt x="364" y="498"/>
                  </a:lnTo>
                  <a:lnTo>
                    <a:pt x="364" y="504"/>
                  </a:lnTo>
                  <a:lnTo>
                    <a:pt x="370" y="509"/>
                  </a:lnTo>
                  <a:lnTo>
                    <a:pt x="370" y="514"/>
                  </a:lnTo>
                  <a:lnTo>
                    <a:pt x="375" y="514"/>
                  </a:lnTo>
                  <a:lnTo>
                    <a:pt x="380" y="514"/>
                  </a:lnTo>
                  <a:lnTo>
                    <a:pt x="380" y="520"/>
                  </a:lnTo>
                  <a:lnTo>
                    <a:pt x="386" y="520"/>
                  </a:lnTo>
                  <a:lnTo>
                    <a:pt x="386" y="525"/>
                  </a:lnTo>
                  <a:lnTo>
                    <a:pt x="386" y="530"/>
                  </a:lnTo>
                  <a:lnTo>
                    <a:pt x="391" y="530"/>
                  </a:lnTo>
                  <a:lnTo>
                    <a:pt x="396" y="530"/>
                  </a:lnTo>
                  <a:lnTo>
                    <a:pt x="396" y="536"/>
                  </a:lnTo>
                  <a:lnTo>
                    <a:pt x="396" y="530"/>
                  </a:lnTo>
                  <a:lnTo>
                    <a:pt x="396" y="536"/>
                  </a:lnTo>
                  <a:lnTo>
                    <a:pt x="402" y="536"/>
                  </a:lnTo>
                  <a:lnTo>
                    <a:pt x="402" y="541"/>
                  </a:lnTo>
                  <a:lnTo>
                    <a:pt x="407" y="541"/>
                  </a:lnTo>
                  <a:lnTo>
                    <a:pt x="413" y="541"/>
                  </a:lnTo>
                  <a:lnTo>
                    <a:pt x="413" y="546"/>
                  </a:lnTo>
                  <a:lnTo>
                    <a:pt x="413" y="552"/>
                  </a:lnTo>
                  <a:lnTo>
                    <a:pt x="407" y="552"/>
                  </a:lnTo>
                  <a:lnTo>
                    <a:pt x="402" y="552"/>
                  </a:lnTo>
                  <a:lnTo>
                    <a:pt x="402" y="557"/>
                  </a:lnTo>
                  <a:lnTo>
                    <a:pt x="407" y="562"/>
                  </a:lnTo>
                  <a:lnTo>
                    <a:pt x="423" y="562"/>
                  </a:lnTo>
                  <a:lnTo>
                    <a:pt x="423" y="557"/>
                  </a:lnTo>
                  <a:lnTo>
                    <a:pt x="423" y="552"/>
                  </a:lnTo>
                  <a:lnTo>
                    <a:pt x="418" y="552"/>
                  </a:lnTo>
                  <a:lnTo>
                    <a:pt x="423" y="552"/>
                  </a:lnTo>
                  <a:lnTo>
                    <a:pt x="418" y="552"/>
                  </a:lnTo>
                  <a:lnTo>
                    <a:pt x="423" y="546"/>
                  </a:lnTo>
                  <a:lnTo>
                    <a:pt x="423" y="541"/>
                  </a:lnTo>
                  <a:lnTo>
                    <a:pt x="423" y="536"/>
                  </a:lnTo>
                  <a:lnTo>
                    <a:pt x="423" y="530"/>
                  </a:lnTo>
                  <a:lnTo>
                    <a:pt x="418" y="530"/>
                  </a:lnTo>
                  <a:lnTo>
                    <a:pt x="418" y="525"/>
                  </a:lnTo>
                  <a:lnTo>
                    <a:pt x="413" y="525"/>
                  </a:lnTo>
                  <a:lnTo>
                    <a:pt x="413" y="520"/>
                  </a:lnTo>
                  <a:lnTo>
                    <a:pt x="413" y="514"/>
                  </a:lnTo>
                  <a:lnTo>
                    <a:pt x="418" y="514"/>
                  </a:lnTo>
                  <a:lnTo>
                    <a:pt x="413" y="514"/>
                  </a:lnTo>
                  <a:lnTo>
                    <a:pt x="418" y="514"/>
                  </a:lnTo>
                  <a:lnTo>
                    <a:pt x="418" y="509"/>
                  </a:lnTo>
                  <a:lnTo>
                    <a:pt x="418" y="504"/>
                  </a:lnTo>
                  <a:lnTo>
                    <a:pt x="423" y="504"/>
                  </a:lnTo>
                  <a:lnTo>
                    <a:pt x="423" y="498"/>
                  </a:lnTo>
                  <a:lnTo>
                    <a:pt x="423" y="493"/>
                  </a:lnTo>
                  <a:lnTo>
                    <a:pt x="423" y="487"/>
                  </a:lnTo>
                  <a:lnTo>
                    <a:pt x="429" y="487"/>
                  </a:lnTo>
                  <a:lnTo>
                    <a:pt x="429" y="482"/>
                  </a:lnTo>
                  <a:lnTo>
                    <a:pt x="434" y="482"/>
                  </a:lnTo>
                  <a:lnTo>
                    <a:pt x="434" y="477"/>
                  </a:lnTo>
                  <a:lnTo>
                    <a:pt x="439" y="482"/>
                  </a:lnTo>
                  <a:lnTo>
                    <a:pt x="445" y="482"/>
                  </a:lnTo>
                  <a:lnTo>
                    <a:pt x="450" y="482"/>
                  </a:lnTo>
                  <a:lnTo>
                    <a:pt x="450" y="477"/>
                  </a:lnTo>
                  <a:lnTo>
                    <a:pt x="455" y="477"/>
                  </a:lnTo>
                  <a:lnTo>
                    <a:pt x="461" y="477"/>
                  </a:lnTo>
                  <a:lnTo>
                    <a:pt x="461" y="471"/>
                  </a:lnTo>
                  <a:lnTo>
                    <a:pt x="466" y="471"/>
                  </a:lnTo>
                  <a:lnTo>
                    <a:pt x="466" y="466"/>
                  </a:lnTo>
                  <a:lnTo>
                    <a:pt x="466" y="461"/>
                  </a:lnTo>
                  <a:lnTo>
                    <a:pt x="471" y="418"/>
                  </a:lnTo>
                  <a:lnTo>
                    <a:pt x="466" y="396"/>
                  </a:lnTo>
                  <a:lnTo>
                    <a:pt x="471" y="375"/>
                  </a:lnTo>
                  <a:lnTo>
                    <a:pt x="471" y="359"/>
                  </a:lnTo>
                  <a:lnTo>
                    <a:pt x="439" y="321"/>
                  </a:lnTo>
                  <a:lnTo>
                    <a:pt x="439" y="316"/>
                  </a:lnTo>
                  <a:lnTo>
                    <a:pt x="418" y="289"/>
                  </a:lnTo>
                  <a:lnTo>
                    <a:pt x="407" y="273"/>
                  </a:lnTo>
                  <a:lnTo>
                    <a:pt x="391" y="262"/>
                  </a:lnTo>
                  <a:lnTo>
                    <a:pt x="386" y="257"/>
                  </a:lnTo>
                  <a:lnTo>
                    <a:pt x="364" y="257"/>
                  </a:lnTo>
                  <a:lnTo>
                    <a:pt x="364" y="252"/>
                  </a:lnTo>
                  <a:lnTo>
                    <a:pt x="359" y="246"/>
                  </a:lnTo>
                  <a:lnTo>
                    <a:pt x="359" y="241"/>
                  </a:lnTo>
                  <a:lnTo>
                    <a:pt x="359" y="235"/>
                  </a:lnTo>
                  <a:lnTo>
                    <a:pt x="359" y="225"/>
                  </a:lnTo>
                  <a:lnTo>
                    <a:pt x="359" y="219"/>
                  </a:lnTo>
                  <a:lnTo>
                    <a:pt x="359" y="209"/>
                  </a:lnTo>
                  <a:lnTo>
                    <a:pt x="359" y="203"/>
                  </a:lnTo>
                  <a:lnTo>
                    <a:pt x="359" y="198"/>
                  </a:lnTo>
                  <a:lnTo>
                    <a:pt x="359" y="193"/>
                  </a:lnTo>
                  <a:lnTo>
                    <a:pt x="354" y="187"/>
                  </a:lnTo>
                  <a:lnTo>
                    <a:pt x="348" y="160"/>
                  </a:lnTo>
                  <a:lnTo>
                    <a:pt x="348" y="155"/>
                  </a:lnTo>
                  <a:lnTo>
                    <a:pt x="348" y="144"/>
                  </a:lnTo>
                  <a:lnTo>
                    <a:pt x="354" y="134"/>
                  </a:lnTo>
                  <a:lnTo>
                    <a:pt x="359" y="128"/>
                  </a:lnTo>
                  <a:lnTo>
                    <a:pt x="364" y="112"/>
                  </a:lnTo>
                  <a:lnTo>
                    <a:pt x="370" y="101"/>
                  </a:lnTo>
                  <a:lnTo>
                    <a:pt x="370" y="96"/>
                  </a:lnTo>
                  <a:lnTo>
                    <a:pt x="396" y="91"/>
                  </a:lnTo>
                  <a:lnTo>
                    <a:pt x="429" y="91"/>
                  </a:lnTo>
                  <a:lnTo>
                    <a:pt x="429" y="96"/>
                  </a:lnTo>
                  <a:lnTo>
                    <a:pt x="434" y="91"/>
                  </a:lnTo>
                  <a:lnTo>
                    <a:pt x="434" y="96"/>
                  </a:lnTo>
                  <a:lnTo>
                    <a:pt x="439" y="96"/>
                  </a:lnTo>
                  <a:lnTo>
                    <a:pt x="439" y="91"/>
                  </a:lnTo>
                  <a:lnTo>
                    <a:pt x="439" y="96"/>
                  </a:lnTo>
                  <a:lnTo>
                    <a:pt x="445" y="96"/>
                  </a:lnTo>
                  <a:lnTo>
                    <a:pt x="450" y="96"/>
                  </a:lnTo>
                  <a:lnTo>
                    <a:pt x="455" y="91"/>
                  </a:lnTo>
                  <a:lnTo>
                    <a:pt x="455" y="85"/>
                  </a:lnTo>
                  <a:lnTo>
                    <a:pt x="461" y="85"/>
                  </a:lnTo>
                  <a:lnTo>
                    <a:pt x="466" y="80"/>
                  </a:lnTo>
                  <a:lnTo>
                    <a:pt x="471" y="80"/>
                  </a:lnTo>
                  <a:lnTo>
                    <a:pt x="477" y="80"/>
                  </a:lnTo>
                  <a:lnTo>
                    <a:pt x="477" y="85"/>
                  </a:lnTo>
                  <a:lnTo>
                    <a:pt x="482" y="85"/>
                  </a:lnTo>
                  <a:lnTo>
                    <a:pt x="488" y="91"/>
                  </a:lnTo>
                  <a:lnTo>
                    <a:pt x="493" y="91"/>
                  </a:lnTo>
                  <a:lnTo>
                    <a:pt x="493" y="96"/>
                  </a:lnTo>
                  <a:lnTo>
                    <a:pt x="498" y="96"/>
                  </a:lnTo>
                  <a:lnTo>
                    <a:pt x="493" y="96"/>
                  </a:lnTo>
                  <a:lnTo>
                    <a:pt x="498" y="101"/>
                  </a:lnTo>
                  <a:lnTo>
                    <a:pt x="493" y="101"/>
                  </a:lnTo>
                  <a:lnTo>
                    <a:pt x="498" y="101"/>
                  </a:lnTo>
                  <a:lnTo>
                    <a:pt x="498" y="107"/>
                  </a:lnTo>
                  <a:lnTo>
                    <a:pt x="504" y="107"/>
                  </a:lnTo>
                  <a:lnTo>
                    <a:pt x="509" y="101"/>
                  </a:lnTo>
                  <a:lnTo>
                    <a:pt x="509" y="107"/>
                  </a:lnTo>
                  <a:lnTo>
                    <a:pt x="514" y="101"/>
                  </a:lnTo>
                  <a:lnTo>
                    <a:pt x="520" y="101"/>
                  </a:lnTo>
                  <a:lnTo>
                    <a:pt x="525" y="107"/>
                  </a:lnTo>
                  <a:lnTo>
                    <a:pt x="530" y="107"/>
                  </a:lnTo>
                  <a:lnTo>
                    <a:pt x="536" y="107"/>
                  </a:lnTo>
                  <a:lnTo>
                    <a:pt x="541" y="101"/>
                  </a:lnTo>
                  <a:lnTo>
                    <a:pt x="547" y="101"/>
                  </a:lnTo>
                  <a:lnTo>
                    <a:pt x="547" y="96"/>
                  </a:lnTo>
                  <a:lnTo>
                    <a:pt x="552" y="96"/>
                  </a:lnTo>
                  <a:lnTo>
                    <a:pt x="557" y="96"/>
                  </a:lnTo>
                  <a:lnTo>
                    <a:pt x="563" y="96"/>
                  </a:lnTo>
                  <a:lnTo>
                    <a:pt x="568" y="91"/>
                  </a:lnTo>
                  <a:lnTo>
                    <a:pt x="568" y="96"/>
                  </a:lnTo>
                  <a:lnTo>
                    <a:pt x="573" y="96"/>
                  </a:lnTo>
                  <a:lnTo>
                    <a:pt x="573" y="101"/>
                  </a:lnTo>
                  <a:lnTo>
                    <a:pt x="584" y="101"/>
                  </a:lnTo>
                  <a:lnTo>
                    <a:pt x="584" y="107"/>
                  </a:lnTo>
                  <a:lnTo>
                    <a:pt x="589" y="107"/>
                  </a:lnTo>
                  <a:lnTo>
                    <a:pt x="589" y="101"/>
                  </a:lnTo>
                  <a:lnTo>
                    <a:pt x="595" y="101"/>
                  </a:lnTo>
                  <a:lnTo>
                    <a:pt x="595" y="107"/>
                  </a:lnTo>
                  <a:lnTo>
                    <a:pt x="600" y="107"/>
                  </a:lnTo>
                  <a:lnTo>
                    <a:pt x="606" y="107"/>
                  </a:lnTo>
                  <a:lnTo>
                    <a:pt x="606" y="101"/>
                  </a:lnTo>
                  <a:lnTo>
                    <a:pt x="611" y="101"/>
                  </a:lnTo>
                  <a:lnTo>
                    <a:pt x="616" y="101"/>
                  </a:lnTo>
                  <a:lnTo>
                    <a:pt x="622" y="96"/>
                  </a:lnTo>
                  <a:lnTo>
                    <a:pt x="632" y="91"/>
                  </a:lnTo>
                  <a:lnTo>
                    <a:pt x="632" y="85"/>
                  </a:lnTo>
                  <a:lnTo>
                    <a:pt x="632" y="80"/>
                  </a:lnTo>
                  <a:lnTo>
                    <a:pt x="638" y="80"/>
                  </a:lnTo>
                  <a:lnTo>
                    <a:pt x="638" y="75"/>
                  </a:lnTo>
                  <a:lnTo>
                    <a:pt x="638" y="69"/>
                  </a:lnTo>
                  <a:lnTo>
                    <a:pt x="643" y="69"/>
                  </a:lnTo>
                  <a:lnTo>
                    <a:pt x="648" y="69"/>
                  </a:lnTo>
                  <a:lnTo>
                    <a:pt x="654" y="69"/>
                  </a:lnTo>
                  <a:lnTo>
                    <a:pt x="659" y="64"/>
                  </a:lnTo>
                  <a:lnTo>
                    <a:pt x="659" y="69"/>
                  </a:lnTo>
                  <a:lnTo>
                    <a:pt x="664" y="69"/>
                  </a:lnTo>
                  <a:lnTo>
                    <a:pt x="670" y="69"/>
                  </a:lnTo>
                  <a:lnTo>
                    <a:pt x="670" y="75"/>
                  </a:lnTo>
                  <a:lnTo>
                    <a:pt x="675" y="75"/>
                  </a:lnTo>
                  <a:lnTo>
                    <a:pt x="681" y="75"/>
                  </a:lnTo>
                  <a:lnTo>
                    <a:pt x="681" y="80"/>
                  </a:lnTo>
                  <a:lnTo>
                    <a:pt x="686" y="80"/>
                  </a:lnTo>
                  <a:lnTo>
                    <a:pt x="691" y="80"/>
                  </a:lnTo>
                  <a:lnTo>
                    <a:pt x="691" y="75"/>
                  </a:lnTo>
                  <a:lnTo>
                    <a:pt x="697" y="75"/>
                  </a:lnTo>
                  <a:lnTo>
                    <a:pt x="697" y="69"/>
                  </a:lnTo>
                  <a:lnTo>
                    <a:pt x="702" y="69"/>
                  </a:lnTo>
                  <a:lnTo>
                    <a:pt x="707" y="69"/>
                  </a:lnTo>
                  <a:lnTo>
                    <a:pt x="713" y="64"/>
                  </a:lnTo>
                  <a:lnTo>
                    <a:pt x="718" y="64"/>
                  </a:lnTo>
                  <a:lnTo>
                    <a:pt x="718" y="59"/>
                  </a:lnTo>
                  <a:lnTo>
                    <a:pt x="723" y="59"/>
                  </a:lnTo>
                  <a:lnTo>
                    <a:pt x="729" y="59"/>
                  </a:lnTo>
                  <a:lnTo>
                    <a:pt x="734" y="59"/>
                  </a:lnTo>
                  <a:lnTo>
                    <a:pt x="740" y="59"/>
                  </a:lnTo>
                  <a:lnTo>
                    <a:pt x="745" y="59"/>
                  </a:lnTo>
                  <a:lnTo>
                    <a:pt x="750" y="59"/>
                  </a:lnTo>
                  <a:lnTo>
                    <a:pt x="756" y="59"/>
                  </a:lnTo>
                  <a:lnTo>
                    <a:pt x="761" y="53"/>
                  </a:lnTo>
                  <a:lnTo>
                    <a:pt x="766" y="48"/>
                  </a:lnTo>
                  <a:lnTo>
                    <a:pt x="772" y="48"/>
                  </a:lnTo>
                  <a:lnTo>
                    <a:pt x="772" y="43"/>
                  </a:lnTo>
                  <a:lnTo>
                    <a:pt x="777" y="43"/>
                  </a:lnTo>
                  <a:lnTo>
                    <a:pt x="782" y="43"/>
                  </a:lnTo>
                  <a:lnTo>
                    <a:pt x="788" y="43"/>
                  </a:lnTo>
                  <a:lnTo>
                    <a:pt x="788" y="37"/>
                  </a:lnTo>
                  <a:lnTo>
                    <a:pt x="793" y="37"/>
                  </a:lnTo>
                  <a:lnTo>
                    <a:pt x="799" y="37"/>
                  </a:lnTo>
                  <a:lnTo>
                    <a:pt x="799" y="32"/>
                  </a:lnTo>
                  <a:lnTo>
                    <a:pt x="804" y="32"/>
                  </a:lnTo>
                  <a:lnTo>
                    <a:pt x="809" y="32"/>
                  </a:lnTo>
                  <a:lnTo>
                    <a:pt x="815" y="26"/>
                  </a:lnTo>
                  <a:lnTo>
                    <a:pt x="820" y="21"/>
                  </a:lnTo>
                  <a:lnTo>
                    <a:pt x="825" y="16"/>
                  </a:lnTo>
                  <a:lnTo>
                    <a:pt x="831" y="16"/>
                  </a:lnTo>
                  <a:lnTo>
                    <a:pt x="831" y="10"/>
                  </a:lnTo>
                  <a:lnTo>
                    <a:pt x="836" y="10"/>
                  </a:lnTo>
                  <a:lnTo>
                    <a:pt x="841" y="10"/>
                  </a:lnTo>
                  <a:lnTo>
                    <a:pt x="841" y="5"/>
                  </a:lnTo>
                  <a:lnTo>
                    <a:pt x="847" y="5"/>
                  </a:lnTo>
                  <a:lnTo>
                    <a:pt x="847" y="0"/>
                  </a:lnTo>
                  <a:lnTo>
                    <a:pt x="852" y="0"/>
                  </a:lnTo>
                  <a:lnTo>
                    <a:pt x="857" y="0"/>
                  </a:lnTo>
                  <a:lnTo>
                    <a:pt x="857" y="5"/>
                  </a:lnTo>
                  <a:lnTo>
                    <a:pt x="857" y="10"/>
                  </a:lnTo>
                  <a:lnTo>
                    <a:pt x="863" y="10"/>
                  </a:lnTo>
                  <a:lnTo>
                    <a:pt x="857" y="10"/>
                  </a:lnTo>
                  <a:lnTo>
                    <a:pt x="863" y="16"/>
                  </a:lnTo>
                  <a:lnTo>
                    <a:pt x="868" y="16"/>
                  </a:lnTo>
                  <a:lnTo>
                    <a:pt x="868" y="21"/>
                  </a:lnTo>
                  <a:lnTo>
                    <a:pt x="863" y="21"/>
                  </a:lnTo>
                  <a:lnTo>
                    <a:pt x="863" y="16"/>
                  </a:lnTo>
                  <a:lnTo>
                    <a:pt x="857" y="21"/>
                  </a:lnTo>
                  <a:lnTo>
                    <a:pt x="852" y="21"/>
                  </a:lnTo>
                  <a:lnTo>
                    <a:pt x="852" y="26"/>
                  </a:lnTo>
                  <a:lnTo>
                    <a:pt x="857" y="26"/>
                  </a:lnTo>
                  <a:lnTo>
                    <a:pt x="863" y="32"/>
                  </a:lnTo>
                  <a:lnTo>
                    <a:pt x="857" y="37"/>
                  </a:lnTo>
                  <a:lnTo>
                    <a:pt x="852" y="37"/>
                  </a:lnTo>
                  <a:lnTo>
                    <a:pt x="852" y="43"/>
                  </a:lnTo>
                  <a:lnTo>
                    <a:pt x="857" y="43"/>
                  </a:lnTo>
                  <a:lnTo>
                    <a:pt x="863" y="48"/>
                  </a:lnTo>
                  <a:lnTo>
                    <a:pt x="857" y="48"/>
                  </a:lnTo>
                  <a:lnTo>
                    <a:pt x="857" y="53"/>
                  </a:lnTo>
                  <a:lnTo>
                    <a:pt x="852" y="59"/>
                  </a:lnTo>
                  <a:lnTo>
                    <a:pt x="857" y="64"/>
                  </a:lnTo>
                  <a:lnTo>
                    <a:pt x="847" y="64"/>
                  </a:lnTo>
                  <a:lnTo>
                    <a:pt x="847" y="69"/>
                  </a:lnTo>
                  <a:lnTo>
                    <a:pt x="847" y="75"/>
                  </a:lnTo>
                  <a:lnTo>
                    <a:pt x="841" y="69"/>
                  </a:lnTo>
                  <a:lnTo>
                    <a:pt x="841" y="75"/>
                  </a:lnTo>
                  <a:lnTo>
                    <a:pt x="847" y="75"/>
                  </a:lnTo>
                  <a:lnTo>
                    <a:pt x="847" y="80"/>
                  </a:lnTo>
                  <a:lnTo>
                    <a:pt x="852" y="80"/>
                  </a:lnTo>
                  <a:lnTo>
                    <a:pt x="852" y="85"/>
                  </a:lnTo>
                  <a:lnTo>
                    <a:pt x="852" y="91"/>
                  </a:lnTo>
                  <a:lnTo>
                    <a:pt x="847" y="91"/>
                  </a:lnTo>
                  <a:lnTo>
                    <a:pt x="847" y="96"/>
                  </a:lnTo>
                  <a:lnTo>
                    <a:pt x="852" y="96"/>
                  </a:lnTo>
                  <a:lnTo>
                    <a:pt x="847" y="96"/>
                  </a:lnTo>
                  <a:lnTo>
                    <a:pt x="847" y="101"/>
                  </a:lnTo>
                  <a:lnTo>
                    <a:pt x="852" y="101"/>
                  </a:lnTo>
                  <a:lnTo>
                    <a:pt x="847" y="101"/>
                  </a:lnTo>
                  <a:lnTo>
                    <a:pt x="852" y="101"/>
                  </a:lnTo>
                  <a:lnTo>
                    <a:pt x="852" y="107"/>
                  </a:lnTo>
                  <a:lnTo>
                    <a:pt x="852" y="112"/>
                  </a:lnTo>
                  <a:lnTo>
                    <a:pt x="852" y="118"/>
                  </a:lnTo>
                  <a:lnTo>
                    <a:pt x="857" y="118"/>
                  </a:lnTo>
                  <a:lnTo>
                    <a:pt x="852" y="118"/>
                  </a:lnTo>
                  <a:lnTo>
                    <a:pt x="852" y="123"/>
                  </a:lnTo>
                  <a:lnTo>
                    <a:pt x="852" y="128"/>
                  </a:lnTo>
                  <a:lnTo>
                    <a:pt x="857" y="128"/>
                  </a:lnTo>
                  <a:lnTo>
                    <a:pt x="857" y="134"/>
                  </a:lnTo>
                  <a:lnTo>
                    <a:pt x="852" y="134"/>
                  </a:lnTo>
                  <a:lnTo>
                    <a:pt x="857" y="134"/>
                  </a:lnTo>
                  <a:lnTo>
                    <a:pt x="857" y="139"/>
                  </a:lnTo>
                  <a:lnTo>
                    <a:pt x="852" y="139"/>
                  </a:lnTo>
                  <a:lnTo>
                    <a:pt x="852" y="144"/>
                  </a:lnTo>
                  <a:lnTo>
                    <a:pt x="857" y="144"/>
                  </a:lnTo>
                  <a:lnTo>
                    <a:pt x="857" y="150"/>
                  </a:lnTo>
                  <a:lnTo>
                    <a:pt x="852" y="150"/>
                  </a:lnTo>
                  <a:lnTo>
                    <a:pt x="857" y="150"/>
                  </a:lnTo>
                  <a:lnTo>
                    <a:pt x="852" y="150"/>
                  </a:lnTo>
                  <a:lnTo>
                    <a:pt x="847" y="155"/>
                  </a:lnTo>
                  <a:lnTo>
                    <a:pt x="852" y="155"/>
                  </a:lnTo>
                  <a:lnTo>
                    <a:pt x="852" y="150"/>
                  </a:lnTo>
                  <a:lnTo>
                    <a:pt x="852" y="155"/>
                  </a:lnTo>
                  <a:lnTo>
                    <a:pt x="852" y="160"/>
                  </a:lnTo>
                  <a:lnTo>
                    <a:pt x="857" y="160"/>
                  </a:lnTo>
                  <a:lnTo>
                    <a:pt x="857" y="166"/>
                  </a:lnTo>
                  <a:lnTo>
                    <a:pt x="857" y="160"/>
                  </a:lnTo>
                  <a:lnTo>
                    <a:pt x="857" y="166"/>
                  </a:lnTo>
                  <a:lnTo>
                    <a:pt x="852" y="171"/>
                  </a:lnTo>
                  <a:lnTo>
                    <a:pt x="852" y="166"/>
                  </a:lnTo>
                  <a:lnTo>
                    <a:pt x="852" y="171"/>
                  </a:lnTo>
                  <a:lnTo>
                    <a:pt x="847" y="171"/>
                  </a:lnTo>
                  <a:lnTo>
                    <a:pt x="852" y="177"/>
                  </a:lnTo>
                  <a:lnTo>
                    <a:pt x="847" y="177"/>
                  </a:lnTo>
                  <a:lnTo>
                    <a:pt x="852" y="177"/>
                  </a:lnTo>
                  <a:lnTo>
                    <a:pt x="852" y="171"/>
                  </a:lnTo>
                  <a:lnTo>
                    <a:pt x="852" y="177"/>
                  </a:lnTo>
                  <a:lnTo>
                    <a:pt x="857" y="177"/>
                  </a:lnTo>
                  <a:lnTo>
                    <a:pt x="863" y="177"/>
                  </a:lnTo>
                  <a:lnTo>
                    <a:pt x="857" y="177"/>
                  </a:lnTo>
                  <a:lnTo>
                    <a:pt x="857" y="182"/>
                  </a:lnTo>
                  <a:lnTo>
                    <a:pt x="863" y="182"/>
                  </a:lnTo>
                  <a:lnTo>
                    <a:pt x="863" y="187"/>
                  </a:lnTo>
                  <a:lnTo>
                    <a:pt x="863" y="182"/>
                  </a:lnTo>
                  <a:lnTo>
                    <a:pt x="863" y="187"/>
                  </a:lnTo>
                  <a:lnTo>
                    <a:pt x="857" y="187"/>
                  </a:lnTo>
                  <a:lnTo>
                    <a:pt x="863" y="193"/>
                  </a:lnTo>
                  <a:lnTo>
                    <a:pt x="863" y="187"/>
                  </a:lnTo>
                  <a:lnTo>
                    <a:pt x="863" y="193"/>
                  </a:lnTo>
                  <a:lnTo>
                    <a:pt x="868" y="193"/>
                  </a:lnTo>
                  <a:lnTo>
                    <a:pt x="863" y="198"/>
                  </a:lnTo>
                  <a:lnTo>
                    <a:pt x="857" y="198"/>
                  </a:lnTo>
                  <a:lnTo>
                    <a:pt x="857" y="203"/>
                  </a:lnTo>
                  <a:lnTo>
                    <a:pt x="857" y="209"/>
                  </a:lnTo>
                  <a:lnTo>
                    <a:pt x="857" y="203"/>
                  </a:lnTo>
                  <a:lnTo>
                    <a:pt x="852" y="203"/>
                  </a:lnTo>
                  <a:lnTo>
                    <a:pt x="847" y="209"/>
                  </a:lnTo>
                  <a:lnTo>
                    <a:pt x="847" y="214"/>
                  </a:lnTo>
                  <a:lnTo>
                    <a:pt x="852" y="214"/>
                  </a:lnTo>
                  <a:lnTo>
                    <a:pt x="847" y="219"/>
                  </a:lnTo>
                  <a:lnTo>
                    <a:pt x="852" y="214"/>
                  </a:lnTo>
                  <a:lnTo>
                    <a:pt x="852" y="219"/>
                  </a:lnTo>
                  <a:lnTo>
                    <a:pt x="857" y="219"/>
                  </a:lnTo>
                  <a:lnTo>
                    <a:pt x="857" y="214"/>
                  </a:lnTo>
                  <a:lnTo>
                    <a:pt x="852" y="214"/>
                  </a:lnTo>
                  <a:lnTo>
                    <a:pt x="852" y="209"/>
                  </a:lnTo>
                  <a:lnTo>
                    <a:pt x="857" y="214"/>
                  </a:lnTo>
                  <a:lnTo>
                    <a:pt x="863" y="209"/>
                  </a:lnTo>
                  <a:lnTo>
                    <a:pt x="863" y="214"/>
                  </a:lnTo>
                  <a:lnTo>
                    <a:pt x="857" y="219"/>
                  </a:lnTo>
                  <a:lnTo>
                    <a:pt x="857" y="225"/>
                  </a:lnTo>
                  <a:lnTo>
                    <a:pt x="857" y="230"/>
                  </a:lnTo>
                  <a:lnTo>
                    <a:pt x="857" y="235"/>
                  </a:lnTo>
                  <a:lnTo>
                    <a:pt x="857" y="241"/>
                  </a:lnTo>
                  <a:lnTo>
                    <a:pt x="863" y="241"/>
                  </a:lnTo>
                  <a:lnTo>
                    <a:pt x="863" y="246"/>
                  </a:lnTo>
                  <a:lnTo>
                    <a:pt x="857" y="252"/>
                  </a:lnTo>
                  <a:lnTo>
                    <a:pt x="857" y="257"/>
                  </a:lnTo>
                  <a:lnTo>
                    <a:pt x="852" y="257"/>
                  </a:lnTo>
                  <a:lnTo>
                    <a:pt x="857" y="257"/>
                  </a:lnTo>
                  <a:lnTo>
                    <a:pt x="857" y="262"/>
                  </a:lnTo>
                  <a:lnTo>
                    <a:pt x="863" y="262"/>
                  </a:lnTo>
                  <a:lnTo>
                    <a:pt x="857" y="268"/>
                  </a:lnTo>
                  <a:lnTo>
                    <a:pt x="857" y="273"/>
                  </a:lnTo>
                  <a:lnTo>
                    <a:pt x="863" y="273"/>
                  </a:lnTo>
                  <a:lnTo>
                    <a:pt x="863" y="278"/>
                  </a:lnTo>
                  <a:lnTo>
                    <a:pt x="863" y="284"/>
                  </a:lnTo>
                  <a:lnTo>
                    <a:pt x="863" y="289"/>
                  </a:lnTo>
                  <a:lnTo>
                    <a:pt x="863" y="294"/>
                  </a:lnTo>
                  <a:lnTo>
                    <a:pt x="863" y="300"/>
                  </a:lnTo>
                  <a:lnTo>
                    <a:pt x="863" y="294"/>
                  </a:lnTo>
                  <a:lnTo>
                    <a:pt x="863" y="300"/>
                  </a:lnTo>
                  <a:lnTo>
                    <a:pt x="868" y="300"/>
                  </a:lnTo>
                  <a:lnTo>
                    <a:pt x="868" y="305"/>
                  </a:lnTo>
                  <a:lnTo>
                    <a:pt x="863" y="305"/>
                  </a:lnTo>
                  <a:lnTo>
                    <a:pt x="863" y="311"/>
                  </a:lnTo>
                  <a:lnTo>
                    <a:pt x="857" y="311"/>
                  </a:lnTo>
                  <a:lnTo>
                    <a:pt x="857" y="316"/>
                  </a:lnTo>
                  <a:lnTo>
                    <a:pt x="857" y="321"/>
                  </a:lnTo>
                  <a:lnTo>
                    <a:pt x="863" y="316"/>
                  </a:lnTo>
                  <a:lnTo>
                    <a:pt x="863" y="321"/>
                  </a:lnTo>
                  <a:lnTo>
                    <a:pt x="863" y="316"/>
                  </a:lnTo>
                  <a:lnTo>
                    <a:pt x="868" y="316"/>
                  </a:lnTo>
                  <a:lnTo>
                    <a:pt x="874" y="316"/>
                  </a:lnTo>
                  <a:lnTo>
                    <a:pt x="874" y="321"/>
                  </a:lnTo>
                  <a:lnTo>
                    <a:pt x="874" y="327"/>
                  </a:lnTo>
                  <a:lnTo>
                    <a:pt x="874" y="332"/>
                  </a:lnTo>
                  <a:lnTo>
                    <a:pt x="868" y="332"/>
                  </a:lnTo>
                  <a:lnTo>
                    <a:pt x="868" y="327"/>
                  </a:lnTo>
                  <a:lnTo>
                    <a:pt x="868" y="332"/>
                  </a:lnTo>
                  <a:lnTo>
                    <a:pt x="868" y="337"/>
                  </a:lnTo>
                  <a:lnTo>
                    <a:pt x="868" y="343"/>
                  </a:lnTo>
                  <a:lnTo>
                    <a:pt x="863" y="343"/>
                  </a:lnTo>
                  <a:lnTo>
                    <a:pt x="868" y="343"/>
                  </a:lnTo>
                  <a:lnTo>
                    <a:pt x="868" y="348"/>
                  </a:lnTo>
                  <a:lnTo>
                    <a:pt x="863" y="348"/>
                  </a:lnTo>
                  <a:lnTo>
                    <a:pt x="868" y="348"/>
                  </a:lnTo>
                  <a:lnTo>
                    <a:pt x="868" y="343"/>
                  </a:lnTo>
                  <a:lnTo>
                    <a:pt x="868" y="337"/>
                  </a:lnTo>
                  <a:lnTo>
                    <a:pt x="874" y="337"/>
                  </a:lnTo>
                  <a:lnTo>
                    <a:pt x="879" y="332"/>
                  </a:lnTo>
                  <a:lnTo>
                    <a:pt x="884" y="337"/>
                  </a:lnTo>
                  <a:lnTo>
                    <a:pt x="884" y="343"/>
                  </a:lnTo>
                  <a:lnTo>
                    <a:pt x="884" y="348"/>
                  </a:lnTo>
                  <a:lnTo>
                    <a:pt x="879" y="348"/>
                  </a:lnTo>
                  <a:lnTo>
                    <a:pt x="879" y="353"/>
                  </a:lnTo>
                  <a:lnTo>
                    <a:pt x="884" y="353"/>
                  </a:lnTo>
                  <a:lnTo>
                    <a:pt x="884" y="359"/>
                  </a:lnTo>
                  <a:lnTo>
                    <a:pt x="884" y="364"/>
                  </a:lnTo>
                  <a:lnTo>
                    <a:pt x="879" y="370"/>
                  </a:lnTo>
                  <a:lnTo>
                    <a:pt x="884" y="370"/>
                  </a:lnTo>
                  <a:lnTo>
                    <a:pt x="879" y="370"/>
                  </a:lnTo>
                  <a:lnTo>
                    <a:pt x="879" y="375"/>
                  </a:lnTo>
                  <a:lnTo>
                    <a:pt x="874" y="375"/>
                  </a:lnTo>
                  <a:lnTo>
                    <a:pt x="868" y="375"/>
                  </a:lnTo>
                  <a:lnTo>
                    <a:pt x="868" y="370"/>
                  </a:lnTo>
                  <a:lnTo>
                    <a:pt x="863" y="370"/>
                  </a:lnTo>
                  <a:lnTo>
                    <a:pt x="863" y="375"/>
                  </a:lnTo>
                  <a:lnTo>
                    <a:pt x="868" y="375"/>
                  </a:lnTo>
                  <a:lnTo>
                    <a:pt x="863" y="375"/>
                  </a:lnTo>
                  <a:lnTo>
                    <a:pt x="868" y="375"/>
                  </a:lnTo>
                  <a:lnTo>
                    <a:pt x="868" y="380"/>
                  </a:lnTo>
                  <a:lnTo>
                    <a:pt x="874" y="380"/>
                  </a:lnTo>
                  <a:lnTo>
                    <a:pt x="879" y="386"/>
                  </a:lnTo>
                  <a:lnTo>
                    <a:pt x="874" y="386"/>
                  </a:lnTo>
                  <a:lnTo>
                    <a:pt x="874" y="380"/>
                  </a:lnTo>
                  <a:lnTo>
                    <a:pt x="874" y="386"/>
                  </a:lnTo>
                  <a:lnTo>
                    <a:pt x="868" y="386"/>
                  </a:lnTo>
                  <a:lnTo>
                    <a:pt x="868" y="391"/>
                  </a:lnTo>
                  <a:lnTo>
                    <a:pt x="874" y="391"/>
                  </a:lnTo>
                  <a:lnTo>
                    <a:pt x="868" y="391"/>
                  </a:lnTo>
                  <a:lnTo>
                    <a:pt x="863" y="391"/>
                  </a:lnTo>
                  <a:lnTo>
                    <a:pt x="863" y="396"/>
                  </a:lnTo>
                  <a:lnTo>
                    <a:pt x="857" y="396"/>
                  </a:lnTo>
                  <a:lnTo>
                    <a:pt x="857" y="402"/>
                  </a:lnTo>
                  <a:lnTo>
                    <a:pt x="852" y="402"/>
                  </a:lnTo>
                  <a:lnTo>
                    <a:pt x="857" y="402"/>
                  </a:lnTo>
                  <a:lnTo>
                    <a:pt x="863" y="402"/>
                  </a:lnTo>
                  <a:lnTo>
                    <a:pt x="863" y="396"/>
                  </a:lnTo>
                  <a:lnTo>
                    <a:pt x="868" y="396"/>
                  </a:lnTo>
                  <a:lnTo>
                    <a:pt x="868" y="402"/>
                  </a:lnTo>
                  <a:lnTo>
                    <a:pt x="868" y="407"/>
                  </a:lnTo>
                  <a:lnTo>
                    <a:pt x="868" y="412"/>
                  </a:lnTo>
                  <a:lnTo>
                    <a:pt x="863" y="412"/>
                  </a:lnTo>
                  <a:lnTo>
                    <a:pt x="863" y="418"/>
                  </a:lnTo>
                  <a:lnTo>
                    <a:pt x="863" y="412"/>
                  </a:lnTo>
                  <a:lnTo>
                    <a:pt x="863" y="418"/>
                  </a:lnTo>
                  <a:lnTo>
                    <a:pt x="857" y="418"/>
                  </a:lnTo>
                  <a:lnTo>
                    <a:pt x="863" y="418"/>
                  </a:lnTo>
                  <a:lnTo>
                    <a:pt x="857" y="423"/>
                  </a:lnTo>
                  <a:lnTo>
                    <a:pt x="857" y="428"/>
                  </a:lnTo>
                  <a:lnTo>
                    <a:pt x="852" y="428"/>
                  </a:lnTo>
                  <a:lnTo>
                    <a:pt x="852" y="434"/>
                  </a:lnTo>
                  <a:lnTo>
                    <a:pt x="847" y="434"/>
                  </a:lnTo>
                  <a:lnTo>
                    <a:pt x="841" y="445"/>
                  </a:lnTo>
                  <a:lnTo>
                    <a:pt x="831" y="455"/>
                  </a:lnTo>
                  <a:lnTo>
                    <a:pt x="831" y="461"/>
                  </a:lnTo>
                  <a:lnTo>
                    <a:pt x="825" y="466"/>
                  </a:lnTo>
                  <a:lnTo>
                    <a:pt x="820" y="466"/>
                  </a:lnTo>
                  <a:lnTo>
                    <a:pt x="820" y="471"/>
                  </a:lnTo>
                  <a:lnTo>
                    <a:pt x="820" y="466"/>
                  </a:lnTo>
                  <a:lnTo>
                    <a:pt x="820" y="471"/>
                  </a:lnTo>
                  <a:lnTo>
                    <a:pt x="815" y="471"/>
                  </a:lnTo>
                  <a:lnTo>
                    <a:pt x="820" y="471"/>
                  </a:lnTo>
                  <a:lnTo>
                    <a:pt x="815" y="471"/>
                  </a:lnTo>
                  <a:lnTo>
                    <a:pt x="820" y="471"/>
                  </a:lnTo>
                  <a:lnTo>
                    <a:pt x="815" y="477"/>
                  </a:lnTo>
                  <a:lnTo>
                    <a:pt x="820" y="477"/>
                  </a:lnTo>
                  <a:lnTo>
                    <a:pt x="820" y="471"/>
                  </a:lnTo>
                  <a:lnTo>
                    <a:pt x="825" y="466"/>
                  </a:lnTo>
                  <a:lnTo>
                    <a:pt x="825" y="471"/>
                  </a:lnTo>
                  <a:lnTo>
                    <a:pt x="820" y="471"/>
                  </a:lnTo>
                  <a:lnTo>
                    <a:pt x="820" y="477"/>
                  </a:lnTo>
                  <a:lnTo>
                    <a:pt x="815" y="482"/>
                  </a:lnTo>
                  <a:lnTo>
                    <a:pt x="809" y="487"/>
                  </a:lnTo>
                  <a:lnTo>
                    <a:pt x="809" y="493"/>
                  </a:lnTo>
                  <a:lnTo>
                    <a:pt x="804" y="487"/>
                  </a:lnTo>
                  <a:lnTo>
                    <a:pt x="804" y="493"/>
                  </a:lnTo>
                  <a:lnTo>
                    <a:pt x="804" y="487"/>
                  </a:lnTo>
                  <a:lnTo>
                    <a:pt x="804" y="482"/>
                  </a:lnTo>
                  <a:lnTo>
                    <a:pt x="804" y="487"/>
                  </a:lnTo>
                  <a:lnTo>
                    <a:pt x="799" y="487"/>
                  </a:lnTo>
                  <a:lnTo>
                    <a:pt x="804" y="487"/>
                  </a:lnTo>
                  <a:lnTo>
                    <a:pt x="804" y="493"/>
                  </a:lnTo>
                  <a:lnTo>
                    <a:pt x="799" y="487"/>
                  </a:lnTo>
                  <a:lnTo>
                    <a:pt x="799" y="493"/>
                  </a:lnTo>
                  <a:lnTo>
                    <a:pt x="799" y="487"/>
                  </a:lnTo>
                  <a:lnTo>
                    <a:pt x="799" y="493"/>
                  </a:lnTo>
                  <a:lnTo>
                    <a:pt x="804" y="493"/>
                  </a:lnTo>
                  <a:lnTo>
                    <a:pt x="799" y="493"/>
                  </a:lnTo>
                  <a:lnTo>
                    <a:pt x="793" y="493"/>
                  </a:lnTo>
                  <a:lnTo>
                    <a:pt x="799" y="493"/>
                  </a:lnTo>
                  <a:lnTo>
                    <a:pt x="793" y="498"/>
                  </a:lnTo>
                  <a:lnTo>
                    <a:pt x="799" y="504"/>
                  </a:lnTo>
                  <a:lnTo>
                    <a:pt x="793" y="504"/>
                  </a:lnTo>
                  <a:lnTo>
                    <a:pt x="793" y="509"/>
                  </a:lnTo>
                  <a:lnTo>
                    <a:pt x="793" y="504"/>
                  </a:lnTo>
                  <a:lnTo>
                    <a:pt x="799" y="504"/>
                  </a:lnTo>
                  <a:lnTo>
                    <a:pt x="799" y="509"/>
                  </a:lnTo>
                  <a:lnTo>
                    <a:pt x="804" y="509"/>
                  </a:lnTo>
                  <a:lnTo>
                    <a:pt x="799" y="509"/>
                  </a:lnTo>
                  <a:lnTo>
                    <a:pt x="793" y="509"/>
                  </a:lnTo>
                  <a:lnTo>
                    <a:pt x="799" y="509"/>
                  </a:lnTo>
                  <a:lnTo>
                    <a:pt x="793" y="509"/>
                  </a:lnTo>
                  <a:lnTo>
                    <a:pt x="793" y="514"/>
                  </a:lnTo>
                  <a:lnTo>
                    <a:pt x="788" y="514"/>
                  </a:lnTo>
                  <a:lnTo>
                    <a:pt x="782" y="520"/>
                  </a:lnTo>
                  <a:lnTo>
                    <a:pt x="777" y="525"/>
                  </a:lnTo>
                  <a:lnTo>
                    <a:pt x="772" y="525"/>
                  </a:lnTo>
                  <a:lnTo>
                    <a:pt x="756" y="536"/>
                  </a:lnTo>
                  <a:lnTo>
                    <a:pt x="750" y="536"/>
                  </a:lnTo>
                  <a:lnTo>
                    <a:pt x="750" y="541"/>
                  </a:lnTo>
                  <a:lnTo>
                    <a:pt x="740" y="546"/>
                  </a:lnTo>
                  <a:lnTo>
                    <a:pt x="734" y="546"/>
                  </a:lnTo>
                  <a:lnTo>
                    <a:pt x="734" y="552"/>
                  </a:lnTo>
                  <a:lnTo>
                    <a:pt x="740" y="552"/>
                  </a:lnTo>
                  <a:lnTo>
                    <a:pt x="740" y="546"/>
                  </a:lnTo>
                  <a:lnTo>
                    <a:pt x="740" y="552"/>
                  </a:lnTo>
                  <a:lnTo>
                    <a:pt x="734" y="557"/>
                  </a:lnTo>
                  <a:lnTo>
                    <a:pt x="729" y="557"/>
                  </a:lnTo>
                  <a:lnTo>
                    <a:pt x="723" y="557"/>
                  </a:lnTo>
                  <a:lnTo>
                    <a:pt x="718" y="557"/>
                  </a:lnTo>
                  <a:lnTo>
                    <a:pt x="713" y="557"/>
                  </a:lnTo>
                  <a:lnTo>
                    <a:pt x="707" y="562"/>
                  </a:lnTo>
                  <a:lnTo>
                    <a:pt x="702" y="562"/>
                  </a:lnTo>
                  <a:lnTo>
                    <a:pt x="702" y="557"/>
                  </a:lnTo>
                  <a:lnTo>
                    <a:pt x="702" y="562"/>
                  </a:lnTo>
                  <a:lnTo>
                    <a:pt x="697" y="562"/>
                  </a:lnTo>
                  <a:lnTo>
                    <a:pt x="691" y="562"/>
                  </a:lnTo>
                  <a:lnTo>
                    <a:pt x="686" y="562"/>
                  </a:lnTo>
                  <a:lnTo>
                    <a:pt x="686" y="568"/>
                  </a:lnTo>
                  <a:lnTo>
                    <a:pt x="681" y="568"/>
                  </a:lnTo>
                  <a:lnTo>
                    <a:pt x="681" y="562"/>
                  </a:lnTo>
                  <a:lnTo>
                    <a:pt x="681" y="568"/>
                  </a:lnTo>
                  <a:lnTo>
                    <a:pt x="686" y="568"/>
                  </a:lnTo>
                  <a:lnTo>
                    <a:pt x="681" y="568"/>
                  </a:lnTo>
                  <a:lnTo>
                    <a:pt x="670" y="573"/>
                  </a:lnTo>
                  <a:lnTo>
                    <a:pt x="664" y="573"/>
                  </a:lnTo>
                  <a:lnTo>
                    <a:pt x="664" y="579"/>
                  </a:lnTo>
                  <a:lnTo>
                    <a:pt x="659" y="579"/>
                  </a:lnTo>
                  <a:lnTo>
                    <a:pt x="659" y="573"/>
                  </a:lnTo>
                  <a:lnTo>
                    <a:pt x="654" y="573"/>
                  </a:lnTo>
                  <a:lnTo>
                    <a:pt x="654" y="568"/>
                  </a:lnTo>
                  <a:lnTo>
                    <a:pt x="654" y="573"/>
                  </a:lnTo>
                  <a:lnTo>
                    <a:pt x="659" y="573"/>
                  </a:lnTo>
                  <a:lnTo>
                    <a:pt x="659" y="579"/>
                  </a:lnTo>
                  <a:lnTo>
                    <a:pt x="654" y="579"/>
                  </a:lnTo>
                  <a:lnTo>
                    <a:pt x="654" y="584"/>
                  </a:lnTo>
                  <a:lnTo>
                    <a:pt x="648" y="579"/>
                  </a:lnTo>
                  <a:lnTo>
                    <a:pt x="654" y="584"/>
                  </a:lnTo>
                  <a:lnTo>
                    <a:pt x="648" y="584"/>
                  </a:lnTo>
                  <a:lnTo>
                    <a:pt x="643" y="584"/>
                  </a:lnTo>
                  <a:lnTo>
                    <a:pt x="638" y="584"/>
                  </a:lnTo>
                  <a:lnTo>
                    <a:pt x="632" y="589"/>
                  </a:lnTo>
                  <a:lnTo>
                    <a:pt x="622" y="595"/>
                  </a:lnTo>
                  <a:lnTo>
                    <a:pt x="627" y="595"/>
                  </a:lnTo>
                  <a:lnTo>
                    <a:pt x="627" y="589"/>
                  </a:lnTo>
                  <a:lnTo>
                    <a:pt x="627" y="595"/>
                  </a:lnTo>
                  <a:lnTo>
                    <a:pt x="622" y="595"/>
                  </a:lnTo>
                  <a:lnTo>
                    <a:pt x="616" y="600"/>
                  </a:lnTo>
                  <a:lnTo>
                    <a:pt x="611" y="600"/>
                  </a:lnTo>
                  <a:lnTo>
                    <a:pt x="606" y="600"/>
                  </a:lnTo>
                  <a:lnTo>
                    <a:pt x="611" y="600"/>
                  </a:lnTo>
                  <a:lnTo>
                    <a:pt x="606" y="605"/>
                  </a:lnTo>
                  <a:lnTo>
                    <a:pt x="600" y="605"/>
                  </a:lnTo>
                  <a:lnTo>
                    <a:pt x="595" y="611"/>
                  </a:lnTo>
                  <a:lnTo>
                    <a:pt x="589" y="611"/>
                  </a:lnTo>
                  <a:lnTo>
                    <a:pt x="589" y="616"/>
                  </a:lnTo>
                  <a:lnTo>
                    <a:pt x="584" y="616"/>
                  </a:lnTo>
                  <a:lnTo>
                    <a:pt x="584" y="621"/>
                  </a:lnTo>
                  <a:lnTo>
                    <a:pt x="579" y="621"/>
                  </a:lnTo>
                  <a:lnTo>
                    <a:pt x="573" y="627"/>
                  </a:lnTo>
                  <a:lnTo>
                    <a:pt x="568" y="638"/>
                  </a:lnTo>
                  <a:lnTo>
                    <a:pt x="563" y="643"/>
                  </a:lnTo>
                  <a:lnTo>
                    <a:pt x="563" y="638"/>
                  </a:lnTo>
                  <a:lnTo>
                    <a:pt x="557" y="638"/>
                  </a:lnTo>
                  <a:lnTo>
                    <a:pt x="557" y="643"/>
                  </a:lnTo>
                  <a:lnTo>
                    <a:pt x="563" y="643"/>
                  </a:lnTo>
                  <a:lnTo>
                    <a:pt x="557" y="643"/>
                  </a:lnTo>
                  <a:lnTo>
                    <a:pt x="563" y="643"/>
                  </a:lnTo>
                  <a:lnTo>
                    <a:pt x="557" y="648"/>
                  </a:lnTo>
                  <a:lnTo>
                    <a:pt x="557" y="654"/>
                  </a:lnTo>
                  <a:lnTo>
                    <a:pt x="552" y="654"/>
                  </a:lnTo>
                  <a:lnTo>
                    <a:pt x="547" y="654"/>
                  </a:lnTo>
                  <a:lnTo>
                    <a:pt x="547" y="659"/>
                  </a:lnTo>
                  <a:lnTo>
                    <a:pt x="547" y="654"/>
                  </a:lnTo>
                  <a:lnTo>
                    <a:pt x="547" y="659"/>
                  </a:lnTo>
                  <a:lnTo>
                    <a:pt x="552" y="654"/>
                  </a:lnTo>
                  <a:lnTo>
                    <a:pt x="552" y="659"/>
                  </a:lnTo>
                  <a:lnTo>
                    <a:pt x="547" y="664"/>
                  </a:lnTo>
                  <a:lnTo>
                    <a:pt x="536" y="670"/>
                  </a:lnTo>
                  <a:lnTo>
                    <a:pt x="536" y="675"/>
                  </a:lnTo>
                  <a:lnTo>
                    <a:pt x="530" y="675"/>
                  </a:lnTo>
                  <a:lnTo>
                    <a:pt x="530" y="680"/>
                  </a:lnTo>
                  <a:lnTo>
                    <a:pt x="525" y="680"/>
                  </a:lnTo>
                  <a:lnTo>
                    <a:pt x="525" y="686"/>
                  </a:lnTo>
                  <a:lnTo>
                    <a:pt x="525" y="680"/>
                  </a:lnTo>
                  <a:lnTo>
                    <a:pt x="520" y="680"/>
                  </a:lnTo>
                  <a:lnTo>
                    <a:pt x="525" y="680"/>
                  </a:lnTo>
                  <a:lnTo>
                    <a:pt x="525" y="686"/>
                  </a:lnTo>
                  <a:lnTo>
                    <a:pt x="520" y="686"/>
                  </a:lnTo>
                  <a:lnTo>
                    <a:pt x="525" y="686"/>
                  </a:lnTo>
                  <a:lnTo>
                    <a:pt x="520" y="686"/>
                  </a:lnTo>
                  <a:lnTo>
                    <a:pt x="514" y="686"/>
                  </a:lnTo>
                  <a:lnTo>
                    <a:pt x="520" y="691"/>
                  </a:lnTo>
                  <a:lnTo>
                    <a:pt x="514" y="697"/>
                  </a:lnTo>
                  <a:lnTo>
                    <a:pt x="514" y="702"/>
                  </a:lnTo>
                  <a:lnTo>
                    <a:pt x="509" y="702"/>
                  </a:lnTo>
                  <a:lnTo>
                    <a:pt x="514" y="702"/>
                  </a:lnTo>
                  <a:lnTo>
                    <a:pt x="514" y="707"/>
                  </a:lnTo>
                  <a:lnTo>
                    <a:pt x="514" y="702"/>
                  </a:lnTo>
                  <a:lnTo>
                    <a:pt x="514" y="707"/>
                  </a:lnTo>
                  <a:lnTo>
                    <a:pt x="509" y="707"/>
                  </a:lnTo>
                  <a:lnTo>
                    <a:pt x="514" y="707"/>
                  </a:lnTo>
                  <a:lnTo>
                    <a:pt x="509" y="713"/>
                  </a:lnTo>
                  <a:lnTo>
                    <a:pt x="504" y="713"/>
                  </a:lnTo>
                  <a:lnTo>
                    <a:pt x="504" y="707"/>
                  </a:lnTo>
                  <a:lnTo>
                    <a:pt x="504" y="713"/>
                  </a:lnTo>
                  <a:lnTo>
                    <a:pt x="498" y="713"/>
                  </a:lnTo>
                  <a:lnTo>
                    <a:pt x="493" y="718"/>
                  </a:lnTo>
                  <a:lnTo>
                    <a:pt x="493" y="713"/>
                  </a:lnTo>
                  <a:lnTo>
                    <a:pt x="488" y="718"/>
                  </a:lnTo>
                  <a:lnTo>
                    <a:pt x="488" y="713"/>
                  </a:lnTo>
                  <a:lnTo>
                    <a:pt x="488" y="718"/>
                  </a:lnTo>
                  <a:lnTo>
                    <a:pt x="482" y="718"/>
                  </a:lnTo>
                  <a:lnTo>
                    <a:pt x="477" y="718"/>
                  </a:lnTo>
                  <a:lnTo>
                    <a:pt x="477" y="723"/>
                  </a:lnTo>
                  <a:lnTo>
                    <a:pt x="471" y="723"/>
                  </a:lnTo>
                  <a:lnTo>
                    <a:pt x="471" y="718"/>
                  </a:lnTo>
                  <a:lnTo>
                    <a:pt x="471" y="723"/>
                  </a:lnTo>
                  <a:lnTo>
                    <a:pt x="471" y="718"/>
                  </a:lnTo>
                  <a:lnTo>
                    <a:pt x="471" y="723"/>
                  </a:lnTo>
                  <a:lnTo>
                    <a:pt x="471" y="718"/>
                  </a:lnTo>
                  <a:lnTo>
                    <a:pt x="471" y="723"/>
                  </a:lnTo>
                  <a:lnTo>
                    <a:pt x="461" y="729"/>
                  </a:lnTo>
                  <a:lnTo>
                    <a:pt x="461" y="734"/>
                  </a:lnTo>
                  <a:lnTo>
                    <a:pt x="455" y="729"/>
                  </a:lnTo>
                  <a:lnTo>
                    <a:pt x="455" y="734"/>
                  </a:lnTo>
                  <a:lnTo>
                    <a:pt x="450" y="734"/>
                  </a:lnTo>
                  <a:lnTo>
                    <a:pt x="450" y="739"/>
                  </a:lnTo>
                  <a:lnTo>
                    <a:pt x="455" y="739"/>
                  </a:lnTo>
                  <a:lnTo>
                    <a:pt x="455" y="734"/>
                  </a:lnTo>
                  <a:lnTo>
                    <a:pt x="455" y="739"/>
                  </a:lnTo>
                  <a:lnTo>
                    <a:pt x="455" y="734"/>
                  </a:lnTo>
                  <a:lnTo>
                    <a:pt x="450" y="739"/>
                  </a:lnTo>
                  <a:lnTo>
                    <a:pt x="450" y="745"/>
                  </a:lnTo>
                  <a:lnTo>
                    <a:pt x="445" y="745"/>
                  </a:lnTo>
                  <a:lnTo>
                    <a:pt x="450" y="745"/>
                  </a:lnTo>
                  <a:lnTo>
                    <a:pt x="445" y="750"/>
                  </a:lnTo>
                  <a:lnTo>
                    <a:pt x="439" y="750"/>
                  </a:lnTo>
                  <a:lnTo>
                    <a:pt x="439" y="755"/>
                  </a:lnTo>
                  <a:lnTo>
                    <a:pt x="434" y="755"/>
                  </a:lnTo>
                  <a:lnTo>
                    <a:pt x="439" y="755"/>
                  </a:lnTo>
                  <a:lnTo>
                    <a:pt x="434" y="755"/>
                  </a:lnTo>
                  <a:lnTo>
                    <a:pt x="434" y="761"/>
                  </a:lnTo>
                  <a:lnTo>
                    <a:pt x="434" y="755"/>
                  </a:lnTo>
                  <a:lnTo>
                    <a:pt x="434" y="761"/>
                  </a:lnTo>
                  <a:lnTo>
                    <a:pt x="429" y="761"/>
                  </a:lnTo>
                  <a:lnTo>
                    <a:pt x="429" y="766"/>
                  </a:lnTo>
                  <a:lnTo>
                    <a:pt x="429" y="761"/>
                  </a:lnTo>
                  <a:lnTo>
                    <a:pt x="429" y="766"/>
                  </a:lnTo>
                  <a:lnTo>
                    <a:pt x="423" y="766"/>
                  </a:lnTo>
                  <a:lnTo>
                    <a:pt x="423" y="772"/>
                  </a:lnTo>
                  <a:lnTo>
                    <a:pt x="429" y="766"/>
                  </a:lnTo>
                  <a:lnTo>
                    <a:pt x="423" y="772"/>
                  </a:lnTo>
                  <a:lnTo>
                    <a:pt x="418" y="772"/>
                  </a:lnTo>
                  <a:lnTo>
                    <a:pt x="418" y="777"/>
                  </a:lnTo>
                  <a:lnTo>
                    <a:pt x="413" y="782"/>
                  </a:lnTo>
                  <a:lnTo>
                    <a:pt x="407" y="782"/>
                  </a:lnTo>
                  <a:lnTo>
                    <a:pt x="413" y="782"/>
                  </a:lnTo>
                  <a:lnTo>
                    <a:pt x="407" y="782"/>
                  </a:lnTo>
                  <a:lnTo>
                    <a:pt x="407" y="788"/>
                  </a:lnTo>
                  <a:lnTo>
                    <a:pt x="407" y="782"/>
                  </a:lnTo>
                  <a:lnTo>
                    <a:pt x="407" y="788"/>
                  </a:lnTo>
                  <a:lnTo>
                    <a:pt x="402" y="788"/>
                  </a:lnTo>
                  <a:lnTo>
                    <a:pt x="396" y="793"/>
                  </a:lnTo>
                  <a:lnTo>
                    <a:pt x="391" y="793"/>
                  </a:lnTo>
                  <a:lnTo>
                    <a:pt x="391" y="798"/>
                  </a:lnTo>
                  <a:lnTo>
                    <a:pt x="386" y="798"/>
                  </a:lnTo>
                  <a:lnTo>
                    <a:pt x="386" y="793"/>
                  </a:lnTo>
                  <a:lnTo>
                    <a:pt x="380" y="793"/>
                  </a:lnTo>
                  <a:lnTo>
                    <a:pt x="375" y="788"/>
                  </a:lnTo>
                  <a:lnTo>
                    <a:pt x="370" y="782"/>
                  </a:lnTo>
                  <a:lnTo>
                    <a:pt x="370" y="788"/>
                  </a:lnTo>
                  <a:lnTo>
                    <a:pt x="375" y="788"/>
                  </a:lnTo>
                  <a:lnTo>
                    <a:pt x="375" y="793"/>
                  </a:lnTo>
                  <a:lnTo>
                    <a:pt x="380" y="793"/>
                  </a:lnTo>
                  <a:lnTo>
                    <a:pt x="380" y="798"/>
                  </a:lnTo>
                  <a:lnTo>
                    <a:pt x="375" y="798"/>
                  </a:lnTo>
                  <a:lnTo>
                    <a:pt x="380" y="798"/>
                  </a:lnTo>
                  <a:lnTo>
                    <a:pt x="380" y="809"/>
                  </a:lnTo>
                  <a:lnTo>
                    <a:pt x="375" y="809"/>
                  </a:lnTo>
                  <a:lnTo>
                    <a:pt x="380" y="809"/>
                  </a:lnTo>
                  <a:lnTo>
                    <a:pt x="375" y="809"/>
                  </a:lnTo>
                  <a:lnTo>
                    <a:pt x="375" y="814"/>
                  </a:lnTo>
                  <a:lnTo>
                    <a:pt x="380" y="820"/>
                  </a:lnTo>
                  <a:lnTo>
                    <a:pt x="380" y="825"/>
                  </a:lnTo>
                  <a:lnTo>
                    <a:pt x="375" y="825"/>
                  </a:lnTo>
                  <a:lnTo>
                    <a:pt x="370" y="825"/>
                  </a:lnTo>
                  <a:lnTo>
                    <a:pt x="370" y="820"/>
                  </a:lnTo>
                  <a:lnTo>
                    <a:pt x="364" y="825"/>
                  </a:lnTo>
                  <a:lnTo>
                    <a:pt x="370" y="825"/>
                  </a:lnTo>
                  <a:lnTo>
                    <a:pt x="375" y="825"/>
                  </a:lnTo>
                  <a:lnTo>
                    <a:pt x="370" y="825"/>
                  </a:lnTo>
                  <a:lnTo>
                    <a:pt x="375" y="825"/>
                  </a:lnTo>
                  <a:lnTo>
                    <a:pt x="375" y="831"/>
                  </a:lnTo>
                  <a:lnTo>
                    <a:pt x="375" y="836"/>
                  </a:lnTo>
                  <a:lnTo>
                    <a:pt x="370" y="836"/>
                  </a:lnTo>
                  <a:lnTo>
                    <a:pt x="370" y="841"/>
                  </a:lnTo>
                  <a:lnTo>
                    <a:pt x="375" y="841"/>
                  </a:lnTo>
                  <a:lnTo>
                    <a:pt x="370" y="841"/>
                  </a:lnTo>
                  <a:lnTo>
                    <a:pt x="370" y="847"/>
                  </a:lnTo>
                  <a:lnTo>
                    <a:pt x="375" y="847"/>
                  </a:lnTo>
                  <a:lnTo>
                    <a:pt x="375" y="852"/>
                  </a:lnTo>
                  <a:lnTo>
                    <a:pt x="370" y="852"/>
                  </a:lnTo>
                  <a:lnTo>
                    <a:pt x="364" y="852"/>
                  </a:lnTo>
                  <a:lnTo>
                    <a:pt x="370" y="852"/>
                  </a:lnTo>
                  <a:lnTo>
                    <a:pt x="370" y="857"/>
                  </a:lnTo>
                  <a:lnTo>
                    <a:pt x="370" y="863"/>
                  </a:lnTo>
                  <a:lnTo>
                    <a:pt x="370" y="857"/>
                  </a:lnTo>
                  <a:lnTo>
                    <a:pt x="370" y="852"/>
                  </a:lnTo>
                  <a:lnTo>
                    <a:pt x="375" y="857"/>
                  </a:lnTo>
                  <a:lnTo>
                    <a:pt x="380" y="857"/>
                  </a:lnTo>
                  <a:lnTo>
                    <a:pt x="380" y="863"/>
                  </a:lnTo>
                  <a:lnTo>
                    <a:pt x="386" y="863"/>
                  </a:lnTo>
                  <a:lnTo>
                    <a:pt x="380" y="863"/>
                  </a:lnTo>
                  <a:lnTo>
                    <a:pt x="386" y="863"/>
                  </a:lnTo>
                  <a:lnTo>
                    <a:pt x="386" y="868"/>
                  </a:lnTo>
                  <a:lnTo>
                    <a:pt x="380" y="863"/>
                  </a:lnTo>
                  <a:lnTo>
                    <a:pt x="380" y="868"/>
                  </a:lnTo>
                  <a:lnTo>
                    <a:pt x="386" y="868"/>
                  </a:lnTo>
                  <a:lnTo>
                    <a:pt x="386" y="863"/>
                  </a:lnTo>
                  <a:lnTo>
                    <a:pt x="391" y="863"/>
                  </a:lnTo>
                  <a:lnTo>
                    <a:pt x="391" y="868"/>
                  </a:lnTo>
                  <a:lnTo>
                    <a:pt x="386" y="868"/>
                  </a:lnTo>
                  <a:lnTo>
                    <a:pt x="386" y="873"/>
                  </a:lnTo>
                  <a:lnTo>
                    <a:pt x="391" y="873"/>
                  </a:lnTo>
                  <a:lnTo>
                    <a:pt x="386" y="868"/>
                  </a:lnTo>
                  <a:lnTo>
                    <a:pt x="391" y="868"/>
                  </a:lnTo>
                  <a:lnTo>
                    <a:pt x="391" y="873"/>
                  </a:lnTo>
                  <a:lnTo>
                    <a:pt x="391" y="868"/>
                  </a:lnTo>
                  <a:lnTo>
                    <a:pt x="396" y="868"/>
                  </a:lnTo>
                  <a:lnTo>
                    <a:pt x="396" y="873"/>
                  </a:lnTo>
                  <a:lnTo>
                    <a:pt x="402" y="879"/>
                  </a:lnTo>
                  <a:lnTo>
                    <a:pt x="396" y="879"/>
                  </a:lnTo>
                  <a:lnTo>
                    <a:pt x="396" y="884"/>
                  </a:lnTo>
                  <a:lnTo>
                    <a:pt x="402" y="879"/>
                  </a:lnTo>
                  <a:lnTo>
                    <a:pt x="402" y="884"/>
                  </a:lnTo>
                  <a:lnTo>
                    <a:pt x="402" y="889"/>
                  </a:lnTo>
                  <a:lnTo>
                    <a:pt x="407" y="889"/>
                  </a:lnTo>
                  <a:lnTo>
                    <a:pt x="402" y="889"/>
                  </a:lnTo>
                  <a:lnTo>
                    <a:pt x="407" y="889"/>
                  </a:lnTo>
                  <a:lnTo>
                    <a:pt x="407" y="895"/>
                  </a:lnTo>
                  <a:lnTo>
                    <a:pt x="402" y="895"/>
                  </a:lnTo>
                  <a:lnTo>
                    <a:pt x="402" y="900"/>
                  </a:lnTo>
                  <a:lnTo>
                    <a:pt x="407" y="900"/>
                  </a:lnTo>
                  <a:lnTo>
                    <a:pt x="402" y="900"/>
                  </a:lnTo>
                  <a:lnTo>
                    <a:pt x="396" y="900"/>
                  </a:lnTo>
                  <a:lnTo>
                    <a:pt x="402" y="900"/>
                  </a:lnTo>
                  <a:lnTo>
                    <a:pt x="396" y="906"/>
                  </a:lnTo>
                  <a:lnTo>
                    <a:pt x="402" y="906"/>
                  </a:lnTo>
                  <a:lnTo>
                    <a:pt x="402" y="911"/>
                  </a:lnTo>
                  <a:lnTo>
                    <a:pt x="402" y="906"/>
                  </a:lnTo>
                  <a:lnTo>
                    <a:pt x="402" y="911"/>
                  </a:lnTo>
                  <a:lnTo>
                    <a:pt x="407" y="911"/>
                  </a:lnTo>
                  <a:lnTo>
                    <a:pt x="407" y="916"/>
                  </a:lnTo>
                  <a:lnTo>
                    <a:pt x="402" y="916"/>
                  </a:lnTo>
                  <a:lnTo>
                    <a:pt x="402" y="911"/>
                  </a:lnTo>
                  <a:lnTo>
                    <a:pt x="402" y="916"/>
                  </a:lnTo>
                  <a:lnTo>
                    <a:pt x="402" y="922"/>
                  </a:lnTo>
                  <a:lnTo>
                    <a:pt x="407" y="922"/>
                  </a:lnTo>
                  <a:lnTo>
                    <a:pt x="407" y="916"/>
                  </a:lnTo>
                  <a:lnTo>
                    <a:pt x="407" y="911"/>
                  </a:lnTo>
                  <a:lnTo>
                    <a:pt x="407" y="906"/>
                  </a:lnTo>
                  <a:lnTo>
                    <a:pt x="407" y="911"/>
                  </a:lnTo>
                  <a:lnTo>
                    <a:pt x="407" y="916"/>
                  </a:lnTo>
                  <a:lnTo>
                    <a:pt x="407" y="927"/>
                  </a:lnTo>
                  <a:lnTo>
                    <a:pt x="413" y="938"/>
                  </a:lnTo>
                  <a:lnTo>
                    <a:pt x="418" y="938"/>
                  </a:lnTo>
                  <a:lnTo>
                    <a:pt x="418" y="943"/>
                  </a:lnTo>
                  <a:lnTo>
                    <a:pt x="418" y="948"/>
                  </a:lnTo>
                  <a:lnTo>
                    <a:pt x="418" y="954"/>
                  </a:lnTo>
                  <a:lnTo>
                    <a:pt x="418" y="948"/>
                  </a:lnTo>
                  <a:lnTo>
                    <a:pt x="418" y="954"/>
                  </a:lnTo>
                  <a:lnTo>
                    <a:pt x="418" y="959"/>
                  </a:lnTo>
                  <a:lnTo>
                    <a:pt x="423" y="959"/>
                  </a:lnTo>
                  <a:lnTo>
                    <a:pt x="418" y="954"/>
                  </a:lnTo>
                  <a:lnTo>
                    <a:pt x="423" y="954"/>
                  </a:lnTo>
                  <a:lnTo>
                    <a:pt x="418" y="959"/>
                  </a:lnTo>
                  <a:lnTo>
                    <a:pt x="423" y="959"/>
                  </a:lnTo>
                  <a:lnTo>
                    <a:pt x="423" y="965"/>
                  </a:lnTo>
                  <a:lnTo>
                    <a:pt x="423" y="970"/>
                  </a:lnTo>
                  <a:lnTo>
                    <a:pt x="423" y="975"/>
                  </a:lnTo>
                  <a:lnTo>
                    <a:pt x="423" y="981"/>
                  </a:lnTo>
                  <a:lnTo>
                    <a:pt x="423" y="986"/>
                  </a:lnTo>
                  <a:lnTo>
                    <a:pt x="429" y="986"/>
                  </a:lnTo>
                  <a:lnTo>
                    <a:pt x="423" y="986"/>
                  </a:lnTo>
                  <a:lnTo>
                    <a:pt x="429" y="991"/>
                  </a:lnTo>
                  <a:lnTo>
                    <a:pt x="423" y="991"/>
                  </a:lnTo>
                  <a:lnTo>
                    <a:pt x="429" y="991"/>
                  </a:lnTo>
                  <a:lnTo>
                    <a:pt x="429" y="997"/>
                  </a:lnTo>
                  <a:lnTo>
                    <a:pt x="434" y="997"/>
                  </a:lnTo>
                  <a:lnTo>
                    <a:pt x="434" y="991"/>
                  </a:lnTo>
                  <a:lnTo>
                    <a:pt x="439" y="991"/>
                  </a:lnTo>
                  <a:lnTo>
                    <a:pt x="439" y="986"/>
                  </a:lnTo>
                  <a:lnTo>
                    <a:pt x="439" y="991"/>
                  </a:lnTo>
                  <a:lnTo>
                    <a:pt x="439" y="997"/>
                  </a:lnTo>
                  <a:lnTo>
                    <a:pt x="439" y="1002"/>
                  </a:lnTo>
                  <a:lnTo>
                    <a:pt x="439" y="1007"/>
                  </a:lnTo>
                  <a:lnTo>
                    <a:pt x="439" y="1002"/>
                  </a:lnTo>
                  <a:lnTo>
                    <a:pt x="445" y="997"/>
                  </a:lnTo>
                  <a:lnTo>
                    <a:pt x="445" y="1002"/>
                  </a:lnTo>
                  <a:lnTo>
                    <a:pt x="445" y="1007"/>
                  </a:lnTo>
                  <a:lnTo>
                    <a:pt x="445" y="1018"/>
                  </a:lnTo>
                  <a:lnTo>
                    <a:pt x="439" y="1023"/>
                  </a:lnTo>
                  <a:lnTo>
                    <a:pt x="439" y="1029"/>
                  </a:lnTo>
                  <a:lnTo>
                    <a:pt x="439" y="1040"/>
                  </a:lnTo>
                  <a:lnTo>
                    <a:pt x="439" y="1045"/>
                  </a:lnTo>
                  <a:lnTo>
                    <a:pt x="439" y="1050"/>
                  </a:lnTo>
                  <a:lnTo>
                    <a:pt x="445" y="1056"/>
                  </a:lnTo>
                  <a:lnTo>
                    <a:pt x="445" y="1061"/>
                  </a:lnTo>
                  <a:lnTo>
                    <a:pt x="450" y="1061"/>
                  </a:lnTo>
                  <a:lnTo>
                    <a:pt x="445" y="1056"/>
                  </a:lnTo>
                  <a:lnTo>
                    <a:pt x="450" y="1056"/>
                  </a:lnTo>
                  <a:lnTo>
                    <a:pt x="450" y="1061"/>
                  </a:lnTo>
                  <a:lnTo>
                    <a:pt x="445" y="1061"/>
                  </a:lnTo>
                  <a:lnTo>
                    <a:pt x="439" y="1072"/>
                  </a:lnTo>
                  <a:lnTo>
                    <a:pt x="439" y="1077"/>
                  </a:lnTo>
                  <a:lnTo>
                    <a:pt x="439" y="1082"/>
                  </a:lnTo>
                  <a:lnTo>
                    <a:pt x="439" y="1088"/>
                  </a:lnTo>
                  <a:lnTo>
                    <a:pt x="439" y="1093"/>
                  </a:lnTo>
                  <a:lnTo>
                    <a:pt x="434" y="1099"/>
                  </a:lnTo>
                  <a:lnTo>
                    <a:pt x="434" y="1104"/>
                  </a:lnTo>
                  <a:lnTo>
                    <a:pt x="434" y="1109"/>
                  </a:lnTo>
                  <a:lnTo>
                    <a:pt x="434" y="1125"/>
                  </a:lnTo>
                  <a:lnTo>
                    <a:pt x="429" y="1125"/>
                  </a:lnTo>
                  <a:lnTo>
                    <a:pt x="429" y="1120"/>
                  </a:lnTo>
                  <a:lnTo>
                    <a:pt x="423" y="1120"/>
                  </a:lnTo>
                  <a:lnTo>
                    <a:pt x="423" y="1125"/>
                  </a:lnTo>
                  <a:lnTo>
                    <a:pt x="429" y="1125"/>
                  </a:lnTo>
                  <a:lnTo>
                    <a:pt x="429" y="1131"/>
                  </a:lnTo>
                  <a:lnTo>
                    <a:pt x="429" y="1136"/>
                  </a:lnTo>
                  <a:lnTo>
                    <a:pt x="429" y="1141"/>
                  </a:lnTo>
                  <a:lnTo>
                    <a:pt x="429" y="1147"/>
                  </a:lnTo>
                  <a:lnTo>
                    <a:pt x="423" y="1147"/>
                  </a:lnTo>
                  <a:lnTo>
                    <a:pt x="429" y="1147"/>
                  </a:lnTo>
                  <a:lnTo>
                    <a:pt x="423" y="1147"/>
                  </a:lnTo>
                  <a:lnTo>
                    <a:pt x="429" y="1147"/>
                  </a:lnTo>
                  <a:lnTo>
                    <a:pt x="429" y="1141"/>
                  </a:lnTo>
                  <a:lnTo>
                    <a:pt x="429" y="1136"/>
                  </a:lnTo>
                  <a:lnTo>
                    <a:pt x="434" y="1136"/>
                  </a:lnTo>
                  <a:lnTo>
                    <a:pt x="434" y="1141"/>
                  </a:lnTo>
                  <a:lnTo>
                    <a:pt x="439" y="1141"/>
                  </a:lnTo>
                  <a:lnTo>
                    <a:pt x="439" y="1136"/>
                  </a:lnTo>
                  <a:lnTo>
                    <a:pt x="439" y="1131"/>
                  </a:lnTo>
                  <a:lnTo>
                    <a:pt x="445" y="1131"/>
                  </a:lnTo>
                  <a:lnTo>
                    <a:pt x="445" y="1136"/>
                  </a:lnTo>
                  <a:lnTo>
                    <a:pt x="445" y="1141"/>
                  </a:lnTo>
                  <a:lnTo>
                    <a:pt x="439" y="1147"/>
                  </a:lnTo>
                  <a:lnTo>
                    <a:pt x="439" y="1152"/>
                  </a:lnTo>
                  <a:lnTo>
                    <a:pt x="439" y="1158"/>
                  </a:lnTo>
                  <a:lnTo>
                    <a:pt x="439" y="1163"/>
                  </a:lnTo>
                  <a:lnTo>
                    <a:pt x="434" y="1168"/>
                  </a:lnTo>
                  <a:lnTo>
                    <a:pt x="434" y="1174"/>
                  </a:lnTo>
                  <a:lnTo>
                    <a:pt x="423" y="1184"/>
                  </a:lnTo>
                  <a:lnTo>
                    <a:pt x="418" y="1190"/>
                  </a:lnTo>
                  <a:lnTo>
                    <a:pt x="413" y="1190"/>
                  </a:lnTo>
                  <a:lnTo>
                    <a:pt x="413" y="1195"/>
                  </a:lnTo>
                  <a:lnTo>
                    <a:pt x="413" y="1200"/>
                  </a:lnTo>
                  <a:lnTo>
                    <a:pt x="407" y="1200"/>
                  </a:lnTo>
                  <a:lnTo>
                    <a:pt x="396" y="1206"/>
                  </a:lnTo>
                  <a:lnTo>
                    <a:pt x="380" y="1216"/>
                  </a:lnTo>
                  <a:lnTo>
                    <a:pt x="354" y="1222"/>
                  </a:lnTo>
                  <a:lnTo>
                    <a:pt x="348" y="1222"/>
                  </a:lnTo>
                  <a:lnTo>
                    <a:pt x="354" y="1222"/>
                  </a:lnTo>
                  <a:lnTo>
                    <a:pt x="348" y="1222"/>
                  </a:lnTo>
                  <a:lnTo>
                    <a:pt x="348" y="1227"/>
                  </a:lnTo>
                  <a:lnTo>
                    <a:pt x="343" y="1227"/>
                  </a:lnTo>
                  <a:lnTo>
                    <a:pt x="332" y="1233"/>
                  </a:lnTo>
                  <a:lnTo>
                    <a:pt x="316" y="1238"/>
                  </a:lnTo>
                  <a:lnTo>
                    <a:pt x="311" y="1238"/>
                  </a:lnTo>
                  <a:lnTo>
                    <a:pt x="305" y="1238"/>
                  </a:lnTo>
                  <a:lnTo>
                    <a:pt x="305" y="1243"/>
                  </a:lnTo>
                  <a:lnTo>
                    <a:pt x="300" y="1243"/>
                  </a:lnTo>
                  <a:lnTo>
                    <a:pt x="289" y="1243"/>
                  </a:lnTo>
                  <a:lnTo>
                    <a:pt x="284" y="1249"/>
                  </a:lnTo>
                  <a:lnTo>
                    <a:pt x="273" y="1254"/>
                  </a:lnTo>
                  <a:lnTo>
                    <a:pt x="268" y="1254"/>
                  </a:lnTo>
                  <a:lnTo>
                    <a:pt x="252" y="1265"/>
                  </a:lnTo>
                  <a:lnTo>
                    <a:pt x="241" y="1270"/>
                  </a:lnTo>
                  <a:lnTo>
                    <a:pt x="236" y="1270"/>
                  </a:lnTo>
                  <a:lnTo>
                    <a:pt x="225" y="1281"/>
                  </a:lnTo>
                  <a:lnTo>
                    <a:pt x="220" y="1281"/>
                  </a:lnTo>
                  <a:lnTo>
                    <a:pt x="220" y="1286"/>
                  </a:lnTo>
                  <a:lnTo>
                    <a:pt x="214" y="1292"/>
                  </a:lnTo>
                  <a:lnTo>
                    <a:pt x="209" y="1297"/>
                  </a:lnTo>
                  <a:lnTo>
                    <a:pt x="209" y="1302"/>
                  </a:lnTo>
                  <a:lnTo>
                    <a:pt x="209" y="1308"/>
                  </a:lnTo>
                  <a:lnTo>
                    <a:pt x="209" y="1302"/>
                  </a:lnTo>
                  <a:lnTo>
                    <a:pt x="209" y="1297"/>
                  </a:lnTo>
                  <a:lnTo>
                    <a:pt x="203" y="1297"/>
                  </a:lnTo>
                  <a:lnTo>
                    <a:pt x="209" y="1297"/>
                  </a:lnTo>
                  <a:lnTo>
                    <a:pt x="209" y="1302"/>
                  </a:lnTo>
                  <a:lnTo>
                    <a:pt x="209" y="1308"/>
                  </a:lnTo>
                  <a:lnTo>
                    <a:pt x="209" y="1302"/>
                  </a:lnTo>
                  <a:lnTo>
                    <a:pt x="209" y="1308"/>
                  </a:lnTo>
                  <a:lnTo>
                    <a:pt x="203" y="1308"/>
                  </a:lnTo>
                  <a:lnTo>
                    <a:pt x="203" y="1313"/>
                  </a:lnTo>
                  <a:lnTo>
                    <a:pt x="198" y="1318"/>
                  </a:lnTo>
                  <a:lnTo>
                    <a:pt x="193" y="1313"/>
                  </a:lnTo>
                  <a:lnTo>
                    <a:pt x="187" y="1318"/>
                  </a:lnTo>
                  <a:lnTo>
                    <a:pt x="187" y="1324"/>
                  </a:lnTo>
                  <a:lnTo>
                    <a:pt x="193" y="1318"/>
                  </a:lnTo>
                  <a:lnTo>
                    <a:pt x="187" y="1318"/>
                  </a:lnTo>
                  <a:lnTo>
                    <a:pt x="193" y="1318"/>
                  </a:lnTo>
                  <a:lnTo>
                    <a:pt x="198" y="1318"/>
                  </a:lnTo>
                  <a:lnTo>
                    <a:pt x="198" y="1324"/>
                  </a:lnTo>
                  <a:lnTo>
                    <a:pt x="203" y="1329"/>
                  </a:lnTo>
                  <a:lnTo>
                    <a:pt x="203" y="1334"/>
                  </a:lnTo>
                  <a:lnTo>
                    <a:pt x="203" y="1340"/>
                  </a:lnTo>
                  <a:lnTo>
                    <a:pt x="209" y="1345"/>
                  </a:lnTo>
                  <a:lnTo>
                    <a:pt x="209" y="1350"/>
                  </a:lnTo>
                  <a:lnTo>
                    <a:pt x="203" y="1350"/>
                  </a:lnTo>
                  <a:lnTo>
                    <a:pt x="209" y="1345"/>
                  </a:lnTo>
                  <a:lnTo>
                    <a:pt x="203" y="1334"/>
                  </a:lnTo>
                  <a:lnTo>
                    <a:pt x="209" y="1334"/>
                  </a:lnTo>
                  <a:lnTo>
                    <a:pt x="214" y="1340"/>
                  </a:lnTo>
                  <a:lnTo>
                    <a:pt x="214" y="1345"/>
                  </a:lnTo>
                  <a:lnTo>
                    <a:pt x="220" y="1345"/>
                  </a:lnTo>
                  <a:lnTo>
                    <a:pt x="225" y="1345"/>
                  </a:lnTo>
                  <a:lnTo>
                    <a:pt x="220" y="1340"/>
                  </a:lnTo>
                  <a:lnTo>
                    <a:pt x="220" y="1334"/>
                  </a:lnTo>
                  <a:lnTo>
                    <a:pt x="225" y="1329"/>
                  </a:lnTo>
                  <a:lnTo>
                    <a:pt x="230" y="1329"/>
                  </a:lnTo>
                  <a:lnTo>
                    <a:pt x="225" y="1345"/>
                  </a:lnTo>
                  <a:lnTo>
                    <a:pt x="225" y="1350"/>
                  </a:lnTo>
                  <a:lnTo>
                    <a:pt x="225" y="1356"/>
                  </a:lnTo>
                  <a:lnTo>
                    <a:pt x="225" y="1361"/>
                  </a:lnTo>
                  <a:lnTo>
                    <a:pt x="225" y="1372"/>
                  </a:lnTo>
                  <a:lnTo>
                    <a:pt x="225" y="1377"/>
                  </a:lnTo>
                  <a:lnTo>
                    <a:pt x="225" y="1383"/>
                  </a:lnTo>
                  <a:lnTo>
                    <a:pt x="225" y="1388"/>
                  </a:lnTo>
                  <a:lnTo>
                    <a:pt x="225" y="1393"/>
                  </a:lnTo>
                  <a:lnTo>
                    <a:pt x="220" y="1393"/>
                  </a:lnTo>
                  <a:lnTo>
                    <a:pt x="214" y="1393"/>
                  </a:lnTo>
                  <a:lnTo>
                    <a:pt x="182" y="1393"/>
                  </a:lnTo>
                  <a:lnTo>
                    <a:pt x="177" y="1393"/>
                  </a:lnTo>
                  <a:lnTo>
                    <a:pt x="171" y="1393"/>
                  </a:lnTo>
                  <a:lnTo>
                    <a:pt x="166" y="1388"/>
                  </a:lnTo>
                  <a:lnTo>
                    <a:pt x="166" y="1393"/>
                  </a:lnTo>
                  <a:lnTo>
                    <a:pt x="161" y="1393"/>
                  </a:lnTo>
                  <a:lnTo>
                    <a:pt x="161" y="1388"/>
                  </a:lnTo>
                  <a:lnTo>
                    <a:pt x="161" y="1367"/>
                  </a:lnTo>
                  <a:lnTo>
                    <a:pt x="155" y="1356"/>
                  </a:lnTo>
                  <a:lnTo>
                    <a:pt x="155" y="1350"/>
                  </a:lnTo>
                  <a:lnTo>
                    <a:pt x="155" y="1345"/>
                  </a:lnTo>
                  <a:lnTo>
                    <a:pt x="155" y="1334"/>
                  </a:lnTo>
                  <a:lnTo>
                    <a:pt x="155" y="1318"/>
                  </a:lnTo>
                  <a:lnTo>
                    <a:pt x="150" y="1318"/>
                  </a:lnTo>
                  <a:lnTo>
                    <a:pt x="150" y="1313"/>
                  </a:lnTo>
                  <a:lnTo>
                    <a:pt x="144" y="1308"/>
                  </a:lnTo>
                  <a:lnTo>
                    <a:pt x="144" y="1297"/>
                  </a:lnTo>
                  <a:lnTo>
                    <a:pt x="150" y="1292"/>
                  </a:lnTo>
                  <a:lnTo>
                    <a:pt x="150" y="1286"/>
                  </a:lnTo>
                  <a:lnTo>
                    <a:pt x="150" y="1281"/>
                  </a:lnTo>
                  <a:lnTo>
                    <a:pt x="144" y="1281"/>
                  </a:lnTo>
                  <a:lnTo>
                    <a:pt x="150" y="1275"/>
                  </a:lnTo>
                  <a:lnTo>
                    <a:pt x="150" y="1270"/>
                  </a:lnTo>
                  <a:lnTo>
                    <a:pt x="150" y="1265"/>
                  </a:lnTo>
                  <a:lnTo>
                    <a:pt x="150" y="1259"/>
                  </a:lnTo>
                  <a:lnTo>
                    <a:pt x="150" y="1243"/>
                  </a:lnTo>
                  <a:lnTo>
                    <a:pt x="150" y="1238"/>
                  </a:lnTo>
                  <a:lnTo>
                    <a:pt x="150" y="1233"/>
                  </a:lnTo>
                  <a:lnTo>
                    <a:pt x="150" y="1206"/>
                  </a:lnTo>
                  <a:lnTo>
                    <a:pt x="150" y="1190"/>
                  </a:lnTo>
                  <a:lnTo>
                    <a:pt x="150" y="1184"/>
                  </a:lnTo>
                  <a:lnTo>
                    <a:pt x="150" y="1174"/>
                  </a:lnTo>
                  <a:lnTo>
                    <a:pt x="139" y="1168"/>
                  </a:lnTo>
                  <a:lnTo>
                    <a:pt x="139" y="1152"/>
                  </a:lnTo>
                  <a:lnTo>
                    <a:pt x="139" y="1147"/>
                  </a:lnTo>
                  <a:lnTo>
                    <a:pt x="128" y="1141"/>
                  </a:lnTo>
                  <a:lnTo>
                    <a:pt x="123" y="1125"/>
                  </a:lnTo>
                  <a:lnTo>
                    <a:pt x="123" y="1115"/>
                  </a:lnTo>
                  <a:lnTo>
                    <a:pt x="112" y="1104"/>
                  </a:lnTo>
                  <a:lnTo>
                    <a:pt x="112" y="1099"/>
                  </a:lnTo>
                  <a:lnTo>
                    <a:pt x="112" y="1077"/>
                  </a:lnTo>
                  <a:lnTo>
                    <a:pt x="91" y="1018"/>
                  </a:lnTo>
                  <a:lnTo>
                    <a:pt x="91" y="1013"/>
                  </a:lnTo>
                  <a:lnTo>
                    <a:pt x="96" y="1013"/>
                  </a:lnTo>
                  <a:lnTo>
                    <a:pt x="107" y="1002"/>
                  </a:lnTo>
                  <a:lnTo>
                    <a:pt x="107" y="997"/>
                  </a:lnTo>
                  <a:lnTo>
                    <a:pt x="139" y="970"/>
                  </a:lnTo>
                  <a:lnTo>
                    <a:pt x="182" y="922"/>
                  </a:lnTo>
                  <a:lnTo>
                    <a:pt x="187" y="922"/>
                  </a:lnTo>
                  <a:lnTo>
                    <a:pt x="182" y="916"/>
                  </a:lnTo>
                  <a:lnTo>
                    <a:pt x="182" y="911"/>
                  </a:lnTo>
                  <a:lnTo>
                    <a:pt x="177" y="906"/>
                  </a:lnTo>
                  <a:lnTo>
                    <a:pt x="182" y="906"/>
                  </a:lnTo>
                  <a:lnTo>
                    <a:pt x="187" y="900"/>
                  </a:lnTo>
                  <a:lnTo>
                    <a:pt x="187" y="895"/>
                  </a:lnTo>
                  <a:lnTo>
                    <a:pt x="193" y="889"/>
                  </a:lnTo>
                  <a:lnTo>
                    <a:pt x="193" y="884"/>
                  </a:lnTo>
                  <a:lnTo>
                    <a:pt x="193" y="879"/>
                  </a:lnTo>
                  <a:lnTo>
                    <a:pt x="187" y="868"/>
                  </a:lnTo>
                  <a:lnTo>
                    <a:pt x="187" y="863"/>
                  </a:lnTo>
                  <a:lnTo>
                    <a:pt x="193" y="863"/>
                  </a:lnTo>
                  <a:lnTo>
                    <a:pt x="198" y="857"/>
                  </a:lnTo>
                  <a:lnTo>
                    <a:pt x="203" y="857"/>
                  </a:lnTo>
                  <a:lnTo>
                    <a:pt x="209" y="847"/>
                  </a:lnTo>
                  <a:lnTo>
                    <a:pt x="214" y="841"/>
                  </a:lnTo>
                  <a:lnTo>
                    <a:pt x="214" y="836"/>
                  </a:lnTo>
                  <a:lnTo>
                    <a:pt x="220" y="836"/>
                  </a:lnTo>
                  <a:lnTo>
                    <a:pt x="220" y="831"/>
                  </a:lnTo>
                  <a:lnTo>
                    <a:pt x="220" y="825"/>
                  </a:lnTo>
                  <a:lnTo>
                    <a:pt x="220" y="820"/>
                  </a:lnTo>
                  <a:lnTo>
                    <a:pt x="225" y="820"/>
                  </a:lnTo>
                  <a:lnTo>
                    <a:pt x="225" y="814"/>
                  </a:lnTo>
                  <a:lnTo>
                    <a:pt x="230" y="814"/>
                  </a:lnTo>
                  <a:lnTo>
                    <a:pt x="230" y="809"/>
                  </a:lnTo>
                  <a:lnTo>
                    <a:pt x="236" y="793"/>
                  </a:lnTo>
                  <a:lnTo>
                    <a:pt x="236" y="788"/>
                  </a:lnTo>
                  <a:lnTo>
                    <a:pt x="230" y="788"/>
                  </a:lnTo>
                  <a:lnTo>
                    <a:pt x="230" y="782"/>
                  </a:lnTo>
                  <a:lnTo>
                    <a:pt x="225" y="782"/>
                  </a:lnTo>
                  <a:lnTo>
                    <a:pt x="220" y="782"/>
                  </a:lnTo>
                  <a:lnTo>
                    <a:pt x="220" y="777"/>
                  </a:lnTo>
                  <a:lnTo>
                    <a:pt x="220" y="772"/>
                  </a:lnTo>
                  <a:lnTo>
                    <a:pt x="220" y="766"/>
                  </a:lnTo>
                  <a:lnTo>
                    <a:pt x="214" y="766"/>
                  </a:lnTo>
                  <a:lnTo>
                    <a:pt x="214" y="761"/>
                  </a:lnTo>
                  <a:lnTo>
                    <a:pt x="214" y="755"/>
                  </a:lnTo>
                  <a:lnTo>
                    <a:pt x="220" y="750"/>
                  </a:lnTo>
                  <a:lnTo>
                    <a:pt x="220" y="745"/>
                  </a:lnTo>
                  <a:lnTo>
                    <a:pt x="220" y="734"/>
                  </a:lnTo>
                  <a:lnTo>
                    <a:pt x="220" y="729"/>
                  </a:lnTo>
                  <a:lnTo>
                    <a:pt x="220" y="723"/>
                  </a:lnTo>
                  <a:lnTo>
                    <a:pt x="214" y="723"/>
                  </a:lnTo>
                  <a:lnTo>
                    <a:pt x="214" y="729"/>
                  </a:lnTo>
                  <a:lnTo>
                    <a:pt x="209" y="729"/>
                  </a:lnTo>
                  <a:lnTo>
                    <a:pt x="209" y="723"/>
                  </a:lnTo>
                  <a:lnTo>
                    <a:pt x="209" y="718"/>
                  </a:lnTo>
                  <a:lnTo>
                    <a:pt x="209" y="713"/>
                  </a:lnTo>
                  <a:lnTo>
                    <a:pt x="209" y="707"/>
                  </a:lnTo>
                  <a:lnTo>
                    <a:pt x="214" y="707"/>
                  </a:lnTo>
                  <a:lnTo>
                    <a:pt x="220" y="707"/>
                  </a:lnTo>
                  <a:lnTo>
                    <a:pt x="225" y="707"/>
                  </a:lnTo>
                  <a:lnTo>
                    <a:pt x="225" y="702"/>
                  </a:lnTo>
                  <a:lnTo>
                    <a:pt x="230" y="697"/>
                  </a:lnTo>
                  <a:lnTo>
                    <a:pt x="225" y="691"/>
                  </a:lnTo>
                  <a:lnTo>
                    <a:pt x="225" y="686"/>
                  </a:lnTo>
                  <a:lnTo>
                    <a:pt x="220" y="686"/>
                  </a:lnTo>
                  <a:lnTo>
                    <a:pt x="225" y="680"/>
                  </a:lnTo>
                  <a:lnTo>
                    <a:pt x="230" y="680"/>
                  </a:lnTo>
                  <a:lnTo>
                    <a:pt x="236" y="680"/>
                  </a:lnTo>
                  <a:lnTo>
                    <a:pt x="236" y="675"/>
                  </a:lnTo>
                  <a:lnTo>
                    <a:pt x="236" y="670"/>
                  </a:lnTo>
                  <a:lnTo>
                    <a:pt x="230" y="664"/>
                  </a:lnTo>
                  <a:lnTo>
                    <a:pt x="230" y="659"/>
                  </a:lnTo>
                  <a:lnTo>
                    <a:pt x="230" y="654"/>
                  </a:lnTo>
                  <a:lnTo>
                    <a:pt x="230" y="648"/>
                  </a:lnTo>
                  <a:lnTo>
                    <a:pt x="230" y="643"/>
                  </a:lnTo>
                  <a:lnTo>
                    <a:pt x="225" y="643"/>
                  </a:lnTo>
                  <a:lnTo>
                    <a:pt x="225" y="638"/>
                  </a:lnTo>
                  <a:lnTo>
                    <a:pt x="230" y="638"/>
                  </a:lnTo>
                  <a:lnTo>
                    <a:pt x="230" y="632"/>
                  </a:lnTo>
                  <a:lnTo>
                    <a:pt x="230" y="627"/>
                  </a:lnTo>
                  <a:lnTo>
                    <a:pt x="230" y="621"/>
                  </a:lnTo>
                  <a:lnTo>
                    <a:pt x="236" y="621"/>
                  </a:lnTo>
                  <a:lnTo>
                    <a:pt x="230" y="621"/>
                  </a:lnTo>
                  <a:lnTo>
                    <a:pt x="236" y="621"/>
                  </a:lnTo>
                  <a:lnTo>
                    <a:pt x="230" y="616"/>
                  </a:lnTo>
                  <a:lnTo>
                    <a:pt x="236" y="616"/>
                  </a:lnTo>
                  <a:lnTo>
                    <a:pt x="230" y="616"/>
                  </a:lnTo>
                  <a:lnTo>
                    <a:pt x="236" y="611"/>
                  </a:lnTo>
                  <a:lnTo>
                    <a:pt x="236" y="605"/>
                  </a:lnTo>
                  <a:lnTo>
                    <a:pt x="230" y="605"/>
                  </a:lnTo>
                  <a:lnTo>
                    <a:pt x="230" y="600"/>
                  </a:lnTo>
                  <a:lnTo>
                    <a:pt x="230" y="595"/>
                  </a:lnTo>
                  <a:lnTo>
                    <a:pt x="230" y="589"/>
                  </a:lnTo>
                  <a:lnTo>
                    <a:pt x="236" y="584"/>
                  </a:lnTo>
                  <a:lnTo>
                    <a:pt x="230" y="579"/>
                  </a:lnTo>
                  <a:lnTo>
                    <a:pt x="230" y="568"/>
                  </a:lnTo>
                  <a:lnTo>
                    <a:pt x="225" y="562"/>
                  </a:lnTo>
                  <a:lnTo>
                    <a:pt x="220" y="552"/>
                  </a:lnTo>
                  <a:lnTo>
                    <a:pt x="220" y="546"/>
                  </a:lnTo>
                  <a:lnTo>
                    <a:pt x="225" y="546"/>
                  </a:lnTo>
                  <a:lnTo>
                    <a:pt x="230" y="536"/>
                  </a:lnTo>
                  <a:lnTo>
                    <a:pt x="230" y="530"/>
                  </a:lnTo>
                  <a:lnTo>
                    <a:pt x="225" y="530"/>
                  </a:lnTo>
                  <a:lnTo>
                    <a:pt x="220" y="530"/>
                  </a:lnTo>
                  <a:lnTo>
                    <a:pt x="214" y="530"/>
                  </a:lnTo>
                  <a:lnTo>
                    <a:pt x="209" y="530"/>
                  </a:lnTo>
                  <a:lnTo>
                    <a:pt x="209" y="525"/>
                  </a:lnTo>
                  <a:lnTo>
                    <a:pt x="209" y="520"/>
                  </a:lnTo>
                  <a:lnTo>
                    <a:pt x="187" y="514"/>
                  </a:lnTo>
                  <a:lnTo>
                    <a:pt x="182" y="509"/>
                  </a:lnTo>
                  <a:lnTo>
                    <a:pt x="177" y="509"/>
                  </a:lnTo>
                  <a:lnTo>
                    <a:pt x="171" y="509"/>
                  </a:lnTo>
                  <a:lnTo>
                    <a:pt x="150" y="509"/>
                  </a:lnTo>
                  <a:lnTo>
                    <a:pt x="139" y="504"/>
                  </a:lnTo>
                  <a:lnTo>
                    <a:pt x="139" y="498"/>
                  </a:lnTo>
                  <a:lnTo>
                    <a:pt x="134" y="498"/>
                  </a:lnTo>
                  <a:lnTo>
                    <a:pt x="134" y="493"/>
                  </a:lnTo>
                  <a:lnTo>
                    <a:pt x="128" y="493"/>
                  </a:lnTo>
                  <a:lnTo>
                    <a:pt x="128" y="487"/>
                  </a:lnTo>
                  <a:lnTo>
                    <a:pt x="123" y="487"/>
                  </a:lnTo>
                  <a:lnTo>
                    <a:pt x="118" y="487"/>
                  </a:lnTo>
                  <a:lnTo>
                    <a:pt x="112" y="487"/>
                  </a:lnTo>
                  <a:lnTo>
                    <a:pt x="107" y="482"/>
                  </a:lnTo>
                  <a:lnTo>
                    <a:pt x="102" y="482"/>
                  </a:lnTo>
                  <a:lnTo>
                    <a:pt x="96" y="477"/>
                  </a:lnTo>
                  <a:lnTo>
                    <a:pt x="91" y="471"/>
                  </a:lnTo>
                  <a:lnTo>
                    <a:pt x="85" y="471"/>
                  </a:lnTo>
                  <a:lnTo>
                    <a:pt x="80" y="471"/>
                  </a:lnTo>
                  <a:lnTo>
                    <a:pt x="80" y="466"/>
                  </a:lnTo>
                  <a:lnTo>
                    <a:pt x="75" y="466"/>
                  </a:lnTo>
                  <a:lnTo>
                    <a:pt x="75" y="471"/>
                  </a:lnTo>
                  <a:lnTo>
                    <a:pt x="69" y="471"/>
                  </a:lnTo>
                  <a:lnTo>
                    <a:pt x="64" y="477"/>
                  </a:lnTo>
                  <a:lnTo>
                    <a:pt x="64" y="471"/>
                  </a:lnTo>
                  <a:lnTo>
                    <a:pt x="59" y="471"/>
                  </a:lnTo>
                  <a:lnTo>
                    <a:pt x="16" y="471"/>
                  </a:lnTo>
                  <a:lnTo>
                    <a:pt x="16" y="439"/>
                  </a:lnTo>
                  <a:lnTo>
                    <a:pt x="16" y="434"/>
                  </a:lnTo>
                  <a:lnTo>
                    <a:pt x="10" y="434"/>
                  </a:lnTo>
                  <a:lnTo>
                    <a:pt x="16" y="428"/>
                  </a:lnTo>
                  <a:lnTo>
                    <a:pt x="16" y="423"/>
                  </a:lnTo>
                  <a:lnTo>
                    <a:pt x="16" y="418"/>
                  </a:lnTo>
                  <a:lnTo>
                    <a:pt x="16" y="412"/>
                  </a:lnTo>
                  <a:lnTo>
                    <a:pt x="10" y="412"/>
                  </a:lnTo>
                  <a:lnTo>
                    <a:pt x="10" y="407"/>
                  </a:lnTo>
                  <a:lnTo>
                    <a:pt x="5" y="407"/>
                  </a:lnTo>
                  <a:lnTo>
                    <a:pt x="5" y="402"/>
                  </a:lnTo>
                  <a:lnTo>
                    <a:pt x="5" y="396"/>
                  </a:lnTo>
                  <a:lnTo>
                    <a:pt x="0" y="396"/>
                  </a:lnTo>
                  <a:lnTo>
                    <a:pt x="0" y="391"/>
                  </a:lnTo>
                  <a:lnTo>
                    <a:pt x="0" y="386"/>
                  </a:lnTo>
                  <a:lnTo>
                    <a:pt x="10" y="380"/>
                  </a:lnTo>
                  <a:lnTo>
                    <a:pt x="27" y="375"/>
                  </a:lnTo>
                  <a:lnTo>
                    <a:pt x="37" y="370"/>
                  </a:lnTo>
                  <a:lnTo>
                    <a:pt x="48" y="364"/>
                  </a:lnTo>
                  <a:lnTo>
                    <a:pt x="69" y="359"/>
                  </a:lnTo>
                  <a:lnTo>
                    <a:pt x="75" y="359"/>
                  </a:lnTo>
                  <a:lnTo>
                    <a:pt x="80" y="359"/>
                  </a:lnTo>
                  <a:lnTo>
                    <a:pt x="85" y="353"/>
                  </a:lnTo>
                  <a:lnTo>
                    <a:pt x="107" y="353"/>
                  </a:lnTo>
                  <a:lnTo>
                    <a:pt x="123" y="343"/>
                  </a:lnTo>
                  <a:lnTo>
                    <a:pt x="134" y="343"/>
                  </a:lnTo>
                  <a:lnTo>
                    <a:pt x="144" y="332"/>
                  </a:lnTo>
                  <a:lnTo>
                    <a:pt x="155" y="332"/>
                  </a:lnTo>
                  <a:lnTo>
                    <a:pt x="171" y="327"/>
                  </a:lnTo>
                  <a:lnTo>
                    <a:pt x="187" y="321"/>
                  </a:lnTo>
                  <a:lnTo>
                    <a:pt x="198" y="316"/>
                  </a:lnTo>
                  <a:lnTo>
                    <a:pt x="252" y="30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8" name="Freeform 42">
              <a:extLst>
                <a:ext uri="{FF2B5EF4-FFF2-40B4-BE49-F238E27FC236}">
                  <a16:creationId xmlns:a16="http://schemas.microsoft.com/office/drawing/2014/main" id="{E0E66E2E-98DF-2256-F319-198CD5B7F111}"/>
                </a:ext>
              </a:extLst>
            </p:cNvPr>
            <p:cNvSpPr>
              <a:spLocks noChangeAspect="1"/>
            </p:cNvSpPr>
            <p:nvPr>
              <p:custDataLst>
                <p:tags r:id="rId37"/>
              </p:custDataLst>
            </p:nvPr>
          </p:nvSpPr>
          <p:spPr bwMode="gray">
            <a:xfrm>
              <a:off x="4056076" y="4144964"/>
              <a:ext cx="825356" cy="817562"/>
            </a:xfrm>
            <a:custGeom>
              <a:avLst/>
              <a:gdLst>
                <a:gd name="T0" fmla="*/ 74 w 612"/>
                <a:gd name="T1" fmla="*/ 0 h 606"/>
                <a:gd name="T2" fmla="*/ 104 w 612"/>
                <a:gd name="T3" fmla="*/ 0 h 606"/>
                <a:gd name="T4" fmla="*/ 165 w 612"/>
                <a:gd name="T5" fmla="*/ 0 h 606"/>
                <a:gd name="T6" fmla="*/ 178 w 612"/>
                <a:gd name="T7" fmla="*/ 17 h 606"/>
                <a:gd name="T8" fmla="*/ 186 w 612"/>
                <a:gd name="T9" fmla="*/ 39 h 606"/>
                <a:gd name="T10" fmla="*/ 195 w 612"/>
                <a:gd name="T11" fmla="*/ 60 h 606"/>
                <a:gd name="T12" fmla="*/ 208 w 612"/>
                <a:gd name="T13" fmla="*/ 78 h 606"/>
                <a:gd name="T14" fmla="*/ 225 w 612"/>
                <a:gd name="T15" fmla="*/ 78 h 606"/>
                <a:gd name="T16" fmla="*/ 252 w 612"/>
                <a:gd name="T17" fmla="*/ 78 h 606"/>
                <a:gd name="T18" fmla="*/ 277 w 612"/>
                <a:gd name="T19" fmla="*/ 56 h 606"/>
                <a:gd name="T20" fmla="*/ 308 w 612"/>
                <a:gd name="T21" fmla="*/ 39 h 606"/>
                <a:gd name="T22" fmla="*/ 359 w 612"/>
                <a:gd name="T23" fmla="*/ 56 h 606"/>
                <a:gd name="T24" fmla="*/ 359 w 612"/>
                <a:gd name="T25" fmla="*/ 65 h 606"/>
                <a:gd name="T26" fmla="*/ 364 w 612"/>
                <a:gd name="T27" fmla="*/ 95 h 606"/>
                <a:gd name="T28" fmla="*/ 364 w 612"/>
                <a:gd name="T29" fmla="*/ 122 h 606"/>
                <a:gd name="T30" fmla="*/ 368 w 612"/>
                <a:gd name="T31" fmla="*/ 139 h 606"/>
                <a:gd name="T32" fmla="*/ 377 w 612"/>
                <a:gd name="T33" fmla="*/ 165 h 606"/>
                <a:gd name="T34" fmla="*/ 372 w 612"/>
                <a:gd name="T35" fmla="*/ 182 h 606"/>
                <a:gd name="T36" fmla="*/ 386 w 612"/>
                <a:gd name="T37" fmla="*/ 186 h 606"/>
                <a:gd name="T38" fmla="*/ 407 w 612"/>
                <a:gd name="T39" fmla="*/ 190 h 606"/>
                <a:gd name="T40" fmla="*/ 425 w 612"/>
                <a:gd name="T41" fmla="*/ 186 h 606"/>
                <a:gd name="T42" fmla="*/ 442 w 612"/>
                <a:gd name="T43" fmla="*/ 190 h 606"/>
                <a:gd name="T44" fmla="*/ 442 w 612"/>
                <a:gd name="T45" fmla="*/ 212 h 606"/>
                <a:gd name="T46" fmla="*/ 442 w 612"/>
                <a:gd name="T47" fmla="*/ 238 h 606"/>
                <a:gd name="T48" fmla="*/ 368 w 612"/>
                <a:gd name="T49" fmla="*/ 373 h 606"/>
                <a:gd name="T50" fmla="*/ 390 w 612"/>
                <a:gd name="T51" fmla="*/ 399 h 606"/>
                <a:gd name="T52" fmla="*/ 407 w 612"/>
                <a:gd name="T53" fmla="*/ 416 h 606"/>
                <a:gd name="T54" fmla="*/ 347 w 612"/>
                <a:gd name="T55" fmla="*/ 438 h 606"/>
                <a:gd name="T56" fmla="*/ 320 w 612"/>
                <a:gd name="T57" fmla="*/ 438 h 606"/>
                <a:gd name="T58" fmla="*/ 303 w 612"/>
                <a:gd name="T59" fmla="*/ 433 h 606"/>
                <a:gd name="T60" fmla="*/ 281 w 612"/>
                <a:gd name="T61" fmla="*/ 429 h 606"/>
                <a:gd name="T62" fmla="*/ 277 w 612"/>
                <a:gd name="T63" fmla="*/ 429 h 606"/>
                <a:gd name="T64" fmla="*/ 256 w 612"/>
                <a:gd name="T65" fmla="*/ 429 h 606"/>
                <a:gd name="T66" fmla="*/ 238 w 612"/>
                <a:gd name="T67" fmla="*/ 416 h 606"/>
                <a:gd name="T68" fmla="*/ 78 w 612"/>
                <a:gd name="T69" fmla="*/ 416 h 606"/>
                <a:gd name="T70" fmla="*/ 60 w 612"/>
                <a:gd name="T71" fmla="*/ 403 h 606"/>
                <a:gd name="T72" fmla="*/ 43 w 612"/>
                <a:gd name="T73" fmla="*/ 399 h 606"/>
                <a:gd name="T74" fmla="*/ 26 w 612"/>
                <a:gd name="T75" fmla="*/ 407 h 606"/>
                <a:gd name="T76" fmla="*/ 0 w 612"/>
                <a:gd name="T77" fmla="*/ 411 h 606"/>
                <a:gd name="T78" fmla="*/ 0 w 612"/>
                <a:gd name="T79" fmla="*/ 377 h 606"/>
                <a:gd name="T80" fmla="*/ 4 w 612"/>
                <a:gd name="T81" fmla="*/ 355 h 606"/>
                <a:gd name="T82" fmla="*/ 13 w 612"/>
                <a:gd name="T83" fmla="*/ 330 h 606"/>
                <a:gd name="T84" fmla="*/ 21 w 612"/>
                <a:gd name="T85" fmla="*/ 308 h 606"/>
                <a:gd name="T86" fmla="*/ 21 w 612"/>
                <a:gd name="T87" fmla="*/ 286 h 606"/>
                <a:gd name="T88" fmla="*/ 26 w 612"/>
                <a:gd name="T89" fmla="*/ 277 h 606"/>
                <a:gd name="T90" fmla="*/ 31 w 612"/>
                <a:gd name="T91" fmla="*/ 269 h 606"/>
                <a:gd name="T92" fmla="*/ 48 w 612"/>
                <a:gd name="T93" fmla="*/ 247 h 606"/>
                <a:gd name="T94" fmla="*/ 60 w 612"/>
                <a:gd name="T95" fmla="*/ 238 h 606"/>
                <a:gd name="T96" fmla="*/ 70 w 612"/>
                <a:gd name="T97" fmla="*/ 225 h 606"/>
                <a:gd name="T98" fmla="*/ 74 w 612"/>
                <a:gd name="T99" fmla="*/ 200 h 606"/>
                <a:gd name="T100" fmla="*/ 70 w 612"/>
                <a:gd name="T101" fmla="*/ 173 h 606"/>
                <a:gd name="T102" fmla="*/ 65 w 612"/>
                <a:gd name="T103" fmla="*/ 156 h 606"/>
                <a:gd name="T104" fmla="*/ 52 w 612"/>
                <a:gd name="T105" fmla="*/ 139 h 606"/>
                <a:gd name="T106" fmla="*/ 43 w 612"/>
                <a:gd name="T107" fmla="*/ 113 h 606"/>
                <a:gd name="T108" fmla="*/ 43 w 612"/>
                <a:gd name="T109" fmla="*/ 117 h 606"/>
                <a:gd name="T110" fmla="*/ 60 w 612"/>
                <a:gd name="T111" fmla="*/ 99 h 606"/>
                <a:gd name="T112" fmla="*/ 56 w 612"/>
                <a:gd name="T113" fmla="*/ 87 h 606"/>
                <a:gd name="T114" fmla="*/ 48 w 612"/>
                <a:gd name="T115" fmla="*/ 65 h 606"/>
                <a:gd name="T116" fmla="*/ 39 w 612"/>
                <a:gd name="T117" fmla="*/ 43 h 606"/>
                <a:gd name="T118" fmla="*/ 26 w 612"/>
                <a:gd name="T119" fmla="*/ 21 h 606"/>
                <a:gd name="T120" fmla="*/ 17 w 612"/>
                <a:gd name="T121" fmla="*/ 8 h 606"/>
                <a:gd name="T122" fmla="*/ 39 w 612"/>
                <a:gd name="T123" fmla="*/ 8 h 60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612"/>
                <a:gd name="T187" fmla="*/ 0 h 606"/>
                <a:gd name="T188" fmla="*/ 612 w 612"/>
                <a:gd name="T189" fmla="*/ 606 h 60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612" h="606">
                  <a:moveTo>
                    <a:pt x="60" y="0"/>
                  </a:move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90" y="0"/>
                  </a:lnTo>
                  <a:lnTo>
                    <a:pt x="102" y="0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6" y="0"/>
                  </a:lnTo>
                  <a:lnTo>
                    <a:pt x="132" y="0"/>
                  </a:lnTo>
                  <a:lnTo>
                    <a:pt x="138" y="0"/>
                  </a:lnTo>
                  <a:lnTo>
                    <a:pt x="144" y="0"/>
                  </a:lnTo>
                  <a:lnTo>
                    <a:pt x="150" y="0"/>
                  </a:lnTo>
                  <a:lnTo>
                    <a:pt x="156" y="0"/>
                  </a:lnTo>
                  <a:lnTo>
                    <a:pt x="168" y="0"/>
                  </a:lnTo>
                  <a:lnTo>
                    <a:pt x="186" y="0"/>
                  </a:lnTo>
                  <a:lnTo>
                    <a:pt x="192" y="0"/>
                  </a:lnTo>
                  <a:lnTo>
                    <a:pt x="204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0" y="6"/>
                  </a:lnTo>
                  <a:lnTo>
                    <a:pt x="240" y="12"/>
                  </a:lnTo>
                  <a:lnTo>
                    <a:pt x="246" y="12"/>
                  </a:lnTo>
                  <a:lnTo>
                    <a:pt x="246" y="18"/>
                  </a:lnTo>
                  <a:lnTo>
                    <a:pt x="246" y="24"/>
                  </a:lnTo>
                  <a:lnTo>
                    <a:pt x="246" y="30"/>
                  </a:lnTo>
                  <a:lnTo>
                    <a:pt x="246" y="36"/>
                  </a:lnTo>
                  <a:lnTo>
                    <a:pt x="252" y="36"/>
                  </a:lnTo>
                  <a:lnTo>
                    <a:pt x="252" y="42"/>
                  </a:lnTo>
                  <a:lnTo>
                    <a:pt x="252" y="48"/>
                  </a:lnTo>
                  <a:lnTo>
                    <a:pt x="258" y="48"/>
                  </a:lnTo>
                  <a:lnTo>
                    <a:pt x="258" y="54"/>
                  </a:lnTo>
                  <a:lnTo>
                    <a:pt x="258" y="60"/>
                  </a:lnTo>
                  <a:lnTo>
                    <a:pt x="258" y="66"/>
                  </a:lnTo>
                  <a:lnTo>
                    <a:pt x="258" y="72"/>
                  </a:lnTo>
                  <a:lnTo>
                    <a:pt x="264" y="72"/>
                  </a:lnTo>
                  <a:lnTo>
                    <a:pt x="264" y="78"/>
                  </a:lnTo>
                  <a:lnTo>
                    <a:pt x="270" y="78"/>
                  </a:lnTo>
                  <a:lnTo>
                    <a:pt x="270" y="84"/>
                  </a:lnTo>
                  <a:lnTo>
                    <a:pt x="270" y="90"/>
                  </a:lnTo>
                  <a:lnTo>
                    <a:pt x="276" y="90"/>
                  </a:lnTo>
                  <a:lnTo>
                    <a:pt x="276" y="96"/>
                  </a:lnTo>
                  <a:lnTo>
                    <a:pt x="282" y="96"/>
                  </a:lnTo>
                  <a:lnTo>
                    <a:pt x="282" y="102"/>
                  </a:lnTo>
                  <a:lnTo>
                    <a:pt x="282" y="108"/>
                  </a:lnTo>
                  <a:lnTo>
                    <a:pt x="288" y="108"/>
                  </a:lnTo>
                  <a:lnTo>
                    <a:pt x="288" y="114"/>
                  </a:lnTo>
                  <a:lnTo>
                    <a:pt x="294" y="114"/>
                  </a:lnTo>
                  <a:lnTo>
                    <a:pt x="300" y="114"/>
                  </a:lnTo>
                  <a:lnTo>
                    <a:pt x="306" y="108"/>
                  </a:lnTo>
                  <a:lnTo>
                    <a:pt x="306" y="114"/>
                  </a:lnTo>
                  <a:lnTo>
                    <a:pt x="312" y="114"/>
                  </a:lnTo>
                  <a:lnTo>
                    <a:pt x="312" y="108"/>
                  </a:lnTo>
                  <a:lnTo>
                    <a:pt x="318" y="108"/>
                  </a:lnTo>
                  <a:lnTo>
                    <a:pt x="324" y="108"/>
                  </a:lnTo>
                  <a:lnTo>
                    <a:pt x="330" y="108"/>
                  </a:lnTo>
                  <a:lnTo>
                    <a:pt x="336" y="108"/>
                  </a:lnTo>
                  <a:lnTo>
                    <a:pt x="336" y="102"/>
                  </a:lnTo>
                  <a:lnTo>
                    <a:pt x="348" y="102"/>
                  </a:lnTo>
                  <a:lnTo>
                    <a:pt x="348" y="108"/>
                  </a:lnTo>
                  <a:lnTo>
                    <a:pt x="378" y="108"/>
                  </a:lnTo>
                  <a:lnTo>
                    <a:pt x="378" y="102"/>
                  </a:lnTo>
                  <a:lnTo>
                    <a:pt x="378" y="96"/>
                  </a:lnTo>
                  <a:lnTo>
                    <a:pt x="378" y="90"/>
                  </a:lnTo>
                  <a:lnTo>
                    <a:pt x="378" y="84"/>
                  </a:lnTo>
                  <a:lnTo>
                    <a:pt x="384" y="84"/>
                  </a:lnTo>
                  <a:lnTo>
                    <a:pt x="384" y="78"/>
                  </a:lnTo>
                  <a:lnTo>
                    <a:pt x="384" y="72"/>
                  </a:lnTo>
                  <a:lnTo>
                    <a:pt x="384" y="66"/>
                  </a:lnTo>
                  <a:lnTo>
                    <a:pt x="384" y="60"/>
                  </a:lnTo>
                  <a:lnTo>
                    <a:pt x="390" y="60"/>
                  </a:lnTo>
                  <a:lnTo>
                    <a:pt x="384" y="60"/>
                  </a:lnTo>
                  <a:lnTo>
                    <a:pt x="426" y="60"/>
                  </a:lnTo>
                  <a:lnTo>
                    <a:pt x="426" y="54"/>
                  </a:lnTo>
                  <a:lnTo>
                    <a:pt x="438" y="54"/>
                  </a:lnTo>
                  <a:lnTo>
                    <a:pt x="438" y="60"/>
                  </a:lnTo>
                  <a:lnTo>
                    <a:pt x="438" y="66"/>
                  </a:lnTo>
                  <a:lnTo>
                    <a:pt x="438" y="72"/>
                  </a:lnTo>
                  <a:lnTo>
                    <a:pt x="456" y="72"/>
                  </a:lnTo>
                  <a:lnTo>
                    <a:pt x="498" y="72"/>
                  </a:lnTo>
                  <a:lnTo>
                    <a:pt x="498" y="78"/>
                  </a:lnTo>
                  <a:lnTo>
                    <a:pt x="504" y="78"/>
                  </a:lnTo>
                  <a:lnTo>
                    <a:pt x="498" y="78"/>
                  </a:lnTo>
                  <a:lnTo>
                    <a:pt x="504" y="78"/>
                  </a:lnTo>
                  <a:lnTo>
                    <a:pt x="498" y="84"/>
                  </a:lnTo>
                  <a:lnTo>
                    <a:pt x="504" y="84"/>
                  </a:lnTo>
                  <a:lnTo>
                    <a:pt x="498" y="84"/>
                  </a:lnTo>
                  <a:lnTo>
                    <a:pt x="498" y="90"/>
                  </a:lnTo>
                  <a:lnTo>
                    <a:pt x="498" y="96"/>
                  </a:lnTo>
                  <a:lnTo>
                    <a:pt x="498" y="102"/>
                  </a:lnTo>
                  <a:lnTo>
                    <a:pt x="498" y="108"/>
                  </a:lnTo>
                  <a:lnTo>
                    <a:pt x="504" y="114"/>
                  </a:lnTo>
                  <a:lnTo>
                    <a:pt x="504" y="120"/>
                  </a:lnTo>
                  <a:lnTo>
                    <a:pt x="504" y="126"/>
                  </a:lnTo>
                  <a:lnTo>
                    <a:pt x="504" y="132"/>
                  </a:lnTo>
                  <a:lnTo>
                    <a:pt x="504" y="138"/>
                  </a:lnTo>
                  <a:lnTo>
                    <a:pt x="504" y="144"/>
                  </a:lnTo>
                  <a:lnTo>
                    <a:pt x="504" y="150"/>
                  </a:lnTo>
                  <a:lnTo>
                    <a:pt x="504" y="156"/>
                  </a:lnTo>
                  <a:lnTo>
                    <a:pt x="504" y="162"/>
                  </a:lnTo>
                  <a:lnTo>
                    <a:pt x="498" y="162"/>
                  </a:lnTo>
                  <a:lnTo>
                    <a:pt x="504" y="168"/>
                  </a:lnTo>
                  <a:lnTo>
                    <a:pt x="498" y="168"/>
                  </a:lnTo>
                  <a:lnTo>
                    <a:pt x="498" y="174"/>
                  </a:lnTo>
                  <a:lnTo>
                    <a:pt x="498" y="180"/>
                  </a:lnTo>
                  <a:lnTo>
                    <a:pt x="498" y="186"/>
                  </a:lnTo>
                  <a:lnTo>
                    <a:pt x="504" y="186"/>
                  </a:lnTo>
                  <a:lnTo>
                    <a:pt x="504" y="192"/>
                  </a:lnTo>
                  <a:lnTo>
                    <a:pt x="510" y="192"/>
                  </a:lnTo>
                  <a:lnTo>
                    <a:pt x="510" y="198"/>
                  </a:lnTo>
                  <a:lnTo>
                    <a:pt x="516" y="198"/>
                  </a:lnTo>
                  <a:lnTo>
                    <a:pt x="516" y="204"/>
                  </a:lnTo>
                  <a:lnTo>
                    <a:pt x="522" y="210"/>
                  </a:lnTo>
                  <a:lnTo>
                    <a:pt x="522" y="216"/>
                  </a:lnTo>
                  <a:lnTo>
                    <a:pt x="522" y="222"/>
                  </a:lnTo>
                  <a:lnTo>
                    <a:pt x="522" y="228"/>
                  </a:lnTo>
                  <a:lnTo>
                    <a:pt x="522" y="234"/>
                  </a:lnTo>
                  <a:lnTo>
                    <a:pt x="522" y="240"/>
                  </a:lnTo>
                  <a:lnTo>
                    <a:pt x="528" y="240"/>
                  </a:lnTo>
                  <a:lnTo>
                    <a:pt x="528" y="246"/>
                  </a:lnTo>
                  <a:lnTo>
                    <a:pt x="522" y="246"/>
                  </a:lnTo>
                  <a:lnTo>
                    <a:pt x="516" y="246"/>
                  </a:lnTo>
                  <a:lnTo>
                    <a:pt x="516" y="252"/>
                  </a:lnTo>
                  <a:lnTo>
                    <a:pt x="516" y="258"/>
                  </a:lnTo>
                  <a:lnTo>
                    <a:pt x="522" y="258"/>
                  </a:lnTo>
                  <a:lnTo>
                    <a:pt x="522" y="264"/>
                  </a:lnTo>
                  <a:lnTo>
                    <a:pt x="522" y="270"/>
                  </a:lnTo>
                  <a:lnTo>
                    <a:pt x="528" y="264"/>
                  </a:lnTo>
                  <a:lnTo>
                    <a:pt x="534" y="264"/>
                  </a:lnTo>
                  <a:lnTo>
                    <a:pt x="534" y="258"/>
                  </a:lnTo>
                  <a:lnTo>
                    <a:pt x="540" y="258"/>
                  </a:lnTo>
                  <a:lnTo>
                    <a:pt x="546" y="264"/>
                  </a:lnTo>
                  <a:lnTo>
                    <a:pt x="546" y="258"/>
                  </a:lnTo>
                  <a:lnTo>
                    <a:pt x="552" y="258"/>
                  </a:lnTo>
                  <a:lnTo>
                    <a:pt x="558" y="258"/>
                  </a:lnTo>
                  <a:lnTo>
                    <a:pt x="558" y="264"/>
                  </a:lnTo>
                  <a:lnTo>
                    <a:pt x="564" y="264"/>
                  </a:lnTo>
                  <a:lnTo>
                    <a:pt x="564" y="258"/>
                  </a:lnTo>
                  <a:lnTo>
                    <a:pt x="570" y="258"/>
                  </a:lnTo>
                  <a:lnTo>
                    <a:pt x="576" y="258"/>
                  </a:lnTo>
                  <a:lnTo>
                    <a:pt x="576" y="252"/>
                  </a:lnTo>
                  <a:lnTo>
                    <a:pt x="582" y="252"/>
                  </a:lnTo>
                  <a:lnTo>
                    <a:pt x="588" y="252"/>
                  </a:lnTo>
                  <a:lnTo>
                    <a:pt x="588" y="258"/>
                  </a:lnTo>
                  <a:lnTo>
                    <a:pt x="594" y="258"/>
                  </a:lnTo>
                  <a:lnTo>
                    <a:pt x="600" y="258"/>
                  </a:lnTo>
                  <a:lnTo>
                    <a:pt x="606" y="252"/>
                  </a:lnTo>
                  <a:lnTo>
                    <a:pt x="612" y="252"/>
                  </a:lnTo>
                  <a:lnTo>
                    <a:pt x="606" y="258"/>
                  </a:lnTo>
                  <a:lnTo>
                    <a:pt x="606" y="264"/>
                  </a:lnTo>
                  <a:lnTo>
                    <a:pt x="612" y="264"/>
                  </a:lnTo>
                  <a:lnTo>
                    <a:pt x="612" y="270"/>
                  </a:lnTo>
                  <a:lnTo>
                    <a:pt x="612" y="276"/>
                  </a:lnTo>
                  <a:lnTo>
                    <a:pt x="612" y="282"/>
                  </a:lnTo>
                  <a:lnTo>
                    <a:pt x="606" y="282"/>
                  </a:lnTo>
                  <a:lnTo>
                    <a:pt x="606" y="288"/>
                  </a:lnTo>
                  <a:lnTo>
                    <a:pt x="606" y="294"/>
                  </a:lnTo>
                  <a:lnTo>
                    <a:pt x="612" y="294"/>
                  </a:lnTo>
                  <a:lnTo>
                    <a:pt x="606" y="300"/>
                  </a:lnTo>
                  <a:lnTo>
                    <a:pt x="606" y="306"/>
                  </a:lnTo>
                  <a:lnTo>
                    <a:pt x="606" y="312"/>
                  </a:lnTo>
                  <a:lnTo>
                    <a:pt x="606" y="318"/>
                  </a:lnTo>
                  <a:lnTo>
                    <a:pt x="612" y="318"/>
                  </a:lnTo>
                  <a:lnTo>
                    <a:pt x="612" y="324"/>
                  </a:lnTo>
                  <a:lnTo>
                    <a:pt x="612" y="330"/>
                  </a:lnTo>
                  <a:lnTo>
                    <a:pt x="606" y="330"/>
                  </a:lnTo>
                  <a:lnTo>
                    <a:pt x="606" y="336"/>
                  </a:lnTo>
                  <a:lnTo>
                    <a:pt x="606" y="342"/>
                  </a:lnTo>
                  <a:lnTo>
                    <a:pt x="606" y="348"/>
                  </a:lnTo>
                  <a:lnTo>
                    <a:pt x="612" y="354"/>
                  </a:lnTo>
                  <a:lnTo>
                    <a:pt x="510" y="354"/>
                  </a:lnTo>
                  <a:lnTo>
                    <a:pt x="510" y="516"/>
                  </a:lnTo>
                  <a:lnTo>
                    <a:pt x="516" y="522"/>
                  </a:lnTo>
                  <a:lnTo>
                    <a:pt x="516" y="528"/>
                  </a:lnTo>
                  <a:lnTo>
                    <a:pt x="516" y="534"/>
                  </a:lnTo>
                  <a:lnTo>
                    <a:pt x="522" y="534"/>
                  </a:lnTo>
                  <a:lnTo>
                    <a:pt x="528" y="540"/>
                  </a:lnTo>
                  <a:lnTo>
                    <a:pt x="534" y="546"/>
                  </a:lnTo>
                  <a:lnTo>
                    <a:pt x="540" y="552"/>
                  </a:lnTo>
                  <a:lnTo>
                    <a:pt x="540" y="558"/>
                  </a:lnTo>
                  <a:lnTo>
                    <a:pt x="546" y="558"/>
                  </a:lnTo>
                  <a:lnTo>
                    <a:pt x="546" y="564"/>
                  </a:lnTo>
                  <a:lnTo>
                    <a:pt x="552" y="564"/>
                  </a:lnTo>
                  <a:lnTo>
                    <a:pt x="558" y="570"/>
                  </a:lnTo>
                  <a:lnTo>
                    <a:pt x="564" y="570"/>
                  </a:lnTo>
                  <a:lnTo>
                    <a:pt x="564" y="576"/>
                  </a:lnTo>
                  <a:lnTo>
                    <a:pt x="570" y="576"/>
                  </a:lnTo>
                  <a:lnTo>
                    <a:pt x="570" y="582"/>
                  </a:lnTo>
                  <a:lnTo>
                    <a:pt x="576" y="582"/>
                  </a:lnTo>
                  <a:lnTo>
                    <a:pt x="582" y="582"/>
                  </a:lnTo>
                  <a:lnTo>
                    <a:pt x="582" y="588"/>
                  </a:lnTo>
                  <a:lnTo>
                    <a:pt x="552" y="588"/>
                  </a:lnTo>
                  <a:lnTo>
                    <a:pt x="480" y="606"/>
                  </a:lnTo>
                  <a:lnTo>
                    <a:pt x="474" y="600"/>
                  </a:lnTo>
                  <a:lnTo>
                    <a:pt x="468" y="600"/>
                  </a:lnTo>
                  <a:lnTo>
                    <a:pt x="462" y="600"/>
                  </a:lnTo>
                  <a:lnTo>
                    <a:pt x="456" y="600"/>
                  </a:lnTo>
                  <a:lnTo>
                    <a:pt x="456" y="606"/>
                  </a:lnTo>
                  <a:lnTo>
                    <a:pt x="450" y="606"/>
                  </a:lnTo>
                  <a:lnTo>
                    <a:pt x="444" y="606"/>
                  </a:lnTo>
                  <a:lnTo>
                    <a:pt x="444" y="600"/>
                  </a:lnTo>
                  <a:lnTo>
                    <a:pt x="438" y="600"/>
                  </a:lnTo>
                  <a:lnTo>
                    <a:pt x="432" y="600"/>
                  </a:lnTo>
                  <a:lnTo>
                    <a:pt x="426" y="600"/>
                  </a:lnTo>
                  <a:lnTo>
                    <a:pt x="426" y="594"/>
                  </a:lnTo>
                  <a:lnTo>
                    <a:pt x="426" y="600"/>
                  </a:lnTo>
                  <a:lnTo>
                    <a:pt x="420" y="600"/>
                  </a:lnTo>
                  <a:lnTo>
                    <a:pt x="414" y="600"/>
                  </a:lnTo>
                  <a:lnTo>
                    <a:pt x="408" y="600"/>
                  </a:lnTo>
                  <a:lnTo>
                    <a:pt x="402" y="594"/>
                  </a:lnTo>
                  <a:lnTo>
                    <a:pt x="402" y="600"/>
                  </a:lnTo>
                  <a:lnTo>
                    <a:pt x="396" y="600"/>
                  </a:lnTo>
                  <a:lnTo>
                    <a:pt x="396" y="594"/>
                  </a:lnTo>
                  <a:lnTo>
                    <a:pt x="390" y="594"/>
                  </a:lnTo>
                  <a:lnTo>
                    <a:pt x="390" y="600"/>
                  </a:lnTo>
                  <a:lnTo>
                    <a:pt x="384" y="600"/>
                  </a:lnTo>
                  <a:lnTo>
                    <a:pt x="384" y="594"/>
                  </a:lnTo>
                  <a:lnTo>
                    <a:pt x="384" y="600"/>
                  </a:lnTo>
                  <a:lnTo>
                    <a:pt x="384" y="594"/>
                  </a:lnTo>
                  <a:lnTo>
                    <a:pt x="384" y="600"/>
                  </a:lnTo>
                  <a:lnTo>
                    <a:pt x="384" y="594"/>
                  </a:lnTo>
                  <a:lnTo>
                    <a:pt x="384" y="600"/>
                  </a:lnTo>
                  <a:lnTo>
                    <a:pt x="378" y="600"/>
                  </a:lnTo>
                  <a:lnTo>
                    <a:pt x="378" y="594"/>
                  </a:lnTo>
                  <a:lnTo>
                    <a:pt x="372" y="594"/>
                  </a:lnTo>
                  <a:lnTo>
                    <a:pt x="366" y="594"/>
                  </a:lnTo>
                  <a:lnTo>
                    <a:pt x="360" y="594"/>
                  </a:lnTo>
                  <a:lnTo>
                    <a:pt x="354" y="594"/>
                  </a:lnTo>
                  <a:lnTo>
                    <a:pt x="348" y="594"/>
                  </a:lnTo>
                  <a:lnTo>
                    <a:pt x="348" y="588"/>
                  </a:lnTo>
                  <a:lnTo>
                    <a:pt x="342" y="588"/>
                  </a:lnTo>
                  <a:lnTo>
                    <a:pt x="342" y="582"/>
                  </a:lnTo>
                  <a:lnTo>
                    <a:pt x="336" y="582"/>
                  </a:lnTo>
                  <a:lnTo>
                    <a:pt x="336" y="576"/>
                  </a:lnTo>
                  <a:lnTo>
                    <a:pt x="330" y="576"/>
                  </a:lnTo>
                  <a:lnTo>
                    <a:pt x="264" y="576"/>
                  </a:lnTo>
                  <a:lnTo>
                    <a:pt x="258" y="576"/>
                  </a:lnTo>
                  <a:lnTo>
                    <a:pt x="144" y="576"/>
                  </a:lnTo>
                  <a:lnTo>
                    <a:pt x="120" y="570"/>
                  </a:lnTo>
                  <a:lnTo>
                    <a:pt x="120" y="576"/>
                  </a:lnTo>
                  <a:lnTo>
                    <a:pt x="114" y="576"/>
                  </a:lnTo>
                  <a:lnTo>
                    <a:pt x="108" y="576"/>
                  </a:lnTo>
                  <a:lnTo>
                    <a:pt x="108" y="570"/>
                  </a:lnTo>
                  <a:lnTo>
                    <a:pt x="102" y="570"/>
                  </a:lnTo>
                  <a:lnTo>
                    <a:pt x="96" y="570"/>
                  </a:lnTo>
                  <a:lnTo>
                    <a:pt x="96" y="564"/>
                  </a:lnTo>
                  <a:lnTo>
                    <a:pt x="90" y="564"/>
                  </a:lnTo>
                  <a:lnTo>
                    <a:pt x="90" y="558"/>
                  </a:lnTo>
                  <a:lnTo>
                    <a:pt x="84" y="558"/>
                  </a:lnTo>
                  <a:lnTo>
                    <a:pt x="90" y="558"/>
                  </a:lnTo>
                  <a:lnTo>
                    <a:pt x="84" y="558"/>
                  </a:lnTo>
                  <a:lnTo>
                    <a:pt x="84" y="552"/>
                  </a:lnTo>
                  <a:lnTo>
                    <a:pt x="78" y="552"/>
                  </a:lnTo>
                  <a:lnTo>
                    <a:pt x="72" y="552"/>
                  </a:lnTo>
                  <a:lnTo>
                    <a:pt x="66" y="552"/>
                  </a:lnTo>
                  <a:lnTo>
                    <a:pt x="60" y="552"/>
                  </a:lnTo>
                  <a:lnTo>
                    <a:pt x="54" y="558"/>
                  </a:lnTo>
                  <a:lnTo>
                    <a:pt x="48" y="558"/>
                  </a:lnTo>
                  <a:lnTo>
                    <a:pt x="48" y="564"/>
                  </a:lnTo>
                  <a:lnTo>
                    <a:pt x="42" y="564"/>
                  </a:lnTo>
                  <a:lnTo>
                    <a:pt x="36" y="564"/>
                  </a:lnTo>
                  <a:lnTo>
                    <a:pt x="36" y="570"/>
                  </a:lnTo>
                  <a:lnTo>
                    <a:pt x="36" y="564"/>
                  </a:lnTo>
                  <a:lnTo>
                    <a:pt x="30" y="564"/>
                  </a:lnTo>
                  <a:lnTo>
                    <a:pt x="24" y="564"/>
                  </a:lnTo>
                  <a:lnTo>
                    <a:pt x="18" y="564"/>
                  </a:lnTo>
                  <a:lnTo>
                    <a:pt x="12" y="564"/>
                  </a:lnTo>
                  <a:lnTo>
                    <a:pt x="6" y="564"/>
                  </a:lnTo>
                  <a:lnTo>
                    <a:pt x="0" y="564"/>
                  </a:lnTo>
                  <a:lnTo>
                    <a:pt x="0" y="570"/>
                  </a:lnTo>
                  <a:lnTo>
                    <a:pt x="0" y="564"/>
                  </a:lnTo>
                  <a:lnTo>
                    <a:pt x="0" y="552"/>
                  </a:lnTo>
                  <a:lnTo>
                    <a:pt x="0" y="546"/>
                  </a:lnTo>
                  <a:lnTo>
                    <a:pt x="6" y="540"/>
                  </a:lnTo>
                  <a:lnTo>
                    <a:pt x="6" y="534"/>
                  </a:lnTo>
                  <a:lnTo>
                    <a:pt x="6" y="528"/>
                  </a:lnTo>
                  <a:lnTo>
                    <a:pt x="0" y="522"/>
                  </a:lnTo>
                  <a:lnTo>
                    <a:pt x="0" y="510"/>
                  </a:lnTo>
                  <a:lnTo>
                    <a:pt x="0" y="504"/>
                  </a:lnTo>
                  <a:lnTo>
                    <a:pt x="0" y="498"/>
                  </a:lnTo>
                  <a:lnTo>
                    <a:pt x="0" y="492"/>
                  </a:lnTo>
                  <a:lnTo>
                    <a:pt x="6" y="492"/>
                  </a:lnTo>
                  <a:lnTo>
                    <a:pt x="0" y="492"/>
                  </a:lnTo>
                  <a:lnTo>
                    <a:pt x="6" y="492"/>
                  </a:lnTo>
                  <a:lnTo>
                    <a:pt x="6" y="486"/>
                  </a:lnTo>
                  <a:lnTo>
                    <a:pt x="12" y="486"/>
                  </a:lnTo>
                  <a:lnTo>
                    <a:pt x="12" y="480"/>
                  </a:lnTo>
                  <a:lnTo>
                    <a:pt x="12" y="474"/>
                  </a:lnTo>
                  <a:lnTo>
                    <a:pt x="12" y="468"/>
                  </a:lnTo>
                  <a:lnTo>
                    <a:pt x="18" y="462"/>
                  </a:lnTo>
                  <a:lnTo>
                    <a:pt x="18" y="456"/>
                  </a:lnTo>
                  <a:lnTo>
                    <a:pt x="18" y="450"/>
                  </a:lnTo>
                  <a:lnTo>
                    <a:pt x="24" y="450"/>
                  </a:lnTo>
                  <a:lnTo>
                    <a:pt x="24" y="444"/>
                  </a:lnTo>
                  <a:lnTo>
                    <a:pt x="24" y="438"/>
                  </a:lnTo>
                  <a:lnTo>
                    <a:pt x="24" y="432"/>
                  </a:lnTo>
                  <a:lnTo>
                    <a:pt x="30" y="432"/>
                  </a:lnTo>
                  <a:lnTo>
                    <a:pt x="30" y="426"/>
                  </a:lnTo>
                  <a:lnTo>
                    <a:pt x="30" y="420"/>
                  </a:lnTo>
                  <a:lnTo>
                    <a:pt x="30" y="414"/>
                  </a:lnTo>
                  <a:lnTo>
                    <a:pt x="30" y="408"/>
                  </a:lnTo>
                  <a:lnTo>
                    <a:pt x="30" y="402"/>
                  </a:lnTo>
                  <a:lnTo>
                    <a:pt x="36" y="402"/>
                  </a:lnTo>
                  <a:lnTo>
                    <a:pt x="30" y="402"/>
                  </a:lnTo>
                  <a:lnTo>
                    <a:pt x="30" y="396"/>
                  </a:lnTo>
                  <a:lnTo>
                    <a:pt x="36" y="396"/>
                  </a:lnTo>
                  <a:lnTo>
                    <a:pt x="36" y="390"/>
                  </a:lnTo>
                  <a:lnTo>
                    <a:pt x="36" y="384"/>
                  </a:lnTo>
                  <a:lnTo>
                    <a:pt x="42" y="384"/>
                  </a:lnTo>
                  <a:lnTo>
                    <a:pt x="36" y="384"/>
                  </a:lnTo>
                  <a:lnTo>
                    <a:pt x="42" y="384"/>
                  </a:lnTo>
                  <a:lnTo>
                    <a:pt x="36" y="384"/>
                  </a:lnTo>
                  <a:lnTo>
                    <a:pt x="42" y="384"/>
                  </a:lnTo>
                  <a:lnTo>
                    <a:pt x="36" y="378"/>
                  </a:lnTo>
                  <a:lnTo>
                    <a:pt x="42" y="378"/>
                  </a:lnTo>
                  <a:lnTo>
                    <a:pt x="36" y="378"/>
                  </a:lnTo>
                  <a:lnTo>
                    <a:pt x="42" y="372"/>
                  </a:lnTo>
                  <a:lnTo>
                    <a:pt x="42" y="378"/>
                  </a:lnTo>
                  <a:lnTo>
                    <a:pt x="42" y="372"/>
                  </a:lnTo>
                  <a:lnTo>
                    <a:pt x="42" y="366"/>
                  </a:lnTo>
                  <a:lnTo>
                    <a:pt x="48" y="366"/>
                  </a:lnTo>
                  <a:lnTo>
                    <a:pt x="54" y="360"/>
                  </a:lnTo>
                  <a:lnTo>
                    <a:pt x="60" y="354"/>
                  </a:lnTo>
                  <a:lnTo>
                    <a:pt x="60" y="348"/>
                  </a:lnTo>
                  <a:lnTo>
                    <a:pt x="60" y="342"/>
                  </a:lnTo>
                  <a:lnTo>
                    <a:pt x="66" y="342"/>
                  </a:lnTo>
                  <a:lnTo>
                    <a:pt x="66" y="336"/>
                  </a:lnTo>
                  <a:lnTo>
                    <a:pt x="72" y="336"/>
                  </a:lnTo>
                  <a:lnTo>
                    <a:pt x="78" y="336"/>
                  </a:lnTo>
                  <a:lnTo>
                    <a:pt x="84" y="336"/>
                  </a:lnTo>
                  <a:lnTo>
                    <a:pt x="84" y="330"/>
                  </a:lnTo>
                  <a:lnTo>
                    <a:pt x="84" y="324"/>
                  </a:lnTo>
                  <a:lnTo>
                    <a:pt x="84" y="330"/>
                  </a:lnTo>
                  <a:lnTo>
                    <a:pt x="84" y="324"/>
                  </a:lnTo>
                  <a:lnTo>
                    <a:pt x="90" y="324"/>
                  </a:lnTo>
                  <a:lnTo>
                    <a:pt x="90" y="318"/>
                  </a:lnTo>
                  <a:lnTo>
                    <a:pt x="90" y="324"/>
                  </a:lnTo>
                  <a:lnTo>
                    <a:pt x="90" y="318"/>
                  </a:lnTo>
                  <a:lnTo>
                    <a:pt x="96" y="318"/>
                  </a:lnTo>
                  <a:lnTo>
                    <a:pt x="96" y="312"/>
                  </a:lnTo>
                  <a:lnTo>
                    <a:pt x="96" y="306"/>
                  </a:lnTo>
                  <a:lnTo>
                    <a:pt x="102" y="306"/>
                  </a:lnTo>
                  <a:lnTo>
                    <a:pt x="102" y="300"/>
                  </a:lnTo>
                  <a:lnTo>
                    <a:pt x="102" y="294"/>
                  </a:lnTo>
                  <a:lnTo>
                    <a:pt x="102" y="288"/>
                  </a:lnTo>
                  <a:lnTo>
                    <a:pt x="102" y="282"/>
                  </a:lnTo>
                  <a:lnTo>
                    <a:pt x="102" y="276"/>
                  </a:lnTo>
                  <a:lnTo>
                    <a:pt x="102" y="270"/>
                  </a:lnTo>
                  <a:lnTo>
                    <a:pt x="102" y="264"/>
                  </a:lnTo>
                  <a:lnTo>
                    <a:pt x="102" y="258"/>
                  </a:lnTo>
                  <a:lnTo>
                    <a:pt x="102" y="252"/>
                  </a:lnTo>
                  <a:lnTo>
                    <a:pt x="102" y="246"/>
                  </a:lnTo>
                  <a:lnTo>
                    <a:pt x="96" y="246"/>
                  </a:lnTo>
                  <a:lnTo>
                    <a:pt x="96" y="240"/>
                  </a:lnTo>
                  <a:lnTo>
                    <a:pt x="102" y="240"/>
                  </a:lnTo>
                  <a:lnTo>
                    <a:pt x="96" y="234"/>
                  </a:lnTo>
                  <a:lnTo>
                    <a:pt x="90" y="228"/>
                  </a:lnTo>
                  <a:lnTo>
                    <a:pt x="90" y="222"/>
                  </a:lnTo>
                  <a:lnTo>
                    <a:pt x="84" y="216"/>
                  </a:lnTo>
                  <a:lnTo>
                    <a:pt x="90" y="222"/>
                  </a:lnTo>
                  <a:lnTo>
                    <a:pt x="90" y="216"/>
                  </a:lnTo>
                  <a:lnTo>
                    <a:pt x="84" y="216"/>
                  </a:lnTo>
                  <a:lnTo>
                    <a:pt x="84" y="210"/>
                  </a:lnTo>
                  <a:lnTo>
                    <a:pt x="78" y="210"/>
                  </a:lnTo>
                  <a:lnTo>
                    <a:pt x="78" y="204"/>
                  </a:lnTo>
                  <a:lnTo>
                    <a:pt x="78" y="198"/>
                  </a:lnTo>
                  <a:lnTo>
                    <a:pt x="72" y="198"/>
                  </a:lnTo>
                  <a:lnTo>
                    <a:pt x="72" y="192"/>
                  </a:lnTo>
                  <a:lnTo>
                    <a:pt x="72" y="186"/>
                  </a:lnTo>
                  <a:lnTo>
                    <a:pt x="72" y="180"/>
                  </a:lnTo>
                  <a:lnTo>
                    <a:pt x="72" y="174"/>
                  </a:lnTo>
                  <a:lnTo>
                    <a:pt x="66" y="174"/>
                  </a:lnTo>
                  <a:lnTo>
                    <a:pt x="66" y="168"/>
                  </a:lnTo>
                  <a:lnTo>
                    <a:pt x="60" y="162"/>
                  </a:lnTo>
                  <a:lnTo>
                    <a:pt x="60" y="156"/>
                  </a:lnTo>
                  <a:lnTo>
                    <a:pt x="66" y="156"/>
                  </a:lnTo>
                  <a:lnTo>
                    <a:pt x="66" y="150"/>
                  </a:lnTo>
                  <a:lnTo>
                    <a:pt x="66" y="156"/>
                  </a:lnTo>
                  <a:lnTo>
                    <a:pt x="60" y="156"/>
                  </a:lnTo>
                  <a:lnTo>
                    <a:pt x="66" y="156"/>
                  </a:lnTo>
                  <a:lnTo>
                    <a:pt x="60" y="156"/>
                  </a:lnTo>
                  <a:lnTo>
                    <a:pt x="60" y="162"/>
                  </a:lnTo>
                  <a:lnTo>
                    <a:pt x="66" y="156"/>
                  </a:lnTo>
                  <a:lnTo>
                    <a:pt x="72" y="156"/>
                  </a:lnTo>
                  <a:lnTo>
                    <a:pt x="72" y="150"/>
                  </a:lnTo>
                  <a:lnTo>
                    <a:pt x="72" y="144"/>
                  </a:lnTo>
                  <a:lnTo>
                    <a:pt x="78" y="144"/>
                  </a:lnTo>
                  <a:lnTo>
                    <a:pt x="84" y="144"/>
                  </a:lnTo>
                  <a:lnTo>
                    <a:pt x="84" y="138"/>
                  </a:lnTo>
                  <a:lnTo>
                    <a:pt x="78" y="138"/>
                  </a:lnTo>
                  <a:lnTo>
                    <a:pt x="78" y="132"/>
                  </a:lnTo>
                  <a:lnTo>
                    <a:pt x="84" y="126"/>
                  </a:lnTo>
                  <a:lnTo>
                    <a:pt x="78" y="126"/>
                  </a:lnTo>
                  <a:lnTo>
                    <a:pt x="84" y="126"/>
                  </a:lnTo>
                  <a:lnTo>
                    <a:pt x="78" y="126"/>
                  </a:lnTo>
                  <a:lnTo>
                    <a:pt x="78" y="120"/>
                  </a:lnTo>
                  <a:lnTo>
                    <a:pt x="78" y="114"/>
                  </a:lnTo>
                  <a:lnTo>
                    <a:pt x="72" y="114"/>
                  </a:lnTo>
                  <a:lnTo>
                    <a:pt x="72" y="108"/>
                  </a:lnTo>
                  <a:lnTo>
                    <a:pt x="72" y="102"/>
                  </a:lnTo>
                  <a:lnTo>
                    <a:pt x="66" y="102"/>
                  </a:lnTo>
                  <a:lnTo>
                    <a:pt x="66" y="96"/>
                  </a:lnTo>
                  <a:lnTo>
                    <a:pt x="66" y="90"/>
                  </a:lnTo>
                  <a:lnTo>
                    <a:pt x="60" y="90"/>
                  </a:lnTo>
                  <a:lnTo>
                    <a:pt x="60" y="84"/>
                  </a:lnTo>
                  <a:lnTo>
                    <a:pt x="60" y="78"/>
                  </a:lnTo>
                  <a:lnTo>
                    <a:pt x="60" y="72"/>
                  </a:lnTo>
                  <a:lnTo>
                    <a:pt x="54" y="72"/>
                  </a:lnTo>
                  <a:lnTo>
                    <a:pt x="54" y="66"/>
                  </a:lnTo>
                  <a:lnTo>
                    <a:pt x="54" y="60"/>
                  </a:lnTo>
                  <a:lnTo>
                    <a:pt x="54" y="54"/>
                  </a:lnTo>
                  <a:lnTo>
                    <a:pt x="48" y="54"/>
                  </a:lnTo>
                  <a:lnTo>
                    <a:pt x="48" y="48"/>
                  </a:lnTo>
                  <a:lnTo>
                    <a:pt x="42" y="42"/>
                  </a:lnTo>
                  <a:lnTo>
                    <a:pt x="42" y="36"/>
                  </a:lnTo>
                  <a:lnTo>
                    <a:pt x="36" y="36"/>
                  </a:lnTo>
                  <a:lnTo>
                    <a:pt x="36" y="30"/>
                  </a:lnTo>
                  <a:lnTo>
                    <a:pt x="30" y="24"/>
                  </a:lnTo>
                  <a:lnTo>
                    <a:pt x="24" y="18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24" y="12"/>
                  </a:lnTo>
                  <a:lnTo>
                    <a:pt x="24" y="18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6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54" y="6"/>
                  </a:lnTo>
                  <a:lnTo>
                    <a:pt x="60" y="6"/>
                  </a:lnTo>
                  <a:lnTo>
                    <a:pt x="6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Freeform 43">
              <a:extLst>
                <a:ext uri="{FF2B5EF4-FFF2-40B4-BE49-F238E27FC236}">
                  <a16:creationId xmlns:a16="http://schemas.microsoft.com/office/drawing/2014/main" id="{0989B222-241F-53CC-B1E2-87332B848E7D}"/>
                </a:ext>
              </a:extLst>
            </p:cNvPr>
            <p:cNvSpPr>
              <a:spLocks noChangeAspect="1"/>
            </p:cNvSpPr>
            <p:nvPr>
              <p:custDataLst>
                <p:tags r:id="rId38"/>
              </p:custDataLst>
            </p:nvPr>
          </p:nvSpPr>
          <p:spPr bwMode="gray">
            <a:xfrm>
              <a:off x="4071948" y="4046539"/>
              <a:ext cx="73012" cy="90487"/>
            </a:xfrm>
            <a:custGeom>
              <a:avLst/>
              <a:gdLst>
                <a:gd name="T0" fmla="*/ 0 w 54"/>
                <a:gd name="T1" fmla="*/ 22 h 66"/>
                <a:gd name="T2" fmla="*/ 4 w 54"/>
                <a:gd name="T3" fmla="*/ 18 h 66"/>
                <a:gd name="T4" fmla="*/ 9 w 54"/>
                <a:gd name="T5" fmla="*/ 14 h 66"/>
                <a:gd name="T6" fmla="*/ 13 w 54"/>
                <a:gd name="T7" fmla="*/ 14 h 66"/>
                <a:gd name="T8" fmla="*/ 13 w 54"/>
                <a:gd name="T9" fmla="*/ 9 h 66"/>
                <a:gd name="T10" fmla="*/ 17 w 54"/>
                <a:gd name="T11" fmla="*/ 9 h 66"/>
                <a:gd name="T12" fmla="*/ 22 w 54"/>
                <a:gd name="T13" fmla="*/ 4 h 66"/>
                <a:gd name="T14" fmla="*/ 26 w 54"/>
                <a:gd name="T15" fmla="*/ 4 h 66"/>
                <a:gd name="T16" fmla="*/ 26 w 54"/>
                <a:gd name="T17" fmla="*/ 0 h 66"/>
                <a:gd name="T18" fmla="*/ 31 w 54"/>
                <a:gd name="T19" fmla="*/ 0 h 66"/>
                <a:gd name="T20" fmla="*/ 31 w 54"/>
                <a:gd name="T21" fmla="*/ 4 h 66"/>
                <a:gd name="T22" fmla="*/ 35 w 54"/>
                <a:gd name="T23" fmla="*/ 4 h 66"/>
                <a:gd name="T24" fmla="*/ 35 w 54"/>
                <a:gd name="T25" fmla="*/ 9 h 66"/>
                <a:gd name="T26" fmla="*/ 39 w 54"/>
                <a:gd name="T27" fmla="*/ 9 h 66"/>
                <a:gd name="T28" fmla="*/ 35 w 54"/>
                <a:gd name="T29" fmla="*/ 9 h 66"/>
                <a:gd name="T30" fmla="*/ 35 w 54"/>
                <a:gd name="T31" fmla="*/ 14 h 66"/>
                <a:gd name="T32" fmla="*/ 31 w 54"/>
                <a:gd name="T33" fmla="*/ 14 h 66"/>
                <a:gd name="T34" fmla="*/ 31 w 54"/>
                <a:gd name="T35" fmla="*/ 18 h 66"/>
                <a:gd name="T36" fmla="*/ 26 w 54"/>
                <a:gd name="T37" fmla="*/ 18 h 66"/>
                <a:gd name="T38" fmla="*/ 26 w 54"/>
                <a:gd name="T39" fmla="*/ 22 h 66"/>
                <a:gd name="T40" fmla="*/ 26 w 54"/>
                <a:gd name="T41" fmla="*/ 18 h 66"/>
                <a:gd name="T42" fmla="*/ 26 w 54"/>
                <a:gd name="T43" fmla="*/ 22 h 66"/>
                <a:gd name="T44" fmla="*/ 22 w 54"/>
                <a:gd name="T45" fmla="*/ 22 h 66"/>
                <a:gd name="T46" fmla="*/ 17 w 54"/>
                <a:gd name="T47" fmla="*/ 22 h 66"/>
                <a:gd name="T48" fmla="*/ 17 w 54"/>
                <a:gd name="T49" fmla="*/ 27 h 66"/>
                <a:gd name="T50" fmla="*/ 17 w 54"/>
                <a:gd name="T51" fmla="*/ 31 h 66"/>
                <a:gd name="T52" fmla="*/ 17 w 54"/>
                <a:gd name="T53" fmla="*/ 49 h 66"/>
                <a:gd name="T54" fmla="*/ 9 w 54"/>
                <a:gd name="T55" fmla="*/ 49 h 66"/>
                <a:gd name="T56" fmla="*/ 4 w 54"/>
                <a:gd name="T57" fmla="*/ 49 h 66"/>
                <a:gd name="T58" fmla="*/ 4 w 54"/>
                <a:gd name="T59" fmla="*/ 45 h 66"/>
                <a:gd name="T60" fmla="*/ 4 w 54"/>
                <a:gd name="T61" fmla="*/ 41 h 66"/>
                <a:gd name="T62" fmla="*/ 9 w 54"/>
                <a:gd name="T63" fmla="*/ 41 h 66"/>
                <a:gd name="T64" fmla="*/ 9 w 54"/>
                <a:gd name="T65" fmla="*/ 35 h 66"/>
                <a:gd name="T66" fmla="*/ 4 w 54"/>
                <a:gd name="T67" fmla="*/ 35 h 66"/>
                <a:gd name="T68" fmla="*/ 4 w 54"/>
                <a:gd name="T69" fmla="*/ 31 h 66"/>
                <a:gd name="T70" fmla="*/ 4 w 54"/>
                <a:gd name="T71" fmla="*/ 27 h 66"/>
                <a:gd name="T72" fmla="*/ 0 w 54"/>
                <a:gd name="T73" fmla="*/ 22 h 6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54"/>
                <a:gd name="T112" fmla="*/ 0 h 66"/>
                <a:gd name="T113" fmla="*/ 54 w 54"/>
                <a:gd name="T114" fmla="*/ 66 h 6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54" h="66">
                  <a:moveTo>
                    <a:pt x="0" y="30"/>
                  </a:moveTo>
                  <a:lnTo>
                    <a:pt x="6" y="24"/>
                  </a:lnTo>
                  <a:lnTo>
                    <a:pt x="12" y="18"/>
                  </a:lnTo>
                  <a:lnTo>
                    <a:pt x="18" y="18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6"/>
                  </a:lnTo>
                  <a:lnTo>
                    <a:pt x="36" y="6"/>
                  </a:lnTo>
                  <a:lnTo>
                    <a:pt x="36" y="0"/>
                  </a:lnTo>
                  <a:lnTo>
                    <a:pt x="42" y="0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48" y="12"/>
                  </a:lnTo>
                  <a:lnTo>
                    <a:pt x="48" y="18"/>
                  </a:lnTo>
                  <a:lnTo>
                    <a:pt x="42" y="18"/>
                  </a:lnTo>
                  <a:lnTo>
                    <a:pt x="42" y="24"/>
                  </a:lnTo>
                  <a:lnTo>
                    <a:pt x="36" y="24"/>
                  </a:lnTo>
                  <a:lnTo>
                    <a:pt x="36" y="30"/>
                  </a:lnTo>
                  <a:lnTo>
                    <a:pt x="36" y="24"/>
                  </a:lnTo>
                  <a:lnTo>
                    <a:pt x="36" y="30"/>
                  </a:lnTo>
                  <a:lnTo>
                    <a:pt x="30" y="30"/>
                  </a:lnTo>
                  <a:lnTo>
                    <a:pt x="24" y="30"/>
                  </a:lnTo>
                  <a:lnTo>
                    <a:pt x="24" y="36"/>
                  </a:lnTo>
                  <a:lnTo>
                    <a:pt x="24" y="42"/>
                  </a:lnTo>
                  <a:lnTo>
                    <a:pt x="24" y="66"/>
                  </a:lnTo>
                  <a:lnTo>
                    <a:pt x="12" y="66"/>
                  </a:lnTo>
                  <a:lnTo>
                    <a:pt x="6" y="66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42"/>
                  </a:lnTo>
                  <a:lnTo>
                    <a:pt x="6" y="36"/>
                  </a:lnTo>
                  <a:lnTo>
                    <a:pt x="0" y="3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Freeform 44">
              <a:extLst>
                <a:ext uri="{FF2B5EF4-FFF2-40B4-BE49-F238E27FC236}">
                  <a16:creationId xmlns:a16="http://schemas.microsoft.com/office/drawing/2014/main" id="{CE598D67-E0A0-CD31-3D0D-076535C4A725}"/>
                </a:ext>
              </a:extLst>
            </p:cNvPr>
            <p:cNvSpPr>
              <a:spLocks noChangeAspect="1"/>
            </p:cNvSpPr>
            <p:nvPr>
              <p:custDataLst>
                <p:tags r:id="rId39"/>
              </p:custDataLst>
            </p:nvPr>
          </p:nvSpPr>
          <p:spPr bwMode="gray">
            <a:xfrm>
              <a:off x="4743343" y="4306889"/>
              <a:ext cx="785675" cy="655637"/>
            </a:xfrm>
            <a:custGeom>
              <a:avLst/>
              <a:gdLst>
                <a:gd name="T0" fmla="*/ 87 w 582"/>
                <a:gd name="T1" fmla="*/ 104 h 486"/>
                <a:gd name="T2" fmla="*/ 91 w 582"/>
                <a:gd name="T3" fmla="*/ 113 h 486"/>
                <a:gd name="T4" fmla="*/ 117 w 582"/>
                <a:gd name="T5" fmla="*/ 104 h 486"/>
                <a:gd name="T6" fmla="*/ 126 w 582"/>
                <a:gd name="T7" fmla="*/ 126 h 486"/>
                <a:gd name="T8" fmla="*/ 152 w 582"/>
                <a:gd name="T9" fmla="*/ 130 h 486"/>
                <a:gd name="T10" fmla="*/ 169 w 582"/>
                <a:gd name="T11" fmla="*/ 134 h 486"/>
                <a:gd name="T12" fmla="*/ 186 w 582"/>
                <a:gd name="T13" fmla="*/ 117 h 486"/>
                <a:gd name="T14" fmla="*/ 196 w 582"/>
                <a:gd name="T15" fmla="*/ 139 h 486"/>
                <a:gd name="T16" fmla="*/ 217 w 582"/>
                <a:gd name="T17" fmla="*/ 151 h 486"/>
                <a:gd name="T18" fmla="*/ 230 w 582"/>
                <a:gd name="T19" fmla="*/ 161 h 486"/>
                <a:gd name="T20" fmla="*/ 248 w 582"/>
                <a:gd name="T21" fmla="*/ 178 h 486"/>
                <a:gd name="T22" fmla="*/ 260 w 582"/>
                <a:gd name="T23" fmla="*/ 186 h 486"/>
                <a:gd name="T24" fmla="*/ 278 w 582"/>
                <a:gd name="T25" fmla="*/ 186 h 486"/>
                <a:gd name="T26" fmla="*/ 265 w 582"/>
                <a:gd name="T27" fmla="*/ 147 h 486"/>
                <a:gd name="T28" fmla="*/ 243 w 582"/>
                <a:gd name="T29" fmla="*/ 139 h 486"/>
                <a:gd name="T30" fmla="*/ 230 w 582"/>
                <a:gd name="T31" fmla="*/ 126 h 486"/>
                <a:gd name="T32" fmla="*/ 230 w 582"/>
                <a:gd name="T33" fmla="*/ 104 h 486"/>
                <a:gd name="T34" fmla="*/ 239 w 582"/>
                <a:gd name="T35" fmla="*/ 82 h 486"/>
                <a:gd name="T36" fmla="*/ 239 w 582"/>
                <a:gd name="T37" fmla="*/ 60 h 486"/>
                <a:gd name="T38" fmla="*/ 235 w 582"/>
                <a:gd name="T39" fmla="*/ 48 h 486"/>
                <a:gd name="T40" fmla="*/ 230 w 582"/>
                <a:gd name="T41" fmla="*/ 35 h 486"/>
                <a:gd name="T42" fmla="*/ 248 w 582"/>
                <a:gd name="T43" fmla="*/ 8 h 486"/>
                <a:gd name="T44" fmla="*/ 312 w 582"/>
                <a:gd name="T45" fmla="*/ 0 h 486"/>
                <a:gd name="T46" fmla="*/ 339 w 582"/>
                <a:gd name="T47" fmla="*/ 13 h 486"/>
                <a:gd name="T48" fmla="*/ 356 w 582"/>
                <a:gd name="T49" fmla="*/ 26 h 486"/>
                <a:gd name="T50" fmla="*/ 378 w 582"/>
                <a:gd name="T51" fmla="*/ 35 h 486"/>
                <a:gd name="T52" fmla="*/ 395 w 582"/>
                <a:gd name="T53" fmla="*/ 48 h 486"/>
                <a:gd name="T54" fmla="*/ 408 w 582"/>
                <a:gd name="T55" fmla="*/ 56 h 486"/>
                <a:gd name="T56" fmla="*/ 417 w 582"/>
                <a:gd name="T57" fmla="*/ 82 h 486"/>
                <a:gd name="T58" fmla="*/ 404 w 582"/>
                <a:gd name="T59" fmla="*/ 95 h 486"/>
                <a:gd name="T60" fmla="*/ 404 w 582"/>
                <a:gd name="T61" fmla="*/ 117 h 486"/>
                <a:gd name="T62" fmla="*/ 404 w 582"/>
                <a:gd name="T63" fmla="*/ 134 h 486"/>
                <a:gd name="T64" fmla="*/ 408 w 582"/>
                <a:gd name="T65" fmla="*/ 151 h 486"/>
                <a:gd name="T66" fmla="*/ 390 w 582"/>
                <a:gd name="T67" fmla="*/ 165 h 486"/>
                <a:gd name="T68" fmla="*/ 390 w 582"/>
                <a:gd name="T69" fmla="*/ 186 h 486"/>
                <a:gd name="T70" fmla="*/ 390 w 582"/>
                <a:gd name="T71" fmla="*/ 195 h 486"/>
                <a:gd name="T72" fmla="*/ 395 w 582"/>
                <a:gd name="T73" fmla="*/ 204 h 486"/>
                <a:gd name="T74" fmla="*/ 356 w 582"/>
                <a:gd name="T75" fmla="*/ 221 h 486"/>
                <a:gd name="T76" fmla="*/ 308 w 582"/>
                <a:gd name="T77" fmla="*/ 234 h 486"/>
                <a:gd name="T78" fmla="*/ 299 w 582"/>
                <a:gd name="T79" fmla="*/ 256 h 486"/>
                <a:gd name="T80" fmla="*/ 278 w 582"/>
                <a:gd name="T81" fmla="*/ 264 h 486"/>
                <a:gd name="T82" fmla="*/ 252 w 582"/>
                <a:gd name="T83" fmla="*/ 273 h 486"/>
                <a:gd name="T84" fmla="*/ 243 w 582"/>
                <a:gd name="T85" fmla="*/ 281 h 486"/>
                <a:gd name="T86" fmla="*/ 239 w 582"/>
                <a:gd name="T87" fmla="*/ 299 h 486"/>
                <a:gd name="T88" fmla="*/ 191 w 582"/>
                <a:gd name="T89" fmla="*/ 334 h 486"/>
                <a:gd name="T90" fmla="*/ 174 w 582"/>
                <a:gd name="T91" fmla="*/ 347 h 486"/>
                <a:gd name="T92" fmla="*/ 152 w 582"/>
                <a:gd name="T93" fmla="*/ 347 h 486"/>
                <a:gd name="T94" fmla="*/ 134 w 582"/>
                <a:gd name="T95" fmla="*/ 342 h 486"/>
                <a:gd name="T96" fmla="*/ 113 w 582"/>
                <a:gd name="T97" fmla="*/ 342 h 486"/>
                <a:gd name="T98" fmla="*/ 95 w 582"/>
                <a:gd name="T99" fmla="*/ 330 h 486"/>
                <a:gd name="T100" fmla="*/ 52 w 582"/>
                <a:gd name="T101" fmla="*/ 338 h 486"/>
                <a:gd name="T102" fmla="*/ 35 w 582"/>
                <a:gd name="T103" fmla="*/ 325 h 486"/>
                <a:gd name="T104" fmla="*/ 13 w 582"/>
                <a:gd name="T105" fmla="*/ 303 h 486"/>
                <a:gd name="T106" fmla="*/ 74 w 582"/>
                <a:gd name="T107" fmla="*/ 169 h 486"/>
                <a:gd name="T108" fmla="*/ 74 w 582"/>
                <a:gd name="T109" fmla="*/ 143 h 486"/>
                <a:gd name="T110" fmla="*/ 70 w 582"/>
                <a:gd name="T111" fmla="*/ 122 h 486"/>
                <a:gd name="T112" fmla="*/ 70 w 582"/>
                <a:gd name="T113" fmla="*/ 99 h 48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82"/>
                <a:gd name="T172" fmla="*/ 0 h 486"/>
                <a:gd name="T173" fmla="*/ 582 w 582"/>
                <a:gd name="T174" fmla="*/ 486 h 48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82" h="486">
                  <a:moveTo>
                    <a:pt x="96" y="132"/>
                  </a:moveTo>
                  <a:lnTo>
                    <a:pt x="102" y="132"/>
                  </a:lnTo>
                  <a:lnTo>
                    <a:pt x="108" y="132"/>
                  </a:lnTo>
                  <a:lnTo>
                    <a:pt x="102" y="138"/>
                  </a:lnTo>
                  <a:lnTo>
                    <a:pt x="108" y="138"/>
                  </a:lnTo>
                  <a:lnTo>
                    <a:pt x="114" y="138"/>
                  </a:lnTo>
                  <a:lnTo>
                    <a:pt x="120" y="144"/>
                  </a:lnTo>
                  <a:lnTo>
                    <a:pt x="120" y="150"/>
                  </a:lnTo>
                  <a:lnTo>
                    <a:pt x="114" y="150"/>
                  </a:lnTo>
                  <a:lnTo>
                    <a:pt x="114" y="156"/>
                  </a:lnTo>
                  <a:lnTo>
                    <a:pt x="120" y="156"/>
                  </a:lnTo>
                  <a:lnTo>
                    <a:pt x="120" y="162"/>
                  </a:lnTo>
                  <a:lnTo>
                    <a:pt x="120" y="156"/>
                  </a:lnTo>
                  <a:lnTo>
                    <a:pt x="126" y="156"/>
                  </a:lnTo>
                  <a:lnTo>
                    <a:pt x="132" y="156"/>
                  </a:lnTo>
                  <a:lnTo>
                    <a:pt x="132" y="150"/>
                  </a:lnTo>
                  <a:lnTo>
                    <a:pt x="138" y="150"/>
                  </a:lnTo>
                  <a:lnTo>
                    <a:pt x="144" y="150"/>
                  </a:lnTo>
                  <a:lnTo>
                    <a:pt x="150" y="150"/>
                  </a:lnTo>
                  <a:lnTo>
                    <a:pt x="156" y="150"/>
                  </a:lnTo>
                  <a:lnTo>
                    <a:pt x="162" y="144"/>
                  </a:lnTo>
                  <a:lnTo>
                    <a:pt x="162" y="150"/>
                  </a:lnTo>
                  <a:lnTo>
                    <a:pt x="162" y="156"/>
                  </a:lnTo>
                  <a:lnTo>
                    <a:pt x="162" y="162"/>
                  </a:lnTo>
                  <a:lnTo>
                    <a:pt x="162" y="168"/>
                  </a:lnTo>
                  <a:lnTo>
                    <a:pt x="168" y="168"/>
                  </a:lnTo>
                  <a:lnTo>
                    <a:pt x="174" y="168"/>
                  </a:lnTo>
                  <a:lnTo>
                    <a:pt x="174" y="174"/>
                  </a:lnTo>
                  <a:lnTo>
                    <a:pt x="180" y="174"/>
                  </a:lnTo>
                  <a:lnTo>
                    <a:pt x="186" y="174"/>
                  </a:lnTo>
                  <a:lnTo>
                    <a:pt x="192" y="174"/>
                  </a:lnTo>
                  <a:lnTo>
                    <a:pt x="192" y="180"/>
                  </a:lnTo>
                  <a:lnTo>
                    <a:pt x="198" y="180"/>
                  </a:lnTo>
                  <a:lnTo>
                    <a:pt x="204" y="180"/>
                  </a:lnTo>
                  <a:lnTo>
                    <a:pt x="210" y="180"/>
                  </a:lnTo>
                  <a:lnTo>
                    <a:pt x="210" y="186"/>
                  </a:lnTo>
                  <a:lnTo>
                    <a:pt x="216" y="186"/>
                  </a:lnTo>
                  <a:lnTo>
                    <a:pt x="216" y="180"/>
                  </a:lnTo>
                  <a:lnTo>
                    <a:pt x="222" y="180"/>
                  </a:lnTo>
                  <a:lnTo>
                    <a:pt x="222" y="186"/>
                  </a:lnTo>
                  <a:lnTo>
                    <a:pt x="228" y="186"/>
                  </a:lnTo>
                  <a:lnTo>
                    <a:pt x="234" y="186"/>
                  </a:lnTo>
                  <a:lnTo>
                    <a:pt x="240" y="186"/>
                  </a:lnTo>
                  <a:lnTo>
                    <a:pt x="246" y="180"/>
                  </a:lnTo>
                  <a:lnTo>
                    <a:pt x="246" y="174"/>
                  </a:lnTo>
                  <a:lnTo>
                    <a:pt x="252" y="168"/>
                  </a:lnTo>
                  <a:lnTo>
                    <a:pt x="246" y="168"/>
                  </a:lnTo>
                  <a:lnTo>
                    <a:pt x="252" y="168"/>
                  </a:lnTo>
                  <a:lnTo>
                    <a:pt x="258" y="162"/>
                  </a:lnTo>
                  <a:lnTo>
                    <a:pt x="258" y="168"/>
                  </a:lnTo>
                  <a:lnTo>
                    <a:pt x="258" y="174"/>
                  </a:lnTo>
                  <a:lnTo>
                    <a:pt x="264" y="174"/>
                  </a:lnTo>
                  <a:lnTo>
                    <a:pt x="264" y="180"/>
                  </a:lnTo>
                  <a:lnTo>
                    <a:pt x="270" y="180"/>
                  </a:lnTo>
                  <a:lnTo>
                    <a:pt x="270" y="186"/>
                  </a:lnTo>
                  <a:lnTo>
                    <a:pt x="270" y="192"/>
                  </a:lnTo>
                  <a:lnTo>
                    <a:pt x="276" y="198"/>
                  </a:lnTo>
                  <a:lnTo>
                    <a:pt x="282" y="198"/>
                  </a:lnTo>
                  <a:lnTo>
                    <a:pt x="288" y="198"/>
                  </a:lnTo>
                  <a:lnTo>
                    <a:pt x="294" y="198"/>
                  </a:lnTo>
                  <a:lnTo>
                    <a:pt x="294" y="204"/>
                  </a:lnTo>
                  <a:lnTo>
                    <a:pt x="300" y="204"/>
                  </a:lnTo>
                  <a:lnTo>
                    <a:pt x="300" y="210"/>
                  </a:lnTo>
                  <a:lnTo>
                    <a:pt x="306" y="204"/>
                  </a:lnTo>
                  <a:lnTo>
                    <a:pt x="312" y="204"/>
                  </a:lnTo>
                  <a:lnTo>
                    <a:pt x="318" y="210"/>
                  </a:lnTo>
                  <a:lnTo>
                    <a:pt x="318" y="216"/>
                  </a:lnTo>
                  <a:lnTo>
                    <a:pt x="324" y="216"/>
                  </a:lnTo>
                  <a:lnTo>
                    <a:pt x="324" y="222"/>
                  </a:lnTo>
                  <a:lnTo>
                    <a:pt x="318" y="222"/>
                  </a:lnTo>
                  <a:lnTo>
                    <a:pt x="324" y="228"/>
                  </a:lnTo>
                  <a:lnTo>
                    <a:pt x="330" y="228"/>
                  </a:lnTo>
                  <a:lnTo>
                    <a:pt x="336" y="228"/>
                  </a:lnTo>
                  <a:lnTo>
                    <a:pt x="336" y="234"/>
                  </a:lnTo>
                  <a:lnTo>
                    <a:pt x="336" y="240"/>
                  </a:lnTo>
                  <a:lnTo>
                    <a:pt x="342" y="240"/>
                  </a:lnTo>
                  <a:lnTo>
                    <a:pt x="342" y="246"/>
                  </a:lnTo>
                  <a:lnTo>
                    <a:pt x="342" y="252"/>
                  </a:lnTo>
                  <a:lnTo>
                    <a:pt x="348" y="252"/>
                  </a:lnTo>
                  <a:lnTo>
                    <a:pt x="348" y="258"/>
                  </a:lnTo>
                  <a:lnTo>
                    <a:pt x="348" y="252"/>
                  </a:lnTo>
                  <a:lnTo>
                    <a:pt x="354" y="252"/>
                  </a:lnTo>
                  <a:lnTo>
                    <a:pt x="354" y="258"/>
                  </a:lnTo>
                  <a:lnTo>
                    <a:pt x="360" y="258"/>
                  </a:lnTo>
                  <a:lnTo>
                    <a:pt x="360" y="252"/>
                  </a:lnTo>
                  <a:lnTo>
                    <a:pt x="366" y="252"/>
                  </a:lnTo>
                  <a:lnTo>
                    <a:pt x="372" y="246"/>
                  </a:lnTo>
                  <a:lnTo>
                    <a:pt x="378" y="246"/>
                  </a:lnTo>
                  <a:lnTo>
                    <a:pt x="378" y="252"/>
                  </a:lnTo>
                  <a:lnTo>
                    <a:pt x="378" y="258"/>
                  </a:lnTo>
                  <a:lnTo>
                    <a:pt x="384" y="258"/>
                  </a:lnTo>
                  <a:lnTo>
                    <a:pt x="384" y="192"/>
                  </a:lnTo>
                  <a:lnTo>
                    <a:pt x="378" y="198"/>
                  </a:lnTo>
                  <a:lnTo>
                    <a:pt x="372" y="198"/>
                  </a:lnTo>
                  <a:lnTo>
                    <a:pt x="366" y="204"/>
                  </a:lnTo>
                  <a:lnTo>
                    <a:pt x="372" y="204"/>
                  </a:lnTo>
                  <a:lnTo>
                    <a:pt x="372" y="210"/>
                  </a:lnTo>
                  <a:lnTo>
                    <a:pt x="366" y="204"/>
                  </a:lnTo>
                  <a:lnTo>
                    <a:pt x="360" y="204"/>
                  </a:lnTo>
                  <a:lnTo>
                    <a:pt x="354" y="204"/>
                  </a:lnTo>
                  <a:lnTo>
                    <a:pt x="348" y="204"/>
                  </a:lnTo>
                  <a:lnTo>
                    <a:pt x="348" y="198"/>
                  </a:lnTo>
                  <a:lnTo>
                    <a:pt x="342" y="198"/>
                  </a:lnTo>
                  <a:lnTo>
                    <a:pt x="342" y="192"/>
                  </a:lnTo>
                  <a:lnTo>
                    <a:pt x="336" y="192"/>
                  </a:lnTo>
                  <a:lnTo>
                    <a:pt x="336" y="186"/>
                  </a:lnTo>
                  <a:lnTo>
                    <a:pt x="330" y="186"/>
                  </a:lnTo>
                  <a:lnTo>
                    <a:pt x="330" y="180"/>
                  </a:lnTo>
                  <a:lnTo>
                    <a:pt x="324" y="180"/>
                  </a:lnTo>
                  <a:lnTo>
                    <a:pt x="318" y="174"/>
                  </a:lnTo>
                  <a:lnTo>
                    <a:pt x="318" y="180"/>
                  </a:lnTo>
                  <a:lnTo>
                    <a:pt x="318" y="174"/>
                  </a:lnTo>
                  <a:lnTo>
                    <a:pt x="318" y="168"/>
                  </a:lnTo>
                  <a:lnTo>
                    <a:pt x="318" y="162"/>
                  </a:lnTo>
                  <a:lnTo>
                    <a:pt x="318" y="156"/>
                  </a:lnTo>
                  <a:lnTo>
                    <a:pt x="318" y="150"/>
                  </a:lnTo>
                  <a:lnTo>
                    <a:pt x="318" y="144"/>
                  </a:lnTo>
                  <a:lnTo>
                    <a:pt x="324" y="144"/>
                  </a:lnTo>
                  <a:lnTo>
                    <a:pt x="318" y="144"/>
                  </a:lnTo>
                  <a:lnTo>
                    <a:pt x="318" y="138"/>
                  </a:lnTo>
                  <a:lnTo>
                    <a:pt x="324" y="138"/>
                  </a:lnTo>
                  <a:lnTo>
                    <a:pt x="324" y="132"/>
                  </a:lnTo>
                  <a:lnTo>
                    <a:pt x="324" y="126"/>
                  </a:lnTo>
                  <a:lnTo>
                    <a:pt x="324" y="120"/>
                  </a:lnTo>
                  <a:lnTo>
                    <a:pt x="330" y="120"/>
                  </a:lnTo>
                  <a:lnTo>
                    <a:pt x="330" y="114"/>
                  </a:lnTo>
                  <a:lnTo>
                    <a:pt x="330" y="108"/>
                  </a:lnTo>
                  <a:lnTo>
                    <a:pt x="330" y="102"/>
                  </a:lnTo>
                  <a:lnTo>
                    <a:pt x="324" y="102"/>
                  </a:lnTo>
                  <a:lnTo>
                    <a:pt x="324" y="96"/>
                  </a:lnTo>
                  <a:lnTo>
                    <a:pt x="330" y="96"/>
                  </a:lnTo>
                  <a:lnTo>
                    <a:pt x="330" y="90"/>
                  </a:lnTo>
                  <a:lnTo>
                    <a:pt x="330" y="84"/>
                  </a:lnTo>
                  <a:lnTo>
                    <a:pt x="330" y="78"/>
                  </a:lnTo>
                  <a:lnTo>
                    <a:pt x="330" y="72"/>
                  </a:lnTo>
                  <a:lnTo>
                    <a:pt x="324" y="66"/>
                  </a:lnTo>
                  <a:lnTo>
                    <a:pt x="330" y="66"/>
                  </a:lnTo>
                  <a:lnTo>
                    <a:pt x="324" y="66"/>
                  </a:lnTo>
                  <a:lnTo>
                    <a:pt x="330" y="66"/>
                  </a:lnTo>
                  <a:lnTo>
                    <a:pt x="324" y="66"/>
                  </a:lnTo>
                  <a:lnTo>
                    <a:pt x="324" y="60"/>
                  </a:lnTo>
                  <a:lnTo>
                    <a:pt x="324" y="54"/>
                  </a:lnTo>
                  <a:lnTo>
                    <a:pt x="318" y="54"/>
                  </a:lnTo>
                  <a:lnTo>
                    <a:pt x="318" y="60"/>
                  </a:lnTo>
                  <a:lnTo>
                    <a:pt x="318" y="54"/>
                  </a:lnTo>
                  <a:lnTo>
                    <a:pt x="312" y="54"/>
                  </a:lnTo>
                  <a:lnTo>
                    <a:pt x="318" y="48"/>
                  </a:lnTo>
                  <a:lnTo>
                    <a:pt x="318" y="42"/>
                  </a:lnTo>
                  <a:lnTo>
                    <a:pt x="330" y="42"/>
                  </a:lnTo>
                  <a:lnTo>
                    <a:pt x="330" y="36"/>
                  </a:lnTo>
                  <a:lnTo>
                    <a:pt x="336" y="36"/>
                  </a:lnTo>
                  <a:lnTo>
                    <a:pt x="342" y="24"/>
                  </a:lnTo>
                  <a:lnTo>
                    <a:pt x="342" y="18"/>
                  </a:lnTo>
                  <a:lnTo>
                    <a:pt x="342" y="12"/>
                  </a:lnTo>
                  <a:lnTo>
                    <a:pt x="378" y="6"/>
                  </a:lnTo>
                  <a:lnTo>
                    <a:pt x="390" y="6"/>
                  </a:lnTo>
                  <a:lnTo>
                    <a:pt x="396" y="0"/>
                  </a:lnTo>
                  <a:lnTo>
                    <a:pt x="402" y="0"/>
                  </a:lnTo>
                  <a:lnTo>
                    <a:pt x="414" y="0"/>
                  </a:lnTo>
                  <a:lnTo>
                    <a:pt x="426" y="0"/>
                  </a:lnTo>
                  <a:lnTo>
                    <a:pt x="432" y="0"/>
                  </a:lnTo>
                  <a:lnTo>
                    <a:pt x="438" y="0"/>
                  </a:lnTo>
                  <a:lnTo>
                    <a:pt x="438" y="6"/>
                  </a:lnTo>
                  <a:lnTo>
                    <a:pt x="444" y="18"/>
                  </a:lnTo>
                  <a:lnTo>
                    <a:pt x="450" y="18"/>
                  </a:lnTo>
                  <a:lnTo>
                    <a:pt x="456" y="18"/>
                  </a:lnTo>
                  <a:lnTo>
                    <a:pt x="462" y="18"/>
                  </a:lnTo>
                  <a:lnTo>
                    <a:pt x="468" y="18"/>
                  </a:lnTo>
                  <a:lnTo>
                    <a:pt x="474" y="18"/>
                  </a:lnTo>
                  <a:lnTo>
                    <a:pt x="474" y="24"/>
                  </a:lnTo>
                  <a:lnTo>
                    <a:pt x="474" y="30"/>
                  </a:lnTo>
                  <a:lnTo>
                    <a:pt x="480" y="30"/>
                  </a:lnTo>
                  <a:lnTo>
                    <a:pt x="486" y="30"/>
                  </a:lnTo>
                  <a:lnTo>
                    <a:pt x="492" y="30"/>
                  </a:lnTo>
                  <a:lnTo>
                    <a:pt x="492" y="36"/>
                  </a:lnTo>
                  <a:lnTo>
                    <a:pt x="492" y="42"/>
                  </a:lnTo>
                  <a:lnTo>
                    <a:pt x="498" y="42"/>
                  </a:lnTo>
                  <a:lnTo>
                    <a:pt x="504" y="42"/>
                  </a:lnTo>
                  <a:lnTo>
                    <a:pt x="510" y="42"/>
                  </a:lnTo>
                  <a:lnTo>
                    <a:pt x="516" y="42"/>
                  </a:lnTo>
                  <a:lnTo>
                    <a:pt x="522" y="42"/>
                  </a:lnTo>
                  <a:lnTo>
                    <a:pt x="522" y="48"/>
                  </a:lnTo>
                  <a:lnTo>
                    <a:pt x="528" y="48"/>
                  </a:lnTo>
                  <a:lnTo>
                    <a:pt x="534" y="48"/>
                  </a:lnTo>
                  <a:lnTo>
                    <a:pt x="534" y="54"/>
                  </a:lnTo>
                  <a:lnTo>
                    <a:pt x="540" y="54"/>
                  </a:lnTo>
                  <a:lnTo>
                    <a:pt x="540" y="60"/>
                  </a:lnTo>
                  <a:lnTo>
                    <a:pt x="546" y="60"/>
                  </a:lnTo>
                  <a:lnTo>
                    <a:pt x="546" y="66"/>
                  </a:lnTo>
                  <a:lnTo>
                    <a:pt x="546" y="72"/>
                  </a:lnTo>
                  <a:lnTo>
                    <a:pt x="552" y="72"/>
                  </a:lnTo>
                  <a:lnTo>
                    <a:pt x="552" y="66"/>
                  </a:lnTo>
                  <a:lnTo>
                    <a:pt x="558" y="66"/>
                  </a:lnTo>
                  <a:lnTo>
                    <a:pt x="558" y="72"/>
                  </a:lnTo>
                  <a:lnTo>
                    <a:pt x="558" y="78"/>
                  </a:lnTo>
                  <a:lnTo>
                    <a:pt x="564" y="78"/>
                  </a:lnTo>
                  <a:lnTo>
                    <a:pt x="564" y="84"/>
                  </a:lnTo>
                  <a:lnTo>
                    <a:pt x="558" y="90"/>
                  </a:lnTo>
                  <a:lnTo>
                    <a:pt x="564" y="90"/>
                  </a:lnTo>
                  <a:lnTo>
                    <a:pt x="570" y="96"/>
                  </a:lnTo>
                  <a:lnTo>
                    <a:pt x="570" y="102"/>
                  </a:lnTo>
                  <a:lnTo>
                    <a:pt x="576" y="108"/>
                  </a:lnTo>
                  <a:lnTo>
                    <a:pt x="576" y="114"/>
                  </a:lnTo>
                  <a:lnTo>
                    <a:pt x="582" y="114"/>
                  </a:lnTo>
                  <a:lnTo>
                    <a:pt x="576" y="114"/>
                  </a:lnTo>
                  <a:lnTo>
                    <a:pt x="576" y="120"/>
                  </a:lnTo>
                  <a:lnTo>
                    <a:pt x="570" y="120"/>
                  </a:lnTo>
                  <a:lnTo>
                    <a:pt x="570" y="126"/>
                  </a:lnTo>
                  <a:lnTo>
                    <a:pt x="564" y="126"/>
                  </a:lnTo>
                  <a:lnTo>
                    <a:pt x="558" y="132"/>
                  </a:lnTo>
                  <a:lnTo>
                    <a:pt x="558" y="138"/>
                  </a:lnTo>
                  <a:lnTo>
                    <a:pt x="564" y="138"/>
                  </a:lnTo>
                  <a:lnTo>
                    <a:pt x="564" y="144"/>
                  </a:lnTo>
                  <a:lnTo>
                    <a:pt x="564" y="150"/>
                  </a:lnTo>
                  <a:lnTo>
                    <a:pt x="558" y="150"/>
                  </a:lnTo>
                  <a:lnTo>
                    <a:pt x="558" y="156"/>
                  </a:lnTo>
                  <a:lnTo>
                    <a:pt x="558" y="162"/>
                  </a:lnTo>
                  <a:lnTo>
                    <a:pt x="558" y="168"/>
                  </a:lnTo>
                  <a:lnTo>
                    <a:pt x="558" y="162"/>
                  </a:lnTo>
                  <a:lnTo>
                    <a:pt x="558" y="168"/>
                  </a:lnTo>
                  <a:lnTo>
                    <a:pt x="558" y="174"/>
                  </a:lnTo>
                  <a:lnTo>
                    <a:pt x="564" y="174"/>
                  </a:lnTo>
                  <a:lnTo>
                    <a:pt x="558" y="180"/>
                  </a:lnTo>
                  <a:lnTo>
                    <a:pt x="558" y="186"/>
                  </a:lnTo>
                  <a:lnTo>
                    <a:pt x="558" y="192"/>
                  </a:lnTo>
                  <a:lnTo>
                    <a:pt x="558" y="198"/>
                  </a:lnTo>
                  <a:lnTo>
                    <a:pt x="564" y="198"/>
                  </a:lnTo>
                  <a:lnTo>
                    <a:pt x="564" y="204"/>
                  </a:lnTo>
                  <a:lnTo>
                    <a:pt x="570" y="204"/>
                  </a:lnTo>
                  <a:lnTo>
                    <a:pt x="570" y="210"/>
                  </a:lnTo>
                  <a:lnTo>
                    <a:pt x="564" y="210"/>
                  </a:lnTo>
                  <a:lnTo>
                    <a:pt x="558" y="210"/>
                  </a:lnTo>
                  <a:lnTo>
                    <a:pt x="558" y="216"/>
                  </a:lnTo>
                  <a:lnTo>
                    <a:pt x="552" y="216"/>
                  </a:lnTo>
                  <a:lnTo>
                    <a:pt x="546" y="216"/>
                  </a:lnTo>
                  <a:lnTo>
                    <a:pt x="546" y="222"/>
                  </a:lnTo>
                  <a:lnTo>
                    <a:pt x="540" y="222"/>
                  </a:lnTo>
                  <a:lnTo>
                    <a:pt x="540" y="228"/>
                  </a:lnTo>
                  <a:lnTo>
                    <a:pt x="546" y="228"/>
                  </a:lnTo>
                  <a:lnTo>
                    <a:pt x="546" y="234"/>
                  </a:lnTo>
                  <a:lnTo>
                    <a:pt x="546" y="240"/>
                  </a:lnTo>
                  <a:lnTo>
                    <a:pt x="546" y="246"/>
                  </a:lnTo>
                  <a:lnTo>
                    <a:pt x="540" y="246"/>
                  </a:lnTo>
                  <a:lnTo>
                    <a:pt x="540" y="252"/>
                  </a:lnTo>
                  <a:lnTo>
                    <a:pt x="540" y="258"/>
                  </a:lnTo>
                  <a:lnTo>
                    <a:pt x="534" y="264"/>
                  </a:lnTo>
                  <a:lnTo>
                    <a:pt x="528" y="264"/>
                  </a:lnTo>
                  <a:lnTo>
                    <a:pt x="534" y="264"/>
                  </a:lnTo>
                  <a:lnTo>
                    <a:pt x="534" y="270"/>
                  </a:lnTo>
                  <a:lnTo>
                    <a:pt x="534" y="264"/>
                  </a:lnTo>
                  <a:lnTo>
                    <a:pt x="534" y="270"/>
                  </a:lnTo>
                  <a:lnTo>
                    <a:pt x="540" y="270"/>
                  </a:lnTo>
                  <a:lnTo>
                    <a:pt x="534" y="270"/>
                  </a:lnTo>
                  <a:lnTo>
                    <a:pt x="534" y="276"/>
                  </a:lnTo>
                  <a:lnTo>
                    <a:pt x="540" y="276"/>
                  </a:lnTo>
                  <a:lnTo>
                    <a:pt x="540" y="282"/>
                  </a:lnTo>
                  <a:lnTo>
                    <a:pt x="546" y="282"/>
                  </a:lnTo>
                  <a:lnTo>
                    <a:pt x="546" y="288"/>
                  </a:lnTo>
                  <a:lnTo>
                    <a:pt x="546" y="282"/>
                  </a:lnTo>
                  <a:lnTo>
                    <a:pt x="552" y="282"/>
                  </a:lnTo>
                  <a:lnTo>
                    <a:pt x="558" y="288"/>
                  </a:lnTo>
                  <a:lnTo>
                    <a:pt x="528" y="294"/>
                  </a:lnTo>
                  <a:lnTo>
                    <a:pt x="516" y="300"/>
                  </a:lnTo>
                  <a:lnTo>
                    <a:pt x="510" y="300"/>
                  </a:lnTo>
                  <a:lnTo>
                    <a:pt x="498" y="306"/>
                  </a:lnTo>
                  <a:lnTo>
                    <a:pt x="492" y="306"/>
                  </a:lnTo>
                  <a:lnTo>
                    <a:pt x="486" y="306"/>
                  </a:lnTo>
                  <a:lnTo>
                    <a:pt x="480" y="312"/>
                  </a:lnTo>
                  <a:lnTo>
                    <a:pt x="468" y="318"/>
                  </a:lnTo>
                  <a:lnTo>
                    <a:pt x="456" y="318"/>
                  </a:lnTo>
                  <a:lnTo>
                    <a:pt x="450" y="318"/>
                  </a:lnTo>
                  <a:lnTo>
                    <a:pt x="438" y="324"/>
                  </a:lnTo>
                  <a:lnTo>
                    <a:pt x="426" y="324"/>
                  </a:lnTo>
                  <a:lnTo>
                    <a:pt x="420" y="330"/>
                  </a:lnTo>
                  <a:lnTo>
                    <a:pt x="414" y="330"/>
                  </a:lnTo>
                  <a:lnTo>
                    <a:pt x="408" y="336"/>
                  </a:lnTo>
                  <a:lnTo>
                    <a:pt x="408" y="342"/>
                  </a:lnTo>
                  <a:lnTo>
                    <a:pt x="408" y="348"/>
                  </a:lnTo>
                  <a:lnTo>
                    <a:pt x="414" y="348"/>
                  </a:lnTo>
                  <a:lnTo>
                    <a:pt x="414" y="354"/>
                  </a:lnTo>
                  <a:lnTo>
                    <a:pt x="414" y="360"/>
                  </a:lnTo>
                  <a:lnTo>
                    <a:pt x="414" y="366"/>
                  </a:lnTo>
                  <a:lnTo>
                    <a:pt x="408" y="366"/>
                  </a:lnTo>
                  <a:lnTo>
                    <a:pt x="402" y="366"/>
                  </a:lnTo>
                  <a:lnTo>
                    <a:pt x="396" y="366"/>
                  </a:lnTo>
                  <a:lnTo>
                    <a:pt x="390" y="366"/>
                  </a:lnTo>
                  <a:lnTo>
                    <a:pt x="384" y="366"/>
                  </a:lnTo>
                  <a:lnTo>
                    <a:pt x="378" y="366"/>
                  </a:lnTo>
                  <a:lnTo>
                    <a:pt x="372" y="366"/>
                  </a:lnTo>
                  <a:lnTo>
                    <a:pt x="366" y="366"/>
                  </a:lnTo>
                  <a:lnTo>
                    <a:pt x="366" y="372"/>
                  </a:lnTo>
                  <a:lnTo>
                    <a:pt x="360" y="372"/>
                  </a:lnTo>
                  <a:lnTo>
                    <a:pt x="354" y="372"/>
                  </a:lnTo>
                  <a:lnTo>
                    <a:pt x="348" y="378"/>
                  </a:lnTo>
                  <a:lnTo>
                    <a:pt x="348" y="384"/>
                  </a:lnTo>
                  <a:lnTo>
                    <a:pt x="342" y="384"/>
                  </a:lnTo>
                  <a:lnTo>
                    <a:pt x="336" y="390"/>
                  </a:lnTo>
                  <a:lnTo>
                    <a:pt x="342" y="390"/>
                  </a:lnTo>
                  <a:lnTo>
                    <a:pt x="336" y="390"/>
                  </a:lnTo>
                  <a:lnTo>
                    <a:pt x="342" y="390"/>
                  </a:lnTo>
                  <a:lnTo>
                    <a:pt x="336" y="390"/>
                  </a:lnTo>
                  <a:lnTo>
                    <a:pt x="336" y="396"/>
                  </a:lnTo>
                  <a:lnTo>
                    <a:pt x="342" y="396"/>
                  </a:lnTo>
                  <a:lnTo>
                    <a:pt x="336" y="396"/>
                  </a:lnTo>
                  <a:lnTo>
                    <a:pt x="336" y="402"/>
                  </a:lnTo>
                  <a:lnTo>
                    <a:pt x="336" y="408"/>
                  </a:lnTo>
                  <a:lnTo>
                    <a:pt x="336" y="414"/>
                  </a:lnTo>
                  <a:lnTo>
                    <a:pt x="330" y="414"/>
                  </a:lnTo>
                  <a:lnTo>
                    <a:pt x="312" y="420"/>
                  </a:lnTo>
                  <a:lnTo>
                    <a:pt x="306" y="426"/>
                  </a:lnTo>
                  <a:lnTo>
                    <a:pt x="288" y="432"/>
                  </a:lnTo>
                  <a:lnTo>
                    <a:pt x="276" y="444"/>
                  </a:lnTo>
                  <a:lnTo>
                    <a:pt x="276" y="450"/>
                  </a:lnTo>
                  <a:lnTo>
                    <a:pt x="276" y="456"/>
                  </a:lnTo>
                  <a:lnTo>
                    <a:pt x="264" y="462"/>
                  </a:lnTo>
                  <a:lnTo>
                    <a:pt x="258" y="468"/>
                  </a:lnTo>
                  <a:lnTo>
                    <a:pt x="252" y="474"/>
                  </a:lnTo>
                  <a:lnTo>
                    <a:pt x="252" y="480"/>
                  </a:lnTo>
                  <a:lnTo>
                    <a:pt x="246" y="480"/>
                  </a:lnTo>
                  <a:lnTo>
                    <a:pt x="240" y="480"/>
                  </a:lnTo>
                  <a:lnTo>
                    <a:pt x="240" y="486"/>
                  </a:lnTo>
                  <a:lnTo>
                    <a:pt x="240" y="480"/>
                  </a:lnTo>
                  <a:lnTo>
                    <a:pt x="240" y="486"/>
                  </a:lnTo>
                  <a:lnTo>
                    <a:pt x="234" y="486"/>
                  </a:lnTo>
                  <a:lnTo>
                    <a:pt x="228" y="486"/>
                  </a:lnTo>
                  <a:lnTo>
                    <a:pt x="222" y="486"/>
                  </a:lnTo>
                  <a:lnTo>
                    <a:pt x="222" y="480"/>
                  </a:lnTo>
                  <a:lnTo>
                    <a:pt x="216" y="480"/>
                  </a:lnTo>
                  <a:lnTo>
                    <a:pt x="210" y="480"/>
                  </a:lnTo>
                  <a:lnTo>
                    <a:pt x="204" y="480"/>
                  </a:lnTo>
                  <a:lnTo>
                    <a:pt x="198" y="480"/>
                  </a:lnTo>
                  <a:lnTo>
                    <a:pt x="198" y="486"/>
                  </a:lnTo>
                  <a:lnTo>
                    <a:pt x="192" y="486"/>
                  </a:lnTo>
                  <a:lnTo>
                    <a:pt x="192" y="480"/>
                  </a:lnTo>
                  <a:lnTo>
                    <a:pt x="186" y="480"/>
                  </a:lnTo>
                  <a:lnTo>
                    <a:pt x="186" y="474"/>
                  </a:lnTo>
                  <a:lnTo>
                    <a:pt x="180" y="474"/>
                  </a:lnTo>
                  <a:lnTo>
                    <a:pt x="174" y="474"/>
                  </a:lnTo>
                  <a:lnTo>
                    <a:pt x="174" y="480"/>
                  </a:lnTo>
                  <a:lnTo>
                    <a:pt x="174" y="474"/>
                  </a:lnTo>
                  <a:lnTo>
                    <a:pt x="168" y="474"/>
                  </a:lnTo>
                  <a:lnTo>
                    <a:pt x="162" y="474"/>
                  </a:lnTo>
                  <a:lnTo>
                    <a:pt x="156" y="474"/>
                  </a:lnTo>
                  <a:lnTo>
                    <a:pt x="156" y="468"/>
                  </a:lnTo>
                  <a:lnTo>
                    <a:pt x="150" y="468"/>
                  </a:lnTo>
                  <a:lnTo>
                    <a:pt x="150" y="462"/>
                  </a:lnTo>
                  <a:lnTo>
                    <a:pt x="144" y="462"/>
                  </a:lnTo>
                  <a:lnTo>
                    <a:pt x="138" y="462"/>
                  </a:lnTo>
                  <a:lnTo>
                    <a:pt x="132" y="462"/>
                  </a:lnTo>
                  <a:lnTo>
                    <a:pt x="132" y="456"/>
                  </a:lnTo>
                  <a:lnTo>
                    <a:pt x="132" y="462"/>
                  </a:lnTo>
                  <a:lnTo>
                    <a:pt x="126" y="462"/>
                  </a:lnTo>
                  <a:lnTo>
                    <a:pt x="120" y="462"/>
                  </a:lnTo>
                  <a:lnTo>
                    <a:pt x="120" y="456"/>
                  </a:lnTo>
                  <a:lnTo>
                    <a:pt x="114" y="456"/>
                  </a:lnTo>
                  <a:lnTo>
                    <a:pt x="108" y="456"/>
                  </a:lnTo>
                  <a:lnTo>
                    <a:pt x="72" y="468"/>
                  </a:lnTo>
                  <a:lnTo>
                    <a:pt x="72" y="462"/>
                  </a:lnTo>
                  <a:lnTo>
                    <a:pt x="66" y="462"/>
                  </a:lnTo>
                  <a:lnTo>
                    <a:pt x="60" y="462"/>
                  </a:lnTo>
                  <a:lnTo>
                    <a:pt x="60" y="456"/>
                  </a:lnTo>
                  <a:lnTo>
                    <a:pt x="54" y="456"/>
                  </a:lnTo>
                  <a:lnTo>
                    <a:pt x="54" y="450"/>
                  </a:lnTo>
                  <a:lnTo>
                    <a:pt x="48" y="450"/>
                  </a:lnTo>
                  <a:lnTo>
                    <a:pt x="42" y="444"/>
                  </a:lnTo>
                  <a:lnTo>
                    <a:pt x="36" y="444"/>
                  </a:lnTo>
                  <a:lnTo>
                    <a:pt x="36" y="438"/>
                  </a:lnTo>
                  <a:lnTo>
                    <a:pt x="30" y="438"/>
                  </a:lnTo>
                  <a:lnTo>
                    <a:pt x="30" y="432"/>
                  </a:lnTo>
                  <a:lnTo>
                    <a:pt x="24" y="426"/>
                  </a:lnTo>
                  <a:lnTo>
                    <a:pt x="18" y="420"/>
                  </a:lnTo>
                  <a:lnTo>
                    <a:pt x="12" y="414"/>
                  </a:lnTo>
                  <a:lnTo>
                    <a:pt x="6" y="414"/>
                  </a:lnTo>
                  <a:lnTo>
                    <a:pt x="6" y="408"/>
                  </a:lnTo>
                  <a:lnTo>
                    <a:pt x="6" y="402"/>
                  </a:lnTo>
                  <a:lnTo>
                    <a:pt x="0" y="396"/>
                  </a:lnTo>
                  <a:lnTo>
                    <a:pt x="0" y="234"/>
                  </a:lnTo>
                  <a:lnTo>
                    <a:pt x="102" y="234"/>
                  </a:lnTo>
                  <a:lnTo>
                    <a:pt x="96" y="228"/>
                  </a:lnTo>
                  <a:lnTo>
                    <a:pt x="96" y="222"/>
                  </a:lnTo>
                  <a:lnTo>
                    <a:pt x="96" y="216"/>
                  </a:lnTo>
                  <a:lnTo>
                    <a:pt x="96" y="210"/>
                  </a:lnTo>
                  <a:lnTo>
                    <a:pt x="102" y="210"/>
                  </a:lnTo>
                  <a:lnTo>
                    <a:pt x="102" y="204"/>
                  </a:lnTo>
                  <a:lnTo>
                    <a:pt x="102" y="198"/>
                  </a:lnTo>
                  <a:lnTo>
                    <a:pt x="96" y="198"/>
                  </a:lnTo>
                  <a:lnTo>
                    <a:pt x="96" y="192"/>
                  </a:lnTo>
                  <a:lnTo>
                    <a:pt x="96" y="186"/>
                  </a:lnTo>
                  <a:lnTo>
                    <a:pt x="96" y="180"/>
                  </a:lnTo>
                  <a:lnTo>
                    <a:pt x="102" y="174"/>
                  </a:lnTo>
                  <a:lnTo>
                    <a:pt x="96" y="174"/>
                  </a:lnTo>
                  <a:lnTo>
                    <a:pt x="96" y="168"/>
                  </a:lnTo>
                  <a:lnTo>
                    <a:pt x="96" y="162"/>
                  </a:lnTo>
                  <a:lnTo>
                    <a:pt x="102" y="162"/>
                  </a:lnTo>
                  <a:lnTo>
                    <a:pt x="102" y="156"/>
                  </a:lnTo>
                  <a:lnTo>
                    <a:pt x="102" y="150"/>
                  </a:lnTo>
                  <a:lnTo>
                    <a:pt x="102" y="144"/>
                  </a:lnTo>
                  <a:lnTo>
                    <a:pt x="96" y="144"/>
                  </a:lnTo>
                  <a:lnTo>
                    <a:pt x="96" y="138"/>
                  </a:lnTo>
                  <a:lnTo>
                    <a:pt x="102" y="132"/>
                  </a:lnTo>
                  <a:lnTo>
                    <a:pt x="96" y="132"/>
                  </a:lnTo>
                  <a:close/>
                </a:path>
              </a:pathLst>
            </a:custGeom>
            <a:solidFill>
              <a:srgbClr val="156734"/>
            </a:solidFill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Freeform 45">
              <a:extLst>
                <a:ext uri="{FF2B5EF4-FFF2-40B4-BE49-F238E27FC236}">
                  <a16:creationId xmlns:a16="http://schemas.microsoft.com/office/drawing/2014/main" id="{D5BEC118-EBDB-CB48-D775-0AFFB5AC173E}"/>
                </a:ext>
              </a:extLst>
            </p:cNvPr>
            <p:cNvSpPr>
              <a:spLocks noChangeAspect="1"/>
            </p:cNvSpPr>
            <p:nvPr>
              <p:custDataLst>
                <p:tags r:id="rId40"/>
              </p:custDataLst>
            </p:nvPr>
          </p:nvSpPr>
          <p:spPr bwMode="gray">
            <a:xfrm>
              <a:off x="4962380" y="4800601"/>
              <a:ext cx="517435" cy="452437"/>
            </a:xfrm>
            <a:custGeom>
              <a:avLst/>
              <a:gdLst>
                <a:gd name="T0" fmla="*/ 8 w 384"/>
                <a:gd name="T1" fmla="*/ 82 h 336"/>
                <a:gd name="T2" fmla="*/ 17 w 384"/>
                <a:gd name="T3" fmla="*/ 82 h 336"/>
                <a:gd name="T4" fmla="*/ 26 w 384"/>
                <a:gd name="T5" fmla="*/ 82 h 336"/>
                <a:gd name="T6" fmla="*/ 43 w 384"/>
                <a:gd name="T7" fmla="*/ 82 h 336"/>
                <a:gd name="T8" fmla="*/ 56 w 384"/>
                <a:gd name="T9" fmla="*/ 87 h 336"/>
                <a:gd name="T10" fmla="*/ 60 w 384"/>
                <a:gd name="T11" fmla="*/ 82 h 336"/>
                <a:gd name="T12" fmla="*/ 74 w 384"/>
                <a:gd name="T13" fmla="*/ 69 h 336"/>
                <a:gd name="T14" fmla="*/ 91 w 384"/>
                <a:gd name="T15" fmla="*/ 47 h 336"/>
                <a:gd name="T16" fmla="*/ 126 w 384"/>
                <a:gd name="T17" fmla="*/ 35 h 336"/>
                <a:gd name="T18" fmla="*/ 130 w 384"/>
                <a:gd name="T19" fmla="*/ 21 h 336"/>
                <a:gd name="T20" fmla="*/ 126 w 384"/>
                <a:gd name="T21" fmla="*/ 17 h 336"/>
                <a:gd name="T22" fmla="*/ 134 w 384"/>
                <a:gd name="T23" fmla="*/ 13 h 336"/>
                <a:gd name="T24" fmla="*/ 147 w 384"/>
                <a:gd name="T25" fmla="*/ 4 h 336"/>
                <a:gd name="T26" fmla="*/ 160 w 384"/>
                <a:gd name="T27" fmla="*/ 0 h 336"/>
                <a:gd name="T28" fmla="*/ 177 w 384"/>
                <a:gd name="T29" fmla="*/ 0 h 336"/>
                <a:gd name="T30" fmla="*/ 203 w 384"/>
                <a:gd name="T31" fmla="*/ 17 h 336"/>
                <a:gd name="T32" fmla="*/ 216 w 384"/>
                <a:gd name="T33" fmla="*/ 13 h 336"/>
                <a:gd name="T34" fmla="*/ 229 w 384"/>
                <a:gd name="T35" fmla="*/ 21 h 336"/>
                <a:gd name="T36" fmla="*/ 242 w 384"/>
                <a:gd name="T37" fmla="*/ 31 h 336"/>
                <a:gd name="T38" fmla="*/ 264 w 384"/>
                <a:gd name="T39" fmla="*/ 35 h 336"/>
                <a:gd name="T40" fmla="*/ 277 w 384"/>
                <a:gd name="T41" fmla="*/ 39 h 336"/>
                <a:gd name="T42" fmla="*/ 273 w 384"/>
                <a:gd name="T43" fmla="*/ 47 h 336"/>
                <a:gd name="T44" fmla="*/ 277 w 384"/>
                <a:gd name="T45" fmla="*/ 64 h 336"/>
                <a:gd name="T46" fmla="*/ 277 w 384"/>
                <a:gd name="T47" fmla="*/ 74 h 336"/>
                <a:gd name="T48" fmla="*/ 277 w 384"/>
                <a:gd name="T49" fmla="*/ 82 h 336"/>
                <a:gd name="T50" fmla="*/ 277 w 384"/>
                <a:gd name="T51" fmla="*/ 91 h 336"/>
                <a:gd name="T52" fmla="*/ 273 w 384"/>
                <a:gd name="T53" fmla="*/ 103 h 336"/>
                <a:gd name="T54" fmla="*/ 264 w 384"/>
                <a:gd name="T55" fmla="*/ 112 h 336"/>
                <a:gd name="T56" fmla="*/ 264 w 384"/>
                <a:gd name="T57" fmla="*/ 121 h 336"/>
                <a:gd name="T58" fmla="*/ 273 w 384"/>
                <a:gd name="T59" fmla="*/ 130 h 336"/>
                <a:gd name="T60" fmla="*/ 268 w 384"/>
                <a:gd name="T61" fmla="*/ 138 h 336"/>
                <a:gd name="T62" fmla="*/ 273 w 384"/>
                <a:gd name="T63" fmla="*/ 147 h 336"/>
                <a:gd name="T64" fmla="*/ 273 w 384"/>
                <a:gd name="T65" fmla="*/ 147 h 336"/>
                <a:gd name="T66" fmla="*/ 273 w 384"/>
                <a:gd name="T67" fmla="*/ 159 h 336"/>
                <a:gd name="T68" fmla="*/ 273 w 384"/>
                <a:gd name="T69" fmla="*/ 168 h 336"/>
                <a:gd name="T70" fmla="*/ 260 w 384"/>
                <a:gd name="T71" fmla="*/ 177 h 336"/>
                <a:gd name="T72" fmla="*/ 256 w 384"/>
                <a:gd name="T73" fmla="*/ 194 h 336"/>
                <a:gd name="T74" fmla="*/ 256 w 384"/>
                <a:gd name="T75" fmla="*/ 203 h 336"/>
                <a:gd name="T76" fmla="*/ 216 w 384"/>
                <a:gd name="T77" fmla="*/ 242 h 336"/>
                <a:gd name="T78" fmla="*/ 208 w 384"/>
                <a:gd name="T79" fmla="*/ 242 h 336"/>
                <a:gd name="T80" fmla="*/ 190 w 384"/>
                <a:gd name="T81" fmla="*/ 238 h 336"/>
                <a:gd name="T82" fmla="*/ 177 w 384"/>
                <a:gd name="T83" fmla="*/ 238 h 336"/>
                <a:gd name="T84" fmla="*/ 160 w 384"/>
                <a:gd name="T85" fmla="*/ 233 h 336"/>
                <a:gd name="T86" fmla="*/ 143 w 384"/>
                <a:gd name="T87" fmla="*/ 233 h 336"/>
                <a:gd name="T88" fmla="*/ 134 w 384"/>
                <a:gd name="T89" fmla="*/ 225 h 336"/>
                <a:gd name="T90" fmla="*/ 126 w 384"/>
                <a:gd name="T91" fmla="*/ 215 h 336"/>
                <a:gd name="T92" fmla="*/ 108 w 384"/>
                <a:gd name="T93" fmla="*/ 211 h 336"/>
                <a:gd name="T94" fmla="*/ 99 w 384"/>
                <a:gd name="T95" fmla="*/ 211 h 336"/>
                <a:gd name="T96" fmla="*/ 91 w 384"/>
                <a:gd name="T97" fmla="*/ 203 h 336"/>
                <a:gd name="T98" fmla="*/ 87 w 384"/>
                <a:gd name="T99" fmla="*/ 190 h 336"/>
                <a:gd name="T100" fmla="*/ 87 w 384"/>
                <a:gd name="T101" fmla="*/ 173 h 336"/>
                <a:gd name="T102" fmla="*/ 70 w 384"/>
                <a:gd name="T103" fmla="*/ 173 h 336"/>
                <a:gd name="T104" fmla="*/ 70 w 384"/>
                <a:gd name="T105" fmla="*/ 159 h 336"/>
                <a:gd name="T106" fmla="*/ 56 w 384"/>
                <a:gd name="T107" fmla="*/ 155 h 336"/>
                <a:gd name="T108" fmla="*/ 43 w 384"/>
                <a:gd name="T109" fmla="*/ 147 h 336"/>
                <a:gd name="T110" fmla="*/ 31 w 384"/>
                <a:gd name="T111" fmla="*/ 143 h 336"/>
                <a:gd name="T112" fmla="*/ 26 w 384"/>
                <a:gd name="T113" fmla="*/ 126 h 336"/>
                <a:gd name="T114" fmla="*/ 17 w 384"/>
                <a:gd name="T115" fmla="*/ 112 h 336"/>
                <a:gd name="T116" fmla="*/ 8 w 384"/>
                <a:gd name="T117" fmla="*/ 99 h 336"/>
                <a:gd name="T118" fmla="*/ 4 w 384"/>
                <a:gd name="T119" fmla="*/ 87 h 3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84"/>
                <a:gd name="T181" fmla="*/ 0 h 336"/>
                <a:gd name="T182" fmla="*/ 384 w 384"/>
                <a:gd name="T183" fmla="*/ 336 h 3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84" h="336">
                  <a:moveTo>
                    <a:pt x="0" y="108"/>
                  </a:moveTo>
                  <a:lnTo>
                    <a:pt x="6" y="108"/>
                  </a:lnTo>
                  <a:lnTo>
                    <a:pt x="12" y="108"/>
                  </a:lnTo>
                  <a:lnTo>
                    <a:pt x="12" y="114"/>
                  </a:lnTo>
                  <a:lnTo>
                    <a:pt x="12" y="108"/>
                  </a:lnTo>
                  <a:lnTo>
                    <a:pt x="18" y="108"/>
                  </a:lnTo>
                  <a:lnTo>
                    <a:pt x="24" y="108"/>
                  </a:lnTo>
                  <a:lnTo>
                    <a:pt x="24" y="114"/>
                  </a:lnTo>
                  <a:lnTo>
                    <a:pt x="30" y="114"/>
                  </a:lnTo>
                  <a:lnTo>
                    <a:pt x="30" y="120"/>
                  </a:lnTo>
                  <a:lnTo>
                    <a:pt x="36" y="120"/>
                  </a:lnTo>
                  <a:lnTo>
                    <a:pt x="36" y="114"/>
                  </a:lnTo>
                  <a:lnTo>
                    <a:pt x="42" y="114"/>
                  </a:lnTo>
                  <a:lnTo>
                    <a:pt x="48" y="114"/>
                  </a:lnTo>
                  <a:lnTo>
                    <a:pt x="54" y="114"/>
                  </a:lnTo>
                  <a:lnTo>
                    <a:pt x="60" y="114"/>
                  </a:lnTo>
                  <a:lnTo>
                    <a:pt x="60" y="120"/>
                  </a:lnTo>
                  <a:lnTo>
                    <a:pt x="66" y="120"/>
                  </a:lnTo>
                  <a:lnTo>
                    <a:pt x="72" y="120"/>
                  </a:lnTo>
                  <a:lnTo>
                    <a:pt x="78" y="120"/>
                  </a:lnTo>
                  <a:lnTo>
                    <a:pt x="78" y="114"/>
                  </a:lnTo>
                  <a:lnTo>
                    <a:pt x="78" y="120"/>
                  </a:lnTo>
                  <a:lnTo>
                    <a:pt x="78" y="114"/>
                  </a:lnTo>
                  <a:lnTo>
                    <a:pt x="84" y="114"/>
                  </a:lnTo>
                  <a:lnTo>
                    <a:pt x="90" y="114"/>
                  </a:lnTo>
                  <a:lnTo>
                    <a:pt x="90" y="108"/>
                  </a:lnTo>
                  <a:lnTo>
                    <a:pt x="96" y="102"/>
                  </a:lnTo>
                  <a:lnTo>
                    <a:pt x="102" y="96"/>
                  </a:lnTo>
                  <a:lnTo>
                    <a:pt x="114" y="90"/>
                  </a:lnTo>
                  <a:lnTo>
                    <a:pt x="114" y="84"/>
                  </a:lnTo>
                  <a:lnTo>
                    <a:pt x="114" y="78"/>
                  </a:lnTo>
                  <a:lnTo>
                    <a:pt x="126" y="66"/>
                  </a:lnTo>
                  <a:lnTo>
                    <a:pt x="144" y="60"/>
                  </a:lnTo>
                  <a:lnTo>
                    <a:pt x="150" y="54"/>
                  </a:lnTo>
                  <a:lnTo>
                    <a:pt x="168" y="48"/>
                  </a:lnTo>
                  <a:lnTo>
                    <a:pt x="174" y="48"/>
                  </a:lnTo>
                  <a:lnTo>
                    <a:pt x="174" y="42"/>
                  </a:lnTo>
                  <a:lnTo>
                    <a:pt x="174" y="36"/>
                  </a:lnTo>
                  <a:lnTo>
                    <a:pt x="174" y="30"/>
                  </a:lnTo>
                  <a:lnTo>
                    <a:pt x="180" y="30"/>
                  </a:lnTo>
                  <a:lnTo>
                    <a:pt x="174" y="30"/>
                  </a:lnTo>
                  <a:lnTo>
                    <a:pt x="174" y="24"/>
                  </a:lnTo>
                  <a:lnTo>
                    <a:pt x="180" y="24"/>
                  </a:lnTo>
                  <a:lnTo>
                    <a:pt x="174" y="24"/>
                  </a:lnTo>
                  <a:lnTo>
                    <a:pt x="180" y="24"/>
                  </a:lnTo>
                  <a:lnTo>
                    <a:pt x="174" y="24"/>
                  </a:lnTo>
                  <a:lnTo>
                    <a:pt x="180" y="18"/>
                  </a:lnTo>
                  <a:lnTo>
                    <a:pt x="186" y="18"/>
                  </a:lnTo>
                  <a:lnTo>
                    <a:pt x="186" y="12"/>
                  </a:lnTo>
                  <a:lnTo>
                    <a:pt x="192" y="6"/>
                  </a:lnTo>
                  <a:lnTo>
                    <a:pt x="198" y="6"/>
                  </a:lnTo>
                  <a:lnTo>
                    <a:pt x="204" y="6"/>
                  </a:lnTo>
                  <a:lnTo>
                    <a:pt x="204" y="0"/>
                  </a:lnTo>
                  <a:lnTo>
                    <a:pt x="210" y="0"/>
                  </a:lnTo>
                  <a:lnTo>
                    <a:pt x="216" y="0"/>
                  </a:lnTo>
                  <a:lnTo>
                    <a:pt x="222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2" y="18"/>
                  </a:lnTo>
                  <a:lnTo>
                    <a:pt x="282" y="18"/>
                  </a:lnTo>
                  <a:lnTo>
                    <a:pt x="282" y="24"/>
                  </a:lnTo>
                  <a:lnTo>
                    <a:pt x="282" y="18"/>
                  </a:lnTo>
                  <a:lnTo>
                    <a:pt x="288" y="18"/>
                  </a:lnTo>
                  <a:lnTo>
                    <a:pt x="294" y="18"/>
                  </a:lnTo>
                  <a:lnTo>
                    <a:pt x="300" y="18"/>
                  </a:lnTo>
                  <a:lnTo>
                    <a:pt x="300" y="24"/>
                  </a:lnTo>
                  <a:lnTo>
                    <a:pt x="306" y="24"/>
                  </a:lnTo>
                  <a:lnTo>
                    <a:pt x="312" y="30"/>
                  </a:lnTo>
                  <a:lnTo>
                    <a:pt x="318" y="30"/>
                  </a:lnTo>
                  <a:lnTo>
                    <a:pt x="324" y="30"/>
                  </a:lnTo>
                  <a:lnTo>
                    <a:pt x="324" y="36"/>
                  </a:lnTo>
                  <a:lnTo>
                    <a:pt x="330" y="36"/>
                  </a:lnTo>
                  <a:lnTo>
                    <a:pt x="336" y="42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48"/>
                  </a:lnTo>
                  <a:lnTo>
                    <a:pt x="366" y="54"/>
                  </a:lnTo>
                  <a:lnTo>
                    <a:pt x="372" y="54"/>
                  </a:lnTo>
                  <a:lnTo>
                    <a:pt x="378" y="54"/>
                  </a:lnTo>
                  <a:lnTo>
                    <a:pt x="384" y="54"/>
                  </a:lnTo>
                  <a:lnTo>
                    <a:pt x="378" y="60"/>
                  </a:lnTo>
                  <a:lnTo>
                    <a:pt x="378" y="66"/>
                  </a:lnTo>
                  <a:lnTo>
                    <a:pt x="372" y="66"/>
                  </a:lnTo>
                  <a:lnTo>
                    <a:pt x="378" y="66"/>
                  </a:lnTo>
                  <a:lnTo>
                    <a:pt x="378" y="72"/>
                  </a:lnTo>
                  <a:lnTo>
                    <a:pt x="384" y="78"/>
                  </a:lnTo>
                  <a:lnTo>
                    <a:pt x="384" y="84"/>
                  </a:lnTo>
                  <a:lnTo>
                    <a:pt x="384" y="90"/>
                  </a:lnTo>
                  <a:lnTo>
                    <a:pt x="378" y="90"/>
                  </a:lnTo>
                  <a:lnTo>
                    <a:pt x="378" y="96"/>
                  </a:lnTo>
                  <a:lnTo>
                    <a:pt x="384" y="96"/>
                  </a:lnTo>
                  <a:lnTo>
                    <a:pt x="384" y="102"/>
                  </a:lnTo>
                  <a:lnTo>
                    <a:pt x="384" y="108"/>
                  </a:lnTo>
                  <a:lnTo>
                    <a:pt x="378" y="108"/>
                  </a:lnTo>
                  <a:lnTo>
                    <a:pt x="378" y="114"/>
                  </a:lnTo>
                  <a:lnTo>
                    <a:pt x="384" y="114"/>
                  </a:lnTo>
                  <a:lnTo>
                    <a:pt x="378" y="114"/>
                  </a:lnTo>
                  <a:lnTo>
                    <a:pt x="378" y="120"/>
                  </a:lnTo>
                  <a:lnTo>
                    <a:pt x="384" y="120"/>
                  </a:lnTo>
                  <a:lnTo>
                    <a:pt x="384" y="126"/>
                  </a:lnTo>
                  <a:lnTo>
                    <a:pt x="384" y="132"/>
                  </a:lnTo>
                  <a:lnTo>
                    <a:pt x="384" y="138"/>
                  </a:lnTo>
                  <a:lnTo>
                    <a:pt x="384" y="144"/>
                  </a:lnTo>
                  <a:lnTo>
                    <a:pt x="378" y="144"/>
                  </a:lnTo>
                  <a:lnTo>
                    <a:pt x="378" y="150"/>
                  </a:lnTo>
                  <a:lnTo>
                    <a:pt x="378" y="156"/>
                  </a:lnTo>
                  <a:lnTo>
                    <a:pt x="372" y="156"/>
                  </a:lnTo>
                  <a:lnTo>
                    <a:pt x="366" y="156"/>
                  </a:lnTo>
                  <a:lnTo>
                    <a:pt x="366" y="162"/>
                  </a:lnTo>
                  <a:lnTo>
                    <a:pt x="372" y="162"/>
                  </a:lnTo>
                  <a:lnTo>
                    <a:pt x="366" y="162"/>
                  </a:lnTo>
                  <a:lnTo>
                    <a:pt x="366" y="168"/>
                  </a:lnTo>
                  <a:lnTo>
                    <a:pt x="372" y="168"/>
                  </a:lnTo>
                  <a:lnTo>
                    <a:pt x="378" y="168"/>
                  </a:lnTo>
                  <a:lnTo>
                    <a:pt x="378" y="174"/>
                  </a:lnTo>
                  <a:lnTo>
                    <a:pt x="378" y="180"/>
                  </a:lnTo>
                  <a:lnTo>
                    <a:pt x="372" y="186"/>
                  </a:lnTo>
                  <a:lnTo>
                    <a:pt x="372" y="192"/>
                  </a:lnTo>
                  <a:lnTo>
                    <a:pt x="378" y="192"/>
                  </a:lnTo>
                  <a:lnTo>
                    <a:pt x="372" y="192"/>
                  </a:lnTo>
                  <a:lnTo>
                    <a:pt x="378" y="192"/>
                  </a:lnTo>
                  <a:lnTo>
                    <a:pt x="378" y="198"/>
                  </a:lnTo>
                  <a:lnTo>
                    <a:pt x="372" y="198"/>
                  </a:lnTo>
                  <a:lnTo>
                    <a:pt x="378" y="204"/>
                  </a:lnTo>
                  <a:lnTo>
                    <a:pt x="378" y="198"/>
                  </a:lnTo>
                  <a:lnTo>
                    <a:pt x="384" y="198"/>
                  </a:lnTo>
                  <a:lnTo>
                    <a:pt x="384" y="204"/>
                  </a:lnTo>
                  <a:lnTo>
                    <a:pt x="378" y="204"/>
                  </a:lnTo>
                  <a:lnTo>
                    <a:pt x="384" y="204"/>
                  </a:lnTo>
                  <a:lnTo>
                    <a:pt x="384" y="210"/>
                  </a:lnTo>
                  <a:lnTo>
                    <a:pt x="384" y="216"/>
                  </a:lnTo>
                  <a:lnTo>
                    <a:pt x="378" y="222"/>
                  </a:lnTo>
                  <a:lnTo>
                    <a:pt x="378" y="228"/>
                  </a:lnTo>
                  <a:lnTo>
                    <a:pt x="372" y="228"/>
                  </a:lnTo>
                  <a:lnTo>
                    <a:pt x="378" y="228"/>
                  </a:lnTo>
                  <a:lnTo>
                    <a:pt x="378" y="234"/>
                  </a:lnTo>
                  <a:lnTo>
                    <a:pt x="372" y="234"/>
                  </a:lnTo>
                  <a:lnTo>
                    <a:pt x="372" y="240"/>
                  </a:lnTo>
                  <a:lnTo>
                    <a:pt x="366" y="246"/>
                  </a:lnTo>
                  <a:lnTo>
                    <a:pt x="360" y="246"/>
                  </a:lnTo>
                  <a:lnTo>
                    <a:pt x="360" y="252"/>
                  </a:lnTo>
                  <a:lnTo>
                    <a:pt x="360" y="258"/>
                  </a:lnTo>
                  <a:lnTo>
                    <a:pt x="360" y="264"/>
                  </a:lnTo>
                  <a:lnTo>
                    <a:pt x="354" y="270"/>
                  </a:lnTo>
                  <a:lnTo>
                    <a:pt x="354" y="276"/>
                  </a:lnTo>
                  <a:lnTo>
                    <a:pt x="354" y="282"/>
                  </a:lnTo>
                  <a:lnTo>
                    <a:pt x="360" y="282"/>
                  </a:lnTo>
                  <a:lnTo>
                    <a:pt x="354" y="282"/>
                  </a:lnTo>
                  <a:lnTo>
                    <a:pt x="324" y="312"/>
                  </a:lnTo>
                  <a:lnTo>
                    <a:pt x="312" y="330"/>
                  </a:lnTo>
                  <a:lnTo>
                    <a:pt x="306" y="330"/>
                  </a:lnTo>
                  <a:lnTo>
                    <a:pt x="300" y="336"/>
                  </a:lnTo>
                  <a:lnTo>
                    <a:pt x="294" y="336"/>
                  </a:lnTo>
                  <a:lnTo>
                    <a:pt x="294" y="330"/>
                  </a:lnTo>
                  <a:lnTo>
                    <a:pt x="288" y="330"/>
                  </a:lnTo>
                  <a:lnTo>
                    <a:pt x="288" y="336"/>
                  </a:lnTo>
                  <a:lnTo>
                    <a:pt x="282" y="330"/>
                  </a:lnTo>
                  <a:lnTo>
                    <a:pt x="276" y="330"/>
                  </a:lnTo>
                  <a:lnTo>
                    <a:pt x="270" y="330"/>
                  </a:lnTo>
                  <a:lnTo>
                    <a:pt x="264" y="330"/>
                  </a:lnTo>
                  <a:lnTo>
                    <a:pt x="258" y="330"/>
                  </a:lnTo>
                  <a:lnTo>
                    <a:pt x="252" y="336"/>
                  </a:lnTo>
                  <a:lnTo>
                    <a:pt x="246" y="336"/>
                  </a:lnTo>
                  <a:lnTo>
                    <a:pt x="246" y="330"/>
                  </a:lnTo>
                  <a:lnTo>
                    <a:pt x="240" y="330"/>
                  </a:lnTo>
                  <a:lnTo>
                    <a:pt x="234" y="330"/>
                  </a:lnTo>
                  <a:lnTo>
                    <a:pt x="228" y="324"/>
                  </a:lnTo>
                  <a:lnTo>
                    <a:pt x="222" y="324"/>
                  </a:lnTo>
                  <a:lnTo>
                    <a:pt x="216" y="324"/>
                  </a:lnTo>
                  <a:lnTo>
                    <a:pt x="210" y="324"/>
                  </a:lnTo>
                  <a:lnTo>
                    <a:pt x="204" y="324"/>
                  </a:lnTo>
                  <a:lnTo>
                    <a:pt x="198" y="324"/>
                  </a:lnTo>
                  <a:lnTo>
                    <a:pt x="198" y="318"/>
                  </a:lnTo>
                  <a:lnTo>
                    <a:pt x="192" y="318"/>
                  </a:lnTo>
                  <a:lnTo>
                    <a:pt x="186" y="318"/>
                  </a:lnTo>
                  <a:lnTo>
                    <a:pt x="186" y="312"/>
                  </a:lnTo>
                  <a:lnTo>
                    <a:pt x="186" y="306"/>
                  </a:lnTo>
                  <a:lnTo>
                    <a:pt x="180" y="306"/>
                  </a:lnTo>
                  <a:lnTo>
                    <a:pt x="174" y="306"/>
                  </a:lnTo>
                  <a:lnTo>
                    <a:pt x="174" y="300"/>
                  </a:lnTo>
                  <a:lnTo>
                    <a:pt x="168" y="300"/>
                  </a:lnTo>
                  <a:lnTo>
                    <a:pt x="162" y="300"/>
                  </a:lnTo>
                  <a:lnTo>
                    <a:pt x="156" y="300"/>
                  </a:lnTo>
                  <a:lnTo>
                    <a:pt x="150" y="294"/>
                  </a:lnTo>
                  <a:lnTo>
                    <a:pt x="150" y="300"/>
                  </a:lnTo>
                  <a:lnTo>
                    <a:pt x="150" y="294"/>
                  </a:lnTo>
                  <a:lnTo>
                    <a:pt x="144" y="294"/>
                  </a:lnTo>
                  <a:lnTo>
                    <a:pt x="138" y="294"/>
                  </a:lnTo>
                  <a:lnTo>
                    <a:pt x="132" y="294"/>
                  </a:lnTo>
                  <a:lnTo>
                    <a:pt x="132" y="288"/>
                  </a:lnTo>
                  <a:lnTo>
                    <a:pt x="132" y="282"/>
                  </a:lnTo>
                  <a:lnTo>
                    <a:pt x="126" y="282"/>
                  </a:lnTo>
                  <a:lnTo>
                    <a:pt x="126" y="276"/>
                  </a:lnTo>
                  <a:lnTo>
                    <a:pt x="120" y="276"/>
                  </a:lnTo>
                  <a:lnTo>
                    <a:pt x="120" y="270"/>
                  </a:lnTo>
                  <a:lnTo>
                    <a:pt x="120" y="264"/>
                  </a:lnTo>
                  <a:lnTo>
                    <a:pt x="120" y="258"/>
                  </a:lnTo>
                  <a:lnTo>
                    <a:pt x="120" y="252"/>
                  </a:lnTo>
                  <a:lnTo>
                    <a:pt x="120" y="246"/>
                  </a:lnTo>
                  <a:lnTo>
                    <a:pt x="120" y="240"/>
                  </a:lnTo>
                  <a:lnTo>
                    <a:pt x="114" y="240"/>
                  </a:lnTo>
                  <a:lnTo>
                    <a:pt x="108" y="240"/>
                  </a:lnTo>
                  <a:lnTo>
                    <a:pt x="102" y="240"/>
                  </a:lnTo>
                  <a:lnTo>
                    <a:pt x="96" y="240"/>
                  </a:lnTo>
                  <a:lnTo>
                    <a:pt x="102" y="240"/>
                  </a:lnTo>
                  <a:lnTo>
                    <a:pt x="102" y="234"/>
                  </a:lnTo>
                  <a:lnTo>
                    <a:pt x="96" y="228"/>
                  </a:lnTo>
                  <a:lnTo>
                    <a:pt x="96" y="222"/>
                  </a:lnTo>
                  <a:lnTo>
                    <a:pt x="90" y="222"/>
                  </a:lnTo>
                  <a:lnTo>
                    <a:pt x="90" y="216"/>
                  </a:lnTo>
                  <a:lnTo>
                    <a:pt x="84" y="216"/>
                  </a:lnTo>
                  <a:lnTo>
                    <a:pt x="78" y="216"/>
                  </a:lnTo>
                  <a:lnTo>
                    <a:pt x="72" y="216"/>
                  </a:lnTo>
                  <a:lnTo>
                    <a:pt x="72" y="210"/>
                  </a:lnTo>
                  <a:lnTo>
                    <a:pt x="66" y="210"/>
                  </a:lnTo>
                  <a:lnTo>
                    <a:pt x="60" y="204"/>
                  </a:lnTo>
                  <a:lnTo>
                    <a:pt x="54" y="204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2" y="198"/>
                  </a:lnTo>
                  <a:lnTo>
                    <a:pt x="42" y="192"/>
                  </a:lnTo>
                  <a:lnTo>
                    <a:pt x="42" y="186"/>
                  </a:lnTo>
                  <a:lnTo>
                    <a:pt x="36" y="180"/>
                  </a:lnTo>
                  <a:lnTo>
                    <a:pt x="36" y="174"/>
                  </a:lnTo>
                  <a:lnTo>
                    <a:pt x="36" y="168"/>
                  </a:lnTo>
                  <a:lnTo>
                    <a:pt x="30" y="162"/>
                  </a:lnTo>
                  <a:lnTo>
                    <a:pt x="24" y="162"/>
                  </a:lnTo>
                  <a:lnTo>
                    <a:pt x="24" y="156"/>
                  </a:lnTo>
                  <a:lnTo>
                    <a:pt x="24" y="150"/>
                  </a:lnTo>
                  <a:lnTo>
                    <a:pt x="18" y="150"/>
                  </a:lnTo>
                  <a:lnTo>
                    <a:pt x="18" y="144"/>
                  </a:lnTo>
                  <a:lnTo>
                    <a:pt x="12" y="138"/>
                  </a:lnTo>
                  <a:lnTo>
                    <a:pt x="12" y="132"/>
                  </a:lnTo>
                  <a:lnTo>
                    <a:pt x="6" y="132"/>
                  </a:lnTo>
                  <a:lnTo>
                    <a:pt x="6" y="126"/>
                  </a:lnTo>
                  <a:lnTo>
                    <a:pt x="6" y="120"/>
                  </a:lnTo>
                  <a:lnTo>
                    <a:pt x="0" y="120"/>
                  </a:lnTo>
                  <a:lnTo>
                    <a:pt x="0" y="114"/>
                  </a:lnTo>
                  <a:lnTo>
                    <a:pt x="0" y="10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Freeform 46">
              <a:extLst>
                <a:ext uri="{FF2B5EF4-FFF2-40B4-BE49-F238E27FC236}">
                  <a16:creationId xmlns:a16="http://schemas.microsoft.com/office/drawing/2014/main" id="{C47C6766-4034-341A-AB05-3400017D29AF}"/>
                </a:ext>
              </a:extLst>
            </p:cNvPr>
            <p:cNvSpPr>
              <a:spLocks noChangeAspect="1"/>
            </p:cNvSpPr>
            <p:nvPr>
              <p:custDataLst>
                <p:tags r:id="rId41"/>
              </p:custDataLst>
            </p:nvPr>
          </p:nvSpPr>
          <p:spPr bwMode="gray">
            <a:xfrm>
              <a:off x="4605255" y="4945064"/>
              <a:ext cx="631715" cy="608012"/>
            </a:xfrm>
            <a:custGeom>
              <a:avLst/>
              <a:gdLst>
                <a:gd name="T0" fmla="*/ 196 w 468"/>
                <a:gd name="T1" fmla="*/ 13 h 450"/>
                <a:gd name="T2" fmla="*/ 204 w 468"/>
                <a:gd name="T3" fmla="*/ 31 h 450"/>
                <a:gd name="T4" fmla="*/ 217 w 468"/>
                <a:gd name="T5" fmla="*/ 43 h 450"/>
                <a:gd name="T6" fmla="*/ 221 w 468"/>
                <a:gd name="T7" fmla="*/ 66 h 450"/>
                <a:gd name="T8" fmla="*/ 239 w 468"/>
                <a:gd name="T9" fmla="*/ 74 h 450"/>
                <a:gd name="T10" fmla="*/ 256 w 468"/>
                <a:gd name="T11" fmla="*/ 78 h 450"/>
                <a:gd name="T12" fmla="*/ 264 w 468"/>
                <a:gd name="T13" fmla="*/ 95 h 450"/>
                <a:gd name="T14" fmla="*/ 278 w 468"/>
                <a:gd name="T15" fmla="*/ 95 h 450"/>
                <a:gd name="T16" fmla="*/ 278 w 468"/>
                <a:gd name="T17" fmla="*/ 117 h 450"/>
                <a:gd name="T18" fmla="*/ 287 w 468"/>
                <a:gd name="T19" fmla="*/ 130 h 450"/>
                <a:gd name="T20" fmla="*/ 299 w 468"/>
                <a:gd name="T21" fmla="*/ 139 h 450"/>
                <a:gd name="T22" fmla="*/ 316 w 468"/>
                <a:gd name="T23" fmla="*/ 139 h 450"/>
                <a:gd name="T24" fmla="*/ 326 w 468"/>
                <a:gd name="T25" fmla="*/ 152 h 450"/>
                <a:gd name="T26" fmla="*/ 334 w 468"/>
                <a:gd name="T27" fmla="*/ 157 h 450"/>
                <a:gd name="T28" fmla="*/ 321 w 468"/>
                <a:gd name="T29" fmla="*/ 165 h 450"/>
                <a:gd name="T30" fmla="*/ 308 w 468"/>
                <a:gd name="T31" fmla="*/ 169 h 450"/>
                <a:gd name="T32" fmla="*/ 295 w 468"/>
                <a:gd name="T33" fmla="*/ 174 h 450"/>
                <a:gd name="T34" fmla="*/ 287 w 468"/>
                <a:gd name="T35" fmla="*/ 192 h 450"/>
                <a:gd name="T36" fmla="*/ 273 w 468"/>
                <a:gd name="T37" fmla="*/ 196 h 450"/>
                <a:gd name="T38" fmla="*/ 264 w 468"/>
                <a:gd name="T39" fmla="*/ 200 h 450"/>
                <a:gd name="T40" fmla="*/ 264 w 468"/>
                <a:gd name="T41" fmla="*/ 204 h 450"/>
                <a:gd name="T42" fmla="*/ 252 w 468"/>
                <a:gd name="T43" fmla="*/ 213 h 450"/>
                <a:gd name="T44" fmla="*/ 247 w 468"/>
                <a:gd name="T45" fmla="*/ 221 h 450"/>
                <a:gd name="T46" fmla="*/ 239 w 468"/>
                <a:gd name="T47" fmla="*/ 235 h 450"/>
                <a:gd name="T48" fmla="*/ 235 w 468"/>
                <a:gd name="T49" fmla="*/ 243 h 450"/>
                <a:gd name="T50" fmla="*/ 213 w 468"/>
                <a:gd name="T51" fmla="*/ 248 h 450"/>
                <a:gd name="T52" fmla="*/ 204 w 468"/>
                <a:gd name="T53" fmla="*/ 274 h 450"/>
                <a:gd name="T54" fmla="*/ 191 w 468"/>
                <a:gd name="T55" fmla="*/ 287 h 450"/>
                <a:gd name="T56" fmla="*/ 169 w 468"/>
                <a:gd name="T57" fmla="*/ 287 h 450"/>
                <a:gd name="T58" fmla="*/ 156 w 468"/>
                <a:gd name="T59" fmla="*/ 287 h 450"/>
                <a:gd name="T60" fmla="*/ 139 w 468"/>
                <a:gd name="T61" fmla="*/ 278 h 450"/>
                <a:gd name="T62" fmla="*/ 122 w 468"/>
                <a:gd name="T63" fmla="*/ 270 h 450"/>
                <a:gd name="T64" fmla="*/ 109 w 468"/>
                <a:gd name="T65" fmla="*/ 270 h 450"/>
                <a:gd name="T66" fmla="*/ 100 w 468"/>
                <a:gd name="T67" fmla="*/ 283 h 450"/>
                <a:gd name="T68" fmla="*/ 95 w 468"/>
                <a:gd name="T69" fmla="*/ 295 h 450"/>
                <a:gd name="T70" fmla="*/ 82 w 468"/>
                <a:gd name="T71" fmla="*/ 309 h 450"/>
                <a:gd name="T72" fmla="*/ 70 w 468"/>
                <a:gd name="T73" fmla="*/ 317 h 450"/>
                <a:gd name="T74" fmla="*/ 56 w 468"/>
                <a:gd name="T75" fmla="*/ 326 h 450"/>
                <a:gd name="T76" fmla="*/ 35 w 468"/>
                <a:gd name="T77" fmla="*/ 326 h 450"/>
                <a:gd name="T78" fmla="*/ 22 w 468"/>
                <a:gd name="T79" fmla="*/ 317 h 450"/>
                <a:gd name="T80" fmla="*/ 31 w 468"/>
                <a:gd name="T81" fmla="*/ 304 h 450"/>
                <a:gd name="T82" fmla="*/ 26 w 468"/>
                <a:gd name="T83" fmla="*/ 287 h 450"/>
                <a:gd name="T84" fmla="*/ 22 w 468"/>
                <a:gd name="T85" fmla="*/ 274 h 450"/>
                <a:gd name="T86" fmla="*/ 17 w 468"/>
                <a:gd name="T87" fmla="*/ 266 h 450"/>
                <a:gd name="T88" fmla="*/ 4 w 468"/>
                <a:gd name="T89" fmla="*/ 256 h 450"/>
                <a:gd name="T90" fmla="*/ 35 w 468"/>
                <a:gd name="T91" fmla="*/ 113 h 450"/>
                <a:gd name="T92" fmla="*/ 122 w 468"/>
                <a:gd name="T93" fmla="*/ 9 h 450"/>
                <a:gd name="T94" fmla="*/ 130 w 468"/>
                <a:gd name="T95" fmla="*/ 22 h 450"/>
                <a:gd name="T96" fmla="*/ 143 w 468"/>
                <a:gd name="T97" fmla="*/ 17 h 450"/>
                <a:gd name="T98" fmla="*/ 156 w 468"/>
                <a:gd name="T99" fmla="*/ 9 h 450"/>
                <a:gd name="T100" fmla="*/ 169 w 468"/>
                <a:gd name="T101" fmla="*/ 4 h 450"/>
                <a:gd name="T102" fmla="*/ 186 w 468"/>
                <a:gd name="T103" fmla="*/ 0 h 4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468"/>
                <a:gd name="T157" fmla="*/ 0 h 450"/>
                <a:gd name="T158" fmla="*/ 468 w 468"/>
                <a:gd name="T159" fmla="*/ 450 h 4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468" h="450">
                  <a:moveTo>
                    <a:pt x="264" y="0"/>
                  </a:moveTo>
                  <a:lnTo>
                    <a:pt x="264" y="6"/>
                  </a:lnTo>
                  <a:lnTo>
                    <a:pt x="264" y="12"/>
                  </a:lnTo>
                  <a:lnTo>
                    <a:pt x="270" y="12"/>
                  </a:lnTo>
                  <a:lnTo>
                    <a:pt x="270" y="18"/>
                  </a:lnTo>
                  <a:lnTo>
                    <a:pt x="270" y="24"/>
                  </a:lnTo>
                  <a:lnTo>
                    <a:pt x="276" y="24"/>
                  </a:lnTo>
                  <a:lnTo>
                    <a:pt x="276" y="30"/>
                  </a:lnTo>
                  <a:lnTo>
                    <a:pt x="282" y="36"/>
                  </a:lnTo>
                  <a:lnTo>
                    <a:pt x="282" y="42"/>
                  </a:lnTo>
                  <a:lnTo>
                    <a:pt x="288" y="42"/>
                  </a:lnTo>
                  <a:lnTo>
                    <a:pt x="288" y="48"/>
                  </a:lnTo>
                  <a:lnTo>
                    <a:pt x="288" y="54"/>
                  </a:lnTo>
                  <a:lnTo>
                    <a:pt x="294" y="54"/>
                  </a:lnTo>
                  <a:lnTo>
                    <a:pt x="300" y="60"/>
                  </a:lnTo>
                  <a:lnTo>
                    <a:pt x="300" y="66"/>
                  </a:lnTo>
                  <a:lnTo>
                    <a:pt x="300" y="72"/>
                  </a:lnTo>
                  <a:lnTo>
                    <a:pt x="306" y="78"/>
                  </a:lnTo>
                  <a:lnTo>
                    <a:pt x="306" y="84"/>
                  </a:lnTo>
                  <a:lnTo>
                    <a:pt x="306" y="90"/>
                  </a:lnTo>
                  <a:lnTo>
                    <a:pt x="312" y="90"/>
                  </a:lnTo>
                  <a:lnTo>
                    <a:pt x="318" y="90"/>
                  </a:lnTo>
                  <a:lnTo>
                    <a:pt x="318" y="96"/>
                  </a:lnTo>
                  <a:lnTo>
                    <a:pt x="324" y="96"/>
                  </a:lnTo>
                  <a:lnTo>
                    <a:pt x="330" y="102"/>
                  </a:lnTo>
                  <a:lnTo>
                    <a:pt x="336" y="102"/>
                  </a:lnTo>
                  <a:lnTo>
                    <a:pt x="336" y="108"/>
                  </a:lnTo>
                  <a:lnTo>
                    <a:pt x="342" y="108"/>
                  </a:lnTo>
                  <a:lnTo>
                    <a:pt x="348" y="108"/>
                  </a:lnTo>
                  <a:lnTo>
                    <a:pt x="354" y="108"/>
                  </a:lnTo>
                  <a:lnTo>
                    <a:pt x="354" y="114"/>
                  </a:lnTo>
                  <a:lnTo>
                    <a:pt x="360" y="114"/>
                  </a:lnTo>
                  <a:lnTo>
                    <a:pt x="360" y="120"/>
                  </a:lnTo>
                  <a:lnTo>
                    <a:pt x="366" y="126"/>
                  </a:lnTo>
                  <a:lnTo>
                    <a:pt x="366" y="132"/>
                  </a:lnTo>
                  <a:lnTo>
                    <a:pt x="360" y="132"/>
                  </a:lnTo>
                  <a:lnTo>
                    <a:pt x="366" y="132"/>
                  </a:lnTo>
                  <a:lnTo>
                    <a:pt x="372" y="132"/>
                  </a:lnTo>
                  <a:lnTo>
                    <a:pt x="378" y="132"/>
                  </a:lnTo>
                  <a:lnTo>
                    <a:pt x="384" y="132"/>
                  </a:lnTo>
                  <a:lnTo>
                    <a:pt x="384" y="138"/>
                  </a:lnTo>
                  <a:lnTo>
                    <a:pt x="384" y="144"/>
                  </a:lnTo>
                  <a:lnTo>
                    <a:pt x="384" y="150"/>
                  </a:lnTo>
                  <a:lnTo>
                    <a:pt x="384" y="156"/>
                  </a:lnTo>
                  <a:lnTo>
                    <a:pt x="384" y="162"/>
                  </a:lnTo>
                  <a:lnTo>
                    <a:pt x="384" y="168"/>
                  </a:lnTo>
                  <a:lnTo>
                    <a:pt x="390" y="168"/>
                  </a:lnTo>
                  <a:lnTo>
                    <a:pt x="390" y="174"/>
                  </a:lnTo>
                  <a:lnTo>
                    <a:pt x="396" y="174"/>
                  </a:lnTo>
                  <a:lnTo>
                    <a:pt x="396" y="180"/>
                  </a:lnTo>
                  <a:lnTo>
                    <a:pt x="396" y="186"/>
                  </a:lnTo>
                  <a:lnTo>
                    <a:pt x="402" y="186"/>
                  </a:lnTo>
                  <a:lnTo>
                    <a:pt x="408" y="186"/>
                  </a:lnTo>
                  <a:lnTo>
                    <a:pt x="414" y="186"/>
                  </a:lnTo>
                  <a:lnTo>
                    <a:pt x="414" y="192"/>
                  </a:lnTo>
                  <a:lnTo>
                    <a:pt x="414" y="186"/>
                  </a:lnTo>
                  <a:lnTo>
                    <a:pt x="420" y="192"/>
                  </a:lnTo>
                  <a:lnTo>
                    <a:pt x="426" y="192"/>
                  </a:lnTo>
                  <a:lnTo>
                    <a:pt x="432" y="192"/>
                  </a:lnTo>
                  <a:lnTo>
                    <a:pt x="438" y="192"/>
                  </a:lnTo>
                  <a:lnTo>
                    <a:pt x="438" y="198"/>
                  </a:lnTo>
                  <a:lnTo>
                    <a:pt x="444" y="198"/>
                  </a:lnTo>
                  <a:lnTo>
                    <a:pt x="450" y="198"/>
                  </a:lnTo>
                  <a:lnTo>
                    <a:pt x="450" y="204"/>
                  </a:lnTo>
                  <a:lnTo>
                    <a:pt x="450" y="210"/>
                  </a:lnTo>
                  <a:lnTo>
                    <a:pt x="456" y="210"/>
                  </a:lnTo>
                  <a:lnTo>
                    <a:pt x="462" y="210"/>
                  </a:lnTo>
                  <a:lnTo>
                    <a:pt x="462" y="216"/>
                  </a:lnTo>
                  <a:lnTo>
                    <a:pt x="468" y="216"/>
                  </a:lnTo>
                  <a:lnTo>
                    <a:pt x="462" y="216"/>
                  </a:lnTo>
                  <a:lnTo>
                    <a:pt x="456" y="216"/>
                  </a:lnTo>
                  <a:lnTo>
                    <a:pt x="450" y="216"/>
                  </a:lnTo>
                  <a:lnTo>
                    <a:pt x="450" y="222"/>
                  </a:lnTo>
                  <a:lnTo>
                    <a:pt x="444" y="222"/>
                  </a:lnTo>
                  <a:lnTo>
                    <a:pt x="444" y="228"/>
                  </a:lnTo>
                  <a:lnTo>
                    <a:pt x="444" y="234"/>
                  </a:lnTo>
                  <a:lnTo>
                    <a:pt x="444" y="228"/>
                  </a:lnTo>
                  <a:lnTo>
                    <a:pt x="438" y="234"/>
                  </a:lnTo>
                  <a:lnTo>
                    <a:pt x="432" y="234"/>
                  </a:lnTo>
                  <a:lnTo>
                    <a:pt x="426" y="234"/>
                  </a:lnTo>
                  <a:lnTo>
                    <a:pt x="426" y="240"/>
                  </a:lnTo>
                  <a:lnTo>
                    <a:pt x="420" y="234"/>
                  </a:lnTo>
                  <a:lnTo>
                    <a:pt x="414" y="234"/>
                  </a:lnTo>
                  <a:lnTo>
                    <a:pt x="414" y="240"/>
                  </a:lnTo>
                  <a:lnTo>
                    <a:pt x="408" y="240"/>
                  </a:lnTo>
                  <a:lnTo>
                    <a:pt x="408" y="246"/>
                  </a:lnTo>
                  <a:lnTo>
                    <a:pt x="402" y="246"/>
                  </a:lnTo>
                  <a:lnTo>
                    <a:pt x="402" y="252"/>
                  </a:lnTo>
                  <a:lnTo>
                    <a:pt x="396" y="258"/>
                  </a:lnTo>
                  <a:lnTo>
                    <a:pt x="396" y="264"/>
                  </a:lnTo>
                  <a:lnTo>
                    <a:pt x="390" y="264"/>
                  </a:lnTo>
                  <a:lnTo>
                    <a:pt x="384" y="264"/>
                  </a:lnTo>
                  <a:lnTo>
                    <a:pt x="390" y="264"/>
                  </a:lnTo>
                  <a:lnTo>
                    <a:pt x="384" y="270"/>
                  </a:lnTo>
                  <a:lnTo>
                    <a:pt x="378" y="270"/>
                  </a:lnTo>
                  <a:lnTo>
                    <a:pt x="378" y="276"/>
                  </a:lnTo>
                  <a:lnTo>
                    <a:pt x="372" y="276"/>
                  </a:lnTo>
                  <a:lnTo>
                    <a:pt x="372" y="282"/>
                  </a:lnTo>
                  <a:lnTo>
                    <a:pt x="366" y="282"/>
                  </a:lnTo>
                  <a:lnTo>
                    <a:pt x="366" y="276"/>
                  </a:lnTo>
                  <a:lnTo>
                    <a:pt x="372" y="276"/>
                  </a:lnTo>
                  <a:lnTo>
                    <a:pt x="366" y="276"/>
                  </a:lnTo>
                  <a:lnTo>
                    <a:pt x="366" y="282"/>
                  </a:lnTo>
                  <a:lnTo>
                    <a:pt x="366" y="276"/>
                  </a:lnTo>
                  <a:lnTo>
                    <a:pt x="366" y="282"/>
                  </a:lnTo>
                  <a:lnTo>
                    <a:pt x="360" y="282"/>
                  </a:lnTo>
                  <a:lnTo>
                    <a:pt x="354" y="282"/>
                  </a:lnTo>
                  <a:lnTo>
                    <a:pt x="354" y="288"/>
                  </a:lnTo>
                  <a:lnTo>
                    <a:pt x="354" y="294"/>
                  </a:lnTo>
                  <a:lnTo>
                    <a:pt x="348" y="294"/>
                  </a:lnTo>
                  <a:lnTo>
                    <a:pt x="348" y="288"/>
                  </a:lnTo>
                  <a:lnTo>
                    <a:pt x="348" y="294"/>
                  </a:lnTo>
                  <a:lnTo>
                    <a:pt x="348" y="300"/>
                  </a:lnTo>
                  <a:lnTo>
                    <a:pt x="348" y="306"/>
                  </a:lnTo>
                  <a:lnTo>
                    <a:pt x="342" y="306"/>
                  </a:lnTo>
                  <a:lnTo>
                    <a:pt x="342" y="312"/>
                  </a:lnTo>
                  <a:lnTo>
                    <a:pt x="342" y="318"/>
                  </a:lnTo>
                  <a:lnTo>
                    <a:pt x="342" y="324"/>
                  </a:lnTo>
                  <a:lnTo>
                    <a:pt x="336" y="324"/>
                  </a:lnTo>
                  <a:lnTo>
                    <a:pt x="330" y="324"/>
                  </a:lnTo>
                  <a:lnTo>
                    <a:pt x="330" y="330"/>
                  </a:lnTo>
                  <a:lnTo>
                    <a:pt x="330" y="324"/>
                  </a:lnTo>
                  <a:lnTo>
                    <a:pt x="330" y="330"/>
                  </a:lnTo>
                  <a:lnTo>
                    <a:pt x="324" y="330"/>
                  </a:lnTo>
                  <a:lnTo>
                    <a:pt x="324" y="336"/>
                  </a:lnTo>
                  <a:lnTo>
                    <a:pt x="318" y="336"/>
                  </a:lnTo>
                  <a:lnTo>
                    <a:pt x="318" y="342"/>
                  </a:lnTo>
                  <a:lnTo>
                    <a:pt x="306" y="342"/>
                  </a:lnTo>
                  <a:lnTo>
                    <a:pt x="300" y="342"/>
                  </a:lnTo>
                  <a:lnTo>
                    <a:pt x="294" y="342"/>
                  </a:lnTo>
                  <a:lnTo>
                    <a:pt x="294" y="348"/>
                  </a:lnTo>
                  <a:lnTo>
                    <a:pt x="294" y="354"/>
                  </a:lnTo>
                  <a:lnTo>
                    <a:pt x="288" y="372"/>
                  </a:lnTo>
                  <a:lnTo>
                    <a:pt x="282" y="372"/>
                  </a:lnTo>
                  <a:lnTo>
                    <a:pt x="282" y="378"/>
                  </a:lnTo>
                  <a:lnTo>
                    <a:pt x="282" y="384"/>
                  </a:lnTo>
                  <a:lnTo>
                    <a:pt x="276" y="390"/>
                  </a:lnTo>
                  <a:lnTo>
                    <a:pt x="270" y="390"/>
                  </a:lnTo>
                  <a:lnTo>
                    <a:pt x="270" y="396"/>
                  </a:lnTo>
                  <a:lnTo>
                    <a:pt x="264" y="396"/>
                  </a:lnTo>
                  <a:lnTo>
                    <a:pt x="258" y="396"/>
                  </a:lnTo>
                  <a:lnTo>
                    <a:pt x="252" y="396"/>
                  </a:lnTo>
                  <a:lnTo>
                    <a:pt x="246" y="396"/>
                  </a:lnTo>
                  <a:lnTo>
                    <a:pt x="240" y="396"/>
                  </a:lnTo>
                  <a:lnTo>
                    <a:pt x="234" y="396"/>
                  </a:lnTo>
                  <a:lnTo>
                    <a:pt x="228" y="396"/>
                  </a:lnTo>
                  <a:lnTo>
                    <a:pt x="222" y="396"/>
                  </a:lnTo>
                  <a:lnTo>
                    <a:pt x="216" y="396"/>
                  </a:lnTo>
                  <a:lnTo>
                    <a:pt x="216" y="390"/>
                  </a:lnTo>
                  <a:lnTo>
                    <a:pt x="216" y="396"/>
                  </a:lnTo>
                  <a:lnTo>
                    <a:pt x="216" y="390"/>
                  </a:lnTo>
                  <a:lnTo>
                    <a:pt x="210" y="390"/>
                  </a:lnTo>
                  <a:lnTo>
                    <a:pt x="204" y="390"/>
                  </a:lnTo>
                  <a:lnTo>
                    <a:pt x="198" y="390"/>
                  </a:lnTo>
                  <a:lnTo>
                    <a:pt x="192" y="384"/>
                  </a:lnTo>
                  <a:lnTo>
                    <a:pt x="186" y="384"/>
                  </a:lnTo>
                  <a:lnTo>
                    <a:pt x="186" y="378"/>
                  </a:lnTo>
                  <a:lnTo>
                    <a:pt x="180" y="378"/>
                  </a:lnTo>
                  <a:lnTo>
                    <a:pt x="174" y="372"/>
                  </a:lnTo>
                  <a:lnTo>
                    <a:pt x="168" y="372"/>
                  </a:lnTo>
                  <a:lnTo>
                    <a:pt x="162" y="372"/>
                  </a:lnTo>
                  <a:lnTo>
                    <a:pt x="156" y="372"/>
                  </a:lnTo>
                  <a:lnTo>
                    <a:pt x="150" y="372"/>
                  </a:lnTo>
                  <a:lnTo>
                    <a:pt x="156" y="372"/>
                  </a:lnTo>
                  <a:lnTo>
                    <a:pt x="150" y="372"/>
                  </a:lnTo>
                  <a:lnTo>
                    <a:pt x="150" y="378"/>
                  </a:lnTo>
                  <a:lnTo>
                    <a:pt x="144" y="378"/>
                  </a:lnTo>
                  <a:lnTo>
                    <a:pt x="144" y="384"/>
                  </a:lnTo>
                  <a:lnTo>
                    <a:pt x="144" y="390"/>
                  </a:lnTo>
                  <a:lnTo>
                    <a:pt x="138" y="390"/>
                  </a:lnTo>
                  <a:lnTo>
                    <a:pt x="144" y="390"/>
                  </a:lnTo>
                  <a:lnTo>
                    <a:pt x="138" y="396"/>
                  </a:lnTo>
                  <a:lnTo>
                    <a:pt x="138" y="402"/>
                  </a:lnTo>
                  <a:lnTo>
                    <a:pt x="138" y="408"/>
                  </a:lnTo>
                  <a:lnTo>
                    <a:pt x="132" y="408"/>
                  </a:lnTo>
                  <a:lnTo>
                    <a:pt x="132" y="414"/>
                  </a:lnTo>
                  <a:lnTo>
                    <a:pt x="126" y="420"/>
                  </a:lnTo>
                  <a:lnTo>
                    <a:pt x="120" y="420"/>
                  </a:lnTo>
                  <a:lnTo>
                    <a:pt x="120" y="426"/>
                  </a:lnTo>
                  <a:lnTo>
                    <a:pt x="114" y="426"/>
                  </a:lnTo>
                  <a:lnTo>
                    <a:pt x="108" y="426"/>
                  </a:lnTo>
                  <a:lnTo>
                    <a:pt x="108" y="432"/>
                  </a:lnTo>
                  <a:lnTo>
                    <a:pt x="108" y="438"/>
                  </a:lnTo>
                  <a:lnTo>
                    <a:pt x="102" y="438"/>
                  </a:lnTo>
                  <a:lnTo>
                    <a:pt x="96" y="438"/>
                  </a:lnTo>
                  <a:lnTo>
                    <a:pt x="90" y="438"/>
                  </a:lnTo>
                  <a:lnTo>
                    <a:pt x="90" y="444"/>
                  </a:lnTo>
                  <a:lnTo>
                    <a:pt x="90" y="450"/>
                  </a:lnTo>
                  <a:lnTo>
                    <a:pt x="84" y="450"/>
                  </a:lnTo>
                  <a:lnTo>
                    <a:pt x="78" y="450"/>
                  </a:lnTo>
                  <a:lnTo>
                    <a:pt x="72" y="450"/>
                  </a:lnTo>
                  <a:lnTo>
                    <a:pt x="66" y="450"/>
                  </a:lnTo>
                  <a:lnTo>
                    <a:pt x="60" y="450"/>
                  </a:lnTo>
                  <a:lnTo>
                    <a:pt x="54" y="450"/>
                  </a:lnTo>
                  <a:lnTo>
                    <a:pt x="48" y="450"/>
                  </a:lnTo>
                  <a:lnTo>
                    <a:pt x="48" y="444"/>
                  </a:lnTo>
                  <a:lnTo>
                    <a:pt x="42" y="450"/>
                  </a:lnTo>
                  <a:lnTo>
                    <a:pt x="36" y="450"/>
                  </a:lnTo>
                  <a:lnTo>
                    <a:pt x="30" y="444"/>
                  </a:lnTo>
                  <a:lnTo>
                    <a:pt x="30" y="438"/>
                  </a:lnTo>
                  <a:lnTo>
                    <a:pt x="30" y="432"/>
                  </a:lnTo>
                  <a:lnTo>
                    <a:pt x="30" y="426"/>
                  </a:lnTo>
                  <a:lnTo>
                    <a:pt x="36" y="426"/>
                  </a:lnTo>
                  <a:lnTo>
                    <a:pt x="36" y="420"/>
                  </a:lnTo>
                  <a:lnTo>
                    <a:pt x="42" y="420"/>
                  </a:lnTo>
                  <a:lnTo>
                    <a:pt x="42" y="414"/>
                  </a:lnTo>
                  <a:lnTo>
                    <a:pt x="42" y="408"/>
                  </a:lnTo>
                  <a:lnTo>
                    <a:pt x="42" y="402"/>
                  </a:lnTo>
                  <a:lnTo>
                    <a:pt x="42" y="396"/>
                  </a:lnTo>
                  <a:lnTo>
                    <a:pt x="36" y="396"/>
                  </a:lnTo>
                  <a:lnTo>
                    <a:pt x="36" y="390"/>
                  </a:lnTo>
                  <a:lnTo>
                    <a:pt x="36" y="384"/>
                  </a:lnTo>
                  <a:lnTo>
                    <a:pt x="30" y="384"/>
                  </a:lnTo>
                  <a:lnTo>
                    <a:pt x="36" y="378"/>
                  </a:lnTo>
                  <a:lnTo>
                    <a:pt x="30" y="378"/>
                  </a:lnTo>
                  <a:lnTo>
                    <a:pt x="30" y="372"/>
                  </a:lnTo>
                  <a:lnTo>
                    <a:pt x="24" y="372"/>
                  </a:lnTo>
                  <a:lnTo>
                    <a:pt x="30" y="372"/>
                  </a:lnTo>
                  <a:lnTo>
                    <a:pt x="24" y="372"/>
                  </a:lnTo>
                  <a:lnTo>
                    <a:pt x="24" y="366"/>
                  </a:lnTo>
                  <a:lnTo>
                    <a:pt x="24" y="360"/>
                  </a:lnTo>
                  <a:lnTo>
                    <a:pt x="18" y="360"/>
                  </a:lnTo>
                  <a:lnTo>
                    <a:pt x="18" y="354"/>
                  </a:lnTo>
                  <a:lnTo>
                    <a:pt x="12" y="354"/>
                  </a:lnTo>
                  <a:lnTo>
                    <a:pt x="6" y="354"/>
                  </a:lnTo>
                  <a:lnTo>
                    <a:pt x="6" y="348"/>
                  </a:lnTo>
                  <a:lnTo>
                    <a:pt x="0" y="348"/>
                  </a:lnTo>
                  <a:lnTo>
                    <a:pt x="0" y="210"/>
                  </a:lnTo>
                  <a:lnTo>
                    <a:pt x="48" y="210"/>
                  </a:lnTo>
                  <a:lnTo>
                    <a:pt x="48" y="156"/>
                  </a:lnTo>
                  <a:lnTo>
                    <a:pt x="48" y="24"/>
                  </a:lnTo>
                  <a:lnTo>
                    <a:pt x="72" y="24"/>
                  </a:lnTo>
                  <a:lnTo>
                    <a:pt x="156" y="12"/>
                  </a:lnTo>
                  <a:lnTo>
                    <a:pt x="162" y="12"/>
                  </a:lnTo>
                  <a:lnTo>
                    <a:pt x="168" y="12"/>
                  </a:lnTo>
                  <a:lnTo>
                    <a:pt x="168" y="18"/>
                  </a:lnTo>
                  <a:lnTo>
                    <a:pt x="174" y="18"/>
                  </a:lnTo>
                  <a:lnTo>
                    <a:pt x="174" y="24"/>
                  </a:lnTo>
                  <a:lnTo>
                    <a:pt x="180" y="24"/>
                  </a:lnTo>
                  <a:lnTo>
                    <a:pt x="180" y="30"/>
                  </a:lnTo>
                  <a:lnTo>
                    <a:pt x="180" y="36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92" y="24"/>
                  </a:lnTo>
                  <a:lnTo>
                    <a:pt x="198" y="24"/>
                  </a:lnTo>
                  <a:lnTo>
                    <a:pt x="198" y="18"/>
                  </a:lnTo>
                  <a:lnTo>
                    <a:pt x="204" y="18"/>
                  </a:lnTo>
                  <a:lnTo>
                    <a:pt x="204" y="12"/>
                  </a:lnTo>
                  <a:lnTo>
                    <a:pt x="210" y="12"/>
                  </a:lnTo>
                  <a:lnTo>
                    <a:pt x="216" y="12"/>
                  </a:lnTo>
                  <a:lnTo>
                    <a:pt x="216" y="6"/>
                  </a:lnTo>
                  <a:lnTo>
                    <a:pt x="222" y="6"/>
                  </a:lnTo>
                  <a:lnTo>
                    <a:pt x="222" y="12"/>
                  </a:lnTo>
                  <a:lnTo>
                    <a:pt x="228" y="12"/>
                  </a:lnTo>
                  <a:lnTo>
                    <a:pt x="234" y="6"/>
                  </a:lnTo>
                  <a:lnTo>
                    <a:pt x="240" y="6"/>
                  </a:lnTo>
                  <a:lnTo>
                    <a:pt x="240" y="0"/>
                  </a:lnTo>
                  <a:lnTo>
                    <a:pt x="246" y="0"/>
                  </a:lnTo>
                  <a:lnTo>
                    <a:pt x="252" y="0"/>
                  </a:lnTo>
                  <a:lnTo>
                    <a:pt x="258" y="0"/>
                  </a:lnTo>
                  <a:lnTo>
                    <a:pt x="264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Freeform 47">
              <a:extLst>
                <a:ext uri="{FF2B5EF4-FFF2-40B4-BE49-F238E27FC236}">
                  <a16:creationId xmlns:a16="http://schemas.microsoft.com/office/drawing/2014/main" id="{4C833AC7-702D-02BC-1BCB-CD5BF47A6ECC}"/>
                </a:ext>
              </a:extLst>
            </p:cNvPr>
            <p:cNvSpPr>
              <a:spLocks noChangeAspect="1"/>
            </p:cNvSpPr>
            <p:nvPr>
              <p:custDataLst>
                <p:tags r:id="rId42"/>
              </p:custDataLst>
            </p:nvPr>
          </p:nvSpPr>
          <p:spPr bwMode="gray">
            <a:xfrm>
              <a:off x="4370346" y="5237164"/>
              <a:ext cx="1101533" cy="849312"/>
            </a:xfrm>
            <a:custGeom>
              <a:avLst/>
              <a:gdLst>
                <a:gd name="T0" fmla="*/ 13 w 816"/>
                <a:gd name="T1" fmla="*/ 217 h 630"/>
                <a:gd name="T2" fmla="*/ 31 w 816"/>
                <a:gd name="T3" fmla="*/ 225 h 630"/>
                <a:gd name="T4" fmla="*/ 56 w 816"/>
                <a:gd name="T5" fmla="*/ 242 h 630"/>
                <a:gd name="T6" fmla="*/ 95 w 816"/>
                <a:gd name="T7" fmla="*/ 242 h 630"/>
                <a:gd name="T8" fmla="*/ 117 w 816"/>
                <a:gd name="T9" fmla="*/ 229 h 630"/>
                <a:gd name="T10" fmla="*/ 143 w 816"/>
                <a:gd name="T11" fmla="*/ 104 h 630"/>
                <a:gd name="T12" fmla="*/ 152 w 816"/>
                <a:gd name="T13" fmla="*/ 126 h 630"/>
                <a:gd name="T14" fmla="*/ 148 w 816"/>
                <a:gd name="T15" fmla="*/ 155 h 630"/>
                <a:gd name="T16" fmla="*/ 178 w 816"/>
                <a:gd name="T17" fmla="*/ 169 h 630"/>
                <a:gd name="T18" fmla="*/ 204 w 816"/>
                <a:gd name="T19" fmla="*/ 151 h 630"/>
                <a:gd name="T20" fmla="*/ 230 w 816"/>
                <a:gd name="T21" fmla="*/ 126 h 630"/>
                <a:gd name="T22" fmla="*/ 243 w 816"/>
                <a:gd name="T23" fmla="*/ 112 h 630"/>
                <a:gd name="T24" fmla="*/ 282 w 816"/>
                <a:gd name="T25" fmla="*/ 126 h 630"/>
                <a:gd name="T26" fmla="*/ 312 w 816"/>
                <a:gd name="T27" fmla="*/ 130 h 630"/>
                <a:gd name="T28" fmla="*/ 338 w 816"/>
                <a:gd name="T29" fmla="*/ 95 h 630"/>
                <a:gd name="T30" fmla="*/ 365 w 816"/>
                <a:gd name="T31" fmla="*/ 82 h 630"/>
                <a:gd name="T32" fmla="*/ 378 w 816"/>
                <a:gd name="T33" fmla="*/ 52 h 630"/>
                <a:gd name="T34" fmla="*/ 395 w 816"/>
                <a:gd name="T35" fmla="*/ 43 h 630"/>
                <a:gd name="T36" fmla="*/ 408 w 816"/>
                <a:gd name="T37" fmla="*/ 35 h 630"/>
                <a:gd name="T38" fmla="*/ 434 w 816"/>
                <a:gd name="T39" fmla="*/ 17 h 630"/>
                <a:gd name="T40" fmla="*/ 456 w 816"/>
                <a:gd name="T41" fmla="*/ 0 h 630"/>
                <a:gd name="T42" fmla="*/ 495 w 816"/>
                <a:gd name="T43" fmla="*/ 8 h 630"/>
                <a:gd name="T44" fmla="*/ 530 w 816"/>
                <a:gd name="T45" fmla="*/ 8 h 630"/>
                <a:gd name="T46" fmla="*/ 555 w 816"/>
                <a:gd name="T47" fmla="*/ 74 h 630"/>
                <a:gd name="T48" fmla="*/ 555 w 816"/>
                <a:gd name="T49" fmla="*/ 121 h 630"/>
                <a:gd name="T50" fmla="*/ 538 w 816"/>
                <a:gd name="T51" fmla="*/ 130 h 630"/>
                <a:gd name="T52" fmla="*/ 516 w 816"/>
                <a:gd name="T53" fmla="*/ 165 h 630"/>
                <a:gd name="T54" fmla="*/ 543 w 816"/>
                <a:gd name="T55" fmla="*/ 186 h 630"/>
                <a:gd name="T56" fmla="*/ 590 w 816"/>
                <a:gd name="T57" fmla="*/ 173 h 630"/>
                <a:gd name="T58" fmla="*/ 577 w 816"/>
                <a:gd name="T59" fmla="*/ 217 h 630"/>
                <a:gd name="T60" fmla="*/ 551 w 816"/>
                <a:gd name="T61" fmla="*/ 242 h 630"/>
                <a:gd name="T62" fmla="*/ 521 w 816"/>
                <a:gd name="T63" fmla="*/ 273 h 630"/>
                <a:gd name="T64" fmla="*/ 508 w 816"/>
                <a:gd name="T65" fmla="*/ 299 h 630"/>
                <a:gd name="T66" fmla="*/ 486 w 816"/>
                <a:gd name="T67" fmla="*/ 329 h 630"/>
                <a:gd name="T68" fmla="*/ 460 w 816"/>
                <a:gd name="T69" fmla="*/ 351 h 630"/>
                <a:gd name="T70" fmla="*/ 443 w 816"/>
                <a:gd name="T71" fmla="*/ 368 h 630"/>
                <a:gd name="T72" fmla="*/ 421 w 816"/>
                <a:gd name="T73" fmla="*/ 380 h 630"/>
                <a:gd name="T74" fmla="*/ 390 w 816"/>
                <a:gd name="T75" fmla="*/ 403 h 630"/>
                <a:gd name="T76" fmla="*/ 365 w 816"/>
                <a:gd name="T77" fmla="*/ 411 h 630"/>
                <a:gd name="T78" fmla="*/ 330 w 816"/>
                <a:gd name="T79" fmla="*/ 420 h 630"/>
                <a:gd name="T80" fmla="*/ 304 w 816"/>
                <a:gd name="T81" fmla="*/ 428 h 630"/>
                <a:gd name="T82" fmla="*/ 273 w 816"/>
                <a:gd name="T83" fmla="*/ 424 h 630"/>
                <a:gd name="T84" fmla="*/ 235 w 816"/>
                <a:gd name="T85" fmla="*/ 428 h 630"/>
                <a:gd name="T86" fmla="*/ 225 w 816"/>
                <a:gd name="T87" fmla="*/ 424 h 630"/>
                <a:gd name="T88" fmla="*/ 191 w 816"/>
                <a:gd name="T89" fmla="*/ 437 h 630"/>
                <a:gd name="T90" fmla="*/ 169 w 816"/>
                <a:gd name="T91" fmla="*/ 437 h 630"/>
                <a:gd name="T92" fmla="*/ 143 w 816"/>
                <a:gd name="T93" fmla="*/ 446 h 630"/>
                <a:gd name="T94" fmla="*/ 113 w 816"/>
                <a:gd name="T95" fmla="*/ 454 h 630"/>
                <a:gd name="T96" fmla="*/ 91 w 816"/>
                <a:gd name="T97" fmla="*/ 437 h 630"/>
                <a:gd name="T98" fmla="*/ 78 w 816"/>
                <a:gd name="T99" fmla="*/ 428 h 630"/>
                <a:gd name="T100" fmla="*/ 70 w 816"/>
                <a:gd name="T101" fmla="*/ 433 h 630"/>
                <a:gd name="T102" fmla="*/ 70 w 816"/>
                <a:gd name="T103" fmla="*/ 420 h 630"/>
                <a:gd name="T104" fmla="*/ 56 w 816"/>
                <a:gd name="T105" fmla="*/ 394 h 630"/>
                <a:gd name="T106" fmla="*/ 48 w 816"/>
                <a:gd name="T107" fmla="*/ 385 h 630"/>
                <a:gd name="T108" fmla="*/ 56 w 816"/>
                <a:gd name="T109" fmla="*/ 380 h 630"/>
                <a:gd name="T110" fmla="*/ 65 w 816"/>
                <a:gd name="T111" fmla="*/ 346 h 630"/>
                <a:gd name="T112" fmla="*/ 43 w 816"/>
                <a:gd name="T113" fmla="*/ 316 h 630"/>
                <a:gd name="T114" fmla="*/ 26 w 816"/>
                <a:gd name="T115" fmla="*/ 285 h 630"/>
                <a:gd name="T116" fmla="*/ 13 w 816"/>
                <a:gd name="T117" fmla="*/ 246 h 6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816"/>
                <a:gd name="T178" fmla="*/ 0 h 630"/>
                <a:gd name="T179" fmla="*/ 816 w 816"/>
                <a:gd name="T180" fmla="*/ 630 h 63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816" h="630">
                  <a:moveTo>
                    <a:pt x="0" y="318"/>
                  </a:moveTo>
                  <a:lnTo>
                    <a:pt x="6" y="318"/>
                  </a:lnTo>
                  <a:lnTo>
                    <a:pt x="6" y="312"/>
                  </a:lnTo>
                  <a:lnTo>
                    <a:pt x="12" y="312"/>
                  </a:lnTo>
                  <a:lnTo>
                    <a:pt x="12" y="318"/>
                  </a:lnTo>
                  <a:lnTo>
                    <a:pt x="12" y="312"/>
                  </a:lnTo>
                  <a:lnTo>
                    <a:pt x="18" y="306"/>
                  </a:lnTo>
                  <a:lnTo>
                    <a:pt x="12" y="306"/>
                  </a:lnTo>
                  <a:lnTo>
                    <a:pt x="18" y="306"/>
                  </a:lnTo>
                  <a:lnTo>
                    <a:pt x="18" y="300"/>
                  </a:lnTo>
                  <a:lnTo>
                    <a:pt x="18" y="294"/>
                  </a:lnTo>
                  <a:lnTo>
                    <a:pt x="24" y="294"/>
                  </a:lnTo>
                  <a:lnTo>
                    <a:pt x="30" y="294"/>
                  </a:lnTo>
                  <a:lnTo>
                    <a:pt x="36" y="294"/>
                  </a:lnTo>
                  <a:lnTo>
                    <a:pt x="36" y="300"/>
                  </a:lnTo>
                  <a:lnTo>
                    <a:pt x="42" y="300"/>
                  </a:lnTo>
                  <a:lnTo>
                    <a:pt x="42" y="306"/>
                  </a:lnTo>
                  <a:lnTo>
                    <a:pt x="48" y="306"/>
                  </a:lnTo>
                  <a:lnTo>
                    <a:pt x="48" y="312"/>
                  </a:lnTo>
                  <a:lnTo>
                    <a:pt x="42" y="312"/>
                  </a:lnTo>
                  <a:lnTo>
                    <a:pt x="42" y="318"/>
                  </a:lnTo>
                  <a:lnTo>
                    <a:pt x="48" y="318"/>
                  </a:lnTo>
                  <a:lnTo>
                    <a:pt x="48" y="324"/>
                  </a:lnTo>
                  <a:lnTo>
                    <a:pt x="54" y="324"/>
                  </a:lnTo>
                  <a:lnTo>
                    <a:pt x="54" y="330"/>
                  </a:lnTo>
                  <a:lnTo>
                    <a:pt x="60" y="330"/>
                  </a:lnTo>
                  <a:lnTo>
                    <a:pt x="66" y="330"/>
                  </a:lnTo>
                  <a:lnTo>
                    <a:pt x="72" y="330"/>
                  </a:lnTo>
                  <a:lnTo>
                    <a:pt x="78" y="330"/>
                  </a:lnTo>
                  <a:lnTo>
                    <a:pt x="78" y="336"/>
                  </a:lnTo>
                  <a:lnTo>
                    <a:pt x="84" y="336"/>
                  </a:lnTo>
                  <a:lnTo>
                    <a:pt x="90" y="336"/>
                  </a:lnTo>
                  <a:lnTo>
                    <a:pt x="96" y="336"/>
                  </a:lnTo>
                  <a:lnTo>
                    <a:pt x="102" y="336"/>
                  </a:lnTo>
                  <a:lnTo>
                    <a:pt x="108" y="330"/>
                  </a:lnTo>
                  <a:lnTo>
                    <a:pt x="114" y="330"/>
                  </a:lnTo>
                  <a:lnTo>
                    <a:pt x="120" y="330"/>
                  </a:lnTo>
                  <a:lnTo>
                    <a:pt x="120" y="336"/>
                  </a:lnTo>
                  <a:lnTo>
                    <a:pt x="126" y="336"/>
                  </a:lnTo>
                  <a:lnTo>
                    <a:pt x="132" y="336"/>
                  </a:lnTo>
                  <a:lnTo>
                    <a:pt x="138" y="336"/>
                  </a:lnTo>
                  <a:lnTo>
                    <a:pt x="138" y="330"/>
                  </a:lnTo>
                  <a:lnTo>
                    <a:pt x="138" y="324"/>
                  </a:lnTo>
                  <a:lnTo>
                    <a:pt x="144" y="330"/>
                  </a:lnTo>
                  <a:lnTo>
                    <a:pt x="150" y="324"/>
                  </a:lnTo>
                  <a:lnTo>
                    <a:pt x="150" y="318"/>
                  </a:lnTo>
                  <a:lnTo>
                    <a:pt x="156" y="318"/>
                  </a:lnTo>
                  <a:lnTo>
                    <a:pt x="162" y="318"/>
                  </a:lnTo>
                  <a:lnTo>
                    <a:pt x="162" y="312"/>
                  </a:lnTo>
                  <a:lnTo>
                    <a:pt x="162" y="318"/>
                  </a:lnTo>
                  <a:lnTo>
                    <a:pt x="168" y="318"/>
                  </a:lnTo>
                  <a:lnTo>
                    <a:pt x="168" y="312"/>
                  </a:lnTo>
                  <a:lnTo>
                    <a:pt x="174" y="312"/>
                  </a:lnTo>
                  <a:lnTo>
                    <a:pt x="174" y="132"/>
                  </a:lnTo>
                  <a:lnTo>
                    <a:pt x="180" y="132"/>
                  </a:lnTo>
                  <a:lnTo>
                    <a:pt x="180" y="138"/>
                  </a:lnTo>
                  <a:lnTo>
                    <a:pt x="186" y="138"/>
                  </a:lnTo>
                  <a:lnTo>
                    <a:pt x="192" y="138"/>
                  </a:lnTo>
                  <a:lnTo>
                    <a:pt x="192" y="144"/>
                  </a:lnTo>
                  <a:lnTo>
                    <a:pt x="198" y="144"/>
                  </a:lnTo>
                  <a:lnTo>
                    <a:pt x="198" y="150"/>
                  </a:lnTo>
                  <a:lnTo>
                    <a:pt x="198" y="156"/>
                  </a:lnTo>
                  <a:lnTo>
                    <a:pt x="204" y="156"/>
                  </a:lnTo>
                  <a:lnTo>
                    <a:pt x="198" y="156"/>
                  </a:lnTo>
                  <a:lnTo>
                    <a:pt x="204" y="156"/>
                  </a:lnTo>
                  <a:lnTo>
                    <a:pt x="204" y="162"/>
                  </a:lnTo>
                  <a:lnTo>
                    <a:pt x="210" y="162"/>
                  </a:lnTo>
                  <a:lnTo>
                    <a:pt x="204" y="168"/>
                  </a:lnTo>
                  <a:lnTo>
                    <a:pt x="210" y="168"/>
                  </a:lnTo>
                  <a:lnTo>
                    <a:pt x="210" y="174"/>
                  </a:lnTo>
                  <a:lnTo>
                    <a:pt x="210" y="180"/>
                  </a:lnTo>
                  <a:lnTo>
                    <a:pt x="216" y="180"/>
                  </a:lnTo>
                  <a:lnTo>
                    <a:pt x="216" y="186"/>
                  </a:lnTo>
                  <a:lnTo>
                    <a:pt x="216" y="192"/>
                  </a:lnTo>
                  <a:lnTo>
                    <a:pt x="216" y="198"/>
                  </a:lnTo>
                  <a:lnTo>
                    <a:pt x="216" y="204"/>
                  </a:lnTo>
                  <a:lnTo>
                    <a:pt x="210" y="204"/>
                  </a:lnTo>
                  <a:lnTo>
                    <a:pt x="210" y="210"/>
                  </a:lnTo>
                  <a:lnTo>
                    <a:pt x="204" y="210"/>
                  </a:lnTo>
                  <a:lnTo>
                    <a:pt x="204" y="216"/>
                  </a:lnTo>
                  <a:lnTo>
                    <a:pt x="204" y="222"/>
                  </a:lnTo>
                  <a:lnTo>
                    <a:pt x="204" y="228"/>
                  </a:lnTo>
                  <a:lnTo>
                    <a:pt x="210" y="234"/>
                  </a:lnTo>
                  <a:lnTo>
                    <a:pt x="216" y="234"/>
                  </a:lnTo>
                  <a:lnTo>
                    <a:pt x="222" y="228"/>
                  </a:lnTo>
                  <a:lnTo>
                    <a:pt x="222" y="234"/>
                  </a:lnTo>
                  <a:lnTo>
                    <a:pt x="228" y="234"/>
                  </a:lnTo>
                  <a:lnTo>
                    <a:pt x="234" y="234"/>
                  </a:lnTo>
                  <a:lnTo>
                    <a:pt x="240" y="234"/>
                  </a:lnTo>
                  <a:lnTo>
                    <a:pt x="246" y="234"/>
                  </a:lnTo>
                  <a:lnTo>
                    <a:pt x="252" y="234"/>
                  </a:lnTo>
                  <a:lnTo>
                    <a:pt x="258" y="234"/>
                  </a:lnTo>
                  <a:lnTo>
                    <a:pt x="264" y="234"/>
                  </a:lnTo>
                  <a:lnTo>
                    <a:pt x="264" y="228"/>
                  </a:lnTo>
                  <a:lnTo>
                    <a:pt x="264" y="222"/>
                  </a:lnTo>
                  <a:lnTo>
                    <a:pt x="270" y="222"/>
                  </a:lnTo>
                  <a:lnTo>
                    <a:pt x="276" y="222"/>
                  </a:lnTo>
                  <a:lnTo>
                    <a:pt x="282" y="222"/>
                  </a:lnTo>
                  <a:lnTo>
                    <a:pt x="282" y="216"/>
                  </a:lnTo>
                  <a:lnTo>
                    <a:pt x="282" y="210"/>
                  </a:lnTo>
                  <a:lnTo>
                    <a:pt x="288" y="210"/>
                  </a:lnTo>
                  <a:lnTo>
                    <a:pt x="294" y="210"/>
                  </a:lnTo>
                  <a:lnTo>
                    <a:pt x="294" y="204"/>
                  </a:lnTo>
                  <a:lnTo>
                    <a:pt x="300" y="204"/>
                  </a:lnTo>
                  <a:lnTo>
                    <a:pt x="306" y="198"/>
                  </a:lnTo>
                  <a:lnTo>
                    <a:pt x="306" y="192"/>
                  </a:lnTo>
                  <a:lnTo>
                    <a:pt x="312" y="192"/>
                  </a:lnTo>
                  <a:lnTo>
                    <a:pt x="312" y="186"/>
                  </a:lnTo>
                  <a:lnTo>
                    <a:pt x="312" y="180"/>
                  </a:lnTo>
                  <a:lnTo>
                    <a:pt x="318" y="174"/>
                  </a:lnTo>
                  <a:lnTo>
                    <a:pt x="312" y="174"/>
                  </a:lnTo>
                  <a:lnTo>
                    <a:pt x="318" y="174"/>
                  </a:lnTo>
                  <a:lnTo>
                    <a:pt x="318" y="168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24" y="156"/>
                  </a:lnTo>
                  <a:lnTo>
                    <a:pt x="330" y="156"/>
                  </a:lnTo>
                  <a:lnTo>
                    <a:pt x="324" y="156"/>
                  </a:lnTo>
                  <a:lnTo>
                    <a:pt x="330" y="156"/>
                  </a:lnTo>
                  <a:lnTo>
                    <a:pt x="336" y="156"/>
                  </a:lnTo>
                  <a:lnTo>
                    <a:pt x="342" y="156"/>
                  </a:lnTo>
                  <a:lnTo>
                    <a:pt x="348" y="156"/>
                  </a:lnTo>
                  <a:lnTo>
                    <a:pt x="354" y="162"/>
                  </a:lnTo>
                  <a:lnTo>
                    <a:pt x="360" y="162"/>
                  </a:lnTo>
                  <a:lnTo>
                    <a:pt x="360" y="168"/>
                  </a:lnTo>
                  <a:lnTo>
                    <a:pt x="366" y="168"/>
                  </a:lnTo>
                  <a:lnTo>
                    <a:pt x="372" y="174"/>
                  </a:lnTo>
                  <a:lnTo>
                    <a:pt x="378" y="174"/>
                  </a:lnTo>
                  <a:lnTo>
                    <a:pt x="384" y="174"/>
                  </a:lnTo>
                  <a:lnTo>
                    <a:pt x="390" y="174"/>
                  </a:lnTo>
                  <a:lnTo>
                    <a:pt x="390" y="180"/>
                  </a:lnTo>
                  <a:lnTo>
                    <a:pt x="390" y="174"/>
                  </a:lnTo>
                  <a:lnTo>
                    <a:pt x="390" y="180"/>
                  </a:lnTo>
                  <a:lnTo>
                    <a:pt x="396" y="180"/>
                  </a:lnTo>
                  <a:lnTo>
                    <a:pt x="402" y="180"/>
                  </a:lnTo>
                  <a:lnTo>
                    <a:pt x="408" y="180"/>
                  </a:lnTo>
                  <a:lnTo>
                    <a:pt x="414" y="180"/>
                  </a:lnTo>
                  <a:lnTo>
                    <a:pt x="420" y="180"/>
                  </a:lnTo>
                  <a:lnTo>
                    <a:pt x="426" y="180"/>
                  </a:lnTo>
                  <a:lnTo>
                    <a:pt x="432" y="180"/>
                  </a:lnTo>
                  <a:lnTo>
                    <a:pt x="438" y="180"/>
                  </a:lnTo>
                  <a:lnTo>
                    <a:pt x="444" y="180"/>
                  </a:lnTo>
                  <a:lnTo>
                    <a:pt x="444" y="174"/>
                  </a:lnTo>
                  <a:lnTo>
                    <a:pt x="450" y="174"/>
                  </a:lnTo>
                  <a:lnTo>
                    <a:pt x="456" y="168"/>
                  </a:lnTo>
                  <a:lnTo>
                    <a:pt x="456" y="162"/>
                  </a:lnTo>
                  <a:lnTo>
                    <a:pt x="456" y="156"/>
                  </a:lnTo>
                  <a:lnTo>
                    <a:pt x="462" y="156"/>
                  </a:lnTo>
                  <a:lnTo>
                    <a:pt x="468" y="138"/>
                  </a:lnTo>
                  <a:lnTo>
                    <a:pt x="468" y="132"/>
                  </a:lnTo>
                  <a:lnTo>
                    <a:pt x="468" y="126"/>
                  </a:lnTo>
                  <a:lnTo>
                    <a:pt x="474" y="126"/>
                  </a:lnTo>
                  <a:lnTo>
                    <a:pt x="480" y="126"/>
                  </a:lnTo>
                  <a:lnTo>
                    <a:pt x="492" y="126"/>
                  </a:lnTo>
                  <a:lnTo>
                    <a:pt x="492" y="120"/>
                  </a:lnTo>
                  <a:lnTo>
                    <a:pt x="498" y="120"/>
                  </a:lnTo>
                  <a:lnTo>
                    <a:pt x="498" y="114"/>
                  </a:lnTo>
                  <a:lnTo>
                    <a:pt x="504" y="114"/>
                  </a:lnTo>
                  <a:lnTo>
                    <a:pt x="504" y="108"/>
                  </a:lnTo>
                  <a:lnTo>
                    <a:pt x="504" y="114"/>
                  </a:lnTo>
                  <a:lnTo>
                    <a:pt x="504" y="108"/>
                  </a:lnTo>
                  <a:lnTo>
                    <a:pt x="510" y="108"/>
                  </a:lnTo>
                  <a:lnTo>
                    <a:pt x="516" y="108"/>
                  </a:lnTo>
                  <a:lnTo>
                    <a:pt x="516" y="102"/>
                  </a:lnTo>
                  <a:lnTo>
                    <a:pt x="516" y="96"/>
                  </a:lnTo>
                  <a:lnTo>
                    <a:pt x="516" y="90"/>
                  </a:lnTo>
                  <a:lnTo>
                    <a:pt x="522" y="90"/>
                  </a:lnTo>
                  <a:lnTo>
                    <a:pt x="522" y="84"/>
                  </a:lnTo>
                  <a:lnTo>
                    <a:pt x="522" y="78"/>
                  </a:lnTo>
                  <a:lnTo>
                    <a:pt x="522" y="72"/>
                  </a:lnTo>
                  <a:lnTo>
                    <a:pt x="522" y="78"/>
                  </a:lnTo>
                  <a:lnTo>
                    <a:pt x="528" y="78"/>
                  </a:lnTo>
                  <a:lnTo>
                    <a:pt x="528" y="72"/>
                  </a:lnTo>
                  <a:lnTo>
                    <a:pt x="528" y="66"/>
                  </a:lnTo>
                  <a:lnTo>
                    <a:pt x="534" y="66"/>
                  </a:lnTo>
                  <a:lnTo>
                    <a:pt x="540" y="66"/>
                  </a:lnTo>
                  <a:lnTo>
                    <a:pt x="540" y="60"/>
                  </a:lnTo>
                  <a:lnTo>
                    <a:pt x="540" y="66"/>
                  </a:lnTo>
                  <a:lnTo>
                    <a:pt x="540" y="60"/>
                  </a:lnTo>
                  <a:lnTo>
                    <a:pt x="546" y="60"/>
                  </a:lnTo>
                  <a:lnTo>
                    <a:pt x="540" y="60"/>
                  </a:lnTo>
                  <a:lnTo>
                    <a:pt x="540" y="66"/>
                  </a:lnTo>
                  <a:lnTo>
                    <a:pt x="546" y="66"/>
                  </a:lnTo>
                  <a:lnTo>
                    <a:pt x="546" y="60"/>
                  </a:lnTo>
                  <a:lnTo>
                    <a:pt x="552" y="60"/>
                  </a:lnTo>
                  <a:lnTo>
                    <a:pt x="552" y="54"/>
                  </a:lnTo>
                  <a:lnTo>
                    <a:pt x="558" y="54"/>
                  </a:lnTo>
                  <a:lnTo>
                    <a:pt x="564" y="48"/>
                  </a:lnTo>
                  <a:lnTo>
                    <a:pt x="558" y="48"/>
                  </a:lnTo>
                  <a:lnTo>
                    <a:pt x="564" y="48"/>
                  </a:lnTo>
                  <a:lnTo>
                    <a:pt x="570" y="48"/>
                  </a:lnTo>
                  <a:lnTo>
                    <a:pt x="570" y="42"/>
                  </a:lnTo>
                  <a:lnTo>
                    <a:pt x="576" y="36"/>
                  </a:lnTo>
                  <a:lnTo>
                    <a:pt x="576" y="30"/>
                  </a:lnTo>
                  <a:lnTo>
                    <a:pt x="582" y="30"/>
                  </a:lnTo>
                  <a:lnTo>
                    <a:pt x="582" y="24"/>
                  </a:lnTo>
                  <a:lnTo>
                    <a:pt x="588" y="24"/>
                  </a:lnTo>
                  <a:lnTo>
                    <a:pt x="588" y="18"/>
                  </a:lnTo>
                  <a:lnTo>
                    <a:pt x="594" y="18"/>
                  </a:lnTo>
                  <a:lnTo>
                    <a:pt x="600" y="24"/>
                  </a:lnTo>
                  <a:lnTo>
                    <a:pt x="600" y="18"/>
                  </a:lnTo>
                  <a:lnTo>
                    <a:pt x="606" y="18"/>
                  </a:lnTo>
                  <a:lnTo>
                    <a:pt x="612" y="18"/>
                  </a:lnTo>
                  <a:lnTo>
                    <a:pt x="618" y="12"/>
                  </a:lnTo>
                  <a:lnTo>
                    <a:pt x="618" y="18"/>
                  </a:lnTo>
                  <a:lnTo>
                    <a:pt x="618" y="12"/>
                  </a:lnTo>
                  <a:lnTo>
                    <a:pt x="618" y="6"/>
                  </a:lnTo>
                  <a:lnTo>
                    <a:pt x="624" y="6"/>
                  </a:lnTo>
                  <a:lnTo>
                    <a:pt x="624" y="0"/>
                  </a:lnTo>
                  <a:lnTo>
                    <a:pt x="630" y="0"/>
                  </a:lnTo>
                  <a:lnTo>
                    <a:pt x="636" y="0"/>
                  </a:lnTo>
                  <a:lnTo>
                    <a:pt x="642" y="0"/>
                  </a:lnTo>
                  <a:lnTo>
                    <a:pt x="648" y="0"/>
                  </a:lnTo>
                  <a:lnTo>
                    <a:pt x="654" y="0"/>
                  </a:lnTo>
                  <a:lnTo>
                    <a:pt x="660" y="0"/>
                  </a:lnTo>
                  <a:lnTo>
                    <a:pt x="666" y="0"/>
                  </a:lnTo>
                  <a:lnTo>
                    <a:pt x="672" y="6"/>
                  </a:lnTo>
                  <a:lnTo>
                    <a:pt x="678" y="6"/>
                  </a:lnTo>
                  <a:lnTo>
                    <a:pt x="684" y="6"/>
                  </a:lnTo>
                  <a:lnTo>
                    <a:pt x="684" y="12"/>
                  </a:lnTo>
                  <a:lnTo>
                    <a:pt x="690" y="12"/>
                  </a:lnTo>
                  <a:lnTo>
                    <a:pt x="696" y="6"/>
                  </a:lnTo>
                  <a:lnTo>
                    <a:pt x="702" y="6"/>
                  </a:lnTo>
                  <a:lnTo>
                    <a:pt x="708" y="6"/>
                  </a:lnTo>
                  <a:lnTo>
                    <a:pt x="714" y="6"/>
                  </a:lnTo>
                  <a:lnTo>
                    <a:pt x="720" y="6"/>
                  </a:lnTo>
                  <a:lnTo>
                    <a:pt x="726" y="12"/>
                  </a:lnTo>
                  <a:lnTo>
                    <a:pt x="726" y="6"/>
                  </a:lnTo>
                  <a:lnTo>
                    <a:pt x="732" y="6"/>
                  </a:lnTo>
                  <a:lnTo>
                    <a:pt x="732" y="12"/>
                  </a:lnTo>
                  <a:lnTo>
                    <a:pt x="738" y="12"/>
                  </a:lnTo>
                  <a:lnTo>
                    <a:pt x="750" y="48"/>
                  </a:lnTo>
                  <a:lnTo>
                    <a:pt x="750" y="60"/>
                  </a:lnTo>
                  <a:lnTo>
                    <a:pt x="750" y="66"/>
                  </a:lnTo>
                  <a:lnTo>
                    <a:pt x="756" y="72"/>
                  </a:lnTo>
                  <a:lnTo>
                    <a:pt x="756" y="78"/>
                  </a:lnTo>
                  <a:lnTo>
                    <a:pt x="762" y="84"/>
                  </a:lnTo>
                  <a:lnTo>
                    <a:pt x="762" y="90"/>
                  </a:lnTo>
                  <a:lnTo>
                    <a:pt x="768" y="90"/>
                  </a:lnTo>
                  <a:lnTo>
                    <a:pt x="768" y="102"/>
                  </a:lnTo>
                  <a:lnTo>
                    <a:pt x="768" y="108"/>
                  </a:lnTo>
                  <a:lnTo>
                    <a:pt x="774" y="114"/>
                  </a:lnTo>
                  <a:lnTo>
                    <a:pt x="774" y="126"/>
                  </a:lnTo>
                  <a:lnTo>
                    <a:pt x="774" y="138"/>
                  </a:lnTo>
                  <a:lnTo>
                    <a:pt x="774" y="144"/>
                  </a:lnTo>
                  <a:lnTo>
                    <a:pt x="774" y="150"/>
                  </a:lnTo>
                  <a:lnTo>
                    <a:pt x="774" y="156"/>
                  </a:lnTo>
                  <a:lnTo>
                    <a:pt x="774" y="162"/>
                  </a:lnTo>
                  <a:lnTo>
                    <a:pt x="768" y="162"/>
                  </a:lnTo>
                  <a:lnTo>
                    <a:pt x="768" y="168"/>
                  </a:lnTo>
                  <a:lnTo>
                    <a:pt x="774" y="168"/>
                  </a:lnTo>
                  <a:lnTo>
                    <a:pt x="774" y="174"/>
                  </a:lnTo>
                  <a:lnTo>
                    <a:pt x="768" y="174"/>
                  </a:lnTo>
                  <a:lnTo>
                    <a:pt x="768" y="180"/>
                  </a:lnTo>
                  <a:lnTo>
                    <a:pt x="768" y="186"/>
                  </a:lnTo>
                  <a:lnTo>
                    <a:pt x="768" y="192"/>
                  </a:lnTo>
                  <a:lnTo>
                    <a:pt x="762" y="192"/>
                  </a:lnTo>
                  <a:lnTo>
                    <a:pt x="750" y="186"/>
                  </a:lnTo>
                  <a:lnTo>
                    <a:pt x="750" y="180"/>
                  </a:lnTo>
                  <a:lnTo>
                    <a:pt x="744" y="180"/>
                  </a:lnTo>
                  <a:lnTo>
                    <a:pt x="738" y="180"/>
                  </a:lnTo>
                  <a:lnTo>
                    <a:pt x="732" y="180"/>
                  </a:lnTo>
                  <a:lnTo>
                    <a:pt x="726" y="186"/>
                  </a:lnTo>
                  <a:lnTo>
                    <a:pt x="726" y="192"/>
                  </a:lnTo>
                  <a:lnTo>
                    <a:pt x="720" y="204"/>
                  </a:lnTo>
                  <a:lnTo>
                    <a:pt x="714" y="204"/>
                  </a:lnTo>
                  <a:lnTo>
                    <a:pt x="714" y="210"/>
                  </a:lnTo>
                  <a:lnTo>
                    <a:pt x="714" y="216"/>
                  </a:lnTo>
                  <a:lnTo>
                    <a:pt x="714" y="222"/>
                  </a:lnTo>
                  <a:lnTo>
                    <a:pt x="714" y="228"/>
                  </a:lnTo>
                  <a:lnTo>
                    <a:pt x="714" y="234"/>
                  </a:lnTo>
                  <a:lnTo>
                    <a:pt x="714" y="228"/>
                  </a:lnTo>
                  <a:lnTo>
                    <a:pt x="714" y="234"/>
                  </a:lnTo>
                  <a:lnTo>
                    <a:pt x="720" y="234"/>
                  </a:lnTo>
                  <a:lnTo>
                    <a:pt x="720" y="240"/>
                  </a:lnTo>
                  <a:lnTo>
                    <a:pt x="726" y="246"/>
                  </a:lnTo>
                  <a:lnTo>
                    <a:pt x="732" y="252"/>
                  </a:lnTo>
                  <a:lnTo>
                    <a:pt x="738" y="252"/>
                  </a:lnTo>
                  <a:lnTo>
                    <a:pt x="744" y="258"/>
                  </a:lnTo>
                  <a:lnTo>
                    <a:pt x="750" y="258"/>
                  </a:lnTo>
                  <a:lnTo>
                    <a:pt x="768" y="258"/>
                  </a:lnTo>
                  <a:lnTo>
                    <a:pt x="768" y="246"/>
                  </a:lnTo>
                  <a:lnTo>
                    <a:pt x="768" y="240"/>
                  </a:lnTo>
                  <a:lnTo>
                    <a:pt x="774" y="234"/>
                  </a:lnTo>
                  <a:lnTo>
                    <a:pt x="780" y="234"/>
                  </a:lnTo>
                  <a:lnTo>
                    <a:pt x="786" y="234"/>
                  </a:lnTo>
                  <a:lnTo>
                    <a:pt x="792" y="234"/>
                  </a:lnTo>
                  <a:lnTo>
                    <a:pt x="810" y="234"/>
                  </a:lnTo>
                  <a:lnTo>
                    <a:pt x="816" y="234"/>
                  </a:lnTo>
                  <a:lnTo>
                    <a:pt x="816" y="240"/>
                  </a:lnTo>
                  <a:lnTo>
                    <a:pt x="816" y="246"/>
                  </a:lnTo>
                  <a:lnTo>
                    <a:pt x="810" y="252"/>
                  </a:lnTo>
                  <a:lnTo>
                    <a:pt x="810" y="258"/>
                  </a:lnTo>
                  <a:lnTo>
                    <a:pt x="804" y="264"/>
                  </a:lnTo>
                  <a:lnTo>
                    <a:pt x="804" y="270"/>
                  </a:lnTo>
                  <a:lnTo>
                    <a:pt x="804" y="276"/>
                  </a:lnTo>
                  <a:lnTo>
                    <a:pt x="804" y="282"/>
                  </a:lnTo>
                  <a:lnTo>
                    <a:pt x="798" y="288"/>
                  </a:lnTo>
                  <a:lnTo>
                    <a:pt x="798" y="294"/>
                  </a:lnTo>
                  <a:lnTo>
                    <a:pt x="798" y="300"/>
                  </a:lnTo>
                  <a:lnTo>
                    <a:pt x="798" y="306"/>
                  </a:lnTo>
                  <a:lnTo>
                    <a:pt x="792" y="312"/>
                  </a:lnTo>
                  <a:lnTo>
                    <a:pt x="792" y="318"/>
                  </a:lnTo>
                  <a:lnTo>
                    <a:pt x="786" y="318"/>
                  </a:lnTo>
                  <a:lnTo>
                    <a:pt x="786" y="324"/>
                  </a:lnTo>
                  <a:lnTo>
                    <a:pt x="780" y="324"/>
                  </a:lnTo>
                  <a:lnTo>
                    <a:pt x="774" y="330"/>
                  </a:lnTo>
                  <a:lnTo>
                    <a:pt x="774" y="336"/>
                  </a:lnTo>
                  <a:lnTo>
                    <a:pt x="768" y="336"/>
                  </a:lnTo>
                  <a:lnTo>
                    <a:pt x="762" y="336"/>
                  </a:lnTo>
                  <a:lnTo>
                    <a:pt x="756" y="342"/>
                  </a:lnTo>
                  <a:lnTo>
                    <a:pt x="750" y="348"/>
                  </a:lnTo>
                  <a:lnTo>
                    <a:pt x="744" y="348"/>
                  </a:lnTo>
                  <a:lnTo>
                    <a:pt x="744" y="354"/>
                  </a:lnTo>
                  <a:lnTo>
                    <a:pt x="738" y="354"/>
                  </a:lnTo>
                  <a:lnTo>
                    <a:pt x="738" y="360"/>
                  </a:lnTo>
                  <a:lnTo>
                    <a:pt x="732" y="366"/>
                  </a:lnTo>
                  <a:lnTo>
                    <a:pt x="726" y="372"/>
                  </a:lnTo>
                  <a:lnTo>
                    <a:pt x="726" y="378"/>
                  </a:lnTo>
                  <a:lnTo>
                    <a:pt x="720" y="378"/>
                  </a:lnTo>
                  <a:lnTo>
                    <a:pt x="726" y="378"/>
                  </a:lnTo>
                  <a:lnTo>
                    <a:pt x="726" y="384"/>
                  </a:lnTo>
                  <a:lnTo>
                    <a:pt x="720" y="384"/>
                  </a:lnTo>
                  <a:lnTo>
                    <a:pt x="726" y="384"/>
                  </a:lnTo>
                  <a:lnTo>
                    <a:pt x="720" y="384"/>
                  </a:lnTo>
                  <a:lnTo>
                    <a:pt x="726" y="384"/>
                  </a:lnTo>
                  <a:lnTo>
                    <a:pt x="720" y="384"/>
                  </a:lnTo>
                  <a:lnTo>
                    <a:pt x="714" y="390"/>
                  </a:lnTo>
                  <a:lnTo>
                    <a:pt x="708" y="408"/>
                  </a:lnTo>
                  <a:lnTo>
                    <a:pt x="702" y="414"/>
                  </a:lnTo>
                  <a:lnTo>
                    <a:pt x="702" y="420"/>
                  </a:lnTo>
                  <a:lnTo>
                    <a:pt x="696" y="426"/>
                  </a:lnTo>
                  <a:lnTo>
                    <a:pt x="690" y="432"/>
                  </a:lnTo>
                  <a:lnTo>
                    <a:pt x="690" y="438"/>
                  </a:lnTo>
                  <a:lnTo>
                    <a:pt x="684" y="438"/>
                  </a:lnTo>
                  <a:lnTo>
                    <a:pt x="684" y="444"/>
                  </a:lnTo>
                  <a:lnTo>
                    <a:pt x="678" y="444"/>
                  </a:lnTo>
                  <a:lnTo>
                    <a:pt x="678" y="450"/>
                  </a:lnTo>
                  <a:lnTo>
                    <a:pt x="672" y="450"/>
                  </a:lnTo>
                  <a:lnTo>
                    <a:pt x="672" y="456"/>
                  </a:lnTo>
                  <a:lnTo>
                    <a:pt x="666" y="456"/>
                  </a:lnTo>
                  <a:lnTo>
                    <a:pt x="666" y="462"/>
                  </a:lnTo>
                  <a:lnTo>
                    <a:pt x="660" y="462"/>
                  </a:lnTo>
                  <a:lnTo>
                    <a:pt x="654" y="468"/>
                  </a:lnTo>
                  <a:lnTo>
                    <a:pt x="648" y="468"/>
                  </a:lnTo>
                  <a:lnTo>
                    <a:pt x="648" y="474"/>
                  </a:lnTo>
                  <a:lnTo>
                    <a:pt x="642" y="474"/>
                  </a:lnTo>
                  <a:lnTo>
                    <a:pt x="642" y="480"/>
                  </a:lnTo>
                  <a:lnTo>
                    <a:pt x="636" y="480"/>
                  </a:lnTo>
                  <a:lnTo>
                    <a:pt x="636" y="486"/>
                  </a:lnTo>
                  <a:lnTo>
                    <a:pt x="630" y="486"/>
                  </a:lnTo>
                  <a:lnTo>
                    <a:pt x="636" y="486"/>
                  </a:lnTo>
                  <a:lnTo>
                    <a:pt x="630" y="486"/>
                  </a:lnTo>
                  <a:lnTo>
                    <a:pt x="630" y="492"/>
                  </a:lnTo>
                  <a:lnTo>
                    <a:pt x="624" y="492"/>
                  </a:lnTo>
                  <a:lnTo>
                    <a:pt x="624" y="498"/>
                  </a:lnTo>
                  <a:lnTo>
                    <a:pt x="618" y="498"/>
                  </a:lnTo>
                  <a:lnTo>
                    <a:pt x="618" y="504"/>
                  </a:lnTo>
                  <a:lnTo>
                    <a:pt x="612" y="504"/>
                  </a:lnTo>
                  <a:lnTo>
                    <a:pt x="612" y="510"/>
                  </a:lnTo>
                  <a:lnTo>
                    <a:pt x="606" y="510"/>
                  </a:lnTo>
                  <a:lnTo>
                    <a:pt x="606" y="516"/>
                  </a:lnTo>
                  <a:lnTo>
                    <a:pt x="600" y="516"/>
                  </a:lnTo>
                  <a:lnTo>
                    <a:pt x="600" y="522"/>
                  </a:lnTo>
                  <a:lnTo>
                    <a:pt x="594" y="522"/>
                  </a:lnTo>
                  <a:lnTo>
                    <a:pt x="594" y="516"/>
                  </a:lnTo>
                  <a:lnTo>
                    <a:pt x="594" y="522"/>
                  </a:lnTo>
                  <a:lnTo>
                    <a:pt x="588" y="522"/>
                  </a:lnTo>
                  <a:lnTo>
                    <a:pt x="588" y="528"/>
                  </a:lnTo>
                  <a:lnTo>
                    <a:pt x="582" y="528"/>
                  </a:lnTo>
                  <a:lnTo>
                    <a:pt x="576" y="528"/>
                  </a:lnTo>
                  <a:lnTo>
                    <a:pt x="576" y="534"/>
                  </a:lnTo>
                  <a:lnTo>
                    <a:pt x="570" y="540"/>
                  </a:lnTo>
                  <a:lnTo>
                    <a:pt x="564" y="540"/>
                  </a:lnTo>
                  <a:lnTo>
                    <a:pt x="564" y="546"/>
                  </a:lnTo>
                  <a:lnTo>
                    <a:pt x="558" y="546"/>
                  </a:lnTo>
                  <a:lnTo>
                    <a:pt x="552" y="552"/>
                  </a:lnTo>
                  <a:lnTo>
                    <a:pt x="546" y="552"/>
                  </a:lnTo>
                  <a:lnTo>
                    <a:pt x="546" y="558"/>
                  </a:lnTo>
                  <a:lnTo>
                    <a:pt x="540" y="558"/>
                  </a:lnTo>
                  <a:lnTo>
                    <a:pt x="534" y="558"/>
                  </a:lnTo>
                  <a:lnTo>
                    <a:pt x="534" y="564"/>
                  </a:lnTo>
                  <a:lnTo>
                    <a:pt x="528" y="564"/>
                  </a:lnTo>
                  <a:lnTo>
                    <a:pt x="522" y="564"/>
                  </a:lnTo>
                  <a:lnTo>
                    <a:pt x="522" y="570"/>
                  </a:lnTo>
                  <a:lnTo>
                    <a:pt x="516" y="570"/>
                  </a:lnTo>
                  <a:lnTo>
                    <a:pt x="510" y="570"/>
                  </a:lnTo>
                  <a:lnTo>
                    <a:pt x="504" y="570"/>
                  </a:lnTo>
                  <a:lnTo>
                    <a:pt x="504" y="576"/>
                  </a:lnTo>
                  <a:lnTo>
                    <a:pt x="504" y="570"/>
                  </a:lnTo>
                  <a:lnTo>
                    <a:pt x="504" y="576"/>
                  </a:lnTo>
                  <a:lnTo>
                    <a:pt x="498" y="576"/>
                  </a:lnTo>
                  <a:lnTo>
                    <a:pt x="492" y="576"/>
                  </a:lnTo>
                  <a:lnTo>
                    <a:pt x="486" y="576"/>
                  </a:lnTo>
                  <a:lnTo>
                    <a:pt x="480" y="576"/>
                  </a:lnTo>
                  <a:lnTo>
                    <a:pt x="474" y="576"/>
                  </a:lnTo>
                  <a:lnTo>
                    <a:pt x="468" y="576"/>
                  </a:lnTo>
                  <a:lnTo>
                    <a:pt x="462" y="576"/>
                  </a:lnTo>
                  <a:lnTo>
                    <a:pt x="456" y="576"/>
                  </a:lnTo>
                  <a:lnTo>
                    <a:pt x="456" y="582"/>
                  </a:lnTo>
                  <a:lnTo>
                    <a:pt x="450" y="582"/>
                  </a:lnTo>
                  <a:lnTo>
                    <a:pt x="456" y="582"/>
                  </a:lnTo>
                  <a:lnTo>
                    <a:pt x="456" y="588"/>
                  </a:lnTo>
                  <a:lnTo>
                    <a:pt x="450" y="594"/>
                  </a:lnTo>
                  <a:lnTo>
                    <a:pt x="444" y="588"/>
                  </a:lnTo>
                  <a:lnTo>
                    <a:pt x="438" y="588"/>
                  </a:lnTo>
                  <a:lnTo>
                    <a:pt x="432" y="588"/>
                  </a:lnTo>
                  <a:lnTo>
                    <a:pt x="426" y="588"/>
                  </a:lnTo>
                  <a:lnTo>
                    <a:pt x="420" y="588"/>
                  </a:lnTo>
                  <a:lnTo>
                    <a:pt x="420" y="594"/>
                  </a:lnTo>
                  <a:lnTo>
                    <a:pt x="414" y="594"/>
                  </a:lnTo>
                  <a:lnTo>
                    <a:pt x="414" y="600"/>
                  </a:lnTo>
                  <a:lnTo>
                    <a:pt x="408" y="600"/>
                  </a:lnTo>
                  <a:lnTo>
                    <a:pt x="408" y="594"/>
                  </a:lnTo>
                  <a:lnTo>
                    <a:pt x="402" y="600"/>
                  </a:lnTo>
                  <a:lnTo>
                    <a:pt x="396" y="594"/>
                  </a:lnTo>
                  <a:lnTo>
                    <a:pt x="390" y="594"/>
                  </a:lnTo>
                  <a:lnTo>
                    <a:pt x="384" y="594"/>
                  </a:lnTo>
                  <a:lnTo>
                    <a:pt x="378" y="594"/>
                  </a:lnTo>
                  <a:lnTo>
                    <a:pt x="378" y="588"/>
                  </a:lnTo>
                  <a:lnTo>
                    <a:pt x="372" y="588"/>
                  </a:lnTo>
                  <a:lnTo>
                    <a:pt x="366" y="588"/>
                  </a:lnTo>
                  <a:lnTo>
                    <a:pt x="360" y="588"/>
                  </a:lnTo>
                  <a:lnTo>
                    <a:pt x="354" y="588"/>
                  </a:lnTo>
                  <a:lnTo>
                    <a:pt x="348" y="588"/>
                  </a:lnTo>
                  <a:lnTo>
                    <a:pt x="342" y="588"/>
                  </a:lnTo>
                  <a:lnTo>
                    <a:pt x="342" y="594"/>
                  </a:lnTo>
                  <a:lnTo>
                    <a:pt x="336" y="594"/>
                  </a:lnTo>
                  <a:lnTo>
                    <a:pt x="330" y="594"/>
                  </a:lnTo>
                  <a:lnTo>
                    <a:pt x="324" y="594"/>
                  </a:lnTo>
                  <a:lnTo>
                    <a:pt x="330" y="594"/>
                  </a:lnTo>
                  <a:lnTo>
                    <a:pt x="330" y="588"/>
                  </a:lnTo>
                  <a:lnTo>
                    <a:pt x="324" y="588"/>
                  </a:lnTo>
                  <a:lnTo>
                    <a:pt x="330" y="588"/>
                  </a:lnTo>
                  <a:lnTo>
                    <a:pt x="324" y="588"/>
                  </a:lnTo>
                  <a:lnTo>
                    <a:pt x="324" y="594"/>
                  </a:lnTo>
                  <a:lnTo>
                    <a:pt x="330" y="594"/>
                  </a:lnTo>
                  <a:lnTo>
                    <a:pt x="324" y="594"/>
                  </a:lnTo>
                  <a:lnTo>
                    <a:pt x="318" y="588"/>
                  </a:lnTo>
                  <a:lnTo>
                    <a:pt x="312" y="588"/>
                  </a:lnTo>
                  <a:lnTo>
                    <a:pt x="306" y="588"/>
                  </a:lnTo>
                  <a:lnTo>
                    <a:pt x="300" y="588"/>
                  </a:lnTo>
                  <a:lnTo>
                    <a:pt x="294" y="594"/>
                  </a:lnTo>
                  <a:lnTo>
                    <a:pt x="288" y="588"/>
                  </a:lnTo>
                  <a:lnTo>
                    <a:pt x="282" y="594"/>
                  </a:lnTo>
                  <a:lnTo>
                    <a:pt x="282" y="600"/>
                  </a:lnTo>
                  <a:lnTo>
                    <a:pt x="276" y="600"/>
                  </a:lnTo>
                  <a:lnTo>
                    <a:pt x="270" y="600"/>
                  </a:lnTo>
                  <a:lnTo>
                    <a:pt x="270" y="606"/>
                  </a:lnTo>
                  <a:lnTo>
                    <a:pt x="264" y="606"/>
                  </a:lnTo>
                  <a:lnTo>
                    <a:pt x="264" y="600"/>
                  </a:lnTo>
                  <a:lnTo>
                    <a:pt x="264" y="606"/>
                  </a:lnTo>
                  <a:lnTo>
                    <a:pt x="270" y="606"/>
                  </a:lnTo>
                  <a:lnTo>
                    <a:pt x="264" y="606"/>
                  </a:lnTo>
                  <a:lnTo>
                    <a:pt x="258" y="606"/>
                  </a:lnTo>
                  <a:lnTo>
                    <a:pt x="252" y="606"/>
                  </a:lnTo>
                  <a:lnTo>
                    <a:pt x="246" y="606"/>
                  </a:lnTo>
                  <a:lnTo>
                    <a:pt x="246" y="612"/>
                  </a:lnTo>
                  <a:lnTo>
                    <a:pt x="240" y="612"/>
                  </a:lnTo>
                  <a:lnTo>
                    <a:pt x="234" y="606"/>
                  </a:lnTo>
                  <a:lnTo>
                    <a:pt x="228" y="606"/>
                  </a:lnTo>
                  <a:lnTo>
                    <a:pt x="222" y="606"/>
                  </a:lnTo>
                  <a:lnTo>
                    <a:pt x="216" y="606"/>
                  </a:lnTo>
                  <a:lnTo>
                    <a:pt x="210" y="606"/>
                  </a:lnTo>
                  <a:lnTo>
                    <a:pt x="216" y="606"/>
                  </a:lnTo>
                  <a:lnTo>
                    <a:pt x="216" y="612"/>
                  </a:lnTo>
                  <a:lnTo>
                    <a:pt x="210" y="612"/>
                  </a:lnTo>
                  <a:lnTo>
                    <a:pt x="204" y="612"/>
                  </a:lnTo>
                  <a:lnTo>
                    <a:pt x="198" y="612"/>
                  </a:lnTo>
                  <a:lnTo>
                    <a:pt x="198" y="618"/>
                  </a:lnTo>
                  <a:lnTo>
                    <a:pt x="192" y="618"/>
                  </a:lnTo>
                  <a:lnTo>
                    <a:pt x="186" y="618"/>
                  </a:lnTo>
                  <a:lnTo>
                    <a:pt x="186" y="624"/>
                  </a:lnTo>
                  <a:lnTo>
                    <a:pt x="180" y="624"/>
                  </a:lnTo>
                  <a:lnTo>
                    <a:pt x="180" y="630"/>
                  </a:lnTo>
                  <a:lnTo>
                    <a:pt x="174" y="630"/>
                  </a:lnTo>
                  <a:lnTo>
                    <a:pt x="168" y="630"/>
                  </a:lnTo>
                  <a:lnTo>
                    <a:pt x="168" y="624"/>
                  </a:lnTo>
                  <a:lnTo>
                    <a:pt x="162" y="624"/>
                  </a:lnTo>
                  <a:lnTo>
                    <a:pt x="156" y="630"/>
                  </a:lnTo>
                  <a:lnTo>
                    <a:pt x="156" y="624"/>
                  </a:lnTo>
                  <a:lnTo>
                    <a:pt x="150" y="624"/>
                  </a:lnTo>
                  <a:lnTo>
                    <a:pt x="144" y="618"/>
                  </a:lnTo>
                  <a:lnTo>
                    <a:pt x="138" y="618"/>
                  </a:lnTo>
                  <a:lnTo>
                    <a:pt x="144" y="618"/>
                  </a:lnTo>
                  <a:lnTo>
                    <a:pt x="144" y="612"/>
                  </a:lnTo>
                  <a:lnTo>
                    <a:pt x="138" y="612"/>
                  </a:lnTo>
                  <a:lnTo>
                    <a:pt x="132" y="612"/>
                  </a:lnTo>
                  <a:lnTo>
                    <a:pt x="132" y="606"/>
                  </a:lnTo>
                  <a:lnTo>
                    <a:pt x="126" y="606"/>
                  </a:lnTo>
                  <a:lnTo>
                    <a:pt x="132" y="606"/>
                  </a:lnTo>
                  <a:lnTo>
                    <a:pt x="126" y="606"/>
                  </a:lnTo>
                  <a:lnTo>
                    <a:pt x="120" y="606"/>
                  </a:lnTo>
                  <a:lnTo>
                    <a:pt x="114" y="606"/>
                  </a:lnTo>
                  <a:lnTo>
                    <a:pt x="114" y="600"/>
                  </a:lnTo>
                  <a:lnTo>
                    <a:pt x="120" y="600"/>
                  </a:lnTo>
                  <a:lnTo>
                    <a:pt x="114" y="600"/>
                  </a:lnTo>
                  <a:lnTo>
                    <a:pt x="120" y="594"/>
                  </a:lnTo>
                  <a:lnTo>
                    <a:pt x="114" y="594"/>
                  </a:lnTo>
                  <a:lnTo>
                    <a:pt x="108" y="594"/>
                  </a:lnTo>
                  <a:lnTo>
                    <a:pt x="102" y="594"/>
                  </a:lnTo>
                  <a:lnTo>
                    <a:pt x="96" y="594"/>
                  </a:lnTo>
                  <a:lnTo>
                    <a:pt x="96" y="600"/>
                  </a:lnTo>
                  <a:lnTo>
                    <a:pt x="102" y="600"/>
                  </a:lnTo>
                  <a:lnTo>
                    <a:pt x="96" y="600"/>
                  </a:lnTo>
                  <a:lnTo>
                    <a:pt x="102" y="600"/>
                  </a:lnTo>
                  <a:lnTo>
                    <a:pt x="96" y="606"/>
                  </a:lnTo>
                  <a:lnTo>
                    <a:pt x="102" y="606"/>
                  </a:lnTo>
                  <a:lnTo>
                    <a:pt x="96" y="606"/>
                  </a:lnTo>
                  <a:lnTo>
                    <a:pt x="96" y="600"/>
                  </a:lnTo>
                  <a:lnTo>
                    <a:pt x="90" y="600"/>
                  </a:lnTo>
                  <a:lnTo>
                    <a:pt x="90" y="594"/>
                  </a:lnTo>
                  <a:lnTo>
                    <a:pt x="96" y="594"/>
                  </a:lnTo>
                  <a:lnTo>
                    <a:pt x="96" y="588"/>
                  </a:lnTo>
                  <a:lnTo>
                    <a:pt x="90" y="588"/>
                  </a:lnTo>
                  <a:lnTo>
                    <a:pt x="96" y="588"/>
                  </a:lnTo>
                  <a:lnTo>
                    <a:pt x="90" y="594"/>
                  </a:lnTo>
                  <a:lnTo>
                    <a:pt x="90" y="588"/>
                  </a:lnTo>
                  <a:lnTo>
                    <a:pt x="96" y="588"/>
                  </a:lnTo>
                  <a:lnTo>
                    <a:pt x="96" y="582"/>
                  </a:lnTo>
                  <a:lnTo>
                    <a:pt x="102" y="582"/>
                  </a:lnTo>
                  <a:lnTo>
                    <a:pt x="96" y="576"/>
                  </a:lnTo>
                  <a:lnTo>
                    <a:pt x="96" y="570"/>
                  </a:lnTo>
                  <a:lnTo>
                    <a:pt x="90" y="570"/>
                  </a:lnTo>
                  <a:lnTo>
                    <a:pt x="90" y="564"/>
                  </a:lnTo>
                  <a:lnTo>
                    <a:pt x="90" y="558"/>
                  </a:lnTo>
                  <a:lnTo>
                    <a:pt x="84" y="558"/>
                  </a:lnTo>
                  <a:lnTo>
                    <a:pt x="84" y="552"/>
                  </a:lnTo>
                  <a:lnTo>
                    <a:pt x="78" y="552"/>
                  </a:lnTo>
                  <a:lnTo>
                    <a:pt x="78" y="546"/>
                  </a:lnTo>
                  <a:lnTo>
                    <a:pt x="72" y="546"/>
                  </a:lnTo>
                  <a:lnTo>
                    <a:pt x="72" y="540"/>
                  </a:lnTo>
                  <a:lnTo>
                    <a:pt x="78" y="540"/>
                  </a:lnTo>
                  <a:lnTo>
                    <a:pt x="78" y="546"/>
                  </a:lnTo>
                  <a:lnTo>
                    <a:pt x="84" y="546"/>
                  </a:lnTo>
                  <a:lnTo>
                    <a:pt x="78" y="546"/>
                  </a:lnTo>
                  <a:lnTo>
                    <a:pt x="78" y="540"/>
                  </a:lnTo>
                  <a:lnTo>
                    <a:pt x="72" y="540"/>
                  </a:lnTo>
                  <a:lnTo>
                    <a:pt x="72" y="534"/>
                  </a:lnTo>
                  <a:lnTo>
                    <a:pt x="66" y="534"/>
                  </a:lnTo>
                  <a:lnTo>
                    <a:pt x="72" y="534"/>
                  </a:lnTo>
                  <a:lnTo>
                    <a:pt x="66" y="528"/>
                  </a:lnTo>
                  <a:lnTo>
                    <a:pt x="72" y="528"/>
                  </a:lnTo>
                  <a:lnTo>
                    <a:pt x="72" y="522"/>
                  </a:lnTo>
                  <a:lnTo>
                    <a:pt x="72" y="528"/>
                  </a:lnTo>
                  <a:lnTo>
                    <a:pt x="72" y="522"/>
                  </a:lnTo>
                  <a:lnTo>
                    <a:pt x="72" y="528"/>
                  </a:lnTo>
                  <a:lnTo>
                    <a:pt x="72" y="522"/>
                  </a:lnTo>
                  <a:lnTo>
                    <a:pt x="72" y="528"/>
                  </a:lnTo>
                  <a:lnTo>
                    <a:pt x="78" y="528"/>
                  </a:lnTo>
                  <a:lnTo>
                    <a:pt x="84" y="528"/>
                  </a:lnTo>
                  <a:lnTo>
                    <a:pt x="84" y="522"/>
                  </a:lnTo>
                  <a:lnTo>
                    <a:pt x="90" y="522"/>
                  </a:lnTo>
                  <a:lnTo>
                    <a:pt x="90" y="516"/>
                  </a:lnTo>
                  <a:lnTo>
                    <a:pt x="90" y="510"/>
                  </a:lnTo>
                  <a:lnTo>
                    <a:pt x="90" y="504"/>
                  </a:lnTo>
                  <a:lnTo>
                    <a:pt x="90" y="498"/>
                  </a:lnTo>
                  <a:lnTo>
                    <a:pt x="90" y="492"/>
                  </a:lnTo>
                  <a:lnTo>
                    <a:pt x="90" y="486"/>
                  </a:lnTo>
                  <a:lnTo>
                    <a:pt x="90" y="480"/>
                  </a:lnTo>
                  <a:lnTo>
                    <a:pt x="84" y="480"/>
                  </a:lnTo>
                  <a:lnTo>
                    <a:pt x="84" y="474"/>
                  </a:lnTo>
                  <a:lnTo>
                    <a:pt x="84" y="468"/>
                  </a:lnTo>
                  <a:lnTo>
                    <a:pt x="78" y="462"/>
                  </a:lnTo>
                  <a:lnTo>
                    <a:pt x="72" y="456"/>
                  </a:lnTo>
                  <a:lnTo>
                    <a:pt x="72" y="450"/>
                  </a:lnTo>
                  <a:lnTo>
                    <a:pt x="66" y="450"/>
                  </a:lnTo>
                  <a:lnTo>
                    <a:pt x="66" y="444"/>
                  </a:lnTo>
                  <a:lnTo>
                    <a:pt x="60" y="444"/>
                  </a:lnTo>
                  <a:lnTo>
                    <a:pt x="60" y="438"/>
                  </a:lnTo>
                  <a:lnTo>
                    <a:pt x="54" y="432"/>
                  </a:lnTo>
                  <a:lnTo>
                    <a:pt x="54" y="426"/>
                  </a:lnTo>
                  <a:lnTo>
                    <a:pt x="48" y="426"/>
                  </a:lnTo>
                  <a:lnTo>
                    <a:pt x="48" y="420"/>
                  </a:lnTo>
                  <a:lnTo>
                    <a:pt x="48" y="414"/>
                  </a:lnTo>
                  <a:lnTo>
                    <a:pt x="42" y="414"/>
                  </a:lnTo>
                  <a:lnTo>
                    <a:pt x="42" y="408"/>
                  </a:lnTo>
                  <a:lnTo>
                    <a:pt x="42" y="402"/>
                  </a:lnTo>
                  <a:lnTo>
                    <a:pt x="36" y="402"/>
                  </a:lnTo>
                  <a:lnTo>
                    <a:pt x="36" y="396"/>
                  </a:lnTo>
                  <a:lnTo>
                    <a:pt x="36" y="390"/>
                  </a:lnTo>
                  <a:lnTo>
                    <a:pt x="30" y="384"/>
                  </a:lnTo>
                  <a:lnTo>
                    <a:pt x="30" y="378"/>
                  </a:lnTo>
                  <a:lnTo>
                    <a:pt x="30" y="372"/>
                  </a:lnTo>
                  <a:lnTo>
                    <a:pt x="24" y="366"/>
                  </a:lnTo>
                  <a:lnTo>
                    <a:pt x="24" y="360"/>
                  </a:lnTo>
                  <a:lnTo>
                    <a:pt x="24" y="354"/>
                  </a:lnTo>
                  <a:lnTo>
                    <a:pt x="18" y="354"/>
                  </a:lnTo>
                  <a:lnTo>
                    <a:pt x="18" y="348"/>
                  </a:lnTo>
                  <a:lnTo>
                    <a:pt x="18" y="342"/>
                  </a:lnTo>
                  <a:lnTo>
                    <a:pt x="12" y="342"/>
                  </a:lnTo>
                  <a:lnTo>
                    <a:pt x="12" y="336"/>
                  </a:lnTo>
                  <a:lnTo>
                    <a:pt x="6" y="336"/>
                  </a:lnTo>
                  <a:lnTo>
                    <a:pt x="6" y="330"/>
                  </a:lnTo>
                  <a:lnTo>
                    <a:pt x="6" y="324"/>
                  </a:lnTo>
                  <a:lnTo>
                    <a:pt x="0" y="324"/>
                  </a:lnTo>
                  <a:lnTo>
                    <a:pt x="0" y="31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Freeform 48">
              <a:extLst>
                <a:ext uri="{FF2B5EF4-FFF2-40B4-BE49-F238E27FC236}">
                  <a16:creationId xmlns:a16="http://schemas.microsoft.com/office/drawing/2014/main" id="{EFD93369-10BA-DFE1-A376-16D15DBF21A7}"/>
                </a:ext>
              </a:extLst>
            </p:cNvPr>
            <p:cNvSpPr>
              <a:spLocks noChangeAspect="1"/>
            </p:cNvSpPr>
            <p:nvPr>
              <p:custDataLst>
                <p:tags r:id="rId43"/>
              </p:custDataLst>
            </p:nvPr>
          </p:nvSpPr>
          <p:spPr bwMode="gray">
            <a:xfrm>
              <a:off x="5075073" y="5665789"/>
              <a:ext cx="169833" cy="138112"/>
            </a:xfrm>
            <a:custGeom>
              <a:avLst/>
              <a:gdLst>
                <a:gd name="T0" fmla="*/ 78 w 126"/>
                <a:gd name="T1" fmla="*/ 52 h 102"/>
                <a:gd name="T2" fmla="*/ 78 w 126"/>
                <a:gd name="T3" fmla="*/ 44 h 102"/>
                <a:gd name="T4" fmla="*/ 82 w 126"/>
                <a:gd name="T5" fmla="*/ 39 h 102"/>
                <a:gd name="T6" fmla="*/ 87 w 126"/>
                <a:gd name="T7" fmla="*/ 31 h 102"/>
                <a:gd name="T8" fmla="*/ 91 w 126"/>
                <a:gd name="T9" fmla="*/ 26 h 102"/>
                <a:gd name="T10" fmla="*/ 87 w 126"/>
                <a:gd name="T11" fmla="*/ 22 h 102"/>
                <a:gd name="T12" fmla="*/ 78 w 126"/>
                <a:gd name="T13" fmla="*/ 17 h 102"/>
                <a:gd name="T14" fmla="*/ 70 w 126"/>
                <a:gd name="T15" fmla="*/ 13 h 102"/>
                <a:gd name="T16" fmla="*/ 65 w 126"/>
                <a:gd name="T17" fmla="*/ 9 h 102"/>
                <a:gd name="T18" fmla="*/ 60 w 126"/>
                <a:gd name="T19" fmla="*/ 4 h 102"/>
                <a:gd name="T20" fmla="*/ 56 w 126"/>
                <a:gd name="T21" fmla="*/ 0 h 102"/>
                <a:gd name="T22" fmla="*/ 52 w 126"/>
                <a:gd name="T23" fmla="*/ 4 h 102"/>
                <a:gd name="T24" fmla="*/ 52 w 126"/>
                <a:gd name="T25" fmla="*/ 4 h 102"/>
                <a:gd name="T26" fmla="*/ 43 w 126"/>
                <a:gd name="T27" fmla="*/ 4 h 102"/>
                <a:gd name="T28" fmla="*/ 39 w 126"/>
                <a:gd name="T29" fmla="*/ 9 h 102"/>
                <a:gd name="T30" fmla="*/ 35 w 126"/>
                <a:gd name="T31" fmla="*/ 13 h 102"/>
                <a:gd name="T32" fmla="*/ 35 w 126"/>
                <a:gd name="T33" fmla="*/ 13 h 102"/>
                <a:gd name="T34" fmla="*/ 26 w 126"/>
                <a:gd name="T35" fmla="*/ 13 h 102"/>
                <a:gd name="T36" fmla="*/ 26 w 126"/>
                <a:gd name="T37" fmla="*/ 13 h 102"/>
                <a:gd name="T38" fmla="*/ 26 w 126"/>
                <a:gd name="T39" fmla="*/ 22 h 102"/>
                <a:gd name="T40" fmla="*/ 21 w 126"/>
                <a:gd name="T41" fmla="*/ 26 h 102"/>
                <a:gd name="T42" fmla="*/ 17 w 126"/>
                <a:gd name="T43" fmla="*/ 31 h 102"/>
                <a:gd name="T44" fmla="*/ 13 w 126"/>
                <a:gd name="T45" fmla="*/ 35 h 102"/>
                <a:gd name="T46" fmla="*/ 4 w 126"/>
                <a:gd name="T47" fmla="*/ 35 h 102"/>
                <a:gd name="T48" fmla="*/ 0 w 126"/>
                <a:gd name="T49" fmla="*/ 39 h 102"/>
                <a:gd name="T50" fmla="*/ 4 w 126"/>
                <a:gd name="T51" fmla="*/ 44 h 102"/>
                <a:gd name="T52" fmla="*/ 13 w 126"/>
                <a:gd name="T53" fmla="*/ 57 h 102"/>
                <a:gd name="T54" fmla="*/ 13 w 126"/>
                <a:gd name="T55" fmla="*/ 57 h 102"/>
                <a:gd name="T56" fmla="*/ 17 w 126"/>
                <a:gd name="T57" fmla="*/ 61 h 102"/>
                <a:gd name="T58" fmla="*/ 13 w 126"/>
                <a:gd name="T59" fmla="*/ 66 h 102"/>
                <a:gd name="T60" fmla="*/ 21 w 126"/>
                <a:gd name="T61" fmla="*/ 66 h 102"/>
                <a:gd name="T62" fmla="*/ 26 w 126"/>
                <a:gd name="T63" fmla="*/ 70 h 102"/>
                <a:gd name="T64" fmla="*/ 31 w 126"/>
                <a:gd name="T65" fmla="*/ 74 h 102"/>
                <a:gd name="T66" fmla="*/ 39 w 126"/>
                <a:gd name="T67" fmla="*/ 74 h 102"/>
                <a:gd name="T68" fmla="*/ 43 w 126"/>
                <a:gd name="T69" fmla="*/ 70 h 102"/>
                <a:gd name="T70" fmla="*/ 48 w 126"/>
                <a:gd name="T71" fmla="*/ 66 h 102"/>
                <a:gd name="T72" fmla="*/ 48 w 126"/>
                <a:gd name="T73" fmla="*/ 61 h 102"/>
                <a:gd name="T74" fmla="*/ 56 w 126"/>
                <a:gd name="T75" fmla="*/ 57 h 102"/>
                <a:gd name="T76" fmla="*/ 65 w 126"/>
                <a:gd name="T77" fmla="*/ 57 h 102"/>
                <a:gd name="T78" fmla="*/ 70 w 126"/>
                <a:gd name="T79" fmla="*/ 52 h 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6"/>
                <a:gd name="T121" fmla="*/ 0 h 102"/>
                <a:gd name="T122" fmla="*/ 126 w 126"/>
                <a:gd name="T123" fmla="*/ 102 h 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6" h="102">
                  <a:moveTo>
                    <a:pt x="102" y="72"/>
                  </a:moveTo>
                  <a:lnTo>
                    <a:pt x="108" y="72"/>
                  </a:lnTo>
                  <a:lnTo>
                    <a:pt x="108" y="66"/>
                  </a:lnTo>
                  <a:lnTo>
                    <a:pt x="108" y="60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14" y="48"/>
                  </a:lnTo>
                  <a:lnTo>
                    <a:pt x="120" y="42"/>
                  </a:lnTo>
                  <a:lnTo>
                    <a:pt x="126" y="42"/>
                  </a:lnTo>
                  <a:lnTo>
                    <a:pt x="126" y="3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14" y="24"/>
                  </a:lnTo>
                  <a:lnTo>
                    <a:pt x="108" y="24"/>
                  </a:lnTo>
                  <a:lnTo>
                    <a:pt x="102" y="18"/>
                  </a:lnTo>
                  <a:lnTo>
                    <a:pt x="96" y="18"/>
                  </a:lnTo>
                  <a:lnTo>
                    <a:pt x="96" y="12"/>
                  </a:lnTo>
                  <a:lnTo>
                    <a:pt x="90" y="12"/>
                  </a:lnTo>
                  <a:lnTo>
                    <a:pt x="90" y="6"/>
                  </a:lnTo>
                  <a:lnTo>
                    <a:pt x="84" y="6"/>
                  </a:lnTo>
                  <a:lnTo>
                    <a:pt x="84" y="0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72" y="6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66" y="6"/>
                  </a:lnTo>
                  <a:lnTo>
                    <a:pt x="60" y="6"/>
                  </a:lnTo>
                  <a:lnTo>
                    <a:pt x="60" y="12"/>
                  </a:lnTo>
                  <a:lnTo>
                    <a:pt x="54" y="12"/>
                  </a:lnTo>
                  <a:lnTo>
                    <a:pt x="54" y="18"/>
                  </a:lnTo>
                  <a:lnTo>
                    <a:pt x="48" y="18"/>
                  </a:lnTo>
                  <a:lnTo>
                    <a:pt x="48" y="12"/>
                  </a:lnTo>
                  <a:lnTo>
                    <a:pt x="48" y="18"/>
                  </a:lnTo>
                  <a:lnTo>
                    <a:pt x="42" y="18"/>
                  </a:lnTo>
                  <a:lnTo>
                    <a:pt x="36" y="18"/>
                  </a:lnTo>
                  <a:lnTo>
                    <a:pt x="42" y="18"/>
                  </a:lnTo>
                  <a:lnTo>
                    <a:pt x="36" y="18"/>
                  </a:lnTo>
                  <a:lnTo>
                    <a:pt x="36" y="24"/>
                  </a:lnTo>
                  <a:lnTo>
                    <a:pt x="36" y="30"/>
                  </a:lnTo>
                  <a:lnTo>
                    <a:pt x="30" y="30"/>
                  </a:lnTo>
                  <a:lnTo>
                    <a:pt x="30" y="36"/>
                  </a:lnTo>
                  <a:lnTo>
                    <a:pt x="24" y="36"/>
                  </a:lnTo>
                  <a:lnTo>
                    <a:pt x="24" y="42"/>
                  </a:lnTo>
                  <a:lnTo>
                    <a:pt x="18" y="42"/>
                  </a:lnTo>
                  <a:lnTo>
                    <a:pt x="18" y="48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54"/>
                  </a:lnTo>
                  <a:lnTo>
                    <a:pt x="0" y="54"/>
                  </a:lnTo>
                  <a:lnTo>
                    <a:pt x="6" y="54"/>
                  </a:lnTo>
                  <a:lnTo>
                    <a:pt x="6" y="60"/>
                  </a:lnTo>
                  <a:lnTo>
                    <a:pt x="12" y="72"/>
                  </a:lnTo>
                  <a:lnTo>
                    <a:pt x="18" y="78"/>
                  </a:lnTo>
                  <a:lnTo>
                    <a:pt x="24" y="78"/>
                  </a:lnTo>
                  <a:lnTo>
                    <a:pt x="18" y="78"/>
                  </a:lnTo>
                  <a:lnTo>
                    <a:pt x="18" y="84"/>
                  </a:lnTo>
                  <a:lnTo>
                    <a:pt x="24" y="84"/>
                  </a:lnTo>
                  <a:lnTo>
                    <a:pt x="24" y="90"/>
                  </a:lnTo>
                  <a:lnTo>
                    <a:pt x="18" y="90"/>
                  </a:lnTo>
                  <a:lnTo>
                    <a:pt x="24" y="90"/>
                  </a:lnTo>
                  <a:lnTo>
                    <a:pt x="30" y="90"/>
                  </a:lnTo>
                  <a:lnTo>
                    <a:pt x="30" y="96"/>
                  </a:lnTo>
                  <a:lnTo>
                    <a:pt x="36" y="96"/>
                  </a:lnTo>
                  <a:lnTo>
                    <a:pt x="36" y="102"/>
                  </a:lnTo>
                  <a:lnTo>
                    <a:pt x="42" y="102"/>
                  </a:lnTo>
                  <a:lnTo>
                    <a:pt x="48" y="102"/>
                  </a:lnTo>
                  <a:lnTo>
                    <a:pt x="54" y="102"/>
                  </a:lnTo>
                  <a:lnTo>
                    <a:pt x="60" y="102"/>
                  </a:lnTo>
                  <a:lnTo>
                    <a:pt x="60" y="96"/>
                  </a:lnTo>
                  <a:lnTo>
                    <a:pt x="60" y="90"/>
                  </a:lnTo>
                  <a:lnTo>
                    <a:pt x="66" y="90"/>
                  </a:lnTo>
                  <a:lnTo>
                    <a:pt x="60" y="84"/>
                  </a:lnTo>
                  <a:lnTo>
                    <a:pt x="66" y="84"/>
                  </a:lnTo>
                  <a:lnTo>
                    <a:pt x="72" y="78"/>
                  </a:lnTo>
                  <a:lnTo>
                    <a:pt x="78" y="78"/>
                  </a:lnTo>
                  <a:lnTo>
                    <a:pt x="84" y="78"/>
                  </a:lnTo>
                  <a:lnTo>
                    <a:pt x="90" y="78"/>
                  </a:lnTo>
                  <a:lnTo>
                    <a:pt x="96" y="78"/>
                  </a:lnTo>
                  <a:lnTo>
                    <a:pt x="96" y="72"/>
                  </a:lnTo>
                  <a:lnTo>
                    <a:pt x="102" y="7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Freeform 49">
              <a:extLst>
                <a:ext uri="{FF2B5EF4-FFF2-40B4-BE49-F238E27FC236}">
                  <a16:creationId xmlns:a16="http://schemas.microsoft.com/office/drawing/2014/main" id="{D06ACBEB-7FF3-A9CA-727E-9A25C0E7B037}"/>
                </a:ext>
              </a:extLst>
            </p:cNvPr>
            <p:cNvSpPr>
              <a:spLocks noChangeAspect="1"/>
            </p:cNvSpPr>
            <p:nvPr>
              <p:custDataLst>
                <p:tags r:id="rId44"/>
              </p:custDataLst>
            </p:nvPr>
          </p:nvSpPr>
          <p:spPr bwMode="gray">
            <a:xfrm>
              <a:off x="4056076" y="4889501"/>
              <a:ext cx="906304" cy="801687"/>
            </a:xfrm>
            <a:custGeom>
              <a:avLst/>
              <a:gdLst>
                <a:gd name="T0" fmla="*/ 8 w 672"/>
                <a:gd name="T1" fmla="*/ 9 h 594"/>
                <a:gd name="T2" fmla="*/ 26 w 672"/>
                <a:gd name="T3" fmla="*/ 13 h 594"/>
                <a:gd name="T4" fmla="*/ 39 w 672"/>
                <a:gd name="T5" fmla="*/ 4 h 594"/>
                <a:gd name="T6" fmla="*/ 60 w 672"/>
                <a:gd name="T7" fmla="*/ 0 h 594"/>
                <a:gd name="T8" fmla="*/ 65 w 672"/>
                <a:gd name="T9" fmla="*/ 9 h 594"/>
                <a:gd name="T10" fmla="*/ 78 w 672"/>
                <a:gd name="T11" fmla="*/ 17 h 594"/>
                <a:gd name="T12" fmla="*/ 186 w 672"/>
                <a:gd name="T13" fmla="*/ 17 h 594"/>
                <a:gd name="T14" fmla="*/ 247 w 672"/>
                <a:gd name="T15" fmla="*/ 22 h 594"/>
                <a:gd name="T16" fmla="*/ 260 w 672"/>
                <a:gd name="T17" fmla="*/ 31 h 594"/>
                <a:gd name="T18" fmla="*/ 277 w 672"/>
                <a:gd name="T19" fmla="*/ 35 h 594"/>
                <a:gd name="T20" fmla="*/ 277 w 672"/>
                <a:gd name="T21" fmla="*/ 31 h 594"/>
                <a:gd name="T22" fmla="*/ 286 w 672"/>
                <a:gd name="T23" fmla="*/ 35 h 594"/>
                <a:gd name="T24" fmla="*/ 303 w 672"/>
                <a:gd name="T25" fmla="*/ 35 h 594"/>
                <a:gd name="T26" fmla="*/ 316 w 672"/>
                <a:gd name="T27" fmla="*/ 35 h 594"/>
                <a:gd name="T28" fmla="*/ 329 w 672"/>
                <a:gd name="T29" fmla="*/ 35 h 594"/>
                <a:gd name="T30" fmla="*/ 399 w 672"/>
                <a:gd name="T31" fmla="*/ 26 h 594"/>
                <a:gd name="T32" fmla="*/ 455 w 672"/>
                <a:gd name="T33" fmla="*/ 22 h 594"/>
                <a:gd name="T34" fmla="*/ 468 w 672"/>
                <a:gd name="T35" fmla="*/ 22 h 594"/>
                <a:gd name="T36" fmla="*/ 481 w 672"/>
                <a:gd name="T37" fmla="*/ 31 h 594"/>
                <a:gd name="T38" fmla="*/ 468 w 672"/>
                <a:gd name="T39" fmla="*/ 31 h 594"/>
                <a:gd name="T40" fmla="*/ 455 w 672"/>
                <a:gd name="T41" fmla="*/ 35 h 594"/>
                <a:gd name="T42" fmla="*/ 442 w 672"/>
                <a:gd name="T43" fmla="*/ 43 h 594"/>
                <a:gd name="T44" fmla="*/ 429 w 672"/>
                <a:gd name="T45" fmla="*/ 52 h 594"/>
                <a:gd name="T46" fmla="*/ 421 w 672"/>
                <a:gd name="T47" fmla="*/ 43 h 594"/>
                <a:gd name="T48" fmla="*/ 347 w 672"/>
                <a:gd name="T49" fmla="*/ 48 h 594"/>
                <a:gd name="T50" fmla="*/ 295 w 672"/>
                <a:gd name="T51" fmla="*/ 282 h 594"/>
                <a:gd name="T52" fmla="*/ 286 w 672"/>
                <a:gd name="T53" fmla="*/ 412 h 594"/>
                <a:gd name="T54" fmla="*/ 273 w 672"/>
                <a:gd name="T55" fmla="*/ 425 h 594"/>
                <a:gd name="T56" fmla="*/ 260 w 672"/>
                <a:gd name="T57" fmla="*/ 429 h 594"/>
                <a:gd name="T58" fmla="*/ 243 w 672"/>
                <a:gd name="T59" fmla="*/ 429 h 594"/>
                <a:gd name="T60" fmla="*/ 225 w 672"/>
                <a:gd name="T61" fmla="*/ 425 h 594"/>
                <a:gd name="T62" fmla="*/ 208 w 672"/>
                <a:gd name="T63" fmla="*/ 421 h 594"/>
                <a:gd name="T64" fmla="*/ 204 w 672"/>
                <a:gd name="T65" fmla="*/ 412 h 594"/>
                <a:gd name="T66" fmla="*/ 195 w 672"/>
                <a:gd name="T67" fmla="*/ 399 h 594"/>
                <a:gd name="T68" fmla="*/ 182 w 672"/>
                <a:gd name="T69" fmla="*/ 407 h 594"/>
                <a:gd name="T70" fmla="*/ 178 w 672"/>
                <a:gd name="T71" fmla="*/ 412 h 594"/>
                <a:gd name="T72" fmla="*/ 165 w 672"/>
                <a:gd name="T73" fmla="*/ 417 h 594"/>
                <a:gd name="T74" fmla="*/ 151 w 672"/>
                <a:gd name="T75" fmla="*/ 403 h 594"/>
                <a:gd name="T76" fmla="*/ 139 w 672"/>
                <a:gd name="T77" fmla="*/ 390 h 594"/>
                <a:gd name="T78" fmla="*/ 126 w 672"/>
                <a:gd name="T79" fmla="*/ 373 h 594"/>
                <a:gd name="T80" fmla="*/ 122 w 672"/>
                <a:gd name="T81" fmla="*/ 355 h 594"/>
                <a:gd name="T82" fmla="*/ 117 w 672"/>
                <a:gd name="T83" fmla="*/ 347 h 594"/>
                <a:gd name="T84" fmla="*/ 122 w 672"/>
                <a:gd name="T85" fmla="*/ 338 h 594"/>
                <a:gd name="T86" fmla="*/ 117 w 672"/>
                <a:gd name="T87" fmla="*/ 330 h 594"/>
                <a:gd name="T88" fmla="*/ 108 w 672"/>
                <a:gd name="T89" fmla="*/ 316 h 594"/>
                <a:gd name="T90" fmla="*/ 108 w 672"/>
                <a:gd name="T91" fmla="*/ 304 h 594"/>
                <a:gd name="T92" fmla="*/ 108 w 672"/>
                <a:gd name="T93" fmla="*/ 291 h 594"/>
                <a:gd name="T94" fmla="*/ 104 w 672"/>
                <a:gd name="T95" fmla="*/ 273 h 594"/>
                <a:gd name="T96" fmla="*/ 95 w 672"/>
                <a:gd name="T97" fmla="*/ 256 h 594"/>
                <a:gd name="T98" fmla="*/ 99 w 672"/>
                <a:gd name="T99" fmla="*/ 239 h 594"/>
                <a:gd name="T100" fmla="*/ 99 w 672"/>
                <a:gd name="T101" fmla="*/ 225 h 594"/>
                <a:gd name="T102" fmla="*/ 99 w 672"/>
                <a:gd name="T103" fmla="*/ 217 h 594"/>
                <a:gd name="T104" fmla="*/ 95 w 672"/>
                <a:gd name="T105" fmla="*/ 196 h 594"/>
                <a:gd name="T106" fmla="*/ 82 w 672"/>
                <a:gd name="T107" fmla="*/ 178 h 594"/>
                <a:gd name="T108" fmla="*/ 74 w 672"/>
                <a:gd name="T109" fmla="*/ 165 h 594"/>
                <a:gd name="T110" fmla="*/ 65 w 672"/>
                <a:gd name="T111" fmla="*/ 147 h 594"/>
                <a:gd name="T112" fmla="*/ 56 w 672"/>
                <a:gd name="T113" fmla="*/ 134 h 594"/>
                <a:gd name="T114" fmla="*/ 48 w 672"/>
                <a:gd name="T115" fmla="*/ 113 h 594"/>
                <a:gd name="T116" fmla="*/ 39 w 672"/>
                <a:gd name="T117" fmla="*/ 95 h 594"/>
                <a:gd name="T118" fmla="*/ 26 w 672"/>
                <a:gd name="T119" fmla="*/ 70 h 594"/>
                <a:gd name="T120" fmla="*/ 8 w 672"/>
                <a:gd name="T121" fmla="*/ 56 h 594"/>
                <a:gd name="T122" fmla="*/ 0 w 672"/>
                <a:gd name="T123" fmla="*/ 35 h 594"/>
                <a:gd name="T124" fmla="*/ 0 w 672"/>
                <a:gd name="T125" fmla="*/ 13 h 59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672"/>
                <a:gd name="T190" fmla="*/ 0 h 594"/>
                <a:gd name="T191" fmla="*/ 672 w 672"/>
                <a:gd name="T192" fmla="*/ 594 h 59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672" h="594">
                  <a:moveTo>
                    <a:pt x="0" y="12"/>
                  </a:moveTo>
                  <a:lnTo>
                    <a:pt x="0" y="18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24" y="12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36" y="18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6"/>
                  </a:lnTo>
                  <a:lnTo>
                    <a:pt x="54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84" y="0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84" y="6"/>
                  </a:lnTo>
                  <a:lnTo>
                    <a:pt x="90" y="6"/>
                  </a:lnTo>
                  <a:lnTo>
                    <a:pt x="90" y="12"/>
                  </a:lnTo>
                  <a:lnTo>
                    <a:pt x="96" y="12"/>
                  </a:lnTo>
                  <a:lnTo>
                    <a:pt x="96" y="18"/>
                  </a:lnTo>
                  <a:lnTo>
                    <a:pt x="102" y="18"/>
                  </a:lnTo>
                  <a:lnTo>
                    <a:pt x="108" y="18"/>
                  </a:lnTo>
                  <a:lnTo>
                    <a:pt x="108" y="24"/>
                  </a:lnTo>
                  <a:lnTo>
                    <a:pt x="114" y="24"/>
                  </a:lnTo>
                  <a:lnTo>
                    <a:pt x="120" y="24"/>
                  </a:lnTo>
                  <a:lnTo>
                    <a:pt x="120" y="18"/>
                  </a:lnTo>
                  <a:lnTo>
                    <a:pt x="144" y="24"/>
                  </a:lnTo>
                  <a:lnTo>
                    <a:pt x="258" y="24"/>
                  </a:lnTo>
                  <a:lnTo>
                    <a:pt x="264" y="24"/>
                  </a:lnTo>
                  <a:lnTo>
                    <a:pt x="330" y="24"/>
                  </a:lnTo>
                  <a:lnTo>
                    <a:pt x="336" y="24"/>
                  </a:lnTo>
                  <a:lnTo>
                    <a:pt x="336" y="30"/>
                  </a:lnTo>
                  <a:lnTo>
                    <a:pt x="342" y="30"/>
                  </a:lnTo>
                  <a:lnTo>
                    <a:pt x="342" y="36"/>
                  </a:lnTo>
                  <a:lnTo>
                    <a:pt x="348" y="36"/>
                  </a:lnTo>
                  <a:lnTo>
                    <a:pt x="348" y="42"/>
                  </a:lnTo>
                  <a:lnTo>
                    <a:pt x="354" y="42"/>
                  </a:lnTo>
                  <a:lnTo>
                    <a:pt x="360" y="42"/>
                  </a:lnTo>
                  <a:lnTo>
                    <a:pt x="366" y="42"/>
                  </a:lnTo>
                  <a:lnTo>
                    <a:pt x="372" y="42"/>
                  </a:lnTo>
                  <a:lnTo>
                    <a:pt x="378" y="42"/>
                  </a:lnTo>
                  <a:lnTo>
                    <a:pt x="378" y="48"/>
                  </a:lnTo>
                  <a:lnTo>
                    <a:pt x="384" y="48"/>
                  </a:lnTo>
                  <a:lnTo>
                    <a:pt x="384" y="42"/>
                  </a:lnTo>
                  <a:lnTo>
                    <a:pt x="384" y="48"/>
                  </a:lnTo>
                  <a:lnTo>
                    <a:pt x="384" y="42"/>
                  </a:lnTo>
                  <a:lnTo>
                    <a:pt x="384" y="48"/>
                  </a:lnTo>
                  <a:lnTo>
                    <a:pt x="384" y="42"/>
                  </a:lnTo>
                  <a:lnTo>
                    <a:pt x="384" y="48"/>
                  </a:lnTo>
                  <a:lnTo>
                    <a:pt x="390" y="48"/>
                  </a:lnTo>
                  <a:lnTo>
                    <a:pt x="390" y="42"/>
                  </a:lnTo>
                  <a:lnTo>
                    <a:pt x="396" y="42"/>
                  </a:lnTo>
                  <a:lnTo>
                    <a:pt x="396" y="48"/>
                  </a:lnTo>
                  <a:lnTo>
                    <a:pt x="402" y="48"/>
                  </a:lnTo>
                  <a:lnTo>
                    <a:pt x="402" y="42"/>
                  </a:lnTo>
                  <a:lnTo>
                    <a:pt x="408" y="48"/>
                  </a:lnTo>
                  <a:lnTo>
                    <a:pt x="414" y="48"/>
                  </a:lnTo>
                  <a:lnTo>
                    <a:pt x="420" y="48"/>
                  </a:lnTo>
                  <a:lnTo>
                    <a:pt x="426" y="48"/>
                  </a:lnTo>
                  <a:lnTo>
                    <a:pt x="426" y="42"/>
                  </a:lnTo>
                  <a:lnTo>
                    <a:pt x="426" y="48"/>
                  </a:lnTo>
                  <a:lnTo>
                    <a:pt x="432" y="48"/>
                  </a:lnTo>
                  <a:lnTo>
                    <a:pt x="438" y="48"/>
                  </a:lnTo>
                  <a:lnTo>
                    <a:pt x="444" y="48"/>
                  </a:lnTo>
                  <a:lnTo>
                    <a:pt x="444" y="54"/>
                  </a:lnTo>
                  <a:lnTo>
                    <a:pt x="450" y="54"/>
                  </a:lnTo>
                  <a:lnTo>
                    <a:pt x="456" y="54"/>
                  </a:lnTo>
                  <a:lnTo>
                    <a:pt x="456" y="48"/>
                  </a:lnTo>
                  <a:lnTo>
                    <a:pt x="462" y="48"/>
                  </a:lnTo>
                  <a:lnTo>
                    <a:pt x="468" y="48"/>
                  </a:lnTo>
                  <a:lnTo>
                    <a:pt x="474" y="48"/>
                  </a:lnTo>
                  <a:lnTo>
                    <a:pt x="480" y="54"/>
                  </a:lnTo>
                  <a:lnTo>
                    <a:pt x="552" y="36"/>
                  </a:lnTo>
                  <a:lnTo>
                    <a:pt x="582" y="36"/>
                  </a:lnTo>
                  <a:lnTo>
                    <a:pt x="618" y="24"/>
                  </a:lnTo>
                  <a:lnTo>
                    <a:pt x="624" y="24"/>
                  </a:lnTo>
                  <a:lnTo>
                    <a:pt x="630" y="24"/>
                  </a:lnTo>
                  <a:lnTo>
                    <a:pt x="630" y="30"/>
                  </a:lnTo>
                  <a:lnTo>
                    <a:pt x="636" y="30"/>
                  </a:lnTo>
                  <a:lnTo>
                    <a:pt x="642" y="30"/>
                  </a:lnTo>
                  <a:lnTo>
                    <a:pt x="642" y="24"/>
                  </a:lnTo>
                  <a:lnTo>
                    <a:pt x="642" y="30"/>
                  </a:lnTo>
                  <a:lnTo>
                    <a:pt x="648" y="30"/>
                  </a:lnTo>
                  <a:lnTo>
                    <a:pt x="654" y="30"/>
                  </a:lnTo>
                  <a:lnTo>
                    <a:pt x="660" y="30"/>
                  </a:lnTo>
                  <a:lnTo>
                    <a:pt x="660" y="36"/>
                  </a:lnTo>
                  <a:lnTo>
                    <a:pt x="666" y="36"/>
                  </a:lnTo>
                  <a:lnTo>
                    <a:pt x="666" y="42"/>
                  </a:lnTo>
                  <a:lnTo>
                    <a:pt x="672" y="42"/>
                  </a:lnTo>
                  <a:lnTo>
                    <a:pt x="666" y="42"/>
                  </a:lnTo>
                  <a:lnTo>
                    <a:pt x="660" y="42"/>
                  </a:lnTo>
                  <a:lnTo>
                    <a:pt x="654" y="42"/>
                  </a:lnTo>
                  <a:lnTo>
                    <a:pt x="648" y="42"/>
                  </a:lnTo>
                  <a:lnTo>
                    <a:pt x="648" y="48"/>
                  </a:lnTo>
                  <a:lnTo>
                    <a:pt x="642" y="48"/>
                  </a:lnTo>
                  <a:lnTo>
                    <a:pt x="636" y="54"/>
                  </a:lnTo>
                  <a:lnTo>
                    <a:pt x="630" y="54"/>
                  </a:lnTo>
                  <a:lnTo>
                    <a:pt x="630" y="48"/>
                  </a:lnTo>
                  <a:lnTo>
                    <a:pt x="624" y="48"/>
                  </a:lnTo>
                  <a:lnTo>
                    <a:pt x="624" y="54"/>
                  </a:lnTo>
                  <a:lnTo>
                    <a:pt x="618" y="54"/>
                  </a:lnTo>
                  <a:lnTo>
                    <a:pt x="612" y="54"/>
                  </a:lnTo>
                  <a:lnTo>
                    <a:pt x="612" y="60"/>
                  </a:lnTo>
                  <a:lnTo>
                    <a:pt x="606" y="60"/>
                  </a:lnTo>
                  <a:lnTo>
                    <a:pt x="606" y="66"/>
                  </a:lnTo>
                  <a:lnTo>
                    <a:pt x="600" y="66"/>
                  </a:lnTo>
                  <a:lnTo>
                    <a:pt x="600" y="72"/>
                  </a:lnTo>
                  <a:lnTo>
                    <a:pt x="594" y="72"/>
                  </a:lnTo>
                  <a:lnTo>
                    <a:pt x="588" y="78"/>
                  </a:lnTo>
                  <a:lnTo>
                    <a:pt x="588" y="72"/>
                  </a:lnTo>
                  <a:lnTo>
                    <a:pt x="588" y="66"/>
                  </a:lnTo>
                  <a:lnTo>
                    <a:pt x="582" y="66"/>
                  </a:lnTo>
                  <a:lnTo>
                    <a:pt x="582" y="60"/>
                  </a:lnTo>
                  <a:lnTo>
                    <a:pt x="576" y="60"/>
                  </a:lnTo>
                  <a:lnTo>
                    <a:pt x="576" y="54"/>
                  </a:lnTo>
                  <a:lnTo>
                    <a:pt x="570" y="54"/>
                  </a:lnTo>
                  <a:lnTo>
                    <a:pt x="564" y="54"/>
                  </a:lnTo>
                  <a:lnTo>
                    <a:pt x="480" y="66"/>
                  </a:lnTo>
                  <a:lnTo>
                    <a:pt x="456" y="66"/>
                  </a:lnTo>
                  <a:lnTo>
                    <a:pt x="456" y="198"/>
                  </a:lnTo>
                  <a:lnTo>
                    <a:pt x="456" y="252"/>
                  </a:lnTo>
                  <a:lnTo>
                    <a:pt x="408" y="252"/>
                  </a:lnTo>
                  <a:lnTo>
                    <a:pt x="408" y="390"/>
                  </a:lnTo>
                  <a:lnTo>
                    <a:pt x="408" y="570"/>
                  </a:lnTo>
                  <a:lnTo>
                    <a:pt x="402" y="570"/>
                  </a:lnTo>
                  <a:lnTo>
                    <a:pt x="402" y="576"/>
                  </a:lnTo>
                  <a:lnTo>
                    <a:pt x="396" y="576"/>
                  </a:lnTo>
                  <a:lnTo>
                    <a:pt x="396" y="570"/>
                  </a:lnTo>
                  <a:lnTo>
                    <a:pt x="396" y="576"/>
                  </a:lnTo>
                  <a:lnTo>
                    <a:pt x="390" y="576"/>
                  </a:lnTo>
                  <a:lnTo>
                    <a:pt x="384" y="576"/>
                  </a:lnTo>
                  <a:lnTo>
                    <a:pt x="384" y="582"/>
                  </a:lnTo>
                  <a:lnTo>
                    <a:pt x="378" y="588"/>
                  </a:lnTo>
                  <a:lnTo>
                    <a:pt x="372" y="582"/>
                  </a:lnTo>
                  <a:lnTo>
                    <a:pt x="372" y="588"/>
                  </a:lnTo>
                  <a:lnTo>
                    <a:pt x="372" y="594"/>
                  </a:lnTo>
                  <a:lnTo>
                    <a:pt x="366" y="594"/>
                  </a:lnTo>
                  <a:lnTo>
                    <a:pt x="360" y="594"/>
                  </a:lnTo>
                  <a:lnTo>
                    <a:pt x="354" y="594"/>
                  </a:lnTo>
                  <a:lnTo>
                    <a:pt x="354" y="588"/>
                  </a:lnTo>
                  <a:lnTo>
                    <a:pt x="348" y="588"/>
                  </a:lnTo>
                  <a:lnTo>
                    <a:pt x="342" y="588"/>
                  </a:lnTo>
                  <a:lnTo>
                    <a:pt x="336" y="594"/>
                  </a:lnTo>
                  <a:lnTo>
                    <a:pt x="330" y="594"/>
                  </a:lnTo>
                  <a:lnTo>
                    <a:pt x="324" y="594"/>
                  </a:lnTo>
                  <a:lnTo>
                    <a:pt x="318" y="594"/>
                  </a:lnTo>
                  <a:lnTo>
                    <a:pt x="312" y="594"/>
                  </a:lnTo>
                  <a:lnTo>
                    <a:pt x="312" y="588"/>
                  </a:lnTo>
                  <a:lnTo>
                    <a:pt x="306" y="588"/>
                  </a:lnTo>
                  <a:lnTo>
                    <a:pt x="300" y="588"/>
                  </a:lnTo>
                  <a:lnTo>
                    <a:pt x="294" y="588"/>
                  </a:lnTo>
                  <a:lnTo>
                    <a:pt x="288" y="588"/>
                  </a:lnTo>
                  <a:lnTo>
                    <a:pt x="288" y="582"/>
                  </a:lnTo>
                  <a:lnTo>
                    <a:pt x="282" y="582"/>
                  </a:lnTo>
                  <a:lnTo>
                    <a:pt x="282" y="576"/>
                  </a:lnTo>
                  <a:lnTo>
                    <a:pt x="276" y="576"/>
                  </a:lnTo>
                  <a:lnTo>
                    <a:pt x="276" y="570"/>
                  </a:lnTo>
                  <a:lnTo>
                    <a:pt x="282" y="570"/>
                  </a:lnTo>
                  <a:lnTo>
                    <a:pt x="282" y="564"/>
                  </a:lnTo>
                  <a:lnTo>
                    <a:pt x="276" y="564"/>
                  </a:lnTo>
                  <a:lnTo>
                    <a:pt x="276" y="558"/>
                  </a:lnTo>
                  <a:lnTo>
                    <a:pt x="270" y="558"/>
                  </a:lnTo>
                  <a:lnTo>
                    <a:pt x="270" y="552"/>
                  </a:lnTo>
                  <a:lnTo>
                    <a:pt x="264" y="552"/>
                  </a:lnTo>
                  <a:lnTo>
                    <a:pt x="258" y="552"/>
                  </a:lnTo>
                  <a:lnTo>
                    <a:pt x="252" y="552"/>
                  </a:lnTo>
                  <a:lnTo>
                    <a:pt x="252" y="558"/>
                  </a:lnTo>
                  <a:lnTo>
                    <a:pt x="252" y="564"/>
                  </a:lnTo>
                  <a:lnTo>
                    <a:pt x="246" y="564"/>
                  </a:lnTo>
                  <a:lnTo>
                    <a:pt x="252" y="564"/>
                  </a:lnTo>
                  <a:lnTo>
                    <a:pt x="246" y="570"/>
                  </a:lnTo>
                  <a:lnTo>
                    <a:pt x="246" y="576"/>
                  </a:lnTo>
                  <a:lnTo>
                    <a:pt x="246" y="570"/>
                  </a:lnTo>
                  <a:lnTo>
                    <a:pt x="240" y="570"/>
                  </a:lnTo>
                  <a:lnTo>
                    <a:pt x="240" y="576"/>
                  </a:lnTo>
                  <a:lnTo>
                    <a:pt x="234" y="576"/>
                  </a:lnTo>
                  <a:lnTo>
                    <a:pt x="234" y="582"/>
                  </a:lnTo>
                  <a:lnTo>
                    <a:pt x="228" y="576"/>
                  </a:lnTo>
                  <a:lnTo>
                    <a:pt x="222" y="576"/>
                  </a:lnTo>
                  <a:lnTo>
                    <a:pt x="222" y="570"/>
                  </a:lnTo>
                  <a:lnTo>
                    <a:pt x="216" y="564"/>
                  </a:lnTo>
                  <a:lnTo>
                    <a:pt x="210" y="564"/>
                  </a:lnTo>
                  <a:lnTo>
                    <a:pt x="210" y="558"/>
                  </a:lnTo>
                  <a:lnTo>
                    <a:pt x="204" y="558"/>
                  </a:lnTo>
                  <a:lnTo>
                    <a:pt x="198" y="552"/>
                  </a:lnTo>
                  <a:lnTo>
                    <a:pt x="198" y="546"/>
                  </a:lnTo>
                  <a:lnTo>
                    <a:pt x="192" y="546"/>
                  </a:lnTo>
                  <a:lnTo>
                    <a:pt x="192" y="540"/>
                  </a:lnTo>
                  <a:lnTo>
                    <a:pt x="186" y="534"/>
                  </a:lnTo>
                  <a:lnTo>
                    <a:pt x="186" y="528"/>
                  </a:lnTo>
                  <a:lnTo>
                    <a:pt x="180" y="522"/>
                  </a:lnTo>
                  <a:lnTo>
                    <a:pt x="180" y="516"/>
                  </a:lnTo>
                  <a:lnTo>
                    <a:pt x="174" y="516"/>
                  </a:lnTo>
                  <a:lnTo>
                    <a:pt x="174" y="510"/>
                  </a:lnTo>
                  <a:lnTo>
                    <a:pt x="174" y="504"/>
                  </a:lnTo>
                  <a:lnTo>
                    <a:pt x="174" y="498"/>
                  </a:lnTo>
                  <a:lnTo>
                    <a:pt x="174" y="492"/>
                  </a:lnTo>
                  <a:lnTo>
                    <a:pt x="168" y="492"/>
                  </a:lnTo>
                  <a:lnTo>
                    <a:pt x="168" y="498"/>
                  </a:lnTo>
                  <a:lnTo>
                    <a:pt x="168" y="492"/>
                  </a:lnTo>
                  <a:lnTo>
                    <a:pt x="168" y="486"/>
                  </a:lnTo>
                  <a:lnTo>
                    <a:pt x="162" y="486"/>
                  </a:lnTo>
                  <a:lnTo>
                    <a:pt x="162" y="480"/>
                  </a:lnTo>
                  <a:lnTo>
                    <a:pt x="168" y="480"/>
                  </a:lnTo>
                  <a:lnTo>
                    <a:pt x="168" y="486"/>
                  </a:lnTo>
                  <a:lnTo>
                    <a:pt x="168" y="480"/>
                  </a:lnTo>
                  <a:lnTo>
                    <a:pt x="168" y="474"/>
                  </a:lnTo>
                  <a:lnTo>
                    <a:pt x="168" y="468"/>
                  </a:lnTo>
                  <a:lnTo>
                    <a:pt x="162" y="468"/>
                  </a:lnTo>
                  <a:lnTo>
                    <a:pt x="156" y="462"/>
                  </a:lnTo>
                  <a:lnTo>
                    <a:pt x="162" y="462"/>
                  </a:lnTo>
                  <a:lnTo>
                    <a:pt x="156" y="456"/>
                  </a:lnTo>
                  <a:lnTo>
                    <a:pt x="162" y="456"/>
                  </a:lnTo>
                  <a:lnTo>
                    <a:pt x="162" y="450"/>
                  </a:lnTo>
                  <a:lnTo>
                    <a:pt x="156" y="450"/>
                  </a:lnTo>
                  <a:lnTo>
                    <a:pt x="156" y="444"/>
                  </a:lnTo>
                  <a:lnTo>
                    <a:pt x="156" y="438"/>
                  </a:lnTo>
                  <a:lnTo>
                    <a:pt x="150" y="438"/>
                  </a:lnTo>
                  <a:lnTo>
                    <a:pt x="156" y="438"/>
                  </a:lnTo>
                  <a:lnTo>
                    <a:pt x="150" y="432"/>
                  </a:lnTo>
                  <a:lnTo>
                    <a:pt x="156" y="432"/>
                  </a:lnTo>
                  <a:lnTo>
                    <a:pt x="156" y="426"/>
                  </a:lnTo>
                  <a:lnTo>
                    <a:pt x="150" y="420"/>
                  </a:lnTo>
                  <a:lnTo>
                    <a:pt x="150" y="414"/>
                  </a:lnTo>
                  <a:lnTo>
                    <a:pt x="150" y="408"/>
                  </a:lnTo>
                  <a:lnTo>
                    <a:pt x="156" y="408"/>
                  </a:lnTo>
                  <a:lnTo>
                    <a:pt x="156" y="402"/>
                  </a:lnTo>
                  <a:lnTo>
                    <a:pt x="150" y="402"/>
                  </a:lnTo>
                  <a:lnTo>
                    <a:pt x="150" y="396"/>
                  </a:lnTo>
                  <a:lnTo>
                    <a:pt x="150" y="390"/>
                  </a:lnTo>
                  <a:lnTo>
                    <a:pt x="150" y="384"/>
                  </a:lnTo>
                  <a:lnTo>
                    <a:pt x="144" y="384"/>
                  </a:lnTo>
                  <a:lnTo>
                    <a:pt x="144" y="378"/>
                  </a:lnTo>
                  <a:lnTo>
                    <a:pt x="138" y="378"/>
                  </a:lnTo>
                  <a:lnTo>
                    <a:pt x="144" y="378"/>
                  </a:lnTo>
                  <a:lnTo>
                    <a:pt x="144" y="372"/>
                  </a:lnTo>
                  <a:lnTo>
                    <a:pt x="138" y="360"/>
                  </a:lnTo>
                  <a:lnTo>
                    <a:pt x="132" y="354"/>
                  </a:lnTo>
                  <a:lnTo>
                    <a:pt x="132" y="348"/>
                  </a:lnTo>
                  <a:lnTo>
                    <a:pt x="138" y="348"/>
                  </a:lnTo>
                  <a:lnTo>
                    <a:pt x="138" y="342"/>
                  </a:lnTo>
                  <a:lnTo>
                    <a:pt x="138" y="336"/>
                  </a:lnTo>
                  <a:lnTo>
                    <a:pt x="138" y="330"/>
                  </a:lnTo>
                  <a:lnTo>
                    <a:pt x="132" y="318"/>
                  </a:lnTo>
                  <a:lnTo>
                    <a:pt x="138" y="318"/>
                  </a:lnTo>
                  <a:lnTo>
                    <a:pt x="132" y="318"/>
                  </a:lnTo>
                  <a:lnTo>
                    <a:pt x="138" y="318"/>
                  </a:lnTo>
                  <a:lnTo>
                    <a:pt x="138" y="312"/>
                  </a:lnTo>
                  <a:lnTo>
                    <a:pt x="132" y="306"/>
                  </a:lnTo>
                  <a:lnTo>
                    <a:pt x="132" y="300"/>
                  </a:lnTo>
                  <a:lnTo>
                    <a:pt x="132" y="294"/>
                  </a:lnTo>
                  <a:lnTo>
                    <a:pt x="132" y="300"/>
                  </a:lnTo>
                  <a:lnTo>
                    <a:pt x="138" y="300"/>
                  </a:lnTo>
                  <a:lnTo>
                    <a:pt x="138" y="294"/>
                  </a:lnTo>
                  <a:lnTo>
                    <a:pt x="138" y="288"/>
                  </a:lnTo>
                  <a:lnTo>
                    <a:pt x="138" y="282"/>
                  </a:lnTo>
                  <a:lnTo>
                    <a:pt x="138" y="276"/>
                  </a:lnTo>
                  <a:lnTo>
                    <a:pt x="132" y="270"/>
                  </a:lnTo>
                  <a:lnTo>
                    <a:pt x="132" y="264"/>
                  </a:lnTo>
                  <a:lnTo>
                    <a:pt x="126" y="258"/>
                  </a:lnTo>
                  <a:lnTo>
                    <a:pt x="120" y="252"/>
                  </a:lnTo>
                  <a:lnTo>
                    <a:pt x="120" y="246"/>
                  </a:lnTo>
                  <a:lnTo>
                    <a:pt x="114" y="246"/>
                  </a:lnTo>
                  <a:lnTo>
                    <a:pt x="114" y="240"/>
                  </a:lnTo>
                  <a:lnTo>
                    <a:pt x="108" y="240"/>
                  </a:lnTo>
                  <a:lnTo>
                    <a:pt x="108" y="234"/>
                  </a:lnTo>
                  <a:lnTo>
                    <a:pt x="108" y="228"/>
                  </a:lnTo>
                  <a:lnTo>
                    <a:pt x="102" y="228"/>
                  </a:lnTo>
                  <a:lnTo>
                    <a:pt x="102" y="222"/>
                  </a:lnTo>
                  <a:lnTo>
                    <a:pt x="96" y="216"/>
                  </a:lnTo>
                  <a:lnTo>
                    <a:pt x="96" y="210"/>
                  </a:lnTo>
                  <a:lnTo>
                    <a:pt x="90" y="210"/>
                  </a:lnTo>
                  <a:lnTo>
                    <a:pt x="90" y="204"/>
                  </a:lnTo>
                  <a:lnTo>
                    <a:pt x="90" y="198"/>
                  </a:lnTo>
                  <a:lnTo>
                    <a:pt x="84" y="198"/>
                  </a:lnTo>
                  <a:lnTo>
                    <a:pt x="84" y="192"/>
                  </a:lnTo>
                  <a:lnTo>
                    <a:pt x="78" y="192"/>
                  </a:lnTo>
                  <a:lnTo>
                    <a:pt x="78" y="186"/>
                  </a:lnTo>
                  <a:lnTo>
                    <a:pt x="78" y="174"/>
                  </a:lnTo>
                  <a:lnTo>
                    <a:pt x="72" y="174"/>
                  </a:lnTo>
                  <a:lnTo>
                    <a:pt x="72" y="168"/>
                  </a:lnTo>
                  <a:lnTo>
                    <a:pt x="72" y="162"/>
                  </a:lnTo>
                  <a:lnTo>
                    <a:pt x="66" y="156"/>
                  </a:lnTo>
                  <a:lnTo>
                    <a:pt x="60" y="150"/>
                  </a:lnTo>
                  <a:lnTo>
                    <a:pt x="60" y="144"/>
                  </a:lnTo>
                  <a:lnTo>
                    <a:pt x="60" y="138"/>
                  </a:lnTo>
                  <a:lnTo>
                    <a:pt x="54" y="138"/>
                  </a:lnTo>
                  <a:lnTo>
                    <a:pt x="54" y="132"/>
                  </a:lnTo>
                  <a:lnTo>
                    <a:pt x="48" y="126"/>
                  </a:lnTo>
                  <a:lnTo>
                    <a:pt x="48" y="120"/>
                  </a:lnTo>
                  <a:lnTo>
                    <a:pt x="42" y="108"/>
                  </a:lnTo>
                  <a:lnTo>
                    <a:pt x="36" y="102"/>
                  </a:lnTo>
                  <a:lnTo>
                    <a:pt x="36" y="96"/>
                  </a:lnTo>
                  <a:lnTo>
                    <a:pt x="30" y="96"/>
                  </a:lnTo>
                  <a:lnTo>
                    <a:pt x="30" y="90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2" y="78"/>
                  </a:lnTo>
                  <a:lnTo>
                    <a:pt x="12" y="72"/>
                  </a:lnTo>
                  <a:lnTo>
                    <a:pt x="12" y="66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6" name="Freeform 50">
              <a:extLst>
                <a:ext uri="{FF2B5EF4-FFF2-40B4-BE49-F238E27FC236}">
                  <a16:creationId xmlns:a16="http://schemas.microsoft.com/office/drawing/2014/main" id="{7591745F-658C-3610-5BB9-12485A391CBE}"/>
                </a:ext>
              </a:extLst>
            </p:cNvPr>
            <p:cNvSpPr>
              <a:spLocks noChangeAspect="1"/>
            </p:cNvSpPr>
            <p:nvPr>
              <p:custDataLst>
                <p:tags r:id="rId45"/>
              </p:custDataLst>
            </p:nvPr>
          </p:nvSpPr>
          <p:spPr bwMode="gray">
            <a:xfrm>
              <a:off x="5333790" y="5480051"/>
              <a:ext cx="88884" cy="104775"/>
            </a:xfrm>
            <a:custGeom>
              <a:avLst/>
              <a:gdLst>
                <a:gd name="T0" fmla="*/ 39 w 66"/>
                <a:gd name="T1" fmla="*/ 4 h 78"/>
                <a:gd name="T2" fmla="*/ 43 w 66"/>
                <a:gd name="T3" fmla="*/ 8 h 78"/>
                <a:gd name="T4" fmla="*/ 43 w 66"/>
                <a:gd name="T5" fmla="*/ 13 h 78"/>
                <a:gd name="T6" fmla="*/ 43 w 66"/>
                <a:gd name="T7" fmla="*/ 17 h 78"/>
                <a:gd name="T8" fmla="*/ 43 w 66"/>
                <a:gd name="T9" fmla="*/ 21 h 78"/>
                <a:gd name="T10" fmla="*/ 48 w 66"/>
                <a:gd name="T11" fmla="*/ 25 h 78"/>
                <a:gd name="T12" fmla="*/ 48 w 66"/>
                <a:gd name="T13" fmla="*/ 39 h 78"/>
                <a:gd name="T14" fmla="*/ 43 w 66"/>
                <a:gd name="T15" fmla="*/ 39 h 78"/>
                <a:gd name="T16" fmla="*/ 39 w 66"/>
                <a:gd name="T17" fmla="*/ 43 h 78"/>
                <a:gd name="T18" fmla="*/ 39 w 66"/>
                <a:gd name="T19" fmla="*/ 47 h 78"/>
                <a:gd name="T20" fmla="*/ 39 w 66"/>
                <a:gd name="T21" fmla="*/ 56 h 78"/>
                <a:gd name="T22" fmla="*/ 26 w 66"/>
                <a:gd name="T23" fmla="*/ 56 h 78"/>
                <a:gd name="T24" fmla="*/ 21 w 66"/>
                <a:gd name="T25" fmla="*/ 56 h 78"/>
                <a:gd name="T26" fmla="*/ 17 w 66"/>
                <a:gd name="T27" fmla="*/ 52 h 78"/>
                <a:gd name="T28" fmla="*/ 13 w 66"/>
                <a:gd name="T29" fmla="*/ 52 h 78"/>
                <a:gd name="T30" fmla="*/ 8 w 66"/>
                <a:gd name="T31" fmla="*/ 47 h 78"/>
                <a:gd name="T32" fmla="*/ 4 w 66"/>
                <a:gd name="T33" fmla="*/ 43 h 78"/>
                <a:gd name="T34" fmla="*/ 4 w 66"/>
                <a:gd name="T35" fmla="*/ 39 h 78"/>
                <a:gd name="T36" fmla="*/ 0 w 66"/>
                <a:gd name="T37" fmla="*/ 39 h 78"/>
                <a:gd name="T38" fmla="*/ 0 w 66"/>
                <a:gd name="T39" fmla="*/ 35 h 78"/>
                <a:gd name="T40" fmla="*/ 0 w 66"/>
                <a:gd name="T41" fmla="*/ 39 h 78"/>
                <a:gd name="T42" fmla="*/ 0 w 66"/>
                <a:gd name="T43" fmla="*/ 35 h 78"/>
                <a:gd name="T44" fmla="*/ 0 w 66"/>
                <a:gd name="T45" fmla="*/ 30 h 78"/>
                <a:gd name="T46" fmla="*/ 0 w 66"/>
                <a:gd name="T47" fmla="*/ 25 h 78"/>
                <a:gd name="T48" fmla="*/ 0 w 66"/>
                <a:gd name="T49" fmla="*/ 21 h 78"/>
                <a:gd name="T50" fmla="*/ 0 w 66"/>
                <a:gd name="T51" fmla="*/ 17 h 78"/>
                <a:gd name="T52" fmla="*/ 4 w 66"/>
                <a:gd name="T53" fmla="*/ 17 h 78"/>
                <a:gd name="T54" fmla="*/ 8 w 66"/>
                <a:gd name="T55" fmla="*/ 8 h 78"/>
                <a:gd name="T56" fmla="*/ 8 w 66"/>
                <a:gd name="T57" fmla="*/ 4 h 78"/>
                <a:gd name="T58" fmla="*/ 13 w 66"/>
                <a:gd name="T59" fmla="*/ 0 h 78"/>
                <a:gd name="T60" fmla="*/ 17 w 66"/>
                <a:gd name="T61" fmla="*/ 0 h 78"/>
                <a:gd name="T62" fmla="*/ 21 w 66"/>
                <a:gd name="T63" fmla="*/ 0 h 78"/>
                <a:gd name="T64" fmla="*/ 26 w 66"/>
                <a:gd name="T65" fmla="*/ 0 h 78"/>
                <a:gd name="T66" fmla="*/ 26 w 66"/>
                <a:gd name="T67" fmla="*/ 4 h 78"/>
                <a:gd name="T68" fmla="*/ 35 w 66"/>
                <a:gd name="T69" fmla="*/ 8 h 78"/>
                <a:gd name="T70" fmla="*/ 39 w 66"/>
                <a:gd name="T71" fmla="*/ 8 h 78"/>
                <a:gd name="T72" fmla="*/ 39 w 66"/>
                <a:gd name="T73" fmla="*/ 4 h 7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6"/>
                <a:gd name="T112" fmla="*/ 0 h 78"/>
                <a:gd name="T113" fmla="*/ 66 w 66"/>
                <a:gd name="T114" fmla="*/ 78 h 7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6" h="78">
                  <a:moveTo>
                    <a:pt x="54" y="6"/>
                  </a:moveTo>
                  <a:lnTo>
                    <a:pt x="60" y="12"/>
                  </a:lnTo>
                  <a:lnTo>
                    <a:pt x="60" y="18"/>
                  </a:lnTo>
                  <a:lnTo>
                    <a:pt x="60" y="24"/>
                  </a:lnTo>
                  <a:lnTo>
                    <a:pt x="60" y="30"/>
                  </a:lnTo>
                  <a:lnTo>
                    <a:pt x="66" y="36"/>
                  </a:lnTo>
                  <a:lnTo>
                    <a:pt x="66" y="54"/>
                  </a:lnTo>
                  <a:lnTo>
                    <a:pt x="60" y="54"/>
                  </a:lnTo>
                  <a:lnTo>
                    <a:pt x="54" y="60"/>
                  </a:lnTo>
                  <a:lnTo>
                    <a:pt x="54" y="66"/>
                  </a:lnTo>
                  <a:lnTo>
                    <a:pt x="54" y="78"/>
                  </a:lnTo>
                  <a:lnTo>
                    <a:pt x="36" y="78"/>
                  </a:lnTo>
                  <a:lnTo>
                    <a:pt x="30" y="78"/>
                  </a:lnTo>
                  <a:lnTo>
                    <a:pt x="24" y="72"/>
                  </a:lnTo>
                  <a:lnTo>
                    <a:pt x="18" y="72"/>
                  </a:lnTo>
                  <a:lnTo>
                    <a:pt x="12" y="66"/>
                  </a:lnTo>
                  <a:lnTo>
                    <a:pt x="6" y="60"/>
                  </a:lnTo>
                  <a:lnTo>
                    <a:pt x="6" y="54"/>
                  </a:lnTo>
                  <a:lnTo>
                    <a:pt x="0" y="54"/>
                  </a:lnTo>
                  <a:lnTo>
                    <a:pt x="0" y="48"/>
                  </a:lnTo>
                  <a:lnTo>
                    <a:pt x="0" y="54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12" y="12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0"/>
                  </a:lnTo>
                  <a:lnTo>
                    <a:pt x="36" y="6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54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7" name="Freeform 52">
              <a:extLst>
                <a:ext uri="{FF2B5EF4-FFF2-40B4-BE49-F238E27FC236}">
                  <a16:creationId xmlns:a16="http://schemas.microsoft.com/office/drawing/2014/main" id="{5645F28E-CC62-6195-164F-EB8E26C69298}"/>
                </a:ext>
              </a:extLst>
            </p:cNvPr>
            <p:cNvSpPr>
              <a:spLocks noChangeAspect="1"/>
            </p:cNvSpPr>
            <p:nvPr>
              <p:custDataLst>
                <p:tags r:id="rId46"/>
              </p:custDataLst>
            </p:nvPr>
          </p:nvSpPr>
          <p:spPr bwMode="gray">
            <a:xfrm>
              <a:off x="6160733" y="4549776"/>
              <a:ext cx="493626" cy="922337"/>
            </a:xfrm>
            <a:custGeom>
              <a:avLst/>
              <a:gdLst>
                <a:gd name="T0" fmla="*/ 48 w 366"/>
                <a:gd name="T1" fmla="*/ 268 h 684"/>
                <a:gd name="T2" fmla="*/ 39 w 366"/>
                <a:gd name="T3" fmla="*/ 260 h 684"/>
                <a:gd name="T4" fmla="*/ 31 w 366"/>
                <a:gd name="T5" fmla="*/ 234 h 684"/>
                <a:gd name="T6" fmla="*/ 26 w 366"/>
                <a:gd name="T7" fmla="*/ 208 h 684"/>
                <a:gd name="T8" fmla="*/ 31 w 366"/>
                <a:gd name="T9" fmla="*/ 195 h 684"/>
                <a:gd name="T10" fmla="*/ 39 w 366"/>
                <a:gd name="T11" fmla="*/ 178 h 684"/>
                <a:gd name="T12" fmla="*/ 48 w 366"/>
                <a:gd name="T13" fmla="*/ 165 h 684"/>
                <a:gd name="T14" fmla="*/ 70 w 366"/>
                <a:gd name="T15" fmla="*/ 151 h 684"/>
                <a:gd name="T16" fmla="*/ 78 w 366"/>
                <a:gd name="T17" fmla="*/ 147 h 684"/>
                <a:gd name="T18" fmla="*/ 87 w 366"/>
                <a:gd name="T19" fmla="*/ 151 h 684"/>
                <a:gd name="T20" fmla="*/ 95 w 366"/>
                <a:gd name="T21" fmla="*/ 138 h 684"/>
                <a:gd name="T22" fmla="*/ 108 w 366"/>
                <a:gd name="T23" fmla="*/ 138 h 684"/>
                <a:gd name="T24" fmla="*/ 117 w 366"/>
                <a:gd name="T25" fmla="*/ 143 h 684"/>
                <a:gd name="T26" fmla="*/ 122 w 366"/>
                <a:gd name="T27" fmla="*/ 130 h 684"/>
                <a:gd name="T28" fmla="*/ 139 w 366"/>
                <a:gd name="T29" fmla="*/ 121 h 684"/>
                <a:gd name="T30" fmla="*/ 143 w 366"/>
                <a:gd name="T31" fmla="*/ 121 h 684"/>
                <a:gd name="T32" fmla="*/ 147 w 366"/>
                <a:gd name="T33" fmla="*/ 113 h 684"/>
                <a:gd name="T34" fmla="*/ 156 w 366"/>
                <a:gd name="T35" fmla="*/ 104 h 684"/>
                <a:gd name="T36" fmla="*/ 161 w 366"/>
                <a:gd name="T37" fmla="*/ 99 h 684"/>
                <a:gd name="T38" fmla="*/ 165 w 366"/>
                <a:gd name="T39" fmla="*/ 87 h 684"/>
                <a:gd name="T40" fmla="*/ 173 w 366"/>
                <a:gd name="T41" fmla="*/ 87 h 684"/>
                <a:gd name="T42" fmla="*/ 173 w 366"/>
                <a:gd name="T43" fmla="*/ 74 h 684"/>
                <a:gd name="T44" fmla="*/ 173 w 366"/>
                <a:gd name="T45" fmla="*/ 60 h 684"/>
                <a:gd name="T46" fmla="*/ 190 w 366"/>
                <a:gd name="T47" fmla="*/ 60 h 684"/>
                <a:gd name="T48" fmla="*/ 200 w 366"/>
                <a:gd name="T49" fmla="*/ 52 h 684"/>
                <a:gd name="T50" fmla="*/ 208 w 366"/>
                <a:gd name="T51" fmla="*/ 39 h 684"/>
                <a:gd name="T52" fmla="*/ 200 w 366"/>
                <a:gd name="T53" fmla="*/ 17 h 684"/>
                <a:gd name="T54" fmla="*/ 212 w 366"/>
                <a:gd name="T55" fmla="*/ 8 h 684"/>
                <a:gd name="T56" fmla="*/ 217 w 366"/>
                <a:gd name="T57" fmla="*/ 0 h 684"/>
                <a:gd name="T58" fmla="*/ 221 w 366"/>
                <a:gd name="T59" fmla="*/ 13 h 684"/>
                <a:gd name="T60" fmla="*/ 225 w 366"/>
                <a:gd name="T61" fmla="*/ 13 h 684"/>
                <a:gd name="T62" fmla="*/ 234 w 366"/>
                <a:gd name="T63" fmla="*/ 31 h 684"/>
                <a:gd name="T64" fmla="*/ 243 w 366"/>
                <a:gd name="T65" fmla="*/ 43 h 684"/>
                <a:gd name="T66" fmla="*/ 252 w 366"/>
                <a:gd name="T67" fmla="*/ 74 h 684"/>
                <a:gd name="T68" fmla="*/ 256 w 366"/>
                <a:gd name="T69" fmla="*/ 108 h 684"/>
                <a:gd name="T70" fmla="*/ 260 w 366"/>
                <a:gd name="T71" fmla="*/ 130 h 684"/>
                <a:gd name="T72" fmla="*/ 243 w 366"/>
                <a:gd name="T73" fmla="*/ 138 h 684"/>
                <a:gd name="T74" fmla="*/ 234 w 366"/>
                <a:gd name="T75" fmla="*/ 130 h 684"/>
                <a:gd name="T76" fmla="*/ 238 w 366"/>
                <a:gd name="T77" fmla="*/ 155 h 684"/>
                <a:gd name="T78" fmla="*/ 238 w 366"/>
                <a:gd name="T79" fmla="*/ 178 h 684"/>
                <a:gd name="T80" fmla="*/ 225 w 366"/>
                <a:gd name="T81" fmla="*/ 208 h 684"/>
                <a:gd name="T82" fmla="*/ 221 w 366"/>
                <a:gd name="T83" fmla="*/ 238 h 684"/>
                <a:gd name="T84" fmla="*/ 200 w 366"/>
                <a:gd name="T85" fmla="*/ 295 h 684"/>
                <a:gd name="T86" fmla="*/ 186 w 366"/>
                <a:gd name="T87" fmla="*/ 342 h 684"/>
                <a:gd name="T88" fmla="*/ 169 w 366"/>
                <a:gd name="T89" fmla="*/ 386 h 684"/>
                <a:gd name="T90" fmla="*/ 161 w 366"/>
                <a:gd name="T91" fmla="*/ 420 h 684"/>
                <a:gd name="T92" fmla="*/ 147 w 366"/>
                <a:gd name="T93" fmla="*/ 454 h 684"/>
                <a:gd name="T94" fmla="*/ 130 w 366"/>
                <a:gd name="T95" fmla="*/ 472 h 684"/>
                <a:gd name="T96" fmla="*/ 95 w 366"/>
                <a:gd name="T97" fmla="*/ 485 h 684"/>
                <a:gd name="T98" fmla="*/ 70 w 366"/>
                <a:gd name="T99" fmla="*/ 489 h 684"/>
                <a:gd name="T100" fmla="*/ 35 w 366"/>
                <a:gd name="T101" fmla="*/ 472 h 684"/>
                <a:gd name="T102" fmla="*/ 17 w 366"/>
                <a:gd name="T103" fmla="*/ 446 h 684"/>
                <a:gd name="T104" fmla="*/ 21 w 366"/>
                <a:gd name="T105" fmla="*/ 411 h 684"/>
                <a:gd name="T106" fmla="*/ 4 w 366"/>
                <a:gd name="T107" fmla="*/ 386 h 684"/>
                <a:gd name="T108" fmla="*/ 4 w 366"/>
                <a:gd name="T109" fmla="*/ 355 h 684"/>
                <a:gd name="T110" fmla="*/ 13 w 366"/>
                <a:gd name="T111" fmla="*/ 347 h 684"/>
                <a:gd name="T112" fmla="*/ 13 w 366"/>
                <a:gd name="T113" fmla="*/ 342 h 684"/>
                <a:gd name="T114" fmla="*/ 26 w 366"/>
                <a:gd name="T115" fmla="*/ 333 h 684"/>
                <a:gd name="T116" fmla="*/ 31 w 366"/>
                <a:gd name="T117" fmla="*/ 320 h 684"/>
                <a:gd name="T118" fmla="*/ 43 w 366"/>
                <a:gd name="T119" fmla="*/ 299 h 68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66"/>
                <a:gd name="T181" fmla="*/ 0 h 684"/>
                <a:gd name="T182" fmla="*/ 366 w 366"/>
                <a:gd name="T183" fmla="*/ 684 h 68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66" h="684">
                  <a:moveTo>
                    <a:pt x="60" y="390"/>
                  </a:moveTo>
                  <a:lnTo>
                    <a:pt x="60" y="384"/>
                  </a:lnTo>
                  <a:lnTo>
                    <a:pt x="60" y="390"/>
                  </a:lnTo>
                  <a:lnTo>
                    <a:pt x="66" y="390"/>
                  </a:lnTo>
                  <a:lnTo>
                    <a:pt x="60" y="390"/>
                  </a:lnTo>
                  <a:lnTo>
                    <a:pt x="60" y="384"/>
                  </a:lnTo>
                  <a:lnTo>
                    <a:pt x="66" y="384"/>
                  </a:lnTo>
                  <a:lnTo>
                    <a:pt x="66" y="378"/>
                  </a:lnTo>
                  <a:lnTo>
                    <a:pt x="66" y="372"/>
                  </a:lnTo>
                  <a:lnTo>
                    <a:pt x="60" y="372"/>
                  </a:lnTo>
                  <a:lnTo>
                    <a:pt x="60" y="366"/>
                  </a:lnTo>
                  <a:lnTo>
                    <a:pt x="54" y="360"/>
                  </a:lnTo>
                  <a:lnTo>
                    <a:pt x="54" y="366"/>
                  </a:lnTo>
                  <a:lnTo>
                    <a:pt x="54" y="360"/>
                  </a:lnTo>
                  <a:lnTo>
                    <a:pt x="60" y="360"/>
                  </a:lnTo>
                  <a:lnTo>
                    <a:pt x="54" y="360"/>
                  </a:lnTo>
                  <a:lnTo>
                    <a:pt x="54" y="354"/>
                  </a:lnTo>
                  <a:lnTo>
                    <a:pt x="54" y="360"/>
                  </a:lnTo>
                  <a:lnTo>
                    <a:pt x="54" y="354"/>
                  </a:lnTo>
                  <a:lnTo>
                    <a:pt x="54" y="348"/>
                  </a:lnTo>
                  <a:lnTo>
                    <a:pt x="54" y="354"/>
                  </a:lnTo>
                  <a:lnTo>
                    <a:pt x="54" y="348"/>
                  </a:lnTo>
                  <a:lnTo>
                    <a:pt x="54" y="342"/>
                  </a:lnTo>
                  <a:lnTo>
                    <a:pt x="54" y="336"/>
                  </a:lnTo>
                  <a:lnTo>
                    <a:pt x="48" y="336"/>
                  </a:lnTo>
                  <a:lnTo>
                    <a:pt x="48" y="330"/>
                  </a:lnTo>
                  <a:lnTo>
                    <a:pt x="42" y="324"/>
                  </a:lnTo>
                  <a:lnTo>
                    <a:pt x="42" y="318"/>
                  </a:lnTo>
                  <a:lnTo>
                    <a:pt x="42" y="312"/>
                  </a:lnTo>
                  <a:lnTo>
                    <a:pt x="42" y="306"/>
                  </a:lnTo>
                  <a:lnTo>
                    <a:pt x="42" y="300"/>
                  </a:lnTo>
                  <a:lnTo>
                    <a:pt x="42" y="294"/>
                  </a:lnTo>
                  <a:lnTo>
                    <a:pt x="42" y="288"/>
                  </a:lnTo>
                  <a:lnTo>
                    <a:pt x="42" y="294"/>
                  </a:lnTo>
                  <a:lnTo>
                    <a:pt x="42" y="288"/>
                  </a:lnTo>
                  <a:lnTo>
                    <a:pt x="36" y="288"/>
                  </a:lnTo>
                  <a:lnTo>
                    <a:pt x="36" y="282"/>
                  </a:lnTo>
                  <a:lnTo>
                    <a:pt x="42" y="288"/>
                  </a:lnTo>
                  <a:lnTo>
                    <a:pt x="42" y="282"/>
                  </a:lnTo>
                  <a:lnTo>
                    <a:pt x="36" y="282"/>
                  </a:lnTo>
                  <a:lnTo>
                    <a:pt x="42" y="282"/>
                  </a:lnTo>
                  <a:lnTo>
                    <a:pt x="36" y="282"/>
                  </a:lnTo>
                  <a:lnTo>
                    <a:pt x="36" y="276"/>
                  </a:lnTo>
                  <a:lnTo>
                    <a:pt x="42" y="276"/>
                  </a:lnTo>
                  <a:lnTo>
                    <a:pt x="42" y="270"/>
                  </a:lnTo>
                  <a:lnTo>
                    <a:pt x="42" y="264"/>
                  </a:lnTo>
                  <a:lnTo>
                    <a:pt x="42" y="270"/>
                  </a:lnTo>
                  <a:lnTo>
                    <a:pt x="48" y="264"/>
                  </a:lnTo>
                  <a:lnTo>
                    <a:pt x="48" y="258"/>
                  </a:lnTo>
                  <a:lnTo>
                    <a:pt x="54" y="258"/>
                  </a:lnTo>
                  <a:lnTo>
                    <a:pt x="48" y="258"/>
                  </a:lnTo>
                  <a:lnTo>
                    <a:pt x="54" y="258"/>
                  </a:lnTo>
                  <a:lnTo>
                    <a:pt x="54" y="252"/>
                  </a:lnTo>
                  <a:lnTo>
                    <a:pt x="54" y="246"/>
                  </a:lnTo>
                  <a:lnTo>
                    <a:pt x="54" y="252"/>
                  </a:lnTo>
                  <a:lnTo>
                    <a:pt x="54" y="246"/>
                  </a:lnTo>
                  <a:lnTo>
                    <a:pt x="60" y="246"/>
                  </a:lnTo>
                  <a:lnTo>
                    <a:pt x="60" y="240"/>
                  </a:lnTo>
                  <a:lnTo>
                    <a:pt x="66" y="240"/>
                  </a:lnTo>
                  <a:lnTo>
                    <a:pt x="66" y="234"/>
                  </a:lnTo>
                  <a:lnTo>
                    <a:pt x="60" y="234"/>
                  </a:lnTo>
                  <a:lnTo>
                    <a:pt x="66" y="234"/>
                  </a:lnTo>
                  <a:lnTo>
                    <a:pt x="66" y="228"/>
                  </a:lnTo>
                  <a:lnTo>
                    <a:pt x="60" y="222"/>
                  </a:lnTo>
                  <a:lnTo>
                    <a:pt x="60" y="216"/>
                  </a:lnTo>
                  <a:lnTo>
                    <a:pt x="66" y="216"/>
                  </a:lnTo>
                  <a:lnTo>
                    <a:pt x="72" y="216"/>
                  </a:lnTo>
                  <a:lnTo>
                    <a:pt x="78" y="216"/>
                  </a:lnTo>
                  <a:lnTo>
                    <a:pt x="84" y="216"/>
                  </a:lnTo>
                  <a:lnTo>
                    <a:pt x="90" y="216"/>
                  </a:lnTo>
                  <a:lnTo>
                    <a:pt x="90" y="210"/>
                  </a:lnTo>
                  <a:lnTo>
                    <a:pt x="96" y="210"/>
                  </a:lnTo>
                  <a:lnTo>
                    <a:pt x="96" y="204"/>
                  </a:lnTo>
                  <a:lnTo>
                    <a:pt x="102" y="204"/>
                  </a:lnTo>
                  <a:lnTo>
                    <a:pt x="102" y="198"/>
                  </a:lnTo>
                  <a:lnTo>
                    <a:pt x="102" y="204"/>
                  </a:lnTo>
                  <a:lnTo>
                    <a:pt x="108" y="204"/>
                  </a:lnTo>
                  <a:lnTo>
                    <a:pt x="108" y="210"/>
                  </a:lnTo>
                  <a:lnTo>
                    <a:pt x="102" y="210"/>
                  </a:lnTo>
                  <a:lnTo>
                    <a:pt x="108" y="210"/>
                  </a:lnTo>
                  <a:lnTo>
                    <a:pt x="108" y="204"/>
                  </a:lnTo>
                  <a:lnTo>
                    <a:pt x="114" y="204"/>
                  </a:lnTo>
                  <a:lnTo>
                    <a:pt x="108" y="204"/>
                  </a:lnTo>
                  <a:lnTo>
                    <a:pt x="114" y="204"/>
                  </a:lnTo>
                  <a:lnTo>
                    <a:pt x="120" y="204"/>
                  </a:lnTo>
                  <a:lnTo>
                    <a:pt x="120" y="210"/>
                  </a:lnTo>
                  <a:lnTo>
                    <a:pt x="120" y="204"/>
                  </a:lnTo>
                  <a:lnTo>
                    <a:pt x="120" y="210"/>
                  </a:lnTo>
                  <a:lnTo>
                    <a:pt x="120" y="204"/>
                  </a:lnTo>
                  <a:lnTo>
                    <a:pt x="120" y="210"/>
                  </a:lnTo>
                  <a:lnTo>
                    <a:pt x="120" y="204"/>
                  </a:lnTo>
                  <a:lnTo>
                    <a:pt x="120" y="198"/>
                  </a:lnTo>
                  <a:lnTo>
                    <a:pt x="126" y="192"/>
                  </a:lnTo>
                  <a:lnTo>
                    <a:pt x="126" y="198"/>
                  </a:lnTo>
                  <a:lnTo>
                    <a:pt x="126" y="192"/>
                  </a:lnTo>
                  <a:lnTo>
                    <a:pt x="126" y="198"/>
                  </a:lnTo>
                  <a:lnTo>
                    <a:pt x="132" y="192"/>
                  </a:lnTo>
                  <a:lnTo>
                    <a:pt x="132" y="198"/>
                  </a:lnTo>
                  <a:lnTo>
                    <a:pt x="132" y="192"/>
                  </a:lnTo>
                  <a:lnTo>
                    <a:pt x="138" y="192"/>
                  </a:lnTo>
                  <a:lnTo>
                    <a:pt x="138" y="198"/>
                  </a:lnTo>
                  <a:lnTo>
                    <a:pt x="144" y="198"/>
                  </a:lnTo>
                  <a:lnTo>
                    <a:pt x="144" y="192"/>
                  </a:lnTo>
                  <a:lnTo>
                    <a:pt x="144" y="198"/>
                  </a:lnTo>
                  <a:lnTo>
                    <a:pt x="138" y="198"/>
                  </a:lnTo>
                  <a:lnTo>
                    <a:pt x="138" y="192"/>
                  </a:lnTo>
                  <a:lnTo>
                    <a:pt x="144" y="192"/>
                  </a:lnTo>
                  <a:lnTo>
                    <a:pt x="150" y="192"/>
                  </a:lnTo>
                  <a:lnTo>
                    <a:pt x="150" y="198"/>
                  </a:lnTo>
                  <a:lnTo>
                    <a:pt x="156" y="198"/>
                  </a:lnTo>
                  <a:lnTo>
                    <a:pt x="156" y="204"/>
                  </a:lnTo>
                  <a:lnTo>
                    <a:pt x="162" y="204"/>
                  </a:lnTo>
                  <a:lnTo>
                    <a:pt x="156" y="204"/>
                  </a:lnTo>
                  <a:lnTo>
                    <a:pt x="162" y="204"/>
                  </a:lnTo>
                  <a:lnTo>
                    <a:pt x="168" y="204"/>
                  </a:lnTo>
                  <a:lnTo>
                    <a:pt x="162" y="204"/>
                  </a:lnTo>
                  <a:lnTo>
                    <a:pt x="162" y="198"/>
                  </a:lnTo>
                  <a:lnTo>
                    <a:pt x="162" y="204"/>
                  </a:lnTo>
                  <a:lnTo>
                    <a:pt x="168" y="204"/>
                  </a:lnTo>
                  <a:lnTo>
                    <a:pt x="162" y="198"/>
                  </a:lnTo>
                  <a:lnTo>
                    <a:pt x="156" y="198"/>
                  </a:lnTo>
                  <a:lnTo>
                    <a:pt x="156" y="192"/>
                  </a:lnTo>
                  <a:lnTo>
                    <a:pt x="156" y="186"/>
                  </a:lnTo>
                  <a:lnTo>
                    <a:pt x="162" y="186"/>
                  </a:lnTo>
                  <a:lnTo>
                    <a:pt x="162" y="180"/>
                  </a:lnTo>
                  <a:lnTo>
                    <a:pt x="168" y="180"/>
                  </a:lnTo>
                  <a:lnTo>
                    <a:pt x="162" y="180"/>
                  </a:lnTo>
                  <a:lnTo>
                    <a:pt x="168" y="180"/>
                  </a:lnTo>
                  <a:lnTo>
                    <a:pt x="168" y="174"/>
                  </a:lnTo>
                  <a:lnTo>
                    <a:pt x="174" y="174"/>
                  </a:lnTo>
                  <a:lnTo>
                    <a:pt x="180" y="168"/>
                  </a:lnTo>
                  <a:lnTo>
                    <a:pt x="186" y="168"/>
                  </a:lnTo>
                  <a:lnTo>
                    <a:pt x="186" y="162"/>
                  </a:lnTo>
                  <a:lnTo>
                    <a:pt x="186" y="168"/>
                  </a:lnTo>
                  <a:lnTo>
                    <a:pt x="192" y="168"/>
                  </a:lnTo>
                  <a:lnTo>
                    <a:pt x="192" y="174"/>
                  </a:lnTo>
                  <a:lnTo>
                    <a:pt x="186" y="180"/>
                  </a:lnTo>
                  <a:lnTo>
                    <a:pt x="192" y="180"/>
                  </a:lnTo>
                  <a:lnTo>
                    <a:pt x="192" y="186"/>
                  </a:lnTo>
                  <a:lnTo>
                    <a:pt x="192" y="180"/>
                  </a:lnTo>
                  <a:lnTo>
                    <a:pt x="198" y="180"/>
                  </a:lnTo>
                  <a:lnTo>
                    <a:pt x="204" y="174"/>
                  </a:lnTo>
                  <a:lnTo>
                    <a:pt x="198" y="174"/>
                  </a:lnTo>
                  <a:lnTo>
                    <a:pt x="198" y="168"/>
                  </a:lnTo>
                  <a:lnTo>
                    <a:pt x="192" y="168"/>
                  </a:lnTo>
                  <a:lnTo>
                    <a:pt x="198" y="168"/>
                  </a:lnTo>
                  <a:lnTo>
                    <a:pt x="192" y="168"/>
                  </a:lnTo>
                  <a:lnTo>
                    <a:pt x="198" y="168"/>
                  </a:lnTo>
                  <a:lnTo>
                    <a:pt x="192" y="168"/>
                  </a:lnTo>
                  <a:lnTo>
                    <a:pt x="192" y="162"/>
                  </a:lnTo>
                  <a:lnTo>
                    <a:pt x="198" y="162"/>
                  </a:lnTo>
                  <a:lnTo>
                    <a:pt x="198" y="156"/>
                  </a:lnTo>
                  <a:lnTo>
                    <a:pt x="204" y="156"/>
                  </a:lnTo>
                  <a:lnTo>
                    <a:pt x="198" y="156"/>
                  </a:lnTo>
                  <a:lnTo>
                    <a:pt x="204" y="156"/>
                  </a:lnTo>
                  <a:lnTo>
                    <a:pt x="204" y="150"/>
                  </a:lnTo>
                  <a:lnTo>
                    <a:pt x="210" y="150"/>
                  </a:lnTo>
                  <a:lnTo>
                    <a:pt x="204" y="150"/>
                  </a:lnTo>
                  <a:lnTo>
                    <a:pt x="210" y="144"/>
                  </a:lnTo>
                  <a:lnTo>
                    <a:pt x="210" y="138"/>
                  </a:lnTo>
                  <a:lnTo>
                    <a:pt x="216" y="138"/>
                  </a:lnTo>
                  <a:lnTo>
                    <a:pt x="216" y="144"/>
                  </a:lnTo>
                  <a:lnTo>
                    <a:pt x="216" y="150"/>
                  </a:lnTo>
                  <a:lnTo>
                    <a:pt x="210" y="156"/>
                  </a:lnTo>
                  <a:lnTo>
                    <a:pt x="210" y="162"/>
                  </a:lnTo>
                  <a:lnTo>
                    <a:pt x="216" y="162"/>
                  </a:lnTo>
                  <a:lnTo>
                    <a:pt x="216" y="156"/>
                  </a:lnTo>
                  <a:lnTo>
                    <a:pt x="216" y="150"/>
                  </a:lnTo>
                  <a:lnTo>
                    <a:pt x="222" y="150"/>
                  </a:lnTo>
                  <a:lnTo>
                    <a:pt x="222" y="144"/>
                  </a:lnTo>
                  <a:lnTo>
                    <a:pt x="222" y="138"/>
                  </a:lnTo>
                  <a:lnTo>
                    <a:pt x="228" y="138"/>
                  </a:lnTo>
                  <a:lnTo>
                    <a:pt x="228" y="132"/>
                  </a:lnTo>
                  <a:lnTo>
                    <a:pt x="228" y="126"/>
                  </a:lnTo>
                  <a:lnTo>
                    <a:pt x="222" y="126"/>
                  </a:lnTo>
                  <a:lnTo>
                    <a:pt x="228" y="126"/>
                  </a:lnTo>
                  <a:lnTo>
                    <a:pt x="222" y="126"/>
                  </a:lnTo>
                  <a:lnTo>
                    <a:pt x="228" y="120"/>
                  </a:lnTo>
                  <a:lnTo>
                    <a:pt x="228" y="114"/>
                  </a:lnTo>
                  <a:lnTo>
                    <a:pt x="228" y="120"/>
                  </a:lnTo>
                  <a:lnTo>
                    <a:pt x="228" y="114"/>
                  </a:lnTo>
                  <a:lnTo>
                    <a:pt x="234" y="120"/>
                  </a:lnTo>
                  <a:lnTo>
                    <a:pt x="234" y="114"/>
                  </a:lnTo>
                  <a:lnTo>
                    <a:pt x="240" y="114"/>
                  </a:lnTo>
                  <a:lnTo>
                    <a:pt x="234" y="114"/>
                  </a:lnTo>
                  <a:lnTo>
                    <a:pt x="234" y="108"/>
                  </a:lnTo>
                  <a:lnTo>
                    <a:pt x="240" y="108"/>
                  </a:lnTo>
                  <a:lnTo>
                    <a:pt x="240" y="114"/>
                  </a:lnTo>
                  <a:lnTo>
                    <a:pt x="240" y="120"/>
                  </a:lnTo>
                  <a:lnTo>
                    <a:pt x="240" y="126"/>
                  </a:lnTo>
                  <a:lnTo>
                    <a:pt x="240" y="120"/>
                  </a:lnTo>
                  <a:lnTo>
                    <a:pt x="240" y="114"/>
                  </a:lnTo>
                  <a:lnTo>
                    <a:pt x="246" y="114"/>
                  </a:lnTo>
                  <a:lnTo>
                    <a:pt x="240" y="114"/>
                  </a:lnTo>
                  <a:lnTo>
                    <a:pt x="240" y="108"/>
                  </a:lnTo>
                  <a:lnTo>
                    <a:pt x="234" y="108"/>
                  </a:lnTo>
                  <a:lnTo>
                    <a:pt x="234" y="102"/>
                  </a:lnTo>
                  <a:lnTo>
                    <a:pt x="240" y="102"/>
                  </a:lnTo>
                  <a:lnTo>
                    <a:pt x="234" y="102"/>
                  </a:lnTo>
                  <a:lnTo>
                    <a:pt x="234" y="96"/>
                  </a:lnTo>
                  <a:lnTo>
                    <a:pt x="234" y="90"/>
                  </a:lnTo>
                  <a:lnTo>
                    <a:pt x="234" y="84"/>
                  </a:lnTo>
                  <a:lnTo>
                    <a:pt x="240" y="84"/>
                  </a:lnTo>
                  <a:lnTo>
                    <a:pt x="234" y="84"/>
                  </a:lnTo>
                  <a:lnTo>
                    <a:pt x="240" y="84"/>
                  </a:lnTo>
                  <a:lnTo>
                    <a:pt x="240" y="78"/>
                  </a:lnTo>
                  <a:lnTo>
                    <a:pt x="240" y="84"/>
                  </a:lnTo>
                  <a:lnTo>
                    <a:pt x="246" y="84"/>
                  </a:lnTo>
                  <a:lnTo>
                    <a:pt x="246" y="90"/>
                  </a:lnTo>
                  <a:lnTo>
                    <a:pt x="252" y="96"/>
                  </a:lnTo>
                  <a:lnTo>
                    <a:pt x="258" y="96"/>
                  </a:lnTo>
                  <a:lnTo>
                    <a:pt x="258" y="90"/>
                  </a:lnTo>
                  <a:lnTo>
                    <a:pt x="258" y="84"/>
                  </a:lnTo>
                  <a:lnTo>
                    <a:pt x="264" y="84"/>
                  </a:lnTo>
                  <a:lnTo>
                    <a:pt x="264" y="78"/>
                  </a:lnTo>
                  <a:lnTo>
                    <a:pt x="264" y="84"/>
                  </a:lnTo>
                  <a:lnTo>
                    <a:pt x="270" y="84"/>
                  </a:lnTo>
                  <a:lnTo>
                    <a:pt x="270" y="78"/>
                  </a:lnTo>
                  <a:lnTo>
                    <a:pt x="264" y="84"/>
                  </a:lnTo>
                  <a:lnTo>
                    <a:pt x="264" y="78"/>
                  </a:lnTo>
                  <a:lnTo>
                    <a:pt x="264" y="72"/>
                  </a:lnTo>
                  <a:lnTo>
                    <a:pt x="264" y="78"/>
                  </a:lnTo>
                  <a:lnTo>
                    <a:pt x="270" y="78"/>
                  </a:lnTo>
                  <a:lnTo>
                    <a:pt x="276" y="78"/>
                  </a:lnTo>
                  <a:lnTo>
                    <a:pt x="276" y="72"/>
                  </a:lnTo>
                  <a:lnTo>
                    <a:pt x="282" y="72"/>
                  </a:lnTo>
                  <a:lnTo>
                    <a:pt x="276" y="72"/>
                  </a:lnTo>
                  <a:lnTo>
                    <a:pt x="282" y="72"/>
                  </a:lnTo>
                  <a:lnTo>
                    <a:pt x="282" y="66"/>
                  </a:lnTo>
                  <a:lnTo>
                    <a:pt x="282" y="60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82" y="54"/>
                  </a:lnTo>
                  <a:lnTo>
                    <a:pt x="288" y="54"/>
                  </a:lnTo>
                  <a:lnTo>
                    <a:pt x="288" y="48"/>
                  </a:lnTo>
                  <a:lnTo>
                    <a:pt x="288" y="42"/>
                  </a:lnTo>
                  <a:lnTo>
                    <a:pt x="282" y="42"/>
                  </a:lnTo>
                  <a:lnTo>
                    <a:pt x="282" y="36"/>
                  </a:lnTo>
                  <a:lnTo>
                    <a:pt x="282" y="30"/>
                  </a:lnTo>
                  <a:lnTo>
                    <a:pt x="282" y="36"/>
                  </a:lnTo>
                  <a:lnTo>
                    <a:pt x="282" y="30"/>
                  </a:lnTo>
                  <a:lnTo>
                    <a:pt x="276" y="30"/>
                  </a:lnTo>
                  <a:lnTo>
                    <a:pt x="276" y="24"/>
                  </a:lnTo>
                  <a:lnTo>
                    <a:pt x="282" y="24"/>
                  </a:lnTo>
                  <a:lnTo>
                    <a:pt x="282" y="30"/>
                  </a:lnTo>
                  <a:lnTo>
                    <a:pt x="288" y="30"/>
                  </a:lnTo>
                  <a:lnTo>
                    <a:pt x="288" y="24"/>
                  </a:lnTo>
                  <a:lnTo>
                    <a:pt x="288" y="18"/>
                  </a:lnTo>
                  <a:lnTo>
                    <a:pt x="294" y="18"/>
                  </a:lnTo>
                  <a:lnTo>
                    <a:pt x="300" y="18"/>
                  </a:lnTo>
                  <a:lnTo>
                    <a:pt x="294" y="18"/>
                  </a:lnTo>
                  <a:lnTo>
                    <a:pt x="294" y="12"/>
                  </a:lnTo>
                  <a:lnTo>
                    <a:pt x="300" y="12"/>
                  </a:lnTo>
                  <a:lnTo>
                    <a:pt x="294" y="12"/>
                  </a:lnTo>
                  <a:lnTo>
                    <a:pt x="300" y="12"/>
                  </a:lnTo>
                  <a:lnTo>
                    <a:pt x="294" y="12"/>
                  </a:lnTo>
                  <a:lnTo>
                    <a:pt x="294" y="6"/>
                  </a:lnTo>
                  <a:lnTo>
                    <a:pt x="300" y="6"/>
                  </a:lnTo>
                  <a:lnTo>
                    <a:pt x="300" y="12"/>
                  </a:lnTo>
                  <a:lnTo>
                    <a:pt x="300" y="6"/>
                  </a:lnTo>
                  <a:lnTo>
                    <a:pt x="300" y="0"/>
                  </a:lnTo>
                  <a:lnTo>
                    <a:pt x="300" y="6"/>
                  </a:lnTo>
                  <a:lnTo>
                    <a:pt x="300" y="0"/>
                  </a:lnTo>
                  <a:lnTo>
                    <a:pt x="306" y="6"/>
                  </a:lnTo>
                  <a:lnTo>
                    <a:pt x="300" y="6"/>
                  </a:lnTo>
                  <a:lnTo>
                    <a:pt x="306" y="6"/>
                  </a:lnTo>
                  <a:lnTo>
                    <a:pt x="306" y="12"/>
                  </a:lnTo>
                  <a:lnTo>
                    <a:pt x="306" y="18"/>
                  </a:lnTo>
                  <a:lnTo>
                    <a:pt x="306" y="12"/>
                  </a:lnTo>
                  <a:lnTo>
                    <a:pt x="306" y="18"/>
                  </a:lnTo>
                  <a:lnTo>
                    <a:pt x="306" y="12"/>
                  </a:lnTo>
                  <a:lnTo>
                    <a:pt x="300" y="12"/>
                  </a:lnTo>
                  <a:lnTo>
                    <a:pt x="300" y="18"/>
                  </a:lnTo>
                  <a:lnTo>
                    <a:pt x="306" y="18"/>
                  </a:lnTo>
                  <a:lnTo>
                    <a:pt x="300" y="18"/>
                  </a:lnTo>
                  <a:lnTo>
                    <a:pt x="300" y="24"/>
                  </a:lnTo>
                  <a:lnTo>
                    <a:pt x="300" y="18"/>
                  </a:lnTo>
                  <a:lnTo>
                    <a:pt x="306" y="18"/>
                  </a:lnTo>
                  <a:lnTo>
                    <a:pt x="312" y="18"/>
                  </a:lnTo>
                  <a:lnTo>
                    <a:pt x="312" y="24"/>
                  </a:lnTo>
                  <a:lnTo>
                    <a:pt x="318" y="24"/>
                  </a:lnTo>
                  <a:lnTo>
                    <a:pt x="312" y="24"/>
                  </a:lnTo>
                  <a:lnTo>
                    <a:pt x="318" y="24"/>
                  </a:lnTo>
                  <a:lnTo>
                    <a:pt x="318" y="30"/>
                  </a:lnTo>
                  <a:lnTo>
                    <a:pt x="318" y="24"/>
                  </a:lnTo>
                  <a:lnTo>
                    <a:pt x="318" y="30"/>
                  </a:lnTo>
                  <a:lnTo>
                    <a:pt x="318" y="36"/>
                  </a:lnTo>
                  <a:lnTo>
                    <a:pt x="324" y="42"/>
                  </a:lnTo>
                  <a:lnTo>
                    <a:pt x="324" y="48"/>
                  </a:lnTo>
                  <a:lnTo>
                    <a:pt x="324" y="42"/>
                  </a:lnTo>
                  <a:lnTo>
                    <a:pt x="330" y="42"/>
                  </a:lnTo>
                  <a:lnTo>
                    <a:pt x="330" y="48"/>
                  </a:lnTo>
                  <a:lnTo>
                    <a:pt x="330" y="54"/>
                  </a:lnTo>
                  <a:lnTo>
                    <a:pt x="330" y="48"/>
                  </a:lnTo>
                  <a:lnTo>
                    <a:pt x="330" y="54"/>
                  </a:lnTo>
                  <a:lnTo>
                    <a:pt x="336" y="54"/>
                  </a:lnTo>
                  <a:lnTo>
                    <a:pt x="336" y="60"/>
                  </a:lnTo>
                  <a:lnTo>
                    <a:pt x="336" y="66"/>
                  </a:lnTo>
                  <a:lnTo>
                    <a:pt x="336" y="72"/>
                  </a:lnTo>
                  <a:lnTo>
                    <a:pt x="342" y="72"/>
                  </a:lnTo>
                  <a:lnTo>
                    <a:pt x="342" y="78"/>
                  </a:lnTo>
                  <a:lnTo>
                    <a:pt x="342" y="84"/>
                  </a:lnTo>
                  <a:lnTo>
                    <a:pt x="342" y="90"/>
                  </a:lnTo>
                  <a:lnTo>
                    <a:pt x="348" y="90"/>
                  </a:lnTo>
                  <a:lnTo>
                    <a:pt x="348" y="96"/>
                  </a:lnTo>
                  <a:lnTo>
                    <a:pt x="348" y="102"/>
                  </a:lnTo>
                  <a:lnTo>
                    <a:pt x="348" y="108"/>
                  </a:lnTo>
                  <a:lnTo>
                    <a:pt x="348" y="114"/>
                  </a:lnTo>
                  <a:lnTo>
                    <a:pt x="348" y="120"/>
                  </a:lnTo>
                  <a:lnTo>
                    <a:pt x="348" y="126"/>
                  </a:lnTo>
                  <a:lnTo>
                    <a:pt x="348" y="132"/>
                  </a:lnTo>
                  <a:lnTo>
                    <a:pt x="348" y="138"/>
                  </a:lnTo>
                  <a:lnTo>
                    <a:pt x="348" y="144"/>
                  </a:lnTo>
                  <a:lnTo>
                    <a:pt x="354" y="144"/>
                  </a:lnTo>
                  <a:lnTo>
                    <a:pt x="354" y="150"/>
                  </a:lnTo>
                  <a:lnTo>
                    <a:pt x="354" y="156"/>
                  </a:lnTo>
                  <a:lnTo>
                    <a:pt x="360" y="156"/>
                  </a:lnTo>
                  <a:lnTo>
                    <a:pt x="360" y="162"/>
                  </a:lnTo>
                  <a:lnTo>
                    <a:pt x="360" y="168"/>
                  </a:lnTo>
                  <a:lnTo>
                    <a:pt x="366" y="168"/>
                  </a:lnTo>
                  <a:lnTo>
                    <a:pt x="360" y="168"/>
                  </a:lnTo>
                  <a:lnTo>
                    <a:pt x="366" y="168"/>
                  </a:lnTo>
                  <a:lnTo>
                    <a:pt x="360" y="174"/>
                  </a:lnTo>
                  <a:lnTo>
                    <a:pt x="360" y="180"/>
                  </a:lnTo>
                  <a:lnTo>
                    <a:pt x="360" y="186"/>
                  </a:lnTo>
                  <a:lnTo>
                    <a:pt x="354" y="186"/>
                  </a:lnTo>
                  <a:lnTo>
                    <a:pt x="360" y="192"/>
                  </a:lnTo>
                  <a:lnTo>
                    <a:pt x="354" y="192"/>
                  </a:lnTo>
                  <a:lnTo>
                    <a:pt x="354" y="198"/>
                  </a:lnTo>
                  <a:lnTo>
                    <a:pt x="348" y="204"/>
                  </a:lnTo>
                  <a:lnTo>
                    <a:pt x="342" y="198"/>
                  </a:lnTo>
                  <a:lnTo>
                    <a:pt x="342" y="192"/>
                  </a:lnTo>
                  <a:lnTo>
                    <a:pt x="336" y="192"/>
                  </a:lnTo>
                  <a:lnTo>
                    <a:pt x="336" y="186"/>
                  </a:lnTo>
                  <a:lnTo>
                    <a:pt x="336" y="180"/>
                  </a:lnTo>
                  <a:lnTo>
                    <a:pt x="336" y="174"/>
                  </a:lnTo>
                  <a:lnTo>
                    <a:pt x="330" y="174"/>
                  </a:lnTo>
                  <a:lnTo>
                    <a:pt x="330" y="180"/>
                  </a:lnTo>
                  <a:lnTo>
                    <a:pt x="324" y="174"/>
                  </a:lnTo>
                  <a:lnTo>
                    <a:pt x="330" y="174"/>
                  </a:lnTo>
                  <a:lnTo>
                    <a:pt x="324" y="174"/>
                  </a:lnTo>
                  <a:lnTo>
                    <a:pt x="324" y="180"/>
                  </a:lnTo>
                  <a:lnTo>
                    <a:pt x="318" y="180"/>
                  </a:lnTo>
                  <a:lnTo>
                    <a:pt x="318" y="186"/>
                  </a:lnTo>
                  <a:lnTo>
                    <a:pt x="324" y="186"/>
                  </a:lnTo>
                  <a:lnTo>
                    <a:pt x="324" y="192"/>
                  </a:lnTo>
                  <a:lnTo>
                    <a:pt x="324" y="198"/>
                  </a:lnTo>
                  <a:lnTo>
                    <a:pt x="324" y="204"/>
                  </a:lnTo>
                  <a:lnTo>
                    <a:pt x="324" y="210"/>
                  </a:lnTo>
                  <a:lnTo>
                    <a:pt x="330" y="210"/>
                  </a:lnTo>
                  <a:lnTo>
                    <a:pt x="330" y="216"/>
                  </a:lnTo>
                  <a:lnTo>
                    <a:pt x="330" y="210"/>
                  </a:lnTo>
                  <a:lnTo>
                    <a:pt x="330" y="216"/>
                  </a:lnTo>
                  <a:lnTo>
                    <a:pt x="330" y="222"/>
                  </a:lnTo>
                  <a:lnTo>
                    <a:pt x="330" y="228"/>
                  </a:lnTo>
                  <a:lnTo>
                    <a:pt x="330" y="234"/>
                  </a:lnTo>
                  <a:lnTo>
                    <a:pt x="330" y="240"/>
                  </a:lnTo>
                  <a:lnTo>
                    <a:pt x="324" y="240"/>
                  </a:lnTo>
                  <a:lnTo>
                    <a:pt x="324" y="246"/>
                  </a:lnTo>
                  <a:lnTo>
                    <a:pt x="330" y="246"/>
                  </a:lnTo>
                  <a:lnTo>
                    <a:pt x="324" y="246"/>
                  </a:lnTo>
                  <a:lnTo>
                    <a:pt x="318" y="252"/>
                  </a:lnTo>
                  <a:lnTo>
                    <a:pt x="318" y="258"/>
                  </a:lnTo>
                  <a:lnTo>
                    <a:pt x="312" y="258"/>
                  </a:lnTo>
                  <a:lnTo>
                    <a:pt x="312" y="264"/>
                  </a:lnTo>
                  <a:lnTo>
                    <a:pt x="312" y="270"/>
                  </a:lnTo>
                  <a:lnTo>
                    <a:pt x="312" y="276"/>
                  </a:lnTo>
                  <a:lnTo>
                    <a:pt x="312" y="282"/>
                  </a:lnTo>
                  <a:lnTo>
                    <a:pt x="312" y="288"/>
                  </a:lnTo>
                  <a:lnTo>
                    <a:pt x="318" y="288"/>
                  </a:lnTo>
                  <a:lnTo>
                    <a:pt x="312" y="294"/>
                  </a:lnTo>
                  <a:lnTo>
                    <a:pt x="312" y="300"/>
                  </a:lnTo>
                  <a:lnTo>
                    <a:pt x="312" y="306"/>
                  </a:lnTo>
                  <a:lnTo>
                    <a:pt x="312" y="312"/>
                  </a:lnTo>
                  <a:lnTo>
                    <a:pt x="306" y="312"/>
                  </a:lnTo>
                  <a:lnTo>
                    <a:pt x="306" y="318"/>
                  </a:lnTo>
                  <a:lnTo>
                    <a:pt x="306" y="324"/>
                  </a:lnTo>
                  <a:lnTo>
                    <a:pt x="306" y="330"/>
                  </a:lnTo>
                  <a:lnTo>
                    <a:pt x="300" y="336"/>
                  </a:lnTo>
                  <a:lnTo>
                    <a:pt x="300" y="342"/>
                  </a:lnTo>
                  <a:lnTo>
                    <a:pt x="288" y="366"/>
                  </a:lnTo>
                  <a:lnTo>
                    <a:pt x="288" y="372"/>
                  </a:lnTo>
                  <a:lnTo>
                    <a:pt x="288" y="378"/>
                  </a:lnTo>
                  <a:lnTo>
                    <a:pt x="282" y="384"/>
                  </a:lnTo>
                  <a:lnTo>
                    <a:pt x="282" y="396"/>
                  </a:lnTo>
                  <a:lnTo>
                    <a:pt x="276" y="402"/>
                  </a:lnTo>
                  <a:lnTo>
                    <a:pt x="276" y="408"/>
                  </a:lnTo>
                  <a:lnTo>
                    <a:pt x="276" y="414"/>
                  </a:lnTo>
                  <a:lnTo>
                    <a:pt x="270" y="420"/>
                  </a:lnTo>
                  <a:lnTo>
                    <a:pt x="270" y="432"/>
                  </a:lnTo>
                  <a:lnTo>
                    <a:pt x="264" y="438"/>
                  </a:lnTo>
                  <a:lnTo>
                    <a:pt x="264" y="444"/>
                  </a:lnTo>
                  <a:lnTo>
                    <a:pt x="264" y="450"/>
                  </a:lnTo>
                  <a:lnTo>
                    <a:pt x="258" y="462"/>
                  </a:lnTo>
                  <a:lnTo>
                    <a:pt x="258" y="468"/>
                  </a:lnTo>
                  <a:lnTo>
                    <a:pt x="258" y="474"/>
                  </a:lnTo>
                  <a:lnTo>
                    <a:pt x="252" y="480"/>
                  </a:lnTo>
                  <a:lnTo>
                    <a:pt x="252" y="486"/>
                  </a:lnTo>
                  <a:lnTo>
                    <a:pt x="252" y="492"/>
                  </a:lnTo>
                  <a:lnTo>
                    <a:pt x="246" y="498"/>
                  </a:lnTo>
                  <a:lnTo>
                    <a:pt x="246" y="504"/>
                  </a:lnTo>
                  <a:lnTo>
                    <a:pt x="240" y="516"/>
                  </a:lnTo>
                  <a:lnTo>
                    <a:pt x="234" y="522"/>
                  </a:lnTo>
                  <a:lnTo>
                    <a:pt x="234" y="528"/>
                  </a:lnTo>
                  <a:lnTo>
                    <a:pt x="234" y="534"/>
                  </a:lnTo>
                  <a:lnTo>
                    <a:pt x="234" y="540"/>
                  </a:lnTo>
                  <a:lnTo>
                    <a:pt x="234" y="546"/>
                  </a:lnTo>
                  <a:lnTo>
                    <a:pt x="228" y="552"/>
                  </a:lnTo>
                  <a:lnTo>
                    <a:pt x="228" y="558"/>
                  </a:lnTo>
                  <a:lnTo>
                    <a:pt x="228" y="564"/>
                  </a:lnTo>
                  <a:lnTo>
                    <a:pt x="228" y="570"/>
                  </a:lnTo>
                  <a:lnTo>
                    <a:pt x="222" y="570"/>
                  </a:lnTo>
                  <a:lnTo>
                    <a:pt x="222" y="576"/>
                  </a:lnTo>
                  <a:lnTo>
                    <a:pt x="222" y="582"/>
                  </a:lnTo>
                  <a:lnTo>
                    <a:pt x="222" y="588"/>
                  </a:lnTo>
                  <a:lnTo>
                    <a:pt x="222" y="594"/>
                  </a:lnTo>
                  <a:lnTo>
                    <a:pt x="216" y="594"/>
                  </a:lnTo>
                  <a:lnTo>
                    <a:pt x="216" y="606"/>
                  </a:lnTo>
                  <a:lnTo>
                    <a:pt x="210" y="612"/>
                  </a:lnTo>
                  <a:lnTo>
                    <a:pt x="210" y="618"/>
                  </a:lnTo>
                  <a:lnTo>
                    <a:pt x="204" y="618"/>
                  </a:lnTo>
                  <a:lnTo>
                    <a:pt x="204" y="624"/>
                  </a:lnTo>
                  <a:lnTo>
                    <a:pt x="204" y="630"/>
                  </a:lnTo>
                  <a:lnTo>
                    <a:pt x="204" y="636"/>
                  </a:lnTo>
                  <a:lnTo>
                    <a:pt x="198" y="636"/>
                  </a:lnTo>
                  <a:lnTo>
                    <a:pt x="198" y="642"/>
                  </a:lnTo>
                  <a:lnTo>
                    <a:pt x="198" y="648"/>
                  </a:lnTo>
                  <a:lnTo>
                    <a:pt x="198" y="654"/>
                  </a:lnTo>
                  <a:lnTo>
                    <a:pt x="192" y="648"/>
                  </a:lnTo>
                  <a:lnTo>
                    <a:pt x="192" y="654"/>
                  </a:lnTo>
                  <a:lnTo>
                    <a:pt x="186" y="654"/>
                  </a:lnTo>
                  <a:lnTo>
                    <a:pt x="180" y="654"/>
                  </a:lnTo>
                  <a:lnTo>
                    <a:pt x="180" y="660"/>
                  </a:lnTo>
                  <a:lnTo>
                    <a:pt x="174" y="660"/>
                  </a:lnTo>
                  <a:lnTo>
                    <a:pt x="168" y="660"/>
                  </a:lnTo>
                  <a:lnTo>
                    <a:pt x="162" y="660"/>
                  </a:lnTo>
                  <a:lnTo>
                    <a:pt x="156" y="660"/>
                  </a:lnTo>
                  <a:lnTo>
                    <a:pt x="150" y="666"/>
                  </a:lnTo>
                  <a:lnTo>
                    <a:pt x="144" y="666"/>
                  </a:lnTo>
                  <a:lnTo>
                    <a:pt x="138" y="666"/>
                  </a:lnTo>
                  <a:lnTo>
                    <a:pt x="132" y="672"/>
                  </a:lnTo>
                  <a:lnTo>
                    <a:pt x="126" y="672"/>
                  </a:lnTo>
                  <a:lnTo>
                    <a:pt x="126" y="678"/>
                  </a:lnTo>
                  <a:lnTo>
                    <a:pt x="120" y="678"/>
                  </a:lnTo>
                  <a:lnTo>
                    <a:pt x="114" y="678"/>
                  </a:lnTo>
                  <a:lnTo>
                    <a:pt x="108" y="678"/>
                  </a:lnTo>
                  <a:lnTo>
                    <a:pt x="102" y="678"/>
                  </a:lnTo>
                  <a:lnTo>
                    <a:pt x="102" y="684"/>
                  </a:lnTo>
                  <a:lnTo>
                    <a:pt x="96" y="684"/>
                  </a:lnTo>
                  <a:lnTo>
                    <a:pt x="96" y="678"/>
                  </a:lnTo>
                  <a:lnTo>
                    <a:pt x="90" y="678"/>
                  </a:lnTo>
                  <a:lnTo>
                    <a:pt x="90" y="672"/>
                  </a:lnTo>
                  <a:lnTo>
                    <a:pt x="84" y="672"/>
                  </a:lnTo>
                  <a:lnTo>
                    <a:pt x="78" y="666"/>
                  </a:lnTo>
                  <a:lnTo>
                    <a:pt x="66" y="666"/>
                  </a:lnTo>
                  <a:lnTo>
                    <a:pt x="60" y="666"/>
                  </a:lnTo>
                  <a:lnTo>
                    <a:pt x="60" y="660"/>
                  </a:lnTo>
                  <a:lnTo>
                    <a:pt x="54" y="660"/>
                  </a:lnTo>
                  <a:lnTo>
                    <a:pt x="48" y="654"/>
                  </a:lnTo>
                  <a:lnTo>
                    <a:pt x="42" y="654"/>
                  </a:lnTo>
                  <a:lnTo>
                    <a:pt x="42" y="648"/>
                  </a:lnTo>
                  <a:lnTo>
                    <a:pt x="42" y="642"/>
                  </a:lnTo>
                  <a:lnTo>
                    <a:pt x="36" y="642"/>
                  </a:lnTo>
                  <a:lnTo>
                    <a:pt x="36" y="636"/>
                  </a:lnTo>
                  <a:lnTo>
                    <a:pt x="36" y="630"/>
                  </a:lnTo>
                  <a:lnTo>
                    <a:pt x="30" y="624"/>
                  </a:lnTo>
                  <a:lnTo>
                    <a:pt x="24" y="624"/>
                  </a:lnTo>
                  <a:lnTo>
                    <a:pt x="24" y="618"/>
                  </a:lnTo>
                  <a:lnTo>
                    <a:pt x="24" y="612"/>
                  </a:lnTo>
                  <a:lnTo>
                    <a:pt x="24" y="606"/>
                  </a:lnTo>
                  <a:lnTo>
                    <a:pt x="24" y="600"/>
                  </a:lnTo>
                  <a:lnTo>
                    <a:pt x="24" y="594"/>
                  </a:lnTo>
                  <a:lnTo>
                    <a:pt x="24" y="588"/>
                  </a:lnTo>
                  <a:lnTo>
                    <a:pt x="24" y="582"/>
                  </a:lnTo>
                  <a:lnTo>
                    <a:pt x="30" y="582"/>
                  </a:lnTo>
                  <a:lnTo>
                    <a:pt x="30" y="576"/>
                  </a:lnTo>
                  <a:lnTo>
                    <a:pt x="30" y="570"/>
                  </a:lnTo>
                  <a:lnTo>
                    <a:pt x="24" y="570"/>
                  </a:lnTo>
                  <a:lnTo>
                    <a:pt x="24" y="564"/>
                  </a:lnTo>
                  <a:lnTo>
                    <a:pt x="24" y="558"/>
                  </a:lnTo>
                  <a:lnTo>
                    <a:pt x="18" y="558"/>
                  </a:lnTo>
                  <a:lnTo>
                    <a:pt x="18" y="552"/>
                  </a:lnTo>
                  <a:lnTo>
                    <a:pt x="12" y="552"/>
                  </a:lnTo>
                  <a:lnTo>
                    <a:pt x="12" y="546"/>
                  </a:lnTo>
                  <a:lnTo>
                    <a:pt x="6" y="540"/>
                  </a:lnTo>
                  <a:lnTo>
                    <a:pt x="6" y="534"/>
                  </a:lnTo>
                  <a:lnTo>
                    <a:pt x="6" y="528"/>
                  </a:lnTo>
                  <a:lnTo>
                    <a:pt x="6" y="522"/>
                  </a:lnTo>
                  <a:lnTo>
                    <a:pt x="6" y="516"/>
                  </a:lnTo>
                  <a:lnTo>
                    <a:pt x="0" y="516"/>
                  </a:lnTo>
                  <a:lnTo>
                    <a:pt x="6" y="516"/>
                  </a:lnTo>
                  <a:lnTo>
                    <a:pt x="6" y="510"/>
                  </a:lnTo>
                  <a:lnTo>
                    <a:pt x="6" y="504"/>
                  </a:lnTo>
                  <a:lnTo>
                    <a:pt x="6" y="498"/>
                  </a:lnTo>
                  <a:lnTo>
                    <a:pt x="6" y="492"/>
                  </a:lnTo>
                  <a:lnTo>
                    <a:pt x="12" y="486"/>
                  </a:lnTo>
                  <a:lnTo>
                    <a:pt x="18" y="486"/>
                  </a:lnTo>
                  <a:lnTo>
                    <a:pt x="12" y="486"/>
                  </a:lnTo>
                  <a:lnTo>
                    <a:pt x="18" y="486"/>
                  </a:lnTo>
                  <a:lnTo>
                    <a:pt x="18" y="480"/>
                  </a:lnTo>
                  <a:lnTo>
                    <a:pt x="12" y="480"/>
                  </a:lnTo>
                  <a:lnTo>
                    <a:pt x="18" y="480"/>
                  </a:lnTo>
                  <a:lnTo>
                    <a:pt x="12" y="480"/>
                  </a:lnTo>
                  <a:lnTo>
                    <a:pt x="18" y="480"/>
                  </a:lnTo>
                  <a:lnTo>
                    <a:pt x="12" y="480"/>
                  </a:lnTo>
                  <a:lnTo>
                    <a:pt x="12" y="474"/>
                  </a:lnTo>
                  <a:lnTo>
                    <a:pt x="18" y="474"/>
                  </a:lnTo>
                  <a:lnTo>
                    <a:pt x="12" y="474"/>
                  </a:lnTo>
                  <a:lnTo>
                    <a:pt x="18" y="474"/>
                  </a:lnTo>
                  <a:lnTo>
                    <a:pt x="12" y="474"/>
                  </a:lnTo>
                  <a:lnTo>
                    <a:pt x="18" y="474"/>
                  </a:lnTo>
                  <a:lnTo>
                    <a:pt x="18" y="468"/>
                  </a:lnTo>
                  <a:lnTo>
                    <a:pt x="18" y="474"/>
                  </a:lnTo>
                  <a:lnTo>
                    <a:pt x="18" y="468"/>
                  </a:lnTo>
                  <a:lnTo>
                    <a:pt x="18" y="474"/>
                  </a:lnTo>
                  <a:lnTo>
                    <a:pt x="18" y="468"/>
                  </a:lnTo>
                  <a:lnTo>
                    <a:pt x="24" y="468"/>
                  </a:lnTo>
                  <a:lnTo>
                    <a:pt x="18" y="468"/>
                  </a:lnTo>
                  <a:lnTo>
                    <a:pt x="24" y="468"/>
                  </a:lnTo>
                  <a:lnTo>
                    <a:pt x="30" y="468"/>
                  </a:lnTo>
                  <a:lnTo>
                    <a:pt x="30" y="462"/>
                  </a:lnTo>
                  <a:lnTo>
                    <a:pt x="36" y="462"/>
                  </a:lnTo>
                  <a:lnTo>
                    <a:pt x="36" y="456"/>
                  </a:lnTo>
                  <a:lnTo>
                    <a:pt x="36" y="450"/>
                  </a:lnTo>
                  <a:lnTo>
                    <a:pt x="36" y="444"/>
                  </a:lnTo>
                  <a:lnTo>
                    <a:pt x="42" y="438"/>
                  </a:lnTo>
                  <a:lnTo>
                    <a:pt x="42" y="444"/>
                  </a:lnTo>
                  <a:lnTo>
                    <a:pt x="36" y="444"/>
                  </a:lnTo>
                  <a:lnTo>
                    <a:pt x="42" y="444"/>
                  </a:lnTo>
                  <a:lnTo>
                    <a:pt x="42" y="438"/>
                  </a:lnTo>
                  <a:lnTo>
                    <a:pt x="42" y="444"/>
                  </a:lnTo>
                  <a:lnTo>
                    <a:pt x="42" y="438"/>
                  </a:lnTo>
                  <a:lnTo>
                    <a:pt x="48" y="432"/>
                  </a:lnTo>
                  <a:lnTo>
                    <a:pt x="48" y="426"/>
                  </a:lnTo>
                  <a:lnTo>
                    <a:pt x="48" y="432"/>
                  </a:lnTo>
                  <a:lnTo>
                    <a:pt x="48" y="426"/>
                  </a:lnTo>
                  <a:lnTo>
                    <a:pt x="54" y="426"/>
                  </a:lnTo>
                  <a:lnTo>
                    <a:pt x="54" y="420"/>
                  </a:lnTo>
                  <a:lnTo>
                    <a:pt x="54" y="414"/>
                  </a:lnTo>
                  <a:lnTo>
                    <a:pt x="60" y="414"/>
                  </a:lnTo>
                  <a:lnTo>
                    <a:pt x="60" y="408"/>
                  </a:lnTo>
                  <a:lnTo>
                    <a:pt x="66" y="408"/>
                  </a:lnTo>
                  <a:lnTo>
                    <a:pt x="66" y="402"/>
                  </a:lnTo>
                  <a:lnTo>
                    <a:pt x="66" y="396"/>
                  </a:lnTo>
                  <a:lnTo>
                    <a:pt x="60" y="396"/>
                  </a:lnTo>
                  <a:lnTo>
                    <a:pt x="66" y="396"/>
                  </a:lnTo>
                  <a:lnTo>
                    <a:pt x="60" y="396"/>
                  </a:lnTo>
                  <a:lnTo>
                    <a:pt x="60" y="39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8" name="Freeform 53">
              <a:extLst>
                <a:ext uri="{FF2B5EF4-FFF2-40B4-BE49-F238E27FC236}">
                  <a16:creationId xmlns:a16="http://schemas.microsoft.com/office/drawing/2014/main" id="{3979CAD0-A58A-B24A-12A2-E054E712B3F6}"/>
                </a:ext>
              </a:extLst>
            </p:cNvPr>
            <p:cNvSpPr>
              <a:spLocks noChangeAspect="1"/>
            </p:cNvSpPr>
            <p:nvPr>
              <p:custDataLst>
                <p:tags r:id="rId47"/>
              </p:custDataLst>
            </p:nvPr>
          </p:nvSpPr>
          <p:spPr bwMode="gray">
            <a:xfrm>
              <a:off x="5213161" y="3910014"/>
              <a:ext cx="120629" cy="146050"/>
            </a:xfrm>
            <a:custGeom>
              <a:avLst/>
              <a:gdLst>
                <a:gd name="T0" fmla="*/ 0 w 90"/>
                <a:gd name="T1" fmla="*/ 9 h 108"/>
                <a:gd name="T2" fmla="*/ 8 w 90"/>
                <a:gd name="T3" fmla="*/ 9 h 108"/>
                <a:gd name="T4" fmla="*/ 13 w 90"/>
                <a:gd name="T5" fmla="*/ 13 h 108"/>
                <a:gd name="T6" fmla="*/ 13 w 90"/>
                <a:gd name="T7" fmla="*/ 17 h 108"/>
                <a:gd name="T8" fmla="*/ 21 w 90"/>
                <a:gd name="T9" fmla="*/ 17 h 108"/>
                <a:gd name="T10" fmla="*/ 25 w 90"/>
                <a:gd name="T11" fmla="*/ 13 h 108"/>
                <a:gd name="T12" fmla="*/ 30 w 90"/>
                <a:gd name="T13" fmla="*/ 17 h 108"/>
                <a:gd name="T14" fmla="*/ 30 w 90"/>
                <a:gd name="T15" fmla="*/ 9 h 108"/>
                <a:gd name="T16" fmla="*/ 35 w 90"/>
                <a:gd name="T17" fmla="*/ 4 h 108"/>
                <a:gd name="T18" fmla="*/ 39 w 90"/>
                <a:gd name="T19" fmla="*/ 4 h 108"/>
                <a:gd name="T20" fmla="*/ 47 w 90"/>
                <a:gd name="T21" fmla="*/ 0 h 108"/>
                <a:gd name="T22" fmla="*/ 56 w 90"/>
                <a:gd name="T23" fmla="*/ 0 h 108"/>
                <a:gd name="T24" fmla="*/ 52 w 90"/>
                <a:gd name="T25" fmla="*/ 4 h 108"/>
                <a:gd name="T26" fmla="*/ 47 w 90"/>
                <a:gd name="T27" fmla="*/ 13 h 108"/>
                <a:gd name="T28" fmla="*/ 52 w 90"/>
                <a:gd name="T29" fmla="*/ 17 h 108"/>
                <a:gd name="T30" fmla="*/ 52 w 90"/>
                <a:gd name="T31" fmla="*/ 17 h 108"/>
                <a:gd name="T32" fmla="*/ 56 w 90"/>
                <a:gd name="T33" fmla="*/ 22 h 108"/>
                <a:gd name="T34" fmla="*/ 64 w 90"/>
                <a:gd name="T35" fmla="*/ 22 h 108"/>
                <a:gd name="T36" fmla="*/ 64 w 90"/>
                <a:gd name="T37" fmla="*/ 31 h 108"/>
                <a:gd name="T38" fmla="*/ 60 w 90"/>
                <a:gd name="T39" fmla="*/ 35 h 108"/>
                <a:gd name="T40" fmla="*/ 56 w 90"/>
                <a:gd name="T41" fmla="*/ 39 h 108"/>
                <a:gd name="T42" fmla="*/ 56 w 90"/>
                <a:gd name="T43" fmla="*/ 39 h 108"/>
                <a:gd name="T44" fmla="*/ 52 w 90"/>
                <a:gd name="T45" fmla="*/ 43 h 108"/>
                <a:gd name="T46" fmla="*/ 47 w 90"/>
                <a:gd name="T47" fmla="*/ 52 h 108"/>
                <a:gd name="T48" fmla="*/ 43 w 90"/>
                <a:gd name="T49" fmla="*/ 61 h 108"/>
                <a:gd name="T50" fmla="*/ 39 w 90"/>
                <a:gd name="T51" fmla="*/ 66 h 108"/>
                <a:gd name="T52" fmla="*/ 35 w 90"/>
                <a:gd name="T53" fmla="*/ 70 h 108"/>
                <a:gd name="T54" fmla="*/ 30 w 90"/>
                <a:gd name="T55" fmla="*/ 74 h 108"/>
                <a:gd name="T56" fmla="*/ 25 w 90"/>
                <a:gd name="T57" fmla="*/ 78 h 108"/>
                <a:gd name="T58" fmla="*/ 21 w 90"/>
                <a:gd name="T59" fmla="*/ 74 h 108"/>
                <a:gd name="T60" fmla="*/ 13 w 90"/>
                <a:gd name="T61" fmla="*/ 66 h 108"/>
                <a:gd name="T62" fmla="*/ 8 w 90"/>
                <a:gd name="T63" fmla="*/ 61 h 108"/>
                <a:gd name="T64" fmla="*/ 8 w 90"/>
                <a:gd name="T65" fmla="*/ 52 h 108"/>
                <a:gd name="T66" fmla="*/ 8 w 90"/>
                <a:gd name="T67" fmla="*/ 43 h 108"/>
                <a:gd name="T68" fmla="*/ 4 w 90"/>
                <a:gd name="T69" fmla="*/ 35 h 108"/>
                <a:gd name="T70" fmla="*/ 4 w 90"/>
                <a:gd name="T71" fmla="*/ 31 h 108"/>
                <a:gd name="T72" fmla="*/ 4 w 90"/>
                <a:gd name="T73" fmla="*/ 31 h 108"/>
                <a:gd name="T74" fmla="*/ 8 w 90"/>
                <a:gd name="T75" fmla="*/ 26 h 108"/>
                <a:gd name="T76" fmla="*/ 8 w 90"/>
                <a:gd name="T77" fmla="*/ 26 h 108"/>
                <a:gd name="T78" fmla="*/ 4 w 90"/>
                <a:gd name="T79" fmla="*/ 22 h 108"/>
                <a:gd name="T80" fmla="*/ 0 w 90"/>
                <a:gd name="T81" fmla="*/ 17 h 10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0"/>
                <a:gd name="T124" fmla="*/ 0 h 108"/>
                <a:gd name="T125" fmla="*/ 90 w 90"/>
                <a:gd name="T126" fmla="*/ 108 h 10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0" h="108">
                  <a:moveTo>
                    <a:pt x="0" y="18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2" y="18"/>
                  </a:lnTo>
                  <a:lnTo>
                    <a:pt x="18" y="18"/>
                  </a:lnTo>
                  <a:lnTo>
                    <a:pt x="12" y="18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30" y="24"/>
                  </a:lnTo>
                  <a:lnTo>
                    <a:pt x="36" y="24"/>
                  </a:lnTo>
                  <a:lnTo>
                    <a:pt x="36" y="18"/>
                  </a:lnTo>
                  <a:lnTo>
                    <a:pt x="36" y="24"/>
                  </a:lnTo>
                  <a:lnTo>
                    <a:pt x="42" y="24"/>
                  </a:lnTo>
                  <a:lnTo>
                    <a:pt x="42" y="18"/>
                  </a:lnTo>
                  <a:lnTo>
                    <a:pt x="42" y="12"/>
                  </a:lnTo>
                  <a:lnTo>
                    <a:pt x="42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54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78" y="6"/>
                  </a:lnTo>
                  <a:lnTo>
                    <a:pt x="72" y="6"/>
                  </a:lnTo>
                  <a:lnTo>
                    <a:pt x="72" y="12"/>
                  </a:lnTo>
                  <a:lnTo>
                    <a:pt x="66" y="18"/>
                  </a:lnTo>
                  <a:lnTo>
                    <a:pt x="72" y="18"/>
                  </a:lnTo>
                  <a:lnTo>
                    <a:pt x="72" y="24"/>
                  </a:lnTo>
                  <a:lnTo>
                    <a:pt x="66" y="24"/>
                  </a:lnTo>
                  <a:lnTo>
                    <a:pt x="72" y="24"/>
                  </a:lnTo>
                  <a:lnTo>
                    <a:pt x="72" y="30"/>
                  </a:lnTo>
                  <a:lnTo>
                    <a:pt x="78" y="30"/>
                  </a:lnTo>
                  <a:lnTo>
                    <a:pt x="84" y="30"/>
                  </a:lnTo>
                  <a:lnTo>
                    <a:pt x="90" y="30"/>
                  </a:lnTo>
                  <a:lnTo>
                    <a:pt x="90" y="36"/>
                  </a:lnTo>
                  <a:lnTo>
                    <a:pt x="90" y="42"/>
                  </a:lnTo>
                  <a:lnTo>
                    <a:pt x="90" y="48"/>
                  </a:lnTo>
                  <a:lnTo>
                    <a:pt x="84" y="48"/>
                  </a:lnTo>
                  <a:lnTo>
                    <a:pt x="78" y="48"/>
                  </a:lnTo>
                  <a:lnTo>
                    <a:pt x="78" y="54"/>
                  </a:lnTo>
                  <a:lnTo>
                    <a:pt x="84" y="54"/>
                  </a:lnTo>
                  <a:lnTo>
                    <a:pt x="78" y="54"/>
                  </a:lnTo>
                  <a:lnTo>
                    <a:pt x="72" y="54"/>
                  </a:lnTo>
                  <a:lnTo>
                    <a:pt x="72" y="60"/>
                  </a:lnTo>
                  <a:lnTo>
                    <a:pt x="66" y="66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54" y="84"/>
                  </a:lnTo>
                  <a:lnTo>
                    <a:pt x="54" y="90"/>
                  </a:lnTo>
                  <a:lnTo>
                    <a:pt x="48" y="90"/>
                  </a:lnTo>
                  <a:lnTo>
                    <a:pt x="48" y="96"/>
                  </a:lnTo>
                  <a:lnTo>
                    <a:pt x="42" y="96"/>
                  </a:lnTo>
                  <a:lnTo>
                    <a:pt x="42" y="102"/>
                  </a:lnTo>
                  <a:lnTo>
                    <a:pt x="36" y="102"/>
                  </a:lnTo>
                  <a:lnTo>
                    <a:pt x="36" y="108"/>
                  </a:lnTo>
                  <a:lnTo>
                    <a:pt x="36" y="102"/>
                  </a:lnTo>
                  <a:lnTo>
                    <a:pt x="30" y="102"/>
                  </a:lnTo>
                  <a:lnTo>
                    <a:pt x="18" y="102"/>
                  </a:lnTo>
                  <a:lnTo>
                    <a:pt x="18" y="90"/>
                  </a:lnTo>
                  <a:lnTo>
                    <a:pt x="18" y="84"/>
                  </a:lnTo>
                  <a:lnTo>
                    <a:pt x="12" y="84"/>
                  </a:lnTo>
                  <a:lnTo>
                    <a:pt x="12" y="78"/>
                  </a:lnTo>
                  <a:lnTo>
                    <a:pt x="12" y="72"/>
                  </a:lnTo>
                  <a:lnTo>
                    <a:pt x="12" y="66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6" y="48"/>
                  </a:lnTo>
                  <a:lnTo>
                    <a:pt x="12" y="48"/>
                  </a:lnTo>
                  <a:lnTo>
                    <a:pt x="6" y="42"/>
                  </a:lnTo>
                  <a:lnTo>
                    <a:pt x="12" y="42"/>
                  </a:lnTo>
                  <a:lnTo>
                    <a:pt x="6" y="42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6" y="36"/>
                  </a:lnTo>
                  <a:lnTo>
                    <a:pt x="6" y="30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1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9" name="Freeform 54">
              <a:extLst>
                <a:ext uri="{FF2B5EF4-FFF2-40B4-BE49-F238E27FC236}">
                  <a16:creationId xmlns:a16="http://schemas.microsoft.com/office/drawing/2014/main" id="{9A429A0B-6D71-4F99-BB84-AA071EE84F1B}"/>
                </a:ext>
              </a:extLst>
            </p:cNvPr>
            <p:cNvSpPr>
              <a:spLocks noChangeAspect="1"/>
            </p:cNvSpPr>
            <p:nvPr>
              <p:custDataLst>
                <p:tags r:id="rId48"/>
              </p:custDataLst>
            </p:nvPr>
          </p:nvSpPr>
          <p:spPr bwMode="gray">
            <a:xfrm>
              <a:off x="5456007" y="4379914"/>
              <a:ext cx="217450" cy="517525"/>
            </a:xfrm>
            <a:custGeom>
              <a:avLst/>
              <a:gdLst>
                <a:gd name="T0" fmla="*/ 17 w 162"/>
                <a:gd name="T1" fmla="*/ 4 h 384"/>
                <a:gd name="T2" fmla="*/ 30 w 162"/>
                <a:gd name="T3" fmla="*/ 8 h 384"/>
                <a:gd name="T4" fmla="*/ 43 w 162"/>
                <a:gd name="T5" fmla="*/ 13 h 384"/>
                <a:gd name="T6" fmla="*/ 52 w 162"/>
                <a:gd name="T7" fmla="*/ 4 h 384"/>
                <a:gd name="T8" fmla="*/ 60 w 162"/>
                <a:gd name="T9" fmla="*/ 13 h 384"/>
                <a:gd name="T10" fmla="*/ 64 w 162"/>
                <a:gd name="T11" fmla="*/ 26 h 384"/>
                <a:gd name="T12" fmla="*/ 69 w 162"/>
                <a:gd name="T13" fmla="*/ 43 h 384"/>
                <a:gd name="T14" fmla="*/ 69 w 162"/>
                <a:gd name="T15" fmla="*/ 60 h 384"/>
                <a:gd name="T16" fmla="*/ 77 w 162"/>
                <a:gd name="T17" fmla="*/ 70 h 384"/>
                <a:gd name="T18" fmla="*/ 69 w 162"/>
                <a:gd name="T19" fmla="*/ 78 h 384"/>
                <a:gd name="T20" fmla="*/ 64 w 162"/>
                <a:gd name="T21" fmla="*/ 99 h 384"/>
                <a:gd name="T22" fmla="*/ 64 w 162"/>
                <a:gd name="T23" fmla="*/ 117 h 384"/>
                <a:gd name="T24" fmla="*/ 69 w 162"/>
                <a:gd name="T25" fmla="*/ 134 h 384"/>
                <a:gd name="T26" fmla="*/ 69 w 162"/>
                <a:gd name="T27" fmla="*/ 147 h 384"/>
                <a:gd name="T28" fmla="*/ 90 w 162"/>
                <a:gd name="T29" fmla="*/ 160 h 384"/>
                <a:gd name="T30" fmla="*/ 116 w 162"/>
                <a:gd name="T31" fmla="*/ 199 h 384"/>
                <a:gd name="T32" fmla="*/ 112 w 162"/>
                <a:gd name="T33" fmla="*/ 238 h 384"/>
                <a:gd name="T34" fmla="*/ 99 w 162"/>
                <a:gd name="T35" fmla="*/ 242 h 384"/>
                <a:gd name="T36" fmla="*/ 95 w 162"/>
                <a:gd name="T37" fmla="*/ 256 h 384"/>
                <a:gd name="T38" fmla="*/ 95 w 162"/>
                <a:gd name="T39" fmla="*/ 264 h 384"/>
                <a:gd name="T40" fmla="*/ 85 w 162"/>
                <a:gd name="T41" fmla="*/ 277 h 384"/>
                <a:gd name="T42" fmla="*/ 85 w 162"/>
                <a:gd name="T43" fmla="*/ 268 h 384"/>
                <a:gd name="T44" fmla="*/ 77 w 162"/>
                <a:gd name="T45" fmla="*/ 260 h 384"/>
                <a:gd name="T46" fmla="*/ 69 w 162"/>
                <a:gd name="T47" fmla="*/ 250 h 384"/>
                <a:gd name="T48" fmla="*/ 60 w 162"/>
                <a:gd name="T49" fmla="*/ 246 h 384"/>
                <a:gd name="T50" fmla="*/ 60 w 162"/>
                <a:gd name="T51" fmla="*/ 238 h 384"/>
                <a:gd name="T52" fmla="*/ 60 w 162"/>
                <a:gd name="T53" fmla="*/ 229 h 384"/>
                <a:gd name="T54" fmla="*/ 64 w 162"/>
                <a:gd name="T55" fmla="*/ 216 h 384"/>
                <a:gd name="T56" fmla="*/ 69 w 162"/>
                <a:gd name="T57" fmla="*/ 212 h 384"/>
                <a:gd name="T58" fmla="*/ 69 w 162"/>
                <a:gd name="T59" fmla="*/ 194 h 384"/>
                <a:gd name="T60" fmla="*/ 64 w 162"/>
                <a:gd name="T61" fmla="*/ 186 h 384"/>
                <a:gd name="T62" fmla="*/ 52 w 162"/>
                <a:gd name="T63" fmla="*/ 182 h 384"/>
                <a:gd name="T64" fmla="*/ 39 w 162"/>
                <a:gd name="T65" fmla="*/ 186 h 384"/>
                <a:gd name="T66" fmla="*/ 30 w 162"/>
                <a:gd name="T67" fmla="*/ 177 h 384"/>
                <a:gd name="T68" fmla="*/ 21 w 162"/>
                <a:gd name="T69" fmla="*/ 169 h 384"/>
                <a:gd name="T70" fmla="*/ 13 w 162"/>
                <a:gd name="T71" fmla="*/ 165 h 384"/>
                <a:gd name="T72" fmla="*/ 8 w 162"/>
                <a:gd name="T73" fmla="*/ 160 h 384"/>
                <a:gd name="T74" fmla="*/ 4 w 162"/>
                <a:gd name="T75" fmla="*/ 155 h 384"/>
                <a:gd name="T76" fmla="*/ 0 w 162"/>
                <a:gd name="T77" fmla="*/ 151 h 384"/>
                <a:gd name="T78" fmla="*/ 8 w 162"/>
                <a:gd name="T79" fmla="*/ 138 h 384"/>
                <a:gd name="T80" fmla="*/ 13 w 162"/>
                <a:gd name="T81" fmla="*/ 126 h 384"/>
                <a:gd name="T82" fmla="*/ 13 w 162"/>
                <a:gd name="T83" fmla="*/ 117 h 384"/>
                <a:gd name="T84" fmla="*/ 25 w 162"/>
                <a:gd name="T85" fmla="*/ 112 h 384"/>
                <a:gd name="T86" fmla="*/ 25 w 162"/>
                <a:gd name="T87" fmla="*/ 104 h 384"/>
                <a:gd name="T88" fmla="*/ 21 w 162"/>
                <a:gd name="T89" fmla="*/ 91 h 384"/>
                <a:gd name="T90" fmla="*/ 21 w 162"/>
                <a:gd name="T91" fmla="*/ 78 h 384"/>
                <a:gd name="T92" fmla="*/ 21 w 162"/>
                <a:gd name="T93" fmla="*/ 70 h 384"/>
                <a:gd name="T94" fmla="*/ 21 w 162"/>
                <a:gd name="T95" fmla="*/ 60 h 384"/>
                <a:gd name="T96" fmla="*/ 30 w 162"/>
                <a:gd name="T97" fmla="*/ 48 h 384"/>
                <a:gd name="T98" fmla="*/ 35 w 162"/>
                <a:gd name="T99" fmla="*/ 43 h 384"/>
                <a:gd name="T100" fmla="*/ 25 w 162"/>
                <a:gd name="T101" fmla="*/ 26 h 384"/>
                <a:gd name="T102" fmla="*/ 21 w 162"/>
                <a:gd name="T103" fmla="*/ 17 h 384"/>
                <a:gd name="T104" fmla="*/ 17 w 162"/>
                <a:gd name="T105" fmla="*/ 13 h 384"/>
                <a:gd name="T106" fmla="*/ 8 w 162"/>
                <a:gd name="T107" fmla="*/ 4 h 3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62"/>
                <a:gd name="T163" fmla="*/ 0 h 384"/>
                <a:gd name="T164" fmla="*/ 162 w 162"/>
                <a:gd name="T165" fmla="*/ 384 h 38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62" h="384">
                  <a:moveTo>
                    <a:pt x="12" y="0"/>
                  </a:moveTo>
                  <a:lnTo>
                    <a:pt x="18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30" y="6"/>
                  </a:lnTo>
                  <a:lnTo>
                    <a:pt x="36" y="6"/>
                  </a:lnTo>
                  <a:lnTo>
                    <a:pt x="36" y="12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54" y="12"/>
                  </a:lnTo>
                  <a:lnTo>
                    <a:pt x="60" y="12"/>
                  </a:lnTo>
                  <a:lnTo>
                    <a:pt x="60" y="18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72" y="12"/>
                  </a:lnTo>
                  <a:lnTo>
                    <a:pt x="78" y="12"/>
                  </a:lnTo>
                  <a:lnTo>
                    <a:pt x="78" y="18"/>
                  </a:lnTo>
                  <a:lnTo>
                    <a:pt x="84" y="18"/>
                  </a:lnTo>
                  <a:lnTo>
                    <a:pt x="84" y="24"/>
                  </a:lnTo>
                  <a:lnTo>
                    <a:pt x="90" y="30"/>
                  </a:lnTo>
                  <a:lnTo>
                    <a:pt x="96" y="36"/>
                  </a:lnTo>
                  <a:lnTo>
                    <a:pt x="90" y="36"/>
                  </a:lnTo>
                  <a:lnTo>
                    <a:pt x="96" y="42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96" y="72"/>
                  </a:lnTo>
                  <a:lnTo>
                    <a:pt x="96" y="78"/>
                  </a:lnTo>
                  <a:lnTo>
                    <a:pt x="96" y="84"/>
                  </a:lnTo>
                  <a:lnTo>
                    <a:pt x="96" y="90"/>
                  </a:lnTo>
                  <a:lnTo>
                    <a:pt x="102" y="90"/>
                  </a:lnTo>
                  <a:lnTo>
                    <a:pt x="102" y="96"/>
                  </a:lnTo>
                  <a:lnTo>
                    <a:pt x="108" y="96"/>
                  </a:lnTo>
                  <a:lnTo>
                    <a:pt x="108" y="102"/>
                  </a:lnTo>
                  <a:lnTo>
                    <a:pt x="114" y="102"/>
                  </a:lnTo>
                  <a:lnTo>
                    <a:pt x="114" y="108"/>
                  </a:lnTo>
                  <a:lnTo>
                    <a:pt x="96" y="108"/>
                  </a:lnTo>
                  <a:lnTo>
                    <a:pt x="96" y="114"/>
                  </a:lnTo>
                  <a:lnTo>
                    <a:pt x="96" y="120"/>
                  </a:lnTo>
                  <a:lnTo>
                    <a:pt x="90" y="132"/>
                  </a:lnTo>
                  <a:lnTo>
                    <a:pt x="90" y="138"/>
                  </a:lnTo>
                  <a:lnTo>
                    <a:pt x="90" y="144"/>
                  </a:lnTo>
                  <a:lnTo>
                    <a:pt x="84" y="144"/>
                  </a:lnTo>
                  <a:lnTo>
                    <a:pt x="90" y="150"/>
                  </a:lnTo>
                  <a:lnTo>
                    <a:pt x="90" y="162"/>
                  </a:lnTo>
                  <a:lnTo>
                    <a:pt x="90" y="168"/>
                  </a:lnTo>
                  <a:lnTo>
                    <a:pt x="90" y="174"/>
                  </a:lnTo>
                  <a:lnTo>
                    <a:pt x="90" y="180"/>
                  </a:lnTo>
                  <a:lnTo>
                    <a:pt x="96" y="186"/>
                  </a:lnTo>
                  <a:lnTo>
                    <a:pt x="96" y="192"/>
                  </a:lnTo>
                  <a:lnTo>
                    <a:pt x="90" y="198"/>
                  </a:lnTo>
                  <a:lnTo>
                    <a:pt x="96" y="198"/>
                  </a:lnTo>
                  <a:lnTo>
                    <a:pt x="96" y="204"/>
                  </a:lnTo>
                  <a:lnTo>
                    <a:pt x="108" y="204"/>
                  </a:lnTo>
                  <a:lnTo>
                    <a:pt x="114" y="210"/>
                  </a:lnTo>
                  <a:lnTo>
                    <a:pt x="120" y="216"/>
                  </a:lnTo>
                  <a:lnTo>
                    <a:pt x="126" y="222"/>
                  </a:lnTo>
                  <a:lnTo>
                    <a:pt x="138" y="240"/>
                  </a:lnTo>
                  <a:lnTo>
                    <a:pt x="144" y="246"/>
                  </a:lnTo>
                  <a:lnTo>
                    <a:pt x="162" y="264"/>
                  </a:lnTo>
                  <a:lnTo>
                    <a:pt x="162" y="276"/>
                  </a:lnTo>
                  <a:lnTo>
                    <a:pt x="156" y="288"/>
                  </a:lnTo>
                  <a:lnTo>
                    <a:pt x="156" y="300"/>
                  </a:lnTo>
                  <a:lnTo>
                    <a:pt x="156" y="324"/>
                  </a:lnTo>
                  <a:lnTo>
                    <a:pt x="156" y="330"/>
                  </a:lnTo>
                  <a:lnTo>
                    <a:pt x="156" y="336"/>
                  </a:lnTo>
                  <a:lnTo>
                    <a:pt x="150" y="336"/>
                  </a:lnTo>
                  <a:lnTo>
                    <a:pt x="144" y="336"/>
                  </a:lnTo>
                  <a:lnTo>
                    <a:pt x="138" y="336"/>
                  </a:lnTo>
                  <a:lnTo>
                    <a:pt x="132" y="336"/>
                  </a:lnTo>
                  <a:lnTo>
                    <a:pt x="132" y="342"/>
                  </a:lnTo>
                  <a:lnTo>
                    <a:pt x="132" y="348"/>
                  </a:lnTo>
                  <a:lnTo>
                    <a:pt x="132" y="354"/>
                  </a:lnTo>
                  <a:lnTo>
                    <a:pt x="126" y="354"/>
                  </a:lnTo>
                  <a:lnTo>
                    <a:pt x="126" y="360"/>
                  </a:lnTo>
                  <a:lnTo>
                    <a:pt x="126" y="366"/>
                  </a:lnTo>
                  <a:lnTo>
                    <a:pt x="132" y="366"/>
                  </a:lnTo>
                  <a:lnTo>
                    <a:pt x="132" y="372"/>
                  </a:lnTo>
                  <a:lnTo>
                    <a:pt x="132" y="378"/>
                  </a:lnTo>
                  <a:lnTo>
                    <a:pt x="132" y="384"/>
                  </a:lnTo>
                  <a:lnTo>
                    <a:pt x="120" y="384"/>
                  </a:lnTo>
                  <a:lnTo>
                    <a:pt x="120" y="378"/>
                  </a:lnTo>
                  <a:lnTo>
                    <a:pt x="126" y="378"/>
                  </a:lnTo>
                  <a:lnTo>
                    <a:pt x="126" y="372"/>
                  </a:lnTo>
                  <a:lnTo>
                    <a:pt x="120" y="372"/>
                  </a:lnTo>
                  <a:lnTo>
                    <a:pt x="114" y="372"/>
                  </a:lnTo>
                  <a:lnTo>
                    <a:pt x="114" y="366"/>
                  </a:lnTo>
                  <a:lnTo>
                    <a:pt x="108" y="366"/>
                  </a:lnTo>
                  <a:lnTo>
                    <a:pt x="108" y="360"/>
                  </a:lnTo>
                  <a:lnTo>
                    <a:pt x="102" y="360"/>
                  </a:lnTo>
                  <a:lnTo>
                    <a:pt x="102" y="354"/>
                  </a:lnTo>
                  <a:lnTo>
                    <a:pt x="96" y="354"/>
                  </a:lnTo>
                  <a:lnTo>
                    <a:pt x="96" y="348"/>
                  </a:lnTo>
                  <a:lnTo>
                    <a:pt x="90" y="342"/>
                  </a:lnTo>
                  <a:lnTo>
                    <a:pt x="90" y="348"/>
                  </a:lnTo>
                  <a:lnTo>
                    <a:pt x="90" y="342"/>
                  </a:lnTo>
                  <a:lnTo>
                    <a:pt x="84" y="342"/>
                  </a:lnTo>
                  <a:lnTo>
                    <a:pt x="84" y="336"/>
                  </a:lnTo>
                  <a:lnTo>
                    <a:pt x="90" y="336"/>
                  </a:lnTo>
                  <a:lnTo>
                    <a:pt x="90" y="330"/>
                  </a:lnTo>
                  <a:lnTo>
                    <a:pt x="84" y="330"/>
                  </a:lnTo>
                  <a:lnTo>
                    <a:pt x="84" y="324"/>
                  </a:lnTo>
                  <a:lnTo>
                    <a:pt x="78" y="324"/>
                  </a:lnTo>
                  <a:lnTo>
                    <a:pt x="78" y="318"/>
                  </a:lnTo>
                  <a:lnTo>
                    <a:pt x="84" y="318"/>
                  </a:lnTo>
                  <a:lnTo>
                    <a:pt x="84" y="312"/>
                  </a:lnTo>
                  <a:lnTo>
                    <a:pt x="90" y="312"/>
                  </a:lnTo>
                  <a:lnTo>
                    <a:pt x="90" y="306"/>
                  </a:lnTo>
                  <a:lnTo>
                    <a:pt x="90" y="300"/>
                  </a:lnTo>
                  <a:lnTo>
                    <a:pt x="96" y="300"/>
                  </a:lnTo>
                  <a:lnTo>
                    <a:pt x="96" y="294"/>
                  </a:lnTo>
                  <a:lnTo>
                    <a:pt x="96" y="300"/>
                  </a:lnTo>
                  <a:lnTo>
                    <a:pt x="96" y="294"/>
                  </a:lnTo>
                  <a:lnTo>
                    <a:pt x="96" y="288"/>
                  </a:lnTo>
                  <a:lnTo>
                    <a:pt x="96" y="282"/>
                  </a:lnTo>
                  <a:lnTo>
                    <a:pt x="96" y="276"/>
                  </a:lnTo>
                  <a:lnTo>
                    <a:pt x="96" y="270"/>
                  </a:lnTo>
                  <a:lnTo>
                    <a:pt x="90" y="264"/>
                  </a:lnTo>
                  <a:lnTo>
                    <a:pt x="96" y="264"/>
                  </a:lnTo>
                  <a:lnTo>
                    <a:pt x="96" y="258"/>
                  </a:lnTo>
                  <a:lnTo>
                    <a:pt x="90" y="258"/>
                  </a:lnTo>
                  <a:lnTo>
                    <a:pt x="90" y="252"/>
                  </a:lnTo>
                  <a:lnTo>
                    <a:pt x="84" y="252"/>
                  </a:lnTo>
                  <a:lnTo>
                    <a:pt x="78" y="252"/>
                  </a:lnTo>
                  <a:lnTo>
                    <a:pt x="72" y="252"/>
                  </a:lnTo>
                  <a:lnTo>
                    <a:pt x="66" y="252"/>
                  </a:lnTo>
                  <a:lnTo>
                    <a:pt x="60" y="252"/>
                  </a:lnTo>
                  <a:lnTo>
                    <a:pt x="60" y="258"/>
                  </a:lnTo>
                  <a:lnTo>
                    <a:pt x="54" y="258"/>
                  </a:lnTo>
                  <a:lnTo>
                    <a:pt x="48" y="258"/>
                  </a:lnTo>
                  <a:lnTo>
                    <a:pt x="48" y="252"/>
                  </a:lnTo>
                  <a:lnTo>
                    <a:pt x="42" y="252"/>
                  </a:lnTo>
                  <a:lnTo>
                    <a:pt x="42" y="246"/>
                  </a:lnTo>
                  <a:lnTo>
                    <a:pt x="36" y="246"/>
                  </a:lnTo>
                  <a:lnTo>
                    <a:pt x="36" y="240"/>
                  </a:lnTo>
                  <a:lnTo>
                    <a:pt x="30" y="240"/>
                  </a:lnTo>
                  <a:lnTo>
                    <a:pt x="30" y="234"/>
                  </a:lnTo>
                  <a:lnTo>
                    <a:pt x="30" y="228"/>
                  </a:lnTo>
                  <a:lnTo>
                    <a:pt x="30" y="234"/>
                  </a:lnTo>
                  <a:lnTo>
                    <a:pt x="24" y="228"/>
                  </a:lnTo>
                  <a:lnTo>
                    <a:pt x="18" y="228"/>
                  </a:lnTo>
                  <a:lnTo>
                    <a:pt x="18" y="234"/>
                  </a:lnTo>
                  <a:lnTo>
                    <a:pt x="18" y="228"/>
                  </a:lnTo>
                  <a:lnTo>
                    <a:pt x="12" y="228"/>
                  </a:lnTo>
                  <a:lnTo>
                    <a:pt x="12" y="222"/>
                  </a:lnTo>
                  <a:lnTo>
                    <a:pt x="6" y="222"/>
                  </a:lnTo>
                  <a:lnTo>
                    <a:pt x="6" y="216"/>
                  </a:lnTo>
                  <a:lnTo>
                    <a:pt x="12" y="216"/>
                  </a:lnTo>
                  <a:lnTo>
                    <a:pt x="6" y="216"/>
                  </a:lnTo>
                  <a:lnTo>
                    <a:pt x="6" y="210"/>
                  </a:lnTo>
                  <a:lnTo>
                    <a:pt x="6" y="216"/>
                  </a:lnTo>
                  <a:lnTo>
                    <a:pt x="6" y="210"/>
                  </a:lnTo>
                  <a:lnTo>
                    <a:pt x="0" y="210"/>
                  </a:lnTo>
                  <a:lnTo>
                    <a:pt x="6" y="210"/>
                  </a:lnTo>
                  <a:lnTo>
                    <a:pt x="12" y="204"/>
                  </a:lnTo>
                  <a:lnTo>
                    <a:pt x="12" y="198"/>
                  </a:lnTo>
                  <a:lnTo>
                    <a:pt x="12" y="192"/>
                  </a:lnTo>
                  <a:lnTo>
                    <a:pt x="18" y="192"/>
                  </a:lnTo>
                  <a:lnTo>
                    <a:pt x="18" y="186"/>
                  </a:lnTo>
                  <a:lnTo>
                    <a:pt x="18" y="180"/>
                  </a:lnTo>
                  <a:lnTo>
                    <a:pt x="18" y="174"/>
                  </a:lnTo>
                  <a:lnTo>
                    <a:pt x="12" y="174"/>
                  </a:lnTo>
                  <a:lnTo>
                    <a:pt x="12" y="168"/>
                  </a:lnTo>
                  <a:lnTo>
                    <a:pt x="18" y="168"/>
                  </a:lnTo>
                  <a:lnTo>
                    <a:pt x="18" y="162"/>
                  </a:lnTo>
                  <a:lnTo>
                    <a:pt x="24" y="162"/>
                  </a:lnTo>
                  <a:lnTo>
                    <a:pt x="30" y="162"/>
                  </a:lnTo>
                  <a:lnTo>
                    <a:pt x="30" y="156"/>
                  </a:lnTo>
                  <a:lnTo>
                    <a:pt x="36" y="156"/>
                  </a:lnTo>
                  <a:lnTo>
                    <a:pt x="42" y="156"/>
                  </a:lnTo>
                  <a:lnTo>
                    <a:pt x="42" y="150"/>
                  </a:lnTo>
                  <a:lnTo>
                    <a:pt x="36" y="150"/>
                  </a:lnTo>
                  <a:lnTo>
                    <a:pt x="36" y="144"/>
                  </a:lnTo>
                  <a:lnTo>
                    <a:pt x="30" y="144"/>
                  </a:lnTo>
                  <a:lnTo>
                    <a:pt x="30" y="138"/>
                  </a:lnTo>
                  <a:lnTo>
                    <a:pt x="30" y="132"/>
                  </a:lnTo>
                  <a:lnTo>
                    <a:pt x="30" y="126"/>
                  </a:lnTo>
                  <a:lnTo>
                    <a:pt x="36" y="120"/>
                  </a:lnTo>
                  <a:lnTo>
                    <a:pt x="30" y="120"/>
                  </a:lnTo>
                  <a:lnTo>
                    <a:pt x="30" y="114"/>
                  </a:lnTo>
                  <a:lnTo>
                    <a:pt x="30" y="108"/>
                  </a:lnTo>
                  <a:lnTo>
                    <a:pt x="30" y="114"/>
                  </a:lnTo>
                  <a:lnTo>
                    <a:pt x="30" y="108"/>
                  </a:lnTo>
                  <a:lnTo>
                    <a:pt x="30" y="102"/>
                  </a:lnTo>
                  <a:lnTo>
                    <a:pt x="30" y="96"/>
                  </a:lnTo>
                  <a:lnTo>
                    <a:pt x="36" y="96"/>
                  </a:lnTo>
                  <a:lnTo>
                    <a:pt x="36" y="90"/>
                  </a:lnTo>
                  <a:lnTo>
                    <a:pt x="36" y="84"/>
                  </a:lnTo>
                  <a:lnTo>
                    <a:pt x="30" y="84"/>
                  </a:lnTo>
                  <a:lnTo>
                    <a:pt x="30" y="78"/>
                  </a:lnTo>
                  <a:lnTo>
                    <a:pt x="36" y="72"/>
                  </a:lnTo>
                  <a:lnTo>
                    <a:pt x="42" y="72"/>
                  </a:lnTo>
                  <a:lnTo>
                    <a:pt x="42" y="66"/>
                  </a:lnTo>
                  <a:lnTo>
                    <a:pt x="48" y="66"/>
                  </a:lnTo>
                  <a:lnTo>
                    <a:pt x="48" y="60"/>
                  </a:lnTo>
                  <a:lnTo>
                    <a:pt x="54" y="60"/>
                  </a:lnTo>
                  <a:lnTo>
                    <a:pt x="48" y="60"/>
                  </a:lnTo>
                  <a:lnTo>
                    <a:pt x="48" y="54"/>
                  </a:lnTo>
                  <a:lnTo>
                    <a:pt x="42" y="48"/>
                  </a:lnTo>
                  <a:lnTo>
                    <a:pt x="42" y="42"/>
                  </a:lnTo>
                  <a:lnTo>
                    <a:pt x="36" y="36"/>
                  </a:lnTo>
                  <a:lnTo>
                    <a:pt x="30" y="36"/>
                  </a:lnTo>
                  <a:lnTo>
                    <a:pt x="36" y="30"/>
                  </a:lnTo>
                  <a:lnTo>
                    <a:pt x="36" y="24"/>
                  </a:lnTo>
                  <a:lnTo>
                    <a:pt x="30" y="24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24" y="12"/>
                  </a:lnTo>
                  <a:lnTo>
                    <a:pt x="24" y="18"/>
                  </a:lnTo>
                  <a:lnTo>
                    <a:pt x="18" y="18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Freeform 56">
              <a:extLst>
                <a:ext uri="{FF2B5EF4-FFF2-40B4-BE49-F238E27FC236}">
                  <a16:creationId xmlns:a16="http://schemas.microsoft.com/office/drawing/2014/main" id="{490A1430-98C7-4B14-1261-C2FD4A635870}"/>
                </a:ext>
              </a:extLst>
            </p:cNvPr>
            <p:cNvSpPr>
              <a:spLocks noChangeAspect="1"/>
            </p:cNvSpPr>
            <p:nvPr>
              <p:custDataLst>
                <p:tags r:id="rId49"/>
              </p:custDataLst>
            </p:nvPr>
          </p:nvSpPr>
          <p:spPr bwMode="gray">
            <a:xfrm>
              <a:off x="5229034" y="3821114"/>
              <a:ext cx="744408" cy="720725"/>
            </a:xfrm>
            <a:custGeom>
              <a:avLst/>
              <a:gdLst>
                <a:gd name="T0" fmla="*/ 21 w 552"/>
                <a:gd name="T1" fmla="*/ 122 h 534"/>
                <a:gd name="T2" fmla="*/ 35 w 552"/>
                <a:gd name="T3" fmla="*/ 109 h 534"/>
                <a:gd name="T4" fmla="*/ 48 w 552"/>
                <a:gd name="T5" fmla="*/ 87 h 534"/>
                <a:gd name="T6" fmla="*/ 56 w 552"/>
                <a:gd name="T7" fmla="*/ 78 h 534"/>
                <a:gd name="T8" fmla="*/ 43 w 552"/>
                <a:gd name="T9" fmla="*/ 65 h 534"/>
                <a:gd name="T10" fmla="*/ 43 w 552"/>
                <a:gd name="T11" fmla="*/ 52 h 534"/>
                <a:gd name="T12" fmla="*/ 56 w 552"/>
                <a:gd name="T13" fmla="*/ 43 h 534"/>
                <a:gd name="T14" fmla="*/ 56 w 552"/>
                <a:gd name="T15" fmla="*/ 26 h 534"/>
                <a:gd name="T16" fmla="*/ 43 w 552"/>
                <a:gd name="T17" fmla="*/ 9 h 534"/>
                <a:gd name="T18" fmla="*/ 65 w 552"/>
                <a:gd name="T19" fmla="*/ 0 h 534"/>
                <a:gd name="T20" fmla="*/ 208 w 552"/>
                <a:gd name="T21" fmla="*/ 22 h 534"/>
                <a:gd name="T22" fmla="*/ 299 w 552"/>
                <a:gd name="T23" fmla="*/ 70 h 534"/>
                <a:gd name="T24" fmla="*/ 308 w 552"/>
                <a:gd name="T25" fmla="*/ 95 h 534"/>
                <a:gd name="T26" fmla="*/ 355 w 552"/>
                <a:gd name="T27" fmla="*/ 139 h 534"/>
                <a:gd name="T28" fmla="*/ 351 w 552"/>
                <a:gd name="T29" fmla="*/ 143 h 534"/>
                <a:gd name="T30" fmla="*/ 351 w 552"/>
                <a:gd name="T31" fmla="*/ 152 h 534"/>
                <a:gd name="T32" fmla="*/ 347 w 552"/>
                <a:gd name="T33" fmla="*/ 165 h 534"/>
                <a:gd name="T34" fmla="*/ 342 w 552"/>
                <a:gd name="T35" fmla="*/ 190 h 534"/>
                <a:gd name="T36" fmla="*/ 347 w 552"/>
                <a:gd name="T37" fmla="*/ 196 h 534"/>
                <a:gd name="T38" fmla="*/ 355 w 552"/>
                <a:gd name="T39" fmla="*/ 204 h 534"/>
                <a:gd name="T40" fmla="*/ 368 w 552"/>
                <a:gd name="T41" fmla="*/ 217 h 534"/>
                <a:gd name="T42" fmla="*/ 359 w 552"/>
                <a:gd name="T43" fmla="*/ 225 h 534"/>
                <a:gd name="T44" fmla="*/ 359 w 552"/>
                <a:gd name="T45" fmla="*/ 243 h 534"/>
                <a:gd name="T46" fmla="*/ 359 w 552"/>
                <a:gd name="T47" fmla="*/ 256 h 534"/>
                <a:gd name="T48" fmla="*/ 359 w 552"/>
                <a:gd name="T49" fmla="*/ 277 h 534"/>
                <a:gd name="T50" fmla="*/ 364 w 552"/>
                <a:gd name="T51" fmla="*/ 282 h 534"/>
                <a:gd name="T52" fmla="*/ 368 w 552"/>
                <a:gd name="T53" fmla="*/ 291 h 534"/>
                <a:gd name="T54" fmla="*/ 368 w 552"/>
                <a:gd name="T55" fmla="*/ 291 h 534"/>
                <a:gd name="T56" fmla="*/ 372 w 552"/>
                <a:gd name="T57" fmla="*/ 308 h 534"/>
                <a:gd name="T58" fmla="*/ 372 w 552"/>
                <a:gd name="T59" fmla="*/ 321 h 534"/>
                <a:gd name="T60" fmla="*/ 386 w 552"/>
                <a:gd name="T61" fmla="*/ 330 h 534"/>
                <a:gd name="T62" fmla="*/ 390 w 552"/>
                <a:gd name="T63" fmla="*/ 334 h 534"/>
                <a:gd name="T64" fmla="*/ 398 w 552"/>
                <a:gd name="T65" fmla="*/ 334 h 534"/>
                <a:gd name="T66" fmla="*/ 381 w 552"/>
                <a:gd name="T67" fmla="*/ 351 h 534"/>
                <a:gd name="T68" fmla="*/ 359 w 552"/>
                <a:gd name="T69" fmla="*/ 364 h 534"/>
                <a:gd name="T70" fmla="*/ 338 w 552"/>
                <a:gd name="T71" fmla="*/ 369 h 534"/>
                <a:gd name="T72" fmla="*/ 320 w 552"/>
                <a:gd name="T73" fmla="*/ 369 h 534"/>
                <a:gd name="T74" fmla="*/ 303 w 552"/>
                <a:gd name="T75" fmla="*/ 377 h 534"/>
                <a:gd name="T76" fmla="*/ 291 w 552"/>
                <a:gd name="T77" fmla="*/ 382 h 534"/>
                <a:gd name="T78" fmla="*/ 268 w 552"/>
                <a:gd name="T79" fmla="*/ 377 h 534"/>
                <a:gd name="T80" fmla="*/ 256 w 552"/>
                <a:gd name="T81" fmla="*/ 382 h 534"/>
                <a:gd name="T82" fmla="*/ 247 w 552"/>
                <a:gd name="T83" fmla="*/ 377 h 534"/>
                <a:gd name="T84" fmla="*/ 229 w 552"/>
                <a:gd name="T85" fmla="*/ 377 h 534"/>
                <a:gd name="T86" fmla="*/ 225 w 552"/>
                <a:gd name="T87" fmla="*/ 377 h 534"/>
                <a:gd name="T88" fmla="*/ 217 w 552"/>
                <a:gd name="T89" fmla="*/ 377 h 534"/>
                <a:gd name="T90" fmla="*/ 195 w 552"/>
                <a:gd name="T91" fmla="*/ 364 h 534"/>
                <a:gd name="T92" fmla="*/ 190 w 552"/>
                <a:gd name="T93" fmla="*/ 343 h 534"/>
                <a:gd name="T94" fmla="*/ 186 w 552"/>
                <a:gd name="T95" fmla="*/ 321 h 534"/>
                <a:gd name="T96" fmla="*/ 173 w 552"/>
                <a:gd name="T97" fmla="*/ 304 h 534"/>
                <a:gd name="T98" fmla="*/ 161 w 552"/>
                <a:gd name="T99" fmla="*/ 308 h 534"/>
                <a:gd name="T100" fmla="*/ 138 w 552"/>
                <a:gd name="T101" fmla="*/ 304 h 534"/>
                <a:gd name="T102" fmla="*/ 121 w 552"/>
                <a:gd name="T103" fmla="*/ 295 h 534"/>
                <a:gd name="T104" fmla="*/ 99 w 552"/>
                <a:gd name="T105" fmla="*/ 291 h 534"/>
                <a:gd name="T106" fmla="*/ 82 w 552"/>
                <a:gd name="T107" fmla="*/ 282 h 534"/>
                <a:gd name="T108" fmla="*/ 65 w 552"/>
                <a:gd name="T109" fmla="*/ 273 h 534"/>
                <a:gd name="T110" fmla="*/ 52 w 552"/>
                <a:gd name="T111" fmla="*/ 252 h 534"/>
                <a:gd name="T112" fmla="*/ 35 w 552"/>
                <a:gd name="T113" fmla="*/ 217 h 534"/>
                <a:gd name="T114" fmla="*/ 13 w 552"/>
                <a:gd name="T115" fmla="*/ 190 h 534"/>
                <a:gd name="T116" fmla="*/ 13 w 552"/>
                <a:gd name="T117" fmla="*/ 165 h 534"/>
                <a:gd name="T118" fmla="*/ 0 w 552"/>
                <a:gd name="T119" fmla="*/ 139 h 5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52"/>
                <a:gd name="T181" fmla="*/ 0 h 534"/>
                <a:gd name="T182" fmla="*/ 552 w 552"/>
                <a:gd name="T183" fmla="*/ 534 h 5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52" h="534">
                  <a:moveTo>
                    <a:pt x="6" y="168"/>
                  </a:moveTo>
                  <a:lnTo>
                    <a:pt x="18" y="168"/>
                  </a:lnTo>
                  <a:lnTo>
                    <a:pt x="24" y="168"/>
                  </a:lnTo>
                  <a:lnTo>
                    <a:pt x="24" y="174"/>
                  </a:lnTo>
                  <a:lnTo>
                    <a:pt x="24" y="168"/>
                  </a:lnTo>
                  <a:lnTo>
                    <a:pt x="30" y="168"/>
                  </a:lnTo>
                  <a:lnTo>
                    <a:pt x="30" y="162"/>
                  </a:lnTo>
                  <a:lnTo>
                    <a:pt x="36" y="162"/>
                  </a:lnTo>
                  <a:lnTo>
                    <a:pt x="36" y="156"/>
                  </a:lnTo>
                  <a:lnTo>
                    <a:pt x="42" y="156"/>
                  </a:lnTo>
                  <a:lnTo>
                    <a:pt x="42" y="150"/>
                  </a:lnTo>
                  <a:lnTo>
                    <a:pt x="48" y="150"/>
                  </a:lnTo>
                  <a:lnTo>
                    <a:pt x="48" y="144"/>
                  </a:lnTo>
                  <a:lnTo>
                    <a:pt x="54" y="138"/>
                  </a:lnTo>
                  <a:lnTo>
                    <a:pt x="54" y="132"/>
                  </a:lnTo>
                  <a:lnTo>
                    <a:pt x="60" y="126"/>
                  </a:lnTo>
                  <a:lnTo>
                    <a:pt x="60" y="120"/>
                  </a:lnTo>
                  <a:lnTo>
                    <a:pt x="66" y="120"/>
                  </a:lnTo>
                  <a:lnTo>
                    <a:pt x="72" y="120"/>
                  </a:lnTo>
                  <a:lnTo>
                    <a:pt x="66" y="120"/>
                  </a:lnTo>
                  <a:lnTo>
                    <a:pt x="66" y="114"/>
                  </a:lnTo>
                  <a:lnTo>
                    <a:pt x="72" y="114"/>
                  </a:lnTo>
                  <a:lnTo>
                    <a:pt x="78" y="114"/>
                  </a:lnTo>
                  <a:lnTo>
                    <a:pt x="78" y="108"/>
                  </a:lnTo>
                  <a:lnTo>
                    <a:pt x="78" y="102"/>
                  </a:lnTo>
                  <a:lnTo>
                    <a:pt x="78" y="96"/>
                  </a:lnTo>
                  <a:lnTo>
                    <a:pt x="72" y="96"/>
                  </a:lnTo>
                  <a:lnTo>
                    <a:pt x="66" y="96"/>
                  </a:lnTo>
                  <a:lnTo>
                    <a:pt x="60" y="96"/>
                  </a:lnTo>
                  <a:lnTo>
                    <a:pt x="60" y="90"/>
                  </a:lnTo>
                  <a:lnTo>
                    <a:pt x="54" y="90"/>
                  </a:lnTo>
                  <a:lnTo>
                    <a:pt x="60" y="90"/>
                  </a:lnTo>
                  <a:lnTo>
                    <a:pt x="60" y="84"/>
                  </a:lnTo>
                  <a:lnTo>
                    <a:pt x="54" y="84"/>
                  </a:lnTo>
                  <a:lnTo>
                    <a:pt x="60" y="78"/>
                  </a:lnTo>
                  <a:lnTo>
                    <a:pt x="60" y="72"/>
                  </a:lnTo>
                  <a:lnTo>
                    <a:pt x="66" y="72"/>
                  </a:lnTo>
                  <a:lnTo>
                    <a:pt x="66" y="66"/>
                  </a:lnTo>
                  <a:lnTo>
                    <a:pt x="66" y="72"/>
                  </a:lnTo>
                  <a:lnTo>
                    <a:pt x="72" y="66"/>
                  </a:lnTo>
                  <a:lnTo>
                    <a:pt x="78" y="66"/>
                  </a:lnTo>
                  <a:lnTo>
                    <a:pt x="78" y="60"/>
                  </a:lnTo>
                  <a:lnTo>
                    <a:pt x="78" y="54"/>
                  </a:lnTo>
                  <a:lnTo>
                    <a:pt x="78" y="48"/>
                  </a:lnTo>
                  <a:lnTo>
                    <a:pt x="72" y="48"/>
                  </a:lnTo>
                  <a:lnTo>
                    <a:pt x="72" y="42"/>
                  </a:lnTo>
                  <a:lnTo>
                    <a:pt x="78" y="42"/>
                  </a:lnTo>
                  <a:lnTo>
                    <a:pt x="78" y="36"/>
                  </a:lnTo>
                  <a:lnTo>
                    <a:pt x="78" y="30"/>
                  </a:lnTo>
                  <a:lnTo>
                    <a:pt x="72" y="24"/>
                  </a:lnTo>
                  <a:lnTo>
                    <a:pt x="72" y="18"/>
                  </a:lnTo>
                  <a:lnTo>
                    <a:pt x="66" y="18"/>
                  </a:lnTo>
                  <a:lnTo>
                    <a:pt x="66" y="12"/>
                  </a:lnTo>
                  <a:lnTo>
                    <a:pt x="60" y="12"/>
                  </a:lnTo>
                  <a:lnTo>
                    <a:pt x="60" y="6"/>
                  </a:lnTo>
                  <a:lnTo>
                    <a:pt x="60" y="0"/>
                  </a:lnTo>
                  <a:lnTo>
                    <a:pt x="66" y="0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14" y="0"/>
                  </a:lnTo>
                  <a:lnTo>
                    <a:pt x="228" y="0"/>
                  </a:lnTo>
                  <a:lnTo>
                    <a:pt x="234" y="0"/>
                  </a:lnTo>
                  <a:lnTo>
                    <a:pt x="240" y="0"/>
                  </a:lnTo>
                  <a:lnTo>
                    <a:pt x="288" y="30"/>
                  </a:lnTo>
                  <a:lnTo>
                    <a:pt x="324" y="48"/>
                  </a:lnTo>
                  <a:lnTo>
                    <a:pt x="348" y="60"/>
                  </a:lnTo>
                  <a:lnTo>
                    <a:pt x="366" y="72"/>
                  </a:lnTo>
                  <a:lnTo>
                    <a:pt x="384" y="84"/>
                  </a:lnTo>
                  <a:lnTo>
                    <a:pt x="408" y="96"/>
                  </a:lnTo>
                  <a:lnTo>
                    <a:pt x="414" y="96"/>
                  </a:lnTo>
                  <a:lnTo>
                    <a:pt x="420" y="102"/>
                  </a:lnTo>
                  <a:lnTo>
                    <a:pt x="420" y="114"/>
                  </a:lnTo>
                  <a:lnTo>
                    <a:pt x="414" y="120"/>
                  </a:lnTo>
                  <a:lnTo>
                    <a:pt x="414" y="126"/>
                  </a:lnTo>
                  <a:lnTo>
                    <a:pt x="420" y="126"/>
                  </a:lnTo>
                  <a:lnTo>
                    <a:pt x="426" y="132"/>
                  </a:lnTo>
                  <a:lnTo>
                    <a:pt x="432" y="138"/>
                  </a:lnTo>
                  <a:lnTo>
                    <a:pt x="456" y="156"/>
                  </a:lnTo>
                  <a:lnTo>
                    <a:pt x="468" y="162"/>
                  </a:lnTo>
                  <a:lnTo>
                    <a:pt x="492" y="180"/>
                  </a:lnTo>
                  <a:lnTo>
                    <a:pt x="492" y="186"/>
                  </a:lnTo>
                  <a:lnTo>
                    <a:pt x="492" y="192"/>
                  </a:lnTo>
                  <a:lnTo>
                    <a:pt x="486" y="192"/>
                  </a:lnTo>
                  <a:lnTo>
                    <a:pt x="492" y="192"/>
                  </a:lnTo>
                  <a:lnTo>
                    <a:pt x="492" y="198"/>
                  </a:lnTo>
                  <a:lnTo>
                    <a:pt x="486" y="198"/>
                  </a:lnTo>
                  <a:lnTo>
                    <a:pt x="492" y="198"/>
                  </a:lnTo>
                  <a:lnTo>
                    <a:pt x="486" y="198"/>
                  </a:lnTo>
                  <a:lnTo>
                    <a:pt x="486" y="204"/>
                  </a:lnTo>
                  <a:lnTo>
                    <a:pt x="486" y="198"/>
                  </a:lnTo>
                  <a:lnTo>
                    <a:pt x="492" y="198"/>
                  </a:lnTo>
                  <a:lnTo>
                    <a:pt x="492" y="204"/>
                  </a:lnTo>
                  <a:lnTo>
                    <a:pt x="486" y="204"/>
                  </a:lnTo>
                  <a:lnTo>
                    <a:pt x="486" y="210"/>
                  </a:lnTo>
                  <a:lnTo>
                    <a:pt x="486" y="216"/>
                  </a:lnTo>
                  <a:lnTo>
                    <a:pt x="480" y="216"/>
                  </a:lnTo>
                  <a:lnTo>
                    <a:pt x="480" y="222"/>
                  </a:lnTo>
                  <a:lnTo>
                    <a:pt x="486" y="222"/>
                  </a:lnTo>
                  <a:lnTo>
                    <a:pt x="480" y="222"/>
                  </a:lnTo>
                  <a:lnTo>
                    <a:pt x="480" y="228"/>
                  </a:lnTo>
                  <a:lnTo>
                    <a:pt x="480" y="234"/>
                  </a:lnTo>
                  <a:lnTo>
                    <a:pt x="474" y="240"/>
                  </a:lnTo>
                  <a:lnTo>
                    <a:pt x="474" y="246"/>
                  </a:lnTo>
                  <a:lnTo>
                    <a:pt x="474" y="252"/>
                  </a:lnTo>
                  <a:lnTo>
                    <a:pt x="474" y="258"/>
                  </a:lnTo>
                  <a:lnTo>
                    <a:pt x="474" y="264"/>
                  </a:lnTo>
                  <a:lnTo>
                    <a:pt x="474" y="270"/>
                  </a:lnTo>
                  <a:lnTo>
                    <a:pt x="474" y="264"/>
                  </a:lnTo>
                  <a:lnTo>
                    <a:pt x="474" y="270"/>
                  </a:lnTo>
                  <a:lnTo>
                    <a:pt x="474" y="264"/>
                  </a:lnTo>
                  <a:lnTo>
                    <a:pt x="474" y="270"/>
                  </a:lnTo>
                  <a:lnTo>
                    <a:pt x="480" y="270"/>
                  </a:lnTo>
                  <a:lnTo>
                    <a:pt x="486" y="270"/>
                  </a:lnTo>
                  <a:lnTo>
                    <a:pt x="480" y="270"/>
                  </a:lnTo>
                  <a:lnTo>
                    <a:pt x="486" y="270"/>
                  </a:lnTo>
                  <a:lnTo>
                    <a:pt x="486" y="276"/>
                  </a:lnTo>
                  <a:lnTo>
                    <a:pt x="492" y="276"/>
                  </a:lnTo>
                  <a:lnTo>
                    <a:pt x="492" y="282"/>
                  </a:lnTo>
                  <a:lnTo>
                    <a:pt x="498" y="282"/>
                  </a:lnTo>
                  <a:lnTo>
                    <a:pt x="498" y="288"/>
                  </a:lnTo>
                  <a:lnTo>
                    <a:pt x="504" y="288"/>
                  </a:lnTo>
                  <a:lnTo>
                    <a:pt x="504" y="294"/>
                  </a:lnTo>
                  <a:lnTo>
                    <a:pt x="510" y="294"/>
                  </a:lnTo>
                  <a:lnTo>
                    <a:pt x="510" y="300"/>
                  </a:lnTo>
                  <a:lnTo>
                    <a:pt x="510" y="306"/>
                  </a:lnTo>
                  <a:lnTo>
                    <a:pt x="504" y="306"/>
                  </a:lnTo>
                  <a:lnTo>
                    <a:pt x="504" y="312"/>
                  </a:lnTo>
                  <a:lnTo>
                    <a:pt x="504" y="306"/>
                  </a:lnTo>
                  <a:lnTo>
                    <a:pt x="504" y="312"/>
                  </a:lnTo>
                  <a:lnTo>
                    <a:pt x="498" y="312"/>
                  </a:lnTo>
                  <a:lnTo>
                    <a:pt x="498" y="318"/>
                  </a:lnTo>
                  <a:lnTo>
                    <a:pt x="498" y="312"/>
                  </a:lnTo>
                  <a:lnTo>
                    <a:pt x="498" y="318"/>
                  </a:lnTo>
                  <a:lnTo>
                    <a:pt x="498" y="324"/>
                  </a:lnTo>
                  <a:lnTo>
                    <a:pt x="498" y="330"/>
                  </a:lnTo>
                  <a:lnTo>
                    <a:pt x="498" y="336"/>
                  </a:lnTo>
                  <a:lnTo>
                    <a:pt x="504" y="336"/>
                  </a:lnTo>
                  <a:lnTo>
                    <a:pt x="504" y="342"/>
                  </a:lnTo>
                  <a:lnTo>
                    <a:pt x="504" y="348"/>
                  </a:lnTo>
                  <a:lnTo>
                    <a:pt x="504" y="354"/>
                  </a:lnTo>
                  <a:lnTo>
                    <a:pt x="498" y="360"/>
                  </a:lnTo>
                  <a:lnTo>
                    <a:pt x="498" y="354"/>
                  </a:lnTo>
                  <a:lnTo>
                    <a:pt x="498" y="360"/>
                  </a:lnTo>
                  <a:lnTo>
                    <a:pt x="498" y="366"/>
                  </a:lnTo>
                  <a:lnTo>
                    <a:pt x="498" y="372"/>
                  </a:lnTo>
                  <a:lnTo>
                    <a:pt x="498" y="378"/>
                  </a:lnTo>
                  <a:lnTo>
                    <a:pt x="504" y="384"/>
                  </a:lnTo>
                  <a:lnTo>
                    <a:pt x="498" y="384"/>
                  </a:lnTo>
                  <a:lnTo>
                    <a:pt x="504" y="384"/>
                  </a:lnTo>
                  <a:lnTo>
                    <a:pt x="504" y="390"/>
                  </a:lnTo>
                  <a:lnTo>
                    <a:pt x="510" y="390"/>
                  </a:lnTo>
                  <a:lnTo>
                    <a:pt x="510" y="396"/>
                  </a:lnTo>
                  <a:lnTo>
                    <a:pt x="510" y="390"/>
                  </a:lnTo>
                  <a:lnTo>
                    <a:pt x="504" y="390"/>
                  </a:lnTo>
                  <a:lnTo>
                    <a:pt x="504" y="396"/>
                  </a:lnTo>
                  <a:lnTo>
                    <a:pt x="510" y="390"/>
                  </a:lnTo>
                  <a:lnTo>
                    <a:pt x="510" y="396"/>
                  </a:lnTo>
                  <a:lnTo>
                    <a:pt x="504" y="396"/>
                  </a:lnTo>
                  <a:lnTo>
                    <a:pt x="510" y="396"/>
                  </a:lnTo>
                  <a:lnTo>
                    <a:pt x="510" y="402"/>
                  </a:lnTo>
                  <a:lnTo>
                    <a:pt x="504" y="402"/>
                  </a:lnTo>
                  <a:lnTo>
                    <a:pt x="510" y="402"/>
                  </a:lnTo>
                  <a:lnTo>
                    <a:pt x="510" y="396"/>
                  </a:lnTo>
                  <a:lnTo>
                    <a:pt x="510" y="402"/>
                  </a:lnTo>
                  <a:lnTo>
                    <a:pt x="516" y="402"/>
                  </a:lnTo>
                  <a:lnTo>
                    <a:pt x="510" y="402"/>
                  </a:lnTo>
                  <a:lnTo>
                    <a:pt x="516" y="408"/>
                  </a:lnTo>
                  <a:lnTo>
                    <a:pt x="516" y="414"/>
                  </a:lnTo>
                  <a:lnTo>
                    <a:pt x="510" y="414"/>
                  </a:lnTo>
                  <a:lnTo>
                    <a:pt x="510" y="420"/>
                  </a:lnTo>
                  <a:lnTo>
                    <a:pt x="516" y="420"/>
                  </a:lnTo>
                  <a:lnTo>
                    <a:pt x="516" y="426"/>
                  </a:lnTo>
                  <a:lnTo>
                    <a:pt x="522" y="432"/>
                  </a:lnTo>
                  <a:lnTo>
                    <a:pt x="516" y="432"/>
                  </a:lnTo>
                  <a:lnTo>
                    <a:pt x="522" y="432"/>
                  </a:lnTo>
                  <a:lnTo>
                    <a:pt x="522" y="438"/>
                  </a:lnTo>
                  <a:lnTo>
                    <a:pt x="522" y="444"/>
                  </a:lnTo>
                  <a:lnTo>
                    <a:pt x="516" y="444"/>
                  </a:lnTo>
                  <a:lnTo>
                    <a:pt x="522" y="444"/>
                  </a:lnTo>
                  <a:lnTo>
                    <a:pt x="528" y="444"/>
                  </a:lnTo>
                  <a:lnTo>
                    <a:pt x="528" y="450"/>
                  </a:lnTo>
                  <a:lnTo>
                    <a:pt x="534" y="450"/>
                  </a:lnTo>
                  <a:lnTo>
                    <a:pt x="528" y="456"/>
                  </a:lnTo>
                  <a:lnTo>
                    <a:pt x="534" y="456"/>
                  </a:lnTo>
                  <a:lnTo>
                    <a:pt x="534" y="450"/>
                  </a:lnTo>
                  <a:lnTo>
                    <a:pt x="534" y="456"/>
                  </a:lnTo>
                  <a:lnTo>
                    <a:pt x="540" y="456"/>
                  </a:lnTo>
                  <a:lnTo>
                    <a:pt x="540" y="462"/>
                  </a:lnTo>
                  <a:lnTo>
                    <a:pt x="540" y="456"/>
                  </a:lnTo>
                  <a:lnTo>
                    <a:pt x="540" y="462"/>
                  </a:lnTo>
                  <a:lnTo>
                    <a:pt x="546" y="462"/>
                  </a:lnTo>
                  <a:lnTo>
                    <a:pt x="546" y="456"/>
                  </a:lnTo>
                  <a:lnTo>
                    <a:pt x="540" y="456"/>
                  </a:lnTo>
                  <a:lnTo>
                    <a:pt x="546" y="456"/>
                  </a:lnTo>
                  <a:lnTo>
                    <a:pt x="546" y="462"/>
                  </a:lnTo>
                  <a:lnTo>
                    <a:pt x="552" y="462"/>
                  </a:lnTo>
                  <a:lnTo>
                    <a:pt x="552" y="468"/>
                  </a:lnTo>
                  <a:lnTo>
                    <a:pt x="552" y="474"/>
                  </a:lnTo>
                  <a:lnTo>
                    <a:pt x="546" y="474"/>
                  </a:lnTo>
                  <a:lnTo>
                    <a:pt x="540" y="480"/>
                  </a:lnTo>
                  <a:lnTo>
                    <a:pt x="534" y="486"/>
                  </a:lnTo>
                  <a:lnTo>
                    <a:pt x="528" y="486"/>
                  </a:lnTo>
                  <a:lnTo>
                    <a:pt x="522" y="492"/>
                  </a:lnTo>
                  <a:lnTo>
                    <a:pt x="516" y="492"/>
                  </a:lnTo>
                  <a:lnTo>
                    <a:pt x="510" y="492"/>
                  </a:lnTo>
                  <a:lnTo>
                    <a:pt x="510" y="498"/>
                  </a:lnTo>
                  <a:lnTo>
                    <a:pt x="504" y="498"/>
                  </a:lnTo>
                  <a:lnTo>
                    <a:pt x="498" y="504"/>
                  </a:lnTo>
                  <a:lnTo>
                    <a:pt x="492" y="504"/>
                  </a:lnTo>
                  <a:lnTo>
                    <a:pt x="486" y="504"/>
                  </a:lnTo>
                  <a:lnTo>
                    <a:pt x="480" y="504"/>
                  </a:lnTo>
                  <a:lnTo>
                    <a:pt x="474" y="504"/>
                  </a:lnTo>
                  <a:lnTo>
                    <a:pt x="474" y="510"/>
                  </a:lnTo>
                  <a:lnTo>
                    <a:pt x="468" y="510"/>
                  </a:lnTo>
                  <a:lnTo>
                    <a:pt x="462" y="510"/>
                  </a:lnTo>
                  <a:lnTo>
                    <a:pt x="462" y="516"/>
                  </a:lnTo>
                  <a:lnTo>
                    <a:pt x="456" y="516"/>
                  </a:lnTo>
                  <a:lnTo>
                    <a:pt x="450" y="516"/>
                  </a:lnTo>
                  <a:lnTo>
                    <a:pt x="450" y="510"/>
                  </a:lnTo>
                  <a:lnTo>
                    <a:pt x="444" y="510"/>
                  </a:lnTo>
                  <a:lnTo>
                    <a:pt x="438" y="510"/>
                  </a:lnTo>
                  <a:lnTo>
                    <a:pt x="432" y="510"/>
                  </a:lnTo>
                  <a:lnTo>
                    <a:pt x="426" y="510"/>
                  </a:lnTo>
                  <a:lnTo>
                    <a:pt x="426" y="516"/>
                  </a:lnTo>
                  <a:lnTo>
                    <a:pt x="426" y="522"/>
                  </a:lnTo>
                  <a:lnTo>
                    <a:pt x="420" y="522"/>
                  </a:lnTo>
                  <a:lnTo>
                    <a:pt x="420" y="528"/>
                  </a:lnTo>
                  <a:lnTo>
                    <a:pt x="414" y="528"/>
                  </a:lnTo>
                  <a:lnTo>
                    <a:pt x="408" y="528"/>
                  </a:lnTo>
                  <a:lnTo>
                    <a:pt x="408" y="534"/>
                  </a:lnTo>
                  <a:lnTo>
                    <a:pt x="402" y="534"/>
                  </a:lnTo>
                  <a:lnTo>
                    <a:pt x="402" y="528"/>
                  </a:lnTo>
                  <a:lnTo>
                    <a:pt x="396" y="528"/>
                  </a:lnTo>
                  <a:lnTo>
                    <a:pt x="390" y="528"/>
                  </a:lnTo>
                  <a:lnTo>
                    <a:pt x="384" y="522"/>
                  </a:lnTo>
                  <a:lnTo>
                    <a:pt x="384" y="528"/>
                  </a:lnTo>
                  <a:lnTo>
                    <a:pt x="378" y="528"/>
                  </a:lnTo>
                  <a:lnTo>
                    <a:pt x="372" y="522"/>
                  </a:lnTo>
                  <a:lnTo>
                    <a:pt x="372" y="528"/>
                  </a:lnTo>
                  <a:lnTo>
                    <a:pt x="366" y="528"/>
                  </a:lnTo>
                  <a:lnTo>
                    <a:pt x="366" y="534"/>
                  </a:lnTo>
                  <a:lnTo>
                    <a:pt x="360" y="534"/>
                  </a:lnTo>
                  <a:lnTo>
                    <a:pt x="360" y="528"/>
                  </a:lnTo>
                  <a:lnTo>
                    <a:pt x="354" y="528"/>
                  </a:lnTo>
                  <a:lnTo>
                    <a:pt x="348" y="528"/>
                  </a:lnTo>
                  <a:lnTo>
                    <a:pt x="348" y="534"/>
                  </a:lnTo>
                  <a:lnTo>
                    <a:pt x="348" y="528"/>
                  </a:lnTo>
                  <a:lnTo>
                    <a:pt x="342" y="534"/>
                  </a:lnTo>
                  <a:lnTo>
                    <a:pt x="342" y="528"/>
                  </a:lnTo>
                  <a:lnTo>
                    <a:pt x="342" y="522"/>
                  </a:lnTo>
                  <a:lnTo>
                    <a:pt x="336" y="522"/>
                  </a:lnTo>
                  <a:lnTo>
                    <a:pt x="330" y="522"/>
                  </a:lnTo>
                  <a:lnTo>
                    <a:pt x="330" y="516"/>
                  </a:lnTo>
                  <a:lnTo>
                    <a:pt x="324" y="516"/>
                  </a:lnTo>
                  <a:lnTo>
                    <a:pt x="324" y="522"/>
                  </a:lnTo>
                  <a:lnTo>
                    <a:pt x="318" y="522"/>
                  </a:lnTo>
                  <a:lnTo>
                    <a:pt x="318" y="528"/>
                  </a:lnTo>
                  <a:lnTo>
                    <a:pt x="318" y="522"/>
                  </a:lnTo>
                  <a:lnTo>
                    <a:pt x="312" y="528"/>
                  </a:lnTo>
                  <a:lnTo>
                    <a:pt x="312" y="522"/>
                  </a:lnTo>
                  <a:lnTo>
                    <a:pt x="312" y="528"/>
                  </a:lnTo>
                  <a:lnTo>
                    <a:pt x="312" y="522"/>
                  </a:lnTo>
                  <a:lnTo>
                    <a:pt x="306" y="522"/>
                  </a:lnTo>
                  <a:lnTo>
                    <a:pt x="306" y="528"/>
                  </a:lnTo>
                  <a:lnTo>
                    <a:pt x="306" y="522"/>
                  </a:lnTo>
                  <a:lnTo>
                    <a:pt x="306" y="528"/>
                  </a:lnTo>
                  <a:lnTo>
                    <a:pt x="306" y="522"/>
                  </a:lnTo>
                  <a:lnTo>
                    <a:pt x="300" y="522"/>
                  </a:lnTo>
                  <a:lnTo>
                    <a:pt x="282" y="522"/>
                  </a:lnTo>
                  <a:lnTo>
                    <a:pt x="282" y="516"/>
                  </a:lnTo>
                  <a:lnTo>
                    <a:pt x="276" y="516"/>
                  </a:lnTo>
                  <a:lnTo>
                    <a:pt x="276" y="510"/>
                  </a:lnTo>
                  <a:lnTo>
                    <a:pt x="270" y="510"/>
                  </a:lnTo>
                  <a:lnTo>
                    <a:pt x="270" y="504"/>
                  </a:lnTo>
                  <a:lnTo>
                    <a:pt x="264" y="504"/>
                  </a:lnTo>
                  <a:lnTo>
                    <a:pt x="264" y="498"/>
                  </a:lnTo>
                  <a:lnTo>
                    <a:pt x="264" y="492"/>
                  </a:lnTo>
                  <a:lnTo>
                    <a:pt x="264" y="486"/>
                  </a:lnTo>
                  <a:lnTo>
                    <a:pt x="264" y="480"/>
                  </a:lnTo>
                  <a:lnTo>
                    <a:pt x="264" y="474"/>
                  </a:lnTo>
                  <a:lnTo>
                    <a:pt x="264" y="468"/>
                  </a:lnTo>
                  <a:lnTo>
                    <a:pt x="264" y="462"/>
                  </a:lnTo>
                  <a:lnTo>
                    <a:pt x="264" y="456"/>
                  </a:lnTo>
                  <a:lnTo>
                    <a:pt x="258" y="450"/>
                  </a:lnTo>
                  <a:lnTo>
                    <a:pt x="264" y="450"/>
                  </a:lnTo>
                  <a:lnTo>
                    <a:pt x="258" y="444"/>
                  </a:lnTo>
                  <a:lnTo>
                    <a:pt x="252" y="438"/>
                  </a:lnTo>
                  <a:lnTo>
                    <a:pt x="252" y="432"/>
                  </a:lnTo>
                  <a:lnTo>
                    <a:pt x="246" y="432"/>
                  </a:lnTo>
                  <a:lnTo>
                    <a:pt x="246" y="426"/>
                  </a:lnTo>
                  <a:lnTo>
                    <a:pt x="240" y="426"/>
                  </a:lnTo>
                  <a:lnTo>
                    <a:pt x="240" y="420"/>
                  </a:lnTo>
                  <a:lnTo>
                    <a:pt x="234" y="420"/>
                  </a:lnTo>
                  <a:lnTo>
                    <a:pt x="234" y="426"/>
                  </a:lnTo>
                  <a:lnTo>
                    <a:pt x="234" y="432"/>
                  </a:lnTo>
                  <a:lnTo>
                    <a:pt x="228" y="432"/>
                  </a:lnTo>
                  <a:lnTo>
                    <a:pt x="228" y="426"/>
                  </a:lnTo>
                  <a:lnTo>
                    <a:pt x="222" y="426"/>
                  </a:lnTo>
                  <a:lnTo>
                    <a:pt x="216" y="426"/>
                  </a:lnTo>
                  <a:lnTo>
                    <a:pt x="210" y="426"/>
                  </a:lnTo>
                  <a:lnTo>
                    <a:pt x="204" y="426"/>
                  </a:lnTo>
                  <a:lnTo>
                    <a:pt x="204" y="420"/>
                  </a:lnTo>
                  <a:lnTo>
                    <a:pt x="198" y="420"/>
                  </a:lnTo>
                  <a:lnTo>
                    <a:pt x="192" y="420"/>
                  </a:lnTo>
                  <a:lnTo>
                    <a:pt x="186" y="420"/>
                  </a:lnTo>
                  <a:lnTo>
                    <a:pt x="186" y="414"/>
                  </a:lnTo>
                  <a:lnTo>
                    <a:pt x="180" y="414"/>
                  </a:lnTo>
                  <a:lnTo>
                    <a:pt x="174" y="414"/>
                  </a:lnTo>
                  <a:lnTo>
                    <a:pt x="174" y="408"/>
                  </a:lnTo>
                  <a:lnTo>
                    <a:pt x="168" y="408"/>
                  </a:lnTo>
                  <a:lnTo>
                    <a:pt x="162" y="408"/>
                  </a:lnTo>
                  <a:lnTo>
                    <a:pt x="162" y="402"/>
                  </a:lnTo>
                  <a:lnTo>
                    <a:pt x="156" y="402"/>
                  </a:lnTo>
                  <a:lnTo>
                    <a:pt x="150" y="402"/>
                  </a:lnTo>
                  <a:lnTo>
                    <a:pt x="144" y="402"/>
                  </a:lnTo>
                  <a:lnTo>
                    <a:pt x="138" y="402"/>
                  </a:lnTo>
                  <a:lnTo>
                    <a:pt x="132" y="402"/>
                  </a:lnTo>
                  <a:lnTo>
                    <a:pt x="132" y="396"/>
                  </a:lnTo>
                  <a:lnTo>
                    <a:pt x="132" y="390"/>
                  </a:lnTo>
                  <a:lnTo>
                    <a:pt x="126" y="390"/>
                  </a:lnTo>
                  <a:lnTo>
                    <a:pt x="120" y="390"/>
                  </a:lnTo>
                  <a:lnTo>
                    <a:pt x="114" y="390"/>
                  </a:lnTo>
                  <a:lnTo>
                    <a:pt x="114" y="384"/>
                  </a:lnTo>
                  <a:lnTo>
                    <a:pt x="114" y="378"/>
                  </a:lnTo>
                  <a:lnTo>
                    <a:pt x="108" y="378"/>
                  </a:lnTo>
                  <a:lnTo>
                    <a:pt x="102" y="378"/>
                  </a:lnTo>
                  <a:lnTo>
                    <a:pt x="96" y="378"/>
                  </a:lnTo>
                  <a:lnTo>
                    <a:pt x="90" y="378"/>
                  </a:lnTo>
                  <a:lnTo>
                    <a:pt x="84" y="378"/>
                  </a:lnTo>
                  <a:lnTo>
                    <a:pt x="78" y="366"/>
                  </a:lnTo>
                  <a:lnTo>
                    <a:pt x="78" y="360"/>
                  </a:lnTo>
                  <a:lnTo>
                    <a:pt x="72" y="360"/>
                  </a:lnTo>
                  <a:lnTo>
                    <a:pt x="72" y="354"/>
                  </a:lnTo>
                  <a:lnTo>
                    <a:pt x="72" y="348"/>
                  </a:lnTo>
                  <a:lnTo>
                    <a:pt x="66" y="348"/>
                  </a:lnTo>
                  <a:lnTo>
                    <a:pt x="66" y="342"/>
                  </a:lnTo>
                  <a:lnTo>
                    <a:pt x="60" y="330"/>
                  </a:lnTo>
                  <a:lnTo>
                    <a:pt x="54" y="318"/>
                  </a:lnTo>
                  <a:lnTo>
                    <a:pt x="54" y="312"/>
                  </a:lnTo>
                  <a:lnTo>
                    <a:pt x="48" y="300"/>
                  </a:lnTo>
                  <a:lnTo>
                    <a:pt x="42" y="294"/>
                  </a:lnTo>
                  <a:lnTo>
                    <a:pt x="42" y="288"/>
                  </a:lnTo>
                  <a:lnTo>
                    <a:pt x="30" y="282"/>
                  </a:lnTo>
                  <a:lnTo>
                    <a:pt x="24" y="276"/>
                  </a:lnTo>
                  <a:lnTo>
                    <a:pt x="18" y="270"/>
                  </a:lnTo>
                  <a:lnTo>
                    <a:pt x="18" y="264"/>
                  </a:lnTo>
                  <a:lnTo>
                    <a:pt x="18" y="258"/>
                  </a:lnTo>
                  <a:lnTo>
                    <a:pt x="12" y="252"/>
                  </a:lnTo>
                  <a:lnTo>
                    <a:pt x="12" y="246"/>
                  </a:lnTo>
                  <a:lnTo>
                    <a:pt x="18" y="240"/>
                  </a:lnTo>
                  <a:lnTo>
                    <a:pt x="18" y="234"/>
                  </a:lnTo>
                  <a:lnTo>
                    <a:pt x="18" y="228"/>
                  </a:lnTo>
                  <a:lnTo>
                    <a:pt x="12" y="228"/>
                  </a:lnTo>
                  <a:lnTo>
                    <a:pt x="12" y="216"/>
                  </a:lnTo>
                  <a:lnTo>
                    <a:pt x="6" y="210"/>
                  </a:lnTo>
                  <a:lnTo>
                    <a:pt x="6" y="204"/>
                  </a:lnTo>
                  <a:lnTo>
                    <a:pt x="6" y="198"/>
                  </a:lnTo>
                  <a:lnTo>
                    <a:pt x="0" y="192"/>
                  </a:lnTo>
                  <a:lnTo>
                    <a:pt x="0" y="186"/>
                  </a:lnTo>
                  <a:lnTo>
                    <a:pt x="0" y="180"/>
                  </a:lnTo>
                  <a:lnTo>
                    <a:pt x="6" y="174"/>
                  </a:lnTo>
                  <a:lnTo>
                    <a:pt x="6" y="168"/>
                  </a:lnTo>
                  <a:close/>
                </a:path>
              </a:pathLst>
            </a:custGeom>
            <a:solidFill>
              <a:srgbClr val="156734"/>
            </a:solidFill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Freeform 57">
              <a:extLst>
                <a:ext uri="{FF2B5EF4-FFF2-40B4-BE49-F238E27FC236}">
                  <a16:creationId xmlns:a16="http://schemas.microsoft.com/office/drawing/2014/main" id="{18870F1E-4E70-A07E-AEBF-353969CF3EA9}"/>
                </a:ext>
              </a:extLst>
            </p:cNvPr>
            <p:cNvSpPr>
              <a:spLocks noChangeAspect="1"/>
            </p:cNvSpPr>
            <p:nvPr>
              <p:custDataLst>
                <p:tags r:id="rId50"/>
              </p:custDataLst>
            </p:nvPr>
          </p:nvSpPr>
          <p:spPr bwMode="gray">
            <a:xfrm>
              <a:off x="5917889" y="4265614"/>
              <a:ext cx="23808" cy="23813"/>
            </a:xfrm>
            <a:custGeom>
              <a:avLst/>
              <a:gdLst>
                <a:gd name="T0" fmla="*/ 8 w 18"/>
                <a:gd name="T1" fmla="*/ 4 h 18"/>
                <a:gd name="T2" fmla="*/ 12 w 18"/>
                <a:gd name="T3" fmla="*/ 4 h 18"/>
                <a:gd name="T4" fmla="*/ 8 w 18"/>
                <a:gd name="T5" fmla="*/ 4 h 18"/>
                <a:gd name="T6" fmla="*/ 12 w 18"/>
                <a:gd name="T7" fmla="*/ 0 h 18"/>
                <a:gd name="T8" fmla="*/ 12 w 18"/>
                <a:gd name="T9" fmla="*/ 4 h 18"/>
                <a:gd name="T10" fmla="*/ 8 w 18"/>
                <a:gd name="T11" fmla="*/ 8 h 18"/>
                <a:gd name="T12" fmla="*/ 12 w 18"/>
                <a:gd name="T13" fmla="*/ 8 h 18"/>
                <a:gd name="T14" fmla="*/ 8 w 18"/>
                <a:gd name="T15" fmla="*/ 8 h 18"/>
                <a:gd name="T16" fmla="*/ 4 w 18"/>
                <a:gd name="T17" fmla="*/ 8 h 18"/>
                <a:gd name="T18" fmla="*/ 8 w 18"/>
                <a:gd name="T19" fmla="*/ 12 h 18"/>
                <a:gd name="T20" fmla="*/ 4 w 18"/>
                <a:gd name="T21" fmla="*/ 12 h 18"/>
                <a:gd name="T22" fmla="*/ 0 w 18"/>
                <a:gd name="T23" fmla="*/ 8 h 18"/>
                <a:gd name="T24" fmla="*/ 4 w 18"/>
                <a:gd name="T25" fmla="*/ 8 h 18"/>
                <a:gd name="T26" fmla="*/ 4 w 18"/>
                <a:gd name="T27" fmla="*/ 4 h 18"/>
                <a:gd name="T28" fmla="*/ 4 w 18"/>
                <a:gd name="T29" fmla="*/ 8 h 18"/>
                <a:gd name="T30" fmla="*/ 4 w 18"/>
                <a:gd name="T31" fmla="*/ 4 h 18"/>
                <a:gd name="T32" fmla="*/ 8 w 18"/>
                <a:gd name="T33" fmla="*/ 4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8"/>
                <a:gd name="T52" fmla="*/ 0 h 18"/>
                <a:gd name="T53" fmla="*/ 18 w 18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8" h="18">
                  <a:moveTo>
                    <a:pt x="12" y="6"/>
                  </a:moveTo>
                  <a:lnTo>
                    <a:pt x="18" y="6"/>
                  </a:lnTo>
                  <a:lnTo>
                    <a:pt x="12" y="6"/>
                  </a:lnTo>
                  <a:lnTo>
                    <a:pt x="18" y="0"/>
                  </a:lnTo>
                  <a:lnTo>
                    <a:pt x="18" y="6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6" y="12"/>
                  </a:lnTo>
                  <a:lnTo>
                    <a:pt x="6" y="6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2" name="Freeform 58">
              <a:extLst>
                <a:ext uri="{FF2B5EF4-FFF2-40B4-BE49-F238E27FC236}">
                  <a16:creationId xmlns:a16="http://schemas.microsoft.com/office/drawing/2014/main" id="{90499EB0-9043-2942-7B7E-9E4BC5AC5546}"/>
                </a:ext>
              </a:extLst>
            </p:cNvPr>
            <p:cNvSpPr>
              <a:spLocks noChangeAspect="1"/>
            </p:cNvSpPr>
            <p:nvPr>
              <p:custDataLst>
                <p:tags r:id="rId51"/>
              </p:custDataLst>
            </p:nvPr>
          </p:nvSpPr>
          <p:spPr bwMode="gray">
            <a:xfrm>
              <a:off x="5925825" y="4079877"/>
              <a:ext cx="15872" cy="39688"/>
            </a:xfrm>
            <a:custGeom>
              <a:avLst/>
              <a:gdLst>
                <a:gd name="T0" fmla="*/ 8 w 12"/>
                <a:gd name="T1" fmla="*/ 4 h 30"/>
                <a:gd name="T2" fmla="*/ 4 w 12"/>
                <a:gd name="T3" fmla="*/ 4 h 30"/>
                <a:gd name="T4" fmla="*/ 4 w 12"/>
                <a:gd name="T5" fmla="*/ 8 h 30"/>
                <a:gd name="T6" fmla="*/ 8 w 12"/>
                <a:gd name="T7" fmla="*/ 8 h 30"/>
                <a:gd name="T8" fmla="*/ 8 w 12"/>
                <a:gd name="T9" fmla="*/ 13 h 30"/>
                <a:gd name="T10" fmla="*/ 4 w 12"/>
                <a:gd name="T11" fmla="*/ 13 h 30"/>
                <a:gd name="T12" fmla="*/ 4 w 12"/>
                <a:gd name="T13" fmla="*/ 17 h 30"/>
                <a:gd name="T14" fmla="*/ 4 w 12"/>
                <a:gd name="T15" fmla="*/ 21 h 30"/>
                <a:gd name="T16" fmla="*/ 4 w 12"/>
                <a:gd name="T17" fmla="*/ 17 h 30"/>
                <a:gd name="T18" fmla="*/ 0 w 12"/>
                <a:gd name="T19" fmla="*/ 17 h 30"/>
                <a:gd name="T20" fmla="*/ 0 w 12"/>
                <a:gd name="T21" fmla="*/ 21 h 30"/>
                <a:gd name="T22" fmla="*/ 0 w 12"/>
                <a:gd name="T23" fmla="*/ 17 h 30"/>
                <a:gd name="T24" fmla="*/ 0 w 12"/>
                <a:gd name="T25" fmla="*/ 21 h 30"/>
                <a:gd name="T26" fmla="*/ 0 w 12"/>
                <a:gd name="T27" fmla="*/ 17 h 30"/>
                <a:gd name="T28" fmla="*/ 0 w 12"/>
                <a:gd name="T29" fmla="*/ 13 h 30"/>
                <a:gd name="T30" fmla="*/ 0 w 12"/>
                <a:gd name="T31" fmla="*/ 17 h 30"/>
                <a:gd name="T32" fmla="*/ 0 w 12"/>
                <a:gd name="T33" fmla="*/ 13 h 30"/>
                <a:gd name="T34" fmla="*/ 4 w 12"/>
                <a:gd name="T35" fmla="*/ 13 h 30"/>
                <a:gd name="T36" fmla="*/ 0 w 12"/>
                <a:gd name="T37" fmla="*/ 13 h 30"/>
                <a:gd name="T38" fmla="*/ 4 w 12"/>
                <a:gd name="T39" fmla="*/ 13 h 30"/>
                <a:gd name="T40" fmla="*/ 4 w 12"/>
                <a:gd name="T41" fmla="*/ 8 h 30"/>
                <a:gd name="T42" fmla="*/ 0 w 12"/>
                <a:gd name="T43" fmla="*/ 8 h 30"/>
                <a:gd name="T44" fmla="*/ 4 w 12"/>
                <a:gd name="T45" fmla="*/ 8 h 30"/>
                <a:gd name="T46" fmla="*/ 0 w 12"/>
                <a:gd name="T47" fmla="*/ 8 h 30"/>
                <a:gd name="T48" fmla="*/ 0 w 12"/>
                <a:gd name="T49" fmla="*/ 4 h 30"/>
                <a:gd name="T50" fmla="*/ 0 w 12"/>
                <a:gd name="T51" fmla="*/ 0 h 30"/>
                <a:gd name="T52" fmla="*/ 4 w 12"/>
                <a:gd name="T53" fmla="*/ 0 h 30"/>
                <a:gd name="T54" fmla="*/ 4 w 12"/>
                <a:gd name="T55" fmla="*/ 4 h 30"/>
                <a:gd name="T56" fmla="*/ 4 w 12"/>
                <a:gd name="T57" fmla="*/ 0 h 30"/>
                <a:gd name="T58" fmla="*/ 4 w 12"/>
                <a:gd name="T59" fmla="*/ 4 h 30"/>
                <a:gd name="T60" fmla="*/ 8 w 12"/>
                <a:gd name="T61" fmla="*/ 4 h 30"/>
                <a:gd name="T62" fmla="*/ 8 w 12"/>
                <a:gd name="T63" fmla="*/ 0 h 30"/>
                <a:gd name="T64" fmla="*/ 8 w 12"/>
                <a:gd name="T65" fmla="*/ 4 h 3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"/>
                <a:gd name="T100" fmla="*/ 0 h 30"/>
                <a:gd name="T101" fmla="*/ 12 w 12"/>
                <a:gd name="T102" fmla="*/ 30 h 3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" h="30">
                  <a:moveTo>
                    <a:pt x="12" y="6"/>
                  </a:moveTo>
                  <a:lnTo>
                    <a:pt x="6" y="6"/>
                  </a:lnTo>
                  <a:lnTo>
                    <a:pt x="6" y="12"/>
                  </a:lnTo>
                  <a:lnTo>
                    <a:pt x="12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6" y="24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0"/>
                  </a:lnTo>
                  <a:lnTo>
                    <a:pt x="12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3" name="Freeform 59">
              <a:extLst>
                <a:ext uri="{FF2B5EF4-FFF2-40B4-BE49-F238E27FC236}">
                  <a16:creationId xmlns:a16="http://schemas.microsoft.com/office/drawing/2014/main" id="{7FA16922-D42E-28F1-D144-44A278747D0A}"/>
                </a:ext>
              </a:extLst>
            </p:cNvPr>
            <p:cNvSpPr>
              <a:spLocks noChangeAspect="1"/>
            </p:cNvSpPr>
            <p:nvPr>
              <p:custDataLst>
                <p:tags r:id="rId52"/>
              </p:custDataLst>
            </p:nvPr>
          </p:nvSpPr>
          <p:spPr bwMode="gray">
            <a:xfrm>
              <a:off x="5892494" y="4137027"/>
              <a:ext cx="25396" cy="47625"/>
            </a:xfrm>
            <a:custGeom>
              <a:avLst/>
              <a:gdLst>
                <a:gd name="T0" fmla="*/ 0 w 18"/>
                <a:gd name="T1" fmla="*/ 8 h 36"/>
                <a:gd name="T2" fmla="*/ 0 w 18"/>
                <a:gd name="T3" fmla="*/ 4 h 36"/>
                <a:gd name="T4" fmla="*/ 4 w 18"/>
                <a:gd name="T5" fmla="*/ 4 h 36"/>
                <a:gd name="T6" fmla="*/ 4 w 18"/>
                <a:gd name="T7" fmla="*/ 0 h 36"/>
                <a:gd name="T8" fmla="*/ 4 w 18"/>
                <a:gd name="T9" fmla="*/ 4 h 36"/>
                <a:gd name="T10" fmla="*/ 10 w 18"/>
                <a:gd name="T11" fmla="*/ 8 h 36"/>
                <a:gd name="T12" fmla="*/ 10 w 18"/>
                <a:gd name="T13" fmla="*/ 12 h 36"/>
                <a:gd name="T14" fmla="*/ 10 w 18"/>
                <a:gd name="T15" fmla="*/ 17 h 36"/>
                <a:gd name="T16" fmla="*/ 14 w 18"/>
                <a:gd name="T17" fmla="*/ 17 h 36"/>
                <a:gd name="T18" fmla="*/ 14 w 18"/>
                <a:gd name="T19" fmla="*/ 12 h 36"/>
                <a:gd name="T20" fmla="*/ 14 w 18"/>
                <a:gd name="T21" fmla="*/ 17 h 36"/>
                <a:gd name="T22" fmla="*/ 14 w 18"/>
                <a:gd name="T23" fmla="*/ 21 h 36"/>
                <a:gd name="T24" fmla="*/ 14 w 18"/>
                <a:gd name="T25" fmla="*/ 25 h 36"/>
                <a:gd name="T26" fmla="*/ 10 w 18"/>
                <a:gd name="T27" fmla="*/ 25 h 36"/>
                <a:gd name="T28" fmla="*/ 10 w 18"/>
                <a:gd name="T29" fmla="*/ 21 h 36"/>
                <a:gd name="T30" fmla="*/ 4 w 18"/>
                <a:gd name="T31" fmla="*/ 21 h 36"/>
                <a:gd name="T32" fmla="*/ 4 w 18"/>
                <a:gd name="T33" fmla="*/ 17 h 36"/>
                <a:gd name="T34" fmla="*/ 4 w 18"/>
                <a:gd name="T35" fmla="*/ 21 h 36"/>
                <a:gd name="T36" fmla="*/ 0 w 18"/>
                <a:gd name="T37" fmla="*/ 17 h 36"/>
                <a:gd name="T38" fmla="*/ 0 w 18"/>
                <a:gd name="T39" fmla="*/ 12 h 36"/>
                <a:gd name="T40" fmla="*/ 0 w 18"/>
                <a:gd name="T41" fmla="*/ 8 h 36"/>
                <a:gd name="T42" fmla="*/ 0 w 18"/>
                <a:gd name="T43" fmla="*/ 4 h 36"/>
                <a:gd name="T44" fmla="*/ 0 w 18"/>
                <a:gd name="T45" fmla="*/ 8 h 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8"/>
                <a:gd name="T70" fmla="*/ 0 h 36"/>
                <a:gd name="T71" fmla="*/ 18 w 18"/>
                <a:gd name="T72" fmla="*/ 36 h 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8" h="36">
                  <a:moveTo>
                    <a:pt x="0" y="12"/>
                  </a:move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6"/>
                  </a:lnTo>
                  <a:lnTo>
                    <a:pt x="12" y="12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18" y="24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12" y="36"/>
                  </a:lnTo>
                  <a:lnTo>
                    <a:pt x="12" y="30"/>
                  </a:lnTo>
                  <a:lnTo>
                    <a:pt x="6" y="30"/>
                  </a:lnTo>
                  <a:lnTo>
                    <a:pt x="6" y="24"/>
                  </a:lnTo>
                  <a:lnTo>
                    <a:pt x="6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Freeform 60">
              <a:extLst>
                <a:ext uri="{FF2B5EF4-FFF2-40B4-BE49-F238E27FC236}">
                  <a16:creationId xmlns:a16="http://schemas.microsoft.com/office/drawing/2014/main" id="{13D30726-0AE9-7607-BC4E-8E62A722D955}"/>
                </a:ext>
              </a:extLst>
            </p:cNvPr>
            <p:cNvSpPr>
              <a:spLocks noChangeAspect="1"/>
            </p:cNvSpPr>
            <p:nvPr>
              <p:custDataLst>
                <p:tags r:id="rId53"/>
              </p:custDataLst>
            </p:nvPr>
          </p:nvSpPr>
          <p:spPr bwMode="gray">
            <a:xfrm>
              <a:off x="5205225" y="3821114"/>
              <a:ext cx="128565" cy="120650"/>
            </a:xfrm>
            <a:custGeom>
              <a:avLst/>
              <a:gdLst>
                <a:gd name="T0" fmla="*/ 30 w 96"/>
                <a:gd name="T1" fmla="*/ 13 h 90"/>
                <a:gd name="T2" fmla="*/ 35 w 96"/>
                <a:gd name="T3" fmla="*/ 8 h 90"/>
                <a:gd name="T4" fmla="*/ 35 w 96"/>
                <a:gd name="T5" fmla="*/ 17 h 90"/>
                <a:gd name="T6" fmla="*/ 39 w 96"/>
                <a:gd name="T7" fmla="*/ 13 h 90"/>
                <a:gd name="T8" fmla="*/ 43 w 96"/>
                <a:gd name="T9" fmla="*/ 8 h 90"/>
                <a:gd name="T10" fmla="*/ 47 w 96"/>
                <a:gd name="T11" fmla="*/ 4 h 90"/>
                <a:gd name="T12" fmla="*/ 51 w 96"/>
                <a:gd name="T13" fmla="*/ 0 h 90"/>
                <a:gd name="T14" fmla="*/ 56 w 96"/>
                <a:gd name="T15" fmla="*/ 4 h 90"/>
                <a:gd name="T16" fmla="*/ 60 w 96"/>
                <a:gd name="T17" fmla="*/ 8 h 90"/>
                <a:gd name="T18" fmla="*/ 64 w 96"/>
                <a:gd name="T19" fmla="*/ 13 h 90"/>
                <a:gd name="T20" fmla="*/ 68 w 96"/>
                <a:gd name="T21" fmla="*/ 21 h 90"/>
                <a:gd name="T22" fmla="*/ 68 w 96"/>
                <a:gd name="T23" fmla="*/ 30 h 90"/>
                <a:gd name="T24" fmla="*/ 64 w 96"/>
                <a:gd name="T25" fmla="*/ 35 h 90"/>
                <a:gd name="T26" fmla="*/ 68 w 96"/>
                <a:gd name="T27" fmla="*/ 39 h 90"/>
                <a:gd name="T28" fmla="*/ 68 w 96"/>
                <a:gd name="T29" fmla="*/ 47 h 90"/>
                <a:gd name="T30" fmla="*/ 60 w 96"/>
                <a:gd name="T31" fmla="*/ 52 h 90"/>
                <a:gd name="T32" fmla="*/ 60 w 96"/>
                <a:gd name="T33" fmla="*/ 52 h 90"/>
                <a:gd name="T34" fmla="*/ 56 w 96"/>
                <a:gd name="T35" fmla="*/ 47 h 90"/>
                <a:gd name="T36" fmla="*/ 47 w 96"/>
                <a:gd name="T37" fmla="*/ 47 h 90"/>
                <a:gd name="T38" fmla="*/ 39 w 96"/>
                <a:gd name="T39" fmla="*/ 47 h 90"/>
                <a:gd name="T40" fmla="*/ 35 w 96"/>
                <a:gd name="T41" fmla="*/ 52 h 90"/>
                <a:gd name="T42" fmla="*/ 35 w 96"/>
                <a:gd name="T43" fmla="*/ 60 h 90"/>
                <a:gd name="T44" fmla="*/ 30 w 96"/>
                <a:gd name="T45" fmla="*/ 64 h 90"/>
                <a:gd name="T46" fmla="*/ 30 w 96"/>
                <a:gd name="T47" fmla="*/ 64 h 90"/>
                <a:gd name="T48" fmla="*/ 21 w 96"/>
                <a:gd name="T49" fmla="*/ 64 h 90"/>
                <a:gd name="T50" fmla="*/ 13 w 96"/>
                <a:gd name="T51" fmla="*/ 60 h 90"/>
                <a:gd name="T52" fmla="*/ 13 w 96"/>
                <a:gd name="T53" fmla="*/ 60 h 90"/>
                <a:gd name="T54" fmla="*/ 8 w 96"/>
                <a:gd name="T55" fmla="*/ 56 h 90"/>
                <a:gd name="T56" fmla="*/ 4 w 96"/>
                <a:gd name="T57" fmla="*/ 60 h 90"/>
                <a:gd name="T58" fmla="*/ 0 w 96"/>
                <a:gd name="T59" fmla="*/ 56 h 90"/>
                <a:gd name="T60" fmla="*/ 0 w 96"/>
                <a:gd name="T61" fmla="*/ 47 h 90"/>
                <a:gd name="T62" fmla="*/ 4 w 96"/>
                <a:gd name="T63" fmla="*/ 43 h 90"/>
                <a:gd name="T64" fmla="*/ 8 w 96"/>
                <a:gd name="T65" fmla="*/ 39 h 90"/>
                <a:gd name="T66" fmla="*/ 8 w 96"/>
                <a:gd name="T67" fmla="*/ 30 h 90"/>
                <a:gd name="T68" fmla="*/ 13 w 96"/>
                <a:gd name="T69" fmla="*/ 25 h 90"/>
                <a:gd name="T70" fmla="*/ 13 w 96"/>
                <a:gd name="T71" fmla="*/ 17 h 90"/>
                <a:gd name="T72" fmla="*/ 21 w 96"/>
                <a:gd name="T73" fmla="*/ 17 h 90"/>
                <a:gd name="T74" fmla="*/ 25 w 96"/>
                <a:gd name="T75" fmla="*/ 13 h 9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6"/>
                <a:gd name="T115" fmla="*/ 0 h 90"/>
                <a:gd name="T116" fmla="*/ 96 w 96"/>
                <a:gd name="T117" fmla="*/ 90 h 9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6" h="90">
                  <a:moveTo>
                    <a:pt x="36" y="18"/>
                  </a:moveTo>
                  <a:lnTo>
                    <a:pt x="42" y="18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48" y="18"/>
                  </a:lnTo>
                  <a:lnTo>
                    <a:pt x="48" y="24"/>
                  </a:lnTo>
                  <a:lnTo>
                    <a:pt x="54" y="24"/>
                  </a:lnTo>
                  <a:lnTo>
                    <a:pt x="54" y="18"/>
                  </a:lnTo>
                  <a:lnTo>
                    <a:pt x="60" y="18"/>
                  </a:lnTo>
                  <a:lnTo>
                    <a:pt x="60" y="12"/>
                  </a:lnTo>
                  <a:lnTo>
                    <a:pt x="66" y="12"/>
                  </a:lnTo>
                  <a:lnTo>
                    <a:pt x="66" y="6"/>
                  </a:lnTo>
                  <a:lnTo>
                    <a:pt x="72" y="6"/>
                  </a:lnTo>
                  <a:lnTo>
                    <a:pt x="72" y="0"/>
                  </a:lnTo>
                  <a:lnTo>
                    <a:pt x="78" y="0"/>
                  </a:lnTo>
                  <a:lnTo>
                    <a:pt x="78" y="6"/>
                  </a:lnTo>
                  <a:lnTo>
                    <a:pt x="78" y="12"/>
                  </a:lnTo>
                  <a:lnTo>
                    <a:pt x="84" y="12"/>
                  </a:lnTo>
                  <a:lnTo>
                    <a:pt x="84" y="18"/>
                  </a:lnTo>
                  <a:lnTo>
                    <a:pt x="90" y="18"/>
                  </a:lnTo>
                  <a:lnTo>
                    <a:pt x="90" y="24"/>
                  </a:lnTo>
                  <a:lnTo>
                    <a:pt x="96" y="30"/>
                  </a:lnTo>
                  <a:lnTo>
                    <a:pt x="96" y="36"/>
                  </a:lnTo>
                  <a:lnTo>
                    <a:pt x="96" y="42"/>
                  </a:lnTo>
                  <a:lnTo>
                    <a:pt x="90" y="42"/>
                  </a:lnTo>
                  <a:lnTo>
                    <a:pt x="90" y="48"/>
                  </a:lnTo>
                  <a:lnTo>
                    <a:pt x="96" y="48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96" y="66"/>
                  </a:lnTo>
                  <a:lnTo>
                    <a:pt x="90" y="66"/>
                  </a:lnTo>
                  <a:lnTo>
                    <a:pt x="84" y="72"/>
                  </a:lnTo>
                  <a:lnTo>
                    <a:pt x="84" y="66"/>
                  </a:lnTo>
                  <a:lnTo>
                    <a:pt x="84" y="72"/>
                  </a:lnTo>
                  <a:lnTo>
                    <a:pt x="84" y="66"/>
                  </a:lnTo>
                  <a:lnTo>
                    <a:pt x="78" y="66"/>
                  </a:lnTo>
                  <a:lnTo>
                    <a:pt x="72" y="66"/>
                  </a:lnTo>
                  <a:lnTo>
                    <a:pt x="66" y="66"/>
                  </a:lnTo>
                  <a:lnTo>
                    <a:pt x="60" y="72"/>
                  </a:lnTo>
                  <a:lnTo>
                    <a:pt x="54" y="66"/>
                  </a:lnTo>
                  <a:lnTo>
                    <a:pt x="54" y="72"/>
                  </a:lnTo>
                  <a:lnTo>
                    <a:pt x="48" y="72"/>
                  </a:lnTo>
                  <a:lnTo>
                    <a:pt x="48" y="78"/>
                  </a:lnTo>
                  <a:lnTo>
                    <a:pt x="48" y="84"/>
                  </a:lnTo>
                  <a:lnTo>
                    <a:pt x="48" y="90"/>
                  </a:lnTo>
                  <a:lnTo>
                    <a:pt x="42" y="90"/>
                  </a:lnTo>
                  <a:lnTo>
                    <a:pt x="42" y="84"/>
                  </a:lnTo>
                  <a:lnTo>
                    <a:pt x="42" y="90"/>
                  </a:lnTo>
                  <a:lnTo>
                    <a:pt x="36" y="90"/>
                  </a:lnTo>
                  <a:lnTo>
                    <a:pt x="30" y="90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24" y="84"/>
                  </a:lnTo>
                  <a:lnTo>
                    <a:pt x="18" y="84"/>
                  </a:lnTo>
                  <a:lnTo>
                    <a:pt x="18" y="78"/>
                  </a:lnTo>
                  <a:lnTo>
                    <a:pt x="12" y="78"/>
                  </a:lnTo>
                  <a:lnTo>
                    <a:pt x="6" y="78"/>
                  </a:lnTo>
                  <a:lnTo>
                    <a:pt x="6" y="84"/>
                  </a:lnTo>
                  <a:lnTo>
                    <a:pt x="0" y="84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6" y="66"/>
                  </a:lnTo>
                  <a:lnTo>
                    <a:pt x="6" y="60"/>
                  </a:lnTo>
                  <a:lnTo>
                    <a:pt x="12" y="60"/>
                  </a:lnTo>
                  <a:lnTo>
                    <a:pt x="12" y="54"/>
                  </a:lnTo>
                  <a:lnTo>
                    <a:pt x="12" y="48"/>
                  </a:lnTo>
                  <a:lnTo>
                    <a:pt x="12" y="42"/>
                  </a:lnTo>
                  <a:lnTo>
                    <a:pt x="12" y="36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24" y="24"/>
                  </a:lnTo>
                  <a:lnTo>
                    <a:pt x="30" y="24"/>
                  </a:lnTo>
                  <a:lnTo>
                    <a:pt x="30" y="18"/>
                  </a:lnTo>
                  <a:lnTo>
                    <a:pt x="36" y="18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5" name="Freeform 61">
              <a:extLst>
                <a:ext uri="{FF2B5EF4-FFF2-40B4-BE49-F238E27FC236}">
                  <a16:creationId xmlns:a16="http://schemas.microsoft.com/office/drawing/2014/main" id="{55CABF4D-3890-7783-C564-80FF5525F738}"/>
                </a:ext>
              </a:extLst>
            </p:cNvPr>
            <p:cNvSpPr>
              <a:spLocks noChangeAspect="1"/>
            </p:cNvSpPr>
            <p:nvPr>
              <p:custDataLst>
                <p:tags r:id="rId54"/>
              </p:custDataLst>
            </p:nvPr>
          </p:nvSpPr>
          <p:spPr bwMode="gray">
            <a:xfrm>
              <a:off x="7106718" y="5091114"/>
              <a:ext cx="33332" cy="41275"/>
            </a:xfrm>
            <a:custGeom>
              <a:avLst/>
              <a:gdLst>
                <a:gd name="T0" fmla="*/ 10 w 24"/>
                <a:gd name="T1" fmla="*/ 0 h 30"/>
                <a:gd name="T2" fmla="*/ 14 w 24"/>
                <a:gd name="T3" fmla="*/ 0 h 30"/>
                <a:gd name="T4" fmla="*/ 14 w 24"/>
                <a:gd name="T5" fmla="*/ 4 h 30"/>
                <a:gd name="T6" fmla="*/ 18 w 24"/>
                <a:gd name="T7" fmla="*/ 4 h 30"/>
                <a:gd name="T8" fmla="*/ 18 w 24"/>
                <a:gd name="T9" fmla="*/ 9 h 30"/>
                <a:gd name="T10" fmla="*/ 18 w 24"/>
                <a:gd name="T11" fmla="*/ 4 h 30"/>
                <a:gd name="T12" fmla="*/ 18 w 24"/>
                <a:gd name="T13" fmla="*/ 9 h 30"/>
                <a:gd name="T14" fmla="*/ 18 w 24"/>
                <a:gd name="T15" fmla="*/ 14 h 30"/>
                <a:gd name="T16" fmla="*/ 14 w 24"/>
                <a:gd name="T17" fmla="*/ 14 h 30"/>
                <a:gd name="T18" fmla="*/ 14 w 24"/>
                <a:gd name="T19" fmla="*/ 18 h 30"/>
                <a:gd name="T20" fmla="*/ 10 w 24"/>
                <a:gd name="T21" fmla="*/ 18 h 30"/>
                <a:gd name="T22" fmla="*/ 10 w 24"/>
                <a:gd name="T23" fmla="*/ 23 h 30"/>
                <a:gd name="T24" fmla="*/ 4 w 24"/>
                <a:gd name="T25" fmla="*/ 18 h 30"/>
                <a:gd name="T26" fmla="*/ 0 w 24"/>
                <a:gd name="T27" fmla="*/ 18 h 30"/>
                <a:gd name="T28" fmla="*/ 4 w 24"/>
                <a:gd name="T29" fmla="*/ 18 h 30"/>
                <a:gd name="T30" fmla="*/ 0 w 24"/>
                <a:gd name="T31" fmla="*/ 14 h 30"/>
                <a:gd name="T32" fmla="*/ 4 w 24"/>
                <a:gd name="T33" fmla="*/ 14 h 30"/>
                <a:gd name="T34" fmla="*/ 0 w 24"/>
                <a:gd name="T35" fmla="*/ 14 h 30"/>
                <a:gd name="T36" fmla="*/ 4 w 24"/>
                <a:gd name="T37" fmla="*/ 14 h 30"/>
                <a:gd name="T38" fmla="*/ 0 w 24"/>
                <a:gd name="T39" fmla="*/ 14 h 30"/>
                <a:gd name="T40" fmla="*/ 4 w 24"/>
                <a:gd name="T41" fmla="*/ 14 h 30"/>
                <a:gd name="T42" fmla="*/ 0 w 24"/>
                <a:gd name="T43" fmla="*/ 14 h 30"/>
                <a:gd name="T44" fmla="*/ 4 w 24"/>
                <a:gd name="T45" fmla="*/ 9 h 30"/>
                <a:gd name="T46" fmla="*/ 10 w 24"/>
                <a:gd name="T47" fmla="*/ 4 h 30"/>
                <a:gd name="T48" fmla="*/ 10 w 24"/>
                <a:gd name="T49" fmla="*/ 0 h 3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4"/>
                <a:gd name="T76" fmla="*/ 0 h 30"/>
                <a:gd name="T77" fmla="*/ 24 w 24"/>
                <a:gd name="T78" fmla="*/ 30 h 30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4" h="30">
                  <a:moveTo>
                    <a:pt x="12" y="0"/>
                  </a:moveTo>
                  <a:lnTo>
                    <a:pt x="18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24" y="18"/>
                  </a:lnTo>
                  <a:lnTo>
                    <a:pt x="18" y="18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12" y="30"/>
                  </a:lnTo>
                  <a:lnTo>
                    <a:pt x="6" y="24"/>
                  </a:lnTo>
                  <a:lnTo>
                    <a:pt x="0" y="24"/>
                  </a:lnTo>
                  <a:lnTo>
                    <a:pt x="6" y="24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6" y="12"/>
                  </a:lnTo>
                  <a:lnTo>
                    <a:pt x="12" y="6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Freeform 62">
              <a:extLst>
                <a:ext uri="{FF2B5EF4-FFF2-40B4-BE49-F238E27FC236}">
                  <a16:creationId xmlns:a16="http://schemas.microsoft.com/office/drawing/2014/main" id="{9BB1F8E1-65A0-A316-53C3-87C227E36038}"/>
                </a:ext>
              </a:extLst>
            </p:cNvPr>
            <p:cNvSpPr>
              <a:spLocks noChangeAspect="1"/>
            </p:cNvSpPr>
            <p:nvPr>
              <p:custDataLst>
                <p:tags r:id="rId55"/>
              </p:custDataLst>
            </p:nvPr>
          </p:nvSpPr>
          <p:spPr bwMode="gray">
            <a:xfrm>
              <a:off x="6970217" y="5148264"/>
              <a:ext cx="39681" cy="39687"/>
            </a:xfrm>
            <a:custGeom>
              <a:avLst/>
              <a:gdLst>
                <a:gd name="T0" fmla="*/ 0 w 30"/>
                <a:gd name="T1" fmla="*/ 4 h 30"/>
                <a:gd name="T2" fmla="*/ 4 w 30"/>
                <a:gd name="T3" fmla="*/ 4 h 30"/>
                <a:gd name="T4" fmla="*/ 4 w 30"/>
                <a:gd name="T5" fmla="*/ 0 h 30"/>
                <a:gd name="T6" fmla="*/ 8 w 30"/>
                <a:gd name="T7" fmla="*/ 0 h 30"/>
                <a:gd name="T8" fmla="*/ 13 w 30"/>
                <a:gd name="T9" fmla="*/ 0 h 30"/>
                <a:gd name="T10" fmla="*/ 13 w 30"/>
                <a:gd name="T11" fmla="*/ 4 h 30"/>
                <a:gd name="T12" fmla="*/ 17 w 30"/>
                <a:gd name="T13" fmla="*/ 4 h 30"/>
                <a:gd name="T14" fmla="*/ 17 w 30"/>
                <a:gd name="T15" fmla="*/ 8 h 30"/>
                <a:gd name="T16" fmla="*/ 21 w 30"/>
                <a:gd name="T17" fmla="*/ 13 h 30"/>
                <a:gd name="T18" fmla="*/ 21 w 30"/>
                <a:gd name="T19" fmla="*/ 17 h 30"/>
                <a:gd name="T20" fmla="*/ 17 w 30"/>
                <a:gd name="T21" fmla="*/ 17 h 30"/>
                <a:gd name="T22" fmla="*/ 13 w 30"/>
                <a:gd name="T23" fmla="*/ 21 h 30"/>
                <a:gd name="T24" fmla="*/ 13 w 30"/>
                <a:gd name="T25" fmla="*/ 17 h 30"/>
                <a:gd name="T26" fmla="*/ 13 w 30"/>
                <a:gd name="T27" fmla="*/ 21 h 30"/>
                <a:gd name="T28" fmla="*/ 13 w 30"/>
                <a:gd name="T29" fmla="*/ 17 h 30"/>
                <a:gd name="T30" fmla="*/ 8 w 30"/>
                <a:gd name="T31" fmla="*/ 17 h 30"/>
                <a:gd name="T32" fmla="*/ 4 w 30"/>
                <a:gd name="T33" fmla="*/ 17 h 30"/>
                <a:gd name="T34" fmla="*/ 4 w 30"/>
                <a:gd name="T35" fmla="*/ 13 h 30"/>
                <a:gd name="T36" fmla="*/ 0 w 30"/>
                <a:gd name="T37" fmla="*/ 13 h 30"/>
                <a:gd name="T38" fmla="*/ 0 w 30"/>
                <a:gd name="T39" fmla="*/ 8 h 30"/>
                <a:gd name="T40" fmla="*/ 0 w 30"/>
                <a:gd name="T41" fmla="*/ 4 h 30"/>
                <a:gd name="T42" fmla="*/ 4 w 30"/>
                <a:gd name="T43" fmla="*/ 4 h 30"/>
                <a:gd name="T44" fmla="*/ 0 w 30"/>
                <a:gd name="T45" fmla="*/ 4 h 3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0"/>
                <a:gd name="T70" fmla="*/ 0 h 30"/>
                <a:gd name="T71" fmla="*/ 30 w 30"/>
                <a:gd name="T72" fmla="*/ 30 h 3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0" h="30">
                  <a:moveTo>
                    <a:pt x="0" y="6"/>
                  </a:moveTo>
                  <a:lnTo>
                    <a:pt x="6" y="6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30" y="18"/>
                  </a:lnTo>
                  <a:lnTo>
                    <a:pt x="30" y="24"/>
                  </a:lnTo>
                  <a:lnTo>
                    <a:pt x="24" y="24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18" y="30"/>
                  </a:lnTo>
                  <a:lnTo>
                    <a:pt x="18" y="24"/>
                  </a:lnTo>
                  <a:lnTo>
                    <a:pt x="12" y="24"/>
                  </a:lnTo>
                  <a:lnTo>
                    <a:pt x="6" y="24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6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7" name="Freeform 64">
              <a:extLst>
                <a:ext uri="{FF2B5EF4-FFF2-40B4-BE49-F238E27FC236}">
                  <a16:creationId xmlns:a16="http://schemas.microsoft.com/office/drawing/2014/main" id="{1413DDD9-332C-F65D-212F-A8944D2A8556}"/>
                </a:ext>
              </a:extLst>
            </p:cNvPr>
            <p:cNvSpPr>
              <a:spLocks noChangeAspect="1"/>
            </p:cNvSpPr>
            <p:nvPr>
              <p:custDataLst>
                <p:tags r:id="rId56"/>
              </p:custDataLst>
            </p:nvPr>
          </p:nvSpPr>
          <p:spPr bwMode="gray">
            <a:xfrm>
              <a:off x="6978153" y="4056063"/>
              <a:ext cx="7936" cy="15875"/>
            </a:xfrm>
            <a:custGeom>
              <a:avLst/>
              <a:gdLst>
                <a:gd name="T0" fmla="*/ 4 w 6"/>
                <a:gd name="T1" fmla="*/ 8 h 12"/>
                <a:gd name="T2" fmla="*/ 4 w 6"/>
                <a:gd name="T3" fmla="*/ 4 h 12"/>
                <a:gd name="T4" fmla="*/ 0 w 6"/>
                <a:gd name="T5" fmla="*/ 4 h 12"/>
                <a:gd name="T6" fmla="*/ 4 w 6"/>
                <a:gd name="T7" fmla="*/ 0 h 12"/>
                <a:gd name="T8" fmla="*/ 4 w 6"/>
                <a:gd name="T9" fmla="*/ 4 h 12"/>
                <a:gd name="T10" fmla="*/ 4 w 6"/>
                <a:gd name="T11" fmla="*/ 8 h 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"/>
                <a:gd name="T19" fmla="*/ 0 h 12"/>
                <a:gd name="T20" fmla="*/ 6 w 6"/>
                <a:gd name="T21" fmla="*/ 12 h 1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" h="12">
                  <a:moveTo>
                    <a:pt x="6" y="12"/>
                  </a:moveTo>
                  <a:lnTo>
                    <a:pt x="6" y="6"/>
                  </a:lnTo>
                  <a:lnTo>
                    <a:pt x="0" y="6"/>
                  </a:lnTo>
                  <a:lnTo>
                    <a:pt x="6" y="0"/>
                  </a:lnTo>
                  <a:lnTo>
                    <a:pt x="6" y="6"/>
                  </a:lnTo>
                  <a:lnTo>
                    <a:pt x="6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8" name="Freeform 65">
              <a:extLst>
                <a:ext uri="{FF2B5EF4-FFF2-40B4-BE49-F238E27FC236}">
                  <a16:creationId xmlns:a16="http://schemas.microsoft.com/office/drawing/2014/main" id="{F00D3340-0C67-0772-6F4C-EBB9EE96FD2C}"/>
                </a:ext>
              </a:extLst>
            </p:cNvPr>
            <p:cNvSpPr>
              <a:spLocks noChangeAspect="1"/>
            </p:cNvSpPr>
            <p:nvPr>
              <p:custDataLst>
                <p:tags r:id="rId57"/>
              </p:custDataLst>
            </p:nvPr>
          </p:nvSpPr>
          <p:spPr bwMode="gray">
            <a:xfrm>
              <a:off x="6994025" y="4006851"/>
              <a:ext cx="7936" cy="0"/>
            </a:xfrm>
            <a:custGeom>
              <a:avLst/>
              <a:gdLst>
                <a:gd name="T0" fmla="*/ 0 w 6"/>
                <a:gd name="T1" fmla="*/ 4 w 6"/>
                <a:gd name="T2" fmla="*/ 0 w 6"/>
                <a:gd name="T3" fmla="*/ 0 60000 65536"/>
                <a:gd name="T4" fmla="*/ 0 60000 65536"/>
                <a:gd name="T5" fmla="*/ 0 60000 65536"/>
                <a:gd name="T6" fmla="*/ 0 w 6"/>
                <a:gd name="T7" fmla="*/ 6 w 6"/>
              </a:gdLst>
              <a:ahLst/>
              <a:cxnLst>
                <a:cxn ang="T3">
                  <a:pos x="T0" y="0"/>
                </a:cxn>
                <a:cxn ang="T4">
                  <a:pos x="T1" y="0"/>
                </a:cxn>
                <a:cxn ang="T5">
                  <a:pos x="T2" y="0"/>
                </a:cxn>
              </a:cxnLst>
              <a:rect l="T6" t="0" r="T7" b="0"/>
              <a:pathLst>
                <a:path w="6">
                  <a:moveTo>
                    <a:pt x="0" y="0"/>
                  </a:move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9" name="Freeform 66">
              <a:extLst>
                <a:ext uri="{FF2B5EF4-FFF2-40B4-BE49-F238E27FC236}">
                  <a16:creationId xmlns:a16="http://schemas.microsoft.com/office/drawing/2014/main" id="{4330EDF3-2087-1DD2-0228-42B5EA7E5A00}"/>
                </a:ext>
              </a:extLst>
            </p:cNvPr>
            <p:cNvSpPr>
              <a:spLocks noChangeAspect="1"/>
            </p:cNvSpPr>
            <p:nvPr>
              <p:custDataLst>
                <p:tags r:id="rId58"/>
              </p:custDataLst>
            </p:nvPr>
          </p:nvSpPr>
          <p:spPr bwMode="gray">
            <a:xfrm>
              <a:off x="7001961" y="4038601"/>
              <a:ext cx="0" cy="7937"/>
            </a:xfrm>
            <a:custGeom>
              <a:avLst/>
              <a:gdLst>
                <a:gd name="T0" fmla="*/ 0 h 6"/>
                <a:gd name="T1" fmla="*/ 4 h 6"/>
                <a:gd name="T2" fmla="*/ 0 h 6"/>
                <a:gd name="T3" fmla="*/ 0 60000 65536"/>
                <a:gd name="T4" fmla="*/ 0 60000 65536"/>
                <a:gd name="T5" fmla="*/ 0 60000 65536"/>
                <a:gd name="T6" fmla="*/ 0 h 6"/>
                <a:gd name="T7" fmla="*/ 6 h 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0" name="Freeform 67">
              <a:extLst>
                <a:ext uri="{FF2B5EF4-FFF2-40B4-BE49-F238E27FC236}">
                  <a16:creationId xmlns:a16="http://schemas.microsoft.com/office/drawing/2014/main" id="{B282E08D-DC00-492B-143F-3D9FCE804995}"/>
                </a:ext>
              </a:extLst>
            </p:cNvPr>
            <p:cNvSpPr>
              <a:spLocks noChangeAspect="1"/>
            </p:cNvSpPr>
            <p:nvPr>
              <p:custDataLst>
                <p:tags r:id="rId59"/>
              </p:custDataLst>
            </p:nvPr>
          </p:nvSpPr>
          <p:spPr bwMode="gray">
            <a:xfrm>
              <a:off x="7033706" y="4225926"/>
              <a:ext cx="7936" cy="7937"/>
            </a:xfrm>
            <a:custGeom>
              <a:avLst/>
              <a:gdLst>
                <a:gd name="T0" fmla="*/ 0 w 6"/>
                <a:gd name="T1" fmla="*/ 4 h 6"/>
                <a:gd name="T2" fmla="*/ 0 w 6"/>
                <a:gd name="T3" fmla="*/ 0 h 6"/>
                <a:gd name="T4" fmla="*/ 4 w 6"/>
                <a:gd name="T5" fmla="*/ 0 h 6"/>
                <a:gd name="T6" fmla="*/ 0 w 6"/>
                <a:gd name="T7" fmla="*/ 4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"/>
                <a:gd name="T14" fmla="*/ 6 w 6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Freeform 68">
              <a:extLst>
                <a:ext uri="{FF2B5EF4-FFF2-40B4-BE49-F238E27FC236}">
                  <a16:creationId xmlns:a16="http://schemas.microsoft.com/office/drawing/2014/main" id="{08D7470F-A323-3FEC-0673-1E73B7FD9667}"/>
                </a:ext>
              </a:extLst>
            </p:cNvPr>
            <p:cNvSpPr>
              <a:spLocks noChangeAspect="1"/>
            </p:cNvSpPr>
            <p:nvPr>
              <p:custDataLst>
                <p:tags r:id="rId60"/>
              </p:custDataLst>
            </p:nvPr>
          </p:nvSpPr>
          <p:spPr bwMode="gray">
            <a:xfrm>
              <a:off x="7017834" y="4056063"/>
              <a:ext cx="0" cy="7937"/>
            </a:xfrm>
            <a:custGeom>
              <a:avLst/>
              <a:gdLst>
                <a:gd name="T0" fmla="*/ 0 h 6"/>
                <a:gd name="T1" fmla="*/ 4 h 6"/>
                <a:gd name="T2" fmla="*/ 0 h 6"/>
                <a:gd name="T3" fmla="*/ 0 60000 65536"/>
                <a:gd name="T4" fmla="*/ 0 60000 65536"/>
                <a:gd name="T5" fmla="*/ 0 60000 65536"/>
                <a:gd name="T6" fmla="*/ 0 h 6"/>
                <a:gd name="T7" fmla="*/ 6 h 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Freeform 69">
              <a:extLst>
                <a:ext uri="{FF2B5EF4-FFF2-40B4-BE49-F238E27FC236}">
                  <a16:creationId xmlns:a16="http://schemas.microsoft.com/office/drawing/2014/main" id="{5E85C551-FCB8-AA46-9067-223145E7F849}"/>
                </a:ext>
              </a:extLst>
            </p:cNvPr>
            <p:cNvSpPr>
              <a:spLocks noChangeAspect="1"/>
            </p:cNvSpPr>
            <p:nvPr>
              <p:custDataLst>
                <p:tags r:id="rId61"/>
              </p:custDataLst>
            </p:nvPr>
          </p:nvSpPr>
          <p:spPr bwMode="gray">
            <a:xfrm>
              <a:off x="7009898" y="4038601"/>
              <a:ext cx="7936" cy="7937"/>
            </a:xfrm>
            <a:custGeom>
              <a:avLst/>
              <a:gdLst>
                <a:gd name="T0" fmla="*/ 0 w 6"/>
                <a:gd name="T1" fmla="*/ 4 h 6"/>
                <a:gd name="T2" fmla="*/ 0 w 6"/>
                <a:gd name="T3" fmla="*/ 0 h 6"/>
                <a:gd name="T4" fmla="*/ 4 w 6"/>
                <a:gd name="T5" fmla="*/ 4 h 6"/>
                <a:gd name="T6" fmla="*/ 0 w 6"/>
                <a:gd name="T7" fmla="*/ 4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"/>
                <a:gd name="T14" fmla="*/ 6 w 6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">
                  <a:moveTo>
                    <a:pt x="0" y="6"/>
                  </a:moveTo>
                  <a:lnTo>
                    <a:pt x="0" y="0"/>
                  </a:lnTo>
                  <a:lnTo>
                    <a:pt x="6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" name="Freeform 70">
              <a:extLst>
                <a:ext uri="{FF2B5EF4-FFF2-40B4-BE49-F238E27FC236}">
                  <a16:creationId xmlns:a16="http://schemas.microsoft.com/office/drawing/2014/main" id="{5F8547F1-885B-2D71-FE2D-4BB5C71D025D}"/>
                </a:ext>
              </a:extLst>
            </p:cNvPr>
            <p:cNvSpPr>
              <a:spLocks noChangeAspect="1"/>
            </p:cNvSpPr>
            <p:nvPr>
              <p:custDataLst>
                <p:tags r:id="rId62"/>
              </p:custDataLst>
            </p:nvPr>
          </p:nvSpPr>
          <p:spPr bwMode="gray">
            <a:xfrm>
              <a:off x="7009898" y="4038601"/>
              <a:ext cx="0" cy="7937"/>
            </a:xfrm>
            <a:custGeom>
              <a:avLst/>
              <a:gdLst>
                <a:gd name="T0" fmla="*/ 0 h 6"/>
                <a:gd name="T1" fmla="*/ 4 h 6"/>
                <a:gd name="T2" fmla="*/ 0 h 6"/>
                <a:gd name="T3" fmla="*/ 0 60000 65536"/>
                <a:gd name="T4" fmla="*/ 0 60000 65536"/>
                <a:gd name="T5" fmla="*/ 0 60000 65536"/>
                <a:gd name="T6" fmla="*/ 0 h 6"/>
                <a:gd name="T7" fmla="*/ 6 h 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Freeform 72">
              <a:extLst>
                <a:ext uri="{FF2B5EF4-FFF2-40B4-BE49-F238E27FC236}">
                  <a16:creationId xmlns:a16="http://schemas.microsoft.com/office/drawing/2014/main" id="{E508EFE2-AB00-4AD9-13A5-B23E615574A0}"/>
                </a:ext>
              </a:extLst>
            </p:cNvPr>
            <p:cNvSpPr>
              <a:spLocks noChangeAspect="1"/>
            </p:cNvSpPr>
            <p:nvPr>
              <p:custDataLst>
                <p:tags r:id="rId63"/>
              </p:custDataLst>
            </p:nvPr>
          </p:nvSpPr>
          <p:spPr bwMode="gray">
            <a:xfrm>
              <a:off x="1676829" y="2727327"/>
              <a:ext cx="23808" cy="25400"/>
            </a:xfrm>
            <a:custGeom>
              <a:avLst/>
              <a:gdLst>
                <a:gd name="T0" fmla="*/ 0 w 18"/>
                <a:gd name="T1" fmla="*/ 10 h 18"/>
                <a:gd name="T2" fmla="*/ 0 w 18"/>
                <a:gd name="T3" fmla="*/ 4 h 18"/>
                <a:gd name="T4" fmla="*/ 0 w 18"/>
                <a:gd name="T5" fmla="*/ 0 h 18"/>
                <a:gd name="T6" fmla="*/ 4 w 18"/>
                <a:gd name="T7" fmla="*/ 0 h 18"/>
                <a:gd name="T8" fmla="*/ 0 w 18"/>
                <a:gd name="T9" fmla="*/ 0 h 18"/>
                <a:gd name="T10" fmla="*/ 4 w 18"/>
                <a:gd name="T11" fmla="*/ 0 h 18"/>
                <a:gd name="T12" fmla="*/ 4 w 18"/>
                <a:gd name="T13" fmla="*/ 4 h 18"/>
                <a:gd name="T14" fmla="*/ 4 w 18"/>
                <a:gd name="T15" fmla="*/ 0 h 18"/>
                <a:gd name="T16" fmla="*/ 4 w 18"/>
                <a:gd name="T17" fmla="*/ 4 h 18"/>
                <a:gd name="T18" fmla="*/ 8 w 18"/>
                <a:gd name="T19" fmla="*/ 4 h 18"/>
                <a:gd name="T20" fmla="*/ 8 w 18"/>
                <a:gd name="T21" fmla="*/ 10 h 18"/>
                <a:gd name="T22" fmla="*/ 12 w 18"/>
                <a:gd name="T23" fmla="*/ 10 h 18"/>
                <a:gd name="T24" fmla="*/ 8 w 18"/>
                <a:gd name="T25" fmla="*/ 10 h 18"/>
                <a:gd name="T26" fmla="*/ 12 w 18"/>
                <a:gd name="T27" fmla="*/ 10 h 18"/>
                <a:gd name="T28" fmla="*/ 12 w 18"/>
                <a:gd name="T29" fmla="*/ 14 h 18"/>
                <a:gd name="T30" fmla="*/ 8 w 18"/>
                <a:gd name="T31" fmla="*/ 10 h 18"/>
                <a:gd name="T32" fmla="*/ 8 w 18"/>
                <a:gd name="T33" fmla="*/ 14 h 18"/>
                <a:gd name="T34" fmla="*/ 4 w 18"/>
                <a:gd name="T35" fmla="*/ 14 h 18"/>
                <a:gd name="T36" fmla="*/ 0 w 18"/>
                <a:gd name="T37" fmla="*/ 14 h 18"/>
                <a:gd name="T38" fmla="*/ 0 w 18"/>
                <a:gd name="T39" fmla="*/ 1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8"/>
                <a:gd name="T61" fmla="*/ 0 h 18"/>
                <a:gd name="T62" fmla="*/ 18 w 18"/>
                <a:gd name="T63" fmla="*/ 18 h 1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8" h="18">
                  <a:moveTo>
                    <a:pt x="0" y="12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6" y="0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6"/>
                  </a:lnTo>
                  <a:lnTo>
                    <a:pt x="12" y="6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18" y="18"/>
                  </a:lnTo>
                  <a:lnTo>
                    <a:pt x="12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18"/>
                  </a:lnTo>
                  <a:lnTo>
                    <a:pt x="0" y="12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Freeform 73">
              <a:extLst>
                <a:ext uri="{FF2B5EF4-FFF2-40B4-BE49-F238E27FC236}">
                  <a16:creationId xmlns:a16="http://schemas.microsoft.com/office/drawing/2014/main" id="{74E8639D-5188-DAF5-6F4C-8478E5B6A7EF}"/>
                </a:ext>
              </a:extLst>
            </p:cNvPr>
            <p:cNvSpPr>
              <a:spLocks noChangeAspect="1"/>
            </p:cNvSpPr>
            <p:nvPr>
              <p:custDataLst>
                <p:tags r:id="rId64"/>
              </p:custDataLst>
            </p:nvPr>
          </p:nvSpPr>
          <p:spPr bwMode="gray">
            <a:xfrm>
              <a:off x="1587944" y="2614614"/>
              <a:ext cx="15872" cy="15875"/>
            </a:xfrm>
            <a:custGeom>
              <a:avLst/>
              <a:gdLst>
                <a:gd name="T0" fmla="*/ 4 w 12"/>
                <a:gd name="T1" fmla="*/ 4 h 12"/>
                <a:gd name="T2" fmla="*/ 4 w 12"/>
                <a:gd name="T3" fmla="*/ 0 h 12"/>
                <a:gd name="T4" fmla="*/ 4 w 12"/>
                <a:gd name="T5" fmla="*/ 4 h 12"/>
                <a:gd name="T6" fmla="*/ 4 w 12"/>
                <a:gd name="T7" fmla="*/ 0 h 12"/>
                <a:gd name="T8" fmla="*/ 4 w 12"/>
                <a:gd name="T9" fmla="*/ 4 h 12"/>
                <a:gd name="T10" fmla="*/ 8 w 12"/>
                <a:gd name="T11" fmla="*/ 4 h 12"/>
                <a:gd name="T12" fmla="*/ 4 w 12"/>
                <a:gd name="T13" fmla="*/ 4 h 12"/>
                <a:gd name="T14" fmla="*/ 4 w 12"/>
                <a:gd name="T15" fmla="*/ 8 h 12"/>
                <a:gd name="T16" fmla="*/ 0 w 12"/>
                <a:gd name="T17" fmla="*/ 8 h 12"/>
                <a:gd name="T18" fmla="*/ 0 w 12"/>
                <a:gd name="T19" fmla="*/ 4 h 12"/>
                <a:gd name="T20" fmla="*/ 4 w 12"/>
                <a:gd name="T21" fmla="*/ 4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2"/>
                <a:gd name="T35" fmla="*/ 12 w 12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2">
                  <a:moveTo>
                    <a:pt x="6" y="6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6"/>
                  </a:lnTo>
                  <a:lnTo>
                    <a:pt x="12" y="6"/>
                  </a:lnTo>
                  <a:lnTo>
                    <a:pt x="6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Rectangle 74">
              <a:extLst>
                <a:ext uri="{FF2B5EF4-FFF2-40B4-BE49-F238E27FC236}">
                  <a16:creationId xmlns:a16="http://schemas.microsoft.com/office/drawing/2014/main" id="{A1E78C37-8B02-E14C-336D-4ED7962904B6}"/>
                </a:ext>
              </a:extLst>
            </p:cNvPr>
            <p:cNvSpPr>
              <a:spLocks noChangeAspect="1" noChangeArrowheads="1"/>
            </p:cNvSpPr>
            <p:nvPr>
              <p:custDataLst>
                <p:tags r:id="rId65"/>
              </p:custDataLst>
            </p:nvPr>
          </p:nvSpPr>
          <p:spPr bwMode="gray">
            <a:xfrm>
              <a:off x="1708573" y="2727327"/>
              <a:ext cx="7936" cy="7938"/>
            </a:xfrm>
            <a:prstGeom prst="rect">
              <a:avLst/>
            </a:prstGeom>
            <a:grpFill/>
            <a:ln w="9525">
              <a:solidFill>
                <a:srgbClr val="BBAD87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Freeform 75">
              <a:extLst>
                <a:ext uri="{FF2B5EF4-FFF2-40B4-BE49-F238E27FC236}">
                  <a16:creationId xmlns:a16="http://schemas.microsoft.com/office/drawing/2014/main" id="{F630B086-7233-542C-9799-E7E03A4989CC}"/>
                </a:ext>
              </a:extLst>
            </p:cNvPr>
            <p:cNvSpPr>
              <a:spLocks noChangeAspect="1"/>
            </p:cNvSpPr>
            <p:nvPr>
              <p:custDataLst>
                <p:tags r:id="rId66"/>
              </p:custDataLst>
            </p:nvPr>
          </p:nvSpPr>
          <p:spPr bwMode="gray">
            <a:xfrm>
              <a:off x="1603817" y="2622552"/>
              <a:ext cx="7936" cy="7938"/>
            </a:xfrm>
            <a:custGeom>
              <a:avLst/>
              <a:gdLst>
                <a:gd name="T0" fmla="*/ 4 w 6"/>
                <a:gd name="T1" fmla="*/ 4 h 6"/>
                <a:gd name="T2" fmla="*/ 0 w 6"/>
                <a:gd name="T3" fmla="*/ 4 h 6"/>
                <a:gd name="T4" fmla="*/ 0 w 6"/>
                <a:gd name="T5" fmla="*/ 0 h 6"/>
                <a:gd name="T6" fmla="*/ 4 w 6"/>
                <a:gd name="T7" fmla="*/ 4 h 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"/>
                <a:gd name="T13" fmla="*/ 0 h 6"/>
                <a:gd name="T14" fmla="*/ 6 w 6"/>
                <a:gd name="T15" fmla="*/ 6 h 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" h="6">
                  <a:moveTo>
                    <a:pt x="6" y="6"/>
                  </a:moveTo>
                  <a:lnTo>
                    <a:pt x="0" y="6"/>
                  </a:lnTo>
                  <a:lnTo>
                    <a:pt x="0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Freeform 76">
              <a:extLst>
                <a:ext uri="{FF2B5EF4-FFF2-40B4-BE49-F238E27FC236}">
                  <a16:creationId xmlns:a16="http://schemas.microsoft.com/office/drawing/2014/main" id="{EFD0995F-5777-C5C3-5236-33957842618D}"/>
                </a:ext>
              </a:extLst>
            </p:cNvPr>
            <p:cNvSpPr>
              <a:spLocks noChangeAspect="1"/>
            </p:cNvSpPr>
            <p:nvPr>
              <p:custDataLst>
                <p:tags r:id="rId67"/>
              </p:custDataLst>
            </p:nvPr>
          </p:nvSpPr>
          <p:spPr bwMode="gray">
            <a:xfrm>
              <a:off x="1570485" y="2598739"/>
              <a:ext cx="25396" cy="23813"/>
            </a:xfrm>
            <a:custGeom>
              <a:avLst/>
              <a:gdLst>
                <a:gd name="T0" fmla="*/ 14 w 18"/>
                <a:gd name="T1" fmla="*/ 4 h 18"/>
                <a:gd name="T2" fmla="*/ 10 w 18"/>
                <a:gd name="T3" fmla="*/ 8 h 18"/>
                <a:gd name="T4" fmla="*/ 4 w 18"/>
                <a:gd name="T5" fmla="*/ 8 h 18"/>
                <a:gd name="T6" fmla="*/ 4 w 18"/>
                <a:gd name="T7" fmla="*/ 12 h 18"/>
                <a:gd name="T8" fmla="*/ 4 w 18"/>
                <a:gd name="T9" fmla="*/ 8 h 18"/>
                <a:gd name="T10" fmla="*/ 4 w 18"/>
                <a:gd name="T11" fmla="*/ 12 h 18"/>
                <a:gd name="T12" fmla="*/ 4 w 18"/>
                <a:gd name="T13" fmla="*/ 8 h 18"/>
                <a:gd name="T14" fmla="*/ 0 w 18"/>
                <a:gd name="T15" fmla="*/ 12 h 18"/>
                <a:gd name="T16" fmla="*/ 0 w 18"/>
                <a:gd name="T17" fmla="*/ 8 h 18"/>
                <a:gd name="T18" fmla="*/ 0 w 18"/>
                <a:gd name="T19" fmla="*/ 4 h 18"/>
                <a:gd name="T20" fmla="*/ 4 w 18"/>
                <a:gd name="T21" fmla="*/ 4 h 18"/>
                <a:gd name="T22" fmla="*/ 4 w 18"/>
                <a:gd name="T23" fmla="*/ 0 h 18"/>
                <a:gd name="T24" fmla="*/ 10 w 18"/>
                <a:gd name="T25" fmla="*/ 0 h 18"/>
                <a:gd name="T26" fmla="*/ 10 w 18"/>
                <a:gd name="T27" fmla="*/ 4 h 18"/>
                <a:gd name="T28" fmla="*/ 14 w 18"/>
                <a:gd name="T29" fmla="*/ 4 h 1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8"/>
                <a:gd name="T46" fmla="*/ 0 h 18"/>
                <a:gd name="T47" fmla="*/ 18 w 18"/>
                <a:gd name="T48" fmla="*/ 18 h 1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8" h="18">
                  <a:moveTo>
                    <a:pt x="18" y="6"/>
                  </a:moveTo>
                  <a:lnTo>
                    <a:pt x="12" y="12"/>
                  </a:lnTo>
                  <a:lnTo>
                    <a:pt x="6" y="12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6" y="18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12" y="0"/>
                  </a:lnTo>
                  <a:lnTo>
                    <a:pt x="12" y="6"/>
                  </a:lnTo>
                  <a:lnTo>
                    <a:pt x="18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Freeform 77">
              <a:extLst>
                <a:ext uri="{FF2B5EF4-FFF2-40B4-BE49-F238E27FC236}">
                  <a16:creationId xmlns:a16="http://schemas.microsoft.com/office/drawing/2014/main" id="{6EF6D89E-658B-9CD4-AE28-2C11EE7B35ED}"/>
                </a:ext>
              </a:extLst>
            </p:cNvPr>
            <p:cNvSpPr>
              <a:spLocks noChangeAspect="1"/>
            </p:cNvSpPr>
            <p:nvPr>
              <p:custDataLst>
                <p:tags r:id="rId68"/>
              </p:custDataLst>
            </p:nvPr>
          </p:nvSpPr>
          <p:spPr bwMode="gray">
            <a:xfrm>
              <a:off x="1611753" y="2752727"/>
              <a:ext cx="0" cy="7938"/>
            </a:xfrm>
            <a:custGeom>
              <a:avLst/>
              <a:gdLst>
                <a:gd name="T0" fmla="*/ 4 h 6"/>
                <a:gd name="T1" fmla="*/ 0 h 6"/>
                <a:gd name="T2" fmla="*/ 4 h 6"/>
                <a:gd name="T3" fmla="*/ 0 60000 65536"/>
                <a:gd name="T4" fmla="*/ 0 60000 65536"/>
                <a:gd name="T5" fmla="*/ 0 60000 65536"/>
                <a:gd name="T6" fmla="*/ 0 h 6"/>
                <a:gd name="T7" fmla="*/ 6 h 6"/>
              </a:gdLst>
              <a:ahLst/>
              <a:cxnLst>
                <a:cxn ang="T3">
                  <a:pos x="0" y="T0"/>
                </a:cxn>
                <a:cxn ang="T4">
                  <a:pos x="0" y="T1"/>
                </a:cxn>
                <a:cxn ang="T5">
                  <a:pos x="0" y="T2"/>
                </a:cxn>
              </a:cxnLst>
              <a:rect l="0" t="T6" r="0" b="T7"/>
              <a:pathLst>
                <a:path h="6">
                  <a:moveTo>
                    <a:pt x="0" y="6"/>
                  </a:moveTo>
                  <a:lnTo>
                    <a:pt x="0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Freeform 78">
              <a:extLst>
                <a:ext uri="{FF2B5EF4-FFF2-40B4-BE49-F238E27FC236}">
                  <a16:creationId xmlns:a16="http://schemas.microsoft.com/office/drawing/2014/main" id="{A65718C7-AE8F-EF8F-AD20-AAC379E7AD58}"/>
                </a:ext>
              </a:extLst>
            </p:cNvPr>
            <p:cNvSpPr>
              <a:spLocks noChangeAspect="1"/>
            </p:cNvSpPr>
            <p:nvPr>
              <p:custDataLst>
                <p:tags r:id="rId69"/>
              </p:custDataLst>
            </p:nvPr>
          </p:nvSpPr>
          <p:spPr bwMode="gray">
            <a:xfrm>
              <a:off x="1627625" y="2630489"/>
              <a:ext cx="31744" cy="15875"/>
            </a:xfrm>
            <a:custGeom>
              <a:avLst/>
              <a:gdLst>
                <a:gd name="T0" fmla="*/ 4 w 24"/>
                <a:gd name="T1" fmla="*/ 4 h 12"/>
                <a:gd name="T2" fmla="*/ 8 w 24"/>
                <a:gd name="T3" fmla="*/ 4 h 12"/>
                <a:gd name="T4" fmla="*/ 12 w 24"/>
                <a:gd name="T5" fmla="*/ 4 h 12"/>
                <a:gd name="T6" fmla="*/ 17 w 24"/>
                <a:gd name="T7" fmla="*/ 4 h 12"/>
                <a:gd name="T8" fmla="*/ 17 w 24"/>
                <a:gd name="T9" fmla="*/ 8 h 12"/>
                <a:gd name="T10" fmla="*/ 12 w 24"/>
                <a:gd name="T11" fmla="*/ 4 h 12"/>
                <a:gd name="T12" fmla="*/ 12 w 24"/>
                <a:gd name="T13" fmla="*/ 8 h 12"/>
                <a:gd name="T14" fmla="*/ 12 w 24"/>
                <a:gd name="T15" fmla="*/ 4 h 12"/>
                <a:gd name="T16" fmla="*/ 8 w 24"/>
                <a:gd name="T17" fmla="*/ 4 h 12"/>
                <a:gd name="T18" fmla="*/ 8 w 24"/>
                <a:gd name="T19" fmla="*/ 8 h 12"/>
                <a:gd name="T20" fmla="*/ 4 w 24"/>
                <a:gd name="T21" fmla="*/ 8 h 12"/>
                <a:gd name="T22" fmla="*/ 4 w 24"/>
                <a:gd name="T23" fmla="*/ 4 h 12"/>
                <a:gd name="T24" fmla="*/ 0 w 24"/>
                <a:gd name="T25" fmla="*/ 4 h 12"/>
                <a:gd name="T26" fmla="*/ 4 w 24"/>
                <a:gd name="T27" fmla="*/ 4 h 12"/>
                <a:gd name="T28" fmla="*/ 4 w 24"/>
                <a:gd name="T29" fmla="*/ 0 h 12"/>
                <a:gd name="T30" fmla="*/ 4 w 24"/>
                <a:gd name="T31" fmla="*/ 4 h 1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"/>
                <a:gd name="T49" fmla="*/ 0 h 12"/>
                <a:gd name="T50" fmla="*/ 24 w 24"/>
                <a:gd name="T51" fmla="*/ 12 h 1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" h="12">
                  <a:moveTo>
                    <a:pt x="6" y="6"/>
                  </a:moveTo>
                  <a:lnTo>
                    <a:pt x="12" y="6"/>
                  </a:lnTo>
                  <a:lnTo>
                    <a:pt x="18" y="6"/>
                  </a:lnTo>
                  <a:lnTo>
                    <a:pt x="24" y="6"/>
                  </a:lnTo>
                  <a:lnTo>
                    <a:pt x="24" y="12"/>
                  </a:lnTo>
                  <a:lnTo>
                    <a:pt x="18" y="6"/>
                  </a:lnTo>
                  <a:lnTo>
                    <a:pt x="18" y="12"/>
                  </a:lnTo>
                  <a:lnTo>
                    <a:pt x="18" y="6"/>
                  </a:lnTo>
                  <a:lnTo>
                    <a:pt x="12" y="6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6" y="6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0"/>
                  </a:lnTo>
                  <a:lnTo>
                    <a:pt x="6" y="6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1" name="Freeform 79">
              <a:extLst>
                <a:ext uri="{FF2B5EF4-FFF2-40B4-BE49-F238E27FC236}">
                  <a16:creationId xmlns:a16="http://schemas.microsoft.com/office/drawing/2014/main" id="{93AF119D-C1F0-0AF0-9A74-4BC807ABF590}"/>
                </a:ext>
              </a:extLst>
            </p:cNvPr>
            <p:cNvSpPr>
              <a:spLocks noChangeAspect="1"/>
            </p:cNvSpPr>
            <p:nvPr>
              <p:custDataLst>
                <p:tags r:id="rId70"/>
              </p:custDataLst>
            </p:nvPr>
          </p:nvSpPr>
          <p:spPr bwMode="gray">
            <a:xfrm>
              <a:off x="1724445" y="2622552"/>
              <a:ext cx="7936" cy="15875"/>
            </a:xfrm>
            <a:custGeom>
              <a:avLst/>
              <a:gdLst>
                <a:gd name="T0" fmla="*/ 4 w 6"/>
                <a:gd name="T1" fmla="*/ 0 h 12"/>
                <a:gd name="T2" fmla="*/ 4 w 6"/>
                <a:gd name="T3" fmla="*/ 4 h 12"/>
                <a:gd name="T4" fmla="*/ 4 w 6"/>
                <a:gd name="T5" fmla="*/ 8 h 12"/>
                <a:gd name="T6" fmla="*/ 4 w 6"/>
                <a:gd name="T7" fmla="*/ 4 h 12"/>
                <a:gd name="T8" fmla="*/ 0 w 6"/>
                <a:gd name="T9" fmla="*/ 4 h 12"/>
                <a:gd name="T10" fmla="*/ 0 w 6"/>
                <a:gd name="T11" fmla="*/ 0 h 12"/>
                <a:gd name="T12" fmla="*/ 4 w 6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"/>
                <a:gd name="T22" fmla="*/ 0 h 12"/>
                <a:gd name="T23" fmla="*/ 6 w 6"/>
                <a:gd name="T24" fmla="*/ 12 h 12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" h="12">
                  <a:moveTo>
                    <a:pt x="6" y="0"/>
                  </a:moveTo>
                  <a:lnTo>
                    <a:pt x="6" y="6"/>
                  </a:lnTo>
                  <a:lnTo>
                    <a:pt x="6" y="12"/>
                  </a:lnTo>
                  <a:lnTo>
                    <a:pt x="6" y="6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Freeform 80">
              <a:extLst>
                <a:ext uri="{FF2B5EF4-FFF2-40B4-BE49-F238E27FC236}">
                  <a16:creationId xmlns:a16="http://schemas.microsoft.com/office/drawing/2014/main" id="{038A65CD-8A6A-CCF3-FC80-402405803C09}"/>
                </a:ext>
              </a:extLst>
            </p:cNvPr>
            <p:cNvSpPr>
              <a:spLocks noChangeAspect="1"/>
            </p:cNvSpPr>
            <p:nvPr>
              <p:custDataLst>
                <p:tags r:id="rId71"/>
              </p:custDataLst>
            </p:nvPr>
          </p:nvSpPr>
          <p:spPr bwMode="gray">
            <a:xfrm>
              <a:off x="1627625" y="2743202"/>
              <a:ext cx="15872" cy="17463"/>
            </a:xfrm>
            <a:custGeom>
              <a:avLst/>
              <a:gdLst>
                <a:gd name="T0" fmla="*/ 0 w 12"/>
                <a:gd name="T1" fmla="*/ 0 h 12"/>
                <a:gd name="T2" fmla="*/ 4 w 12"/>
                <a:gd name="T3" fmla="*/ 0 h 12"/>
                <a:gd name="T4" fmla="*/ 4 w 12"/>
                <a:gd name="T5" fmla="*/ 6 h 12"/>
                <a:gd name="T6" fmla="*/ 8 w 12"/>
                <a:gd name="T7" fmla="*/ 6 h 12"/>
                <a:gd name="T8" fmla="*/ 4 w 12"/>
                <a:gd name="T9" fmla="*/ 10 h 12"/>
                <a:gd name="T10" fmla="*/ 0 w 12"/>
                <a:gd name="T11" fmla="*/ 10 h 12"/>
                <a:gd name="T12" fmla="*/ 0 w 12"/>
                <a:gd name="T13" fmla="*/ 6 h 12"/>
                <a:gd name="T14" fmla="*/ 0 w 12"/>
                <a:gd name="T15" fmla="*/ 0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2"/>
                <a:gd name="T26" fmla="*/ 12 w 12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2">
                  <a:moveTo>
                    <a:pt x="0" y="0"/>
                  </a:moveTo>
                  <a:lnTo>
                    <a:pt x="6" y="0"/>
                  </a:lnTo>
                  <a:lnTo>
                    <a:pt x="6" y="6"/>
                  </a:lnTo>
                  <a:lnTo>
                    <a:pt x="12" y="6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3" name="Freeform 81">
              <a:extLst>
                <a:ext uri="{FF2B5EF4-FFF2-40B4-BE49-F238E27FC236}">
                  <a16:creationId xmlns:a16="http://schemas.microsoft.com/office/drawing/2014/main" id="{35FE5B4F-A711-8D7C-234D-50CEBE83BD45}"/>
                </a:ext>
              </a:extLst>
            </p:cNvPr>
            <p:cNvSpPr>
              <a:spLocks noChangeAspect="1"/>
            </p:cNvSpPr>
            <p:nvPr>
              <p:custDataLst>
                <p:tags r:id="rId72"/>
              </p:custDataLst>
            </p:nvPr>
          </p:nvSpPr>
          <p:spPr bwMode="gray">
            <a:xfrm>
              <a:off x="1732382" y="2662239"/>
              <a:ext cx="17459" cy="17463"/>
            </a:xfrm>
            <a:custGeom>
              <a:avLst/>
              <a:gdLst>
                <a:gd name="T0" fmla="*/ 6 w 12"/>
                <a:gd name="T1" fmla="*/ 0 h 12"/>
                <a:gd name="T2" fmla="*/ 10 w 12"/>
                <a:gd name="T3" fmla="*/ 0 h 12"/>
                <a:gd name="T4" fmla="*/ 10 w 12"/>
                <a:gd name="T5" fmla="*/ 6 h 12"/>
                <a:gd name="T6" fmla="*/ 10 w 12"/>
                <a:gd name="T7" fmla="*/ 10 h 12"/>
                <a:gd name="T8" fmla="*/ 6 w 12"/>
                <a:gd name="T9" fmla="*/ 10 h 12"/>
                <a:gd name="T10" fmla="*/ 0 w 12"/>
                <a:gd name="T11" fmla="*/ 10 h 12"/>
                <a:gd name="T12" fmla="*/ 0 w 12"/>
                <a:gd name="T13" fmla="*/ 6 h 12"/>
                <a:gd name="T14" fmla="*/ 0 w 12"/>
                <a:gd name="T15" fmla="*/ 0 h 12"/>
                <a:gd name="T16" fmla="*/ 6 w 12"/>
                <a:gd name="T17" fmla="*/ 0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2"/>
                <a:gd name="T29" fmla="*/ 12 w 12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2">
                  <a:moveTo>
                    <a:pt x="6" y="0"/>
                  </a:moveTo>
                  <a:lnTo>
                    <a:pt x="12" y="0"/>
                  </a:lnTo>
                  <a:lnTo>
                    <a:pt x="12" y="6"/>
                  </a:lnTo>
                  <a:lnTo>
                    <a:pt x="12" y="12"/>
                  </a:lnTo>
                  <a:lnTo>
                    <a:pt x="6" y="12"/>
                  </a:lnTo>
                  <a:lnTo>
                    <a:pt x="0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9525">
              <a:solidFill>
                <a:srgbClr val="BBAD8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 sz="1292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4" name="Group 255">
              <a:extLst>
                <a:ext uri="{FF2B5EF4-FFF2-40B4-BE49-F238E27FC236}">
                  <a16:creationId xmlns:a16="http://schemas.microsoft.com/office/drawing/2014/main" id="{89E99970-D701-BB72-1A2D-72FEA2C5282F}"/>
                </a:ext>
              </a:extLst>
            </p:cNvPr>
            <p:cNvGrpSpPr/>
            <p:nvPr/>
          </p:nvGrpSpPr>
          <p:grpSpPr>
            <a:xfrm>
              <a:off x="6175289" y="4488193"/>
              <a:ext cx="132405" cy="115096"/>
              <a:chOff x="6175289" y="4488193"/>
              <a:chExt cx="132405" cy="115096"/>
            </a:xfrm>
            <a:grpFill/>
          </p:grpSpPr>
          <p:sp>
            <p:nvSpPr>
              <p:cNvPr id="145" name="Freeform 9">
                <a:extLst>
                  <a:ext uri="{FF2B5EF4-FFF2-40B4-BE49-F238E27FC236}">
                    <a16:creationId xmlns:a16="http://schemas.microsoft.com/office/drawing/2014/main" id="{DE153164-4C0E-2764-DEAC-B941E74909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6505" y="4580619"/>
                <a:ext cx="11189" cy="2267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0" y="7"/>
                  </a:cxn>
                  <a:cxn ang="0">
                    <a:pos x="2" y="0"/>
                  </a:cxn>
                  <a:cxn ang="0">
                    <a:pos x="12" y="7"/>
                  </a:cxn>
                  <a:cxn ang="0">
                    <a:pos x="7" y="26"/>
                  </a:cxn>
                  <a:cxn ang="0">
                    <a:pos x="0" y="26"/>
                  </a:cxn>
                  <a:cxn ang="0">
                    <a:pos x="0" y="19"/>
                  </a:cxn>
                  <a:cxn ang="0">
                    <a:pos x="5" y="21"/>
                  </a:cxn>
                  <a:cxn ang="0">
                    <a:pos x="2" y="14"/>
                  </a:cxn>
                </a:cxnLst>
                <a:rect l="0" t="0" r="r" b="b"/>
                <a:pathLst>
                  <a:path w="12" h="26">
                    <a:moveTo>
                      <a:pt x="2" y="14"/>
                    </a:moveTo>
                    <a:lnTo>
                      <a:pt x="0" y="7"/>
                    </a:lnTo>
                    <a:lnTo>
                      <a:pt x="2" y="0"/>
                    </a:lnTo>
                    <a:lnTo>
                      <a:pt x="12" y="7"/>
                    </a:lnTo>
                    <a:lnTo>
                      <a:pt x="7" y="26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46" name="Freeform 10">
                <a:extLst>
                  <a:ext uri="{FF2B5EF4-FFF2-40B4-BE49-F238E27FC236}">
                    <a16:creationId xmlns:a16="http://schemas.microsoft.com/office/drawing/2014/main" id="{E32A0BD5-A4F6-8955-3018-1C26024E4C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96505" y="4580619"/>
                <a:ext cx="11189" cy="2267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0" y="7"/>
                  </a:cxn>
                  <a:cxn ang="0">
                    <a:pos x="2" y="0"/>
                  </a:cxn>
                  <a:cxn ang="0">
                    <a:pos x="12" y="7"/>
                  </a:cxn>
                  <a:cxn ang="0">
                    <a:pos x="7" y="26"/>
                  </a:cxn>
                  <a:cxn ang="0">
                    <a:pos x="0" y="26"/>
                  </a:cxn>
                  <a:cxn ang="0">
                    <a:pos x="0" y="19"/>
                  </a:cxn>
                  <a:cxn ang="0">
                    <a:pos x="5" y="21"/>
                  </a:cxn>
                  <a:cxn ang="0">
                    <a:pos x="2" y="14"/>
                  </a:cxn>
                </a:cxnLst>
                <a:rect l="0" t="0" r="r" b="b"/>
                <a:pathLst>
                  <a:path w="12" h="26">
                    <a:moveTo>
                      <a:pt x="2" y="14"/>
                    </a:moveTo>
                    <a:lnTo>
                      <a:pt x="0" y="7"/>
                    </a:lnTo>
                    <a:lnTo>
                      <a:pt x="2" y="0"/>
                    </a:lnTo>
                    <a:lnTo>
                      <a:pt x="12" y="7"/>
                    </a:lnTo>
                    <a:lnTo>
                      <a:pt x="7" y="26"/>
                    </a:lnTo>
                    <a:lnTo>
                      <a:pt x="0" y="26"/>
                    </a:lnTo>
                    <a:lnTo>
                      <a:pt x="0" y="19"/>
                    </a:lnTo>
                    <a:lnTo>
                      <a:pt x="5" y="21"/>
                    </a:lnTo>
                    <a:lnTo>
                      <a:pt x="2" y="14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47" name="Freeform 13">
                <a:extLst>
                  <a:ext uri="{FF2B5EF4-FFF2-40B4-BE49-F238E27FC236}">
                    <a16:creationId xmlns:a16="http://schemas.microsoft.com/office/drawing/2014/main" id="{A2C6EE62-E454-E9BF-B54C-451325B315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492" y="4539637"/>
                <a:ext cx="19581" cy="20927"/>
              </a:xfrm>
              <a:custGeom>
                <a:avLst/>
                <a:gdLst/>
                <a:ahLst/>
                <a:cxnLst>
                  <a:cxn ang="0">
                    <a:pos x="21" y="24"/>
                  </a:cxn>
                  <a:cxn ang="0">
                    <a:pos x="0" y="7"/>
                  </a:cxn>
                  <a:cxn ang="0">
                    <a:pos x="12" y="7"/>
                  </a:cxn>
                  <a:cxn ang="0">
                    <a:pos x="19" y="0"/>
                  </a:cxn>
                  <a:cxn ang="0">
                    <a:pos x="21" y="24"/>
                  </a:cxn>
                </a:cxnLst>
                <a:rect l="0" t="0" r="r" b="b"/>
                <a:pathLst>
                  <a:path w="21" h="24">
                    <a:moveTo>
                      <a:pt x="21" y="24"/>
                    </a:moveTo>
                    <a:lnTo>
                      <a:pt x="0" y="7"/>
                    </a:lnTo>
                    <a:lnTo>
                      <a:pt x="12" y="7"/>
                    </a:lnTo>
                    <a:lnTo>
                      <a:pt x="19" y="0"/>
                    </a:lnTo>
                    <a:lnTo>
                      <a:pt x="21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48" name="Freeform 14">
                <a:extLst>
                  <a:ext uri="{FF2B5EF4-FFF2-40B4-BE49-F238E27FC236}">
                    <a16:creationId xmlns:a16="http://schemas.microsoft.com/office/drawing/2014/main" id="{2494E9DD-CCD8-B6E5-0ED9-84130A4933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41492" y="4539637"/>
                <a:ext cx="19581" cy="20927"/>
              </a:xfrm>
              <a:custGeom>
                <a:avLst/>
                <a:gdLst/>
                <a:ahLst/>
                <a:cxnLst>
                  <a:cxn ang="0">
                    <a:pos x="21" y="24"/>
                  </a:cxn>
                  <a:cxn ang="0">
                    <a:pos x="0" y="7"/>
                  </a:cxn>
                  <a:cxn ang="0">
                    <a:pos x="12" y="7"/>
                  </a:cxn>
                  <a:cxn ang="0">
                    <a:pos x="19" y="0"/>
                  </a:cxn>
                  <a:cxn ang="0">
                    <a:pos x="21" y="24"/>
                  </a:cxn>
                </a:cxnLst>
                <a:rect l="0" t="0" r="r" b="b"/>
                <a:pathLst>
                  <a:path w="21" h="24">
                    <a:moveTo>
                      <a:pt x="21" y="24"/>
                    </a:moveTo>
                    <a:lnTo>
                      <a:pt x="0" y="7"/>
                    </a:lnTo>
                    <a:lnTo>
                      <a:pt x="12" y="7"/>
                    </a:lnTo>
                    <a:lnTo>
                      <a:pt x="19" y="0"/>
                    </a:lnTo>
                    <a:lnTo>
                      <a:pt x="21" y="24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49" name="Freeform 15">
                <a:extLst>
                  <a:ext uri="{FF2B5EF4-FFF2-40B4-BE49-F238E27FC236}">
                    <a16:creationId xmlns:a16="http://schemas.microsoft.com/office/drawing/2014/main" id="{7AF45F6C-CC9A-3730-A0A7-8A8262D7A6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397" y="4551845"/>
                <a:ext cx="15852" cy="1046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3" y="10"/>
                  </a:cxn>
                  <a:cxn ang="0">
                    <a:pos x="0" y="0"/>
                  </a:cxn>
                  <a:cxn ang="0">
                    <a:pos x="10" y="2"/>
                  </a:cxn>
                  <a:cxn ang="0">
                    <a:pos x="17" y="12"/>
                  </a:cxn>
                </a:cxnLst>
                <a:rect l="0" t="0" r="r" b="b"/>
                <a:pathLst>
                  <a:path w="17" h="12">
                    <a:moveTo>
                      <a:pt x="17" y="12"/>
                    </a:moveTo>
                    <a:lnTo>
                      <a:pt x="3" y="10"/>
                    </a:lnTo>
                    <a:lnTo>
                      <a:pt x="0" y="0"/>
                    </a:lnTo>
                    <a:lnTo>
                      <a:pt x="10" y="2"/>
                    </a:lnTo>
                    <a:lnTo>
                      <a:pt x="17" y="1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50" name="Freeform 16">
                <a:extLst>
                  <a:ext uri="{FF2B5EF4-FFF2-40B4-BE49-F238E27FC236}">
                    <a16:creationId xmlns:a16="http://schemas.microsoft.com/office/drawing/2014/main" id="{5F85957D-BFFA-67A1-0A5C-978C2DA426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201397" y="4551845"/>
                <a:ext cx="15852" cy="10463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3" y="10"/>
                  </a:cxn>
                  <a:cxn ang="0">
                    <a:pos x="0" y="0"/>
                  </a:cxn>
                  <a:cxn ang="0">
                    <a:pos x="10" y="2"/>
                  </a:cxn>
                  <a:cxn ang="0">
                    <a:pos x="17" y="12"/>
                  </a:cxn>
                </a:cxnLst>
                <a:rect l="0" t="0" r="r" b="b"/>
                <a:pathLst>
                  <a:path w="17" h="12">
                    <a:moveTo>
                      <a:pt x="17" y="12"/>
                    </a:moveTo>
                    <a:lnTo>
                      <a:pt x="3" y="10"/>
                    </a:lnTo>
                    <a:lnTo>
                      <a:pt x="0" y="0"/>
                    </a:lnTo>
                    <a:lnTo>
                      <a:pt x="10" y="2"/>
                    </a:lnTo>
                    <a:lnTo>
                      <a:pt x="17" y="12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51" name="Freeform 17">
                <a:extLst>
                  <a:ext uri="{FF2B5EF4-FFF2-40B4-BE49-F238E27FC236}">
                    <a16:creationId xmlns:a16="http://schemas.microsoft.com/office/drawing/2014/main" id="{7FA1F39D-41E8-0789-837F-723407C05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5289" y="4488193"/>
                <a:ext cx="19581" cy="40982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5" y="38"/>
                  </a:cxn>
                  <a:cxn ang="0">
                    <a:pos x="0" y="33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4" y="5"/>
                  </a:cxn>
                  <a:cxn ang="0">
                    <a:pos x="12" y="21"/>
                  </a:cxn>
                  <a:cxn ang="0">
                    <a:pos x="21" y="42"/>
                  </a:cxn>
                  <a:cxn ang="0">
                    <a:pos x="17" y="47"/>
                  </a:cxn>
                </a:cxnLst>
                <a:rect l="0" t="0" r="r" b="b"/>
                <a:pathLst>
                  <a:path w="21" h="47">
                    <a:moveTo>
                      <a:pt x="17" y="47"/>
                    </a:moveTo>
                    <a:lnTo>
                      <a:pt x="5" y="38"/>
                    </a:lnTo>
                    <a:lnTo>
                      <a:pt x="0" y="33"/>
                    </a:lnTo>
                    <a:lnTo>
                      <a:pt x="5" y="7"/>
                    </a:lnTo>
                    <a:lnTo>
                      <a:pt x="9" y="0"/>
                    </a:lnTo>
                    <a:lnTo>
                      <a:pt x="14" y="5"/>
                    </a:lnTo>
                    <a:lnTo>
                      <a:pt x="12" y="21"/>
                    </a:lnTo>
                    <a:lnTo>
                      <a:pt x="21" y="42"/>
                    </a:lnTo>
                    <a:lnTo>
                      <a:pt x="17" y="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  <p:sp>
            <p:nvSpPr>
              <p:cNvPr id="152" name="Freeform 18">
                <a:extLst>
                  <a:ext uri="{FF2B5EF4-FFF2-40B4-BE49-F238E27FC236}">
                    <a16:creationId xmlns:a16="http://schemas.microsoft.com/office/drawing/2014/main" id="{4FA6CDAE-4033-7551-0BAC-6F66EFFC8FC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75289" y="4488193"/>
                <a:ext cx="19581" cy="40982"/>
              </a:xfrm>
              <a:custGeom>
                <a:avLst/>
                <a:gdLst/>
                <a:ahLst/>
                <a:cxnLst>
                  <a:cxn ang="0">
                    <a:pos x="17" y="47"/>
                  </a:cxn>
                  <a:cxn ang="0">
                    <a:pos x="5" y="38"/>
                  </a:cxn>
                  <a:cxn ang="0">
                    <a:pos x="0" y="33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4" y="5"/>
                  </a:cxn>
                  <a:cxn ang="0">
                    <a:pos x="12" y="21"/>
                  </a:cxn>
                  <a:cxn ang="0">
                    <a:pos x="21" y="42"/>
                  </a:cxn>
                  <a:cxn ang="0">
                    <a:pos x="17" y="47"/>
                  </a:cxn>
                </a:cxnLst>
                <a:rect l="0" t="0" r="r" b="b"/>
                <a:pathLst>
                  <a:path w="21" h="47">
                    <a:moveTo>
                      <a:pt x="17" y="47"/>
                    </a:moveTo>
                    <a:lnTo>
                      <a:pt x="5" y="38"/>
                    </a:lnTo>
                    <a:lnTo>
                      <a:pt x="0" y="33"/>
                    </a:lnTo>
                    <a:lnTo>
                      <a:pt x="5" y="7"/>
                    </a:lnTo>
                    <a:lnTo>
                      <a:pt x="9" y="0"/>
                    </a:lnTo>
                    <a:lnTo>
                      <a:pt x="14" y="5"/>
                    </a:lnTo>
                    <a:lnTo>
                      <a:pt x="12" y="21"/>
                    </a:lnTo>
                    <a:lnTo>
                      <a:pt x="21" y="42"/>
                    </a:lnTo>
                    <a:lnTo>
                      <a:pt x="17" y="4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84406" tIns="42203" rIns="84406" bIns="42203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 sz="1662"/>
              </a:p>
            </p:txBody>
          </p:sp>
        </p:grp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BE954F00-C78B-DB3D-2DFD-0E0C816530F9}"/>
              </a:ext>
            </a:extLst>
          </p:cNvPr>
          <p:cNvGrpSpPr/>
          <p:nvPr/>
        </p:nvGrpSpPr>
        <p:grpSpPr>
          <a:xfrm>
            <a:off x="5334000" y="2057400"/>
            <a:ext cx="1365525" cy="1418975"/>
            <a:chOff x="4930106" y="1666070"/>
            <a:chExt cx="1502077" cy="1560872"/>
          </a:xfrm>
        </p:grpSpPr>
        <p:pic>
          <p:nvPicPr>
            <p:cNvPr id="160" name="Picture 159">
              <a:extLst>
                <a:ext uri="{FF2B5EF4-FFF2-40B4-BE49-F238E27FC236}">
                  <a16:creationId xmlns:a16="http://schemas.microsoft.com/office/drawing/2014/main" id="{3D573337-4B0C-FBA9-0754-FDDB85939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6"/>
            <a:stretch>
              <a:fillRect/>
            </a:stretch>
          </p:blipFill>
          <p:spPr>
            <a:xfrm>
              <a:off x="4930106" y="2131567"/>
              <a:ext cx="1502077" cy="1095375"/>
            </a:xfrm>
            <a:prstGeom prst="rect">
              <a:avLst/>
            </a:prstGeom>
          </p:spPr>
        </p:pic>
        <p:sp>
          <p:nvSpPr>
            <p:cNvPr id="166" name="Rectangle 165">
              <a:extLst>
                <a:ext uri="{FF2B5EF4-FFF2-40B4-BE49-F238E27FC236}">
                  <a16:creationId xmlns:a16="http://schemas.microsoft.com/office/drawing/2014/main" id="{961BDA26-2E8A-169A-A4C7-8A72F30862F9}"/>
                </a:ext>
              </a:extLst>
            </p:cNvPr>
            <p:cNvSpPr/>
            <p:nvPr/>
          </p:nvSpPr>
          <p:spPr>
            <a:xfrm>
              <a:off x="4930106" y="1666070"/>
              <a:ext cx="1480790" cy="484425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Endamehoni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woreda of Tigray</a:t>
              </a:r>
            </a:p>
          </p:txBody>
        </p:sp>
      </p:grpSp>
      <p:cxnSp>
        <p:nvCxnSpPr>
          <p:cNvPr id="164" name="Connector: Elbow 163">
            <a:extLst>
              <a:ext uri="{FF2B5EF4-FFF2-40B4-BE49-F238E27FC236}">
                <a16:creationId xmlns:a16="http://schemas.microsoft.com/office/drawing/2014/main" id="{EA5D5A42-EEA7-D8CF-AB28-9EE18E50F402}"/>
              </a:ext>
            </a:extLst>
          </p:cNvPr>
          <p:cNvCxnSpPr>
            <a:cxnSpLocks/>
            <a:stCxn id="166" idx="1"/>
            <a:endCxn id="65" idx="1"/>
          </p:cNvCxnSpPr>
          <p:nvPr/>
        </p:nvCxnSpPr>
        <p:spPr>
          <a:xfrm rot="10800000" flipV="1">
            <a:off x="3561848" y="2277594"/>
            <a:ext cx="1772153" cy="665776"/>
          </a:xfrm>
          <a:prstGeom prst="bentConnector2">
            <a:avLst/>
          </a:prstGeom>
          <a:noFill/>
          <a:ln w="19050" cap="flat" cmpd="sng" algn="ctr">
            <a:solidFill>
              <a:srgbClr val="D92727"/>
            </a:solidFill>
            <a:prstDash val="solid"/>
          </a:ln>
          <a:effectLst/>
        </p:spPr>
      </p:cxnSp>
      <p:cxnSp>
        <p:nvCxnSpPr>
          <p:cNvPr id="177" name="Connector: Elbow 176">
            <a:extLst>
              <a:ext uri="{FF2B5EF4-FFF2-40B4-BE49-F238E27FC236}">
                <a16:creationId xmlns:a16="http://schemas.microsoft.com/office/drawing/2014/main" id="{9100F851-3C54-F434-B092-3B8C70A1342C}"/>
              </a:ext>
            </a:extLst>
          </p:cNvPr>
          <p:cNvCxnSpPr>
            <a:cxnSpLocks/>
            <a:stCxn id="188" idx="1"/>
            <a:endCxn id="178" idx="4"/>
          </p:cNvCxnSpPr>
          <p:nvPr/>
        </p:nvCxnSpPr>
        <p:spPr>
          <a:xfrm rot="10800000">
            <a:off x="3738620" y="4936559"/>
            <a:ext cx="2281180" cy="536634"/>
          </a:xfrm>
          <a:prstGeom prst="bentConnector2">
            <a:avLst/>
          </a:prstGeom>
          <a:noFill/>
          <a:ln w="19050" cap="flat" cmpd="sng" algn="ctr">
            <a:solidFill>
              <a:srgbClr val="D92727"/>
            </a:solidFill>
            <a:prstDash val="solid"/>
          </a:ln>
          <a:effectLst/>
        </p:spPr>
      </p:cxnSp>
      <p:sp>
        <p:nvSpPr>
          <p:cNvPr id="178" name="Oval 177">
            <a:extLst>
              <a:ext uri="{FF2B5EF4-FFF2-40B4-BE49-F238E27FC236}">
                <a16:creationId xmlns:a16="http://schemas.microsoft.com/office/drawing/2014/main" id="{1E3EC9BE-0B8A-8273-FBC2-C97649124F3B}"/>
              </a:ext>
            </a:extLst>
          </p:cNvPr>
          <p:cNvSpPr/>
          <p:nvPr/>
        </p:nvSpPr>
        <p:spPr>
          <a:xfrm>
            <a:off x="3690453" y="4844893"/>
            <a:ext cx="96333" cy="91666"/>
          </a:xfrm>
          <a:prstGeom prst="ellipse">
            <a:avLst/>
          </a:prstGeom>
          <a:solidFill>
            <a:srgbClr val="EC8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6CFB0E70-B9CA-CAEE-C016-8AF6971B17C8}"/>
              </a:ext>
            </a:extLst>
          </p:cNvPr>
          <p:cNvGrpSpPr/>
          <p:nvPr/>
        </p:nvGrpSpPr>
        <p:grpSpPr>
          <a:xfrm>
            <a:off x="6019800" y="5253000"/>
            <a:ext cx="1365525" cy="1444982"/>
            <a:chOff x="6875089" y="5180751"/>
            <a:chExt cx="1502077" cy="1589480"/>
          </a:xfrm>
        </p:grpSpPr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0EFA21A0-C412-D81E-7672-6CBD951C02E4}"/>
                </a:ext>
              </a:extLst>
            </p:cNvPr>
            <p:cNvSpPr/>
            <p:nvPr/>
          </p:nvSpPr>
          <p:spPr>
            <a:xfrm>
              <a:off x="6875089" y="5180751"/>
              <a:ext cx="1480790" cy="484424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Sinana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woreda of Oromia</a:t>
              </a:r>
            </a:p>
          </p:txBody>
        </p:sp>
        <p:pic>
          <p:nvPicPr>
            <p:cNvPr id="190" name="Picture 189">
              <a:extLst>
                <a:ext uri="{FF2B5EF4-FFF2-40B4-BE49-F238E27FC236}">
                  <a16:creationId xmlns:a16="http://schemas.microsoft.com/office/drawing/2014/main" id="{1DE84496-7F7A-3BA3-7A01-821AA1EB7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7"/>
            <a:stretch>
              <a:fillRect/>
            </a:stretch>
          </p:blipFill>
          <p:spPr>
            <a:xfrm>
              <a:off x="6875089" y="5665331"/>
              <a:ext cx="1502077" cy="1104900"/>
            </a:xfrm>
            <a:prstGeom prst="rect">
              <a:avLst/>
            </a:prstGeom>
          </p:spPr>
        </p:pic>
      </p:grpSp>
      <p:sp>
        <p:nvSpPr>
          <p:cNvPr id="191" name="Oval 190">
            <a:extLst>
              <a:ext uri="{FF2B5EF4-FFF2-40B4-BE49-F238E27FC236}">
                <a16:creationId xmlns:a16="http://schemas.microsoft.com/office/drawing/2014/main" id="{62A866C9-E5E7-FD9F-A791-595B91552E72}"/>
              </a:ext>
            </a:extLst>
          </p:cNvPr>
          <p:cNvSpPr/>
          <p:nvPr/>
        </p:nvSpPr>
        <p:spPr>
          <a:xfrm>
            <a:off x="3029514" y="4650464"/>
            <a:ext cx="96333" cy="91666"/>
          </a:xfrm>
          <a:prstGeom prst="ellipse">
            <a:avLst/>
          </a:prstGeom>
          <a:solidFill>
            <a:srgbClr val="EC8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A4737D20-3197-61E9-0300-EA2794FE2318}"/>
              </a:ext>
            </a:extLst>
          </p:cNvPr>
          <p:cNvGrpSpPr/>
          <p:nvPr/>
        </p:nvGrpSpPr>
        <p:grpSpPr>
          <a:xfrm>
            <a:off x="7245075" y="3459257"/>
            <a:ext cx="1365525" cy="1569943"/>
            <a:chOff x="7288931" y="3117956"/>
            <a:chExt cx="1502077" cy="1726937"/>
          </a:xfrm>
        </p:grpSpPr>
        <p:sp>
          <p:nvSpPr>
            <p:cNvPr id="176" name="Rectangle 175">
              <a:extLst>
                <a:ext uri="{FF2B5EF4-FFF2-40B4-BE49-F238E27FC236}">
                  <a16:creationId xmlns:a16="http://schemas.microsoft.com/office/drawing/2014/main" id="{EE43115D-F80D-FF0F-D18A-2AFDD5E39C94}"/>
                </a:ext>
              </a:extLst>
            </p:cNvPr>
            <p:cNvSpPr/>
            <p:nvPr/>
          </p:nvSpPr>
          <p:spPr>
            <a:xfrm>
              <a:off x="7288932" y="3117956"/>
              <a:ext cx="1480790" cy="484424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Bosona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woreda of Amhara</a:t>
              </a:r>
            </a:p>
          </p:txBody>
        </p:sp>
        <p:pic>
          <p:nvPicPr>
            <p:cNvPr id="195" name="Picture 194">
              <a:extLst>
                <a:ext uri="{FF2B5EF4-FFF2-40B4-BE49-F238E27FC236}">
                  <a16:creationId xmlns:a16="http://schemas.microsoft.com/office/drawing/2014/main" id="{E3B71AE2-AB14-DBAD-2D95-A188D0EDB22B}"/>
                </a:ext>
              </a:extLst>
            </p:cNvPr>
            <p:cNvPicPr>
              <a:picLocks noChangeAspect="1"/>
            </p:cNvPicPr>
            <p:nvPr/>
          </p:nvPicPr>
          <p:blipFill>
            <a:blip r:embed="rId78"/>
            <a:stretch>
              <a:fillRect/>
            </a:stretch>
          </p:blipFill>
          <p:spPr>
            <a:xfrm>
              <a:off x="7288931" y="3579278"/>
              <a:ext cx="1502077" cy="1265615"/>
            </a:xfrm>
            <a:prstGeom prst="rect">
              <a:avLst/>
            </a:prstGeom>
          </p:spPr>
        </p:pic>
      </p:grpSp>
      <p:sp>
        <p:nvSpPr>
          <p:cNvPr id="198" name="Oval 197">
            <a:extLst>
              <a:ext uri="{FF2B5EF4-FFF2-40B4-BE49-F238E27FC236}">
                <a16:creationId xmlns:a16="http://schemas.microsoft.com/office/drawing/2014/main" id="{E79AF030-BC99-83B4-1111-DB58BDAA50A3}"/>
              </a:ext>
            </a:extLst>
          </p:cNvPr>
          <p:cNvSpPr/>
          <p:nvPr/>
        </p:nvSpPr>
        <p:spPr>
          <a:xfrm>
            <a:off x="3595905" y="3937651"/>
            <a:ext cx="96333" cy="91666"/>
          </a:xfrm>
          <a:prstGeom prst="ellipse">
            <a:avLst/>
          </a:prstGeom>
          <a:solidFill>
            <a:srgbClr val="EC82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9" name="Connector: Elbow 198">
            <a:extLst>
              <a:ext uri="{FF2B5EF4-FFF2-40B4-BE49-F238E27FC236}">
                <a16:creationId xmlns:a16="http://schemas.microsoft.com/office/drawing/2014/main" id="{0A563CA5-52AF-EB9D-59CF-0C582CB2A35C}"/>
              </a:ext>
            </a:extLst>
          </p:cNvPr>
          <p:cNvCxnSpPr>
            <a:cxnSpLocks/>
            <a:stCxn id="176" idx="1"/>
            <a:endCxn id="198" idx="0"/>
          </p:cNvCxnSpPr>
          <p:nvPr/>
        </p:nvCxnSpPr>
        <p:spPr>
          <a:xfrm rot="10800000" flipV="1">
            <a:off x="3644072" y="3679449"/>
            <a:ext cx="3601004" cy="258201"/>
          </a:xfrm>
          <a:prstGeom prst="bentConnector2">
            <a:avLst/>
          </a:prstGeom>
          <a:noFill/>
          <a:ln w="19050" cap="flat" cmpd="sng" algn="ctr">
            <a:solidFill>
              <a:srgbClr val="D92727"/>
            </a:solidFill>
            <a:prstDash val="solid"/>
          </a:ln>
          <a:effectLst/>
        </p:spPr>
      </p:cxnSp>
      <p:cxnSp>
        <p:nvCxnSpPr>
          <p:cNvPr id="203" name="Connector: Elbow 202">
            <a:extLst>
              <a:ext uri="{FF2B5EF4-FFF2-40B4-BE49-F238E27FC236}">
                <a16:creationId xmlns:a16="http://schemas.microsoft.com/office/drawing/2014/main" id="{46714D4C-1826-1A3A-6020-79AFAF89201B}"/>
              </a:ext>
            </a:extLst>
          </p:cNvPr>
          <p:cNvCxnSpPr>
            <a:cxnSpLocks/>
            <a:stCxn id="186" idx="0"/>
            <a:endCxn id="191" idx="4"/>
          </p:cNvCxnSpPr>
          <p:nvPr/>
        </p:nvCxnSpPr>
        <p:spPr>
          <a:xfrm rot="5400000" flipH="1" flipV="1">
            <a:off x="1925031" y="4027919"/>
            <a:ext cx="438438" cy="1866861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rgbClr val="D92727"/>
            </a:solidFill>
            <a:prstDash val="solid"/>
          </a:ln>
          <a:effectLst/>
        </p:spPr>
      </p:cxn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154E9B65-7DAB-752A-1859-ED0DA25C11A6}"/>
              </a:ext>
            </a:extLst>
          </p:cNvPr>
          <p:cNvGrpSpPr/>
          <p:nvPr/>
        </p:nvGrpSpPr>
        <p:grpSpPr>
          <a:xfrm>
            <a:off x="537733" y="5180568"/>
            <a:ext cx="1354231" cy="1503345"/>
            <a:chOff x="228600" y="5105400"/>
            <a:chExt cx="1489654" cy="1653680"/>
          </a:xfrm>
        </p:grpSpPr>
        <p:sp>
          <p:nvSpPr>
            <p:cNvPr id="186" name="Rectangle 185">
              <a:extLst>
                <a:ext uri="{FF2B5EF4-FFF2-40B4-BE49-F238E27FC236}">
                  <a16:creationId xmlns:a16="http://schemas.microsoft.com/office/drawing/2014/main" id="{CB2D509C-3981-4F01-C90A-314D16F4BD66}"/>
                </a:ext>
              </a:extLst>
            </p:cNvPr>
            <p:cNvSpPr/>
            <p:nvPr/>
          </p:nvSpPr>
          <p:spPr>
            <a:xfrm>
              <a:off x="228600" y="5105400"/>
              <a:ext cx="1480790" cy="484424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Lemo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woreda of SNNPR</a:t>
              </a:r>
            </a:p>
          </p:txBody>
        </p:sp>
        <p:pic>
          <p:nvPicPr>
            <p:cNvPr id="207" name="Picture 206">
              <a:extLst>
                <a:ext uri="{FF2B5EF4-FFF2-40B4-BE49-F238E27FC236}">
                  <a16:creationId xmlns:a16="http://schemas.microsoft.com/office/drawing/2014/main" id="{6CEDBEB1-0959-6C9D-4C60-514793844F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9"/>
            <a:stretch>
              <a:fillRect/>
            </a:stretch>
          </p:blipFill>
          <p:spPr>
            <a:xfrm>
              <a:off x="237464" y="5538951"/>
              <a:ext cx="1480790" cy="1220129"/>
            </a:xfrm>
            <a:prstGeom prst="rect">
              <a:avLst/>
            </a:prstGeom>
          </p:spPr>
        </p:pic>
      </p:grp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E112D86-C3B3-E333-1674-E17EAD492FD7}"/>
              </a:ext>
            </a:extLst>
          </p:cNvPr>
          <p:cNvCxnSpPr>
            <a:cxnSpLocks/>
            <a:endCxn id="103" idx="7"/>
          </p:cNvCxnSpPr>
          <p:nvPr/>
        </p:nvCxnSpPr>
        <p:spPr>
          <a:xfrm flipH="1">
            <a:off x="1335385" y="2463942"/>
            <a:ext cx="1790462" cy="868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Rectangle 213">
            <a:extLst>
              <a:ext uri="{FF2B5EF4-FFF2-40B4-BE49-F238E27FC236}">
                <a16:creationId xmlns:a16="http://schemas.microsoft.com/office/drawing/2014/main" id="{BDA86BB4-303E-23AA-C95E-28F952713C42}"/>
              </a:ext>
            </a:extLst>
          </p:cNvPr>
          <p:cNvSpPr/>
          <p:nvPr/>
        </p:nvSpPr>
        <p:spPr>
          <a:xfrm>
            <a:off x="228600" y="304800"/>
            <a:ext cx="8534400" cy="752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en-US" sz="2400" b="1" dirty="0">
                <a:solidFill>
                  <a:schemeClr val="dk1"/>
                </a:solidFill>
                <a:cs typeface="Calibri"/>
              </a:rPr>
              <a:t>The AR project in Ethiopia worked in Amhara, Tigray, Oromia and SNNP regions</a:t>
            </a:r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9E6DD931-72BB-4FA2-6017-A05DB45251EE}"/>
              </a:ext>
            </a:extLst>
          </p:cNvPr>
          <p:cNvGrpSpPr/>
          <p:nvPr/>
        </p:nvGrpSpPr>
        <p:grpSpPr>
          <a:xfrm>
            <a:off x="228600" y="1219200"/>
            <a:ext cx="8534397" cy="533400"/>
            <a:chOff x="304799" y="1219200"/>
            <a:chExt cx="8382001" cy="533400"/>
          </a:xfrm>
        </p:grpSpPr>
        <p:cxnSp>
          <p:nvCxnSpPr>
            <p:cNvPr id="220" name="Straight Connector 219">
              <a:extLst>
                <a:ext uri="{FF2B5EF4-FFF2-40B4-BE49-F238E27FC236}">
                  <a16:creationId xmlns:a16="http://schemas.microsoft.com/office/drawing/2014/main" id="{2542EB1F-1855-B7A5-68C8-133F5531BC37}"/>
                </a:ext>
              </a:extLst>
            </p:cNvPr>
            <p:cNvCxnSpPr/>
            <p:nvPr/>
          </p:nvCxnSpPr>
          <p:spPr>
            <a:xfrm>
              <a:off x="304800" y="1752600"/>
              <a:ext cx="8382000" cy="0"/>
            </a:xfrm>
            <a:prstGeom prst="line">
              <a:avLst/>
            </a:prstGeom>
            <a:ln w="28575">
              <a:solidFill>
                <a:srgbClr val="15673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Rectangle 220">
              <a:extLst>
                <a:ext uri="{FF2B5EF4-FFF2-40B4-BE49-F238E27FC236}">
                  <a16:creationId xmlns:a16="http://schemas.microsoft.com/office/drawing/2014/main" id="{205D1B30-20DC-984B-8DB2-2BBE21625FB0}"/>
                </a:ext>
              </a:extLst>
            </p:cNvPr>
            <p:cNvSpPr/>
            <p:nvPr/>
          </p:nvSpPr>
          <p:spPr>
            <a:xfrm>
              <a:off x="304799" y="1219200"/>
              <a:ext cx="8382000" cy="53288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2000" b="1" dirty="0">
                  <a:solidFill>
                    <a:schemeClr val="dk1"/>
                  </a:solidFill>
                  <a:cs typeface="Calibri"/>
                </a:rPr>
                <a:t>Phase I: 2012 to 30 Sept 2016 (4 zones, 4 woredas, 8 kebeles)</a:t>
              </a:r>
            </a:p>
          </p:txBody>
        </p:sp>
      </p:grp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5A1137F6-5500-D7A4-299F-356282C73118}"/>
              </a:ext>
            </a:extLst>
          </p:cNvPr>
          <p:cNvCxnSpPr>
            <a:cxnSpLocks/>
            <a:endCxn id="105" idx="4"/>
          </p:cNvCxnSpPr>
          <p:nvPr/>
        </p:nvCxnSpPr>
        <p:spPr>
          <a:xfrm flipH="1" flipV="1">
            <a:off x="1284984" y="2748782"/>
            <a:ext cx="430861" cy="17485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03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557202"/>
            <a:ext cx="5856695" cy="453879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6C8CA0B-FDC2-1BD9-32EC-9651B1B4014D}"/>
              </a:ext>
            </a:extLst>
          </p:cNvPr>
          <p:cNvSpPr/>
          <p:nvPr/>
        </p:nvSpPr>
        <p:spPr>
          <a:xfrm>
            <a:off x="228600" y="304800"/>
            <a:ext cx="8534400" cy="752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en-US" sz="2400" b="1" dirty="0">
                <a:solidFill>
                  <a:schemeClr val="dk1"/>
                </a:solidFill>
                <a:cs typeface="Calibri"/>
              </a:rPr>
              <a:t>In phase II (Oct 2016-2022 ) the AR project in ETH reached to 11 zones and 36 woredas.</a:t>
            </a:r>
          </a:p>
        </p:txBody>
      </p:sp>
    </p:spTree>
    <p:extLst>
      <p:ext uri="{BB962C8B-B14F-4D97-AF65-F5344CB8AC3E}">
        <p14:creationId xmlns:p14="http://schemas.microsoft.com/office/powerpoint/2010/main" val="4128403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6C8CA0B-FDC2-1BD9-32EC-9651B1B4014D}"/>
              </a:ext>
            </a:extLst>
          </p:cNvPr>
          <p:cNvSpPr/>
          <p:nvPr/>
        </p:nvSpPr>
        <p:spPr>
          <a:xfrm>
            <a:off x="228600" y="304800"/>
            <a:ext cx="8534400" cy="5214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en-US" sz="2400" dirty="0">
                <a:solidFill>
                  <a:srgbClr val="0070C0"/>
                </a:solidFill>
                <a:latin typeface="Gill Sans"/>
                <a:cs typeface="Arial" panose="020B0604020202020204" pitchFamily="34" charset="0"/>
              </a:rPr>
              <a:t>2. Project implementation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0868EF4-D744-6F53-F915-5E2597AEE6A3}"/>
              </a:ext>
            </a:extLst>
          </p:cNvPr>
          <p:cNvCxnSpPr>
            <a:cxnSpLocks/>
          </p:cNvCxnSpPr>
          <p:nvPr/>
        </p:nvCxnSpPr>
        <p:spPr>
          <a:xfrm flipH="1">
            <a:off x="7490117" y="3833335"/>
            <a:ext cx="933503" cy="419175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5C31C16-58F3-CFA8-B6FE-6F979A5A2C9A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472346" y="2462558"/>
            <a:ext cx="936199" cy="418598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E158876-DB26-7BAA-D47F-F7BDA251FD73}"/>
              </a:ext>
            </a:extLst>
          </p:cNvPr>
          <p:cNvGrpSpPr/>
          <p:nvPr/>
        </p:nvGrpSpPr>
        <p:grpSpPr>
          <a:xfrm>
            <a:off x="8286986" y="2819400"/>
            <a:ext cx="780814" cy="779597"/>
            <a:chOff x="864188" y="2111686"/>
            <a:chExt cx="1143189" cy="1141409"/>
          </a:xfrm>
        </p:grpSpPr>
        <p:sp>
          <p:nvSpPr>
            <p:cNvPr id="36" name="Arc 35">
              <a:extLst>
                <a:ext uri="{FF2B5EF4-FFF2-40B4-BE49-F238E27FC236}">
                  <a16:creationId xmlns:a16="http://schemas.microsoft.com/office/drawing/2014/main" id="{5122C65E-EFE3-80A5-3723-16AA77DA5EF8}"/>
                </a:ext>
              </a:extLst>
            </p:cNvPr>
            <p:cNvSpPr/>
            <p:nvPr/>
          </p:nvSpPr>
          <p:spPr>
            <a:xfrm flipH="1">
              <a:off x="864188" y="2111686"/>
              <a:ext cx="1143189" cy="1141409"/>
            </a:xfrm>
            <a:prstGeom prst="arc">
              <a:avLst>
                <a:gd name="adj1" fmla="val 15282679"/>
                <a:gd name="adj2" fmla="val 6084697"/>
              </a:avLst>
            </a:prstGeom>
            <a:noFill/>
            <a:ln w="19050" cap="flat" cmpd="sng" algn="ctr">
              <a:solidFill>
                <a:srgbClr val="06706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133863D-39B9-68AE-5DFC-C4D4A696E09F}"/>
                </a:ext>
              </a:extLst>
            </p:cNvPr>
            <p:cNvSpPr/>
            <p:nvPr/>
          </p:nvSpPr>
          <p:spPr>
            <a:xfrm>
              <a:off x="964866" y="2210735"/>
              <a:ext cx="941833" cy="943312"/>
            </a:xfrm>
            <a:prstGeom prst="ellipse">
              <a:avLst/>
            </a:prstGeom>
            <a:solidFill>
              <a:srgbClr val="156734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75" name="Arrow: Pentagon 74">
            <a:extLst>
              <a:ext uri="{FF2B5EF4-FFF2-40B4-BE49-F238E27FC236}">
                <a16:creationId xmlns:a16="http://schemas.microsoft.com/office/drawing/2014/main" id="{8C2A4BD9-8A79-1F08-172B-ECB12AAD72A2}"/>
              </a:ext>
            </a:extLst>
          </p:cNvPr>
          <p:cNvSpPr/>
          <p:nvPr/>
        </p:nvSpPr>
        <p:spPr>
          <a:xfrm>
            <a:off x="0" y="5981134"/>
            <a:ext cx="9144000" cy="419666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i="1" dirty="0">
                <a:solidFill>
                  <a:schemeClr val="tx1"/>
                </a:solidFill>
                <a:latin typeface="Gill Sans"/>
              </a:rPr>
              <a:t>Cross-cutting:</a:t>
            </a:r>
            <a:r>
              <a:rPr lang="en-US" sz="1800" b="1" dirty="0">
                <a:solidFill>
                  <a:schemeClr val="tx1"/>
                </a:solidFill>
                <a:latin typeface="Gill Sans"/>
              </a:rPr>
              <a:t> </a:t>
            </a:r>
            <a:r>
              <a:rPr lang="en-US" sz="1800" b="1" dirty="0" err="1">
                <a:solidFill>
                  <a:schemeClr val="tx1"/>
                </a:solidFill>
                <a:latin typeface="Gill Sans"/>
              </a:rPr>
              <a:t>Capdev</a:t>
            </a:r>
            <a:r>
              <a:rPr lang="en-US" sz="1800" b="1" dirty="0">
                <a:solidFill>
                  <a:schemeClr val="tx1"/>
                </a:solidFill>
                <a:latin typeface="Gill Sans"/>
              </a:rPr>
              <a:t>, IPs, Partnership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40E9DE-384A-721A-CDFC-309651E62722}"/>
              </a:ext>
            </a:extLst>
          </p:cNvPr>
          <p:cNvGrpSpPr/>
          <p:nvPr/>
        </p:nvGrpSpPr>
        <p:grpSpPr>
          <a:xfrm>
            <a:off x="3528144" y="1575316"/>
            <a:ext cx="780814" cy="779597"/>
            <a:chOff x="864188" y="2111686"/>
            <a:chExt cx="1143189" cy="1141409"/>
          </a:xfrm>
        </p:grpSpPr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68B06984-A94F-DFDF-09C1-89A484BD8B3B}"/>
                </a:ext>
              </a:extLst>
            </p:cNvPr>
            <p:cNvSpPr/>
            <p:nvPr/>
          </p:nvSpPr>
          <p:spPr>
            <a:xfrm flipH="1">
              <a:off x="864188" y="2111686"/>
              <a:ext cx="1143189" cy="1141409"/>
            </a:xfrm>
            <a:prstGeom prst="arc">
              <a:avLst>
                <a:gd name="adj1" fmla="val 15282679"/>
                <a:gd name="adj2" fmla="val 6084697"/>
              </a:avLst>
            </a:prstGeom>
            <a:noFill/>
            <a:ln w="19050" cap="flat" cmpd="sng" algn="ctr">
              <a:solidFill>
                <a:srgbClr val="15673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222A896F-973A-D548-1786-12C94E6FE8F2}"/>
                </a:ext>
              </a:extLst>
            </p:cNvPr>
            <p:cNvSpPr/>
            <p:nvPr/>
          </p:nvSpPr>
          <p:spPr>
            <a:xfrm>
              <a:off x="964866" y="2210735"/>
              <a:ext cx="941833" cy="943312"/>
            </a:xfrm>
            <a:prstGeom prst="ellipse">
              <a:avLst/>
            </a:prstGeom>
            <a:solidFill>
              <a:srgbClr val="156734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DA92872-EE8C-50C3-7193-018E675EFDF6}"/>
              </a:ext>
            </a:extLst>
          </p:cNvPr>
          <p:cNvGrpSpPr/>
          <p:nvPr/>
        </p:nvGrpSpPr>
        <p:grpSpPr>
          <a:xfrm>
            <a:off x="6694103" y="1582603"/>
            <a:ext cx="780814" cy="779597"/>
            <a:chOff x="864188" y="2111686"/>
            <a:chExt cx="1143189" cy="1141409"/>
          </a:xfrm>
        </p:grpSpPr>
        <p:sp>
          <p:nvSpPr>
            <p:cNvPr id="42" name="Arc 41">
              <a:extLst>
                <a:ext uri="{FF2B5EF4-FFF2-40B4-BE49-F238E27FC236}">
                  <a16:creationId xmlns:a16="http://schemas.microsoft.com/office/drawing/2014/main" id="{E3DD8AA8-5AEA-E3A4-DEDF-086F11AAAF63}"/>
                </a:ext>
              </a:extLst>
            </p:cNvPr>
            <p:cNvSpPr/>
            <p:nvPr/>
          </p:nvSpPr>
          <p:spPr>
            <a:xfrm flipH="1">
              <a:off x="864188" y="2111686"/>
              <a:ext cx="1143189" cy="1141409"/>
            </a:xfrm>
            <a:prstGeom prst="arc">
              <a:avLst>
                <a:gd name="adj1" fmla="val 15282679"/>
                <a:gd name="adj2" fmla="val 6084697"/>
              </a:avLst>
            </a:prstGeom>
            <a:noFill/>
            <a:ln w="19050" cap="flat" cmpd="sng" algn="ctr">
              <a:solidFill>
                <a:srgbClr val="15673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A0500349-35CF-2F85-C9F0-C4B5C3F03C4C}"/>
                </a:ext>
              </a:extLst>
            </p:cNvPr>
            <p:cNvSpPr/>
            <p:nvPr/>
          </p:nvSpPr>
          <p:spPr>
            <a:xfrm>
              <a:off x="964866" y="2210735"/>
              <a:ext cx="941833" cy="943312"/>
            </a:xfrm>
            <a:prstGeom prst="ellipse">
              <a:avLst/>
            </a:prstGeom>
            <a:solidFill>
              <a:srgbClr val="156734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DD93157-1D09-E449-22DE-2141FFEAD9CC}"/>
              </a:ext>
            </a:extLst>
          </p:cNvPr>
          <p:cNvGrpSpPr/>
          <p:nvPr/>
        </p:nvGrpSpPr>
        <p:grpSpPr>
          <a:xfrm>
            <a:off x="5111123" y="1575315"/>
            <a:ext cx="780814" cy="779597"/>
            <a:chOff x="864188" y="2111686"/>
            <a:chExt cx="1143189" cy="1141409"/>
          </a:xfrm>
        </p:grpSpPr>
        <p:sp>
          <p:nvSpPr>
            <p:cNvPr id="44" name="Arc 43">
              <a:extLst>
                <a:ext uri="{FF2B5EF4-FFF2-40B4-BE49-F238E27FC236}">
                  <a16:creationId xmlns:a16="http://schemas.microsoft.com/office/drawing/2014/main" id="{5C1326C6-68BB-E54D-D51C-406690D87FEB}"/>
                </a:ext>
              </a:extLst>
            </p:cNvPr>
            <p:cNvSpPr/>
            <p:nvPr/>
          </p:nvSpPr>
          <p:spPr>
            <a:xfrm flipH="1">
              <a:off x="864188" y="2111686"/>
              <a:ext cx="1143189" cy="1141409"/>
            </a:xfrm>
            <a:prstGeom prst="arc">
              <a:avLst>
                <a:gd name="adj1" fmla="val 15282679"/>
                <a:gd name="adj2" fmla="val 6084697"/>
              </a:avLst>
            </a:prstGeom>
            <a:noFill/>
            <a:ln w="19050" cap="flat" cmpd="sng" algn="ctr">
              <a:solidFill>
                <a:srgbClr val="15673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B777E532-9CE0-E5FE-BB64-706F929D1136}"/>
                </a:ext>
              </a:extLst>
            </p:cNvPr>
            <p:cNvSpPr/>
            <p:nvPr/>
          </p:nvSpPr>
          <p:spPr>
            <a:xfrm>
              <a:off x="964866" y="2210735"/>
              <a:ext cx="941833" cy="943312"/>
            </a:xfrm>
            <a:prstGeom prst="ellipse">
              <a:avLst/>
            </a:prstGeom>
            <a:solidFill>
              <a:srgbClr val="156734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59CCE59-AD3D-E4F7-FEE7-A42FFD63E329}"/>
              </a:ext>
            </a:extLst>
          </p:cNvPr>
          <p:cNvGrpSpPr/>
          <p:nvPr/>
        </p:nvGrpSpPr>
        <p:grpSpPr>
          <a:xfrm>
            <a:off x="1945165" y="1575316"/>
            <a:ext cx="780814" cy="779597"/>
            <a:chOff x="864188" y="2111686"/>
            <a:chExt cx="1143189" cy="1141409"/>
          </a:xfrm>
        </p:grpSpPr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0C5F438C-334D-81DA-EF22-6C618783C49B}"/>
                </a:ext>
              </a:extLst>
            </p:cNvPr>
            <p:cNvSpPr/>
            <p:nvPr/>
          </p:nvSpPr>
          <p:spPr>
            <a:xfrm flipH="1">
              <a:off x="864188" y="2111686"/>
              <a:ext cx="1143189" cy="1141409"/>
            </a:xfrm>
            <a:prstGeom prst="arc">
              <a:avLst>
                <a:gd name="adj1" fmla="val 15282679"/>
                <a:gd name="adj2" fmla="val 6084697"/>
              </a:avLst>
            </a:prstGeom>
            <a:noFill/>
            <a:ln w="19050" cap="flat" cmpd="sng" algn="ctr">
              <a:solidFill>
                <a:srgbClr val="15673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497D470F-3171-D6CE-089C-AACA0BF3973F}"/>
                </a:ext>
              </a:extLst>
            </p:cNvPr>
            <p:cNvSpPr/>
            <p:nvPr/>
          </p:nvSpPr>
          <p:spPr>
            <a:xfrm>
              <a:off x="964866" y="2210735"/>
              <a:ext cx="941833" cy="943312"/>
            </a:xfrm>
            <a:prstGeom prst="ellipse">
              <a:avLst/>
            </a:prstGeom>
            <a:solidFill>
              <a:srgbClr val="156734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E4ABE2C-6BEE-A5D0-695E-172941D9B9A8}"/>
              </a:ext>
            </a:extLst>
          </p:cNvPr>
          <p:cNvGrpSpPr/>
          <p:nvPr/>
        </p:nvGrpSpPr>
        <p:grpSpPr>
          <a:xfrm>
            <a:off x="362186" y="1575316"/>
            <a:ext cx="780814" cy="779597"/>
            <a:chOff x="864188" y="2111686"/>
            <a:chExt cx="1143189" cy="1141409"/>
          </a:xfrm>
        </p:grpSpPr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4199F92C-5F35-E46B-71F0-D907A2A2FDA5}"/>
                </a:ext>
              </a:extLst>
            </p:cNvPr>
            <p:cNvSpPr/>
            <p:nvPr/>
          </p:nvSpPr>
          <p:spPr>
            <a:xfrm flipH="1">
              <a:off x="864188" y="2111686"/>
              <a:ext cx="1143189" cy="1141409"/>
            </a:xfrm>
            <a:prstGeom prst="arc">
              <a:avLst>
                <a:gd name="adj1" fmla="val 15282679"/>
                <a:gd name="adj2" fmla="val 6084697"/>
              </a:avLst>
            </a:prstGeom>
            <a:noFill/>
            <a:ln w="19050" cap="flat" cmpd="sng" algn="ctr">
              <a:solidFill>
                <a:srgbClr val="15673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FBA0CE9-DC95-0609-9178-250FB70013BE}"/>
                </a:ext>
              </a:extLst>
            </p:cNvPr>
            <p:cNvSpPr/>
            <p:nvPr/>
          </p:nvSpPr>
          <p:spPr>
            <a:xfrm>
              <a:off x="964866" y="2210735"/>
              <a:ext cx="941833" cy="943312"/>
            </a:xfrm>
            <a:prstGeom prst="ellipse">
              <a:avLst/>
            </a:prstGeom>
            <a:solidFill>
              <a:srgbClr val="156734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1EF76A6-7D74-0A0A-143B-36A6AA149780}"/>
              </a:ext>
            </a:extLst>
          </p:cNvPr>
          <p:cNvGrpSpPr/>
          <p:nvPr/>
        </p:nvGrpSpPr>
        <p:grpSpPr>
          <a:xfrm>
            <a:off x="5095184" y="4097203"/>
            <a:ext cx="780814" cy="779597"/>
            <a:chOff x="4090981" y="4154429"/>
            <a:chExt cx="1143189" cy="1141409"/>
          </a:xfrm>
        </p:grpSpPr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FC21D21D-5E34-41FD-2D78-92942EFB99CC}"/>
                </a:ext>
              </a:extLst>
            </p:cNvPr>
            <p:cNvSpPr/>
            <p:nvPr/>
          </p:nvSpPr>
          <p:spPr>
            <a:xfrm flipH="1">
              <a:off x="4090981" y="4154429"/>
              <a:ext cx="1143189" cy="1141409"/>
            </a:xfrm>
            <a:prstGeom prst="arc">
              <a:avLst>
                <a:gd name="adj1" fmla="val 15282679"/>
                <a:gd name="adj2" fmla="val 6084697"/>
              </a:avLst>
            </a:prstGeom>
            <a:solidFill>
              <a:srgbClr val="FFFFFF"/>
            </a:solidFill>
            <a:ln w="19050" cap="flat" cmpd="sng" algn="ctr">
              <a:solidFill>
                <a:srgbClr val="15673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002D7BA-B74A-66F3-369E-9DD1B4944C63}"/>
                </a:ext>
              </a:extLst>
            </p:cNvPr>
            <p:cNvSpPr/>
            <p:nvPr/>
          </p:nvSpPr>
          <p:spPr>
            <a:xfrm>
              <a:off x="4197473" y="4253478"/>
              <a:ext cx="941833" cy="943312"/>
            </a:xfrm>
            <a:prstGeom prst="ellipse">
              <a:avLst/>
            </a:prstGeom>
            <a:solidFill>
              <a:srgbClr val="156734"/>
            </a:solidFill>
            <a:ln w="12700" cap="flat" cmpd="sng" algn="ctr">
              <a:solidFill>
                <a:srgbClr val="06706B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8CFBE5E-F1A4-DE79-AEE5-338F5406AE71}"/>
              </a:ext>
            </a:extLst>
          </p:cNvPr>
          <p:cNvGrpSpPr/>
          <p:nvPr/>
        </p:nvGrpSpPr>
        <p:grpSpPr>
          <a:xfrm>
            <a:off x="3517518" y="4070503"/>
            <a:ext cx="780814" cy="779597"/>
            <a:chOff x="864188" y="2111686"/>
            <a:chExt cx="1143189" cy="1141409"/>
          </a:xfrm>
        </p:grpSpPr>
        <p:sp>
          <p:nvSpPr>
            <p:cNvPr id="40" name="Arc 39">
              <a:extLst>
                <a:ext uri="{FF2B5EF4-FFF2-40B4-BE49-F238E27FC236}">
                  <a16:creationId xmlns:a16="http://schemas.microsoft.com/office/drawing/2014/main" id="{41DEAE40-69A8-40C6-BB44-1C277644698A}"/>
                </a:ext>
              </a:extLst>
            </p:cNvPr>
            <p:cNvSpPr/>
            <p:nvPr/>
          </p:nvSpPr>
          <p:spPr>
            <a:xfrm flipH="1">
              <a:off x="864188" y="2111686"/>
              <a:ext cx="1143189" cy="1141409"/>
            </a:xfrm>
            <a:prstGeom prst="arc">
              <a:avLst>
                <a:gd name="adj1" fmla="val 15282679"/>
                <a:gd name="adj2" fmla="val 6084697"/>
              </a:avLst>
            </a:prstGeom>
            <a:noFill/>
            <a:ln w="19050" cap="flat" cmpd="sng" algn="ctr">
              <a:solidFill>
                <a:srgbClr val="15673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4669AC6-A75F-FD7D-5F36-2DB02346849F}"/>
                </a:ext>
              </a:extLst>
            </p:cNvPr>
            <p:cNvSpPr/>
            <p:nvPr/>
          </p:nvSpPr>
          <p:spPr>
            <a:xfrm>
              <a:off x="964866" y="2210735"/>
              <a:ext cx="941833" cy="943312"/>
            </a:xfrm>
            <a:prstGeom prst="ellipse">
              <a:avLst/>
            </a:prstGeom>
            <a:solidFill>
              <a:srgbClr val="156734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281A79C-2363-1EC1-4571-3C91A246ED99}"/>
              </a:ext>
            </a:extLst>
          </p:cNvPr>
          <p:cNvGrpSpPr/>
          <p:nvPr/>
        </p:nvGrpSpPr>
        <p:grpSpPr>
          <a:xfrm>
            <a:off x="1939852" y="4091960"/>
            <a:ext cx="780814" cy="779597"/>
            <a:chOff x="864188" y="2111686"/>
            <a:chExt cx="1143189" cy="1141409"/>
          </a:xfrm>
        </p:grpSpPr>
        <p:sp>
          <p:nvSpPr>
            <p:cNvPr id="61" name="Arc 60">
              <a:extLst>
                <a:ext uri="{FF2B5EF4-FFF2-40B4-BE49-F238E27FC236}">
                  <a16:creationId xmlns:a16="http://schemas.microsoft.com/office/drawing/2014/main" id="{3451A367-8826-62BA-18D2-F78474FB9221}"/>
                </a:ext>
              </a:extLst>
            </p:cNvPr>
            <p:cNvSpPr/>
            <p:nvPr/>
          </p:nvSpPr>
          <p:spPr>
            <a:xfrm flipH="1">
              <a:off x="864188" y="2111686"/>
              <a:ext cx="1143189" cy="1141409"/>
            </a:xfrm>
            <a:prstGeom prst="arc">
              <a:avLst>
                <a:gd name="adj1" fmla="val 15282679"/>
                <a:gd name="adj2" fmla="val 6084697"/>
              </a:avLst>
            </a:prstGeom>
            <a:noFill/>
            <a:ln w="19050" cap="flat" cmpd="sng" algn="ctr">
              <a:solidFill>
                <a:srgbClr val="15673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6CD700F-2FCD-4654-F39B-8A1B425D3D8F}"/>
                </a:ext>
              </a:extLst>
            </p:cNvPr>
            <p:cNvSpPr/>
            <p:nvPr/>
          </p:nvSpPr>
          <p:spPr>
            <a:xfrm>
              <a:off x="964866" y="2210735"/>
              <a:ext cx="941833" cy="943312"/>
            </a:xfrm>
            <a:prstGeom prst="ellipse">
              <a:avLst/>
            </a:prstGeom>
            <a:solidFill>
              <a:srgbClr val="156734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3A4909E-B890-89BA-D5F7-31DC9DE021D6}"/>
              </a:ext>
            </a:extLst>
          </p:cNvPr>
          <p:cNvGrpSpPr/>
          <p:nvPr/>
        </p:nvGrpSpPr>
        <p:grpSpPr>
          <a:xfrm>
            <a:off x="6672850" y="4077475"/>
            <a:ext cx="780814" cy="779597"/>
            <a:chOff x="6291379" y="3868385"/>
            <a:chExt cx="780814" cy="779597"/>
          </a:xfrm>
        </p:grpSpPr>
        <p:sp>
          <p:nvSpPr>
            <p:cNvPr id="38" name="Arc 37">
              <a:extLst>
                <a:ext uri="{FF2B5EF4-FFF2-40B4-BE49-F238E27FC236}">
                  <a16:creationId xmlns:a16="http://schemas.microsoft.com/office/drawing/2014/main" id="{A64FCB98-6161-4C67-4584-3063229C332E}"/>
                </a:ext>
              </a:extLst>
            </p:cNvPr>
            <p:cNvSpPr/>
            <p:nvPr/>
          </p:nvSpPr>
          <p:spPr>
            <a:xfrm flipH="1">
              <a:off x="6291379" y="3868385"/>
              <a:ext cx="780814" cy="779597"/>
            </a:xfrm>
            <a:prstGeom prst="arc">
              <a:avLst>
                <a:gd name="adj1" fmla="val 15282679"/>
                <a:gd name="adj2" fmla="val 6084697"/>
              </a:avLst>
            </a:prstGeom>
            <a:noFill/>
            <a:ln w="19050" cap="flat" cmpd="sng" algn="ctr">
              <a:solidFill>
                <a:srgbClr val="15673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9306671-6D9F-FF6A-D340-18200A63D2E3}"/>
                </a:ext>
              </a:extLst>
            </p:cNvPr>
            <p:cNvSpPr/>
            <p:nvPr/>
          </p:nvSpPr>
          <p:spPr>
            <a:xfrm>
              <a:off x="6360144" y="3936037"/>
              <a:ext cx="643285" cy="644295"/>
            </a:xfrm>
            <a:prstGeom prst="ellipse">
              <a:avLst/>
            </a:prstGeom>
            <a:solidFill>
              <a:srgbClr val="156734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14142530-8269-9FC3-BE04-6160F431B009}"/>
              </a:ext>
            </a:extLst>
          </p:cNvPr>
          <p:cNvGrpSpPr/>
          <p:nvPr/>
        </p:nvGrpSpPr>
        <p:grpSpPr>
          <a:xfrm>
            <a:off x="362186" y="4091960"/>
            <a:ext cx="780814" cy="779597"/>
            <a:chOff x="864188" y="2111686"/>
            <a:chExt cx="1143189" cy="1141409"/>
          </a:xfrm>
        </p:grpSpPr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EBB2A746-D64E-101B-2607-4C35DE11566D}"/>
                </a:ext>
              </a:extLst>
            </p:cNvPr>
            <p:cNvSpPr/>
            <p:nvPr/>
          </p:nvSpPr>
          <p:spPr>
            <a:xfrm flipH="1">
              <a:off x="864188" y="2111686"/>
              <a:ext cx="1143189" cy="1141409"/>
            </a:xfrm>
            <a:prstGeom prst="arc">
              <a:avLst>
                <a:gd name="adj1" fmla="val 15282679"/>
                <a:gd name="adj2" fmla="val 6084697"/>
              </a:avLst>
            </a:prstGeom>
            <a:noFill/>
            <a:ln w="19050" cap="flat" cmpd="sng" algn="ctr">
              <a:solidFill>
                <a:srgbClr val="156734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9EF00FAE-7E54-9A75-B866-C2AF1FCE793B}"/>
                </a:ext>
              </a:extLst>
            </p:cNvPr>
            <p:cNvSpPr/>
            <p:nvPr/>
          </p:nvSpPr>
          <p:spPr>
            <a:xfrm>
              <a:off x="964866" y="2210735"/>
              <a:ext cx="941833" cy="943312"/>
            </a:xfrm>
            <a:prstGeom prst="ellipse">
              <a:avLst/>
            </a:prstGeom>
            <a:solidFill>
              <a:srgbClr val="156734"/>
            </a:solidFill>
            <a:ln w="127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39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584A61F-F67F-E9BB-2591-FEDB6F37FD10}"/>
              </a:ext>
            </a:extLst>
          </p:cNvPr>
          <p:cNvSpPr txBox="1"/>
          <p:nvPr/>
        </p:nvSpPr>
        <p:spPr>
          <a:xfrm>
            <a:off x="-101600" y="2447925"/>
            <a:ext cx="1648563" cy="925440"/>
          </a:xfrm>
          <a:prstGeom prst="rect">
            <a:avLst/>
          </a:prstGeom>
          <a:noFill/>
          <a:effectLst/>
        </p:spPr>
        <p:txBody>
          <a:bodyPr wrap="square" lIns="0" rIns="0" rtlCol="0" anchor="t" anchorCtr="0">
            <a:noAutofit/>
          </a:bodyPr>
          <a:lstStyle>
            <a:lvl1pPr algn="ctr">
              <a:defRPr sz="1200" b="1">
                <a:solidFill>
                  <a:srgbClr val="009247"/>
                </a:solidFill>
              </a:defRPr>
            </a:lvl1pPr>
            <a:extLst/>
          </a:lstStyle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Sites selection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D1863F59-3C9B-7DB8-89C7-28F9FB771509}"/>
              </a:ext>
            </a:extLst>
          </p:cNvPr>
          <p:cNvSpPr txBox="1"/>
          <p:nvPr/>
        </p:nvSpPr>
        <p:spPr>
          <a:xfrm>
            <a:off x="1480894" y="2447925"/>
            <a:ext cx="1648563" cy="925440"/>
          </a:xfrm>
          <a:prstGeom prst="rect">
            <a:avLst/>
          </a:prstGeom>
          <a:noFill/>
          <a:effectLst/>
        </p:spPr>
        <p:txBody>
          <a:bodyPr wrap="square" lIns="0" rIns="0" rtlCol="0" anchor="t" anchorCtr="0">
            <a:noAutofit/>
          </a:bodyPr>
          <a:lstStyle>
            <a:lvl1pPr algn="ctr">
              <a:defRPr sz="1200" b="1">
                <a:solidFill>
                  <a:srgbClr val="009247"/>
                </a:solidFill>
              </a:defRPr>
            </a:lvl1pPr>
            <a:extLst/>
          </a:lstStyle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Systems understanding (diagnosis)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A67CAC2D-6F14-F8C7-E7D6-85151CE498A1}"/>
              </a:ext>
            </a:extLst>
          </p:cNvPr>
          <p:cNvSpPr txBox="1"/>
          <p:nvPr/>
        </p:nvSpPr>
        <p:spPr>
          <a:xfrm>
            <a:off x="3066386" y="2447925"/>
            <a:ext cx="1648563" cy="925440"/>
          </a:xfrm>
          <a:prstGeom prst="rect">
            <a:avLst/>
          </a:prstGeom>
          <a:noFill/>
          <a:effectLst/>
        </p:spPr>
        <p:txBody>
          <a:bodyPr wrap="square" lIns="0" rIns="0" rtlCol="0" anchor="t" anchorCtr="0">
            <a:noAutofit/>
          </a:bodyPr>
          <a:lstStyle>
            <a:lvl1pPr algn="ctr">
              <a:defRPr sz="1200" b="1">
                <a:solidFill>
                  <a:srgbClr val="009247"/>
                </a:solidFill>
              </a:defRPr>
            </a:lvl1pPr>
            <a:extLst/>
          </a:lstStyle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Formation of </a:t>
            </a:r>
          </a:p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research thematic areas  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9D4C7E7-E000-F786-B4DC-ED37CFE84490}"/>
              </a:ext>
            </a:extLst>
          </p:cNvPr>
          <p:cNvSpPr txBox="1"/>
          <p:nvPr/>
        </p:nvSpPr>
        <p:spPr>
          <a:xfrm>
            <a:off x="4667287" y="2447925"/>
            <a:ext cx="1648563" cy="925440"/>
          </a:xfrm>
          <a:prstGeom prst="rect">
            <a:avLst/>
          </a:prstGeom>
          <a:noFill/>
          <a:effectLst/>
        </p:spPr>
        <p:txBody>
          <a:bodyPr wrap="square" lIns="0" rIns="0" rtlCol="0" anchor="t" anchorCtr="0">
            <a:noAutofit/>
          </a:bodyPr>
          <a:lstStyle>
            <a:lvl1pPr algn="ctr">
              <a:defRPr sz="1200" b="1">
                <a:solidFill>
                  <a:srgbClr val="009247"/>
                </a:solidFill>
              </a:defRPr>
            </a:lvl1pPr>
            <a:extLst/>
          </a:lstStyle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Identification of </a:t>
            </a:r>
          </a:p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SI interventions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F50FE1E6-4759-9476-772B-688AC7BC49FA}"/>
              </a:ext>
            </a:extLst>
          </p:cNvPr>
          <p:cNvSpPr txBox="1"/>
          <p:nvPr/>
        </p:nvSpPr>
        <p:spPr>
          <a:xfrm>
            <a:off x="6233543" y="2447925"/>
            <a:ext cx="1648563" cy="925440"/>
          </a:xfrm>
          <a:prstGeom prst="rect">
            <a:avLst/>
          </a:prstGeom>
          <a:noFill/>
          <a:effectLst/>
        </p:spPr>
        <p:txBody>
          <a:bodyPr wrap="square" lIns="0" rIns="0" rtlCol="0" anchor="t" anchorCtr="0">
            <a:noAutofit/>
          </a:bodyPr>
          <a:lstStyle>
            <a:lvl1pPr algn="ctr">
              <a:defRPr sz="1200" b="1">
                <a:solidFill>
                  <a:srgbClr val="009247"/>
                </a:solidFill>
              </a:defRPr>
            </a:lvl1pPr>
            <a:extLst/>
          </a:lstStyle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Testing and </a:t>
            </a:r>
          </a:p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validation of SI interventions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402E56A2-223B-B24E-9222-9EA5D4A93DF7}"/>
              </a:ext>
            </a:extLst>
          </p:cNvPr>
          <p:cNvSpPr txBox="1"/>
          <p:nvPr/>
        </p:nvSpPr>
        <p:spPr>
          <a:xfrm>
            <a:off x="7964582" y="3955528"/>
            <a:ext cx="1284467" cy="925440"/>
          </a:xfrm>
          <a:prstGeom prst="rect">
            <a:avLst/>
          </a:prstGeom>
          <a:noFill/>
          <a:effectLst/>
        </p:spPr>
        <p:txBody>
          <a:bodyPr wrap="square" lIns="0" rIns="0" rtlCol="0" anchor="t" anchorCtr="0">
            <a:noAutofit/>
          </a:bodyPr>
          <a:lstStyle>
            <a:lvl1pPr algn="ctr">
              <a:defRPr sz="1200" b="1">
                <a:solidFill>
                  <a:srgbClr val="009247"/>
                </a:solidFill>
              </a:defRPr>
            </a:lvl1pPr>
            <a:extLst/>
          </a:lstStyle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Synthesizing evidences of validated interventions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F015705-497A-78E1-B4B9-6A4B28CCB66E}"/>
              </a:ext>
            </a:extLst>
          </p:cNvPr>
          <p:cNvSpPr txBox="1"/>
          <p:nvPr/>
        </p:nvSpPr>
        <p:spPr>
          <a:xfrm>
            <a:off x="6258943" y="4995016"/>
            <a:ext cx="1648563" cy="925440"/>
          </a:xfrm>
          <a:prstGeom prst="rect">
            <a:avLst/>
          </a:prstGeom>
          <a:noFill/>
          <a:effectLst/>
        </p:spPr>
        <p:txBody>
          <a:bodyPr wrap="square" lIns="0" rIns="0" rtlCol="0" anchor="t" anchorCtr="0">
            <a:noAutofit/>
          </a:bodyPr>
          <a:lstStyle>
            <a:lvl1pPr algn="ctr">
              <a:defRPr sz="1200" b="1">
                <a:solidFill>
                  <a:srgbClr val="009247"/>
                </a:solidFill>
              </a:defRPr>
            </a:lvl1pPr>
            <a:extLst/>
          </a:lstStyle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Identification of potential scaling DPs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6A5E72A-0033-8842-0295-DE80EBB46C07}"/>
              </a:ext>
            </a:extLst>
          </p:cNvPr>
          <p:cNvSpPr txBox="1"/>
          <p:nvPr/>
        </p:nvSpPr>
        <p:spPr>
          <a:xfrm>
            <a:off x="4636625" y="4995016"/>
            <a:ext cx="1648563" cy="925440"/>
          </a:xfrm>
          <a:prstGeom prst="rect">
            <a:avLst/>
          </a:prstGeom>
          <a:noFill/>
          <a:effectLst/>
        </p:spPr>
        <p:txBody>
          <a:bodyPr wrap="square" lIns="0" rIns="0" rtlCol="0" anchor="t" anchorCtr="0">
            <a:noAutofit/>
          </a:bodyPr>
          <a:lstStyle>
            <a:lvl1pPr algn="ctr">
              <a:defRPr sz="1200" b="1">
                <a:solidFill>
                  <a:srgbClr val="009247"/>
                </a:solidFill>
              </a:defRPr>
            </a:lvl1pPr>
            <a:extLst/>
          </a:lstStyle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Facilitation of wider scaling (DPs, media)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223C33D-AF12-FFBA-9D47-FB738DABAF95}"/>
              </a:ext>
            </a:extLst>
          </p:cNvPr>
          <p:cNvSpPr txBox="1"/>
          <p:nvPr/>
        </p:nvSpPr>
        <p:spPr>
          <a:xfrm>
            <a:off x="3073633" y="4995016"/>
            <a:ext cx="1648563" cy="925440"/>
          </a:xfrm>
          <a:prstGeom prst="rect">
            <a:avLst/>
          </a:prstGeom>
          <a:noFill/>
          <a:effectLst/>
        </p:spPr>
        <p:txBody>
          <a:bodyPr wrap="square" lIns="0" rIns="0" rtlCol="0" anchor="t" anchorCtr="0">
            <a:noAutofit/>
          </a:bodyPr>
          <a:lstStyle>
            <a:lvl1pPr algn="ctr">
              <a:defRPr sz="1200" b="1">
                <a:solidFill>
                  <a:srgbClr val="009247"/>
                </a:solidFill>
              </a:defRPr>
            </a:lvl1pPr>
            <a:extLst/>
          </a:lstStyle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Adoption and </a:t>
            </a:r>
          </a:p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impact studies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E9C73141-F176-FDFF-C79E-39D9C58EDF54}"/>
              </a:ext>
            </a:extLst>
          </p:cNvPr>
          <p:cNvSpPr txBox="1"/>
          <p:nvPr/>
        </p:nvSpPr>
        <p:spPr>
          <a:xfrm>
            <a:off x="1482914" y="4995016"/>
            <a:ext cx="1648563" cy="925440"/>
          </a:xfrm>
          <a:prstGeom prst="rect">
            <a:avLst/>
          </a:prstGeom>
          <a:noFill/>
          <a:effectLst/>
        </p:spPr>
        <p:txBody>
          <a:bodyPr wrap="square" lIns="0" rIns="0" rtlCol="0" anchor="t" anchorCtr="0">
            <a:noAutofit/>
          </a:bodyPr>
          <a:lstStyle>
            <a:lvl1pPr algn="ctr">
              <a:defRPr sz="1200" b="1">
                <a:solidFill>
                  <a:srgbClr val="009247"/>
                </a:solidFill>
              </a:defRPr>
            </a:lvl1pPr>
            <a:extLst/>
          </a:lstStyle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Diffusion studies of SI innovations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E2C09F9-6BEE-391D-64B7-579BEB4DF1AB}"/>
              </a:ext>
            </a:extLst>
          </p:cNvPr>
          <p:cNvSpPr txBox="1"/>
          <p:nvPr/>
        </p:nvSpPr>
        <p:spPr>
          <a:xfrm>
            <a:off x="-108157" y="4995016"/>
            <a:ext cx="1648563" cy="925440"/>
          </a:xfrm>
          <a:prstGeom prst="rect">
            <a:avLst/>
          </a:prstGeom>
          <a:noFill/>
          <a:effectLst/>
        </p:spPr>
        <p:txBody>
          <a:bodyPr wrap="square" lIns="0" rIns="0" rtlCol="0" anchor="t" anchorCtr="0">
            <a:noAutofit/>
          </a:bodyPr>
          <a:lstStyle>
            <a:lvl1pPr algn="ctr">
              <a:defRPr sz="1200" b="1">
                <a:solidFill>
                  <a:srgbClr val="009247"/>
                </a:solidFill>
              </a:defRPr>
            </a:lvl1pPr>
            <a:extLst/>
          </a:lstStyle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Production of </a:t>
            </a:r>
          </a:p>
          <a:p>
            <a:pPr defTabSz="914395">
              <a:defRPr/>
            </a:pPr>
            <a:r>
              <a:rPr lang="en-US" sz="1600" i="1" kern="0" dirty="0">
                <a:solidFill>
                  <a:srgbClr val="000000">
                    <a:lumMod val="75000"/>
                    <a:lumOff val="25000"/>
                  </a:srgbClr>
                </a:solidFill>
              </a:rPr>
              <a:t>project legacy products</a:t>
            </a: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07086B3D-2BCA-5434-BED8-272C31C48AA6}"/>
              </a:ext>
            </a:extLst>
          </p:cNvPr>
          <p:cNvCxnSpPr>
            <a:cxnSpLocks/>
          </p:cNvCxnSpPr>
          <p:nvPr/>
        </p:nvCxnSpPr>
        <p:spPr>
          <a:xfrm flipV="1">
            <a:off x="1099308" y="1965113"/>
            <a:ext cx="791754" cy="2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3D0E14B5-AC2E-F136-26FA-4BE1BC15EF0D}"/>
              </a:ext>
            </a:extLst>
          </p:cNvPr>
          <p:cNvCxnSpPr>
            <a:cxnSpLocks/>
          </p:cNvCxnSpPr>
          <p:nvPr/>
        </p:nvCxnSpPr>
        <p:spPr>
          <a:xfrm flipV="1">
            <a:off x="2677884" y="1965113"/>
            <a:ext cx="791754" cy="2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0D46E200-A974-66C8-B033-624A45848540}"/>
              </a:ext>
            </a:extLst>
          </p:cNvPr>
          <p:cNvCxnSpPr>
            <a:cxnSpLocks/>
          </p:cNvCxnSpPr>
          <p:nvPr/>
        </p:nvCxnSpPr>
        <p:spPr>
          <a:xfrm flipV="1">
            <a:off x="4290044" y="1965113"/>
            <a:ext cx="791754" cy="2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76E15ABE-86F4-0BBB-F494-7CAF6DE07DF6}"/>
              </a:ext>
            </a:extLst>
          </p:cNvPr>
          <p:cNvCxnSpPr>
            <a:cxnSpLocks/>
          </p:cNvCxnSpPr>
          <p:nvPr/>
        </p:nvCxnSpPr>
        <p:spPr>
          <a:xfrm flipV="1">
            <a:off x="5856569" y="1965113"/>
            <a:ext cx="791754" cy="2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853D3DA7-8F70-7AEC-78FF-56465636BD65}"/>
              </a:ext>
            </a:extLst>
          </p:cNvPr>
          <p:cNvCxnSpPr>
            <a:cxnSpLocks/>
          </p:cNvCxnSpPr>
          <p:nvPr/>
        </p:nvCxnSpPr>
        <p:spPr>
          <a:xfrm flipH="1">
            <a:off x="5835779" y="4487495"/>
            <a:ext cx="795528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61565064-04C6-C916-600D-57000FBAAA12}"/>
              </a:ext>
            </a:extLst>
          </p:cNvPr>
          <p:cNvCxnSpPr>
            <a:cxnSpLocks/>
          </p:cNvCxnSpPr>
          <p:nvPr/>
        </p:nvCxnSpPr>
        <p:spPr>
          <a:xfrm flipH="1">
            <a:off x="4223658" y="4487002"/>
            <a:ext cx="795528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C980840F-D9C2-D6B1-F298-61A546EFFFA5}"/>
              </a:ext>
            </a:extLst>
          </p:cNvPr>
          <p:cNvCxnSpPr>
            <a:cxnSpLocks/>
          </p:cNvCxnSpPr>
          <p:nvPr/>
        </p:nvCxnSpPr>
        <p:spPr>
          <a:xfrm flipH="1">
            <a:off x="2666130" y="4487002"/>
            <a:ext cx="795528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05B5D642-1D11-A664-B7C2-F271F90E5BF6}"/>
              </a:ext>
            </a:extLst>
          </p:cNvPr>
          <p:cNvCxnSpPr>
            <a:cxnSpLocks/>
          </p:cNvCxnSpPr>
          <p:nvPr/>
        </p:nvCxnSpPr>
        <p:spPr>
          <a:xfrm flipH="1">
            <a:off x="1084794" y="4487002"/>
            <a:ext cx="795528" cy="0"/>
          </a:xfrm>
          <a:prstGeom prst="line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8" name="Picture 117">
            <a:extLst>
              <a:ext uri="{FF2B5EF4-FFF2-40B4-BE49-F238E27FC236}">
                <a16:creationId xmlns:a16="http://schemas.microsoft.com/office/drawing/2014/main" id="{DC429F15-F363-8D07-AAC4-0517DF7F55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74000"/>
                    </a14:imgEffect>
                    <a14:imgEffect>
                      <a14:colorTemperature colorTemp="5500"/>
                    </a14:imgEffect>
                    <a14:imgEffect>
                      <a14:saturation sat="24000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 b="21015"/>
          <a:stretch/>
        </p:blipFill>
        <p:spPr>
          <a:xfrm>
            <a:off x="425932" y="1724025"/>
            <a:ext cx="615385" cy="486060"/>
          </a:xfrm>
          <a:prstGeom prst="rect">
            <a:avLst/>
          </a:prstGeom>
        </p:spPr>
      </p:pic>
      <p:pic>
        <p:nvPicPr>
          <p:cNvPr id="120" name="Picture 119">
            <a:extLst>
              <a:ext uri="{FF2B5EF4-FFF2-40B4-BE49-F238E27FC236}">
                <a16:creationId xmlns:a16="http://schemas.microsoft.com/office/drawing/2014/main" id="{E12ED5C6-CB39-10A2-15FB-B052B36A168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57000"/>
                    </a14:imgEffect>
                  </a14:imgLayer>
                </a14:imgProps>
              </a:ext>
            </a:extLst>
          </a:blip>
          <a:srcRect l="7811" r="11560" b="22198"/>
          <a:stretch/>
        </p:blipFill>
        <p:spPr>
          <a:xfrm>
            <a:off x="2052263" y="1681296"/>
            <a:ext cx="545789" cy="526657"/>
          </a:xfrm>
          <a:prstGeom prst="rect">
            <a:avLst/>
          </a:prstGeom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C94B8300-DDE7-46AE-8798-1FFFF4D8B33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 r="8975" b="17633"/>
          <a:stretch/>
        </p:blipFill>
        <p:spPr>
          <a:xfrm>
            <a:off x="3672035" y="1718490"/>
            <a:ext cx="509230" cy="460793"/>
          </a:xfrm>
          <a:prstGeom prst="rect">
            <a:avLst/>
          </a:prstGeom>
        </p:spPr>
      </p:pic>
      <p:pic>
        <p:nvPicPr>
          <p:cNvPr id="126" name="Picture 125">
            <a:extLst>
              <a:ext uri="{FF2B5EF4-FFF2-40B4-BE49-F238E27FC236}">
                <a16:creationId xmlns:a16="http://schemas.microsoft.com/office/drawing/2014/main" id="{34A19F67-CDCF-8290-6126-7B1E94D6FEA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 l="6207" b="16631"/>
          <a:stretch/>
        </p:blipFill>
        <p:spPr>
          <a:xfrm>
            <a:off x="5239171" y="1719396"/>
            <a:ext cx="524715" cy="466402"/>
          </a:xfrm>
          <a:prstGeom prst="rect">
            <a:avLst/>
          </a:prstGeom>
        </p:spPr>
      </p:pic>
      <p:pic>
        <p:nvPicPr>
          <p:cNvPr id="128" name="Picture 127">
            <a:extLst>
              <a:ext uri="{FF2B5EF4-FFF2-40B4-BE49-F238E27FC236}">
                <a16:creationId xmlns:a16="http://schemas.microsoft.com/office/drawing/2014/main" id="{9DFDAAFF-5FC0-C17F-E228-60A2E353188B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 l="9834" t="5012" r="7744" b="22554"/>
          <a:stretch/>
        </p:blipFill>
        <p:spPr>
          <a:xfrm>
            <a:off x="6861185" y="1762801"/>
            <a:ext cx="461105" cy="405228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3101EA04-5602-FD8A-8DE3-8B0231C2EBA6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 l="9834" r="15189" b="22554"/>
          <a:stretch/>
        </p:blipFill>
        <p:spPr>
          <a:xfrm>
            <a:off x="8423620" y="2926419"/>
            <a:ext cx="507543" cy="524253"/>
          </a:xfrm>
          <a:prstGeom prst="rect">
            <a:avLst/>
          </a:prstGeom>
        </p:spPr>
      </p:pic>
      <p:pic>
        <p:nvPicPr>
          <p:cNvPr id="134" name="Picture 133">
            <a:extLst>
              <a:ext uri="{FF2B5EF4-FFF2-40B4-BE49-F238E27FC236}">
                <a16:creationId xmlns:a16="http://schemas.microsoft.com/office/drawing/2014/main" id="{3910872F-E715-BB14-8520-B907209D6E93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 b="15112"/>
          <a:stretch/>
        </p:blipFill>
        <p:spPr>
          <a:xfrm>
            <a:off x="6875054" y="4313940"/>
            <a:ext cx="237257" cy="201403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06A12F70-ACB5-D18A-18AF-777AC86F94C7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 l="14398" t="5545" r="9736" b="27353"/>
          <a:stretch/>
        </p:blipFill>
        <p:spPr>
          <a:xfrm>
            <a:off x="6753229" y="4168847"/>
            <a:ext cx="621404" cy="549614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D6992227-2968-5579-4A49-35F01D412BF1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 b="15112"/>
          <a:stretch/>
        </p:blipFill>
        <p:spPr>
          <a:xfrm>
            <a:off x="5222152" y="4270902"/>
            <a:ext cx="508583" cy="431725"/>
          </a:xfrm>
          <a:prstGeom prst="rect">
            <a:avLst/>
          </a:prstGeom>
        </p:spPr>
      </p:pic>
      <p:pic>
        <p:nvPicPr>
          <p:cNvPr id="141" name="Picture 140">
            <a:extLst>
              <a:ext uri="{FF2B5EF4-FFF2-40B4-BE49-F238E27FC236}">
                <a16:creationId xmlns:a16="http://schemas.microsoft.com/office/drawing/2014/main" id="{45159EAD-DA79-4318-DCAE-9E231F175821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 l="7077" r="7093" b="20687"/>
          <a:stretch/>
        </p:blipFill>
        <p:spPr>
          <a:xfrm>
            <a:off x="3607388" y="4158699"/>
            <a:ext cx="581002" cy="536892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DAD7BDA0-A961-7CC5-8620-86F76CE41965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 l="6024" r="8803" b="18056"/>
          <a:stretch/>
        </p:blipFill>
        <p:spPr>
          <a:xfrm>
            <a:off x="2052625" y="4214541"/>
            <a:ext cx="524144" cy="504270"/>
          </a:xfrm>
          <a:prstGeom prst="rect">
            <a:avLst/>
          </a:prstGeom>
        </p:spPr>
      </p:pic>
      <p:pic>
        <p:nvPicPr>
          <p:cNvPr id="145" name="Picture 144">
            <a:extLst>
              <a:ext uri="{FF2B5EF4-FFF2-40B4-BE49-F238E27FC236}">
                <a16:creationId xmlns:a16="http://schemas.microsoft.com/office/drawing/2014/main" id="{A37F39AB-9754-A1C7-1453-F09E46251377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100000" contrast="100000"/>
                    </a14:imgEffect>
                  </a14:imgLayer>
                </a14:imgProps>
              </a:ext>
            </a:extLst>
          </a:blip>
          <a:srcRect l="4047" b="16346"/>
          <a:stretch/>
        </p:blipFill>
        <p:spPr>
          <a:xfrm>
            <a:off x="487919" y="4237259"/>
            <a:ext cx="536801" cy="46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752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6C8CA0B-FDC2-1BD9-32EC-9651B1B4014D}"/>
              </a:ext>
            </a:extLst>
          </p:cNvPr>
          <p:cNvSpPr/>
          <p:nvPr/>
        </p:nvSpPr>
        <p:spPr>
          <a:xfrm>
            <a:off x="76200" y="1116046"/>
            <a:ext cx="8629726" cy="5585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marR="0" lv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>
                <a:solidFill>
                  <a:schemeClr val="dk1"/>
                </a:solidFill>
                <a:cs typeface="Calibri"/>
              </a:rPr>
              <a:t>Feed and forage interventions </a:t>
            </a: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3DB626B4-4387-254A-E0F5-34EBB8ECE885}"/>
              </a:ext>
            </a:extLst>
          </p:cNvPr>
          <p:cNvSpPr/>
          <p:nvPr/>
        </p:nvSpPr>
        <p:spPr>
          <a:xfrm>
            <a:off x="2192826" y="1888696"/>
            <a:ext cx="2309071" cy="645334"/>
          </a:xfrm>
          <a:prstGeom prst="chevron">
            <a:avLst>
              <a:gd name="adj" fmla="val 29878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1600" b="1" dirty="0">
                <a:solidFill>
                  <a:schemeClr val="bg1"/>
                </a:solidFill>
                <a:latin typeface="Calibri"/>
              </a:rPr>
              <a:t>Forage grass</a:t>
            </a: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CCA4A7BF-1354-FAED-D9FB-ED5089468022}"/>
              </a:ext>
            </a:extLst>
          </p:cNvPr>
          <p:cNvSpPr txBox="1">
            <a:spLocks/>
          </p:cNvSpPr>
          <p:nvPr/>
        </p:nvSpPr>
        <p:spPr>
          <a:xfrm>
            <a:off x="292771" y="4406658"/>
            <a:ext cx="2616591" cy="1194042"/>
          </a:xfrm>
          <a:prstGeom prst="rect">
            <a:avLst/>
          </a:prstGeom>
        </p:spPr>
        <p:txBody>
          <a:bodyPr/>
          <a:lstStyle>
            <a:lvl1pPr marL="342898" indent="-342898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46" indent="-28574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93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91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88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85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83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80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77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4127" indent="-164127">
              <a:spcBef>
                <a:spcPts val="554"/>
              </a:spcBef>
            </a:pPr>
            <a:r>
              <a:rPr lang="en-US" sz="1600" dirty="0"/>
              <a:t>Introduced and validated different feed and forage technologies to improve livestock productivity.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4682D81A-3FB8-5C85-F311-E7CB5D9C4B5C}"/>
              </a:ext>
            </a:extLst>
          </p:cNvPr>
          <p:cNvSpPr txBox="1">
            <a:spLocks/>
          </p:cNvSpPr>
          <p:nvPr/>
        </p:nvSpPr>
        <p:spPr>
          <a:xfrm>
            <a:off x="3288953" y="4419600"/>
            <a:ext cx="5562276" cy="2438400"/>
          </a:xfrm>
          <a:prstGeom prst="rect">
            <a:avLst/>
          </a:prstGeom>
        </p:spPr>
        <p:txBody>
          <a:bodyPr/>
          <a:lstStyle>
            <a:lvl1pPr marL="342898" indent="-342898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14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46" indent="-28574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93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91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88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85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83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80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77" indent="-228599" algn="l" defTabSz="914395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4127" indent="-164127">
              <a:spcBef>
                <a:spcPts val="554"/>
              </a:spcBef>
            </a:pPr>
            <a:r>
              <a:rPr lang="en-US" sz="1600" dirty="0"/>
              <a:t>Generated biophysical and socioeconomic data under on-farm environment - example </a:t>
            </a:r>
          </a:p>
          <a:p>
            <a:pPr marL="564175" lvl="1" indent="-164127">
              <a:spcBef>
                <a:spcPts val="554"/>
              </a:spcBef>
            </a:pPr>
            <a:r>
              <a:rPr lang="en-US" b="0" dirty="0"/>
              <a:t>Biomass yields from AR validated forage crops are making significant contributions to fill feed gaps (oat/ vetch- 12 t DM ha-1; fodder beet- &gt; 20 t DM ha-1; tree lucerne, 4-7 t DM ha-1).</a:t>
            </a:r>
          </a:p>
          <a:p>
            <a:pPr marL="564175" lvl="1" indent="-164127">
              <a:spcBef>
                <a:spcPts val="554"/>
              </a:spcBef>
            </a:pPr>
            <a:r>
              <a:rPr lang="en-US" b="0" dirty="0"/>
              <a:t>Supplementation of oat/vetch mixture and fodder beet have increased milk yield from 30–50%.</a:t>
            </a:r>
          </a:p>
          <a:p>
            <a:pPr marL="564175" lvl="1" indent="-164127">
              <a:spcBef>
                <a:spcPts val="554"/>
              </a:spcBef>
            </a:pPr>
            <a:r>
              <a:rPr lang="en-US" b="0" dirty="0"/>
              <a:t>Feeding trough and storage shed have reduced feed wastage from 30- 50%.</a:t>
            </a:r>
          </a:p>
        </p:txBody>
      </p:sp>
      <p:pic>
        <p:nvPicPr>
          <p:cNvPr id="23" name="Picture 22" descr="A close-up of a bush&#10;&#10;Description automatically generated with low confidence">
            <a:extLst>
              <a:ext uri="{FF2B5EF4-FFF2-40B4-BE49-F238E27FC236}">
                <a16:creationId xmlns:a16="http://schemas.microsoft.com/office/drawing/2014/main" id="{A3DF720F-088A-B7DE-DC9F-64A90C35B7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30" y="2660545"/>
            <a:ext cx="2127945" cy="159371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 descr="A picture containing outdoor, grass, person, plant&#10;&#10;Description automatically generated">
            <a:extLst>
              <a:ext uri="{FF2B5EF4-FFF2-40B4-BE49-F238E27FC236}">
                <a16:creationId xmlns:a16="http://schemas.microsoft.com/office/drawing/2014/main" id="{E665B2E5-E083-2B27-D098-2C24F0CFE5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1178" y="2676901"/>
            <a:ext cx="2127947" cy="159371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86F7569-CB7A-33DB-AE8B-B9189AB955C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0840" y="2510734"/>
            <a:ext cx="2326472" cy="172223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8" name="Arrow: Pentagon 27">
            <a:extLst>
              <a:ext uri="{FF2B5EF4-FFF2-40B4-BE49-F238E27FC236}">
                <a16:creationId xmlns:a16="http://schemas.microsoft.com/office/drawing/2014/main" id="{D27A4876-3CFE-2158-6308-961991CF8623}"/>
              </a:ext>
            </a:extLst>
          </p:cNvPr>
          <p:cNvSpPr/>
          <p:nvPr/>
        </p:nvSpPr>
        <p:spPr>
          <a:xfrm>
            <a:off x="146688" y="1862836"/>
            <a:ext cx="2063112" cy="645334"/>
          </a:xfrm>
          <a:prstGeom prst="homePlate">
            <a:avLst>
              <a:gd name="adj" fmla="val 32720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1600" b="1" dirty="0">
                <a:solidFill>
                  <a:srgbClr val="FFFFFF"/>
                </a:solidFill>
                <a:latin typeface="Calibri"/>
              </a:rPr>
              <a:t>Fodder tree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2B8F6C7E-2D0E-E48F-C2D6-4445C53FDD83}"/>
              </a:ext>
            </a:extLst>
          </p:cNvPr>
          <p:cNvSpPr/>
          <p:nvPr/>
        </p:nvSpPr>
        <p:spPr>
          <a:xfrm>
            <a:off x="76200" y="152400"/>
            <a:ext cx="43434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rgbClr val="0070C0"/>
                </a:solidFill>
              </a:rPr>
              <a:t>3. Project contribution</a:t>
            </a:r>
            <a:endParaRPr lang="en-US" sz="2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Arrow: Chevron 4">
            <a:extLst>
              <a:ext uri="{FF2B5EF4-FFF2-40B4-BE49-F238E27FC236}">
                <a16:creationId xmlns:a16="http://schemas.microsoft.com/office/drawing/2014/main" id="{9FA797B6-E01B-A04D-F3CD-9E96DF6E1368}"/>
              </a:ext>
            </a:extLst>
          </p:cNvPr>
          <p:cNvSpPr/>
          <p:nvPr/>
        </p:nvSpPr>
        <p:spPr>
          <a:xfrm>
            <a:off x="6642265" y="1904874"/>
            <a:ext cx="2326472" cy="645334"/>
          </a:xfrm>
          <a:prstGeom prst="chevron">
            <a:avLst>
              <a:gd name="adj" fmla="val 29878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1600" b="1" dirty="0">
                <a:solidFill>
                  <a:schemeClr val="bg1"/>
                </a:solidFill>
                <a:latin typeface="Calibri"/>
              </a:rPr>
              <a:t>Feed trough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CB1911-D8EF-2DB3-7171-21C4A3F02FC0}"/>
              </a:ext>
            </a:extLst>
          </p:cNvPr>
          <p:cNvSpPr txBox="1"/>
          <p:nvPr/>
        </p:nvSpPr>
        <p:spPr>
          <a:xfrm>
            <a:off x="76200" y="631362"/>
            <a:ext cx="3409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3.1. Research</a:t>
            </a:r>
          </a:p>
        </p:txBody>
      </p:sp>
      <p:sp>
        <p:nvSpPr>
          <p:cNvPr id="7" name="Arrow: Chevron 6">
            <a:extLst>
              <a:ext uri="{FF2B5EF4-FFF2-40B4-BE49-F238E27FC236}">
                <a16:creationId xmlns:a16="http://schemas.microsoft.com/office/drawing/2014/main" id="{4C4BCC80-4DE6-B423-5821-A20AFADB5007}"/>
              </a:ext>
            </a:extLst>
          </p:cNvPr>
          <p:cNvSpPr/>
          <p:nvPr/>
        </p:nvSpPr>
        <p:spPr>
          <a:xfrm>
            <a:off x="4462833" y="1888696"/>
            <a:ext cx="2203854" cy="645334"/>
          </a:xfrm>
          <a:prstGeom prst="chevron">
            <a:avLst>
              <a:gd name="adj" fmla="val 29878"/>
            </a:avLst>
          </a:prstGeom>
          <a:solidFill>
            <a:schemeClr val="tx1">
              <a:lumMod val="65000"/>
              <a:lumOff val="35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84406" tIns="42203" rIns="84406" bIns="4220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844083"/>
            <a:r>
              <a:rPr lang="en-US" sz="1600" b="1" dirty="0">
                <a:solidFill>
                  <a:schemeClr val="bg1"/>
                </a:solidFill>
                <a:latin typeface="Calibri"/>
              </a:rPr>
              <a:t>Herbaceous legumes /grass mixture</a:t>
            </a:r>
          </a:p>
        </p:txBody>
      </p:sp>
      <p:pic>
        <p:nvPicPr>
          <p:cNvPr id="8" name="Picture 7" descr="A field of grass with people in the background&#10;&#10;Description automatically generated with low confidence">
            <a:extLst>
              <a:ext uri="{FF2B5EF4-FFF2-40B4-BE49-F238E27FC236}">
                <a16:creationId xmlns:a16="http://schemas.microsoft.com/office/drawing/2014/main" id="{3A22A5C2-F8B2-3F82-C194-A41733D1ABD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654" y="2723394"/>
            <a:ext cx="2138213" cy="1530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808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19" hidden="1">
            <a:extLst>
              <a:ext uri="{FF2B5EF4-FFF2-40B4-BE49-F238E27FC236}">
                <a16:creationId xmlns:a16="http://schemas.microsoft.com/office/drawing/2014/main" id="{62613B54-E364-4DD8-220D-F8E3ACC9F84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6837419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20" name="Object 19" hidden="1">
                        <a:extLst>
                          <a:ext uri="{FF2B5EF4-FFF2-40B4-BE49-F238E27FC236}">
                            <a16:creationId xmlns:a16="http://schemas.microsoft.com/office/drawing/2014/main" id="{62613B54-E364-4DD8-220D-F8E3ACC9F8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6C8CA0B-FDC2-1BD9-32EC-9651B1B4014D}"/>
              </a:ext>
            </a:extLst>
          </p:cNvPr>
          <p:cNvSpPr/>
          <p:nvPr/>
        </p:nvSpPr>
        <p:spPr>
          <a:xfrm>
            <a:off x="228600" y="304800"/>
            <a:ext cx="85344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en-US" sz="2400" b="1" dirty="0">
                <a:solidFill>
                  <a:schemeClr val="dk1"/>
                </a:solidFill>
                <a:cs typeface="Calibri"/>
              </a:rPr>
              <a:t>Improved crop varieties and management practices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559A947B-E238-A81A-902B-24C44C068447}"/>
              </a:ext>
            </a:extLst>
          </p:cNvPr>
          <p:cNvSpPr/>
          <p:nvPr/>
        </p:nvSpPr>
        <p:spPr>
          <a:xfrm>
            <a:off x="178105" y="1516907"/>
            <a:ext cx="8787789" cy="898970"/>
          </a:xfrm>
          <a:prstGeom prst="rect">
            <a:avLst/>
          </a:prstGeom>
          <a:solidFill>
            <a:srgbClr val="FFFFFF">
              <a:lumMod val="9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429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2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DC7975C-EDE6-7690-8EC1-7D130CB6B867}"/>
              </a:ext>
            </a:extLst>
          </p:cNvPr>
          <p:cNvSpPr/>
          <p:nvPr/>
        </p:nvSpPr>
        <p:spPr>
          <a:xfrm>
            <a:off x="300748" y="2906751"/>
            <a:ext cx="3814052" cy="170784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18872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Crop varieties </a:t>
            </a:r>
          </a:p>
          <a:p>
            <a:pPr marL="0" marR="0" lvl="1" algn="ctr" defTabSz="914395" fontAlgn="auto">
              <a:lnSpc>
                <a:spcPct val="100000"/>
              </a:lnSpc>
              <a:spcBef>
                <a:spcPts val="554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1400" dirty="0"/>
              <a:t>Introduced and evaluated over 127 improved crop varieties (cereal, pulse, oil, potato  and </a:t>
            </a:r>
            <a:r>
              <a:rPr lang="en-US" sz="1400" dirty="0" err="1"/>
              <a:t>enset</a:t>
            </a:r>
            <a:r>
              <a:rPr lang="en-US" sz="1400" dirty="0"/>
              <a:t> varieties) through PVS and crowdsourcing approaches.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C9DB6D6-1EFA-29BB-47AF-A7D222057EE5}"/>
              </a:ext>
            </a:extLst>
          </p:cNvPr>
          <p:cNvSpPr>
            <a:spLocks noChangeAspect="1"/>
          </p:cNvSpPr>
          <p:nvPr/>
        </p:nvSpPr>
        <p:spPr>
          <a:xfrm>
            <a:off x="1702980" y="1844230"/>
            <a:ext cx="898970" cy="898970"/>
          </a:xfrm>
          <a:prstGeom prst="ellipse">
            <a:avLst/>
          </a:prstGeom>
          <a:solidFill>
            <a:srgbClr val="FFFFFF"/>
          </a:solidFill>
          <a:ln w="76200" cap="flat" cmpd="sng" algn="ctr">
            <a:solidFill>
              <a:srgbClr val="009147"/>
            </a:solidFill>
            <a:prstDash val="solid"/>
          </a:ln>
          <a:effectLst/>
        </p:spPr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429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2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68C04DF-0EB4-91BA-BEA8-BBC93F953A68}"/>
              </a:ext>
            </a:extLst>
          </p:cNvPr>
          <p:cNvSpPr>
            <a:spLocks noChangeAspect="1"/>
          </p:cNvSpPr>
          <p:nvPr/>
        </p:nvSpPr>
        <p:spPr>
          <a:xfrm>
            <a:off x="6292066" y="1844230"/>
            <a:ext cx="898970" cy="898970"/>
          </a:xfrm>
          <a:prstGeom prst="ellipse">
            <a:avLst/>
          </a:prstGeom>
          <a:solidFill>
            <a:srgbClr val="FFFFFF"/>
          </a:solidFill>
          <a:ln w="76200" cap="flat" cmpd="sng" algn="ctr">
            <a:solidFill>
              <a:srgbClr val="009147"/>
            </a:solidFill>
            <a:prstDash val="solid"/>
          </a:ln>
          <a:effectLst/>
        </p:spPr>
        <p:txBody>
          <a:bodyPr rot="0" spcFirstLastPara="0" vertOverflow="overflow" horzOverflow="overflow" vert="horz" wrap="square" lIns="74295" tIns="37148" rIns="74295" bIns="3714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742946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62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AE90DB-5553-3183-E443-334F39E1ADFE}"/>
              </a:ext>
            </a:extLst>
          </p:cNvPr>
          <p:cNvSpPr/>
          <p:nvPr/>
        </p:nvSpPr>
        <p:spPr>
          <a:xfrm>
            <a:off x="4834525" y="2906751"/>
            <a:ext cx="3814052" cy="1707845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marL="118872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Yield Achieved</a:t>
            </a:r>
          </a:p>
          <a:p>
            <a:pPr marL="0" lvl="1" algn="ctr" defTabSz="914395">
              <a:spcBef>
                <a:spcPts val="554"/>
              </a:spcBef>
              <a:spcAft>
                <a:spcPts val="600"/>
              </a:spcAft>
              <a:defRPr/>
            </a:pPr>
            <a:r>
              <a:rPr lang="en-US" sz="1400" dirty="0"/>
              <a:t>Obtained significant yield increase (%) under PVS as compared to the national average crop yield (CSA, 2021): bread and durum  wheat (52- 89%), </a:t>
            </a:r>
            <a:r>
              <a:rPr lang="en-US" sz="1400" dirty="0" err="1"/>
              <a:t>faba</a:t>
            </a:r>
            <a:r>
              <a:rPr lang="en-US" sz="1400" dirty="0"/>
              <a:t> bean (90%), malt and food barley (120-132%), field pea and lentil (83-111%), check pea and linseed (36-83%) and potato (171%).</a:t>
            </a:r>
          </a:p>
        </p:txBody>
      </p:sp>
      <p:pic>
        <p:nvPicPr>
          <p:cNvPr id="11" name="Picture 2" descr="C:\Users\kmekonnen\Desktop\Africa RISING\Photos and videos\2014\Photo Debre Birhan- activities evaluation- 29 Aug 2014\IMG_1446.JPG">
            <a:extLst>
              <a:ext uri="{FF2B5EF4-FFF2-40B4-BE49-F238E27FC236}">
                <a16:creationId xmlns:a16="http://schemas.microsoft.com/office/drawing/2014/main" id="{BF4D1054-DAEA-DAFA-B447-8B1BA7218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963" y="4871862"/>
            <a:ext cx="2040620" cy="153007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08C6484-CB07-1526-6087-A3FD718990D7}"/>
              </a:ext>
            </a:extLst>
          </p:cNvPr>
          <p:cNvCxnSpPr/>
          <p:nvPr/>
        </p:nvCxnSpPr>
        <p:spPr>
          <a:xfrm>
            <a:off x="4516245" y="2667000"/>
            <a:ext cx="0" cy="369218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A273FB42-738B-EDAC-DB87-4EFCB69C3D1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652" b="18499"/>
          <a:stretch/>
        </p:blipFill>
        <p:spPr>
          <a:xfrm>
            <a:off x="1816073" y="2033907"/>
            <a:ext cx="695085" cy="60687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1151552-8CB6-78A3-A0E7-47157F57C49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3966"/>
          <a:stretch/>
        </p:blipFill>
        <p:spPr>
          <a:xfrm>
            <a:off x="6365569" y="2033907"/>
            <a:ext cx="744615" cy="5661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A1CD1E-4588-1F3F-CC8F-3D38C7047A2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99" y="4778147"/>
            <a:ext cx="2061800" cy="1530069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12B2018-10EB-9420-5F70-55C942E109E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00908" y="4754408"/>
            <a:ext cx="2179510" cy="15823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B5324FF-B636-A72E-16D0-D2EC32685E7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192" y="4926580"/>
            <a:ext cx="2040620" cy="1542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388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Object 19" hidden="1">
            <a:extLst>
              <a:ext uri="{FF2B5EF4-FFF2-40B4-BE49-F238E27FC236}">
                <a16:creationId xmlns:a16="http://schemas.microsoft.com/office/drawing/2014/main" id="{62613B54-E364-4DD8-220D-F8E3ACC9F849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395" imgH="396" progId="TCLayout.ActiveDocument.1">
                  <p:embed/>
                </p:oleObj>
              </mc:Choice>
              <mc:Fallback>
                <p:oleObj name="think-cell Slide" r:id="rId3" imgW="395" imgH="396" progId="TCLayout.ActiveDocument.1">
                  <p:embed/>
                  <p:pic>
                    <p:nvPicPr>
                      <p:cNvPr id="20" name="Object 19" hidden="1">
                        <a:extLst>
                          <a:ext uri="{FF2B5EF4-FFF2-40B4-BE49-F238E27FC236}">
                            <a16:creationId xmlns:a16="http://schemas.microsoft.com/office/drawing/2014/main" id="{62613B54-E364-4DD8-220D-F8E3ACC9F8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96C8CA0B-FDC2-1BD9-32EC-9651B1B4014D}"/>
              </a:ext>
            </a:extLst>
          </p:cNvPr>
          <p:cNvSpPr/>
          <p:nvPr/>
        </p:nvSpPr>
        <p:spPr>
          <a:xfrm>
            <a:off x="228600" y="304800"/>
            <a:ext cx="8534400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en-US" sz="2400" b="1" dirty="0">
                <a:solidFill>
                  <a:schemeClr val="dk1"/>
                </a:solidFill>
                <a:cs typeface="Calibri"/>
              </a:rPr>
              <a:t>High value fruit trees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7C3BAC-17D4-60D0-10AE-936FEA0AFA54}"/>
              </a:ext>
            </a:extLst>
          </p:cNvPr>
          <p:cNvSpPr txBox="1"/>
          <p:nvPr/>
        </p:nvSpPr>
        <p:spPr>
          <a:xfrm>
            <a:off x="351693" y="1543155"/>
            <a:ext cx="1254369" cy="905039"/>
          </a:xfrm>
          <a:prstGeom prst="rect">
            <a:avLst/>
          </a:prstGeom>
          <a:noFill/>
          <a:ln w="19050"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 anchorCtr="0">
            <a:noAutofit/>
          </a:bodyPr>
          <a:lstStyle/>
          <a:p>
            <a:pPr algn="ctr" defTabSz="844083">
              <a:spcAft>
                <a:spcPts val="369"/>
              </a:spcAft>
              <a:defRPr/>
            </a:pPr>
            <a:endParaRPr lang="en-US" sz="1477" b="1" dirty="0">
              <a:solidFill>
                <a:srgbClr val="5A4A42"/>
              </a:solidFill>
              <a:latin typeface="Calibri hea"/>
            </a:endParaRP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4B45BC03-F972-3C52-8438-781197EA259C}"/>
              </a:ext>
            </a:extLst>
          </p:cNvPr>
          <p:cNvSpPr txBox="1">
            <a:spLocks/>
          </p:cNvSpPr>
          <p:nvPr/>
        </p:nvSpPr>
        <p:spPr>
          <a:xfrm>
            <a:off x="2520629" y="2710548"/>
            <a:ext cx="1810714" cy="261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800" b="1" kern="1200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Fruiting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F5B2E3BA-DDEC-3B10-DD7A-83C9D64347CC}"/>
              </a:ext>
            </a:extLst>
          </p:cNvPr>
          <p:cNvSpPr txBox="1">
            <a:spLocks/>
          </p:cNvSpPr>
          <p:nvPr/>
        </p:nvSpPr>
        <p:spPr>
          <a:xfrm>
            <a:off x="6952286" y="2710548"/>
            <a:ext cx="1810714" cy="261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800" b="1" kern="1200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Quality Test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DACF9CC0-B2F7-3642-D09D-3F1AD3441B80}"/>
              </a:ext>
            </a:extLst>
          </p:cNvPr>
          <p:cNvSpPr txBox="1">
            <a:spLocks/>
          </p:cNvSpPr>
          <p:nvPr/>
        </p:nvSpPr>
        <p:spPr>
          <a:xfrm>
            <a:off x="304800" y="2710548"/>
            <a:ext cx="1810714" cy="261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800" b="1" kern="1200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Varieties</a:t>
            </a:r>
          </a:p>
        </p:txBody>
      </p:sp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F8739EF5-06BB-C1E8-D9C7-0B1F31B4DE06}"/>
              </a:ext>
            </a:extLst>
          </p:cNvPr>
          <p:cNvSpPr txBox="1">
            <a:spLocks/>
          </p:cNvSpPr>
          <p:nvPr/>
        </p:nvSpPr>
        <p:spPr>
          <a:xfrm>
            <a:off x="4736458" y="2710548"/>
            <a:ext cx="1810714" cy="2616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dist="25400" dir="5400000" sx="99000" sy="99000" algn="ctr" rotWithShape="0">
              <a:srgbClr val="009147"/>
            </a:outerShdw>
          </a:effectLst>
        </p:spPr>
        <p:txBody>
          <a:bodyPr wrap="square" lIns="0" tIns="0" rIns="0" bIns="45720" anchor="b">
            <a:spAutoFit/>
          </a:bodyPr>
          <a:lstStyle>
            <a:lvl1pPr marL="0" marR="0" indent="0" algn="ctr" defTabSz="91104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 lang="en-US" sz="1800" b="1" kern="1200" baseline="0" dirty="0">
                <a:solidFill>
                  <a:srgbClr val="000000"/>
                </a:solidFill>
                <a:latin typeface="+mj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1043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Arial" pitchFamily="34" charset="0"/>
              </a:rPr>
              <a:t>Yield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2BCEA6B-CD7E-9D15-3C83-D7C2E2601553}"/>
              </a:ext>
            </a:extLst>
          </p:cNvPr>
          <p:cNvGrpSpPr/>
          <p:nvPr/>
        </p:nvGrpSpPr>
        <p:grpSpPr>
          <a:xfrm>
            <a:off x="213568" y="1543155"/>
            <a:ext cx="1392494" cy="848087"/>
            <a:chOff x="266165" y="1455420"/>
            <a:chExt cx="1392494" cy="848087"/>
          </a:xfrm>
          <a:noFill/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205E2A88-0735-9462-5736-66F7680B00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b="22114"/>
            <a:stretch/>
          </p:blipFill>
          <p:spPr>
            <a:xfrm>
              <a:off x="266165" y="1531586"/>
              <a:ext cx="991082" cy="771921"/>
            </a:xfrm>
            <a:prstGeom prst="rect">
              <a:avLst/>
            </a:prstGeom>
            <a:grpFill/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7FCAED0-D495-8539-7262-0DF9969A7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 l="14861" t="10916" r="21555" b="31594"/>
            <a:stretch/>
          </p:blipFill>
          <p:spPr>
            <a:xfrm>
              <a:off x="896155" y="1455420"/>
              <a:ext cx="762504" cy="689428"/>
            </a:xfrm>
            <a:prstGeom prst="rect">
              <a:avLst/>
            </a:prstGeom>
            <a:grpFill/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9EA2CA1-26DE-EA0B-CBD0-0AAF7E39254E}"/>
              </a:ext>
            </a:extLst>
          </p:cNvPr>
          <p:cNvSpPr txBox="1"/>
          <p:nvPr/>
        </p:nvSpPr>
        <p:spPr>
          <a:xfrm>
            <a:off x="228600" y="3113310"/>
            <a:ext cx="1886914" cy="1169551"/>
          </a:xfrm>
          <a:prstGeom prst="rect">
            <a:avLst/>
          </a:prstGeom>
          <a:solidFill>
            <a:srgbClr val="F7FAEC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 defTabSz="911043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  <a:latin typeface="Calibri"/>
                <a:cs typeface="Arial" pitchFamily="34" charset="0"/>
              </a:rPr>
              <a:t>Introduced and validated 5 avocado and 2 apple (Anna and </a:t>
            </a:r>
            <a:r>
              <a:rPr lang="en-US" sz="1400" b="1" dirty="0" err="1">
                <a:solidFill>
                  <a:srgbClr val="000000"/>
                </a:solidFill>
                <a:latin typeface="Calibri"/>
                <a:cs typeface="Arial" pitchFamily="34" charset="0"/>
              </a:rPr>
              <a:t>Princissa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Arial" pitchFamily="34" charset="0"/>
              </a:rPr>
              <a:t>) varieties.</a:t>
            </a:r>
          </a:p>
          <a:p>
            <a:pPr algn="ctr" defTabSz="911043" fontAlgn="base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Calibri"/>
              <a:cs typeface="Arial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56FB80-48CC-8B46-8F17-C2E2A661F923}"/>
              </a:ext>
            </a:extLst>
          </p:cNvPr>
          <p:cNvSpPr txBox="1"/>
          <p:nvPr/>
        </p:nvSpPr>
        <p:spPr>
          <a:xfrm>
            <a:off x="2500480" y="3113310"/>
            <a:ext cx="1886914" cy="1169551"/>
          </a:xfrm>
          <a:prstGeom prst="rect">
            <a:avLst/>
          </a:prstGeom>
          <a:solidFill>
            <a:srgbClr val="F7FAEC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pPr algn="ctr" defTabSz="911043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  <a:latin typeface="Calibri"/>
                <a:cs typeface="Arial" pitchFamily="34" charset="0"/>
              </a:rPr>
              <a:t>Avocado varieties provide fruits in less than 2 years with variation across varieties and sites.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E2A06F-CB6A-966B-934E-580727CF666B}"/>
              </a:ext>
            </a:extLst>
          </p:cNvPr>
          <p:cNvSpPr txBox="1"/>
          <p:nvPr/>
        </p:nvSpPr>
        <p:spPr>
          <a:xfrm>
            <a:off x="4698358" y="3113310"/>
            <a:ext cx="1886914" cy="1169551"/>
          </a:xfrm>
          <a:prstGeom prst="rect">
            <a:avLst/>
          </a:prstGeom>
          <a:solidFill>
            <a:srgbClr val="F7FAEC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anchor="ctr">
            <a:spAutoFit/>
          </a:bodyPr>
          <a:lstStyle/>
          <a:p>
            <a:pPr algn="ctr" defTabSz="911043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  <a:latin typeface="Calibri"/>
                <a:cs typeface="Arial" pitchFamily="34" charset="0"/>
              </a:rPr>
              <a:t>Fruit yield per avocado tree ranges from 50 kg for Ettinger to 181  kg for </a:t>
            </a:r>
            <a:r>
              <a:rPr lang="en-US" sz="1400" b="1" dirty="0" err="1">
                <a:solidFill>
                  <a:srgbClr val="000000"/>
                </a:solidFill>
                <a:latin typeface="Calibri"/>
                <a:cs typeface="Arial" pitchFamily="34" charset="0"/>
              </a:rPr>
              <a:t>Nabal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Arial" pitchFamily="34" charset="0"/>
              </a:rPr>
              <a:t>.</a:t>
            </a:r>
          </a:p>
          <a:p>
            <a:pPr algn="ctr" defTabSz="911043" fontAlgn="base">
              <a:spcBef>
                <a:spcPct val="0"/>
              </a:spcBef>
              <a:spcAft>
                <a:spcPct val="0"/>
              </a:spcAft>
            </a:pPr>
            <a:endParaRPr lang="en-US" sz="1400" b="1" dirty="0">
              <a:solidFill>
                <a:srgbClr val="000000"/>
              </a:solidFill>
              <a:latin typeface="Calibri"/>
              <a:cs typeface="Arial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0D833B3-8C99-9846-6E62-23B07F94C3EE}"/>
              </a:ext>
            </a:extLst>
          </p:cNvPr>
          <p:cNvSpPr txBox="1"/>
          <p:nvPr/>
        </p:nvSpPr>
        <p:spPr>
          <a:xfrm>
            <a:off x="6914186" y="3113310"/>
            <a:ext cx="1886914" cy="1169551"/>
          </a:xfrm>
          <a:prstGeom prst="rect">
            <a:avLst/>
          </a:prstGeom>
          <a:solidFill>
            <a:srgbClr val="F7FAEC"/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txBody>
          <a:bodyPr wrap="square" anchor="ctr">
            <a:spAutoFit/>
          </a:bodyPr>
          <a:lstStyle/>
          <a:p>
            <a:pPr algn="ctr" defTabSz="911043"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/>
                </a:solidFill>
                <a:latin typeface="Calibri"/>
                <a:cs typeface="Arial" pitchFamily="34" charset="0"/>
              </a:rPr>
              <a:t>Quality (test, shelf life and oil content) for avocado varieties is: Hass &gt; Ettinger &gt; </a:t>
            </a:r>
            <a:r>
              <a:rPr lang="en-US" sz="1400" b="1" dirty="0" err="1">
                <a:solidFill>
                  <a:srgbClr val="000000"/>
                </a:solidFill>
                <a:latin typeface="Calibri"/>
                <a:cs typeface="Arial" pitchFamily="34" charset="0"/>
              </a:rPr>
              <a:t>Fuerte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Arial" pitchFamily="34" charset="0"/>
              </a:rPr>
              <a:t> &gt; Reed &gt; </a:t>
            </a:r>
            <a:r>
              <a:rPr lang="en-US" sz="1400" b="1" dirty="0" err="1">
                <a:solidFill>
                  <a:srgbClr val="000000"/>
                </a:solidFill>
                <a:latin typeface="Calibri"/>
                <a:cs typeface="Arial" pitchFamily="34" charset="0"/>
              </a:rPr>
              <a:t>Nabal</a:t>
            </a:r>
            <a:r>
              <a:rPr lang="en-US" sz="1400" b="1" dirty="0">
                <a:solidFill>
                  <a:srgbClr val="000000"/>
                </a:solidFill>
                <a:latin typeface="Calibri"/>
                <a:cs typeface="Arial" pitchFamily="34" charset="0"/>
              </a:rPr>
              <a:t>.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57B7698-80EB-6E84-E294-0B449EE24F7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0600" y="4478851"/>
            <a:ext cx="1857762" cy="167198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" name="Picture 1" descr="A person holding a bowl of food&#10;&#10;Description automatically generated with medium confidence">
            <a:extLst>
              <a:ext uri="{FF2B5EF4-FFF2-40B4-BE49-F238E27FC236}">
                <a16:creationId xmlns:a16="http://schemas.microsoft.com/office/drawing/2014/main" id="{F58D3CFA-4E0A-0BDD-6570-B49C20A8E9E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524" y="4347238"/>
            <a:ext cx="1521442" cy="22821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D2C4DB-ABCA-8516-3811-FC85A49DE06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02" y="4452072"/>
            <a:ext cx="2159095" cy="16193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0D47BC-3A07-5257-BA7C-C1FE38FCB4E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729" y="4409807"/>
            <a:ext cx="1974744" cy="181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051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6tZCZ_cUeL7j8mwlncQ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eE3Y0aPZEKG.Bg6pVTFr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Ognj1hcIEO3pWl14US6ug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mGAXv0NUax.HoyYxFIYg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0gaixgV_0.hnElNAFz1XA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D28b7kjwk205SEnJReZAQ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R0HxDXCUS5.hWYvy5veA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Bq5.Fjt.UaDpqmzdU9tpw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fKMf_MYBEOXwhz_CyGkGA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i1KKvTmkaNn7a3On6NHQ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1oGd95880KvGpYk9w5n4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tFyDX087EKrJkVI0lhhYg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2yHJH_kCkmh85jKB52iKg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_yNSl.K.UyRnGUgLeoei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eSduOxUzUi4_14ZUqDoF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7q7LcaV6kS.Tj.X5FkCQ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riUaO4bvU6WW2qkdbf69A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u1uwWmbUGOcpB4CAbDiA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lLpCbBz90e1pjEMf08Isg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m_6nEn59EaTvesEK4XqV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XYILxXXc0ev4gZ3A6m_hg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ZJdD4VL_0m_FwPm1bC0u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SRJVlpHU.c3IXu7LWLvw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DVsAavcUSxssL8M6Yd_Q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i1syuewpEKZy7Rk8_Urng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CGXFrB0EW9h5NtTMrywQ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hea7NkSXUOHRqY4d.tuiA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7qZwegFkyhLAMeyayA7g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sKUrxF6KkCcBbjO4s0LsA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8zYjR1.06rGobC722hvA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7dCg9xFSk6P_q5RBhc9ZQ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eJOPKwOkK9vQy2U4UvTg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xgSygE_USdPIJSW1zo2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6OMUSQJkEqJVullreZO4A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PY1L438lU2tnj2Zfo7ZIw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mRtaciYkGS8FIsnfA54A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JokxPyu0GLL4e1OnrWVg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Ey4AUekaLskHja0XXNw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38cLOVpwEaMXttzWJ6_fw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07WN2qSh0OH6uy6J5rfTg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El4Qo4g5EuIc.Ky7Jgr6w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5KHQuGi0kegjxah4nsZow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J65MeqtskaJOJNHPh3cEQ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tDEAAd7UaXAHRpq3rgu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wY.H4zFyEyO39gQ6maHOA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QA5dhlXU.kKDSRC8NLgQ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b9f_aNDBE6anfT35o3Yow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No3kLV9Gk.gSBkolURy4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mz1Zom8k.JCfUZ94u5CQ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jYQy8MAkC32YB9.uk57g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2i3Jtbb.E2N2S.JjaI5vg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fM3lfzrgUeLw5JNUrnJ_A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3jJdxXj0iGb1JTWUJncg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rtW5gpC40Oz0spD.Rj_2w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DrtoD.ogUqiYVi6ds8Fyw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Z7M4IEFzE.5Su8Sqkz_w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cXZ06e3EG8TZW6weUGS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SppxyM9fEOWurBccbtNl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p7CvhSOVkuVTr78MZVqj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10I2fWkEkCP2d2rg._9h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wfQenIhVkm8UPK8T5h7OQ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rRWI21Z0SneCH_xWqlT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RWH463dyUWFEoBV0FG9AA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D1XCLnAsUaA_ef1jLqIVQ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1fn1wVXsk638JHOEYwUN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EoaTPQbEin0ANZ0vPiY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O2Hf0Mdq0y2icaEWtMXJw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eE3Y0aPZEKG.Bg6pVTFr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Ognj1hcIEO3pWl14US6u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mGAXv0NUax.HoyYxFIY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0gaixgV_0.hnElNAFz1X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D28b7kjwk205SEnJReZAQ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R0HxDXCUS5.hWYvy5ve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Bq5.Fjt.UaDpqmzdU9tpw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fKMf_MYBEOXwhz_CyGkG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Ai1KKvTmkaNn7a3On6NH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1oGd95880KvGpYk9w5n4A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2yHJH_kCkmh85jKB52iK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_yNSl.K.UyRnGUgLeoei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eSduOxUzUi4_14ZUqDoF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7q7LcaV6kS.Tj.X5FkCQw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riUaO4bvU6WW2qkdbf69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u1uwWmbUGOcpB4CAbDi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lLpCbBz90e1pjEMf08Is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m_6nEn59EaTvesEK4XqVg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XYILxXXc0ev4gZ3A6m_h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ZJdD4VL_0m_FwPm1bC0u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LDVsAavcUSxssL8M6Yd_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i1syuewpEKZy7Rk8_Ur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CGXFrB0EW9h5NtTMryw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hea7NkSXUOHRqY4d.tuiA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p7qZwegFkyhLAMeyayA7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sKUrxF6KkCcBbjO4s0Ls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8zYjR1.06rGobC722hv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7dCg9xFSk6P_q5RBhc9Z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eJOPKwOkK9vQy2U4UvT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xgSygE_USdPIJSW1zo2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PY1L438lU2tnj2Zfo7ZIw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mRtaciYkGS8FIsnfA54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MgDufvGUeOkVpKkv1KT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CJokxPyu0GLL4e1OnrWV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jEy4AUekaLskHja0XXN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38cLOVpwEaMXttzWJ6_fw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07WN2qSh0OH6uy6J5rfT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El4Qo4g5EuIc.Ky7Jgr6w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5KHQuGi0kegjxah4nsZo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J65MeqtskaJOJNHPh3cEQ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tDEAAd7UaXAHRpq3rguw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QA5dhlXU.kKDSRC8NLg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b9f_aNDBE6anfT35o3Yo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oW5S11IbES.Wt6FEe5EE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No3kLV9Gk.gSBkolURy4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Rmz1Zom8k.JCfUZ94u5CQ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jYQy8MAkC32YB9.uk57g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2i3Jtbb.E2N2S.JjaI5vg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fM3lfzrgUeLw5JNUrnJ_A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V3jJdxXj0iGb1JTWUJnc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rtW5gpC40Oz0spD.Rj_2w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MgDufvGUeOkVpKkv1KTg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oW5S11IbES.Wt6FEe5EE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_OS2KZg0CczEsiGSYkyw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_OS2KZg0CczEsiGSYkyw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DeqqB0EVU2oktyedaVZIg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t6tZCZ_cUeL7j8mwlncQ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tFyDX087EKrJkVI0lhhYg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tSRJVlpHU.c3IXu7LWLvw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6OMUSQJkEqJVullreZO4A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wY.H4zFyEyO39gQ6maHOA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DrtoD.ogUqiYVi6ds8Fyw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Z7M4IEFzE.5Su8Sqkz_wQ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cXZ06e3EG8TZW6weUGS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DeqqB0EVU2oktyedaVZIg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SppxyM9fEOWurBccbtNlQ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p7CvhSOVkuVTr78MZVqjw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10I2fWkEkCP2d2rg._9hg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wfQenIhVkm8UPK8T5h7OQ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rRWI21Z0SneCH_xWqlT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RWH463dyUWFEoBV0FG9A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D1XCLnAsUaA_ef1jLqIVQ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1fn1wVXsk638JHOEYwUNA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EoaTPQbEin0ANZ0vPiYA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O2Hf0Mdq0y2icaEWtMXJw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9f5e9607-a28b-487e-b093-da60e75ee109"/>
    <ds:schemaRef ds:uri="http://schemas.microsoft.com/office/2006/documentManagement/types"/>
    <ds:schemaRef ds:uri="http://purl.org/dc/terms/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9f5e9607-a28b-487e-b093-da60e75ee109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AfricaRISING_presentation_template_Global-1</Template>
  <TotalTime>7435</TotalTime>
  <Words>1496</Words>
  <Application>Microsoft Office PowerPoint</Application>
  <PresentationFormat>On-screen Show (4:3)</PresentationFormat>
  <Paragraphs>276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Calibri</vt:lpstr>
      <vt:lpstr>Calibri hea</vt:lpstr>
      <vt:lpstr>Calibri-Bold</vt:lpstr>
      <vt:lpstr>Gill Sans</vt:lpstr>
      <vt:lpstr>Wingdings</vt:lpstr>
      <vt:lpstr>Africa RISING presentation_template</vt:lpstr>
      <vt:lpstr>1_Custom Design</vt:lpstr>
      <vt:lpstr>2_Custom Design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Mekonnen, Kindu (ILRI)</dc:creator>
  <cp:lastModifiedBy>Seifu, Haimanot (ILRI)</cp:lastModifiedBy>
  <cp:revision>216</cp:revision>
  <cp:lastPrinted>2023-01-23T13:48:19Z</cp:lastPrinted>
  <dcterms:created xsi:type="dcterms:W3CDTF">2016-12-05T10:26:09Z</dcterms:created>
  <dcterms:modified xsi:type="dcterms:W3CDTF">2023-02-23T10:04:00Z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