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0"/>
  </p:notesMasterIdLst>
  <p:handoutMasterIdLst>
    <p:handoutMasterId r:id="rId11"/>
  </p:handoutMasterIdLst>
  <p:sldIdLst>
    <p:sldId id="639" r:id="rId5"/>
    <p:sldId id="640" r:id="rId6"/>
    <p:sldId id="641" r:id="rId7"/>
    <p:sldId id="642" r:id="rId8"/>
    <p:sldId id="643"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6100"/>
    <a:srgbClr val="000000"/>
    <a:srgbClr val="99D99C"/>
    <a:srgbClr val="79CD7D"/>
    <a:srgbClr val="53672B"/>
    <a:srgbClr val="749882"/>
    <a:srgbClr val="738A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292" autoAdjust="0"/>
    <p:restoredTop sz="94660"/>
  </p:normalViewPr>
  <p:slideViewPr>
    <p:cSldViewPr snapToGrid="0">
      <p:cViewPr varScale="1">
        <p:scale>
          <a:sx n="62" d="100"/>
          <a:sy n="62" d="100"/>
        </p:scale>
        <p:origin x="512" y="52"/>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6189" cy="496332"/>
          </a:xfrm>
          <a:prstGeom prst="rect">
            <a:avLst/>
          </a:prstGeom>
        </p:spPr>
        <p:txBody>
          <a:bodyPr vert="horz" lIns="91568" tIns="45784" rIns="91568" bIns="45784" rtlCol="0"/>
          <a:lstStyle>
            <a:lvl1pPr algn="l">
              <a:defRPr sz="1200"/>
            </a:lvl1pPr>
          </a:lstStyle>
          <a:p>
            <a:endParaRPr lang="de-CH"/>
          </a:p>
        </p:txBody>
      </p:sp>
      <p:sp>
        <p:nvSpPr>
          <p:cNvPr id="3" name="Datumsplatzhalter 2"/>
          <p:cNvSpPr>
            <a:spLocks noGrp="1"/>
          </p:cNvSpPr>
          <p:nvPr>
            <p:ph type="dt" sz="quarter" idx="1"/>
          </p:nvPr>
        </p:nvSpPr>
        <p:spPr>
          <a:xfrm>
            <a:off x="3849899" y="0"/>
            <a:ext cx="2946189" cy="496332"/>
          </a:xfrm>
          <a:prstGeom prst="rect">
            <a:avLst/>
          </a:prstGeom>
        </p:spPr>
        <p:txBody>
          <a:bodyPr vert="horz" lIns="91568" tIns="45784" rIns="91568" bIns="45784" rtlCol="0"/>
          <a:lstStyle>
            <a:lvl1pPr algn="r">
              <a:defRPr sz="1200"/>
            </a:lvl1pPr>
          </a:lstStyle>
          <a:p>
            <a:fld id="{1852E84D-20E4-492C-A08D-5556568C5F87}" type="datetimeFigureOut">
              <a:rPr lang="de-CH" smtClean="0"/>
              <a:t>28.09.2019</a:t>
            </a:fld>
            <a:endParaRPr lang="de-CH"/>
          </a:p>
        </p:txBody>
      </p:sp>
      <p:sp>
        <p:nvSpPr>
          <p:cNvPr id="4" name="Fußzeilenplatzhalter 3"/>
          <p:cNvSpPr>
            <a:spLocks noGrp="1"/>
          </p:cNvSpPr>
          <p:nvPr>
            <p:ph type="ftr" sz="quarter" idx="2"/>
          </p:nvPr>
        </p:nvSpPr>
        <p:spPr>
          <a:xfrm>
            <a:off x="1" y="9428716"/>
            <a:ext cx="2946189" cy="496332"/>
          </a:xfrm>
          <a:prstGeom prst="rect">
            <a:avLst/>
          </a:prstGeom>
        </p:spPr>
        <p:txBody>
          <a:bodyPr vert="horz" lIns="91568" tIns="45784" rIns="91568" bIns="45784" rtlCol="0" anchor="b"/>
          <a:lstStyle>
            <a:lvl1pPr algn="l">
              <a:defRPr sz="1200"/>
            </a:lvl1pPr>
          </a:lstStyle>
          <a:p>
            <a:endParaRPr lang="de-CH"/>
          </a:p>
        </p:txBody>
      </p:sp>
      <p:sp>
        <p:nvSpPr>
          <p:cNvPr id="5" name="Foliennummernplatzhalter 4"/>
          <p:cNvSpPr>
            <a:spLocks noGrp="1"/>
          </p:cNvSpPr>
          <p:nvPr>
            <p:ph type="sldNum" sz="quarter" idx="3"/>
          </p:nvPr>
        </p:nvSpPr>
        <p:spPr>
          <a:xfrm>
            <a:off x="3849899" y="9428716"/>
            <a:ext cx="2946189" cy="496332"/>
          </a:xfrm>
          <a:prstGeom prst="rect">
            <a:avLst/>
          </a:prstGeom>
        </p:spPr>
        <p:txBody>
          <a:bodyPr vert="horz" lIns="91568" tIns="45784" rIns="91568" bIns="45784" rtlCol="0" anchor="b"/>
          <a:lstStyle>
            <a:lvl1pPr algn="r">
              <a:defRPr sz="1200"/>
            </a:lvl1pPr>
          </a:lstStyle>
          <a:p>
            <a:fld id="{00A57C43-AF24-400A-B7B5-7ACF9A012BE7}" type="slidenum">
              <a:rPr lang="de-CH" smtClean="0"/>
              <a:t>‹#›</a:t>
            </a:fld>
            <a:endParaRPr lang="de-CH"/>
          </a:p>
        </p:txBody>
      </p:sp>
    </p:spTree>
    <p:extLst>
      <p:ext uri="{BB962C8B-B14F-4D97-AF65-F5344CB8AC3E}">
        <p14:creationId xmlns:p14="http://schemas.microsoft.com/office/powerpoint/2010/main" val="7481229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055"/>
          </a:xfrm>
          <a:prstGeom prst="rect">
            <a:avLst/>
          </a:prstGeom>
        </p:spPr>
        <p:txBody>
          <a:bodyPr vert="horz" lIns="91568" tIns="45784" rIns="91568" bIns="45784" rtlCol="0"/>
          <a:lstStyle>
            <a:lvl1pPr algn="l">
              <a:defRPr sz="1200"/>
            </a:lvl1pPr>
          </a:lstStyle>
          <a:p>
            <a:endParaRPr lang="en-GB"/>
          </a:p>
        </p:txBody>
      </p:sp>
      <p:sp>
        <p:nvSpPr>
          <p:cNvPr id="3" name="Date Placeholder 2"/>
          <p:cNvSpPr>
            <a:spLocks noGrp="1"/>
          </p:cNvSpPr>
          <p:nvPr>
            <p:ph type="dt" idx="1"/>
          </p:nvPr>
        </p:nvSpPr>
        <p:spPr>
          <a:xfrm>
            <a:off x="3850446" y="0"/>
            <a:ext cx="2945659" cy="498055"/>
          </a:xfrm>
          <a:prstGeom prst="rect">
            <a:avLst/>
          </a:prstGeom>
        </p:spPr>
        <p:txBody>
          <a:bodyPr vert="horz" lIns="91568" tIns="45784" rIns="91568" bIns="45784" rtlCol="0"/>
          <a:lstStyle>
            <a:lvl1pPr algn="r">
              <a:defRPr sz="1200"/>
            </a:lvl1pPr>
          </a:lstStyle>
          <a:p>
            <a:fld id="{0E560CF4-7A56-4CD1-9740-C3F89E41847B}" type="datetimeFigureOut">
              <a:rPr lang="en-GB" smtClean="0"/>
              <a:pPr/>
              <a:t>28/09/2019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568" tIns="45784" rIns="91568" bIns="45784" rtlCol="0" anchor="ctr"/>
          <a:lstStyle/>
          <a:p>
            <a:endParaRPr lang="en-GB"/>
          </a:p>
        </p:txBody>
      </p:sp>
      <p:sp>
        <p:nvSpPr>
          <p:cNvPr id="5" name="Notes Placeholder 4"/>
          <p:cNvSpPr>
            <a:spLocks noGrp="1"/>
          </p:cNvSpPr>
          <p:nvPr>
            <p:ph type="body" sz="quarter" idx="3"/>
          </p:nvPr>
        </p:nvSpPr>
        <p:spPr>
          <a:xfrm>
            <a:off x="679768" y="4777195"/>
            <a:ext cx="5438140" cy="3908614"/>
          </a:xfrm>
          <a:prstGeom prst="rect">
            <a:avLst/>
          </a:prstGeom>
        </p:spPr>
        <p:txBody>
          <a:bodyPr vert="horz" lIns="91568" tIns="45784" rIns="91568" bIns="457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5"/>
            <a:ext cx="2945659" cy="498054"/>
          </a:xfrm>
          <a:prstGeom prst="rect">
            <a:avLst/>
          </a:prstGeom>
        </p:spPr>
        <p:txBody>
          <a:bodyPr vert="horz" lIns="91568" tIns="45784" rIns="91568"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0446" y="9428585"/>
            <a:ext cx="2945659" cy="498054"/>
          </a:xfrm>
          <a:prstGeom prst="rect">
            <a:avLst/>
          </a:prstGeom>
        </p:spPr>
        <p:txBody>
          <a:bodyPr vert="horz" lIns="91568" tIns="45784" rIns="91568" bIns="45784" rtlCol="0" anchor="b"/>
          <a:lstStyle>
            <a:lvl1pPr algn="r">
              <a:defRPr sz="1200"/>
            </a:lvl1pPr>
          </a:lstStyle>
          <a:p>
            <a:fld id="{2573ADB7-77CD-4ED1-89B6-CB5F692F9ED2}" type="slidenum">
              <a:rPr lang="en-GB" smtClean="0"/>
              <a:pPr/>
              <a:t>‹#›</a:t>
            </a:fld>
            <a:endParaRPr lang="en-GB"/>
          </a:p>
        </p:txBody>
      </p:sp>
    </p:spTree>
    <p:extLst>
      <p:ext uri="{BB962C8B-B14F-4D97-AF65-F5344CB8AC3E}">
        <p14:creationId xmlns:p14="http://schemas.microsoft.com/office/powerpoint/2010/main" val="58693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573ADB7-77CD-4ED1-89B6-CB5F692F9ED2}" type="slidenum">
              <a:rPr lang="en-GB" smtClean="0"/>
              <a:pPr/>
              <a:t>1</a:t>
            </a:fld>
            <a:endParaRPr lang="en-GB"/>
          </a:p>
        </p:txBody>
      </p:sp>
    </p:spTree>
    <p:extLst>
      <p:ext uri="{BB962C8B-B14F-4D97-AF65-F5344CB8AC3E}">
        <p14:creationId xmlns:p14="http://schemas.microsoft.com/office/powerpoint/2010/main" val="4029031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fld id="{88FF36A3-CD41-4283-8367-0402E1698230}" type="datetime1">
              <a:rPr lang="en-US" altLang="en-US" smtClean="0"/>
              <a:pPr/>
              <a:t>9/28/2019</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85FAF2FD-B4D4-459F-9F64-40B2C815375B}" type="slidenum">
              <a:rPr lang="en-US" altLang="en-US"/>
              <a:pPr/>
              <a:t>‹#›</a:t>
            </a:fld>
            <a:endParaRPr lang="en-US" altLang="en-US"/>
          </a:p>
        </p:txBody>
      </p:sp>
      <p:sp>
        <p:nvSpPr>
          <p:cNvPr id="7"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Tree>
    <p:extLst>
      <p:ext uri="{BB962C8B-B14F-4D97-AF65-F5344CB8AC3E}">
        <p14:creationId xmlns:p14="http://schemas.microsoft.com/office/powerpoint/2010/main" val="2597559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79AF47F-F0F9-4E10-947A-6086F3B05731}" type="datetime1">
              <a:rPr lang="en-US" altLang="en-US" smtClean="0"/>
              <a:pPr/>
              <a:t>9/28/2019</a:t>
            </a:fld>
            <a:endParaRPr lang="en-US" altLang="en-US"/>
          </a:p>
        </p:txBody>
      </p:sp>
      <p:sp>
        <p:nvSpPr>
          <p:cNvPr id="7" name="Slide Number Placeholder 5"/>
          <p:cNvSpPr>
            <a:spLocks noGrp="1"/>
          </p:cNvSpPr>
          <p:nvPr>
            <p:ph type="sldNum" sz="quarter" idx="12"/>
          </p:nvPr>
        </p:nvSpPr>
        <p:spPr/>
        <p:txBody>
          <a:bodyPr/>
          <a:lstStyle>
            <a:lvl1pPr>
              <a:defRPr/>
            </a:lvl1pPr>
          </a:lstStyle>
          <a:p>
            <a:fld id="{12C9BCDF-3CA1-4651-8BDE-22ACF8FA3514}"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867480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26056A91-D9C1-4944-9AB4-5828BEB109E5}" type="datetime1">
              <a:rPr lang="en-US" altLang="en-US" smtClean="0"/>
              <a:pPr/>
              <a:t>9/28/2019</a:t>
            </a:fld>
            <a:endParaRPr lang="en-US" altLang="en-US"/>
          </a:p>
        </p:txBody>
      </p:sp>
      <p:sp>
        <p:nvSpPr>
          <p:cNvPr id="7" name="Slide Number Placeholder 5"/>
          <p:cNvSpPr>
            <a:spLocks noGrp="1"/>
          </p:cNvSpPr>
          <p:nvPr>
            <p:ph type="sldNum" sz="quarter" idx="12"/>
          </p:nvPr>
        </p:nvSpPr>
        <p:spPr/>
        <p:txBody>
          <a:bodyPr/>
          <a:lstStyle>
            <a:lvl1pPr>
              <a:defRPr/>
            </a:lvl1pPr>
          </a:lstStyle>
          <a:p>
            <a:fld id="{BB234DA5-D066-4640-B729-2BCF7A5591C1}" type="slidenum">
              <a:rPr lang="en-US" altLang="en-US"/>
              <a:pPr/>
              <a:t>‹#›</a:t>
            </a:fld>
            <a:endParaRPr lang="en-US" altLang="en-US"/>
          </a:p>
        </p:txBody>
      </p:sp>
      <p:sp>
        <p:nvSpPr>
          <p:cNvPr id="8"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573130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3392" y="476672"/>
            <a:ext cx="10972800" cy="504056"/>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Content Placeholder 2"/>
          <p:cNvSpPr>
            <a:spLocks noGrp="1"/>
          </p:cNvSpPr>
          <p:nvPr>
            <p:ph idx="1"/>
          </p:nvPr>
        </p:nvSpPr>
        <p:spPr/>
        <p:txBody>
          <a:bodyPr/>
          <a:lstStyle>
            <a:lvl1pPr>
              <a:buFont typeface="Courier New" pitchFamily="49" charset="0"/>
              <a:buChar char="o"/>
              <a:defRPr sz="2400"/>
            </a:lvl1pPr>
            <a:lvl2pPr>
              <a:buFont typeface="Arial" pitchFamily="34" charset="0"/>
              <a:buChar char="•"/>
              <a:defRPr sz="20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8AE016DB-E62E-4E90-AA75-A1507ED9A69F}" type="datetime1">
              <a:rPr lang="en-US" altLang="en-US" smtClean="0"/>
              <a:pPr/>
              <a:t>9/28/2019</a:t>
            </a:fld>
            <a:endParaRPr lang="en-US" altLang="en-US"/>
          </a:p>
        </p:txBody>
      </p:sp>
      <p:sp>
        <p:nvSpPr>
          <p:cNvPr id="8" name="Slide Number Placeholder 5"/>
          <p:cNvSpPr>
            <a:spLocks noGrp="1"/>
          </p:cNvSpPr>
          <p:nvPr>
            <p:ph type="sldNum" sz="quarter" idx="12"/>
          </p:nvPr>
        </p:nvSpPr>
        <p:spPr>
          <a:xfrm>
            <a:off x="8737600" y="6453189"/>
            <a:ext cx="2844800" cy="365125"/>
          </a:xfrm>
        </p:spPr>
        <p:txBody>
          <a:bodyPr/>
          <a:lstStyle>
            <a:lvl1pPr>
              <a:defRPr/>
            </a:lvl1pPr>
          </a:lstStyle>
          <a:p>
            <a:fld id="{12C9BCDF-3CA1-4651-8BDE-22ACF8FA3514}" type="slidenum">
              <a:rPr lang="en-US" altLang="en-US"/>
              <a:pPr/>
              <a:t>‹#›</a:t>
            </a:fld>
            <a:endParaRPr lang="en-US" altLang="en-US"/>
          </a:p>
        </p:txBody>
      </p:sp>
      <p:sp>
        <p:nvSpPr>
          <p:cNvPr id="9"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134564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normAutofit/>
          </a:bodyPr>
          <a:lstStyle>
            <a:lvl1pPr algn="l">
              <a:defRPr sz="3600" b="1" cap="all">
                <a:solidFill>
                  <a:srgbClr val="53672B"/>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vl1pPr>
          </a:lstStyle>
          <a:p>
            <a:fld id="{D90FE67D-8904-48B3-B50F-060C9532040C}" type="datetime1">
              <a:rPr lang="en-US" altLang="en-US" smtClean="0"/>
              <a:pPr/>
              <a:t>9/28/2019</a:t>
            </a:fld>
            <a:endParaRPr lang="en-US" altLang="en-US"/>
          </a:p>
        </p:txBody>
      </p:sp>
      <p:sp>
        <p:nvSpPr>
          <p:cNvPr id="6" name="Slide Number Placeholder 5"/>
          <p:cNvSpPr>
            <a:spLocks noGrp="1"/>
          </p:cNvSpPr>
          <p:nvPr>
            <p:ph type="sldNum" sz="quarter" idx="12"/>
          </p:nvPr>
        </p:nvSpPr>
        <p:spPr/>
        <p:txBody>
          <a:bodyPr/>
          <a:lstStyle>
            <a:lvl1pPr>
              <a:defRPr/>
            </a:lvl1pPr>
          </a:lstStyle>
          <a:p>
            <a:fld id="{0A586A03-612F-4D95-B410-9E69DD4A8B04}" type="slidenum">
              <a:rPr lang="en-US" altLang="en-US"/>
              <a:pPr/>
              <a:t>‹#›</a:t>
            </a:fld>
            <a:endParaRPr lang="en-US" altLang="en-US"/>
          </a:p>
        </p:txBody>
      </p:sp>
      <p:sp>
        <p:nvSpPr>
          <p:cNvPr id="7"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53352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3" name="Date Placeholder 8"/>
          <p:cNvSpPr>
            <a:spLocks noGrp="1"/>
          </p:cNvSpPr>
          <p:nvPr>
            <p:ph type="dt" sz="half" idx="10"/>
          </p:nvPr>
        </p:nvSpPr>
        <p:spPr/>
        <p:txBody>
          <a:bodyPr/>
          <a:lstStyle>
            <a:lvl1pPr>
              <a:defRPr/>
            </a:lvl1pPr>
          </a:lstStyle>
          <a:p>
            <a:fld id="{274A272F-7611-4851-9383-78E23238DA56}" type="datetime1">
              <a:rPr lang="en-US" altLang="en-US" smtClean="0"/>
              <a:pPr/>
              <a:t>9/28/2019</a:t>
            </a:fld>
            <a:endParaRPr lang="en-US" altLang="en-US"/>
          </a:p>
        </p:txBody>
      </p:sp>
      <p:sp>
        <p:nvSpPr>
          <p:cNvPr id="4" name="Slide Number Placeholder 9"/>
          <p:cNvSpPr>
            <a:spLocks noGrp="1"/>
          </p:cNvSpPr>
          <p:nvPr>
            <p:ph type="sldNum" sz="quarter" idx="11"/>
          </p:nvPr>
        </p:nvSpPr>
        <p:spPr/>
        <p:txBody>
          <a:bodyPr/>
          <a:lstStyle>
            <a:lvl1pPr>
              <a:defRPr/>
            </a:lvl1pPr>
          </a:lstStyle>
          <a:p>
            <a:fld id="{1622A812-5C60-4998-B9C2-79BC78EEE217}" type="slidenum">
              <a:rPr lang="en-US" altLang="en-US"/>
              <a:pPr/>
              <a:t>‹#›</a:t>
            </a:fld>
            <a:endParaRPr lang="en-US" altLang="en-US"/>
          </a:p>
        </p:txBody>
      </p:sp>
      <p:sp>
        <p:nvSpPr>
          <p:cNvPr id="7" name="Footer Placeholder 4"/>
          <p:cNvSpPr>
            <a:spLocks noGrp="1"/>
          </p:cNvSpPr>
          <p:nvPr>
            <p:ph type="ftr" sz="quarter" idx="12"/>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138008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p:spPr>
        <p:txBody>
          <a:bodyPr anchor="b">
            <a:normAutofit/>
          </a:bodyPr>
          <a:lstStyle>
            <a:lvl1pPr marL="0" indent="0">
              <a:buNone/>
              <a:defRPr sz="20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623392" y="332656"/>
            <a:ext cx="10972800"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7" name="Date Placeholder 3"/>
          <p:cNvSpPr>
            <a:spLocks noGrp="1"/>
          </p:cNvSpPr>
          <p:nvPr>
            <p:ph type="dt" sz="half" idx="10"/>
          </p:nvPr>
        </p:nvSpPr>
        <p:spPr/>
        <p:txBody>
          <a:bodyPr/>
          <a:lstStyle>
            <a:lvl1pPr>
              <a:defRPr/>
            </a:lvl1pPr>
          </a:lstStyle>
          <a:p>
            <a:fld id="{49BC791E-8266-4735-AC9F-3E4580BDF662}" type="datetime1">
              <a:rPr lang="en-US" altLang="en-US" smtClean="0"/>
              <a:pPr/>
              <a:t>9/28/2019</a:t>
            </a:fld>
            <a:endParaRPr lang="en-US" altLang="en-US"/>
          </a:p>
        </p:txBody>
      </p:sp>
      <p:sp>
        <p:nvSpPr>
          <p:cNvPr id="9" name="Slide Number Placeholder 5"/>
          <p:cNvSpPr>
            <a:spLocks noGrp="1"/>
          </p:cNvSpPr>
          <p:nvPr>
            <p:ph type="sldNum" sz="quarter" idx="12"/>
          </p:nvPr>
        </p:nvSpPr>
        <p:spPr/>
        <p:txBody>
          <a:bodyPr/>
          <a:lstStyle>
            <a:lvl1pPr>
              <a:defRPr/>
            </a:lvl1pPr>
          </a:lstStyle>
          <a:p>
            <a:fld id="{9B52B1A3-7A46-4A1B-939E-E22AFA7D7ADB}" type="slidenum">
              <a:rPr lang="en-US" altLang="en-US"/>
              <a:pPr/>
              <a:t>‹#›</a:t>
            </a:fld>
            <a:endParaRPr lang="en-US" altLang="en-US"/>
          </a:p>
        </p:txBody>
      </p:sp>
      <p:sp>
        <p:nvSpPr>
          <p:cNvPr id="10"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316713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txBox="1">
            <a:spLocks/>
          </p:cNvSpPr>
          <p:nvPr userDrawn="1"/>
        </p:nvSpPr>
        <p:spPr>
          <a:xfrm>
            <a:off x="624417" y="188913"/>
            <a:ext cx="10972800" cy="792162"/>
          </a:xfrm>
          <a:prstGeom prst="roundRect">
            <a:avLst/>
          </a:prstGeom>
          <a:ln>
            <a:solidFill>
              <a:schemeClr val="accent3">
                <a:lumMod val="60000"/>
                <a:lumOff val="40000"/>
              </a:schemeClr>
            </a:solidFill>
          </a:ln>
        </p:spPr>
        <p:txBody>
          <a:bodyPr anchor="ctr">
            <a:normAutofit/>
          </a:bodyPr>
          <a:lstStyle>
            <a:lvl1pPr>
              <a:defRPr sz="2800">
                <a:solidFill>
                  <a:schemeClr val="accent3">
                    <a:lumMod val="75000"/>
                  </a:schemeClr>
                </a:solidFill>
              </a:defRPr>
            </a:lvl1pPr>
          </a:lstStyle>
          <a:p>
            <a:pPr algn="ctr">
              <a:spcBef>
                <a:spcPct val="0"/>
              </a:spcBef>
              <a:defRPr/>
            </a:pPr>
            <a:r>
              <a:rPr lang="en-US" sz="2800">
                <a:solidFill>
                  <a:srgbClr val="9BBB59">
                    <a:lumMod val="75000"/>
                  </a:srgbClr>
                </a:solidFill>
                <a:latin typeface="Trebuchet MS"/>
                <a:ea typeface="ＭＳ Ｐゴシック" panose="020B0600070205080204" pitchFamily="34" charset="-128"/>
              </a:rPr>
              <a:t>Click to edit Master title style</a:t>
            </a:r>
            <a:endParaRPr lang="en-US" sz="2800" dirty="0">
              <a:solidFill>
                <a:srgbClr val="9BBB59">
                  <a:lumMod val="75000"/>
                </a:srgbClr>
              </a:solidFill>
              <a:latin typeface="Trebuchet MS"/>
              <a:ea typeface="ＭＳ Ｐゴシック" panose="020B0600070205080204" pitchFamily="34" charset="-128"/>
            </a:endParaRPr>
          </a:p>
        </p:txBody>
      </p:sp>
      <p:sp>
        <p:nvSpPr>
          <p:cNvPr id="3" name="Date Placeholder 2"/>
          <p:cNvSpPr>
            <a:spLocks noGrp="1"/>
          </p:cNvSpPr>
          <p:nvPr>
            <p:ph type="dt" sz="half" idx="10"/>
          </p:nvPr>
        </p:nvSpPr>
        <p:spPr/>
        <p:txBody>
          <a:bodyPr/>
          <a:lstStyle>
            <a:lvl1pPr>
              <a:defRPr/>
            </a:lvl1pPr>
          </a:lstStyle>
          <a:p>
            <a:fld id="{5B476D52-9E39-49EE-9088-A6EE2D8843C4}" type="datetime1">
              <a:rPr lang="en-US" altLang="en-US" smtClean="0"/>
              <a:pPr/>
              <a:t>9/28/2019</a:t>
            </a:fld>
            <a:endParaRPr lang="en-US" altLang="en-US"/>
          </a:p>
        </p:txBody>
      </p:sp>
      <p:sp>
        <p:nvSpPr>
          <p:cNvPr id="5" name="Slide Number Placeholder 4"/>
          <p:cNvSpPr>
            <a:spLocks noGrp="1"/>
          </p:cNvSpPr>
          <p:nvPr>
            <p:ph type="sldNum" sz="quarter" idx="12"/>
          </p:nvPr>
        </p:nvSpPr>
        <p:spPr/>
        <p:txBody>
          <a:bodyPr/>
          <a:lstStyle>
            <a:lvl1pPr>
              <a:defRPr/>
            </a:lvl1pPr>
          </a:lstStyle>
          <a:p>
            <a:fld id="{8239CDD4-10E5-446F-9633-96E01BA4EEA1}" type="slidenum">
              <a:rPr lang="en-US" altLang="en-US"/>
              <a:pPr/>
              <a:t>‹#›</a:t>
            </a:fld>
            <a:endParaRPr lang="en-US" altLang="en-US"/>
          </a:p>
        </p:txBody>
      </p:sp>
      <p:sp>
        <p:nvSpPr>
          <p:cNvPr id="6"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970658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4B28927-91D8-AB43-973D-CC161BA8D2BF}"/>
              </a:ext>
            </a:extLst>
          </p:cNvPr>
          <p:cNvSpPr>
            <a:spLocks noGrp="1"/>
          </p:cNvSpPr>
          <p:nvPr>
            <p:ph type="title"/>
          </p:nvPr>
        </p:nvSpPr>
        <p:spPr>
          <a:xfrm>
            <a:off x="623392" y="332656"/>
            <a:ext cx="8828105" cy="648072"/>
          </a:xfrm>
          <a:prstGeom prst="roundRect">
            <a:avLst/>
          </a:prstGeom>
          <a:solidFill>
            <a:schemeClr val="bg1"/>
          </a:solidFill>
          <a:ln>
            <a:solidFill>
              <a:schemeClr val="accent3">
                <a:lumMod val="60000"/>
                <a:lumOff val="40000"/>
              </a:schemeClr>
            </a:solidFill>
          </a:ln>
        </p:spPr>
        <p:txBody>
          <a:bodyPr>
            <a:normAutofit/>
          </a:bodyPr>
          <a:lstStyle>
            <a:lvl1pPr>
              <a:defRPr sz="2800">
                <a:solidFill>
                  <a:srgbClr val="53672B"/>
                </a:solidFill>
              </a:defRPr>
            </a:lvl1pPr>
          </a:lstStyle>
          <a:p>
            <a:r>
              <a:rPr lang="en-US" dirty="0"/>
              <a:t>Click to edit Master title style</a:t>
            </a:r>
          </a:p>
        </p:txBody>
      </p:sp>
      <p:sp>
        <p:nvSpPr>
          <p:cNvPr id="16" name="Picture Placeholder 15">
            <a:extLst>
              <a:ext uri="{FF2B5EF4-FFF2-40B4-BE49-F238E27FC236}">
                <a16:creationId xmlns:a16="http://schemas.microsoft.com/office/drawing/2014/main" id="{446BD431-B720-4740-82BC-63CEACD6EDBD}"/>
              </a:ext>
            </a:extLst>
          </p:cNvPr>
          <p:cNvSpPr>
            <a:spLocks noGrp="1"/>
          </p:cNvSpPr>
          <p:nvPr>
            <p:ph type="pic" sz="quarter" idx="11"/>
          </p:nvPr>
        </p:nvSpPr>
        <p:spPr bwMode="auto">
          <a:xfrm>
            <a:off x="7315200" y="3641725"/>
            <a:ext cx="4876800" cy="3216275"/>
          </a:xfrm>
          <a:custGeom>
            <a:avLst/>
            <a:gdLst>
              <a:gd name="connsiteX0" fmla="*/ 0 w 4876800"/>
              <a:gd name="connsiteY0" fmla="*/ 0 h 3216275"/>
              <a:gd name="connsiteX1" fmla="*/ 4876800 w 4876800"/>
              <a:gd name="connsiteY1" fmla="*/ 0 h 3216275"/>
              <a:gd name="connsiteX2" fmla="*/ 4876800 w 4876800"/>
              <a:gd name="connsiteY2" fmla="*/ 3216275 h 3216275"/>
              <a:gd name="connsiteX3" fmla="*/ 0 w 4876800"/>
              <a:gd name="connsiteY3" fmla="*/ 3216275 h 3216275"/>
              <a:gd name="connsiteX4" fmla="*/ 0 w 4876800"/>
              <a:gd name="connsiteY4" fmla="*/ 0 h 3216275"/>
              <a:gd name="connsiteX0" fmla="*/ 812800 w 4876800"/>
              <a:gd name="connsiteY0" fmla="*/ 7815 h 3216275"/>
              <a:gd name="connsiteX1" fmla="*/ 4876800 w 4876800"/>
              <a:gd name="connsiteY1" fmla="*/ 0 h 3216275"/>
              <a:gd name="connsiteX2" fmla="*/ 4876800 w 4876800"/>
              <a:gd name="connsiteY2" fmla="*/ 3216275 h 3216275"/>
              <a:gd name="connsiteX3" fmla="*/ 0 w 4876800"/>
              <a:gd name="connsiteY3" fmla="*/ 3216275 h 3216275"/>
              <a:gd name="connsiteX4" fmla="*/ 812800 w 4876800"/>
              <a:gd name="connsiteY4" fmla="*/ 7815 h 3216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3216275">
                <a:moveTo>
                  <a:pt x="812800" y="7815"/>
                </a:moveTo>
                <a:lnTo>
                  <a:pt x="4876800" y="0"/>
                </a:lnTo>
                <a:lnTo>
                  <a:pt x="4876800" y="3216275"/>
                </a:lnTo>
                <a:lnTo>
                  <a:pt x="0" y="3216275"/>
                </a:lnTo>
                <a:lnTo>
                  <a:pt x="812800" y="7815"/>
                </a:lnTo>
                <a:close/>
              </a:path>
            </a:pathLst>
          </a:custGeom>
          <a:solidFill>
            <a:schemeClr val="accent3">
              <a:lumMod val="20000"/>
              <a:lumOff val="80000"/>
            </a:schemeClr>
          </a:solidFill>
          <a:ln>
            <a:noFill/>
          </a:ln>
        </p:spPr>
        <p:txBody>
          <a:bodyPr/>
          <a:lstStyle/>
          <a:p>
            <a:endParaRPr lang="en-US"/>
          </a:p>
        </p:txBody>
      </p:sp>
      <p:sp>
        <p:nvSpPr>
          <p:cNvPr id="18" name="Picture Placeholder 17">
            <a:extLst>
              <a:ext uri="{FF2B5EF4-FFF2-40B4-BE49-F238E27FC236}">
                <a16:creationId xmlns:a16="http://schemas.microsoft.com/office/drawing/2014/main" id="{500F8563-4469-5643-BC5E-C67DB6A3B4EB}"/>
              </a:ext>
            </a:extLst>
          </p:cNvPr>
          <p:cNvSpPr>
            <a:spLocks noGrp="1"/>
          </p:cNvSpPr>
          <p:nvPr>
            <p:ph type="pic" sz="quarter" idx="12"/>
          </p:nvPr>
        </p:nvSpPr>
        <p:spPr bwMode="auto">
          <a:xfrm>
            <a:off x="8144117" y="0"/>
            <a:ext cx="4047881" cy="3571631"/>
          </a:xfrm>
          <a:custGeom>
            <a:avLst/>
            <a:gdLst>
              <a:gd name="connsiteX0" fmla="*/ 0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0 w 4071327"/>
              <a:gd name="connsiteY4" fmla="*/ 0 h 3571631"/>
              <a:gd name="connsiteX0" fmla="*/ 937846 w 4071327"/>
              <a:gd name="connsiteY0" fmla="*/ 0 h 3571631"/>
              <a:gd name="connsiteX1" fmla="*/ 4071327 w 4071327"/>
              <a:gd name="connsiteY1" fmla="*/ 0 h 3571631"/>
              <a:gd name="connsiteX2" fmla="*/ 4071327 w 4071327"/>
              <a:gd name="connsiteY2" fmla="*/ 3571631 h 3571631"/>
              <a:gd name="connsiteX3" fmla="*/ 0 w 4071327"/>
              <a:gd name="connsiteY3" fmla="*/ 3571631 h 3571631"/>
              <a:gd name="connsiteX4" fmla="*/ 937846 w 4071327"/>
              <a:gd name="connsiteY4" fmla="*/ 0 h 3571631"/>
              <a:gd name="connsiteX0" fmla="*/ 914400 w 4047881"/>
              <a:gd name="connsiteY0" fmla="*/ 0 h 3571631"/>
              <a:gd name="connsiteX1" fmla="*/ 4047881 w 4047881"/>
              <a:gd name="connsiteY1" fmla="*/ 0 h 3571631"/>
              <a:gd name="connsiteX2" fmla="*/ 4047881 w 4047881"/>
              <a:gd name="connsiteY2" fmla="*/ 3571631 h 3571631"/>
              <a:gd name="connsiteX3" fmla="*/ 0 w 4047881"/>
              <a:gd name="connsiteY3" fmla="*/ 3571631 h 3571631"/>
              <a:gd name="connsiteX4" fmla="*/ 914400 w 4047881"/>
              <a:gd name="connsiteY4" fmla="*/ 0 h 3571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7881" h="3571631">
                <a:moveTo>
                  <a:pt x="914400" y="0"/>
                </a:moveTo>
                <a:lnTo>
                  <a:pt x="4047881" y="0"/>
                </a:lnTo>
                <a:lnTo>
                  <a:pt x="4047881" y="3571631"/>
                </a:lnTo>
                <a:lnTo>
                  <a:pt x="0" y="3571631"/>
                </a:lnTo>
                <a:lnTo>
                  <a:pt x="914400" y="0"/>
                </a:lnTo>
                <a:close/>
              </a:path>
            </a:pathLst>
          </a:custGeom>
          <a:solidFill>
            <a:schemeClr val="accent3">
              <a:lumMod val="60000"/>
              <a:lumOff val="40000"/>
            </a:schemeClr>
          </a:solidFill>
          <a:ln>
            <a:noFill/>
          </a:ln>
        </p:spPr>
        <p:txBody>
          <a:bodyPr/>
          <a:lstStyle/>
          <a:p>
            <a:endParaRPr lang="en-US"/>
          </a:p>
        </p:txBody>
      </p:sp>
    </p:spTree>
    <p:extLst>
      <p:ext uri="{BB962C8B-B14F-4D97-AF65-F5344CB8AC3E}">
        <p14:creationId xmlns:p14="http://schemas.microsoft.com/office/powerpoint/2010/main" val="749937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008ECED-7C6B-8445-943A-06B14CC67319}"/>
              </a:ext>
            </a:extLst>
          </p:cNvPr>
          <p:cNvSpPr>
            <a:spLocks noGrp="1"/>
          </p:cNvSpPr>
          <p:nvPr>
            <p:ph type="pic" sz="quarter" idx="10"/>
          </p:nvPr>
        </p:nvSpPr>
        <p:spPr bwMode="auto">
          <a:xfrm>
            <a:off x="7315721" y="-8312"/>
            <a:ext cx="4876280" cy="6866312"/>
          </a:xfrm>
          <a:custGeom>
            <a:avLst/>
            <a:gdLst>
              <a:gd name="connsiteX0" fmla="*/ 0 w 3812251"/>
              <a:gd name="connsiteY0" fmla="*/ 0 h 6858000"/>
              <a:gd name="connsiteX1" fmla="*/ 3812251 w 3812251"/>
              <a:gd name="connsiteY1" fmla="*/ 0 h 6858000"/>
              <a:gd name="connsiteX2" fmla="*/ 3812251 w 3812251"/>
              <a:gd name="connsiteY2" fmla="*/ 6858000 h 6858000"/>
              <a:gd name="connsiteX3" fmla="*/ 0 w 3812251"/>
              <a:gd name="connsiteY3" fmla="*/ 6858000 h 6858000"/>
              <a:gd name="connsiteX4" fmla="*/ 0 w 3812251"/>
              <a:gd name="connsiteY4" fmla="*/ 0 h 6858000"/>
              <a:gd name="connsiteX0" fmla="*/ 1720734 w 5532985"/>
              <a:gd name="connsiteY0" fmla="*/ 0 h 6858000"/>
              <a:gd name="connsiteX1" fmla="*/ 5532985 w 5532985"/>
              <a:gd name="connsiteY1" fmla="*/ 0 h 6858000"/>
              <a:gd name="connsiteX2" fmla="*/ 5532985 w 5532985"/>
              <a:gd name="connsiteY2" fmla="*/ 6858000 h 6858000"/>
              <a:gd name="connsiteX3" fmla="*/ 0 w 5532985"/>
              <a:gd name="connsiteY3" fmla="*/ 6849687 h 6858000"/>
              <a:gd name="connsiteX4" fmla="*/ 1720734 w 5532985"/>
              <a:gd name="connsiteY4" fmla="*/ 0 h 6858000"/>
              <a:gd name="connsiteX0" fmla="*/ 2435628 w 5532985"/>
              <a:gd name="connsiteY0" fmla="*/ 24938 h 6858000"/>
              <a:gd name="connsiteX1" fmla="*/ 5532985 w 5532985"/>
              <a:gd name="connsiteY1" fmla="*/ 0 h 6858000"/>
              <a:gd name="connsiteX2" fmla="*/ 5532985 w 5532985"/>
              <a:gd name="connsiteY2" fmla="*/ 6858000 h 6858000"/>
              <a:gd name="connsiteX3" fmla="*/ 0 w 5532985"/>
              <a:gd name="connsiteY3" fmla="*/ 6849687 h 6858000"/>
              <a:gd name="connsiteX4" fmla="*/ 2435628 w 5532985"/>
              <a:gd name="connsiteY4" fmla="*/ 24938 h 6858000"/>
              <a:gd name="connsiteX0" fmla="*/ 1778923 w 4876280"/>
              <a:gd name="connsiteY0" fmla="*/ 24938 h 6858000"/>
              <a:gd name="connsiteX1" fmla="*/ 4876280 w 4876280"/>
              <a:gd name="connsiteY1" fmla="*/ 0 h 6858000"/>
              <a:gd name="connsiteX2" fmla="*/ 4876280 w 4876280"/>
              <a:gd name="connsiteY2" fmla="*/ 6858000 h 6858000"/>
              <a:gd name="connsiteX3" fmla="*/ 0 w 4876280"/>
              <a:gd name="connsiteY3" fmla="*/ 6849687 h 6858000"/>
              <a:gd name="connsiteX4" fmla="*/ 1778923 w 4876280"/>
              <a:gd name="connsiteY4" fmla="*/ 24938 h 6858000"/>
              <a:gd name="connsiteX0" fmla="*/ 1737359 w 4876280"/>
              <a:gd name="connsiteY0" fmla="*/ 0 h 6866312"/>
              <a:gd name="connsiteX1" fmla="*/ 4876280 w 4876280"/>
              <a:gd name="connsiteY1" fmla="*/ 8312 h 6866312"/>
              <a:gd name="connsiteX2" fmla="*/ 4876280 w 4876280"/>
              <a:gd name="connsiteY2" fmla="*/ 6866312 h 6866312"/>
              <a:gd name="connsiteX3" fmla="*/ 0 w 4876280"/>
              <a:gd name="connsiteY3" fmla="*/ 6857999 h 6866312"/>
              <a:gd name="connsiteX4" fmla="*/ 1737359 w 4876280"/>
              <a:gd name="connsiteY4" fmla="*/ 0 h 6866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280" h="6866312">
                <a:moveTo>
                  <a:pt x="1737359" y="0"/>
                </a:moveTo>
                <a:lnTo>
                  <a:pt x="4876280" y="8312"/>
                </a:lnTo>
                <a:lnTo>
                  <a:pt x="4876280" y="6866312"/>
                </a:lnTo>
                <a:lnTo>
                  <a:pt x="0" y="6857999"/>
                </a:lnTo>
                <a:lnTo>
                  <a:pt x="1737359" y="0"/>
                </a:lnTo>
                <a:close/>
              </a:path>
            </a:pathLst>
          </a:custGeom>
          <a:solidFill>
            <a:schemeClr val="bg1">
              <a:lumMod val="75000"/>
            </a:schemeClr>
          </a:solidFill>
          <a:ln>
            <a:noFill/>
          </a:ln>
        </p:spPr>
        <p:txBody>
          <a:bodyPr/>
          <a:lstStyle/>
          <a:p>
            <a:endParaRPr lang="en-US" dirty="0"/>
          </a:p>
        </p:txBody>
      </p:sp>
    </p:spTree>
    <p:extLst>
      <p:ext uri="{BB962C8B-B14F-4D97-AF65-F5344CB8AC3E}">
        <p14:creationId xmlns:p14="http://schemas.microsoft.com/office/powerpoint/2010/main" val="2523625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148EC57-F297-41D0-81D8-E716D85C86C9}" type="datetime1">
              <a:rPr lang="en-US" altLang="en-US" smtClean="0"/>
              <a:pPr/>
              <a:t>9/28/2019</a:t>
            </a:fld>
            <a:endParaRPr lang="en-US" altLang="en-US"/>
          </a:p>
        </p:txBody>
      </p:sp>
      <p:sp>
        <p:nvSpPr>
          <p:cNvPr id="4" name="Slide Number Placeholder 5"/>
          <p:cNvSpPr>
            <a:spLocks noGrp="1"/>
          </p:cNvSpPr>
          <p:nvPr>
            <p:ph type="sldNum" sz="quarter" idx="12"/>
          </p:nvPr>
        </p:nvSpPr>
        <p:spPr/>
        <p:txBody>
          <a:bodyPr/>
          <a:lstStyle>
            <a:lvl1pPr>
              <a:defRPr/>
            </a:lvl1pPr>
          </a:lstStyle>
          <a:p>
            <a:fld id="{9916A5A5-520D-40B4-A062-7F2F4AE2E0CC}" type="slidenum">
              <a:rPr lang="en-US" altLang="en-US"/>
              <a:pPr/>
              <a:t>‹#›</a:t>
            </a:fld>
            <a:endParaRPr lang="en-US" altLang="en-US"/>
          </a:p>
        </p:txBody>
      </p:sp>
      <p:sp>
        <p:nvSpPr>
          <p:cNvPr id="5" name="Footer Placeholder 4"/>
          <p:cNvSpPr>
            <a:spLocks noGrp="1"/>
          </p:cNvSpPr>
          <p:nvPr>
            <p:ph type="ftr" sz="quarter" idx="11"/>
          </p:nvPr>
        </p:nvSpPr>
        <p:spPr>
          <a:xfrm>
            <a:off x="4165600" y="6315741"/>
            <a:ext cx="3860800" cy="502574"/>
          </a:xfrm>
        </p:spPr>
        <p:txBody>
          <a:bodyPr/>
          <a:lstStyle>
            <a:lvl1pPr>
              <a:defRPr>
                <a:ea typeface="MS PGothic" panose="020B0600070205080204" pitchFamily="34" charset="-128"/>
              </a:defRPr>
            </a:lvl1pPr>
          </a:lstStyle>
          <a:p>
            <a:pPr>
              <a:defRPr/>
            </a:pPr>
            <a:r>
              <a:rPr lang="en-US" dirty="0"/>
              <a:t>Sixth Multi-stakeholder Partnership (MSP) meeting </a:t>
            </a:r>
          </a:p>
          <a:p>
            <a:pPr>
              <a:defRPr/>
            </a:pPr>
            <a:r>
              <a:rPr lang="en-US" dirty="0"/>
              <a:t>Panama 20-23 June 2016</a:t>
            </a:r>
          </a:p>
          <a:p>
            <a:pPr>
              <a:defRPr/>
            </a:pPr>
            <a:endParaRPr lang="en-US" dirty="0"/>
          </a:p>
        </p:txBody>
      </p:sp>
    </p:spTree>
    <p:extLst>
      <p:ext uri="{BB962C8B-B14F-4D97-AF65-F5344CB8AC3E}">
        <p14:creationId xmlns:p14="http://schemas.microsoft.com/office/powerpoint/2010/main" val="2878953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609600" y="0"/>
            <a:ext cx="109728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title style</a:t>
            </a:r>
          </a:p>
        </p:txBody>
      </p:sp>
      <p:sp>
        <p:nvSpPr>
          <p:cNvPr id="13315"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Text example</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09600" y="6453189"/>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Georgia" panose="02040502050405020303" pitchFamily="18" charset="0"/>
              </a:defRPr>
            </a:lvl1pPr>
          </a:lstStyle>
          <a:p>
            <a:pPr fontAlgn="base">
              <a:spcBef>
                <a:spcPct val="0"/>
              </a:spcBef>
              <a:spcAft>
                <a:spcPct val="0"/>
              </a:spcAft>
            </a:pPr>
            <a:fld id="{25FC3761-0247-4A0C-9BD5-632166878007}" type="datetime1">
              <a:rPr lang="en-US" altLang="en-US" smtClean="0">
                <a:ea typeface="ＭＳ Ｐゴシック" panose="020B0600070205080204" pitchFamily="34" charset="-128"/>
              </a:rPr>
              <a:pPr fontAlgn="base">
                <a:spcBef>
                  <a:spcPct val="0"/>
                </a:spcBef>
                <a:spcAft>
                  <a:spcPct val="0"/>
                </a:spcAft>
              </a:pPr>
              <a:t>9/28/2019</a:t>
            </a:fld>
            <a:endParaRPr lang="en-US" altLang="en-US">
              <a:ea typeface="ＭＳ Ｐゴシック" panose="020B0600070205080204" pitchFamily="34" charset="-128"/>
            </a:endParaRPr>
          </a:p>
        </p:txBody>
      </p:sp>
      <p:sp>
        <p:nvSpPr>
          <p:cNvPr id="5" name="Footer Placeholder 4"/>
          <p:cNvSpPr>
            <a:spLocks noGrp="1"/>
          </p:cNvSpPr>
          <p:nvPr>
            <p:ph type="ftr" sz="quarter" idx="3"/>
          </p:nvPr>
        </p:nvSpPr>
        <p:spPr>
          <a:xfrm>
            <a:off x="4165600" y="6453189"/>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mn-lt"/>
                <a:ea typeface="+mn-ea"/>
                <a:cs typeface="+mn-cs"/>
              </a:defRPr>
            </a:lvl1pPr>
          </a:lstStyle>
          <a:p>
            <a:pPr>
              <a:defRPr/>
            </a:pPr>
            <a:r>
              <a:rPr lang="en-US"/>
              <a:t>Sixth Multi-stakeholder Partnership (MSP) meeting  Panama 20-23 June 2016 </a:t>
            </a:r>
          </a:p>
        </p:txBody>
      </p:sp>
      <p:sp>
        <p:nvSpPr>
          <p:cNvPr id="6" name="Slide Number Placeholder 5"/>
          <p:cNvSpPr>
            <a:spLocks noGrp="1"/>
          </p:cNvSpPr>
          <p:nvPr>
            <p:ph type="sldNum" sz="quarter" idx="4"/>
          </p:nvPr>
        </p:nvSpPr>
        <p:spPr>
          <a:xfrm>
            <a:off x="8737600" y="6453189"/>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Georgia" panose="02040502050405020303" pitchFamily="18" charset="0"/>
              </a:defRPr>
            </a:lvl1pPr>
          </a:lstStyle>
          <a:p>
            <a:pPr fontAlgn="base">
              <a:spcBef>
                <a:spcPct val="0"/>
              </a:spcBef>
              <a:spcAft>
                <a:spcPct val="0"/>
              </a:spcAft>
            </a:pPr>
            <a:fld id="{6D054CDD-4CE3-40C0-8AFF-1F5CBDEA0CA1}" type="slidenum">
              <a:rPr lang="en-US" altLang="en-US">
                <a:ea typeface="ＭＳ Ｐゴシック" panose="020B0600070205080204" pitchFamily="34" charset="-128"/>
              </a:rPr>
              <a:pPr fontAlgn="base">
                <a:spcBef>
                  <a:spcPct val="0"/>
                </a:spcBef>
                <a:spcAft>
                  <a:spcPct val="0"/>
                </a:spcAft>
              </a:pPr>
              <a:t>‹#›</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7984621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82" r:id="rId7"/>
    <p:sldLayoutId id="2147483683" r:id="rId8"/>
    <p:sldLayoutId id="2147483679" r:id="rId9"/>
    <p:sldLayoutId id="2147483680" r:id="rId10"/>
    <p:sldLayoutId id="2147483681" r:id="rId11"/>
  </p:sldLayoutIdLst>
  <p:hf sldNum="0" hdr="0" dt="0"/>
  <p:txStyles>
    <p:titleStyle>
      <a:lvl1pPr algn="ctr" rtl="0" eaLnBrk="0" fontAlgn="base" hangingPunct="0">
        <a:spcBef>
          <a:spcPct val="0"/>
        </a:spcBef>
        <a:spcAft>
          <a:spcPct val="0"/>
        </a:spcAft>
        <a:defRPr sz="28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p:titleStyle>
    <p:bodyStyle>
      <a:lvl1pPr marL="342900" indent="-342900" algn="l" rtl="0" eaLnBrk="0" fontAlgn="base" hangingPunct="0">
        <a:spcBef>
          <a:spcPct val="20000"/>
        </a:spcBef>
        <a:spcAft>
          <a:spcPct val="0"/>
        </a:spcAft>
        <a:buFont typeface="Courier New" panose="02070309020205020404" pitchFamily="49" charset="0"/>
        <a:buChar char="o"/>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Wingdings" panose="05000000000000000000" pitchFamily="2" charset="2"/>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stretch>
            <a:fillRect/>
          </a:stretch>
        </p:blipFill>
        <p:spPr>
          <a:xfrm>
            <a:off x="6655436" y="5644834"/>
            <a:ext cx="5024175" cy="50989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059" y="182951"/>
            <a:ext cx="4532672" cy="940262"/>
          </a:xfrm>
          <a:prstGeom prst="rect">
            <a:avLst/>
          </a:prstGeom>
        </p:spPr>
      </p:pic>
      <p:sp>
        <p:nvSpPr>
          <p:cNvPr id="10" name="Title 1">
            <a:extLst>
              <a:ext uri="{FF2B5EF4-FFF2-40B4-BE49-F238E27FC236}">
                <a16:creationId xmlns:a16="http://schemas.microsoft.com/office/drawing/2014/main" id="{D2396F0F-7857-403D-AC0E-A6B135493E8D}"/>
              </a:ext>
            </a:extLst>
          </p:cNvPr>
          <p:cNvSpPr txBox="1">
            <a:spLocks/>
          </p:cNvSpPr>
          <p:nvPr/>
        </p:nvSpPr>
        <p:spPr bwMode="auto">
          <a:xfrm>
            <a:off x="491710" y="3847781"/>
            <a:ext cx="11208580" cy="1507552"/>
          </a:xfrm>
          <a:prstGeom prst="roundRect">
            <a:avLst/>
          </a:prstGeom>
          <a:solidFill>
            <a:schemeClr val="bg2"/>
          </a:solidFill>
          <a:ln>
            <a:noFill/>
          </a:ln>
        </p:spPr>
        <p:txBody>
          <a:bodyPr anchor="ctr">
            <a:noAutofit/>
          </a:bodyPr>
          <a:lstStyle>
            <a:lvl1pPr algn="ctr" rtl="0" eaLnBrk="0" fontAlgn="base" hangingPunct="0">
              <a:spcBef>
                <a:spcPct val="0"/>
              </a:spcBef>
              <a:spcAft>
                <a:spcPct val="0"/>
              </a:spcAft>
              <a:defRPr sz="2800" kern="1200">
                <a:solidFill>
                  <a:srgbClr val="53672B"/>
                </a:solidFill>
                <a:latin typeface="+mj-lt"/>
                <a:ea typeface="MS PGothic" panose="020B0600070205080204" pitchFamily="34" charset="-128"/>
                <a:cs typeface="MS PGothic" charset="0"/>
              </a:defRPr>
            </a:lvl1pPr>
            <a:lvl2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2pPr>
            <a:lvl3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3pPr>
            <a:lvl4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4pPr>
            <a:lvl5pPr algn="ctr" rtl="0" eaLnBrk="0" fontAlgn="base" hangingPunct="0">
              <a:spcBef>
                <a:spcPct val="0"/>
              </a:spcBef>
              <a:spcAft>
                <a:spcPct val="0"/>
              </a:spcAft>
              <a:defRPr sz="2800">
                <a:solidFill>
                  <a:schemeClr val="tx1"/>
                </a:solidFill>
                <a:latin typeface="Trebuchet MS" pitchFamily="34" charset="0"/>
                <a:ea typeface="MS PGothic" panose="020B0600070205080204" pitchFamily="34" charset="-128"/>
                <a:cs typeface="MS PGothic" charset="0"/>
              </a:defRPr>
            </a:lvl5pPr>
            <a:lvl6pPr marL="457200" algn="ctr" rtl="0" fontAlgn="base">
              <a:spcBef>
                <a:spcPct val="0"/>
              </a:spcBef>
              <a:spcAft>
                <a:spcPct val="0"/>
              </a:spcAft>
              <a:defRPr sz="4400">
                <a:solidFill>
                  <a:schemeClr val="tx1"/>
                </a:solidFill>
                <a:latin typeface="Trebuchet MS" pitchFamily="34" charset="0"/>
              </a:defRPr>
            </a:lvl6pPr>
            <a:lvl7pPr marL="914400" algn="ctr" rtl="0" fontAlgn="base">
              <a:spcBef>
                <a:spcPct val="0"/>
              </a:spcBef>
              <a:spcAft>
                <a:spcPct val="0"/>
              </a:spcAft>
              <a:defRPr sz="4400">
                <a:solidFill>
                  <a:schemeClr val="tx1"/>
                </a:solidFill>
                <a:latin typeface="Trebuchet MS" pitchFamily="34" charset="0"/>
              </a:defRPr>
            </a:lvl7pPr>
            <a:lvl8pPr marL="1371600" algn="ctr" rtl="0" fontAlgn="base">
              <a:spcBef>
                <a:spcPct val="0"/>
              </a:spcBef>
              <a:spcAft>
                <a:spcPct val="0"/>
              </a:spcAft>
              <a:defRPr sz="4400">
                <a:solidFill>
                  <a:schemeClr val="tx1"/>
                </a:solidFill>
                <a:latin typeface="Trebuchet MS" pitchFamily="34" charset="0"/>
              </a:defRPr>
            </a:lvl8pPr>
            <a:lvl9pPr marL="1828800" algn="ctr" rtl="0" fontAlgn="base">
              <a:spcBef>
                <a:spcPct val="0"/>
              </a:spcBef>
              <a:spcAft>
                <a:spcPct val="0"/>
              </a:spcAft>
              <a:defRPr sz="4400">
                <a:solidFill>
                  <a:schemeClr val="tx1"/>
                </a:solidFill>
                <a:latin typeface="Trebuchet MS" pitchFamily="34" charset="0"/>
              </a:defRPr>
            </a:lvl9pPr>
          </a:lstStyle>
          <a:p>
            <a:pPr algn="l"/>
            <a:r>
              <a:rPr lang="en-GB" sz="2000" b="1" dirty="0"/>
              <a:t>Lightning presentation at a parallel session, 9th Multi-Stakeholder Partnership Meeting of the Global Agenda for Sustainable Livestock, Manhattan, Kansas, 9-12 September 2019</a:t>
            </a:r>
          </a:p>
        </p:txBody>
      </p:sp>
      <p:sp>
        <p:nvSpPr>
          <p:cNvPr id="12" name="Rechteck 2">
            <a:extLst>
              <a:ext uri="{FF2B5EF4-FFF2-40B4-BE49-F238E27FC236}">
                <a16:creationId xmlns:a16="http://schemas.microsoft.com/office/drawing/2014/main" id="{BC8C0300-E2FC-42E2-96CF-F19B6E44341D}"/>
              </a:ext>
            </a:extLst>
          </p:cNvPr>
          <p:cNvSpPr/>
          <p:nvPr/>
        </p:nvSpPr>
        <p:spPr>
          <a:xfrm>
            <a:off x="491710" y="1724123"/>
            <a:ext cx="11187901" cy="2123658"/>
          </a:xfrm>
          <a:prstGeom prst="rect">
            <a:avLst/>
          </a:prstGeom>
        </p:spPr>
        <p:txBody>
          <a:bodyPr wrap="square">
            <a:spAutoFit/>
          </a:bodyPr>
          <a:lstStyle/>
          <a:p>
            <a:r>
              <a:rPr lang="en-GB" sz="2800" dirty="0">
                <a:solidFill>
                  <a:schemeClr val="accent3">
                    <a:lumMod val="75000"/>
                  </a:schemeClr>
                </a:solidFill>
              </a:rPr>
              <a:t>Improving collaboration between research and </a:t>
            </a:r>
            <a:r>
              <a:rPr lang="en-GB" sz="2800" dirty="0" err="1">
                <a:solidFill>
                  <a:schemeClr val="accent3">
                    <a:lumMod val="75000"/>
                  </a:schemeClr>
                </a:solidFill>
              </a:rPr>
              <a:t>th</a:t>
            </a:r>
            <a:r>
              <a:rPr lang="en-GB" sz="2800">
                <a:solidFill>
                  <a:schemeClr val="accent3">
                    <a:lumMod val="75000"/>
                  </a:schemeClr>
                </a:solidFill>
              </a:rPr>
              <a:t> private </a:t>
            </a:r>
            <a:r>
              <a:rPr lang="en-GB" sz="2800" dirty="0">
                <a:solidFill>
                  <a:schemeClr val="accent3">
                    <a:lumMod val="75000"/>
                  </a:schemeClr>
                </a:solidFill>
              </a:rPr>
              <a:t>sector to accelerate livestock innovation for sustainability into use: Delivering vaccines</a:t>
            </a:r>
          </a:p>
          <a:p>
            <a:endParaRPr lang="en-GB" sz="2800" dirty="0">
              <a:solidFill>
                <a:schemeClr val="accent3">
                  <a:lumMod val="75000"/>
                </a:schemeClr>
              </a:solidFill>
            </a:endParaRPr>
          </a:p>
          <a:p>
            <a:r>
              <a:rPr lang="en-GB" sz="2000" dirty="0">
                <a:solidFill>
                  <a:schemeClr val="accent3">
                    <a:lumMod val="75000"/>
                  </a:schemeClr>
                </a:solidFill>
              </a:rPr>
              <a:t>Martin Barasa, VSF Germany</a:t>
            </a:r>
          </a:p>
        </p:txBody>
      </p:sp>
    </p:spTree>
    <p:extLst>
      <p:ext uri="{BB962C8B-B14F-4D97-AF65-F5344CB8AC3E}">
        <p14:creationId xmlns:p14="http://schemas.microsoft.com/office/powerpoint/2010/main" val="1986081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Introducing me!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080655"/>
            <a:ext cx="10972800" cy="5045509"/>
          </a:xfrm>
        </p:spPr>
        <p:txBody>
          <a:bodyPr/>
          <a:lstStyle/>
          <a:p>
            <a:pPr marL="0" indent="0">
              <a:buNone/>
            </a:pPr>
            <a:r>
              <a:rPr lang="de-CH" dirty="0">
                <a:solidFill>
                  <a:srgbClr val="FF0000"/>
                </a:solidFill>
              </a:rPr>
              <a:t>Who I am</a:t>
            </a:r>
            <a:r>
              <a:rPr lang="de-CH" dirty="0"/>
              <a:t>: Dr Martin Barasa, Regional Head of Programs at VSF Germany responsible for program development and programming strategies.</a:t>
            </a:r>
          </a:p>
          <a:p>
            <a:pPr marL="0" indent="0">
              <a:buNone/>
            </a:pPr>
            <a:endParaRPr lang="de-CH" dirty="0"/>
          </a:p>
          <a:p>
            <a:pPr marL="0" indent="0">
              <a:buNone/>
            </a:pPr>
            <a:r>
              <a:rPr lang="de-CH" dirty="0">
                <a:solidFill>
                  <a:srgbClr val="FF0000"/>
                </a:solidFill>
              </a:rPr>
              <a:t>Our organization</a:t>
            </a:r>
            <a:r>
              <a:rPr lang="de-CH" dirty="0"/>
              <a:t>: </a:t>
            </a:r>
            <a:r>
              <a:rPr lang="de-DE" dirty="0"/>
              <a:t>VSF Germany mission is to support people in developing countries whose livelihoods depend on agriculture—especially livestock—in their endeavors to improve their living conditions actively. The organization currently works in 6 countries in the Horn of Africa. </a:t>
            </a:r>
            <a:endParaRPr lang="en-US" dirty="0"/>
          </a:p>
          <a:p>
            <a:pPr marL="0" indent="0">
              <a:buNone/>
            </a:pPr>
            <a:endParaRPr lang="de-CH" dirty="0"/>
          </a:p>
          <a:p>
            <a:pPr marL="0" indent="0">
              <a:buNone/>
            </a:pPr>
            <a:r>
              <a:rPr lang="de-CH" dirty="0"/>
              <a:t>What our organization does related to public-private partnerships to deliver research innovation for sustainable livestock systems</a:t>
            </a:r>
          </a:p>
          <a:p>
            <a:r>
              <a:rPr lang="de-CH" dirty="0"/>
              <a:t>Piloting innovations in collaboration with product developers through humanitarian  assistance and development aid model</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1825597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example of a public-private partnership that worked</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609600" y="1104405"/>
            <a:ext cx="10972800" cy="5391398"/>
          </a:xfrm>
        </p:spPr>
        <p:txBody>
          <a:bodyPr/>
          <a:lstStyle/>
          <a:p>
            <a:pPr marL="0" indent="0">
              <a:buNone/>
            </a:pPr>
            <a:r>
              <a:rPr lang="de-CH" sz="2000" u="sng" dirty="0">
                <a:solidFill>
                  <a:srgbClr val="FF0000"/>
                </a:solidFill>
              </a:rPr>
              <a:t>Title of the initiative: </a:t>
            </a:r>
            <a:r>
              <a:rPr lang="de-CH" sz="2000" dirty="0"/>
              <a:t>Piloting the use of thermostable vaccine to control NCD disease among rural small holder poultry keepers in South Sudan. </a:t>
            </a:r>
          </a:p>
          <a:p>
            <a:pPr marL="0" indent="0">
              <a:buNone/>
            </a:pPr>
            <a:r>
              <a:rPr lang="de-CH" sz="2000" u="sng" dirty="0">
                <a:solidFill>
                  <a:srgbClr val="FF0000"/>
                </a:solidFill>
              </a:rPr>
              <a:t>Purpose: </a:t>
            </a:r>
            <a:r>
              <a:rPr lang="de-CH" sz="2000" dirty="0"/>
              <a:t>The purpose of the project was to empower rural poor women through increased income from indigenous poultry production by reducing disease mortality. </a:t>
            </a:r>
          </a:p>
          <a:p>
            <a:pPr marL="0" indent="0">
              <a:buNone/>
            </a:pPr>
            <a:r>
              <a:rPr lang="de-CH" sz="2000" dirty="0">
                <a:solidFill>
                  <a:srgbClr val="FF0000"/>
                </a:solidFill>
              </a:rPr>
              <a:t>How was it successful</a:t>
            </a:r>
            <a:r>
              <a:rPr lang="de-CH" sz="2000" dirty="0"/>
              <a:t>?</a:t>
            </a:r>
          </a:p>
          <a:p>
            <a:pPr marL="0" indent="0">
              <a:buNone/>
            </a:pPr>
            <a:r>
              <a:rPr lang="de-CH" sz="2000" dirty="0"/>
              <a:t>One of the key challenges experienced with indigenous chicken production was high mortality associated with frequent outbreaks of Newcastle disease. The problem was exacerbated by lack of access to NCD vaccine due to poor cold chain insfrastructure for the thermo-sensitive live attenuated strains of NCD vaccines. </a:t>
            </a:r>
          </a:p>
          <a:p>
            <a:pPr marL="0" indent="0">
              <a:buNone/>
            </a:pPr>
            <a:r>
              <a:rPr lang="de-CH" sz="2000" dirty="0">
                <a:solidFill>
                  <a:srgbClr val="FF0000"/>
                </a:solidFill>
              </a:rPr>
              <a:t>Why? </a:t>
            </a:r>
            <a:r>
              <a:rPr lang="de-CH" sz="2000" dirty="0"/>
              <a:t>The thermostable vaccine made it possible to plan and carry out vaccinations without the need for an elaborate cold chain </a:t>
            </a:r>
          </a:p>
          <a:p>
            <a:pPr lvl="1"/>
            <a:r>
              <a:rPr lang="de-CH" dirty="0"/>
              <a:t>Critical factor 1: Innovative research product readily available for use and in high demand  </a:t>
            </a:r>
          </a:p>
          <a:p>
            <a:pPr lvl="1"/>
            <a:r>
              <a:rPr lang="de-CH" dirty="0"/>
              <a:t>Critical factor 2: VSF Germany field operational presence and networks of community animal  health workers providing service as part of humanitarian assistance.</a:t>
            </a:r>
          </a:p>
          <a:p>
            <a:pPr lvl="1"/>
            <a:r>
              <a:rPr lang="de-CH" dirty="0"/>
              <a:t>Critical factor 3: VSF Germany subsidzed the cost of the vaccines and provided incentives to the service providers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#Livestock Agenda</a:t>
            </a:r>
            <a:endParaRPr lang="en-US" dirty="0">
              <a:solidFill>
                <a:schemeClr val="accent5"/>
              </a:solidFill>
            </a:endParaRPr>
          </a:p>
        </p:txBody>
      </p:sp>
    </p:spTree>
    <p:extLst>
      <p:ext uri="{BB962C8B-B14F-4D97-AF65-F5344CB8AC3E}">
        <p14:creationId xmlns:p14="http://schemas.microsoft.com/office/powerpoint/2010/main" val="23552667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example of a public-private partnership that didn’t work so well</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a:xfrm>
            <a:off x="596498" y="1434348"/>
            <a:ext cx="10972800" cy="4525963"/>
          </a:xfrm>
        </p:spPr>
        <p:txBody>
          <a:bodyPr/>
          <a:lstStyle/>
          <a:p>
            <a:r>
              <a:rPr lang="de-CH" sz="1800" dirty="0">
                <a:solidFill>
                  <a:srgbClr val="FF0000"/>
                </a:solidFill>
              </a:rPr>
              <a:t>Title of the initiative</a:t>
            </a:r>
            <a:r>
              <a:rPr lang="de-CH" sz="1800" dirty="0"/>
              <a:t>: Improving livestock vaccines cold chain system through the use of solar powered fridges in hard to reach areas of South Sudan. </a:t>
            </a:r>
          </a:p>
          <a:p>
            <a:r>
              <a:rPr lang="de-CH" sz="1800" dirty="0">
                <a:solidFill>
                  <a:srgbClr val="FF0000"/>
                </a:solidFill>
              </a:rPr>
              <a:t>Purpose</a:t>
            </a:r>
            <a:r>
              <a:rPr lang="de-CH" sz="1800" dirty="0"/>
              <a:t>: The purpose of the initiative was to improve access to livestock vaccines for better livestock healthcare management. </a:t>
            </a:r>
          </a:p>
          <a:p>
            <a:r>
              <a:rPr lang="de-CH" sz="1800" dirty="0">
                <a:solidFill>
                  <a:srgbClr val="FF0000"/>
                </a:solidFill>
              </a:rPr>
              <a:t>How didn’t it work so well</a:t>
            </a:r>
            <a:r>
              <a:rPr lang="de-CH" sz="1800" dirty="0"/>
              <a:t>? The provision of solar powered fridges was acknowledged as an innovative solution for managing cost effective cold chain system at community level to achieve sustainability. Provisioning was arranged through a cost recovery system that dramatically failed as communities’ syndromic dependence on humanitarian assistance impaired cost-share plans on the account of high cost of solar powered fridges. </a:t>
            </a:r>
          </a:p>
          <a:p>
            <a:endParaRPr lang="de-CH" sz="1800" dirty="0"/>
          </a:p>
          <a:p>
            <a:r>
              <a:rPr lang="de-CH" sz="1800" dirty="0"/>
              <a:t>Why? The cost-share plan was not attractive to communities despite the need for the services as the solar fridges were perceived to be too expensive.</a:t>
            </a:r>
          </a:p>
          <a:p>
            <a:endParaRPr lang="de-CH" sz="1800" dirty="0"/>
          </a:p>
          <a:p>
            <a:pPr lvl="1"/>
            <a:r>
              <a:rPr lang="de-CH" sz="1800" dirty="0"/>
              <a:t>Critical factor 1: Comprehensive product, consumer engagements on costs, ownership and benefits </a:t>
            </a:r>
          </a:p>
          <a:p>
            <a:pPr lvl="1"/>
            <a:r>
              <a:rPr lang="de-CH" sz="1800" dirty="0"/>
              <a:t>Critical factor 2: Innovative product roll-out requires stable and functional governance systems to succeed.    </a:t>
            </a:r>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2039898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7AE8A1-3D55-40F3-9899-5CD9372B5911}"/>
              </a:ext>
            </a:extLst>
          </p:cNvPr>
          <p:cNvSpPr>
            <a:spLocks noGrp="1"/>
          </p:cNvSpPr>
          <p:nvPr>
            <p:ph type="title"/>
          </p:nvPr>
        </p:nvSpPr>
        <p:spPr>
          <a:xfrm>
            <a:off x="596498" y="490119"/>
            <a:ext cx="10972800" cy="504056"/>
          </a:xfrm>
        </p:spPr>
        <p:txBody>
          <a:bodyPr>
            <a:normAutofit fontScale="90000"/>
          </a:bodyPr>
          <a:lstStyle/>
          <a:p>
            <a:r>
              <a:rPr lang="de-CH" dirty="0"/>
              <a:t>My ‘gems’ of advice</a:t>
            </a:r>
          </a:p>
        </p:txBody>
      </p:sp>
      <p:sp>
        <p:nvSpPr>
          <p:cNvPr id="3" name="Inhaltsplatzhalter 2">
            <a:extLst>
              <a:ext uri="{FF2B5EF4-FFF2-40B4-BE49-F238E27FC236}">
                <a16:creationId xmlns:a16="http://schemas.microsoft.com/office/drawing/2014/main" id="{8DA10BDD-FFD0-493A-92EB-9A6E54A75D6C}"/>
              </a:ext>
            </a:extLst>
          </p:cNvPr>
          <p:cNvSpPr>
            <a:spLocks noGrp="1"/>
          </p:cNvSpPr>
          <p:nvPr>
            <p:ph idx="1"/>
          </p:nvPr>
        </p:nvSpPr>
        <p:spPr/>
        <p:txBody>
          <a:bodyPr/>
          <a:lstStyle/>
          <a:p>
            <a:r>
              <a:rPr lang="de-CH" dirty="0"/>
              <a:t>For investors</a:t>
            </a:r>
          </a:p>
          <a:p>
            <a:pPr marL="457200" lvl="1" indent="0">
              <a:buNone/>
            </a:pPr>
            <a:r>
              <a:rPr lang="de-CH" dirty="0"/>
              <a:t>Gem1: Align product development to critical technological need gaps for viable and sustainable solutions and design a fair user price to attract and sustain demand. </a:t>
            </a:r>
          </a:p>
          <a:p>
            <a:pPr marL="457200" lvl="1" indent="0">
              <a:buNone/>
            </a:pPr>
            <a:endParaRPr lang="de-CH" dirty="0"/>
          </a:p>
          <a:p>
            <a:r>
              <a:rPr lang="de-CH" dirty="0"/>
              <a:t>For implementors</a:t>
            </a:r>
          </a:p>
          <a:p>
            <a:pPr marL="457200" lvl="1" indent="0">
              <a:buNone/>
            </a:pPr>
            <a:r>
              <a:rPr lang="de-CH" dirty="0"/>
              <a:t>Gem2: Conduct comprehensive cost-benefit analysis to demonstrate clear and tangible benefits of products to potential users to establish sustainable demand. </a:t>
            </a:r>
          </a:p>
          <a:p>
            <a:pPr marL="457200" lvl="1" indent="0">
              <a:buNone/>
            </a:pPr>
            <a:endParaRPr lang="de-CH" dirty="0"/>
          </a:p>
        </p:txBody>
      </p:sp>
      <p:sp>
        <p:nvSpPr>
          <p:cNvPr id="4" name="TextBox 3"/>
          <p:cNvSpPr txBox="1"/>
          <p:nvPr/>
        </p:nvSpPr>
        <p:spPr>
          <a:xfrm>
            <a:off x="5097949" y="6400484"/>
            <a:ext cx="2029968" cy="384048"/>
          </a:xfrm>
          <a:prstGeom prst="rect">
            <a:avLst/>
          </a:prstGeom>
          <a:noFill/>
        </p:spPr>
        <p:txBody>
          <a:bodyPr wrap="square" rtlCol="0">
            <a:spAutoFit/>
          </a:bodyPr>
          <a:lstStyle/>
          <a:p>
            <a:r>
              <a:rPr lang="en-GB" dirty="0">
                <a:solidFill>
                  <a:schemeClr val="accent5"/>
                </a:solidFill>
              </a:rPr>
              <a:t>#</a:t>
            </a:r>
            <a:r>
              <a:rPr lang="en-GB" dirty="0" err="1">
                <a:solidFill>
                  <a:schemeClr val="accent5"/>
                </a:solidFill>
              </a:rPr>
              <a:t>LivestockAgenda</a:t>
            </a:r>
            <a:endParaRPr lang="en-US" dirty="0">
              <a:solidFill>
                <a:schemeClr val="accent5"/>
              </a:solidFill>
            </a:endParaRPr>
          </a:p>
        </p:txBody>
      </p:sp>
    </p:spTree>
    <p:extLst>
      <p:ext uri="{BB962C8B-B14F-4D97-AF65-F5344CB8AC3E}">
        <p14:creationId xmlns:p14="http://schemas.microsoft.com/office/powerpoint/2010/main" val="853411236"/>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45EE2F81B283B4DA76825726DF86711" ma:contentTypeVersion="10" ma:contentTypeDescription="Create a new document." ma:contentTypeScope="" ma:versionID="3941ed24f0a6b0fc5dc2bc39b5e54899">
  <xsd:schema xmlns:xsd="http://www.w3.org/2001/XMLSchema" xmlns:xs="http://www.w3.org/2001/XMLSchema" xmlns:p="http://schemas.microsoft.com/office/2006/metadata/properties" xmlns:ns1="http://schemas.microsoft.com/sharepoint/v3" xmlns:ns2="96cda1e5-0e99-4c39-b38a-219fe6c6b62c" xmlns:ns3="7c5802ef-0258-4009-a14c-3eaa85c367ab" targetNamespace="http://schemas.microsoft.com/office/2006/metadata/properties" ma:root="true" ma:fieldsID="2fdb77007396d90b29806db4b5178fe4" ns1:_="" ns2:_="" ns3:_="">
    <xsd:import namespace="http://schemas.microsoft.com/sharepoint/v3"/>
    <xsd:import namespace="96cda1e5-0e99-4c39-b38a-219fe6c6b62c"/>
    <xsd:import namespace="7c5802ef-0258-4009-a14c-3eaa85c367ab"/>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6cda1e5-0e99-4c39-b38a-219fe6c6b62c"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5802ef-0258-4009-a14c-3eaa85c367ab"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A88395-D27C-4F99-AF72-E61FAB2B9BBF}">
  <ds:schemaRefs>
    <ds:schemaRef ds:uri="http://schemas.microsoft.com/office/2006/documentManagement/types"/>
    <ds:schemaRef ds:uri="96cda1e5-0e99-4c39-b38a-219fe6c6b62c"/>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7c5802ef-0258-4009-a14c-3eaa85c367ab"/>
    <ds:schemaRef ds:uri="http://purl.org/dc/terms/"/>
    <ds:schemaRef ds:uri="http://schemas.microsoft.com/sharepoint/v3"/>
    <ds:schemaRef ds:uri="http://www.w3.org/XML/1998/namespace"/>
    <ds:schemaRef ds:uri="http://purl.org/dc/dcmitype/"/>
  </ds:schemaRefs>
</ds:datastoreItem>
</file>

<file path=customXml/itemProps2.xml><?xml version="1.0" encoding="utf-8"?>
<ds:datastoreItem xmlns:ds="http://schemas.openxmlformats.org/officeDocument/2006/customXml" ds:itemID="{F2FB045E-83F8-40CA-8E2E-962B867ED9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6cda1e5-0e99-4c39-b38a-219fe6c6b62c"/>
    <ds:schemaRef ds:uri="7c5802ef-0258-4009-a14c-3eaa85c367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1DE7E37-43DB-4A0D-A429-0DCC7C671A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11611</TotalTime>
  <Words>593</Words>
  <Application>Microsoft Office PowerPoint</Application>
  <PresentationFormat>Widescreen</PresentationFormat>
  <Paragraphs>40</Paragraphs>
  <Slides>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Calibri Light</vt:lpstr>
      <vt:lpstr>Courier New</vt:lpstr>
      <vt:lpstr>Georgia</vt:lpstr>
      <vt:lpstr>Trebuchet MS</vt:lpstr>
      <vt:lpstr>Wingdings</vt:lpstr>
      <vt:lpstr>2_Office Theme</vt:lpstr>
      <vt:lpstr>PowerPoint Presentation</vt:lpstr>
      <vt:lpstr>Introducing me!</vt:lpstr>
      <vt:lpstr>My example of a public-private partnership that worked</vt:lpstr>
      <vt:lpstr>My example of a public-private partnership that didn’t work so well</vt:lpstr>
      <vt:lpstr>My ‘gems’ of advice</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Henning</dc:title>
  <dc:creator>Cristiana Giovannini (AGAL)</dc:creator>
  <cp:lastModifiedBy>Ballantyne, Peter (ILRI)</cp:lastModifiedBy>
  <cp:revision>499</cp:revision>
  <cp:lastPrinted>2018-09-29T08:45:34Z</cp:lastPrinted>
  <dcterms:created xsi:type="dcterms:W3CDTF">2016-02-22T09:09:00Z</dcterms:created>
  <dcterms:modified xsi:type="dcterms:W3CDTF">2019-09-28T12:03:36Z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0x010100A45EE2F81B283B4DA76825726DF86711</vt:lpwstr>
  </property>
</Properties>
</file>