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99" r:id="rId1"/>
  </p:sldMasterIdLst>
  <p:notesMasterIdLst>
    <p:notesMasterId r:id="rId33"/>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Lst>
  <p:sldSz cx="10688638" cy="7562850"/>
  <p:notesSz cx="6858000" cy="9144000"/>
  <p:embeddedFontLst>
    <p:embeddedFont>
      <p:font typeface="Nunito" panose="00000500000000000000" pitchFamily="2" charset="0"/>
      <p:regular r:id="rId34"/>
      <p:bold r:id="rId35"/>
      <p:italic r:id="rId36"/>
      <p:boldItalic r:id="rId3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382">
          <p15:clr>
            <a:srgbClr val="A4A3A4"/>
          </p15:clr>
        </p15:guide>
        <p15:guide id="2" pos="3367">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E5567733-3849-4D05-9266-1E5D299F5396}">
  <a:tblStyle styleId="{E5567733-3849-4D05-9266-1E5D299F5396}" styleName="Table_0">
    <a:wholeTbl>
      <a:tcTxStyle b="off" i="off">
        <a:font>
          <a:latin typeface="Nunito"/>
          <a:ea typeface="Nunito"/>
          <a:cs typeface="Nunito"/>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AE7E7"/>
          </a:solidFill>
        </a:fill>
      </a:tcStyle>
    </a:wholeTbl>
    <a:band1H>
      <a:tcTxStyle/>
      <a:tcStyle>
        <a:tcBdr/>
        <a:fill>
          <a:solidFill>
            <a:srgbClr val="D2CBCB"/>
          </a:solidFill>
        </a:fill>
      </a:tcStyle>
    </a:band1H>
    <a:band2H>
      <a:tcTxStyle/>
      <a:tcStyle>
        <a:tcBdr/>
      </a:tcStyle>
    </a:band2H>
    <a:band1V>
      <a:tcTxStyle/>
      <a:tcStyle>
        <a:tcBdr/>
        <a:fill>
          <a:solidFill>
            <a:srgbClr val="D2CBCB"/>
          </a:solidFill>
        </a:fill>
      </a:tcStyle>
    </a:band1V>
    <a:band2V>
      <a:tcTxStyle/>
      <a:tcStyle>
        <a:tcBdr/>
      </a:tcStyle>
    </a:band2V>
    <a:lastCol>
      <a:tcTxStyle b="on" i="off">
        <a:font>
          <a:latin typeface="Nunito"/>
          <a:ea typeface="Nunito"/>
          <a:cs typeface="Nunito"/>
        </a:font>
        <a:schemeClr val="lt1"/>
      </a:tcTxStyle>
      <a:tcStyle>
        <a:tcBdr/>
        <a:fill>
          <a:solidFill>
            <a:schemeClr val="accent1"/>
          </a:solidFill>
        </a:fill>
      </a:tcStyle>
    </a:lastCol>
    <a:firstCol>
      <a:tcTxStyle b="on" i="off">
        <a:font>
          <a:latin typeface="Nunito"/>
          <a:ea typeface="Nunito"/>
          <a:cs typeface="Nunito"/>
        </a:font>
        <a:schemeClr val="lt1"/>
      </a:tcTxStyle>
      <a:tcStyle>
        <a:tcBdr/>
        <a:fill>
          <a:solidFill>
            <a:schemeClr val="accent1"/>
          </a:solidFill>
        </a:fill>
      </a:tcStyle>
    </a:firstCol>
    <a:lastRow>
      <a:tcTxStyle b="on" i="off">
        <a:font>
          <a:latin typeface="Nunito"/>
          <a:ea typeface="Nunito"/>
          <a:cs typeface="Nunito"/>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a:tcStyle>
        <a:tcBdr/>
      </a:tcStyle>
    </a:seCell>
    <a:swCell>
      <a:tcTxStyle/>
      <a:tcStyle>
        <a:tcBdr/>
      </a:tcStyle>
    </a:swCell>
    <a:firstRow>
      <a:tcTxStyle b="on" i="off">
        <a:font>
          <a:latin typeface="Nunito"/>
          <a:ea typeface="Nunito"/>
          <a:cs typeface="Nunito"/>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92" d="100"/>
          <a:sy n="92" d="100"/>
        </p:scale>
        <p:origin x="1626" y="84"/>
      </p:cViewPr>
      <p:guideLst>
        <p:guide orient="horz" pos="2382"/>
        <p:guide pos="336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font" Target="fonts/font1.fntdata"/><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font" Target="fonts/font4.fntdata"/><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3.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font" Target="fonts/font2.fntdata"/><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L="914400" marR="0" lvl="1"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2pPr>
            <a:lvl3pPr marL="1371600" marR="0" lvl="2"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3pPr>
            <a:lvl4pPr marL="1828800" marR="0" lvl="3"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4pPr>
            <a:lvl5pPr marL="2286000" marR="0" lvl="4"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5pPr>
            <a:lvl6pPr marL="2743200" marR="0" lvl="5"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6pPr>
            <a:lvl7pPr marL="3200400" marR="0" lvl="6"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7pPr>
            <a:lvl8pPr marL="3657600" marR="0" lvl="7"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8pPr>
            <a:lvl9pPr marL="4114800" marR="0" lvl="8"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Arial"/>
                <a:ea typeface="Arial"/>
                <a:cs typeface="Arial"/>
                <a:sym typeface="Arial"/>
              </a:rPr>
              <a:t>‹#›</a:t>
            </a:fld>
            <a:endParaRPr sz="1200" b="0" i="0" u="none" strike="noStrike" cap="none">
              <a:solidFill>
                <a:schemeClr val="dk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3"/>
        <p:cNvGrpSpPr/>
        <p:nvPr/>
      </p:nvGrpSpPr>
      <p:grpSpPr>
        <a:xfrm>
          <a:off x="0" y="0"/>
          <a:ext cx="0" cy="0"/>
          <a:chOff x="0" y="0"/>
          <a:chExt cx="0" cy="0"/>
        </a:xfrm>
      </p:grpSpPr>
      <p:sp>
        <p:nvSpPr>
          <p:cNvPr id="494" name="Google Shape;494;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95" name="Google Shape;495;p1: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9"/>
        <p:cNvGrpSpPr/>
        <p:nvPr/>
      </p:nvGrpSpPr>
      <p:grpSpPr>
        <a:xfrm>
          <a:off x="0" y="0"/>
          <a:ext cx="0" cy="0"/>
          <a:chOff x="0" y="0"/>
          <a:chExt cx="0" cy="0"/>
        </a:xfrm>
      </p:grpSpPr>
      <p:sp>
        <p:nvSpPr>
          <p:cNvPr id="670" name="Google Shape;670;p1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71" name="Google Shape;671;p10: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4"/>
        <p:cNvGrpSpPr/>
        <p:nvPr/>
      </p:nvGrpSpPr>
      <p:grpSpPr>
        <a:xfrm>
          <a:off x="0" y="0"/>
          <a:ext cx="0" cy="0"/>
          <a:chOff x="0" y="0"/>
          <a:chExt cx="0" cy="0"/>
        </a:xfrm>
      </p:grpSpPr>
      <p:sp>
        <p:nvSpPr>
          <p:cNvPr id="695" name="Google Shape;695;p1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96" name="Google Shape;696;p11: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5"/>
        <p:cNvGrpSpPr/>
        <p:nvPr/>
      </p:nvGrpSpPr>
      <p:grpSpPr>
        <a:xfrm>
          <a:off x="0" y="0"/>
          <a:ext cx="0" cy="0"/>
          <a:chOff x="0" y="0"/>
          <a:chExt cx="0" cy="0"/>
        </a:xfrm>
      </p:grpSpPr>
      <p:sp>
        <p:nvSpPr>
          <p:cNvPr id="726" name="Google Shape;726;p1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27" name="Google Shape;727;p12: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1"/>
        <p:cNvGrpSpPr/>
        <p:nvPr/>
      </p:nvGrpSpPr>
      <p:grpSpPr>
        <a:xfrm>
          <a:off x="0" y="0"/>
          <a:ext cx="0" cy="0"/>
          <a:chOff x="0" y="0"/>
          <a:chExt cx="0" cy="0"/>
        </a:xfrm>
      </p:grpSpPr>
      <p:sp>
        <p:nvSpPr>
          <p:cNvPr id="732" name="Google Shape;732;p1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33" name="Google Shape;733;p13: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2"/>
        <p:cNvGrpSpPr/>
        <p:nvPr/>
      </p:nvGrpSpPr>
      <p:grpSpPr>
        <a:xfrm>
          <a:off x="0" y="0"/>
          <a:ext cx="0" cy="0"/>
          <a:chOff x="0" y="0"/>
          <a:chExt cx="0" cy="0"/>
        </a:xfrm>
      </p:grpSpPr>
      <p:sp>
        <p:nvSpPr>
          <p:cNvPr id="743" name="Google Shape;743;p1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44" name="Google Shape;744;p14: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0"/>
        <p:cNvGrpSpPr/>
        <p:nvPr/>
      </p:nvGrpSpPr>
      <p:grpSpPr>
        <a:xfrm>
          <a:off x="0" y="0"/>
          <a:ext cx="0" cy="0"/>
          <a:chOff x="0" y="0"/>
          <a:chExt cx="0" cy="0"/>
        </a:xfrm>
      </p:grpSpPr>
      <p:sp>
        <p:nvSpPr>
          <p:cNvPr id="751" name="Google Shape;751;p1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52" name="Google Shape;752;p15: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8"/>
        <p:cNvGrpSpPr/>
        <p:nvPr/>
      </p:nvGrpSpPr>
      <p:grpSpPr>
        <a:xfrm>
          <a:off x="0" y="0"/>
          <a:ext cx="0" cy="0"/>
          <a:chOff x="0" y="0"/>
          <a:chExt cx="0" cy="0"/>
        </a:xfrm>
      </p:grpSpPr>
      <p:sp>
        <p:nvSpPr>
          <p:cNvPr id="759" name="Google Shape;759;p1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60" name="Google Shape;760;p16: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6"/>
        <p:cNvGrpSpPr/>
        <p:nvPr/>
      </p:nvGrpSpPr>
      <p:grpSpPr>
        <a:xfrm>
          <a:off x="0" y="0"/>
          <a:ext cx="0" cy="0"/>
          <a:chOff x="0" y="0"/>
          <a:chExt cx="0" cy="0"/>
        </a:xfrm>
      </p:grpSpPr>
      <p:sp>
        <p:nvSpPr>
          <p:cNvPr id="767" name="Google Shape;767;p1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68" name="Google Shape;768;p17: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0"/>
        <p:cNvGrpSpPr/>
        <p:nvPr/>
      </p:nvGrpSpPr>
      <p:grpSpPr>
        <a:xfrm>
          <a:off x="0" y="0"/>
          <a:ext cx="0" cy="0"/>
          <a:chOff x="0" y="0"/>
          <a:chExt cx="0" cy="0"/>
        </a:xfrm>
      </p:grpSpPr>
      <p:sp>
        <p:nvSpPr>
          <p:cNvPr id="781" name="Google Shape;781;p1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82" name="Google Shape;782;p18: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3"/>
        <p:cNvGrpSpPr/>
        <p:nvPr/>
      </p:nvGrpSpPr>
      <p:grpSpPr>
        <a:xfrm>
          <a:off x="0" y="0"/>
          <a:ext cx="0" cy="0"/>
          <a:chOff x="0" y="0"/>
          <a:chExt cx="0" cy="0"/>
        </a:xfrm>
      </p:grpSpPr>
      <p:sp>
        <p:nvSpPr>
          <p:cNvPr id="834" name="Google Shape;834;p1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35" name="Google Shape;835;p19: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0"/>
        <p:cNvGrpSpPr/>
        <p:nvPr/>
      </p:nvGrpSpPr>
      <p:grpSpPr>
        <a:xfrm>
          <a:off x="0" y="0"/>
          <a:ext cx="0" cy="0"/>
          <a:chOff x="0" y="0"/>
          <a:chExt cx="0" cy="0"/>
        </a:xfrm>
      </p:grpSpPr>
      <p:sp>
        <p:nvSpPr>
          <p:cNvPr id="501" name="Google Shape;501;g6dfc0d1620_0_0:notes"/>
          <p:cNvSpPr>
            <a:spLocks noGrp="1" noRot="1" noChangeAspect="1"/>
          </p:cNvSpPr>
          <p:nvPr>
            <p:ph type="sldImg" idx="2"/>
          </p:nvPr>
        </p:nvSpPr>
        <p:spPr>
          <a:xfrm>
            <a:off x="1006475" y="685800"/>
            <a:ext cx="4846638"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02" name="Google Shape;502;g6dfc0d1620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4"/>
        <p:cNvGrpSpPr/>
        <p:nvPr/>
      </p:nvGrpSpPr>
      <p:grpSpPr>
        <a:xfrm>
          <a:off x="0" y="0"/>
          <a:ext cx="0" cy="0"/>
          <a:chOff x="0" y="0"/>
          <a:chExt cx="0" cy="0"/>
        </a:xfrm>
      </p:grpSpPr>
      <p:sp>
        <p:nvSpPr>
          <p:cNvPr id="845" name="Google Shape;845;p20: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46" name="Google Shape;846;p2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47" name="Google Shape;847;p2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20</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6"/>
        <p:cNvGrpSpPr/>
        <p:nvPr/>
      </p:nvGrpSpPr>
      <p:grpSpPr>
        <a:xfrm>
          <a:off x="0" y="0"/>
          <a:ext cx="0" cy="0"/>
          <a:chOff x="0" y="0"/>
          <a:chExt cx="0" cy="0"/>
        </a:xfrm>
      </p:grpSpPr>
      <p:sp>
        <p:nvSpPr>
          <p:cNvPr id="867" name="Google Shape;867;p2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68" name="Google Shape;868;p21: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6"/>
        <p:cNvGrpSpPr/>
        <p:nvPr/>
      </p:nvGrpSpPr>
      <p:grpSpPr>
        <a:xfrm>
          <a:off x="0" y="0"/>
          <a:ext cx="0" cy="0"/>
          <a:chOff x="0" y="0"/>
          <a:chExt cx="0" cy="0"/>
        </a:xfrm>
      </p:grpSpPr>
      <p:sp>
        <p:nvSpPr>
          <p:cNvPr id="897" name="Google Shape;897;p2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98" name="Google Shape;898;p22: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6"/>
        <p:cNvGrpSpPr/>
        <p:nvPr/>
      </p:nvGrpSpPr>
      <p:grpSpPr>
        <a:xfrm>
          <a:off x="0" y="0"/>
          <a:ext cx="0" cy="0"/>
          <a:chOff x="0" y="0"/>
          <a:chExt cx="0" cy="0"/>
        </a:xfrm>
      </p:grpSpPr>
      <p:sp>
        <p:nvSpPr>
          <p:cNvPr id="907" name="Google Shape;907;p2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08" name="Google Shape;908;p23: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8"/>
        <p:cNvGrpSpPr/>
        <p:nvPr/>
      </p:nvGrpSpPr>
      <p:grpSpPr>
        <a:xfrm>
          <a:off x="0" y="0"/>
          <a:ext cx="0" cy="0"/>
          <a:chOff x="0" y="0"/>
          <a:chExt cx="0" cy="0"/>
        </a:xfrm>
      </p:grpSpPr>
      <p:sp>
        <p:nvSpPr>
          <p:cNvPr id="929" name="Google Shape;929;p2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30" name="Google Shape;930;p24: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5"/>
        <p:cNvGrpSpPr/>
        <p:nvPr/>
      </p:nvGrpSpPr>
      <p:grpSpPr>
        <a:xfrm>
          <a:off x="0" y="0"/>
          <a:ext cx="0" cy="0"/>
          <a:chOff x="0" y="0"/>
          <a:chExt cx="0" cy="0"/>
        </a:xfrm>
      </p:grpSpPr>
      <p:sp>
        <p:nvSpPr>
          <p:cNvPr id="936" name="Google Shape;936;p2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37" name="Google Shape;937;p25: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2"/>
        <p:cNvGrpSpPr/>
        <p:nvPr/>
      </p:nvGrpSpPr>
      <p:grpSpPr>
        <a:xfrm>
          <a:off x="0" y="0"/>
          <a:ext cx="0" cy="0"/>
          <a:chOff x="0" y="0"/>
          <a:chExt cx="0" cy="0"/>
        </a:xfrm>
      </p:grpSpPr>
      <p:sp>
        <p:nvSpPr>
          <p:cNvPr id="943" name="Google Shape;943;p2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44" name="Google Shape;944;p26: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9"/>
        <p:cNvGrpSpPr/>
        <p:nvPr/>
      </p:nvGrpSpPr>
      <p:grpSpPr>
        <a:xfrm>
          <a:off x="0" y="0"/>
          <a:ext cx="0" cy="0"/>
          <a:chOff x="0" y="0"/>
          <a:chExt cx="0" cy="0"/>
        </a:xfrm>
      </p:grpSpPr>
      <p:sp>
        <p:nvSpPr>
          <p:cNvPr id="950" name="Google Shape;950;p27: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51" name="Google Shape;951;p2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52" name="Google Shape;952;p2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27</a:t>
            </a:fld>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2"/>
        <p:cNvGrpSpPr/>
        <p:nvPr/>
      </p:nvGrpSpPr>
      <p:grpSpPr>
        <a:xfrm>
          <a:off x="0" y="0"/>
          <a:ext cx="0" cy="0"/>
          <a:chOff x="0" y="0"/>
          <a:chExt cx="0" cy="0"/>
        </a:xfrm>
      </p:grpSpPr>
      <p:sp>
        <p:nvSpPr>
          <p:cNvPr id="973" name="Google Shape;973;p2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74" name="Google Shape;974;p28: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3"/>
        <p:cNvGrpSpPr/>
        <p:nvPr/>
      </p:nvGrpSpPr>
      <p:grpSpPr>
        <a:xfrm>
          <a:off x="0" y="0"/>
          <a:ext cx="0" cy="0"/>
          <a:chOff x="0" y="0"/>
          <a:chExt cx="0" cy="0"/>
        </a:xfrm>
      </p:grpSpPr>
      <p:sp>
        <p:nvSpPr>
          <p:cNvPr id="984" name="Google Shape;984;p29: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85" name="Google Shape;985;p2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86" name="Google Shape;986;p2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29</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1"/>
        <p:cNvGrpSpPr/>
        <p:nvPr/>
      </p:nvGrpSpPr>
      <p:grpSpPr>
        <a:xfrm>
          <a:off x="0" y="0"/>
          <a:ext cx="0" cy="0"/>
          <a:chOff x="0" y="0"/>
          <a:chExt cx="0" cy="0"/>
        </a:xfrm>
      </p:grpSpPr>
      <p:sp>
        <p:nvSpPr>
          <p:cNvPr id="512" name="Google Shape;512;p3: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13" name="Google Shape;513;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14" name="Google Shape;514;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a:t>
            </a:fld>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5"/>
        <p:cNvGrpSpPr/>
        <p:nvPr/>
      </p:nvGrpSpPr>
      <p:grpSpPr>
        <a:xfrm>
          <a:off x="0" y="0"/>
          <a:ext cx="0" cy="0"/>
          <a:chOff x="0" y="0"/>
          <a:chExt cx="0" cy="0"/>
        </a:xfrm>
      </p:grpSpPr>
      <p:sp>
        <p:nvSpPr>
          <p:cNvPr id="1006" name="Google Shape;1006;p30: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07" name="Google Shape;1007;p3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08" name="Google Shape;1008;p3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30</a:t>
            </a:fld>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1"/>
        <p:cNvGrpSpPr/>
        <p:nvPr/>
      </p:nvGrpSpPr>
      <p:grpSpPr>
        <a:xfrm>
          <a:off x="0" y="0"/>
          <a:ext cx="0" cy="0"/>
          <a:chOff x="0" y="0"/>
          <a:chExt cx="0" cy="0"/>
        </a:xfrm>
      </p:grpSpPr>
      <p:sp>
        <p:nvSpPr>
          <p:cNvPr id="1022" name="Google Shape;1022;g6d3dd9e9b9_0_0:notes"/>
          <p:cNvSpPr>
            <a:spLocks noGrp="1" noRot="1" noChangeAspect="1"/>
          </p:cNvSpPr>
          <p:nvPr>
            <p:ph type="sldImg" idx="2"/>
          </p:nvPr>
        </p:nvSpPr>
        <p:spPr>
          <a:xfrm>
            <a:off x="1247775" y="1143000"/>
            <a:ext cx="43623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23" name="Google Shape;1023;g6d3dd9e9b9_0_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24" name="Google Shape;1024;g6d3dd9e9b9_0_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31</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2"/>
        <p:cNvGrpSpPr/>
        <p:nvPr/>
      </p:nvGrpSpPr>
      <p:grpSpPr>
        <a:xfrm>
          <a:off x="0" y="0"/>
          <a:ext cx="0" cy="0"/>
          <a:chOff x="0" y="0"/>
          <a:chExt cx="0" cy="0"/>
        </a:xfrm>
      </p:grpSpPr>
      <p:sp>
        <p:nvSpPr>
          <p:cNvPr id="523" name="Google Shape;523;p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24" name="Google Shape;524;p4: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9"/>
        <p:cNvGrpSpPr/>
        <p:nvPr/>
      </p:nvGrpSpPr>
      <p:grpSpPr>
        <a:xfrm>
          <a:off x="0" y="0"/>
          <a:ext cx="0" cy="0"/>
          <a:chOff x="0" y="0"/>
          <a:chExt cx="0" cy="0"/>
        </a:xfrm>
      </p:grpSpPr>
      <p:sp>
        <p:nvSpPr>
          <p:cNvPr id="530" name="Google Shape;530;p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31" name="Google Shape;531;p5: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2"/>
        <p:cNvGrpSpPr/>
        <p:nvPr/>
      </p:nvGrpSpPr>
      <p:grpSpPr>
        <a:xfrm>
          <a:off x="0" y="0"/>
          <a:ext cx="0" cy="0"/>
          <a:chOff x="0" y="0"/>
          <a:chExt cx="0" cy="0"/>
        </a:xfrm>
      </p:grpSpPr>
      <p:sp>
        <p:nvSpPr>
          <p:cNvPr id="573" name="Google Shape;573;p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74" name="Google Shape;574;p6: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2"/>
        <p:cNvGrpSpPr/>
        <p:nvPr/>
      </p:nvGrpSpPr>
      <p:grpSpPr>
        <a:xfrm>
          <a:off x="0" y="0"/>
          <a:ext cx="0" cy="0"/>
          <a:chOff x="0" y="0"/>
          <a:chExt cx="0" cy="0"/>
        </a:xfrm>
      </p:grpSpPr>
      <p:sp>
        <p:nvSpPr>
          <p:cNvPr id="613" name="Google Shape;613;p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14" name="Google Shape;614;p7: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3"/>
        <p:cNvGrpSpPr/>
        <p:nvPr/>
      </p:nvGrpSpPr>
      <p:grpSpPr>
        <a:xfrm>
          <a:off x="0" y="0"/>
          <a:ext cx="0" cy="0"/>
          <a:chOff x="0" y="0"/>
          <a:chExt cx="0" cy="0"/>
        </a:xfrm>
      </p:grpSpPr>
      <p:sp>
        <p:nvSpPr>
          <p:cNvPr id="624" name="Google Shape;624;p8: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25" name="Google Shape;625;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26" name="Google Shape;626;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1"/>
        <p:cNvGrpSpPr/>
        <p:nvPr/>
      </p:nvGrpSpPr>
      <p:grpSpPr>
        <a:xfrm>
          <a:off x="0" y="0"/>
          <a:ext cx="0" cy="0"/>
          <a:chOff x="0" y="0"/>
          <a:chExt cx="0" cy="0"/>
        </a:xfrm>
      </p:grpSpPr>
      <p:sp>
        <p:nvSpPr>
          <p:cNvPr id="662" name="Google Shape;662;p9: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63" name="Google Shape;663;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64" name="Google Shape;664;p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2.png"/></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Main Title">
  <p:cSld name="Main Title">
    <p:spTree>
      <p:nvGrpSpPr>
        <p:cNvPr id="1" name="Shape 29"/>
        <p:cNvGrpSpPr/>
        <p:nvPr/>
      </p:nvGrpSpPr>
      <p:grpSpPr>
        <a:xfrm>
          <a:off x="0" y="0"/>
          <a:ext cx="0" cy="0"/>
          <a:chOff x="0" y="0"/>
          <a:chExt cx="0" cy="0"/>
        </a:xfrm>
      </p:grpSpPr>
      <p:sp>
        <p:nvSpPr>
          <p:cNvPr id="30" name="Google Shape;30;p2"/>
          <p:cNvSpPr>
            <a:spLocks noGrp="1"/>
          </p:cNvSpPr>
          <p:nvPr>
            <p:ph type="pic" idx="2"/>
          </p:nvPr>
        </p:nvSpPr>
        <p:spPr>
          <a:xfrm>
            <a:off x="101599" y="143554"/>
            <a:ext cx="8920122" cy="7282744"/>
          </a:xfrm>
          <a:prstGeom prst="rect">
            <a:avLst/>
          </a:prstGeom>
          <a:solidFill>
            <a:schemeClr val="lt1"/>
          </a:solidFill>
          <a:ln>
            <a:noFill/>
          </a:ln>
        </p:spPr>
        <p:txBody>
          <a:bodyPr spcFirstLastPara="1" wrap="square" lIns="91425" tIns="45700" rIns="91425" bIns="45700" anchor="t" anchorCtr="0">
            <a:noAutofit/>
          </a:bodyPr>
          <a:lstStyle>
            <a:lvl1pPr marR="0" lvl="0" algn="l" rtl="0">
              <a:lnSpc>
                <a:spcPct val="100000"/>
              </a:lnSpc>
              <a:spcBef>
                <a:spcPts val="1052"/>
              </a:spcBef>
              <a:spcAft>
                <a:spcPts val="0"/>
              </a:spcAft>
              <a:buClr>
                <a:schemeClr val="accent1"/>
              </a:buClr>
              <a:buSzPts val="2160"/>
              <a:buFont typeface="Noto Sans Symbols"/>
              <a:buChar char="▪"/>
              <a:defRPr sz="2400" b="0" i="0" u="none" strike="noStrike" cap="none">
                <a:latin typeface="Arial"/>
                <a:ea typeface="Arial"/>
                <a:cs typeface="Arial"/>
                <a:sym typeface="Arial"/>
              </a:defRPr>
            </a:lvl1pPr>
            <a:lvl2pPr marR="0" lvl="1" algn="l" rtl="0">
              <a:lnSpc>
                <a:spcPct val="100000"/>
              </a:lnSpc>
              <a:spcBef>
                <a:spcPts val="1052"/>
              </a:spcBef>
              <a:spcAft>
                <a:spcPts val="0"/>
              </a:spcAft>
              <a:buClr>
                <a:schemeClr val="accent1"/>
              </a:buClr>
              <a:buSzPts val="2104"/>
              <a:buFont typeface="Arial"/>
              <a:buChar char="-"/>
              <a:defRPr sz="2104" b="0" i="0" u="none" strike="noStrike" cap="none">
                <a:solidFill>
                  <a:schemeClr val="dk1"/>
                </a:solidFill>
                <a:latin typeface="Arial"/>
                <a:ea typeface="Arial"/>
                <a:cs typeface="Arial"/>
                <a:sym typeface="Arial"/>
              </a:defRPr>
            </a:lvl2pPr>
            <a:lvl3pPr marR="0" lvl="2" algn="l" rtl="0">
              <a:lnSpc>
                <a:spcPct val="100000"/>
              </a:lnSpc>
              <a:spcBef>
                <a:spcPts val="1052"/>
              </a:spcBef>
              <a:spcAft>
                <a:spcPts val="0"/>
              </a:spcAft>
              <a:buClr>
                <a:schemeClr val="accent1"/>
              </a:buClr>
              <a:buSzPts val="1800"/>
              <a:buFont typeface="Arial"/>
              <a:buChar char="-"/>
              <a:defRPr sz="1800" b="0" i="0" u="none" strike="noStrike" cap="none">
                <a:solidFill>
                  <a:schemeClr val="dk1"/>
                </a:solidFill>
                <a:latin typeface="Arial"/>
                <a:ea typeface="Arial"/>
                <a:cs typeface="Arial"/>
                <a:sym typeface="Arial"/>
              </a:defRPr>
            </a:lvl3pPr>
            <a:lvl4pPr marR="0" lvl="3" algn="l" rtl="0">
              <a:lnSpc>
                <a:spcPct val="100000"/>
              </a:lnSpc>
              <a:spcBef>
                <a:spcPts val="1052"/>
              </a:spcBef>
              <a:spcAft>
                <a:spcPts val="0"/>
              </a:spcAft>
              <a:buClr>
                <a:schemeClr val="accent1"/>
              </a:buClr>
              <a:buSzPts val="1800"/>
              <a:buFont typeface="Arial"/>
              <a:buChar char="-"/>
              <a:defRPr sz="1800" b="0" i="0" u="none" strike="noStrike" cap="none">
                <a:solidFill>
                  <a:schemeClr val="dk1"/>
                </a:solidFill>
                <a:latin typeface="Arial"/>
                <a:ea typeface="Arial"/>
                <a:cs typeface="Arial"/>
                <a:sym typeface="Arial"/>
              </a:defRPr>
            </a:lvl4pPr>
            <a:lvl5pPr marR="0" lvl="4" algn="l" rtl="0">
              <a:lnSpc>
                <a:spcPct val="100000"/>
              </a:lnSpc>
              <a:spcBef>
                <a:spcPts val="1052"/>
              </a:spcBef>
              <a:spcAft>
                <a:spcPts val="0"/>
              </a:spcAft>
              <a:buClr>
                <a:schemeClr val="accent1"/>
              </a:buClr>
              <a:buSzPts val="1800"/>
              <a:buFont typeface="Arial"/>
              <a:buChar char="-"/>
              <a:defRPr sz="1800" b="0" i="0" u="none" strike="noStrike" cap="none">
                <a:solidFill>
                  <a:schemeClr val="dk1"/>
                </a:solidFill>
                <a:latin typeface="Arial"/>
                <a:ea typeface="Arial"/>
                <a:cs typeface="Arial"/>
                <a:sym typeface="Arial"/>
              </a:defRPr>
            </a:lvl5pPr>
            <a:lvl6pPr marR="0" lvl="5"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Arial"/>
                <a:ea typeface="Arial"/>
                <a:cs typeface="Arial"/>
                <a:sym typeface="Arial"/>
              </a:defRPr>
            </a:lvl6pPr>
            <a:lvl7pPr marR="0" lvl="6"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Arial"/>
                <a:ea typeface="Arial"/>
                <a:cs typeface="Arial"/>
                <a:sym typeface="Arial"/>
              </a:defRPr>
            </a:lvl7pPr>
            <a:lvl8pPr marR="0" lvl="7"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Arial"/>
                <a:ea typeface="Arial"/>
                <a:cs typeface="Arial"/>
                <a:sym typeface="Arial"/>
              </a:defRPr>
            </a:lvl8pPr>
            <a:lvl9pPr marR="0" lvl="8"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Arial"/>
                <a:ea typeface="Arial"/>
                <a:cs typeface="Arial"/>
                <a:sym typeface="Arial"/>
              </a:defRPr>
            </a:lvl9pPr>
          </a:lstStyle>
          <a:p>
            <a:endParaRPr/>
          </a:p>
        </p:txBody>
      </p:sp>
      <p:sp>
        <p:nvSpPr>
          <p:cNvPr id="31" name="Google Shape;31;p2"/>
          <p:cNvSpPr/>
          <p:nvPr/>
        </p:nvSpPr>
        <p:spPr>
          <a:xfrm>
            <a:off x="9021720" y="143554"/>
            <a:ext cx="1666918" cy="7289745"/>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985" b="0" i="0" u="none" strike="noStrike" cap="none">
              <a:solidFill>
                <a:schemeClr val="lt1"/>
              </a:solidFill>
              <a:latin typeface="Arial"/>
              <a:ea typeface="Arial"/>
              <a:cs typeface="Arial"/>
              <a:sym typeface="Arial"/>
            </a:endParaRPr>
          </a:p>
        </p:txBody>
      </p:sp>
      <p:sp>
        <p:nvSpPr>
          <p:cNvPr id="32" name="Google Shape;32;p2"/>
          <p:cNvSpPr/>
          <p:nvPr/>
        </p:nvSpPr>
        <p:spPr>
          <a:xfrm>
            <a:off x="9021720" y="136553"/>
            <a:ext cx="1666918" cy="7282744"/>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578" b="0" i="0" u="none" strike="noStrike" cap="none">
              <a:solidFill>
                <a:schemeClr val="lt1"/>
              </a:solidFill>
              <a:latin typeface="Arial"/>
              <a:ea typeface="Arial"/>
              <a:cs typeface="Arial"/>
              <a:sym typeface="Arial"/>
            </a:endParaRPr>
          </a:p>
        </p:txBody>
      </p:sp>
      <p:sp>
        <p:nvSpPr>
          <p:cNvPr id="33" name="Google Shape;33;p2"/>
          <p:cNvSpPr txBox="1">
            <a:spLocks noGrp="1"/>
          </p:cNvSpPr>
          <p:nvPr>
            <p:ph type="title"/>
          </p:nvPr>
        </p:nvSpPr>
        <p:spPr>
          <a:xfrm>
            <a:off x="4454766" y="690764"/>
            <a:ext cx="5906214" cy="6207839"/>
          </a:xfrm>
          <a:prstGeom prst="rect">
            <a:avLst/>
          </a:prstGeom>
          <a:solidFill>
            <a:schemeClr val="accent1"/>
          </a:solidFill>
          <a:ln>
            <a:noFill/>
          </a:ln>
        </p:spPr>
        <p:txBody>
          <a:bodyPr spcFirstLastPara="1" wrap="square" lIns="612000" tIns="576000" rIns="91425" bIns="45700" anchor="t" anchorCtr="0">
            <a:noAutofit/>
          </a:bodyPr>
          <a:lstStyle>
            <a:lvl1pPr lvl="0" algn="l">
              <a:lnSpc>
                <a:spcPct val="90000"/>
              </a:lnSpc>
              <a:spcBef>
                <a:spcPts val="0"/>
              </a:spcBef>
              <a:spcAft>
                <a:spcPts val="0"/>
              </a:spcAft>
              <a:buClr>
                <a:schemeClr val="lt1"/>
              </a:buClr>
              <a:buSzPts val="3000"/>
              <a:buFont typeface="Arial"/>
              <a:buNone/>
              <a:defRPr sz="3000" b="1">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4" name="Google Shape;34;p2"/>
          <p:cNvSpPr txBox="1">
            <a:spLocks noGrp="1"/>
          </p:cNvSpPr>
          <p:nvPr>
            <p:ph type="body" idx="1"/>
          </p:nvPr>
        </p:nvSpPr>
        <p:spPr>
          <a:xfrm>
            <a:off x="4947034" y="3380527"/>
            <a:ext cx="4086177" cy="780794"/>
          </a:xfrm>
          <a:prstGeom prst="rect">
            <a:avLst/>
          </a:prstGeom>
          <a:noFill/>
          <a:ln>
            <a:noFill/>
          </a:ln>
        </p:spPr>
        <p:txBody>
          <a:bodyPr spcFirstLastPara="1" wrap="square" lIns="91425" tIns="45700" rIns="91425" bIns="45700" anchor="t" anchorCtr="0">
            <a:noAutofit/>
          </a:bodyPr>
          <a:lstStyle>
            <a:lvl1pPr marL="457200" lvl="0" indent="-228600" algn="l">
              <a:lnSpc>
                <a:spcPct val="100000"/>
              </a:lnSpc>
              <a:spcBef>
                <a:spcPts val="1052"/>
              </a:spcBef>
              <a:spcAft>
                <a:spcPts val="0"/>
              </a:spcAft>
              <a:buSzPts val="2340"/>
              <a:buNone/>
              <a:defRPr sz="2600">
                <a:solidFill>
                  <a:schemeClr val="lt1"/>
                </a:solidFill>
              </a:defRPr>
            </a:lvl1pPr>
            <a:lvl2pPr marL="914400" lvl="1" indent="-228600" algn="l">
              <a:lnSpc>
                <a:spcPct val="100000"/>
              </a:lnSpc>
              <a:spcBef>
                <a:spcPts val="1052"/>
              </a:spcBef>
              <a:spcAft>
                <a:spcPts val="0"/>
              </a:spcAft>
              <a:buSzPts val="2104"/>
              <a:buNone/>
              <a:defRPr>
                <a:solidFill>
                  <a:schemeClr val="lt1"/>
                </a:solidFill>
              </a:defRPr>
            </a:lvl2pPr>
            <a:lvl3pPr marL="1371600" lvl="2" indent="-228600" algn="l">
              <a:lnSpc>
                <a:spcPct val="100000"/>
              </a:lnSpc>
              <a:spcBef>
                <a:spcPts val="1052"/>
              </a:spcBef>
              <a:spcAft>
                <a:spcPts val="0"/>
              </a:spcAft>
              <a:buSzPts val="1800"/>
              <a:buNone/>
              <a:defRPr>
                <a:solidFill>
                  <a:schemeClr val="lt1"/>
                </a:solidFill>
              </a:defRPr>
            </a:lvl3pPr>
            <a:lvl4pPr marL="1828800" lvl="3" indent="-228600" algn="l">
              <a:lnSpc>
                <a:spcPct val="100000"/>
              </a:lnSpc>
              <a:spcBef>
                <a:spcPts val="1052"/>
              </a:spcBef>
              <a:spcAft>
                <a:spcPts val="0"/>
              </a:spcAft>
              <a:buSzPts val="1800"/>
              <a:buNone/>
              <a:defRPr>
                <a:solidFill>
                  <a:schemeClr val="lt1"/>
                </a:solidFill>
              </a:defRPr>
            </a:lvl4pPr>
            <a:lvl5pPr marL="2286000" lvl="4" indent="-228600" algn="l">
              <a:lnSpc>
                <a:spcPct val="100000"/>
              </a:lnSpc>
              <a:spcBef>
                <a:spcPts val="1052"/>
              </a:spcBef>
              <a:spcAft>
                <a:spcPts val="0"/>
              </a:spcAft>
              <a:buSzPts val="1800"/>
              <a:buNone/>
              <a:defRPr>
                <a:solidFill>
                  <a:schemeClr val="lt1"/>
                </a:solidFill>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Section Divider - Short Title">
  <p:cSld name="Section Divider - Short Title">
    <p:spTree>
      <p:nvGrpSpPr>
        <p:cNvPr id="1" name="Shape 92"/>
        <p:cNvGrpSpPr/>
        <p:nvPr/>
      </p:nvGrpSpPr>
      <p:grpSpPr>
        <a:xfrm>
          <a:off x="0" y="0"/>
          <a:ext cx="0" cy="0"/>
          <a:chOff x="0" y="0"/>
          <a:chExt cx="0" cy="0"/>
        </a:xfrm>
      </p:grpSpPr>
      <p:sp>
        <p:nvSpPr>
          <p:cNvPr id="93" name="Google Shape;93;p11"/>
          <p:cNvSpPr>
            <a:spLocks noGrp="1"/>
          </p:cNvSpPr>
          <p:nvPr>
            <p:ph type="pic" idx="2"/>
          </p:nvPr>
        </p:nvSpPr>
        <p:spPr>
          <a:xfrm>
            <a:off x="0" y="0"/>
            <a:ext cx="10688638" cy="7562850"/>
          </a:xfrm>
          <a:prstGeom prst="rect">
            <a:avLst/>
          </a:prstGeom>
          <a:solidFill>
            <a:schemeClr val="lt1"/>
          </a:solidFill>
          <a:ln>
            <a:noFill/>
          </a:ln>
        </p:spPr>
        <p:txBody>
          <a:bodyPr spcFirstLastPara="1" wrap="square" lIns="91425" tIns="45700" rIns="91425" bIns="45700" anchor="t" anchorCtr="0">
            <a:noAutofit/>
          </a:bodyPr>
          <a:lstStyle>
            <a:lvl1pPr marR="0" lvl="0" algn="l" rtl="0">
              <a:lnSpc>
                <a:spcPct val="100000"/>
              </a:lnSpc>
              <a:spcBef>
                <a:spcPts val="1052"/>
              </a:spcBef>
              <a:spcAft>
                <a:spcPts val="0"/>
              </a:spcAft>
              <a:buClr>
                <a:schemeClr val="accent1"/>
              </a:buClr>
              <a:buSzPts val="2160"/>
              <a:buFont typeface="Noto Sans Symbols"/>
              <a:buChar char="▪"/>
              <a:defRPr sz="2400" b="0" i="0" u="none" strike="noStrike" cap="none">
                <a:solidFill>
                  <a:schemeClr val="dk1"/>
                </a:solidFill>
                <a:latin typeface="Arial"/>
                <a:ea typeface="Arial"/>
                <a:cs typeface="Arial"/>
                <a:sym typeface="Arial"/>
              </a:defRPr>
            </a:lvl1pPr>
            <a:lvl2pPr marR="0" lvl="1" algn="l" rtl="0">
              <a:lnSpc>
                <a:spcPct val="100000"/>
              </a:lnSpc>
              <a:spcBef>
                <a:spcPts val="1052"/>
              </a:spcBef>
              <a:spcAft>
                <a:spcPts val="0"/>
              </a:spcAft>
              <a:buClr>
                <a:schemeClr val="accent1"/>
              </a:buClr>
              <a:buSzPts val="2104"/>
              <a:buFont typeface="Arial"/>
              <a:buChar char="-"/>
              <a:defRPr sz="2104" b="0" i="0" u="none" strike="noStrike" cap="none">
                <a:solidFill>
                  <a:schemeClr val="dk1"/>
                </a:solidFill>
                <a:latin typeface="Arial"/>
                <a:ea typeface="Arial"/>
                <a:cs typeface="Arial"/>
                <a:sym typeface="Arial"/>
              </a:defRPr>
            </a:lvl2pPr>
            <a:lvl3pPr marR="0" lvl="2" algn="l" rtl="0">
              <a:lnSpc>
                <a:spcPct val="100000"/>
              </a:lnSpc>
              <a:spcBef>
                <a:spcPts val="1052"/>
              </a:spcBef>
              <a:spcAft>
                <a:spcPts val="0"/>
              </a:spcAft>
              <a:buClr>
                <a:schemeClr val="accent1"/>
              </a:buClr>
              <a:buSzPts val="1800"/>
              <a:buFont typeface="Arial"/>
              <a:buChar char="-"/>
              <a:defRPr sz="1800" b="0" i="0" u="none" strike="noStrike" cap="none">
                <a:solidFill>
                  <a:schemeClr val="dk1"/>
                </a:solidFill>
                <a:latin typeface="Arial"/>
                <a:ea typeface="Arial"/>
                <a:cs typeface="Arial"/>
                <a:sym typeface="Arial"/>
              </a:defRPr>
            </a:lvl3pPr>
            <a:lvl4pPr marR="0" lvl="3" algn="l" rtl="0">
              <a:lnSpc>
                <a:spcPct val="100000"/>
              </a:lnSpc>
              <a:spcBef>
                <a:spcPts val="1052"/>
              </a:spcBef>
              <a:spcAft>
                <a:spcPts val="0"/>
              </a:spcAft>
              <a:buClr>
                <a:schemeClr val="accent1"/>
              </a:buClr>
              <a:buSzPts val="1800"/>
              <a:buFont typeface="Arial"/>
              <a:buChar char="-"/>
              <a:defRPr sz="1800" b="0" i="0" u="none" strike="noStrike" cap="none">
                <a:solidFill>
                  <a:schemeClr val="dk1"/>
                </a:solidFill>
                <a:latin typeface="Arial"/>
                <a:ea typeface="Arial"/>
                <a:cs typeface="Arial"/>
                <a:sym typeface="Arial"/>
              </a:defRPr>
            </a:lvl4pPr>
            <a:lvl5pPr marR="0" lvl="4" algn="l" rtl="0">
              <a:lnSpc>
                <a:spcPct val="100000"/>
              </a:lnSpc>
              <a:spcBef>
                <a:spcPts val="1052"/>
              </a:spcBef>
              <a:spcAft>
                <a:spcPts val="0"/>
              </a:spcAft>
              <a:buClr>
                <a:schemeClr val="accent1"/>
              </a:buClr>
              <a:buSzPts val="1800"/>
              <a:buFont typeface="Arial"/>
              <a:buChar char="-"/>
              <a:defRPr sz="1800" b="0" i="0" u="none" strike="noStrike" cap="none">
                <a:solidFill>
                  <a:schemeClr val="dk1"/>
                </a:solidFill>
                <a:latin typeface="Arial"/>
                <a:ea typeface="Arial"/>
                <a:cs typeface="Arial"/>
                <a:sym typeface="Arial"/>
              </a:defRPr>
            </a:lvl5pPr>
            <a:lvl6pPr marR="0" lvl="5"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Arial"/>
                <a:ea typeface="Arial"/>
                <a:cs typeface="Arial"/>
                <a:sym typeface="Arial"/>
              </a:defRPr>
            </a:lvl6pPr>
            <a:lvl7pPr marR="0" lvl="6"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Arial"/>
                <a:ea typeface="Arial"/>
                <a:cs typeface="Arial"/>
                <a:sym typeface="Arial"/>
              </a:defRPr>
            </a:lvl7pPr>
            <a:lvl8pPr marR="0" lvl="7"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Arial"/>
                <a:ea typeface="Arial"/>
                <a:cs typeface="Arial"/>
                <a:sym typeface="Arial"/>
              </a:defRPr>
            </a:lvl8pPr>
            <a:lvl9pPr marR="0" lvl="8"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Arial"/>
                <a:ea typeface="Arial"/>
                <a:cs typeface="Arial"/>
                <a:sym typeface="Arial"/>
              </a:defRPr>
            </a:lvl9pPr>
          </a:lstStyle>
          <a:p>
            <a:endParaRPr/>
          </a:p>
        </p:txBody>
      </p:sp>
      <p:sp>
        <p:nvSpPr>
          <p:cNvPr id="94" name="Google Shape;94;p11"/>
          <p:cNvSpPr txBox="1">
            <a:spLocks noGrp="1"/>
          </p:cNvSpPr>
          <p:nvPr>
            <p:ph type="title"/>
          </p:nvPr>
        </p:nvSpPr>
        <p:spPr>
          <a:xfrm>
            <a:off x="496260" y="3297081"/>
            <a:ext cx="3766473" cy="3665547"/>
          </a:xfrm>
          <a:prstGeom prst="rect">
            <a:avLst/>
          </a:prstGeom>
          <a:solidFill>
            <a:schemeClr val="accent1"/>
          </a:solidFill>
          <a:ln>
            <a:noFill/>
          </a:ln>
        </p:spPr>
        <p:txBody>
          <a:bodyPr spcFirstLastPara="1" wrap="square" lIns="396000" tIns="45700" rIns="324000" bIns="576000" anchor="b" anchorCtr="0">
            <a:noAutofit/>
          </a:bodyPr>
          <a:lstStyle>
            <a:lvl1pPr lvl="0" algn="r">
              <a:lnSpc>
                <a:spcPct val="110000"/>
              </a:lnSpc>
              <a:spcBef>
                <a:spcPts val="0"/>
              </a:spcBef>
              <a:spcAft>
                <a:spcPts val="0"/>
              </a:spcAft>
              <a:buClr>
                <a:schemeClr val="lt1"/>
              </a:buClr>
              <a:buSzPts val="3000"/>
              <a:buFont typeface="Arial"/>
              <a:buNone/>
              <a:defRPr sz="3000" b="1">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95" name="Google Shape;95;p11"/>
          <p:cNvSpPr txBox="1">
            <a:spLocks noGrp="1"/>
          </p:cNvSpPr>
          <p:nvPr>
            <p:ph type="body" idx="1"/>
          </p:nvPr>
        </p:nvSpPr>
        <p:spPr>
          <a:xfrm>
            <a:off x="3461532" y="3539253"/>
            <a:ext cx="567690" cy="484344"/>
          </a:xfrm>
          <a:prstGeom prst="rect">
            <a:avLst/>
          </a:prstGeom>
          <a:solidFill>
            <a:schemeClr val="lt1">
              <a:alpha val="53725"/>
            </a:schemeClr>
          </a:solidFill>
          <a:ln>
            <a:noFill/>
          </a:ln>
        </p:spPr>
        <p:txBody>
          <a:bodyPr spcFirstLastPara="1" wrap="square" lIns="91425" tIns="45700" rIns="91425" bIns="45700" anchor="t" anchorCtr="0">
            <a:noAutofit/>
          </a:bodyPr>
          <a:lstStyle>
            <a:lvl1pPr marL="457200" lvl="0" indent="-228600" algn="l">
              <a:lnSpc>
                <a:spcPct val="100000"/>
              </a:lnSpc>
              <a:spcBef>
                <a:spcPts val="1052"/>
              </a:spcBef>
              <a:spcAft>
                <a:spcPts val="0"/>
              </a:spcAft>
              <a:buSzPts val="2160"/>
              <a:buNone/>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Full Image + left text">
  <p:cSld name="Full Image + left text">
    <p:spTree>
      <p:nvGrpSpPr>
        <p:cNvPr id="1" name="Shape 96"/>
        <p:cNvGrpSpPr/>
        <p:nvPr/>
      </p:nvGrpSpPr>
      <p:grpSpPr>
        <a:xfrm>
          <a:off x="0" y="0"/>
          <a:ext cx="0" cy="0"/>
          <a:chOff x="0" y="0"/>
          <a:chExt cx="0" cy="0"/>
        </a:xfrm>
      </p:grpSpPr>
      <p:sp>
        <p:nvSpPr>
          <p:cNvPr id="97" name="Google Shape;97;p12"/>
          <p:cNvSpPr>
            <a:spLocks noGrp="1"/>
          </p:cNvSpPr>
          <p:nvPr>
            <p:ph type="pic" idx="2"/>
          </p:nvPr>
        </p:nvSpPr>
        <p:spPr>
          <a:xfrm>
            <a:off x="101601" y="143558"/>
            <a:ext cx="10472518" cy="6691021"/>
          </a:xfrm>
          <a:prstGeom prst="rect">
            <a:avLst/>
          </a:prstGeom>
          <a:solidFill>
            <a:schemeClr val="lt1"/>
          </a:solidFill>
          <a:ln>
            <a:noFill/>
          </a:ln>
        </p:spPr>
        <p:txBody>
          <a:bodyPr spcFirstLastPara="1" wrap="square" lIns="91425" tIns="45700" rIns="91425" bIns="45700" anchor="t" anchorCtr="0">
            <a:noAutofit/>
          </a:bodyPr>
          <a:lstStyle>
            <a:lvl1pPr marR="0" lvl="0" algn="l" rtl="0">
              <a:lnSpc>
                <a:spcPct val="100000"/>
              </a:lnSpc>
              <a:spcBef>
                <a:spcPts val="1052"/>
              </a:spcBef>
              <a:spcAft>
                <a:spcPts val="0"/>
              </a:spcAft>
              <a:buClr>
                <a:schemeClr val="accent1"/>
              </a:buClr>
              <a:buSzPts val="2160"/>
              <a:buFont typeface="Noto Sans Symbols"/>
              <a:buNone/>
              <a:defRPr sz="2400" b="0" i="0" u="none" strike="noStrike" cap="none">
                <a:latin typeface="Arial"/>
                <a:ea typeface="Arial"/>
                <a:cs typeface="Arial"/>
                <a:sym typeface="Arial"/>
              </a:defRPr>
            </a:lvl1pPr>
            <a:lvl2pPr marR="0" lvl="1" algn="l" rtl="0">
              <a:lnSpc>
                <a:spcPct val="100000"/>
              </a:lnSpc>
              <a:spcBef>
                <a:spcPts val="1052"/>
              </a:spcBef>
              <a:spcAft>
                <a:spcPts val="0"/>
              </a:spcAft>
              <a:buClr>
                <a:schemeClr val="accent1"/>
              </a:buClr>
              <a:buSzPts val="2104"/>
              <a:buFont typeface="Arial"/>
              <a:buChar char="-"/>
              <a:defRPr sz="2104" b="0" i="0" u="none" strike="noStrike" cap="none">
                <a:solidFill>
                  <a:schemeClr val="dk1"/>
                </a:solidFill>
                <a:latin typeface="Arial"/>
                <a:ea typeface="Arial"/>
                <a:cs typeface="Arial"/>
                <a:sym typeface="Arial"/>
              </a:defRPr>
            </a:lvl2pPr>
            <a:lvl3pPr marR="0" lvl="2" algn="l" rtl="0">
              <a:lnSpc>
                <a:spcPct val="100000"/>
              </a:lnSpc>
              <a:spcBef>
                <a:spcPts val="1052"/>
              </a:spcBef>
              <a:spcAft>
                <a:spcPts val="0"/>
              </a:spcAft>
              <a:buClr>
                <a:schemeClr val="accent1"/>
              </a:buClr>
              <a:buSzPts val="1800"/>
              <a:buFont typeface="Arial"/>
              <a:buChar char="-"/>
              <a:defRPr sz="1800" b="0" i="0" u="none" strike="noStrike" cap="none">
                <a:solidFill>
                  <a:schemeClr val="dk1"/>
                </a:solidFill>
                <a:latin typeface="Arial"/>
                <a:ea typeface="Arial"/>
                <a:cs typeface="Arial"/>
                <a:sym typeface="Arial"/>
              </a:defRPr>
            </a:lvl3pPr>
            <a:lvl4pPr marR="0" lvl="3" algn="l" rtl="0">
              <a:lnSpc>
                <a:spcPct val="100000"/>
              </a:lnSpc>
              <a:spcBef>
                <a:spcPts val="1052"/>
              </a:spcBef>
              <a:spcAft>
                <a:spcPts val="0"/>
              </a:spcAft>
              <a:buClr>
                <a:schemeClr val="accent1"/>
              </a:buClr>
              <a:buSzPts val="1800"/>
              <a:buFont typeface="Arial"/>
              <a:buChar char="-"/>
              <a:defRPr sz="1800" b="0" i="0" u="none" strike="noStrike" cap="none">
                <a:solidFill>
                  <a:schemeClr val="dk1"/>
                </a:solidFill>
                <a:latin typeface="Arial"/>
                <a:ea typeface="Arial"/>
                <a:cs typeface="Arial"/>
                <a:sym typeface="Arial"/>
              </a:defRPr>
            </a:lvl4pPr>
            <a:lvl5pPr marR="0" lvl="4" algn="l" rtl="0">
              <a:lnSpc>
                <a:spcPct val="100000"/>
              </a:lnSpc>
              <a:spcBef>
                <a:spcPts val="1052"/>
              </a:spcBef>
              <a:spcAft>
                <a:spcPts val="0"/>
              </a:spcAft>
              <a:buClr>
                <a:schemeClr val="accent1"/>
              </a:buClr>
              <a:buSzPts val="1800"/>
              <a:buFont typeface="Arial"/>
              <a:buChar char="-"/>
              <a:defRPr sz="1800" b="0" i="0" u="none" strike="noStrike" cap="none">
                <a:solidFill>
                  <a:schemeClr val="dk1"/>
                </a:solidFill>
                <a:latin typeface="Arial"/>
                <a:ea typeface="Arial"/>
                <a:cs typeface="Arial"/>
                <a:sym typeface="Arial"/>
              </a:defRPr>
            </a:lvl5pPr>
            <a:lvl6pPr marR="0" lvl="5"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Arial"/>
                <a:ea typeface="Arial"/>
                <a:cs typeface="Arial"/>
                <a:sym typeface="Arial"/>
              </a:defRPr>
            </a:lvl6pPr>
            <a:lvl7pPr marR="0" lvl="6"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Arial"/>
                <a:ea typeface="Arial"/>
                <a:cs typeface="Arial"/>
                <a:sym typeface="Arial"/>
              </a:defRPr>
            </a:lvl7pPr>
            <a:lvl8pPr marR="0" lvl="7"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Arial"/>
                <a:ea typeface="Arial"/>
                <a:cs typeface="Arial"/>
                <a:sym typeface="Arial"/>
              </a:defRPr>
            </a:lvl8pPr>
            <a:lvl9pPr marR="0" lvl="8"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Arial"/>
                <a:ea typeface="Arial"/>
                <a:cs typeface="Arial"/>
                <a:sym typeface="Arial"/>
              </a:defRPr>
            </a:lvl9pPr>
          </a:lstStyle>
          <a:p>
            <a:endParaRPr/>
          </a:p>
        </p:txBody>
      </p:sp>
      <p:sp>
        <p:nvSpPr>
          <p:cNvPr id="98" name="Google Shape;98;p12"/>
          <p:cNvSpPr txBox="1">
            <a:spLocks noGrp="1"/>
          </p:cNvSpPr>
          <p:nvPr>
            <p:ph type="title"/>
          </p:nvPr>
        </p:nvSpPr>
        <p:spPr>
          <a:xfrm>
            <a:off x="433802" y="550708"/>
            <a:ext cx="5906214" cy="5863710"/>
          </a:xfrm>
          <a:prstGeom prst="rect">
            <a:avLst/>
          </a:prstGeom>
          <a:solidFill>
            <a:schemeClr val="accent1"/>
          </a:solidFill>
          <a:ln>
            <a:noFill/>
          </a:ln>
        </p:spPr>
        <p:txBody>
          <a:bodyPr spcFirstLastPara="1" wrap="square" lIns="612000" tIns="576000" rIns="91425" bIns="45700" anchor="t" anchorCtr="0">
            <a:noAutofit/>
          </a:bodyPr>
          <a:lstStyle>
            <a:lvl1pPr lvl="0" algn="l">
              <a:lnSpc>
                <a:spcPct val="90000"/>
              </a:lnSpc>
              <a:spcBef>
                <a:spcPts val="0"/>
              </a:spcBef>
              <a:spcAft>
                <a:spcPts val="0"/>
              </a:spcAft>
              <a:buClr>
                <a:schemeClr val="lt1"/>
              </a:buClr>
              <a:buSzPts val="3000"/>
              <a:buFont typeface="Arial"/>
              <a:buNone/>
              <a:defRPr sz="3000" b="1">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99" name="Google Shape;99;p12"/>
          <p:cNvSpPr txBox="1">
            <a:spLocks noGrp="1"/>
          </p:cNvSpPr>
          <p:nvPr>
            <p:ph type="body" idx="1"/>
          </p:nvPr>
        </p:nvSpPr>
        <p:spPr>
          <a:xfrm>
            <a:off x="1032330" y="2228850"/>
            <a:ext cx="4949825" cy="3794125"/>
          </a:xfrm>
          <a:prstGeom prst="rect">
            <a:avLst/>
          </a:prstGeom>
          <a:noFill/>
          <a:ln>
            <a:noFill/>
          </a:ln>
        </p:spPr>
        <p:txBody>
          <a:bodyPr spcFirstLastPara="1" wrap="square" lIns="91425" tIns="45700" rIns="91425" bIns="45700" anchor="t" anchorCtr="0">
            <a:noAutofit/>
          </a:bodyPr>
          <a:lstStyle>
            <a:lvl1pPr marL="457200" lvl="0" indent="-365760" algn="l">
              <a:lnSpc>
                <a:spcPct val="100000"/>
              </a:lnSpc>
              <a:spcBef>
                <a:spcPts val="1052"/>
              </a:spcBef>
              <a:spcAft>
                <a:spcPts val="0"/>
              </a:spcAft>
              <a:buClr>
                <a:srgbClr val="EDC7C4"/>
              </a:buClr>
              <a:buSzPts val="2160"/>
              <a:buChar char="▪"/>
              <a:defRPr>
                <a:solidFill>
                  <a:schemeClr val="lt1"/>
                </a:solidFill>
              </a:defRPr>
            </a:lvl1pPr>
            <a:lvl2pPr marL="914400" lvl="1" indent="-362204" algn="l">
              <a:lnSpc>
                <a:spcPct val="100000"/>
              </a:lnSpc>
              <a:spcBef>
                <a:spcPts val="1052"/>
              </a:spcBef>
              <a:spcAft>
                <a:spcPts val="0"/>
              </a:spcAft>
              <a:buClr>
                <a:srgbClr val="EDC7C4"/>
              </a:buClr>
              <a:buSzPts val="2104"/>
              <a:buChar char="-"/>
              <a:defRPr>
                <a:solidFill>
                  <a:schemeClr val="lt1"/>
                </a:solidFill>
              </a:defRPr>
            </a:lvl2pPr>
            <a:lvl3pPr marL="1371600" lvl="2" indent="-342900" algn="l">
              <a:lnSpc>
                <a:spcPct val="100000"/>
              </a:lnSpc>
              <a:spcBef>
                <a:spcPts val="1052"/>
              </a:spcBef>
              <a:spcAft>
                <a:spcPts val="0"/>
              </a:spcAft>
              <a:buClr>
                <a:srgbClr val="EDC7C4"/>
              </a:buClr>
              <a:buSzPts val="1800"/>
              <a:buChar char="-"/>
              <a:defRPr>
                <a:solidFill>
                  <a:schemeClr val="lt1"/>
                </a:solidFill>
              </a:defRPr>
            </a:lvl3pPr>
            <a:lvl4pPr marL="1828800" lvl="3" indent="-342900" algn="l">
              <a:lnSpc>
                <a:spcPct val="100000"/>
              </a:lnSpc>
              <a:spcBef>
                <a:spcPts val="1052"/>
              </a:spcBef>
              <a:spcAft>
                <a:spcPts val="0"/>
              </a:spcAft>
              <a:buClr>
                <a:srgbClr val="EDC7C4"/>
              </a:buClr>
              <a:buSzPts val="1800"/>
              <a:buChar char="-"/>
              <a:defRPr>
                <a:solidFill>
                  <a:schemeClr val="lt1"/>
                </a:solidFill>
              </a:defRPr>
            </a:lvl4pPr>
            <a:lvl5pPr marL="2286000" lvl="4" indent="-342900" algn="l">
              <a:lnSpc>
                <a:spcPct val="100000"/>
              </a:lnSpc>
              <a:spcBef>
                <a:spcPts val="1052"/>
              </a:spcBef>
              <a:spcAft>
                <a:spcPts val="0"/>
              </a:spcAft>
              <a:buClr>
                <a:srgbClr val="EDC7C4"/>
              </a:buClr>
              <a:buSzPts val="1800"/>
              <a:buChar char="-"/>
              <a:defRPr>
                <a:solidFill>
                  <a:schemeClr val="lt1"/>
                </a:solidFill>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Full Image + left text + subtitlte">
  <p:cSld name="Full Image + left text + subtitlte">
    <p:spTree>
      <p:nvGrpSpPr>
        <p:cNvPr id="1" name="Shape 100"/>
        <p:cNvGrpSpPr/>
        <p:nvPr/>
      </p:nvGrpSpPr>
      <p:grpSpPr>
        <a:xfrm>
          <a:off x="0" y="0"/>
          <a:ext cx="0" cy="0"/>
          <a:chOff x="0" y="0"/>
          <a:chExt cx="0" cy="0"/>
        </a:xfrm>
      </p:grpSpPr>
      <p:sp>
        <p:nvSpPr>
          <p:cNvPr id="101" name="Google Shape;101;p13"/>
          <p:cNvSpPr>
            <a:spLocks noGrp="1"/>
          </p:cNvSpPr>
          <p:nvPr>
            <p:ph type="pic" idx="2"/>
          </p:nvPr>
        </p:nvSpPr>
        <p:spPr>
          <a:xfrm>
            <a:off x="101601" y="143558"/>
            <a:ext cx="10472518" cy="6691021"/>
          </a:xfrm>
          <a:prstGeom prst="rect">
            <a:avLst/>
          </a:prstGeom>
          <a:solidFill>
            <a:schemeClr val="lt1"/>
          </a:solidFill>
          <a:ln>
            <a:noFill/>
          </a:ln>
        </p:spPr>
        <p:txBody>
          <a:bodyPr spcFirstLastPara="1" wrap="square" lIns="91425" tIns="45700" rIns="91425" bIns="45700" anchor="t" anchorCtr="0">
            <a:noAutofit/>
          </a:bodyPr>
          <a:lstStyle>
            <a:lvl1pPr marR="0" lvl="0" algn="l" rtl="0">
              <a:lnSpc>
                <a:spcPct val="100000"/>
              </a:lnSpc>
              <a:spcBef>
                <a:spcPts val="1052"/>
              </a:spcBef>
              <a:spcAft>
                <a:spcPts val="0"/>
              </a:spcAft>
              <a:buClr>
                <a:schemeClr val="accent1"/>
              </a:buClr>
              <a:buSzPts val="2160"/>
              <a:buFont typeface="Noto Sans Symbols"/>
              <a:buNone/>
              <a:defRPr sz="2400" b="0" i="0" u="none" strike="noStrike" cap="none">
                <a:latin typeface="Arial"/>
                <a:ea typeface="Arial"/>
                <a:cs typeface="Arial"/>
                <a:sym typeface="Arial"/>
              </a:defRPr>
            </a:lvl1pPr>
            <a:lvl2pPr marR="0" lvl="1" algn="l" rtl="0">
              <a:lnSpc>
                <a:spcPct val="100000"/>
              </a:lnSpc>
              <a:spcBef>
                <a:spcPts val="1052"/>
              </a:spcBef>
              <a:spcAft>
                <a:spcPts val="0"/>
              </a:spcAft>
              <a:buClr>
                <a:schemeClr val="accent1"/>
              </a:buClr>
              <a:buSzPts val="2104"/>
              <a:buFont typeface="Arial"/>
              <a:buChar char="-"/>
              <a:defRPr sz="2104" b="0" i="0" u="none" strike="noStrike" cap="none">
                <a:solidFill>
                  <a:schemeClr val="dk1"/>
                </a:solidFill>
                <a:latin typeface="Arial"/>
                <a:ea typeface="Arial"/>
                <a:cs typeface="Arial"/>
                <a:sym typeface="Arial"/>
              </a:defRPr>
            </a:lvl2pPr>
            <a:lvl3pPr marR="0" lvl="2" algn="l" rtl="0">
              <a:lnSpc>
                <a:spcPct val="100000"/>
              </a:lnSpc>
              <a:spcBef>
                <a:spcPts val="1052"/>
              </a:spcBef>
              <a:spcAft>
                <a:spcPts val="0"/>
              </a:spcAft>
              <a:buClr>
                <a:schemeClr val="accent1"/>
              </a:buClr>
              <a:buSzPts val="1800"/>
              <a:buFont typeface="Arial"/>
              <a:buChar char="-"/>
              <a:defRPr sz="1800" b="0" i="0" u="none" strike="noStrike" cap="none">
                <a:solidFill>
                  <a:schemeClr val="dk1"/>
                </a:solidFill>
                <a:latin typeface="Arial"/>
                <a:ea typeface="Arial"/>
                <a:cs typeface="Arial"/>
                <a:sym typeface="Arial"/>
              </a:defRPr>
            </a:lvl3pPr>
            <a:lvl4pPr marR="0" lvl="3" algn="l" rtl="0">
              <a:lnSpc>
                <a:spcPct val="100000"/>
              </a:lnSpc>
              <a:spcBef>
                <a:spcPts val="1052"/>
              </a:spcBef>
              <a:spcAft>
                <a:spcPts val="0"/>
              </a:spcAft>
              <a:buClr>
                <a:schemeClr val="accent1"/>
              </a:buClr>
              <a:buSzPts val="1800"/>
              <a:buFont typeface="Arial"/>
              <a:buChar char="-"/>
              <a:defRPr sz="1800" b="0" i="0" u="none" strike="noStrike" cap="none">
                <a:solidFill>
                  <a:schemeClr val="dk1"/>
                </a:solidFill>
                <a:latin typeface="Arial"/>
                <a:ea typeface="Arial"/>
                <a:cs typeface="Arial"/>
                <a:sym typeface="Arial"/>
              </a:defRPr>
            </a:lvl4pPr>
            <a:lvl5pPr marR="0" lvl="4" algn="l" rtl="0">
              <a:lnSpc>
                <a:spcPct val="100000"/>
              </a:lnSpc>
              <a:spcBef>
                <a:spcPts val="1052"/>
              </a:spcBef>
              <a:spcAft>
                <a:spcPts val="0"/>
              </a:spcAft>
              <a:buClr>
                <a:schemeClr val="accent1"/>
              </a:buClr>
              <a:buSzPts val="1800"/>
              <a:buFont typeface="Arial"/>
              <a:buChar char="-"/>
              <a:defRPr sz="1800" b="0" i="0" u="none" strike="noStrike" cap="none">
                <a:solidFill>
                  <a:schemeClr val="dk1"/>
                </a:solidFill>
                <a:latin typeface="Arial"/>
                <a:ea typeface="Arial"/>
                <a:cs typeface="Arial"/>
                <a:sym typeface="Arial"/>
              </a:defRPr>
            </a:lvl5pPr>
            <a:lvl6pPr marR="0" lvl="5"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Arial"/>
                <a:ea typeface="Arial"/>
                <a:cs typeface="Arial"/>
                <a:sym typeface="Arial"/>
              </a:defRPr>
            </a:lvl6pPr>
            <a:lvl7pPr marR="0" lvl="6"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Arial"/>
                <a:ea typeface="Arial"/>
                <a:cs typeface="Arial"/>
                <a:sym typeface="Arial"/>
              </a:defRPr>
            </a:lvl7pPr>
            <a:lvl8pPr marR="0" lvl="7"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Arial"/>
                <a:ea typeface="Arial"/>
                <a:cs typeface="Arial"/>
                <a:sym typeface="Arial"/>
              </a:defRPr>
            </a:lvl8pPr>
            <a:lvl9pPr marR="0" lvl="8"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Arial"/>
                <a:ea typeface="Arial"/>
                <a:cs typeface="Arial"/>
                <a:sym typeface="Arial"/>
              </a:defRPr>
            </a:lvl9pPr>
          </a:lstStyle>
          <a:p>
            <a:endParaRPr/>
          </a:p>
        </p:txBody>
      </p:sp>
      <p:sp>
        <p:nvSpPr>
          <p:cNvPr id="102" name="Google Shape;102;p13"/>
          <p:cNvSpPr txBox="1">
            <a:spLocks noGrp="1"/>
          </p:cNvSpPr>
          <p:nvPr>
            <p:ph type="title"/>
          </p:nvPr>
        </p:nvSpPr>
        <p:spPr>
          <a:xfrm>
            <a:off x="433802" y="550708"/>
            <a:ext cx="5906214" cy="5863710"/>
          </a:xfrm>
          <a:prstGeom prst="rect">
            <a:avLst/>
          </a:prstGeom>
          <a:solidFill>
            <a:schemeClr val="accent1"/>
          </a:solidFill>
          <a:ln>
            <a:noFill/>
          </a:ln>
        </p:spPr>
        <p:txBody>
          <a:bodyPr spcFirstLastPara="1" wrap="square" lIns="612000" tIns="576000" rIns="91425" bIns="45700" anchor="t" anchorCtr="0">
            <a:noAutofit/>
          </a:bodyPr>
          <a:lstStyle>
            <a:lvl1pPr lvl="0" algn="l">
              <a:lnSpc>
                <a:spcPct val="90000"/>
              </a:lnSpc>
              <a:spcBef>
                <a:spcPts val="0"/>
              </a:spcBef>
              <a:spcAft>
                <a:spcPts val="0"/>
              </a:spcAft>
              <a:buClr>
                <a:schemeClr val="lt1"/>
              </a:buClr>
              <a:buSzPts val="3000"/>
              <a:buFont typeface="Arial"/>
              <a:buNone/>
              <a:defRPr sz="3000" b="1">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03" name="Google Shape;103;p13"/>
          <p:cNvSpPr txBox="1">
            <a:spLocks noGrp="1"/>
          </p:cNvSpPr>
          <p:nvPr>
            <p:ph type="body" idx="1"/>
          </p:nvPr>
        </p:nvSpPr>
        <p:spPr>
          <a:xfrm>
            <a:off x="937431" y="2317773"/>
            <a:ext cx="5017669" cy="579468"/>
          </a:xfrm>
          <a:prstGeom prst="rect">
            <a:avLst/>
          </a:prstGeom>
          <a:noFill/>
          <a:ln>
            <a:noFill/>
          </a:ln>
        </p:spPr>
        <p:txBody>
          <a:bodyPr spcFirstLastPara="1" wrap="square" lIns="91425" tIns="45700" rIns="91425" bIns="45700" anchor="ctr" anchorCtr="0">
            <a:noAutofit/>
          </a:bodyPr>
          <a:lstStyle>
            <a:lvl1pPr marL="457200" lvl="0" indent="-228600" algn="l">
              <a:lnSpc>
                <a:spcPct val="100000"/>
              </a:lnSpc>
              <a:spcBef>
                <a:spcPts val="1052"/>
              </a:spcBef>
              <a:spcAft>
                <a:spcPts val="0"/>
              </a:spcAft>
              <a:buSzPts val="2340"/>
              <a:buNone/>
              <a:defRPr sz="2600" b="1">
                <a:solidFill>
                  <a:schemeClr val="lt1"/>
                </a:solidFill>
              </a:defRPr>
            </a:lvl1pPr>
            <a:lvl2pPr marL="914400" lvl="1" indent="-228600" algn="l">
              <a:lnSpc>
                <a:spcPct val="100000"/>
              </a:lnSpc>
              <a:spcBef>
                <a:spcPts val="1052"/>
              </a:spcBef>
              <a:spcAft>
                <a:spcPts val="0"/>
              </a:spcAft>
              <a:buSzPts val="2104"/>
              <a:buNone/>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104" name="Google Shape;104;p13"/>
          <p:cNvSpPr txBox="1">
            <a:spLocks noGrp="1"/>
          </p:cNvSpPr>
          <p:nvPr>
            <p:ph type="body" idx="3"/>
          </p:nvPr>
        </p:nvSpPr>
        <p:spPr>
          <a:xfrm>
            <a:off x="937431" y="3040454"/>
            <a:ext cx="5017669" cy="2906343"/>
          </a:xfrm>
          <a:prstGeom prst="rect">
            <a:avLst/>
          </a:prstGeom>
          <a:noFill/>
          <a:ln>
            <a:noFill/>
          </a:ln>
        </p:spPr>
        <p:txBody>
          <a:bodyPr spcFirstLastPara="1" wrap="square" lIns="91425" tIns="45700" rIns="91425" bIns="45700" anchor="t" anchorCtr="0">
            <a:noAutofit/>
          </a:bodyPr>
          <a:lstStyle>
            <a:lvl1pPr marL="457200" lvl="0" indent="-365760" algn="l">
              <a:lnSpc>
                <a:spcPct val="100000"/>
              </a:lnSpc>
              <a:spcBef>
                <a:spcPts val="1052"/>
              </a:spcBef>
              <a:spcAft>
                <a:spcPts val="0"/>
              </a:spcAft>
              <a:buClr>
                <a:srgbClr val="EDC7C4"/>
              </a:buClr>
              <a:buSzPts val="2160"/>
              <a:buChar char="▪"/>
              <a:defRPr>
                <a:solidFill>
                  <a:schemeClr val="lt1"/>
                </a:solidFill>
              </a:defRPr>
            </a:lvl1pPr>
            <a:lvl2pPr marL="914400" lvl="1" indent="-362204" algn="l">
              <a:lnSpc>
                <a:spcPct val="100000"/>
              </a:lnSpc>
              <a:spcBef>
                <a:spcPts val="1052"/>
              </a:spcBef>
              <a:spcAft>
                <a:spcPts val="0"/>
              </a:spcAft>
              <a:buClr>
                <a:srgbClr val="EDC7C4"/>
              </a:buClr>
              <a:buSzPts val="2104"/>
              <a:buChar char="-"/>
              <a:defRPr>
                <a:solidFill>
                  <a:schemeClr val="lt1"/>
                </a:solidFill>
              </a:defRPr>
            </a:lvl2pPr>
            <a:lvl3pPr marL="1371600" lvl="2" indent="-342900" algn="l">
              <a:lnSpc>
                <a:spcPct val="100000"/>
              </a:lnSpc>
              <a:spcBef>
                <a:spcPts val="1052"/>
              </a:spcBef>
              <a:spcAft>
                <a:spcPts val="0"/>
              </a:spcAft>
              <a:buClr>
                <a:srgbClr val="EDC7C4"/>
              </a:buClr>
              <a:buSzPts val="1800"/>
              <a:buChar char="-"/>
              <a:defRPr>
                <a:solidFill>
                  <a:schemeClr val="lt1"/>
                </a:solidFill>
              </a:defRPr>
            </a:lvl3pPr>
            <a:lvl4pPr marL="1828800" lvl="3" indent="-342900" algn="l">
              <a:lnSpc>
                <a:spcPct val="100000"/>
              </a:lnSpc>
              <a:spcBef>
                <a:spcPts val="1052"/>
              </a:spcBef>
              <a:spcAft>
                <a:spcPts val="0"/>
              </a:spcAft>
              <a:buClr>
                <a:srgbClr val="EDC7C4"/>
              </a:buClr>
              <a:buSzPts val="1800"/>
              <a:buChar char="-"/>
              <a:defRPr>
                <a:solidFill>
                  <a:schemeClr val="lt1"/>
                </a:solidFill>
              </a:defRPr>
            </a:lvl4pPr>
            <a:lvl5pPr marL="2286000" lvl="4" indent="-342900" algn="l">
              <a:lnSpc>
                <a:spcPct val="100000"/>
              </a:lnSpc>
              <a:spcBef>
                <a:spcPts val="1052"/>
              </a:spcBef>
              <a:spcAft>
                <a:spcPts val="0"/>
              </a:spcAft>
              <a:buClr>
                <a:srgbClr val="EDC7C4"/>
              </a:buClr>
              <a:buSzPts val="1800"/>
              <a:buChar char="-"/>
              <a:defRPr>
                <a:solidFill>
                  <a:schemeClr val="lt1"/>
                </a:solidFill>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1_Full Image + right text">
  <p:cSld name="1_Full Image + right text">
    <p:spTree>
      <p:nvGrpSpPr>
        <p:cNvPr id="1" name="Shape 105"/>
        <p:cNvGrpSpPr/>
        <p:nvPr/>
      </p:nvGrpSpPr>
      <p:grpSpPr>
        <a:xfrm>
          <a:off x="0" y="0"/>
          <a:ext cx="0" cy="0"/>
          <a:chOff x="0" y="0"/>
          <a:chExt cx="0" cy="0"/>
        </a:xfrm>
      </p:grpSpPr>
      <p:sp>
        <p:nvSpPr>
          <p:cNvPr id="106" name="Google Shape;106;p14"/>
          <p:cNvSpPr>
            <a:spLocks noGrp="1"/>
          </p:cNvSpPr>
          <p:nvPr>
            <p:ph type="pic" idx="2"/>
          </p:nvPr>
        </p:nvSpPr>
        <p:spPr>
          <a:xfrm>
            <a:off x="101601" y="143558"/>
            <a:ext cx="10472518" cy="6691021"/>
          </a:xfrm>
          <a:prstGeom prst="rect">
            <a:avLst/>
          </a:prstGeom>
          <a:solidFill>
            <a:schemeClr val="lt1"/>
          </a:solidFill>
          <a:ln>
            <a:noFill/>
          </a:ln>
        </p:spPr>
        <p:txBody>
          <a:bodyPr spcFirstLastPara="1" wrap="square" lIns="91425" tIns="45700" rIns="91425" bIns="45700" anchor="t" anchorCtr="0">
            <a:noAutofit/>
          </a:bodyPr>
          <a:lstStyle>
            <a:lvl1pPr marR="0" lvl="0" algn="l" rtl="0">
              <a:lnSpc>
                <a:spcPct val="100000"/>
              </a:lnSpc>
              <a:spcBef>
                <a:spcPts val="1052"/>
              </a:spcBef>
              <a:spcAft>
                <a:spcPts val="0"/>
              </a:spcAft>
              <a:buClr>
                <a:schemeClr val="accent1"/>
              </a:buClr>
              <a:buSzPts val="2160"/>
              <a:buFont typeface="Noto Sans Symbols"/>
              <a:buNone/>
              <a:defRPr sz="2400" b="0" i="0" u="none" strike="noStrike" cap="none">
                <a:latin typeface="Arial"/>
                <a:ea typeface="Arial"/>
                <a:cs typeface="Arial"/>
                <a:sym typeface="Arial"/>
              </a:defRPr>
            </a:lvl1pPr>
            <a:lvl2pPr marR="0" lvl="1" algn="l" rtl="0">
              <a:lnSpc>
                <a:spcPct val="100000"/>
              </a:lnSpc>
              <a:spcBef>
                <a:spcPts val="1052"/>
              </a:spcBef>
              <a:spcAft>
                <a:spcPts val="0"/>
              </a:spcAft>
              <a:buClr>
                <a:schemeClr val="accent1"/>
              </a:buClr>
              <a:buSzPts val="2104"/>
              <a:buFont typeface="Arial"/>
              <a:buChar char="-"/>
              <a:defRPr sz="2104" b="0" i="0" u="none" strike="noStrike" cap="none">
                <a:solidFill>
                  <a:schemeClr val="dk1"/>
                </a:solidFill>
                <a:latin typeface="Arial"/>
                <a:ea typeface="Arial"/>
                <a:cs typeface="Arial"/>
                <a:sym typeface="Arial"/>
              </a:defRPr>
            </a:lvl2pPr>
            <a:lvl3pPr marR="0" lvl="2" algn="l" rtl="0">
              <a:lnSpc>
                <a:spcPct val="100000"/>
              </a:lnSpc>
              <a:spcBef>
                <a:spcPts val="1052"/>
              </a:spcBef>
              <a:spcAft>
                <a:spcPts val="0"/>
              </a:spcAft>
              <a:buClr>
                <a:schemeClr val="accent1"/>
              </a:buClr>
              <a:buSzPts val="1800"/>
              <a:buFont typeface="Arial"/>
              <a:buChar char="-"/>
              <a:defRPr sz="1800" b="0" i="0" u="none" strike="noStrike" cap="none">
                <a:solidFill>
                  <a:schemeClr val="dk1"/>
                </a:solidFill>
                <a:latin typeface="Arial"/>
                <a:ea typeface="Arial"/>
                <a:cs typeface="Arial"/>
                <a:sym typeface="Arial"/>
              </a:defRPr>
            </a:lvl3pPr>
            <a:lvl4pPr marR="0" lvl="3" algn="l" rtl="0">
              <a:lnSpc>
                <a:spcPct val="100000"/>
              </a:lnSpc>
              <a:spcBef>
                <a:spcPts val="1052"/>
              </a:spcBef>
              <a:spcAft>
                <a:spcPts val="0"/>
              </a:spcAft>
              <a:buClr>
                <a:schemeClr val="accent1"/>
              </a:buClr>
              <a:buSzPts val="1800"/>
              <a:buFont typeface="Arial"/>
              <a:buChar char="-"/>
              <a:defRPr sz="1800" b="0" i="0" u="none" strike="noStrike" cap="none">
                <a:solidFill>
                  <a:schemeClr val="dk1"/>
                </a:solidFill>
                <a:latin typeface="Arial"/>
                <a:ea typeface="Arial"/>
                <a:cs typeface="Arial"/>
                <a:sym typeface="Arial"/>
              </a:defRPr>
            </a:lvl4pPr>
            <a:lvl5pPr marR="0" lvl="4" algn="l" rtl="0">
              <a:lnSpc>
                <a:spcPct val="100000"/>
              </a:lnSpc>
              <a:spcBef>
                <a:spcPts val="1052"/>
              </a:spcBef>
              <a:spcAft>
                <a:spcPts val="0"/>
              </a:spcAft>
              <a:buClr>
                <a:schemeClr val="accent1"/>
              </a:buClr>
              <a:buSzPts val="1800"/>
              <a:buFont typeface="Arial"/>
              <a:buChar char="-"/>
              <a:defRPr sz="1800" b="0" i="0" u="none" strike="noStrike" cap="none">
                <a:solidFill>
                  <a:schemeClr val="dk1"/>
                </a:solidFill>
                <a:latin typeface="Arial"/>
                <a:ea typeface="Arial"/>
                <a:cs typeface="Arial"/>
                <a:sym typeface="Arial"/>
              </a:defRPr>
            </a:lvl5pPr>
            <a:lvl6pPr marR="0" lvl="5"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Arial"/>
                <a:ea typeface="Arial"/>
                <a:cs typeface="Arial"/>
                <a:sym typeface="Arial"/>
              </a:defRPr>
            </a:lvl6pPr>
            <a:lvl7pPr marR="0" lvl="6"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Arial"/>
                <a:ea typeface="Arial"/>
                <a:cs typeface="Arial"/>
                <a:sym typeface="Arial"/>
              </a:defRPr>
            </a:lvl7pPr>
            <a:lvl8pPr marR="0" lvl="7"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Arial"/>
                <a:ea typeface="Arial"/>
                <a:cs typeface="Arial"/>
                <a:sym typeface="Arial"/>
              </a:defRPr>
            </a:lvl8pPr>
            <a:lvl9pPr marR="0" lvl="8"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Arial"/>
                <a:ea typeface="Arial"/>
                <a:cs typeface="Arial"/>
                <a:sym typeface="Arial"/>
              </a:defRPr>
            </a:lvl9pPr>
          </a:lstStyle>
          <a:p>
            <a:endParaRPr/>
          </a:p>
        </p:txBody>
      </p:sp>
      <p:sp>
        <p:nvSpPr>
          <p:cNvPr id="107" name="Google Shape;107;p14"/>
          <p:cNvSpPr txBox="1">
            <a:spLocks noGrp="1"/>
          </p:cNvSpPr>
          <p:nvPr>
            <p:ph type="title"/>
          </p:nvPr>
        </p:nvSpPr>
        <p:spPr>
          <a:xfrm>
            <a:off x="4098478" y="522699"/>
            <a:ext cx="5906214" cy="6003763"/>
          </a:xfrm>
          <a:prstGeom prst="rect">
            <a:avLst/>
          </a:prstGeom>
          <a:solidFill>
            <a:schemeClr val="accent1"/>
          </a:solidFill>
          <a:ln>
            <a:noFill/>
          </a:ln>
        </p:spPr>
        <p:txBody>
          <a:bodyPr spcFirstLastPara="1" wrap="square" lIns="612000" tIns="576000" rIns="91425" bIns="45700" anchor="t" anchorCtr="0">
            <a:noAutofit/>
          </a:bodyPr>
          <a:lstStyle>
            <a:lvl1pPr lvl="0" algn="l">
              <a:lnSpc>
                <a:spcPct val="90000"/>
              </a:lnSpc>
              <a:spcBef>
                <a:spcPts val="0"/>
              </a:spcBef>
              <a:spcAft>
                <a:spcPts val="0"/>
              </a:spcAft>
              <a:buClr>
                <a:schemeClr val="lt1"/>
              </a:buClr>
              <a:buSzPts val="3000"/>
              <a:buFont typeface="Arial"/>
              <a:buNone/>
              <a:defRPr sz="3000" b="1">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08" name="Google Shape;108;p14"/>
          <p:cNvSpPr txBox="1">
            <a:spLocks noGrp="1"/>
          </p:cNvSpPr>
          <p:nvPr>
            <p:ph type="body" idx="1"/>
          </p:nvPr>
        </p:nvSpPr>
        <p:spPr>
          <a:xfrm>
            <a:off x="4669950" y="2200580"/>
            <a:ext cx="4949825" cy="3794125"/>
          </a:xfrm>
          <a:prstGeom prst="rect">
            <a:avLst/>
          </a:prstGeom>
          <a:noFill/>
          <a:ln>
            <a:noFill/>
          </a:ln>
        </p:spPr>
        <p:txBody>
          <a:bodyPr spcFirstLastPara="1" wrap="square" lIns="91425" tIns="45700" rIns="91425" bIns="45700" anchor="t" anchorCtr="0">
            <a:noAutofit/>
          </a:bodyPr>
          <a:lstStyle>
            <a:lvl1pPr marL="457200" lvl="0" indent="-365760" algn="l">
              <a:lnSpc>
                <a:spcPct val="100000"/>
              </a:lnSpc>
              <a:spcBef>
                <a:spcPts val="1052"/>
              </a:spcBef>
              <a:spcAft>
                <a:spcPts val="0"/>
              </a:spcAft>
              <a:buClr>
                <a:srgbClr val="EDC7C4"/>
              </a:buClr>
              <a:buSzPts val="2160"/>
              <a:buChar char="▪"/>
              <a:defRPr>
                <a:solidFill>
                  <a:schemeClr val="lt1"/>
                </a:solidFill>
              </a:defRPr>
            </a:lvl1pPr>
            <a:lvl2pPr marL="914400" lvl="1" indent="-362204" algn="l">
              <a:lnSpc>
                <a:spcPct val="100000"/>
              </a:lnSpc>
              <a:spcBef>
                <a:spcPts val="1052"/>
              </a:spcBef>
              <a:spcAft>
                <a:spcPts val="0"/>
              </a:spcAft>
              <a:buClr>
                <a:srgbClr val="EDC7C4"/>
              </a:buClr>
              <a:buSzPts val="2104"/>
              <a:buChar char="-"/>
              <a:defRPr>
                <a:solidFill>
                  <a:schemeClr val="lt1"/>
                </a:solidFill>
              </a:defRPr>
            </a:lvl2pPr>
            <a:lvl3pPr marL="1371600" lvl="2" indent="-342900" algn="l">
              <a:lnSpc>
                <a:spcPct val="100000"/>
              </a:lnSpc>
              <a:spcBef>
                <a:spcPts val="1052"/>
              </a:spcBef>
              <a:spcAft>
                <a:spcPts val="0"/>
              </a:spcAft>
              <a:buClr>
                <a:srgbClr val="EDC7C4"/>
              </a:buClr>
              <a:buSzPts val="1800"/>
              <a:buChar char="-"/>
              <a:defRPr>
                <a:solidFill>
                  <a:schemeClr val="lt1"/>
                </a:solidFill>
              </a:defRPr>
            </a:lvl3pPr>
            <a:lvl4pPr marL="1828800" lvl="3" indent="-342900" algn="l">
              <a:lnSpc>
                <a:spcPct val="100000"/>
              </a:lnSpc>
              <a:spcBef>
                <a:spcPts val="1052"/>
              </a:spcBef>
              <a:spcAft>
                <a:spcPts val="0"/>
              </a:spcAft>
              <a:buClr>
                <a:srgbClr val="EDC7C4"/>
              </a:buClr>
              <a:buSzPts val="1800"/>
              <a:buChar char="-"/>
              <a:defRPr>
                <a:solidFill>
                  <a:schemeClr val="lt1"/>
                </a:solidFill>
              </a:defRPr>
            </a:lvl4pPr>
            <a:lvl5pPr marL="2286000" lvl="4" indent="-342900" algn="l">
              <a:lnSpc>
                <a:spcPct val="100000"/>
              </a:lnSpc>
              <a:spcBef>
                <a:spcPts val="1052"/>
              </a:spcBef>
              <a:spcAft>
                <a:spcPts val="0"/>
              </a:spcAft>
              <a:buClr>
                <a:srgbClr val="EDC7C4"/>
              </a:buClr>
              <a:buSzPts val="1800"/>
              <a:buChar char="-"/>
              <a:defRPr>
                <a:solidFill>
                  <a:schemeClr val="lt1"/>
                </a:solidFill>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Full Image + right text + subtitle">
  <p:cSld name="Full Image + right text + subtitle">
    <p:spTree>
      <p:nvGrpSpPr>
        <p:cNvPr id="1" name="Shape 109"/>
        <p:cNvGrpSpPr/>
        <p:nvPr/>
      </p:nvGrpSpPr>
      <p:grpSpPr>
        <a:xfrm>
          <a:off x="0" y="0"/>
          <a:ext cx="0" cy="0"/>
          <a:chOff x="0" y="0"/>
          <a:chExt cx="0" cy="0"/>
        </a:xfrm>
      </p:grpSpPr>
      <p:sp>
        <p:nvSpPr>
          <p:cNvPr id="110" name="Google Shape;110;p15"/>
          <p:cNvSpPr>
            <a:spLocks noGrp="1"/>
          </p:cNvSpPr>
          <p:nvPr>
            <p:ph type="pic" idx="2"/>
          </p:nvPr>
        </p:nvSpPr>
        <p:spPr>
          <a:xfrm>
            <a:off x="101601" y="143558"/>
            <a:ext cx="10472518" cy="6691021"/>
          </a:xfrm>
          <a:prstGeom prst="rect">
            <a:avLst/>
          </a:prstGeom>
          <a:solidFill>
            <a:schemeClr val="lt1"/>
          </a:solidFill>
          <a:ln>
            <a:noFill/>
          </a:ln>
        </p:spPr>
        <p:txBody>
          <a:bodyPr spcFirstLastPara="1" wrap="square" lIns="91425" tIns="45700" rIns="91425" bIns="45700" anchor="t" anchorCtr="0">
            <a:noAutofit/>
          </a:bodyPr>
          <a:lstStyle>
            <a:lvl1pPr marR="0" lvl="0" algn="l" rtl="0">
              <a:lnSpc>
                <a:spcPct val="100000"/>
              </a:lnSpc>
              <a:spcBef>
                <a:spcPts val="1052"/>
              </a:spcBef>
              <a:spcAft>
                <a:spcPts val="0"/>
              </a:spcAft>
              <a:buClr>
                <a:schemeClr val="accent1"/>
              </a:buClr>
              <a:buSzPts val="2160"/>
              <a:buFont typeface="Noto Sans Symbols"/>
              <a:buNone/>
              <a:defRPr sz="2400" b="0" i="0" u="none" strike="noStrike" cap="none">
                <a:latin typeface="Arial"/>
                <a:ea typeface="Arial"/>
                <a:cs typeface="Arial"/>
                <a:sym typeface="Arial"/>
              </a:defRPr>
            </a:lvl1pPr>
            <a:lvl2pPr marR="0" lvl="1" algn="l" rtl="0">
              <a:lnSpc>
                <a:spcPct val="100000"/>
              </a:lnSpc>
              <a:spcBef>
                <a:spcPts val="1052"/>
              </a:spcBef>
              <a:spcAft>
                <a:spcPts val="0"/>
              </a:spcAft>
              <a:buClr>
                <a:schemeClr val="accent1"/>
              </a:buClr>
              <a:buSzPts val="2104"/>
              <a:buFont typeface="Arial"/>
              <a:buChar char="-"/>
              <a:defRPr sz="2104" b="0" i="0" u="none" strike="noStrike" cap="none">
                <a:solidFill>
                  <a:schemeClr val="dk1"/>
                </a:solidFill>
                <a:latin typeface="Arial"/>
                <a:ea typeface="Arial"/>
                <a:cs typeface="Arial"/>
                <a:sym typeface="Arial"/>
              </a:defRPr>
            </a:lvl2pPr>
            <a:lvl3pPr marR="0" lvl="2" algn="l" rtl="0">
              <a:lnSpc>
                <a:spcPct val="100000"/>
              </a:lnSpc>
              <a:spcBef>
                <a:spcPts val="1052"/>
              </a:spcBef>
              <a:spcAft>
                <a:spcPts val="0"/>
              </a:spcAft>
              <a:buClr>
                <a:schemeClr val="accent1"/>
              </a:buClr>
              <a:buSzPts val="1800"/>
              <a:buFont typeface="Arial"/>
              <a:buChar char="-"/>
              <a:defRPr sz="1800" b="0" i="0" u="none" strike="noStrike" cap="none">
                <a:solidFill>
                  <a:schemeClr val="dk1"/>
                </a:solidFill>
                <a:latin typeface="Arial"/>
                <a:ea typeface="Arial"/>
                <a:cs typeface="Arial"/>
                <a:sym typeface="Arial"/>
              </a:defRPr>
            </a:lvl3pPr>
            <a:lvl4pPr marR="0" lvl="3" algn="l" rtl="0">
              <a:lnSpc>
                <a:spcPct val="100000"/>
              </a:lnSpc>
              <a:spcBef>
                <a:spcPts val="1052"/>
              </a:spcBef>
              <a:spcAft>
                <a:spcPts val="0"/>
              </a:spcAft>
              <a:buClr>
                <a:schemeClr val="accent1"/>
              </a:buClr>
              <a:buSzPts val="1800"/>
              <a:buFont typeface="Arial"/>
              <a:buChar char="-"/>
              <a:defRPr sz="1800" b="0" i="0" u="none" strike="noStrike" cap="none">
                <a:solidFill>
                  <a:schemeClr val="dk1"/>
                </a:solidFill>
                <a:latin typeface="Arial"/>
                <a:ea typeface="Arial"/>
                <a:cs typeface="Arial"/>
                <a:sym typeface="Arial"/>
              </a:defRPr>
            </a:lvl4pPr>
            <a:lvl5pPr marR="0" lvl="4" algn="l" rtl="0">
              <a:lnSpc>
                <a:spcPct val="100000"/>
              </a:lnSpc>
              <a:spcBef>
                <a:spcPts val="1052"/>
              </a:spcBef>
              <a:spcAft>
                <a:spcPts val="0"/>
              </a:spcAft>
              <a:buClr>
                <a:schemeClr val="accent1"/>
              </a:buClr>
              <a:buSzPts val="1800"/>
              <a:buFont typeface="Arial"/>
              <a:buChar char="-"/>
              <a:defRPr sz="1800" b="0" i="0" u="none" strike="noStrike" cap="none">
                <a:solidFill>
                  <a:schemeClr val="dk1"/>
                </a:solidFill>
                <a:latin typeface="Arial"/>
                <a:ea typeface="Arial"/>
                <a:cs typeface="Arial"/>
                <a:sym typeface="Arial"/>
              </a:defRPr>
            </a:lvl5pPr>
            <a:lvl6pPr marR="0" lvl="5"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Arial"/>
                <a:ea typeface="Arial"/>
                <a:cs typeface="Arial"/>
                <a:sym typeface="Arial"/>
              </a:defRPr>
            </a:lvl6pPr>
            <a:lvl7pPr marR="0" lvl="6"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Arial"/>
                <a:ea typeface="Arial"/>
                <a:cs typeface="Arial"/>
                <a:sym typeface="Arial"/>
              </a:defRPr>
            </a:lvl7pPr>
            <a:lvl8pPr marR="0" lvl="7"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Arial"/>
                <a:ea typeface="Arial"/>
                <a:cs typeface="Arial"/>
                <a:sym typeface="Arial"/>
              </a:defRPr>
            </a:lvl8pPr>
            <a:lvl9pPr marR="0" lvl="8"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Arial"/>
                <a:ea typeface="Arial"/>
                <a:cs typeface="Arial"/>
                <a:sym typeface="Arial"/>
              </a:defRPr>
            </a:lvl9pPr>
          </a:lstStyle>
          <a:p>
            <a:endParaRPr/>
          </a:p>
        </p:txBody>
      </p:sp>
      <p:sp>
        <p:nvSpPr>
          <p:cNvPr id="111" name="Google Shape;111;p15"/>
          <p:cNvSpPr txBox="1">
            <a:spLocks noGrp="1"/>
          </p:cNvSpPr>
          <p:nvPr>
            <p:ph type="title"/>
          </p:nvPr>
        </p:nvSpPr>
        <p:spPr>
          <a:xfrm>
            <a:off x="4098478" y="522699"/>
            <a:ext cx="5906214" cy="6003763"/>
          </a:xfrm>
          <a:prstGeom prst="rect">
            <a:avLst/>
          </a:prstGeom>
          <a:solidFill>
            <a:schemeClr val="accent1"/>
          </a:solidFill>
          <a:ln>
            <a:noFill/>
          </a:ln>
        </p:spPr>
        <p:txBody>
          <a:bodyPr spcFirstLastPara="1" wrap="square" lIns="612000" tIns="576000" rIns="91425" bIns="45700" anchor="t" anchorCtr="0">
            <a:noAutofit/>
          </a:bodyPr>
          <a:lstStyle>
            <a:lvl1pPr lvl="0" algn="l">
              <a:lnSpc>
                <a:spcPct val="90000"/>
              </a:lnSpc>
              <a:spcBef>
                <a:spcPts val="0"/>
              </a:spcBef>
              <a:spcAft>
                <a:spcPts val="0"/>
              </a:spcAft>
              <a:buClr>
                <a:schemeClr val="lt1"/>
              </a:buClr>
              <a:buSzPts val="3000"/>
              <a:buFont typeface="Arial"/>
              <a:buNone/>
              <a:defRPr sz="3000" b="1">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12" name="Google Shape;112;p15"/>
          <p:cNvSpPr txBox="1">
            <a:spLocks noGrp="1"/>
          </p:cNvSpPr>
          <p:nvPr>
            <p:ph type="body" idx="1"/>
          </p:nvPr>
        </p:nvSpPr>
        <p:spPr>
          <a:xfrm>
            <a:off x="4669322" y="2247673"/>
            <a:ext cx="4950453" cy="579468"/>
          </a:xfrm>
          <a:prstGeom prst="rect">
            <a:avLst/>
          </a:prstGeom>
          <a:noFill/>
          <a:ln>
            <a:noFill/>
          </a:ln>
        </p:spPr>
        <p:txBody>
          <a:bodyPr spcFirstLastPara="1" wrap="square" lIns="91425" tIns="45700" rIns="91425" bIns="45700" anchor="ctr" anchorCtr="0">
            <a:noAutofit/>
          </a:bodyPr>
          <a:lstStyle>
            <a:lvl1pPr marL="457200" lvl="0" indent="-228600" algn="l">
              <a:lnSpc>
                <a:spcPct val="100000"/>
              </a:lnSpc>
              <a:spcBef>
                <a:spcPts val="1052"/>
              </a:spcBef>
              <a:spcAft>
                <a:spcPts val="0"/>
              </a:spcAft>
              <a:buSzPts val="2340"/>
              <a:buNone/>
              <a:defRPr sz="2600" b="1">
                <a:solidFill>
                  <a:schemeClr val="lt1"/>
                </a:solidFill>
              </a:defRPr>
            </a:lvl1pPr>
            <a:lvl2pPr marL="914400" lvl="1" indent="-228600" algn="l">
              <a:lnSpc>
                <a:spcPct val="100000"/>
              </a:lnSpc>
              <a:spcBef>
                <a:spcPts val="1052"/>
              </a:spcBef>
              <a:spcAft>
                <a:spcPts val="0"/>
              </a:spcAft>
              <a:buSzPts val="2104"/>
              <a:buNone/>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113" name="Google Shape;113;p15"/>
          <p:cNvSpPr txBox="1">
            <a:spLocks noGrp="1"/>
          </p:cNvSpPr>
          <p:nvPr>
            <p:ph type="body" idx="3"/>
          </p:nvPr>
        </p:nvSpPr>
        <p:spPr>
          <a:xfrm>
            <a:off x="4669322" y="2913099"/>
            <a:ext cx="5017669" cy="3167981"/>
          </a:xfrm>
          <a:prstGeom prst="rect">
            <a:avLst/>
          </a:prstGeom>
          <a:noFill/>
          <a:ln>
            <a:noFill/>
          </a:ln>
        </p:spPr>
        <p:txBody>
          <a:bodyPr spcFirstLastPara="1" wrap="square" lIns="91425" tIns="45700" rIns="91425" bIns="45700" anchor="t" anchorCtr="0">
            <a:noAutofit/>
          </a:bodyPr>
          <a:lstStyle>
            <a:lvl1pPr marL="457200" lvl="0" indent="-365760" algn="l">
              <a:lnSpc>
                <a:spcPct val="100000"/>
              </a:lnSpc>
              <a:spcBef>
                <a:spcPts val="1052"/>
              </a:spcBef>
              <a:spcAft>
                <a:spcPts val="0"/>
              </a:spcAft>
              <a:buClr>
                <a:srgbClr val="EDC7C4"/>
              </a:buClr>
              <a:buSzPts val="2160"/>
              <a:buChar char="▪"/>
              <a:defRPr>
                <a:solidFill>
                  <a:schemeClr val="lt1"/>
                </a:solidFill>
              </a:defRPr>
            </a:lvl1pPr>
            <a:lvl2pPr marL="914400" lvl="1" indent="-362204" algn="l">
              <a:lnSpc>
                <a:spcPct val="100000"/>
              </a:lnSpc>
              <a:spcBef>
                <a:spcPts val="1052"/>
              </a:spcBef>
              <a:spcAft>
                <a:spcPts val="0"/>
              </a:spcAft>
              <a:buClr>
                <a:srgbClr val="EDC7C4"/>
              </a:buClr>
              <a:buSzPts val="2104"/>
              <a:buChar char="-"/>
              <a:defRPr>
                <a:solidFill>
                  <a:schemeClr val="lt1"/>
                </a:solidFill>
              </a:defRPr>
            </a:lvl2pPr>
            <a:lvl3pPr marL="1371600" lvl="2" indent="-342900" algn="l">
              <a:lnSpc>
                <a:spcPct val="100000"/>
              </a:lnSpc>
              <a:spcBef>
                <a:spcPts val="1052"/>
              </a:spcBef>
              <a:spcAft>
                <a:spcPts val="0"/>
              </a:spcAft>
              <a:buClr>
                <a:srgbClr val="EDC7C4"/>
              </a:buClr>
              <a:buSzPts val="1800"/>
              <a:buChar char="-"/>
              <a:defRPr>
                <a:solidFill>
                  <a:schemeClr val="lt1"/>
                </a:solidFill>
              </a:defRPr>
            </a:lvl3pPr>
            <a:lvl4pPr marL="1828800" lvl="3" indent="-342900" algn="l">
              <a:lnSpc>
                <a:spcPct val="100000"/>
              </a:lnSpc>
              <a:spcBef>
                <a:spcPts val="1052"/>
              </a:spcBef>
              <a:spcAft>
                <a:spcPts val="0"/>
              </a:spcAft>
              <a:buClr>
                <a:srgbClr val="EDC7C4"/>
              </a:buClr>
              <a:buSzPts val="1800"/>
              <a:buChar char="-"/>
              <a:defRPr>
                <a:solidFill>
                  <a:schemeClr val="lt1"/>
                </a:solidFill>
              </a:defRPr>
            </a:lvl4pPr>
            <a:lvl5pPr marL="2286000" lvl="4" indent="-342900" algn="l">
              <a:lnSpc>
                <a:spcPct val="100000"/>
              </a:lnSpc>
              <a:spcBef>
                <a:spcPts val="1052"/>
              </a:spcBef>
              <a:spcAft>
                <a:spcPts val="0"/>
              </a:spcAft>
              <a:buClr>
                <a:srgbClr val="EDC7C4"/>
              </a:buClr>
              <a:buSzPts val="1800"/>
              <a:buChar char="-"/>
              <a:defRPr>
                <a:solidFill>
                  <a:schemeClr val="lt1"/>
                </a:solidFill>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ext &amp; Image - Left v2">
  <p:cSld name="Text &amp; Image - Left v2">
    <p:spTree>
      <p:nvGrpSpPr>
        <p:cNvPr id="1" name="Shape 114"/>
        <p:cNvGrpSpPr/>
        <p:nvPr/>
      </p:nvGrpSpPr>
      <p:grpSpPr>
        <a:xfrm>
          <a:off x="0" y="0"/>
          <a:ext cx="0" cy="0"/>
          <a:chOff x="0" y="0"/>
          <a:chExt cx="0" cy="0"/>
        </a:xfrm>
      </p:grpSpPr>
      <p:sp>
        <p:nvSpPr>
          <p:cNvPr id="115" name="Google Shape;115;p16"/>
          <p:cNvSpPr txBox="1">
            <a:spLocks noGrp="1"/>
          </p:cNvSpPr>
          <p:nvPr>
            <p:ph type="body" idx="1"/>
          </p:nvPr>
        </p:nvSpPr>
        <p:spPr>
          <a:xfrm>
            <a:off x="5510213" y="539496"/>
            <a:ext cx="4874302" cy="6280404"/>
          </a:xfrm>
          <a:prstGeom prst="rect">
            <a:avLst/>
          </a:prstGeom>
          <a:noFill/>
          <a:ln>
            <a:noFill/>
          </a:ln>
        </p:spPr>
        <p:txBody>
          <a:bodyPr spcFirstLastPara="1" wrap="square" lIns="91425" tIns="45700" rIns="91425" bIns="45700" anchor="t" anchorCtr="0">
            <a:noAutofit/>
          </a:bodyPr>
          <a:lstStyle>
            <a:lvl1pPr marL="457200" lvl="0" indent="-331470" algn="l">
              <a:lnSpc>
                <a:spcPct val="100000"/>
              </a:lnSpc>
              <a:spcBef>
                <a:spcPts val="1052"/>
              </a:spcBef>
              <a:spcAft>
                <a:spcPts val="0"/>
              </a:spcAft>
              <a:buSzPts val="1620"/>
              <a:buChar char="▪"/>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116" name="Google Shape;116;p16"/>
          <p:cNvSpPr/>
          <p:nvPr/>
        </p:nvSpPr>
        <p:spPr>
          <a:xfrm>
            <a:off x="2" y="4"/>
            <a:ext cx="5242523" cy="1960738"/>
          </a:xfrm>
          <a:prstGeom prst="rect">
            <a:avLst/>
          </a:prstGeom>
          <a:solidFill>
            <a:schemeClr val="accent1"/>
          </a:solidFill>
          <a:ln w="12700" cap="flat" cmpd="sng">
            <a:solidFill>
              <a:srgbClr val="4B1B18"/>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985">
              <a:solidFill>
                <a:schemeClr val="lt1"/>
              </a:solidFill>
              <a:latin typeface="Arial"/>
              <a:ea typeface="Arial"/>
              <a:cs typeface="Arial"/>
              <a:sym typeface="Arial"/>
            </a:endParaRPr>
          </a:p>
        </p:txBody>
      </p:sp>
      <p:sp>
        <p:nvSpPr>
          <p:cNvPr id="117" name="Google Shape;117;p16"/>
          <p:cNvSpPr/>
          <p:nvPr/>
        </p:nvSpPr>
        <p:spPr>
          <a:xfrm>
            <a:off x="2" y="4"/>
            <a:ext cx="5242523" cy="1960738"/>
          </a:xfrm>
          <a:prstGeom prst="rect">
            <a:avLst/>
          </a:prstGeom>
          <a:solidFill>
            <a:schemeClr val="accent1"/>
          </a:solidFill>
          <a:ln w="12700" cap="flat" cmpd="sng">
            <a:solidFill>
              <a:srgbClr val="4B1B18"/>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578">
              <a:solidFill>
                <a:schemeClr val="lt1"/>
              </a:solidFill>
              <a:latin typeface="Arial"/>
              <a:ea typeface="Arial"/>
              <a:cs typeface="Arial"/>
              <a:sym typeface="Arial"/>
            </a:endParaRPr>
          </a:p>
        </p:txBody>
      </p:sp>
      <p:sp>
        <p:nvSpPr>
          <p:cNvPr id="118" name="Google Shape;118;p16"/>
          <p:cNvSpPr txBox="1">
            <a:spLocks noGrp="1"/>
          </p:cNvSpPr>
          <p:nvPr>
            <p:ph type="title"/>
          </p:nvPr>
        </p:nvSpPr>
        <p:spPr>
          <a:xfrm>
            <a:off x="2" y="1"/>
            <a:ext cx="5242523" cy="1960739"/>
          </a:xfrm>
          <a:prstGeom prst="rect">
            <a:avLst/>
          </a:prstGeom>
          <a:solidFill>
            <a:schemeClr val="accent1"/>
          </a:solidFill>
          <a:ln>
            <a:noFill/>
          </a:ln>
        </p:spPr>
        <p:txBody>
          <a:bodyPr spcFirstLastPara="1" wrap="square" lIns="360000" tIns="539475" rIns="91425" bIns="45700" anchor="t" anchorCtr="0">
            <a:noAutofit/>
          </a:bodyPr>
          <a:lstStyle>
            <a:lvl1pPr lvl="0" algn="l">
              <a:lnSpc>
                <a:spcPct val="110000"/>
              </a:lnSpc>
              <a:spcBef>
                <a:spcPts val="0"/>
              </a:spcBef>
              <a:spcAft>
                <a:spcPts val="0"/>
              </a:spcAft>
              <a:buClr>
                <a:schemeClr val="lt1"/>
              </a:buClr>
              <a:buSzPts val="3000"/>
              <a:buFont typeface="Arial"/>
              <a:buNone/>
              <a:defRPr sz="3000" b="1">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19" name="Google Shape;119;p16"/>
          <p:cNvSpPr>
            <a:spLocks noGrp="1"/>
          </p:cNvSpPr>
          <p:nvPr>
            <p:ph type="pic" idx="2"/>
          </p:nvPr>
        </p:nvSpPr>
        <p:spPr>
          <a:xfrm>
            <a:off x="0" y="1960739"/>
            <a:ext cx="5242722" cy="4859831"/>
          </a:xfrm>
          <a:prstGeom prst="rect">
            <a:avLst/>
          </a:prstGeom>
          <a:solidFill>
            <a:schemeClr val="lt1"/>
          </a:solidFill>
          <a:ln>
            <a:noFill/>
          </a:ln>
        </p:spPr>
        <p:txBody>
          <a:bodyPr spcFirstLastPara="1" wrap="square" lIns="91425" tIns="45700" rIns="91425" bIns="45700" anchor="t" anchorCtr="0">
            <a:noAutofit/>
          </a:bodyPr>
          <a:lstStyle>
            <a:lvl1pPr marR="0" lvl="0" algn="l" rtl="0">
              <a:lnSpc>
                <a:spcPct val="100000"/>
              </a:lnSpc>
              <a:spcBef>
                <a:spcPts val="1052"/>
              </a:spcBef>
              <a:spcAft>
                <a:spcPts val="0"/>
              </a:spcAft>
              <a:buClr>
                <a:schemeClr val="accent1"/>
              </a:buClr>
              <a:buSzPts val="2160"/>
              <a:buFont typeface="Noto Sans Symbols"/>
              <a:buChar char="▪"/>
              <a:defRPr sz="2400" b="0" i="0" u="none" strike="noStrike" cap="none">
                <a:solidFill>
                  <a:schemeClr val="dk1"/>
                </a:solidFill>
                <a:latin typeface="Arial"/>
                <a:ea typeface="Arial"/>
                <a:cs typeface="Arial"/>
                <a:sym typeface="Arial"/>
              </a:defRPr>
            </a:lvl1pPr>
            <a:lvl2pPr marR="0" lvl="1" algn="l" rtl="0">
              <a:lnSpc>
                <a:spcPct val="100000"/>
              </a:lnSpc>
              <a:spcBef>
                <a:spcPts val="1052"/>
              </a:spcBef>
              <a:spcAft>
                <a:spcPts val="0"/>
              </a:spcAft>
              <a:buClr>
                <a:schemeClr val="accent1"/>
              </a:buClr>
              <a:buSzPts val="2104"/>
              <a:buFont typeface="Arial"/>
              <a:buChar char="-"/>
              <a:defRPr sz="2104" b="0" i="0" u="none" strike="noStrike" cap="none">
                <a:solidFill>
                  <a:schemeClr val="dk1"/>
                </a:solidFill>
                <a:latin typeface="Arial"/>
                <a:ea typeface="Arial"/>
                <a:cs typeface="Arial"/>
                <a:sym typeface="Arial"/>
              </a:defRPr>
            </a:lvl2pPr>
            <a:lvl3pPr marR="0" lvl="2" algn="l" rtl="0">
              <a:lnSpc>
                <a:spcPct val="100000"/>
              </a:lnSpc>
              <a:spcBef>
                <a:spcPts val="1052"/>
              </a:spcBef>
              <a:spcAft>
                <a:spcPts val="0"/>
              </a:spcAft>
              <a:buClr>
                <a:schemeClr val="accent1"/>
              </a:buClr>
              <a:buSzPts val="1800"/>
              <a:buFont typeface="Arial"/>
              <a:buChar char="-"/>
              <a:defRPr sz="1800" b="0" i="0" u="none" strike="noStrike" cap="none">
                <a:solidFill>
                  <a:schemeClr val="dk1"/>
                </a:solidFill>
                <a:latin typeface="Arial"/>
                <a:ea typeface="Arial"/>
                <a:cs typeface="Arial"/>
                <a:sym typeface="Arial"/>
              </a:defRPr>
            </a:lvl3pPr>
            <a:lvl4pPr marR="0" lvl="3" algn="l" rtl="0">
              <a:lnSpc>
                <a:spcPct val="100000"/>
              </a:lnSpc>
              <a:spcBef>
                <a:spcPts val="1052"/>
              </a:spcBef>
              <a:spcAft>
                <a:spcPts val="0"/>
              </a:spcAft>
              <a:buClr>
                <a:schemeClr val="accent1"/>
              </a:buClr>
              <a:buSzPts val="1800"/>
              <a:buFont typeface="Arial"/>
              <a:buChar char="-"/>
              <a:defRPr sz="1800" b="0" i="0" u="none" strike="noStrike" cap="none">
                <a:solidFill>
                  <a:schemeClr val="dk1"/>
                </a:solidFill>
                <a:latin typeface="Arial"/>
                <a:ea typeface="Arial"/>
                <a:cs typeface="Arial"/>
                <a:sym typeface="Arial"/>
              </a:defRPr>
            </a:lvl4pPr>
            <a:lvl5pPr marR="0" lvl="4" algn="l" rtl="0">
              <a:lnSpc>
                <a:spcPct val="100000"/>
              </a:lnSpc>
              <a:spcBef>
                <a:spcPts val="1052"/>
              </a:spcBef>
              <a:spcAft>
                <a:spcPts val="0"/>
              </a:spcAft>
              <a:buClr>
                <a:schemeClr val="accent1"/>
              </a:buClr>
              <a:buSzPts val="1800"/>
              <a:buFont typeface="Arial"/>
              <a:buChar char="-"/>
              <a:defRPr sz="1800" b="0" i="0" u="none" strike="noStrike" cap="none">
                <a:solidFill>
                  <a:schemeClr val="dk1"/>
                </a:solidFill>
                <a:latin typeface="Arial"/>
                <a:ea typeface="Arial"/>
                <a:cs typeface="Arial"/>
                <a:sym typeface="Arial"/>
              </a:defRPr>
            </a:lvl5pPr>
            <a:lvl6pPr marR="0" lvl="5"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Arial"/>
                <a:ea typeface="Arial"/>
                <a:cs typeface="Arial"/>
                <a:sym typeface="Arial"/>
              </a:defRPr>
            </a:lvl6pPr>
            <a:lvl7pPr marR="0" lvl="6"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Arial"/>
                <a:ea typeface="Arial"/>
                <a:cs typeface="Arial"/>
                <a:sym typeface="Arial"/>
              </a:defRPr>
            </a:lvl7pPr>
            <a:lvl8pPr marR="0" lvl="7"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Arial"/>
                <a:ea typeface="Arial"/>
                <a:cs typeface="Arial"/>
                <a:sym typeface="Arial"/>
              </a:defRPr>
            </a:lvl8pPr>
            <a:lvl9pPr marR="0" lvl="8"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ext &amp; Image - Left v2 + subtitle">
  <p:cSld name="Text &amp; Image - Left v2 + subtitle">
    <p:spTree>
      <p:nvGrpSpPr>
        <p:cNvPr id="1" name="Shape 120"/>
        <p:cNvGrpSpPr/>
        <p:nvPr/>
      </p:nvGrpSpPr>
      <p:grpSpPr>
        <a:xfrm>
          <a:off x="0" y="0"/>
          <a:ext cx="0" cy="0"/>
          <a:chOff x="0" y="0"/>
          <a:chExt cx="0" cy="0"/>
        </a:xfrm>
      </p:grpSpPr>
      <p:sp>
        <p:nvSpPr>
          <p:cNvPr id="121" name="Google Shape;121;p17"/>
          <p:cNvSpPr txBox="1">
            <a:spLocks noGrp="1"/>
          </p:cNvSpPr>
          <p:nvPr>
            <p:ph type="body" idx="1"/>
          </p:nvPr>
        </p:nvSpPr>
        <p:spPr>
          <a:xfrm>
            <a:off x="5510213" y="1208088"/>
            <a:ext cx="4899025" cy="5626100"/>
          </a:xfrm>
          <a:prstGeom prst="rect">
            <a:avLst/>
          </a:prstGeom>
          <a:noFill/>
          <a:ln>
            <a:noFill/>
          </a:ln>
        </p:spPr>
        <p:txBody>
          <a:bodyPr spcFirstLastPara="1" wrap="square" lIns="91425" tIns="45700" rIns="91425" bIns="45700" anchor="t" anchorCtr="0">
            <a:noAutofit/>
          </a:bodyPr>
          <a:lstStyle>
            <a:lvl1pPr marL="457200" lvl="0" indent="-331470" algn="l">
              <a:lnSpc>
                <a:spcPct val="100000"/>
              </a:lnSpc>
              <a:spcBef>
                <a:spcPts val="1052"/>
              </a:spcBef>
              <a:spcAft>
                <a:spcPts val="0"/>
              </a:spcAft>
              <a:buSzPts val="1620"/>
              <a:buChar char="▪"/>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122" name="Google Shape;122;p17"/>
          <p:cNvSpPr/>
          <p:nvPr/>
        </p:nvSpPr>
        <p:spPr>
          <a:xfrm>
            <a:off x="2" y="4"/>
            <a:ext cx="5242523" cy="1960738"/>
          </a:xfrm>
          <a:prstGeom prst="rect">
            <a:avLst/>
          </a:prstGeom>
          <a:solidFill>
            <a:schemeClr val="accent1"/>
          </a:solidFill>
          <a:ln w="12700" cap="flat" cmpd="sng">
            <a:solidFill>
              <a:srgbClr val="4B1B18"/>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985">
              <a:solidFill>
                <a:schemeClr val="lt1"/>
              </a:solidFill>
              <a:latin typeface="Arial"/>
              <a:ea typeface="Arial"/>
              <a:cs typeface="Arial"/>
              <a:sym typeface="Arial"/>
            </a:endParaRPr>
          </a:p>
        </p:txBody>
      </p:sp>
      <p:sp>
        <p:nvSpPr>
          <p:cNvPr id="123" name="Google Shape;123;p17"/>
          <p:cNvSpPr/>
          <p:nvPr/>
        </p:nvSpPr>
        <p:spPr>
          <a:xfrm>
            <a:off x="2" y="4"/>
            <a:ext cx="5242523" cy="1960738"/>
          </a:xfrm>
          <a:prstGeom prst="rect">
            <a:avLst/>
          </a:prstGeom>
          <a:solidFill>
            <a:schemeClr val="accent1"/>
          </a:solidFill>
          <a:ln w="12700" cap="flat" cmpd="sng">
            <a:solidFill>
              <a:srgbClr val="4B1B18"/>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578">
              <a:solidFill>
                <a:schemeClr val="lt1"/>
              </a:solidFill>
              <a:latin typeface="Arial"/>
              <a:ea typeface="Arial"/>
              <a:cs typeface="Arial"/>
              <a:sym typeface="Arial"/>
            </a:endParaRPr>
          </a:p>
        </p:txBody>
      </p:sp>
      <p:sp>
        <p:nvSpPr>
          <p:cNvPr id="124" name="Google Shape;124;p17"/>
          <p:cNvSpPr txBox="1">
            <a:spLocks noGrp="1"/>
          </p:cNvSpPr>
          <p:nvPr>
            <p:ph type="title"/>
          </p:nvPr>
        </p:nvSpPr>
        <p:spPr>
          <a:xfrm>
            <a:off x="2" y="1"/>
            <a:ext cx="5242523" cy="1960739"/>
          </a:xfrm>
          <a:prstGeom prst="rect">
            <a:avLst/>
          </a:prstGeom>
          <a:solidFill>
            <a:schemeClr val="accent1"/>
          </a:solidFill>
          <a:ln>
            <a:noFill/>
          </a:ln>
        </p:spPr>
        <p:txBody>
          <a:bodyPr spcFirstLastPara="1" wrap="square" lIns="360000" tIns="539475" rIns="91425" bIns="45700" anchor="t" anchorCtr="0">
            <a:noAutofit/>
          </a:bodyPr>
          <a:lstStyle>
            <a:lvl1pPr lvl="0" algn="l">
              <a:lnSpc>
                <a:spcPct val="110000"/>
              </a:lnSpc>
              <a:spcBef>
                <a:spcPts val="0"/>
              </a:spcBef>
              <a:spcAft>
                <a:spcPts val="0"/>
              </a:spcAft>
              <a:buClr>
                <a:schemeClr val="lt1"/>
              </a:buClr>
              <a:buSzPts val="3000"/>
              <a:buFont typeface="Arial"/>
              <a:buNone/>
              <a:defRPr sz="3000" b="1">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25" name="Google Shape;125;p17"/>
          <p:cNvSpPr>
            <a:spLocks noGrp="1"/>
          </p:cNvSpPr>
          <p:nvPr>
            <p:ph type="pic" idx="2"/>
          </p:nvPr>
        </p:nvSpPr>
        <p:spPr>
          <a:xfrm>
            <a:off x="0" y="1960740"/>
            <a:ext cx="5242722" cy="4873837"/>
          </a:xfrm>
          <a:prstGeom prst="rect">
            <a:avLst/>
          </a:prstGeom>
          <a:solidFill>
            <a:schemeClr val="lt1"/>
          </a:solidFill>
          <a:ln>
            <a:noFill/>
          </a:ln>
        </p:spPr>
        <p:txBody>
          <a:bodyPr spcFirstLastPara="1" wrap="square" lIns="91425" tIns="45700" rIns="91425" bIns="45700" anchor="t" anchorCtr="0">
            <a:noAutofit/>
          </a:bodyPr>
          <a:lstStyle>
            <a:lvl1pPr marR="0" lvl="0" algn="l" rtl="0">
              <a:lnSpc>
                <a:spcPct val="100000"/>
              </a:lnSpc>
              <a:spcBef>
                <a:spcPts val="1052"/>
              </a:spcBef>
              <a:spcAft>
                <a:spcPts val="0"/>
              </a:spcAft>
              <a:buClr>
                <a:schemeClr val="accent1"/>
              </a:buClr>
              <a:buSzPts val="2160"/>
              <a:buFont typeface="Noto Sans Symbols"/>
              <a:buChar char="▪"/>
              <a:defRPr sz="2400" b="0" i="0" u="none" strike="noStrike" cap="none">
                <a:solidFill>
                  <a:schemeClr val="dk1"/>
                </a:solidFill>
                <a:latin typeface="Arial"/>
                <a:ea typeface="Arial"/>
                <a:cs typeface="Arial"/>
                <a:sym typeface="Arial"/>
              </a:defRPr>
            </a:lvl1pPr>
            <a:lvl2pPr marR="0" lvl="1" algn="l" rtl="0">
              <a:lnSpc>
                <a:spcPct val="100000"/>
              </a:lnSpc>
              <a:spcBef>
                <a:spcPts val="1052"/>
              </a:spcBef>
              <a:spcAft>
                <a:spcPts val="0"/>
              </a:spcAft>
              <a:buClr>
                <a:schemeClr val="accent1"/>
              </a:buClr>
              <a:buSzPts val="2104"/>
              <a:buFont typeface="Arial"/>
              <a:buChar char="-"/>
              <a:defRPr sz="2104" b="0" i="0" u="none" strike="noStrike" cap="none">
                <a:solidFill>
                  <a:schemeClr val="dk1"/>
                </a:solidFill>
                <a:latin typeface="Arial"/>
                <a:ea typeface="Arial"/>
                <a:cs typeface="Arial"/>
                <a:sym typeface="Arial"/>
              </a:defRPr>
            </a:lvl2pPr>
            <a:lvl3pPr marR="0" lvl="2" algn="l" rtl="0">
              <a:lnSpc>
                <a:spcPct val="100000"/>
              </a:lnSpc>
              <a:spcBef>
                <a:spcPts val="1052"/>
              </a:spcBef>
              <a:spcAft>
                <a:spcPts val="0"/>
              </a:spcAft>
              <a:buClr>
                <a:schemeClr val="accent1"/>
              </a:buClr>
              <a:buSzPts val="1800"/>
              <a:buFont typeface="Arial"/>
              <a:buChar char="-"/>
              <a:defRPr sz="1800" b="0" i="0" u="none" strike="noStrike" cap="none">
                <a:solidFill>
                  <a:schemeClr val="dk1"/>
                </a:solidFill>
                <a:latin typeface="Arial"/>
                <a:ea typeface="Arial"/>
                <a:cs typeface="Arial"/>
                <a:sym typeface="Arial"/>
              </a:defRPr>
            </a:lvl3pPr>
            <a:lvl4pPr marR="0" lvl="3" algn="l" rtl="0">
              <a:lnSpc>
                <a:spcPct val="100000"/>
              </a:lnSpc>
              <a:spcBef>
                <a:spcPts val="1052"/>
              </a:spcBef>
              <a:spcAft>
                <a:spcPts val="0"/>
              </a:spcAft>
              <a:buClr>
                <a:schemeClr val="accent1"/>
              </a:buClr>
              <a:buSzPts val="1800"/>
              <a:buFont typeface="Arial"/>
              <a:buChar char="-"/>
              <a:defRPr sz="1800" b="0" i="0" u="none" strike="noStrike" cap="none">
                <a:solidFill>
                  <a:schemeClr val="dk1"/>
                </a:solidFill>
                <a:latin typeface="Arial"/>
                <a:ea typeface="Arial"/>
                <a:cs typeface="Arial"/>
                <a:sym typeface="Arial"/>
              </a:defRPr>
            </a:lvl4pPr>
            <a:lvl5pPr marR="0" lvl="4" algn="l" rtl="0">
              <a:lnSpc>
                <a:spcPct val="100000"/>
              </a:lnSpc>
              <a:spcBef>
                <a:spcPts val="1052"/>
              </a:spcBef>
              <a:spcAft>
                <a:spcPts val="0"/>
              </a:spcAft>
              <a:buClr>
                <a:schemeClr val="accent1"/>
              </a:buClr>
              <a:buSzPts val="1800"/>
              <a:buFont typeface="Arial"/>
              <a:buChar char="-"/>
              <a:defRPr sz="1800" b="0" i="0" u="none" strike="noStrike" cap="none">
                <a:solidFill>
                  <a:schemeClr val="dk1"/>
                </a:solidFill>
                <a:latin typeface="Arial"/>
                <a:ea typeface="Arial"/>
                <a:cs typeface="Arial"/>
                <a:sym typeface="Arial"/>
              </a:defRPr>
            </a:lvl5pPr>
            <a:lvl6pPr marR="0" lvl="5"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Arial"/>
                <a:ea typeface="Arial"/>
                <a:cs typeface="Arial"/>
                <a:sym typeface="Arial"/>
              </a:defRPr>
            </a:lvl6pPr>
            <a:lvl7pPr marR="0" lvl="6"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Arial"/>
                <a:ea typeface="Arial"/>
                <a:cs typeface="Arial"/>
                <a:sym typeface="Arial"/>
              </a:defRPr>
            </a:lvl7pPr>
            <a:lvl8pPr marR="0" lvl="7"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Arial"/>
                <a:ea typeface="Arial"/>
                <a:cs typeface="Arial"/>
                <a:sym typeface="Arial"/>
              </a:defRPr>
            </a:lvl8pPr>
            <a:lvl9pPr marR="0" lvl="8"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Arial"/>
                <a:ea typeface="Arial"/>
                <a:cs typeface="Arial"/>
                <a:sym typeface="Arial"/>
              </a:defRPr>
            </a:lvl9pPr>
          </a:lstStyle>
          <a:p>
            <a:endParaRPr/>
          </a:p>
        </p:txBody>
      </p:sp>
      <p:sp>
        <p:nvSpPr>
          <p:cNvPr id="126" name="Google Shape;126;p17"/>
          <p:cNvSpPr txBox="1">
            <a:spLocks noGrp="1"/>
          </p:cNvSpPr>
          <p:nvPr>
            <p:ph type="body" idx="3"/>
          </p:nvPr>
        </p:nvSpPr>
        <p:spPr>
          <a:xfrm>
            <a:off x="5509940" y="538401"/>
            <a:ext cx="4898958" cy="579468"/>
          </a:xfrm>
          <a:prstGeom prst="rect">
            <a:avLst/>
          </a:prstGeom>
          <a:noFill/>
          <a:ln>
            <a:noFill/>
          </a:ln>
        </p:spPr>
        <p:txBody>
          <a:bodyPr spcFirstLastPara="1" wrap="square" lIns="91425" tIns="45700" rIns="91425" bIns="45700" anchor="ctr" anchorCtr="0">
            <a:noAutofit/>
          </a:bodyPr>
          <a:lstStyle>
            <a:lvl1pPr marL="457200" lvl="0" indent="-228600" algn="l">
              <a:lnSpc>
                <a:spcPct val="100000"/>
              </a:lnSpc>
              <a:spcBef>
                <a:spcPts val="1052"/>
              </a:spcBef>
              <a:spcAft>
                <a:spcPts val="0"/>
              </a:spcAft>
              <a:buSzPts val="2340"/>
              <a:buNone/>
              <a:defRPr sz="2600" b="1">
                <a:solidFill>
                  <a:schemeClr val="dk2"/>
                </a:solidFill>
              </a:defRPr>
            </a:lvl1pPr>
            <a:lvl2pPr marL="914400" lvl="1" indent="-228600" algn="l">
              <a:lnSpc>
                <a:spcPct val="100000"/>
              </a:lnSpc>
              <a:spcBef>
                <a:spcPts val="1052"/>
              </a:spcBef>
              <a:spcAft>
                <a:spcPts val="0"/>
              </a:spcAft>
              <a:buSzPts val="2104"/>
              <a:buNone/>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Image Right">
  <p:cSld name="Image Right">
    <p:spTree>
      <p:nvGrpSpPr>
        <p:cNvPr id="1" name="Shape 127"/>
        <p:cNvGrpSpPr/>
        <p:nvPr/>
      </p:nvGrpSpPr>
      <p:grpSpPr>
        <a:xfrm>
          <a:off x="0" y="0"/>
          <a:ext cx="0" cy="0"/>
          <a:chOff x="0" y="0"/>
          <a:chExt cx="0" cy="0"/>
        </a:xfrm>
      </p:grpSpPr>
      <p:sp>
        <p:nvSpPr>
          <p:cNvPr id="128" name="Google Shape;128;p18"/>
          <p:cNvSpPr txBox="1">
            <a:spLocks noGrp="1"/>
          </p:cNvSpPr>
          <p:nvPr>
            <p:ph type="body" idx="1"/>
          </p:nvPr>
        </p:nvSpPr>
        <p:spPr>
          <a:xfrm>
            <a:off x="254000" y="539495"/>
            <a:ext cx="4899025" cy="6239129"/>
          </a:xfrm>
          <a:prstGeom prst="rect">
            <a:avLst/>
          </a:prstGeom>
          <a:noFill/>
          <a:ln>
            <a:noFill/>
          </a:ln>
        </p:spPr>
        <p:txBody>
          <a:bodyPr spcFirstLastPara="1" wrap="square" lIns="91425" tIns="45700" rIns="91425" bIns="45700" anchor="t" anchorCtr="0">
            <a:noAutofit/>
          </a:bodyPr>
          <a:lstStyle>
            <a:lvl1pPr marL="457200" lvl="0" indent="-331470" algn="l">
              <a:lnSpc>
                <a:spcPct val="100000"/>
              </a:lnSpc>
              <a:spcBef>
                <a:spcPts val="1052"/>
              </a:spcBef>
              <a:spcAft>
                <a:spcPts val="0"/>
              </a:spcAft>
              <a:buSzPts val="1620"/>
              <a:buChar char="▪"/>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129" name="Google Shape;129;p18"/>
          <p:cNvSpPr/>
          <p:nvPr/>
        </p:nvSpPr>
        <p:spPr>
          <a:xfrm>
            <a:off x="5445916" y="1"/>
            <a:ext cx="5242523" cy="1956255"/>
          </a:xfrm>
          <a:prstGeom prst="rect">
            <a:avLst/>
          </a:prstGeom>
          <a:solidFill>
            <a:schemeClr val="accent1"/>
          </a:solidFill>
          <a:ln w="12700" cap="flat" cmpd="sng">
            <a:solidFill>
              <a:srgbClr val="4B1B18"/>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985">
              <a:solidFill>
                <a:schemeClr val="lt1"/>
              </a:solidFill>
              <a:latin typeface="Arial"/>
              <a:ea typeface="Arial"/>
              <a:cs typeface="Arial"/>
              <a:sym typeface="Arial"/>
            </a:endParaRPr>
          </a:p>
        </p:txBody>
      </p:sp>
      <p:sp>
        <p:nvSpPr>
          <p:cNvPr id="130" name="Google Shape;130;p18"/>
          <p:cNvSpPr/>
          <p:nvPr/>
        </p:nvSpPr>
        <p:spPr>
          <a:xfrm>
            <a:off x="5445916" y="1"/>
            <a:ext cx="5242523" cy="1956255"/>
          </a:xfrm>
          <a:prstGeom prst="rect">
            <a:avLst/>
          </a:prstGeom>
          <a:solidFill>
            <a:schemeClr val="accent1"/>
          </a:solidFill>
          <a:ln w="12700" cap="flat" cmpd="sng">
            <a:solidFill>
              <a:srgbClr val="4B1B18"/>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578">
              <a:solidFill>
                <a:schemeClr val="lt1"/>
              </a:solidFill>
              <a:latin typeface="Arial"/>
              <a:ea typeface="Arial"/>
              <a:cs typeface="Arial"/>
              <a:sym typeface="Arial"/>
            </a:endParaRPr>
          </a:p>
        </p:txBody>
      </p:sp>
      <p:sp>
        <p:nvSpPr>
          <p:cNvPr id="131" name="Google Shape;131;p18"/>
          <p:cNvSpPr txBox="1">
            <a:spLocks noGrp="1"/>
          </p:cNvSpPr>
          <p:nvPr>
            <p:ph type="title"/>
          </p:nvPr>
        </p:nvSpPr>
        <p:spPr>
          <a:xfrm>
            <a:off x="5445916" y="0"/>
            <a:ext cx="5242523" cy="1956255"/>
          </a:xfrm>
          <a:prstGeom prst="rect">
            <a:avLst/>
          </a:prstGeom>
          <a:noFill/>
          <a:ln>
            <a:noFill/>
          </a:ln>
        </p:spPr>
        <p:txBody>
          <a:bodyPr spcFirstLastPara="1" wrap="square" lIns="360000" tIns="539475" rIns="91425" bIns="45700" anchor="t" anchorCtr="0">
            <a:noAutofit/>
          </a:bodyPr>
          <a:lstStyle>
            <a:lvl1pPr lvl="0" algn="l">
              <a:lnSpc>
                <a:spcPct val="110000"/>
              </a:lnSpc>
              <a:spcBef>
                <a:spcPts val="0"/>
              </a:spcBef>
              <a:spcAft>
                <a:spcPts val="0"/>
              </a:spcAft>
              <a:buClr>
                <a:schemeClr val="lt1"/>
              </a:buClr>
              <a:buSzPts val="3000"/>
              <a:buFont typeface="Arial"/>
              <a:buNone/>
              <a:defRPr sz="3000" b="1">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32" name="Google Shape;132;p18"/>
          <p:cNvSpPr>
            <a:spLocks noGrp="1"/>
          </p:cNvSpPr>
          <p:nvPr>
            <p:ph type="pic" idx="2"/>
          </p:nvPr>
        </p:nvSpPr>
        <p:spPr>
          <a:xfrm>
            <a:off x="5445917" y="1956260"/>
            <a:ext cx="5242722" cy="4822298"/>
          </a:xfrm>
          <a:prstGeom prst="rect">
            <a:avLst/>
          </a:prstGeom>
          <a:solidFill>
            <a:schemeClr val="lt1"/>
          </a:solidFill>
          <a:ln>
            <a:noFill/>
          </a:ln>
        </p:spPr>
        <p:txBody>
          <a:bodyPr spcFirstLastPara="1" wrap="square" lIns="91425" tIns="45700" rIns="91425" bIns="45700" anchor="t" anchorCtr="0">
            <a:noAutofit/>
          </a:bodyPr>
          <a:lstStyle>
            <a:lvl1pPr marR="0" lvl="0" algn="l" rtl="0">
              <a:lnSpc>
                <a:spcPct val="100000"/>
              </a:lnSpc>
              <a:spcBef>
                <a:spcPts val="1052"/>
              </a:spcBef>
              <a:spcAft>
                <a:spcPts val="0"/>
              </a:spcAft>
              <a:buClr>
                <a:schemeClr val="accent1"/>
              </a:buClr>
              <a:buSzPts val="2160"/>
              <a:buFont typeface="Noto Sans Symbols"/>
              <a:buChar char="▪"/>
              <a:defRPr sz="2400" b="0" i="0" u="none" strike="noStrike" cap="none">
                <a:solidFill>
                  <a:schemeClr val="dk1"/>
                </a:solidFill>
                <a:latin typeface="Arial"/>
                <a:ea typeface="Arial"/>
                <a:cs typeface="Arial"/>
                <a:sym typeface="Arial"/>
              </a:defRPr>
            </a:lvl1pPr>
            <a:lvl2pPr marR="0" lvl="1" algn="l" rtl="0">
              <a:lnSpc>
                <a:spcPct val="100000"/>
              </a:lnSpc>
              <a:spcBef>
                <a:spcPts val="1052"/>
              </a:spcBef>
              <a:spcAft>
                <a:spcPts val="0"/>
              </a:spcAft>
              <a:buClr>
                <a:schemeClr val="accent1"/>
              </a:buClr>
              <a:buSzPts val="2104"/>
              <a:buFont typeface="Arial"/>
              <a:buChar char="-"/>
              <a:defRPr sz="2104" b="0" i="0" u="none" strike="noStrike" cap="none">
                <a:solidFill>
                  <a:schemeClr val="dk1"/>
                </a:solidFill>
                <a:latin typeface="Arial"/>
                <a:ea typeface="Arial"/>
                <a:cs typeface="Arial"/>
                <a:sym typeface="Arial"/>
              </a:defRPr>
            </a:lvl2pPr>
            <a:lvl3pPr marR="0" lvl="2" algn="l" rtl="0">
              <a:lnSpc>
                <a:spcPct val="100000"/>
              </a:lnSpc>
              <a:spcBef>
                <a:spcPts val="1052"/>
              </a:spcBef>
              <a:spcAft>
                <a:spcPts val="0"/>
              </a:spcAft>
              <a:buClr>
                <a:schemeClr val="accent1"/>
              </a:buClr>
              <a:buSzPts val="1800"/>
              <a:buFont typeface="Arial"/>
              <a:buChar char="-"/>
              <a:defRPr sz="1800" b="0" i="0" u="none" strike="noStrike" cap="none">
                <a:solidFill>
                  <a:schemeClr val="dk1"/>
                </a:solidFill>
                <a:latin typeface="Arial"/>
                <a:ea typeface="Arial"/>
                <a:cs typeface="Arial"/>
                <a:sym typeface="Arial"/>
              </a:defRPr>
            </a:lvl3pPr>
            <a:lvl4pPr marR="0" lvl="3" algn="l" rtl="0">
              <a:lnSpc>
                <a:spcPct val="100000"/>
              </a:lnSpc>
              <a:spcBef>
                <a:spcPts val="1052"/>
              </a:spcBef>
              <a:spcAft>
                <a:spcPts val="0"/>
              </a:spcAft>
              <a:buClr>
                <a:schemeClr val="accent1"/>
              </a:buClr>
              <a:buSzPts val="1800"/>
              <a:buFont typeface="Arial"/>
              <a:buChar char="-"/>
              <a:defRPr sz="1800" b="0" i="0" u="none" strike="noStrike" cap="none">
                <a:solidFill>
                  <a:schemeClr val="dk1"/>
                </a:solidFill>
                <a:latin typeface="Arial"/>
                <a:ea typeface="Arial"/>
                <a:cs typeface="Arial"/>
                <a:sym typeface="Arial"/>
              </a:defRPr>
            </a:lvl4pPr>
            <a:lvl5pPr marR="0" lvl="4" algn="l" rtl="0">
              <a:lnSpc>
                <a:spcPct val="100000"/>
              </a:lnSpc>
              <a:spcBef>
                <a:spcPts val="1052"/>
              </a:spcBef>
              <a:spcAft>
                <a:spcPts val="0"/>
              </a:spcAft>
              <a:buClr>
                <a:schemeClr val="accent1"/>
              </a:buClr>
              <a:buSzPts val="1800"/>
              <a:buFont typeface="Arial"/>
              <a:buChar char="-"/>
              <a:defRPr sz="1800" b="0" i="0" u="none" strike="noStrike" cap="none">
                <a:solidFill>
                  <a:schemeClr val="dk1"/>
                </a:solidFill>
                <a:latin typeface="Arial"/>
                <a:ea typeface="Arial"/>
                <a:cs typeface="Arial"/>
                <a:sym typeface="Arial"/>
              </a:defRPr>
            </a:lvl5pPr>
            <a:lvl6pPr marR="0" lvl="5"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Arial"/>
                <a:ea typeface="Arial"/>
                <a:cs typeface="Arial"/>
                <a:sym typeface="Arial"/>
              </a:defRPr>
            </a:lvl6pPr>
            <a:lvl7pPr marR="0" lvl="6"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Arial"/>
                <a:ea typeface="Arial"/>
                <a:cs typeface="Arial"/>
                <a:sym typeface="Arial"/>
              </a:defRPr>
            </a:lvl7pPr>
            <a:lvl8pPr marR="0" lvl="7"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Arial"/>
                <a:ea typeface="Arial"/>
                <a:cs typeface="Arial"/>
                <a:sym typeface="Arial"/>
              </a:defRPr>
            </a:lvl8pPr>
            <a:lvl9pPr marR="0" lvl="8"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ext &amp; Image - Right + subtitle">
  <p:cSld name="Text &amp; Image - Right + subtitle">
    <p:spTree>
      <p:nvGrpSpPr>
        <p:cNvPr id="1" name="Shape 133"/>
        <p:cNvGrpSpPr/>
        <p:nvPr/>
      </p:nvGrpSpPr>
      <p:grpSpPr>
        <a:xfrm>
          <a:off x="0" y="0"/>
          <a:ext cx="0" cy="0"/>
          <a:chOff x="0" y="0"/>
          <a:chExt cx="0" cy="0"/>
        </a:xfrm>
      </p:grpSpPr>
      <p:sp>
        <p:nvSpPr>
          <p:cNvPr id="134" name="Google Shape;134;p19"/>
          <p:cNvSpPr txBox="1">
            <a:spLocks noGrp="1"/>
          </p:cNvSpPr>
          <p:nvPr>
            <p:ph type="body" idx="1"/>
          </p:nvPr>
        </p:nvSpPr>
        <p:spPr>
          <a:xfrm>
            <a:off x="254000" y="2420938"/>
            <a:ext cx="4899025" cy="4419600"/>
          </a:xfrm>
          <a:prstGeom prst="rect">
            <a:avLst/>
          </a:prstGeom>
          <a:noFill/>
          <a:ln>
            <a:noFill/>
          </a:ln>
        </p:spPr>
        <p:txBody>
          <a:bodyPr spcFirstLastPara="1" wrap="square" lIns="91425" tIns="45700" rIns="91425" bIns="45700" anchor="t" anchorCtr="0">
            <a:noAutofit/>
          </a:bodyPr>
          <a:lstStyle>
            <a:lvl1pPr marL="457200" lvl="0" indent="-331470" algn="l">
              <a:lnSpc>
                <a:spcPct val="100000"/>
              </a:lnSpc>
              <a:spcBef>
                <a:spcPts val="1052"/>
              </a:spcBef>
              <a:spcAft>
                <a:spcPts val="0"/>
              </a:spcAft>
              <a:buSzPts val="1620"/>
              <a:buChar char="▪"/>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grpSp>
        <p:nvGrpSpPr>
          <p:cNvPr id="135" name="Google Shape;135;p19"/>
          <p:cNvGrpSpPr/>
          <p:nvPr/>
        </p:nvGrpSpPr>
        <p:grpSpPr>
          <a:xfrm>
            <a:off x="5377721" y="-973"/>
            <a:ext cx="1609845" cy="6841117"/>
            <a:chOff x="6134100" y="-882"/>
            <a:chExt cx="1836269" cy="6858000"/>
          </a:xfrm>
        </p:grpSpPr>
        <p:sp>
          <p:nvSpPr>
            <p:cNvPr id="136" name="Google Shape;136;p19"/>
            <p:cNvSpPr/>
            <p:nvPr/>
          </p:nvSpPr>
          <p:spPr>
            <a:xfrm>
              <a:off x="6134100" y="-882"/>
              <a:ext cx="1712689" cy="6858000"/>
            </a:xfrm>
            <a:prstGeom prst="rect">
              <a:avLst/>
            </a:prstGeom>
            <a:solidFill>
              <a:schemeClr val="accent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985">
                <a:solidFill>
                  <a:schemeClr val="lt1"/>
                </a:solidFill>
                <a:latin typeface="Arial"/>
                <a:ea typeface="Arial"/>
                <a:cs typeface="Arial"/>
                <a:sym typeface="Arial"/>
              </a:endParaRPr>
            </a:p>
          </p:txBody>
        </p:sp>
        <p:sp>
          <p:nvSpPr>
            <p:cNvPr id="137" name="Google Shape;137;p19"/>
            <p:cNvSpPr/>
            <p:nvPr/>
          </p:nvSpPr>
          <p:spPr>
            <a:xfrm>
              <a:off x="6257680" y="-882"/>
              <a:ext cx="1712689" cy="6858000"/>
            </a:xfrm>
            <a:prstGeom prst="rect">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985">
                <a:solidFill>
                  <a:schemeClr val="lt1"/>
                </a:solidFill>
                <a:latin typeface="Arial"/>
                <a:ea typeface="Arial"/>
                <a:cs typeface="Arial"/>
                <a:sym typeface="Arial"/>
              </a:endParaRPr>
            </a:p>
          </p:txBody>
        </p:sp>
      </p:grpSp>
      <p:grpSp>
        <p:nvGrpSpPr>
          <p:cNvPr id="138" name="Google Shape;138;p19"/>
          <p:cNvGrpSpPr/>
          <p:nvPr/>
        </p:nvGrpSpPr>
        <p:grpSpPr>
          <a:xfrm>
            <a:off x="5377721" y="-973"/>
            <a:ext cx="1609845" cy="6841117"/>
            <a:chOff x="6134100" y="-882"/>
            <a:chExt cx="1836269" cy="6858000"/>
          </a:xfrm>
        </p:grpSpPr>
        <p:sp>
          <p:nvSpPr>
            <p:cNvPr id="139" name="Google Shape;139;p19"/>
            <p:cNvSpPr/>
            <p:nvPr/>
          </p:nvSpPr>
          <p:spPr>
            <a:xfrm>
              <a:off x="6134100" y="-882"/>
              <a:ext cx="1712689" cy="6858000"/>
            </a:xfrm>
            <a:prstGeom prst="rect">
              <a:avLst/>
            </a:prstGeom>
            <a:solidFill>
              <a:schemeClr val="accent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578">
                <a:solidFill>
                  <a:schemeClr val="lt1"/>
                </a:solidFill>
                <a:latin typeface="Arial"/>
                <a:ea typeface="Arial"/>
                <a:cs typeface="Arial"/>
                <a:sym typeface="Arial"/>
              </a:endParaRPr>
            </a:p>
          </p:txBody>
        </p:sp>
        <p:sp>
          <p:nvSpPr>
            <p:cNvPr id="140" name="Google Shape;140;p19"/>
            <p:cNvSpPr/>
            <p:nvPr/>
          </p:nvSpPr>
          <p:spPr>
            <a:xfrm>
              <a:off x="6257680" y="-882"/>
              <a:ext cx="1712689" cy="6858000"/>
            </a:xfrm>
            <a:prstGeom prst="rect">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578">
                <a:solidFill>
                  <a:schemeClr val="lt1"/>
                </a:solidFill>
                <a:latin typeface="Arial"/>
                <a:ea typeface="Arial"/>
                <a:cs typeface="Arial"/>
                <a:sym typeface="Arial"/>
              </a:endParaRPr>
            </a:p>
          </p:txBody>
        </p:sp>
      </p:grpSp>
      <p:sp>
        <p:nvSpPr>
          <p:cNvPr id="141" name="Google Shape;141;p19"/>
          <p:cNvSpPr txBox="1">
            <a:spLocks noGrp="1"/>
          </p:cNvSpPr>
          <p:nvPr>
            <p:ph type="title"/>
          </p:nvPr>
        </p:nvSpPr>
        <p:spPr>
          <a:xfrm>
            <a:off x="254692" y="144053"/>
            <a:ext cx="4898959" cy="1696640"/>
          </a:xfrm>
          <a:prstGeom prst="rect">
            <a:avLst/>
          </a:prstGeom>
          <a:noFill/>
          <a:ln>
            <a:noFill/>
          </a:ln>
        </p:spPr>
        <p:txBody>
          <a:bodyPr spcFirstLastPara="1" wrap="square" lIns="180000" tIns="539475" rIns="91425" bIns="45700" anchor="t" anchorCtr="0">
            <a:noAutofit/>
          </a:bodyPr>
          <a:lstStyle>
            <a:lvl1pPr lvl="0" algn="l">
              <a:lnSpc>
                <a:spcPct val="110000"/>
              </a:lnSpc>
              <a:spcBef>
                <a:spcPts val="0"/>
              </a:spcBef>
              <a:spcAft>
                <a:spcPts val="0"/>
              </a:spcAft>
              <a:buClr>
                <a:schemeClr val="accent1"/>
              </a:buClr>
              <a:buSzPts val="3000"/>
              <a:buFont typeface="Arial"/>
              <a:buNone/>
              <a:defRPr sz="3000" b="1">
                <a:solidFill>
                  <a:schemeClr val="accen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42" name="Google Shape;142;p19"/>
          <p:cNvSpPr>
            <a:spLocks noGrp="1"/>
          </p:cNvSpPr>
          <p:nvPr>
            <p:ph type="pic" idx="2"/>
          </p:nvPr>
        </p:nvSpPr>
        <p:spPr>
          <a:xfrm>
            <a:off x="5573363" y="1"/>
            <a:ext cx="5115277" cy="6848581"/>
          </a:xfrm>
          <a:prstGeom prst="rect">
            <a:avLst/>
          </a:prstGeom>
          <a:solidFill>
            <a:schemeClr val="lt1"/>
          </a:solidFill>
          <a:ln>
            <a:noFill/>
          </a:ln>
        </p:spPr>
        <p:txBody>
          <a:bodyPr spcFirstLastPara="1" wrap="square" lIns="91425" tIns="45700" rIns="91425" bIns="45700" anchor="t" anchorCtr="0">
            <a:noAutofit/>
          </a:bodyPr>
          <a:lstStyle>
            <a:lvl1pPr marR="0" lvl="0" algn="l" rtl="0">
              <a:lnSpc>
                <a:spcPct val="100000"/>
              </a:lnSpc>
              <a:spcBef>
                <a:spcPts val="1052"/>
              </a:spcBef>
              <a:spcAft>
                <a:spcPts val="0"/>
              </a:spcAft>
              <a:buClr>
                <a:schemeClr val="accent1"/>
              </a:buClr>
              <a:buSzPts val="2160"/>
              <a:buFont typeface="Noto Sans Symbols"/>
              <a:buChar char="▪"/>
              <a:defRPr sz="2400" b="0" i="0" u="none" strike="noStrike" cap="none">
                <a:solidFill>
                  <a:schemeClr val="dk1"/>
                </a:solidFill>
                <a:latin typeface="Arial"/>
                <a:ea typeface="Arial"/>
                <a:cs typeface="Arial"/>
                <a:sym typeface="Arial"/>
              </a:defRPr>
            </a:lvl1pPr>
            <a:lvl2pPr marR="0" lvl="1" algn="l" rtl="0">
              <a:lnSpc>
                <a:spcPct val="100000"/>
              </a:lnSpc>
              <a:spcBef>
                <a:spcPts val="1052"/>
              </a:spcBef>
              <a:spcAft>
                <a:spcPts val="0"/>
              </a:spcAft>
              <a:buClr>
                <a:schemeClr val="accent1"/>
              </a:buClr>
              <a:buSzPts val="2104"/>
              <a:buFont typeface="Arial"/>
              <a:buChar char="-"/>
              <a:defRPr sz="2104" b="0" i="0" u="none" strike="noStrike" cap="none">
                <a:solidFill>
                  <a:schemeClr val="dk1"/>
                </a:solidFill>
                <a:latin typeface="Arial"/>
                <a:ea typeface="Arial"/>
                <a:cs typeface="Arial"/>
                <a:sym typeface="Arial"/>
              </a:defRPr>
            </a:lvl2pPr>
            <a:lvl3pPr marR="0" lvl="2" algn="l" rtl="0">
              <a:lnSpc>
                <a:spcPct val="100000"/>
              </a:lnSpc>
              <a:spcBef>
                <a:spcPts val="1052"/>
              </a:spcBef>
              <a:spcAft>
                <a:spcPts val="0"/>
              </a:spcAft>
              <a:buClr>
                <a:schemeClr val="accent1"/>
              </a:buClr>
              <a:buSzPts val="1800"/>
              <a:buFont typeface="Arial"/>
              <a:buChar char="-"/>
              <a:defRPr sz="1800" b="0" i="0" u="none" strike="noStrike" cap="none">
                <a:solidFill>
                  <a:schemeClr val="dk1"/>
                </a:solidFill>
                <a:latin typeface="Arial"/>
                <a:ea typeface="Arial"/>
                <a:cs typeface="Arial"/>
                <a:sym typeface="Arial"/>
              </a:defRPr>
            </a:lvl3pPr>
            <a:lvl4pPr marR="0" lvl="3" algn="l" rtl="0">
              <a:lnSpc>
                <a:spcPct val="100000"/>
              </a:lnSpc>
              <a:spcBef>
                <a:spcPts val="1052"/>
              </a:spcBef>
              <a:spcAft>
                <a:spcPts val="0"/>
              </a:spcAft>
              <a:buClr>
                <a:schemeClr val="accent1"/>
              </a:buClr>
              <a:buSzPts val="1800"/>
              <a:buFont typeface="Arial"/>
              <a:buChar char="-"/>
              <a:defRPr sz="1800" b="0" i="0" u="none" strike="noStrike" cap="none">
                <a:solidFill>
                  <a:schemeClr val="dk1"/>
                </a:solidFill>
                <a:latin typeface="Arial"/>
                <a:ea typeface="Arial"/>
                <a:cs typeface="Arial"/>
                <a:sym typeface="Arial"/>
              </a:defRPr>
            </a:lvl4pPr>
            <a:lvl5pPr marR="0" lvl="4" algn="l" rtl="0">
              <a:lnSpc>
                <a:spcPct val="100000"/>
              </a:lnSpc>
              <a:spcBef>
                <a:spcPts val="1052"/>
              </a:spcBef>
              <a:spcAft>
                <a:spcPts val="0"/>
              </a:spcAft>
              <a:buClr>
                <a:schemeClr val="accent1"/>
              </a:buClr>
              <a:buSzPts val="1800"/>
              <a:buFont typeface="Arial"/>
              <a:buChar char="-"/>
              <a:defRPr sz="1800" b="0" i="0" u="none" strike="noStrike" cap="none">
                <a:solidFill>
                  <a:schemeClr val="dk1"/>
                </a:solidFill>
                <a:latin typeface="Arial"/>
                <a:ea typeface="Arial"/>
                <a:cs typeface="Arial"/>
                <a:sym typeface="Arial"/>
              </a:defRPr>
            </a:lvl5pPr>
            <a:lvl6pPr marR="0" lvl="5"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Arial"/>
                <a:ea typeface="Arial"/>
                <a:cs typeface="Arial"/>
                <a:sym typeface="Arial"/>
              </a:defRPr>
            </a:lvl6pPr>
            <a:lvl7pPr marR="0" lvl="6"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Arial"/>
                <a:ea typeface="Arial"/>
                <a:cs typeface="Arial"/>
                <a:sym typeface="Arial"/>
              </a:defRPr>
            </a:lvl7pPr>
            <a:lvl8pPr marR="0" lvl="7"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Arial"/>
                <a:ea typeface="Arial"/>
                <a:cs typeface="Arial"/>
                <a:sym typeface="Arial"/>
              </a:defRPr>
            </a:lvl8pPr>
            <a:lvl9pPr marR="0" lvl="8"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Arial"/>
                <a:ea typeface="Arial"/>
                <a:cs typeface="Arial"/>
                <a:sym typeface="Arial"/>
              </a:defRPr>
            </a:lvl9pPr>
          </a:lstStyle>
          <a:p>
            <a:endParaRPr/>
          </a:p>
        </p:txBody>
      </p:sp>
      <p:sp>
        <p:nvSpPr>
          <p:cNvPr id="143" name="Google Shape;143;p19"/>
          <p:cNvSpPr txBox="1">
            <a:spLocks noGrp="1"/>
          </p:cNvSpPr>
          <p:nvPr>
            <p:ph type="body" idx="3"/>
          </p:nvPr>
        </p:nvSpPr>
        <p:spPr>
          <a:xfrm>
            <a:off x="254692" y="1840693"/>
            <a:ext cx="4898958" cy="579468"/>
          </a:xfrm>
          <a:prstGeom prst="rect">
            <a:avLst/>
          </a:prstGeom>
          <a:noFill/>
          <a:ln>
            <a:noFill/>
          </a:ln>
        </p:spPr>
        <p:txBody>
          <a:bodyPr spcFirstLastPara="1" wrap="square" lIns="91425" tIns="45700" rIns="91425" bIns="45700" anchor="ctr" anchorCtr="0">
            <a:noAutofit/>
          </a:bodyPr>
          <a:lstStyle>
            <a:lvl1pPr marL="457200" lvl="0" indent="-228600" algn="l">
              <a:lnSpc>
                <a:spcPct val="100000"/>
              </a:lnSpc>
              <a:spcBef>
                <a:spcPts val="1052"/>
              </a:spcBef>
              <a:spcAft>
                <a:spcPts val="0"/>
              </a:spcAft>
              <a:buSzPts val="2340"/>
              <a:buNone/>
              <a:defRPr sz="2600" b="1">
                <a:solidFill>
                  <a:schemeClr val="dk2"/>
                </a:solidFill>
              </a:defRPr>
            </a:lvl1pPr>
            <a:lvl2pPr marL="914400" lvl="1" indent="-228600" algn="l">
              <a:lnSpc>
                <a:spcPct val="100000"/>
              </a:lnSpc>
              <a:spcBef>
                <a:spcPts val="1052"/>
              </a:spcBef>
              <a:spcAft>
                <a:spcPts val="0"/>
              </a:spcAft>
              <a:buSzPts val="2104"/>
              <a:buNone/>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144" name="Google Shape;144;p19"/>
          <p:cNvSpPr/>
          <p:nvPr/>
        </p:nvSpPr>
        <p:spPr>
          <a:xfrm rot="-5400000">
            <a:off x="88674" y="733134"/>
            <a:ext cx="122275" cy="299615"/>
          </a:xfrm>
          <a:prstGeom prst="rect">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985">
              <a:solidFill>
                <a:schemeClr val="lt1"/>
              </a:solidFill>
              <a:latin typeface="Arial"/>
              <a:ea typeface="Arial"/>
              <a:cs typeface="Arial"/>
              <a:sym typeface="Aria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ext &amp; Image - Left">
  <p:cSld name="Text &amp; Image - Left">
    <p:spTree>
      <p:nvGrpSpPr>
        <p:cNvPr id="1" name="Shape 145"/>
        <p:cNvGrpSpPr/>
        <p:nvPr/>
      </p:nvGrpSpPr>
      <p:grpSpPr>
        <a:xfrm>
          <a:off x="0" y="0"/>
          <a:ext cx="0" cy="0"/>
          <a:chOff x="0" y="0"/>
          <a:chExt cx="0" cy="0"/>
        </a:xfrm>
      </p:grpSpPr>
      <p:sp>
        <p:nvSpPr>
          <p:cNvPr id="146" name="Google Shape;146;p20"/>
          <p:cNvSpPr txBox="1">
            <a:spLocks noGrp="1"/>
          </p:cNvSpPr>
          <p:nvPr>
            <p:ph type="body" idx="1"/>
          </p:nvPr>
        </p:nvSpPr>
        <p:spPr>
          <a:xfrm>
            <a:off x="5530916" y="2027238"/>
            <a:ext cx="4898959" cy="4806950"/>
          </a:xfrm>
          <a:prstGeom prst="rect">
            <a:avLst/>
          </a:prstGeom>
          <a:noFill/>
          <a:ln>
            <a:noFill/>
          </a:ln>
        </p:spPr>
        <p:txBody>
          <a:bodyPr spcFirstLastPara="1" wrap="square" lIns="91425" tIns="45700" rIns="91425" bIns="45700" anchor="t" anchorCtr="0">
            <a:noAutofit/>
          </a:bodyPr>
          <a:lstStyle>
            <a:lvl1pPr marL="457200" lvl="0" indent="-331470" algn="l">
              <a:lnSpc>
                <a:spcPct val="100000"/>
              </a:lnSpc>
              <a:spcBef>
                <a:spcPts val="1052"/>
              </a:spcBef>
              <a:spcAft>
                <a:spcPts val="0"/>
              </a:spcAft>
              <a:buSzPts val="1620"/>
              <a:buChar char="▪"/>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grpSp>
        <p:nvGrpSpPr>
          <p:cNvPr id="147" name="Google Shape;147;p20"/>
          <p:cNvGrpSpPr/>
          <p:nvPr/>
        </p:nvGrpSpPr>
        <p:grpSpPr>
          <a:xfrm flipH="1">
            <a:off x="3731890" y="-973"/>
            <a:ext cx="1609845" cy="6834576"/>
            <a:chOff x="6134100" y="-882"/>
            <a:chExt cx="1836269" cy="6858000"/>
          </a:xfrm>
        </p:grpSpPr>
        <p:sp>
          <p:nvSpPr>
            <p:cNvPr id="148" name="Google Shape;148;p20"/>
            <p:cNvSpPr/>
            <p:nvPr/>
          </p:nvSpPr>
          <p:spPr>
            <a:xfrm>
              <a:off x="6134100" y="-882"/>
              <a:ext cx="1712689" cy="6858000"/>
            </a:xfrm>
            <a:prstGeom prst="rect">
              <a:avLst/>
            </a:prstGeom>
            <a:solidFill>
              <a:schemeClr val="accent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985">
                <a:solidFill>
                  <a:schemeClr val="lt1"/>
                </a:solidFill>
                <a:latin typeface="Arial"/>
                <a:ea typeface="Arial"/>
                <a:cs typeface="Arial"/>
                <a:sym typeface="Arial"/>
              </a:endParaRPr>
            </a:p>
          </p:txBody>
        </p:sp>
        <p:sp>
          <p:nvSpPr>
            <p:cNvPr id="149" name="Google Shape;149;p20"/>
            <p:cNvSpPr/>
            <p:nvPr/>
          </p:nvSpPr>
          <p:spPr>
            <a:xfrm>
              <a:off x="6257680" y="-882"/>
              <a:ext cx="1712689" cy="6858000"/>
            </a:xfrm>
            <a:prstGeom prst="rect">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985">
                <a:solidFill>
                  <a:schemeClr val="lt1"/>
                </a:solidFill>
                <a:latin typeface="Arial"/>
                <a:ea typeface="Arial"/>
                <a:cs typeface="Arial"/>
                <a:sym typeface="Arial"/>
              </a:endParaRPr>
            </a:p>
          </p:txBody>
        </p:sp>
      </p:grpSp>
      <p:grpSp>
        <p:nvGrpSpPr>
          <p:cNvPr id="150" name="Google Shape;150;p20"/>
          <p:cNvGrpSpPr/>
          <p:nvPr/>
        </p:nvGrpSpPr>
        <p:grpSpPr>
          <a:xfrm flipH="1">
            <a:off x="3731890" y="-973"/>
            <a:ext cx="1609845" cy="6834576"/>
            <a:chOff x="6134100" y="-882"/>
            <a:chExt cx="1836269" cy="6858000"/>
          </a:xfrm>
        </p:grpSpPr>
        <p:sp>
          <p:nvSpPr>
            <p:cNvPr id="151" name="Google Shape;151;p20"/>
            <p:cNvSpPr/>
            <p:nvPr/>
          </p:nvSpPr>
          <p:spPr>
            <a:xfrm>
              <a:off x="6134100" y="-882"/>
              <a:ext cx="1712689" cy="6858000"/>
            </a:xfrm>
            <a:prstGeom prst="rect">
              <a:avLst/>
            </a:prstGeom>
            <a:solidFill>
              <a:schemeClr val="accent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578">
                <a:solidFill>
                  <a:schemeClr val="lt1"/>
                </a:solidFill>
                <a:latin typeface="Arial"/>
                <a:ea typeface="Arial"/>
                <a:cs typeface="Arial"/>
                <a:sym typeface="Arial"/>
              </a:endParaRPr>
            </a:p>
          </p:txBody>
        </p:sp>
        <p:sp>
          <p:nvSpPr>
            <p:cNvPr id="152" name="Google Shape;152;p20"/>
            <p:cNvSpPr/>
            <p:nvPr/>
          </p:nvSpPr>
          <p:spPr>
            <a:xfrm>
              <a:off x="6257680" y="-882"/>
              <a:ext cx="1712689" cy="6858000"/>
            </a:xfrm>
            <a:prstGeom prst="rect">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578">
                <a:solidFill>
                  <a:schemeClr val="lt1"/>
                </a:solidFill>
                <a:latin typeface="Arial"/>
                <a:ea typeface="Arial"/>
                <a:cs typeface="Arial"/>
                <a:sym typeface="Arial"/>
              </a:endParaRPr>
            </a:p>
          </p:txBody>
        </p:sp>
      </p:grpSp>
      <p:sp>
        <p:nvSpPr>
          <p:cNvPr id="153" name="Google Shape;153;p20"/>
          <p:cNvSpPr txBox="1">
            <a:spLocks noGrp="1"/>
          </p:cNvSpPr>
          <p:nvPr>
            <p:ph type="title"/>
          </p:nvPr>
        </p:nvSpPr>
        <p:spPr>
          <a:xfrm>
            <a:off x="5531531" y="144053"/>
            <a:ext cx="4898959" cy="1696640"/>
          </a:xfrm>
          <a:prstGeom prst="rect">
            <a:avLst/>
          </a:prstGeom>
          <a:noFill/>
          <a:ln>
            <a:noFill/>
          </a:ln>
        </p:spPr>
        <p:txBody>
          <a:bodyPr spcFirstLastPara="1" wrap="square" lIns="180000" tIns="539475" rIns="91425" bIns="45700" anchor="t" anchorCtr="0">
            <a:noAutofit/>
          </a:bodyPr>
          <a:lstStyle>
            <a:lvl1pPr lvl="0" algn="l">
              <a:lnSpc>
                <a:spcPct val="110000"/>
              </a:lnSpc>
              <a:spcBef>
                <a:spcPts val="0"/>
              </a:spcBef>
              <a:spcAft>
                <a:spcPts val="0"/>
              </a:spcAft>
              <a:buClr>
                <a:schemeClr val="accent1"/>
              </a:buClr>
              <a:buSzPts val="3000"/>
              <a:buFont typeface="Arial"/>
              <a:buNone/>
              <a:defRPr sz="3000" b="1">
                <a:solidFill>
                  <a:schemeClr val="accen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54" name="Google Shape;154;p20"/>
          <p:cNvSpPr>
            <a:spLocks noGrp="1"/>
          </p:cNvSpPr>
          <p:nvPr>
            <p:ph type="pic" idx="2"/>
          </p:nvPr>
        </p:nvSpPr>
        <p:spPr>
          <a:xfrm>
            <a:off x="2" y="0"/>
            <a:ext cx="5115277" cy="6834576"/>
          </a:xfrm>
          <a:prstGeom prst="rect">
            <a:avLst/>
          </a:prstGeom>
          <a:solidFill>
            <a:schemeClr val="lt1"/>
          </a:solidFill>
          <a:ln>
            <a:noFill/>
          </a:ln>
        </p:spPr>
        <p:txBody>
          <a:bodyPr spcFirstLastPara="1" wrap="square" lIns="91425" tIns="45700" rIns="91425" bIns="45700" anchor="t" anchorCtr="0">
            <a:noAutofit/>
          </a:bodyPr>
          <a:lstStyle>
            <a:lvl1pPr marR="0" lvl="0" algn="l" rtl="0">
              <a:lnSpc>
                <a:spcPct val="100000"/>
              </a:lnSpc>
              <a:spcBef>
                <a:spcPts val="1052"/>
              </a:spcBef>
              <a:spcAft>
                <a:spcPts val="0"/>
              </a:spcAft>
              <a:buClr>
                <a:schemeClr val="accent1"/>
              </a:buClr>
              <a:buSzPts val="2160"/>
              <a:buFont typeface="Noto Sans Symbols"/>
              <a:buChar char="▪"/>
              <a:defRPr sz="2400" b="0" i="0" u="none" strike="noStrike" cap="none">
                <a:solidFill>
                  <a:schemeClr val="dk1"/>
                </a:solidFill>
                <a:latin typeface="Arial"/>
                <a:ea typeface="Arial"/>
                <a:cs typeface="Arial"/>
                <a:sym typeface="Arial"/>
              </a:defRPr>
            </a:lvl1pPr>
            <a:lvl2pPr marR="0" lvl="1" algn="l" rtl="0">
              <a:lnSpc>
                <a:spcPct val="100000"/>
              </a:lnSpc>
              <a:spcBef>
                <a:spcPts val="1052"/>
              </a:spcBef>
              <a:spcAft>
                <a:spcPts val="0"/>
              </a:spcAft>
              <a:buClr>
                <a:schemeClr val="accent1"/>
              </a:buClr>
              <a:buSzPts val="2104"/>
              <a:buFont typeface="Arial"/>
              <a:buChar char="-"/>
              <a:defRPr sz="2104" b="0" i="0" u="none" strike="noStrike" cap="none">
                <a:solidFill>
                  <a:schemeClr val="dk1"/>
                </a:solidFill>
                <a:latin typeface="Arial"/>
                <a:ea typeface="Arial"/>
                <a:cs typeface="Arial"/>
                <a:sym typeface="Arial"/>
              </a:defRPr>
            </a:lvl2pPr>
            <a:lvl3pPr marR="0" lvl="2" algn="l" rtl="0">
              <a:lnSpc>
                <a:spcPct val="100000"/>
              </a:lnSpc>
              <a:spcBef>
                <a:spcPts val="1052"/>
              </a:spcBef>
              <a:spcAft>
                <a:spcPts val="0"/>
              </a:spcAft>
              <a:buClr>
                <a:schemeClr val="accent1"/>
              </a:buClr>
              <a:buSzPts val="1800"/>
              <a:buFont typeface="Arial"/>
              <a:buChar char="-"/>
              <a:defRPr sz="1800" b="0" i="0" u="none" strike="noStrike" cap="none">
                <a:solidFill>
                  <a:schemeClr val="dk1"/>
                </a:solidFill>
                <a:latin typeface="Arial"/>
                <a:ea typeface="Arial"/>
                <a:cs typeface="Arial"/>
                <a:sym typeface="Arial"/>
              </a:defRPr>
            </a:lvl3pPr>
            <a:lvl4pPr marR="0" lvl="3" algn="l" rtl="0">
              <a:lnSpc>
                <a:spcPct val="100000"/>
              </a:lnSpc>
              <a:spcBef>
                <a:spcPts val="1052"/>
              </a:spcBef>
              <a:spcAft>
                <a:spcPts val="0"/>
              </a:spcAft>
              <a:buClr>
                <a:schemeClr val="accent1"/>
              </a:buClr>
              <a:buSzPts val="1800"/>
              <a:buFont typeface="Arial"/>
              <a:buChar char="-"/>
              <a:defRPr sz="1800" b="0" i="0" u="none" strike="noStrike" cap="none">
                <a:solidFill>
                  <a:schemeClr val="dk1"/>
                </a:solidFill>
                <a:latin typeface="Arial"/>
                <a:ea typeface="Arial"/>
                <a:cs typeface="Arial"/>
                <a:sym typeface="Arial"/>
              </a:defRPr>
            </a:lvl4pPr>
            <a:lvl5pPr marR="0" lvl="4" algn="l" rtl="0">
              <a:lnSpc>
                <a:spcPct val="100000"/>
              </a:lnSpc>
              <a:spcBef>
                <a:spcPts val="1052"/>
              </a:spcBef>
              <a:spcAft>
                <a:spcPts val="0"/>
              </a:spcAft>
              <a:buClr>
                <a:schemeClr val="accent1"/>
              </a:buClr>
              <a:buSzPts val="1800"/>
              <a:buFont typeface="Arial"/>
              <a:buChar char="-"/>
              <a:defRPr sz="1800" b="0" i="0" u="none" strike="noStrike" cap="none">
                <a:solidFill>
                  <a:schemeClr val="dk1"/>
                </a:solidFill>
                <a:latin typeface="Arial"/>
                <a:ea typeface="Arial"/>
                <a:cs typeface="Arial"/>
                <a:sym typeface="Arial"/>
              </a:defRPr>
            </a:lvl5pPr>
            <a:lvl6pPr marR="0" lvl="5"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Arial"/>
                <a:ea typeface="Arial"/>
                <a:cs typeface="Arial"/>
                <a:sym typeface="Arial"/>
              </a:defRPr>
            </a:lvl6pPr>
            <a:lvl7pPr marR="0" lvl="6"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Arial"/>
                <a:ea typeface="Arial"/>
                <a:cs typeface="Arial"/>
                <a:sym typeface="Arial"/>
              </a:defRPr>
            </a:lvl7pPr>
            <a:lvl8pPr marR="0" lvl="7"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Arial"/>
                <a:ea typeface="Arial"/>
                <a:cs typeface="Arial"/>
                <a:sym typeface="Arial"/>
              </a:defRPr>
            </a:lvl8pPr>
            <a:lvl9pPr marR="0" lvl="8"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Arial"/>
                <a:ea typeface="Arial"/>
                <a:cs typeface="Arial"/>
                <a:sym typeface="Arial"/>
              </a:defRPr>
            </a:lvl9pPr>
          </a:lstStyle>
          <a:p>
            <a:endParaRPr/>
          </a:p>
        </p:txBody>
      </p:sp>
      <p:sp>
        <p:nvSpPr>
          <p:cNvPr id="155" name="Google Shape;155;p20"/>
          <p:cNvSpPr/>
          <p:nvPr/>
        </p:nvSpPr>
        <p:spPr>
          <a:xfrm rot="-5400000">
            <a:off x="10500260" y="737142"/>
            <a:ext cx="122275" cy="299615"/>
          </a:xfrm>
          <a:prstGeom prst="rect">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985">
              <a:solidFill>
                <a:schemeClr val="lt1"/>
              </a:solidFill>
              <a:latin typeface="Arial"/>
              <a:ea typeface="Arial"/>
              <a:cs typeface="Arial"/>
              <a:sym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Blank - Footer">
  <p:cSld name="Blank - Footer">
    <p:spTree>
      <p:nvGrpSpPr>
        <p:cNvPr id="1" name="Shape 35"/>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ext &amp; Image - Left + subtitle">
  <p:cSld name="Text &amp; Image - Left + subtitle">
    <p:spTree>
      <p:nvGrpSpPr>
        <p:cNvPr id="1" name="Shape 156"/>
        <p:cNvGrpSpPr/>
        <p:nvPr/>
      </p:nvGrpSpPr>
      <p:grpSpPr>
        <a:xfrm>
          <a:off x="0" y="0"/>
          <a:ext cx="0" cy="0"/>
          <a:chOff x="0" y="0"/>
          <a:chExt cx="0" cy="0"/>
        </a:xfrm>
      </p:grpSpPr>
      <p:sp>
        <p:nvSpPr>
          <p:cNvPr id="157" name="Google Shape;157;p21"/>
          <p:cNvSpPr txBox="1">
            <a:spLocks noGrp="1"/>
          </p:cNvSpPr>
          <p:nvPr>
            <p:ph type="body" idx="1"/>
          </p:nvPr>
        </p:nvSpPr>
        <p:spPr>
          <a:xfrm>
            <a:off x="5530916" y="2420938"/>
            <a:ext cx="4898960" cy="4413250"/>
          </a:xfrm>
          <a:prstGeom prst="rect">
            <a:avLst/>
          </a:prstGeom>
          <a:noFill/>
          <a:ln>
            <a:noFill/>
          </a:ln>
        </p:spPr>
        <p:txBody>
          <a:bodyPr spcFirstLastPara="1" wrap="square" lIns="91425" tIns="45700" rIns="91425" bIns="45700" anchor="t" anchorCtr="0">
            <a:noAutofit/>
          </a:bodyPr>
          <a:lstStyle>
            <a:lvl1pPr marL="457200" lvl="0" indent="-331470" algn="l">
              <a:lnSpc>
                <a:spcPct val="100000"/>
              </a:lnSpc>
              <a:spcBef>
                <a:spcPts val="1052"/>
              </a:spcBef>
              <a:spcAft>
                <a:spcPts val="0"/>
              </a:spcAft>
              <a:buSzPts val="1620"/>
              <a:buChar char="▪"/>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grpSp>
        <p:nvGrpSpPr>
          <p:cNvPr id="158" name="Google Shape;158;p21"/>
          <p:cNvGrpSpPr/>
          <p:nvPr/>
        </p:nvGrpSpPr>
        <p:grpSpPr>
          <a:xfrm flipH="1">
            <a:off x="3731890" y="-973"/>
            <a:ext cx="1609845" cy="6835548"/>
            <a:chOff x="6134100" y="-882"/>
            <a:chExt cx="1836269" cy="6858000"/>
          </a:xfrm>
        </p:grpSpPr>
        <p:sp>
          <p:nvSpPr>
            <p:cNvPr id="159" name="Google Shape;159;p21"/>
            <p:cNvSpPr/>
            <p:nvPr/>
          </p:nvSpPr>
          <p:spPr>
            <a:xfrm>
              <a:off x="6134100" y="-882"/>
              <a:ext cx="1712689" cy="6858000"/>
            </a:xfrm>
            <a:prstGeom prst="rect">
              <a:avLst/>
            </a:prstGeom>
            <a:solidFill>
              <a:schemeClr val="accent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985">
                <a:solidFill>
                  <a:schemeClr val="lt1"/>
                </a:solidFill>
                <a:latin typeface="Arial"/>
                <a:ea typeface="Arial"/>
                <a:cs typeface="Arial"/>
                <a:sym typeface="Arial"/>
              </a:endParaRPr>
            </a:p>
          </p:txBody>
        </p:sp>
        <p:sp>
          <p:nvSpPr>
            <p:cNvPr id="160" name="Google Shape;160;p21"/>
            <p:cNvSpPr/>
            <p:nvPr/>
          </p:nvSpPr>
          <p:spPr>
            <a:xfrm>
              <a:off x="6257680" y="-882"/>
              <a:ext cx="1712689" cy="6858000"/>
            </a:xfrm>
            <a:prstGeom prst="rect">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985">
                <a:solidFill>
                  <a:schemeClr val="lt1"/>
                </a:solidFill>
                <a:latin typeface="Arial"/>
                <a:ea typeface="Arial"/>
                <a:cs typeface="Arial"/>
                <a:sym typeface="Arial"/>
              </a:endParaRPr>
            </a:p>
          </p:txBody>
        </p:sp>
      </p:grpSp>
      <p:grpSp>
        <p:nvGrpSpPr>
          <p:cNvPr id="161" name="Google Shape;161;p21"/>
          <p:cNvGrpSpPr/>
          <p:nvPr/>
        </p:nvGrpSpPr>
        <p:grpSpPr>
          <a:xfrm flipH="1">
            <a:off x="3731890" y="-973"/>
            <a:ext cx="1609845" cy="6835548"/>
            <a:chOff x="6134100" y="-882"/>
            <a:chExt cx="1836269" cy="6858000"/>
          </a:xfrm>
        </p:grpSpPr>
        <p:sp>
          <p:nvSpPr>
            <p:cNvPr id="162" name="Google Shape;162;p21"/>
            <p:cNvSpPr/>
            <p:nvPr/>
          </p:nvSpPr>
          <p:spPr>
            <a:xfrm>
              <a:off x="6134100" y="-882"/>
              <a:ext cx="1712689" cy="6858000"/>
            </a:xfrm>
            <a:prstGeom prst="rect">
              <a:avLst/>
            </a:prstGeom>
            <a:solidFill>
              <a:schemeClr val="accent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578">
                <a:solidFill>
                  <a:schemeClr val="lt1"/>
                </a:solidFill>
                <a:latin typeface="Arial"/>
                <a:ea typeface="Arial"/>
                <a:cs typeface="Arial"/>
                <a:sym typeface="Arial"/>
              </a:endParaRPr>
            </a:p>
          </p:txBody>
        </p:sp>
        <p:sp>
          <p:nvSpPr>
            <p:cNvPr id="163" name="Google Shape;163;p21"/>
            <p:cNvSpPr/>
            <p:nvPr/>
          </p:nvSpPr>
          <p:spPr>
            <a:xfrm>
              <a:off x="6257680" y="-882"/>
              <a:ext cx="1712689" cy="6858000"/>
            </a:xfrm>
            <a:prstGeom prst="rect">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578">
                <a:solidFill>
                  <a:schemeClr val="lt1"/>
                </a:solidFill>
                <a:latin typeface="Arial"/>
                <a:ea typeface="Arial"/>
                <a:cs typeface="Arial"/>
                <a:sym typeface="Arial"/>
              </a:endParaRPr>
            </a:p>
          </p:txBody>
        </p:sp>
      </p:grpSp>
      <p:sp>
        <p:nvSpPr>
          <p:cNvPr id="164" name="Google Shape;164;p21"/>
          <p:cNvSpPr txBox="1">
            <a:spLocks noGrp="1"/>
          </p:cNvSpPr>
          <p:nvPr>
            <p:ph type="title"/>
          </p:nvPr>
        </p:nvSpPr>
        <p:spPr>
          <a:xfrm>
            <a:off x="5531531" y="144053"/>
            <a:ext cx="4898959" cy="1696640"/>
          </a:xfrm>
          <a:prstGeom prst="rect">
            <a:avLst/>
          </a:prstGeom>
          <a:noFill/>
          <a:ln>
            <a:noFill/>
          </a:ln>
        </p:spPr>
        <p:txBody>
          <a:bodyPr spcFirstLastPara="1" wrap="square" lIns="180000" tIns="539475" rIns="91425" bIns="45700" anchor="t" anchorCtr="0">
            <a:noAutofit/>
          </a:bodyPr>
          <a:lstStyle>
            <a:lvl1pPr lvl="0" algn="l">
              <a:lnSpc>
                <a:spcPct val="110000"/>
              </a:lnSpc>
              <a:spcBef>
                <a:spcPts val="0"/>
              </a:spcBef>
              <a:spcAft>
                <a:spcPts val="0"/>
              </a:spcAft>
              <a:buClr>
                <a:schemeClr val="accent1"/>
              </a:buClr>
              <a:buSzPts val="3000"/>
              <a:buFont typeface="Arial"/>
              <a:buNone/>
              <a:defRPr sz="3000" b="1">
                <a:solidFill>
                  <a:schemeClr val="accen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65" name="Google Shape;165;p21"/>
          <p:cNvSpPr>
            <a:spLocks noGrp="1"/>
          </p:cNvSpPr>
          <p:nvPr>
            <p:ph type="pic" idx="2"/>
          </p:nvPr>
        </p:nvSpPr>
        <p:spPr>
          <a:xfrm>
            <a:off x="2" y="0"/>
            <a:ext cx="5115277" cy="6835548"/>
          </a:xfrm>
          <a:prstGeom prst="rect">
            <a:avLst/>
          </a:prstGeom>
          <a:solidFill>
            <a:schemeClr val="lt1"/>
          </a:solidFill>
          <a:ln>
            <a:noFill/>
          </a:ln>
        </p:spPr>
        <p:txBody>
          <a:bodyPr spcFirstLastPara="1" wrap="square" lIns="91425" tIns="45700" rIns="91425" bIns="45700" anchor="t" anchorCtr="0">
            <a:noAutofit/>
          </a:bodyPr>
          <a:lstStyle>
            <a:lvl1pPr marR="0" lvl="0" algn="l" rtl="0">
              <a:lnSpc>
                <a:spcPct val="100000"/>
              </a:lnSpc>
              <a:spcBef>
                <a:spcPts val="1052"/>
              </a:spcBef>
              <a:spcAft>
                <a:spcPts val="0"/>
              </a:spcAft>
              <a:buClr>
                <a:schemeClr val="accent1"/>
              </a:buClr>
              <a:buSzPts val="2160"/>
              <a:buFont typeface="Noto Sans Symbols"/>
              <a:buChar char="▪"/>
              <a:defRPr sz="2400" b="0" i="0" u="none" strike="noStrike" cap="none">
                <a:solidFill>
                  <a:schemeClr val="dk1"/>
                </a:solidFill>
                <a:latin typeface="Arial"/>
                <a:ea typeface="Arial"/>
                <a:cs typeface="Arial"/>
                <a:sym typeface="Arial"/>
              </a:defRPr>
            </a:lvl1pPr>
            <a:lvl2pPr marR="0" lvl="1" algn="l" rtl="0">
              <a:lnSpc>
                <a:spcPct val="100000"/>
              </a:lnSpc>
              <a:spcBef>
                <a:spcPts val="1052"/>
              </a:spcBef>
              <a:spcAft>
                <a:spcPts val="0"/>
              </a:spcAft>
              <a:buClr>
                <a:schemeClr val="accent1"/>
              </a:buClr>
              <a:buSzPts val="2104"/>
              <a:buFont typeface="Arial"/>
              <a:buChar char="-"/>
              <a:defRPr sz="2104" b="0" i="0" u="none" strike="noStrike" cap="none">
                <a:solidFill>
                  <a:schemeClr val="dk1"/>
                </a:solidFill>
                <a:latin typeface="Arial"/>
                <a:ea typeface="Arial"/>
                <a:cs typeface="Arial"/>
                <a:sym typeface="Arial"/>
              </a:defRPr>
            </a:lvl2pPr>
            <a:lvl3pPr marR="0" lvl="2" algn="l" rtl="0">
              <a:lnSpc>
                <a:spcPct val="100000"/>
              </a:lnSpc>
              <a:spcBef>
                <a:spcPts val="1052"/>
              </a:spcBef>
              <a:spcAft>
                <a:spcPts val="0"/>
              </a:spcAft>
              <a:buClr>
                <a:schemeClr val="accent1"/>
              </a:buClr>
              <a:buSzPts val="1800"/>
              <a:buFont typeface="Arial"/>
              <a:buChar char="-"/>
              <a:defRPr sz="1800" b="0" i="0" u="none" strike="noStrike" cap="none">
                <a:solidFill>
                  <a:schemeClr val="dk1"/>
                </a:solidFill>
                <a:latin typeface="Arial"/>
                <a:ea typeface="Arial"/>
                <a:cs typeface="Arial"/>
                <a:sym typeface="Arial"/>
              </a:defRPr>
            </a:lvl3pPr>
            <a:lvl4pPr marR="0" lvl="3" algn="l" rtl="0">
              <a:lnSpc>
                <a:spcPct val="100000"/>
              </a:lnSpc>
              <a:spcBef>
                <a:spcPts val="1052"/>
              </a:spcBef>
              <a:spcAft>
                <a:spcPts val="0"/>
              </a:spcAft>
              <a:buClr>
                <a:schemeClr val="accent1"/>
              </a:buClr>
              <a:buSzPts val="1800"/>
              <a:buFont typeface="Arial"/>
              <a:buChar char="-"/>
              <a:defRPr sz="1800" b="0" i="0" u="none" strike="noStrike" cap="none">
                <a:solidFill>
                  <a:schemeClr val="dk1"/>
                </a:solidFill>
                <a:latin typeface="Arial"/>
                <a:ea typeface="Arial"/>
                <a:cs typeface="Arial"/>
                <a:sym typeface="Arial"/>
              </a:defRPr>
            </a:lvl4pPr>
            <a:lvl5pPr marR="0" lvl="4" algn="l" rtl="0">
              <a:lnSpc>
                <a:spcPct val="100000"/>
              </a:lnSpc>
              <a:spcBef>
                <a:spcPts val="1052"/>
              </a:spcBef>
              <a:spcAft>
                <a:spcPts val="0"/>
              </a:spcAft>
              <a:buClr>
                <a:schemeClr val="accent1"/>
              </a:buClr>
              <a:buSzPts val="1800"/>
              <a:buFont typeface="Arial"/>
              <a:buChar char="-"/>
              <a:defRPr sz="1800" b="0" i="0" u="none" strike="noStrike" cap="none">
                <a:solidFill>
                  <a:schemeClr val="dk1"/>
                </a:solidFill>
                <a:latin typeface="Arial"/>
                <a:ea typeface="Arial"/>
                <a:cs typeface="Arial"/>
                <a:sym typeface="Arial"/>
              </a:defRPr>
            </a:lvl5pPr>
            <a:lvl6pPr marR="0" lvl="5"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Arial"/>
                <a:ea typeface="Arial"/>
                <a:cs typeface="Arial"/>
                <a:sym typeface="Arial"/>
              </a:defRPr>
            </a:lvl6pPr>
            <a:lvl7pPr marR="0" lvl="6"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Arial"/>
                <a:ea typeface="Arial"/>
                <a:cs typeface="Arial"/>
                <a:sym typeface="Arial"/>
              </a:defRPr>
            </a:lvl7pPr>
            <a:lvl8pPr marR="0" lvl="7"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Arial"/>
                <a:ea typeface="Arial"/>
                <a:cs typeface="Arial"/>
                <a:sym typeface="Arial"/>
              </a:defRPr>
            </a:lvl8pPr>
            <a:lvl9pPr marR="0" lvl="8"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Arial"/>
                <a:ea typeface="Arial"/>
                <a:cs typeface="Arial"/>
                <a:sym typeface="Arial"/>
              </a:defRPr>
            </a:lvl9pPr>
          </a:lstStyle>
          <a:p>
            <a:endParaRPr/>
          </a:p>
        </p:txBody>
      </p:sp>
      <p:sp>
        <p:nvSpPr>
          <p:cNvPr id="166" name="Google Shape;166;p21"/>
          <p:cNvSpPr txBox="1">
            <a:spLocks noGrp="1"/>
          </p:cNvSpPr>
          <p:nvPr>
            <p:ph type="body" idx="3"/>
          </p:nvPr>
        </p:nvSpPr>
        <p:spPr>
          <a:xfrm>
            <a:off x="5531531" y="1840693"/>
            <a:ext cx="4898958" cy="579468"/>
          </a:xfrm>
          <a:prstGeom prst="rect">
            <a:avLst/>
          </a:prstGeom>
          <a:noFill/>
          <a:ln>
            <a:noFill/>
          </a:ln>
        </p:spPr>
        <p:txBody>
          <a:bodyPr spcFirstLastPara="1" wrap="square" lIns="91425" tIns="45700" rIns="91425" bIns="45700" anchor="ctr" anchorCtr="0">
            <a:noAutofit/>
          </a:bodyPr>
          <a:lstStyle>
            <a:lvl1pPr marL="457200" lvl="0" indent="-228600" algn="l">
              <a:lnSpc>
                <a:spcPct val="100000"/>
              </a:lnSpc>
              <a:spcBef>
                <a:spcPts val="1052"/>
              </a:spcBef>
              <a:spcAft>
                <a:spcPts val="0"/>
              </a:spcAft>
              <a:buSzPts val="2340"/>
              <a:buNone/>
              <a:defRPr sz="2600" b="1">
                <a:solidFill>
                  <a:schemeClr val="dk2"/>
                </a:solidFill>
              </a:defRPr>
            </a:lvl1pPr>
            <a:lvl2pPr marL="914400" lvl="1" indent="-228600" algn="l">
              <a:lnSpc>
                <a:spcPct val="100000"/>
              </a:lnSpc>
              <a:spcBef>
                <a:spcPts val="1052"/>
              </a:spcBef>
              <a:spcAft>
                <a:spcPts val="0"/>
              </a:spcAft>
              <a:buSzPts val="2104"/>
              <a:buNone/>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167" name="Google Shape;167;p21"/>
          <p:cNvSpPr/>
          <p:nvPr/>
        </p:nvSpPr>
        <p:spPr>
          <a:xfrm rot="-5400000">
            <a:off x="10500260" y="737142"/>
            <a:ext cx="122275" cy="299615"/>
          </a:xfrm>
          <a:prstGeom prst="rect">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985">
              <a:solidFill>
                <a:schemeClr val="lt1"/>
              </a:solidFill>
              <a:latin typeface="Arial"/>
              <a:ea typeface="Arial"/>
              <a:cs typeface="Arial"/>
              <a:sym typeface="Aria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Only text - Two Columns">
  <p:cSld name="Only text - Two Columns">
    <p:spTree>
      <p:nvGrpSpPr>
        <p:cNvPr id="1" name="Shape 168"/>
        <p:cNvGrpSpPr/>
        <p:nvPr/>
      </p:nvGrpSpPr>
      <p:grpSpPr>
        <a:xfrm>
          <a:off x="0" y="0"/>
          <a:ext cx="0" cy="0"/>
          <a:chOff x="0" y="0"/>
          <a:chExt cx="0" cy="0"/>
        </a:xfrm>
      </p:grpSpPr>
      <p:sp>
        <p:nvSpPr>
          <p:cNvPr id="169" name="Google Shape;169;p22"/>
          <p:cNvSpPr txBox="1">
            <a:spLocks noGrp="1"/>
          </p:cNvSpPr>
          <p:nvPr>
            <p:ph type="body" idx="1"/>
          </p:nvPr>
        </p:nvSpPr>
        <p:spPr>
          <a:xfrm>
            <a:off x="5407741" y="2114550"/>
            <a:ext cx="4874497" cy="4635500"/>
          </a:xfrm>
          <a:prstGeom prst="rect">
            <a:avLst/>
          </a:prstGeom>
          <a:noFill/>
          <a:ln>
            <a:noFill/>
          </a:ln>
        </p:spPr>
        <p:txBody>
          <a:bodyPr spcFirstLastPara="1" wrap="square" lIns="91425" tIns="45700" rIns="91425" bIns="45700" anchor="t" anchorCtr="0">
            <a:noAutofit/>
          </a:bodyPr>
          <a:lstStyle>
            <a:lvl1pPr marL="457200" lvl="0" indent="-331470" algn="l">
              <a:lnSpc>
                <a:spcPct val="100000"/>
              </a:lnSpc>
              <a:spcBef>
                <a:spcPts val="1052"/>
              </a:spcBef>
              <a:spcAft>
                <a:spcPts val="0"/>
              </a:spcAft>
              <a:buSzPts val="1620"/>
              <a:buChar char="▪"/>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170" name="Google Shape;170;p22"/>
          <p:cNvSpPr txBox="1">
            <a:spLocks noGrp="1"/>
          </p:cNvSpPr>
          <p:nvPr>
            <p:ph type="body" idx="2"/>
          </p:nvPr>
        </p:nvSpPr>
        <p:spPr>
          <a:xfrm>
            <a:off x="279380" y="2114550"/>
            <a:ext cx="4864527" cy="4635500"/>
          </a:xfrm>
          <a:prstGeom prst="rect">
            <a:avLst/>
          </a:prstGeom>
          <a:noFill/>
          <a:ln>
            <a:noFill/>
          </a:ln>
        </p:spPr>
        <p:txBody>
          <a:bodyPr spcFirstLastPara="1" wrap="square" lIns="91425" tIns="45700" rIns="91425" bIns="45700" anchor="t" anchorCtr="0">
            <a:noAutofit/>
          </a:bodyPr>
          <a:lstStyle>
            <a:lvl1pPr marL="457200" lvl="0" indent="-331470" algn="l">
              <a:lnSpc>
                <a:spcPct val="100000"/>
              </a:lnSpc>
              <a:spcBef>
                <a:spcPts val="1052"/>
              </a:spcBef>
              <a:spcAft>
                <a:spcPts val="0"/>
              </a:spcAft>
              <a:buSzPts val="1620"/>
              <a:buChar char="▪"/>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grpSp>
        <p:nvGrpSpPr>
          <p:cNvPr id="171" name="Google Shape;171;p22"/>
          <p:cNvGrpSpPr/>
          <p:nvPr/>
        </p:nvGrpSpPr>
        <p:grpSpPr>
          <a:xfrm>
            <a:off x="5339549" y="1280172"/>
            <a:ext cx="4967154" cy="696201"/>
            <a:chOff x="975057" y="2135986"/>
            <a:chExt cx="3146322" cy="3146322"/>
          </a:xfrm>
        </p:grpSpPr>
        <p:sp>
          <p:nvSpPr>
            <p:cNvPr id="172" name="Google Shape;172;p22"/>
            <p:cNvSpPr/>
            <p:nvPr/>
          </p:nvSpPr>
          <p:spPr>
            <a:xfrm>
              <a:off x="975057" y="2135986"/>
              <a:ext cx="3146322" cy="3146322"/>
            </a:xfrm>
            <a:prstGeom prst="roundRect">
              <a:avLst>
                <a:gd name="adj" fmla="val 16667"/>
              </a:avLst>
            </a:prstGeom>
            <a:solidFill>
              <a:schemeClr val="lt1"/>
            </a:solidFill>
            <a:ln>
              <a:noFill/>
            </a:ln>
            <a:effectLst>
              <a:outerShdw blurRad="127000" sx="102000" sy="102000" algn="ctr" rotWithShape="0">
                <a:srgbClr val="A5A5A5">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544">
                <a:solidFill>
                  <a:schemeClr val="lt1"/>
                </a:solidFill>
                <a:latin typeface="Arial"/>
                <a:ea typeface="Arial"/>
                <a:cs typeface="Arial"/>
                <a:sym typeface="Arial"/>
              </a:endParaRPr>
            </a:p>
          </p:txBody>
        </p:sp>
        <p:sp>
          <p:nvSpPr>
            <p:cNvPr id="173" name="Google Shape;173;p22"/>
            <p:cNvSpPr/>
            <p:nvPr/>
          </p:nvSpPr>
          <p:spPr>
            <a:xfrm>
              <a:off x="1025306" y="2543258"/>
              <a:ext cx="3046705" cy="2331788"/>
            </a:xfrm>
            <a:prstGeom prst="roundRect">
              <a:avLst>
                <a:gd name="adj" fmla="val 14754"/>
              </a:avLst>
            </a:prstGeom>
            <a:solidFill>
              <a:srgbClr val="682622"/>
            </a:solidFill>
            <a:ln>
              <a:noFill/>
            </a:ln>
            <a:effectLst>
              <a:outerShdw blurRad="50800" sx="101000" sy="101000" algn="ctr" rotWithShape="0">
                <a:srgbClr val="7F7F7F">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US" sz="2647" b="1">
                  <a:solidFill>
                    <a:schemeClr val="lt1"/>
                  </a:solidFill>
                  <a:latin typeface="Arial"/>
                  <a:ea typeface="Arial"/>
                  <a:cs typeface="Arial"/>
                  <a:sym typeface="Arial"/>
                </a:rPr>
                <a:t> </a:t>
              </a:r>
              <a:endParaRPr/>
            </a:p>
          </p:txBody>
        </p:sp>
      </p:grpSp>
      <p:grpSp>
        <p:nvGrpSpPr>
          <p:cNvPr id="174" name="Google Shape;174;p22"/>
          <p:cNvGrpSpPr/>
          <p:nvPr/>
        </p:nvGrpSpPr>
        <p:grpSpPr>
          <a:xfrm>
            <a:off x="254691" y="1296406"/>
            <a:ext cx="4967154" cy="696201"/>
            <a:chOff x="975057" y="2135986"/>
            <a:chExt cx="3146322" cy="3146322"/>
          </a:xfrm>
        </p:grpSpPr>
        <p:sp>
          <p:nvSpPr>
            <p:cNvPr id="175" name="Google Shape;175;p22"/>
            <p:cNvSpPr/>
            <p:nvPr/>
          </p:nvSpPr>
          <p:spPr>
            <a:xfrm>
              <a:off x="975057" y="2135986"/>
              <a:ext cx="3146322" cy="3146322"/>
            </a:xfrm>
            <a:prstGeom prst="roundRect">
              <a:avLst>
                <a:gd name="adj" fmla="val 16667"/>
              </a:avLst>
            </a:prstGeom>
            <a:solidFill>
              <a:schemeClr val="lt1"/>
            </a:solidFill>
            <a:ln>
              <a:noFill/>
            </a:ln>
            <a:effectLst>
              <a:outerShdw blurRad="127000" sx="102000" sy="102000" algn="ctr" rotWithShape="0">
                <a:srgbClr val="A5A5A5">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544">
                <a:solidFill>
                  <a:schemeClr val="lt1"/>
                </a:solidFill>
                <a:latin typeface="Arial"/>
                <a:ea typeface="Arial"/>
                <a:cs typeface="Arial"/>
                <a:sym typeface="Arial"/>
              </a:endParaRPr>
            </a:p>
          </p:txBody>
        </p:sp>
        <p:sp>
          <p:nvSpPr>
            <p:cNvPr id="176" name="Google Shape;176;p22"/>
            <p:cNvSpPr/>
            <p:nvPr/>
          </p:nvSpPr>
          <p:spPr>
            <a:xfrm>
              <a:off x="1025306" y="2543258"/>
              <a:ext cx="3046705" cy="2331788"/>
            </a:xfrm>
            <a:prstGeom prst="roundRect">
              <a:avLst>
                <a:gd name="adj" fmla="val 14754"/>
              </a:avLst>
            </a:prstGeom>
            <a:solidFill>
              <a:srgbClr val="EAB828"/>
            </a:solidFill>
            <a:ln>
              <a:noFill/>
            </a:ln>
            <a:effectLst>
              <a:outerShdw blurRad="50800" sx="101000" sy="101000" algn="ctr" rotWithShape="0">
                <a:srgbClr val="7F7F7F">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US" sz="2647" b="1">
                  <a:solidFill>
                    <a:schemeClr val="lt1"/>
                  </a:solidFill>
                  <a:latin typeface="Arial"/>
                  <a:ea typeface="Arial"/>
                  <a:cs typeface="Arial"/>
                  <a:sym typeface="Arial"/>
                </a:rPr>
                <a:t> </a:t>
              </a:r>
              <a:endParaRPr/>
            </a:p>
          </p:txBody>
        </p:sp>
      </p:grpSp>
      <p:sp>
        <p:nvSpPr>
          <p:cNvPr id="177" name="Google Shape;177;p22"/>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lvl1pPr lvl="0" algn="l">
              <a:lnSpc>
                <a:spcPct val="110000"/>
              </a:lnSpc>
              <a:spcBef>
                <a:spcPts val="0"/>
              </a:spcBef>
              <a:spcAft>
                <a:spcPts val="0"/>
              </a:spcAft>
              <a:buClr>
                <a:schemeClr val="accent1"/>
              </a:buClr>
              <a:buSzPts val="3000"/>
              <a:buFont typeface="Arial"/>
              <a:buNone/>
              <a:defRPr sz="3000" b="1">
                <a:solidFill>
                  <a:schemeClr val="accen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grpSp>
        <p:nvGrpSpPr>
          <p:cNvPr id="178" name="Google Shape;178;p22"/>
          <p:cNvGrpSpPr/>
          <p:nvPr/>
        </p:nvGrpSpPr>
        <p:grpSpPr>
          <a:xfrm>
            <a:off x="254691" y="1296406"/>
            <a:ext cx="4967154" cy="696201"/>
            <a:chOff x="975057" y="2135986"/>
            <a:chExt cx="3146322" cy="3146322"/>
          </a:xfrm>
        </p:grpSpPr>
        <p:sp>
          <p:nvSpPr>
            <p:cNvPr id="179" name="Google Shape;179;p22"/>
            <p:cNvSpPr/>
            <p:nvPr/>
          </p:nvSpPr>
          <p:spPr>
            <a:xfrm>
              <a:off x="975057" y="2135986"/>
              <a:ext cx="3146322" cy="3146322"/>
            </a:xfrm>
            <a:prstGeom prst="roundRect">
              <a:avLst>
                <a:gd name="adj" fmla="val 16667"/>
              </a:avLst>
            </a:prstGeom>
            <a:solidFill>
              <a:schemeClr val="lt1"/>
            </a:solidFill>
            <a:ln>
              <a:noFill/>
            </a:ln>
            <a:effectLst>
              <a:outerShdw blurRad="127000" sx="102000" sy="102000" algn="ctr" rotWithShape="0">
                <a:srgbClr val="A5A5A5">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227">
                <a:solidFill>
                  <a:schemeClr val="lt1"/>
                </a:solidFill>
                <a:latin typeface="Arial"/>
                <a:ea typeface="Arial"/>
                <a:cs typeface="Arial"/>
                <a:sym typeface="Arial"/>
              </a:endParaRPr>
            </a:p>
          </p:txBody>
        </p:sp>
        <p:sp>
          <p:nvSpPr>
            <p:cNvPr id="180" name="Google Shape;180;p22"/>
            <p:cNvSpPr/>
            <p:nvPr/>
          </p:nvSpPr>
          <p:spPr>
            <a:xfrm>
              <a:off x="1025306" y="2543258"/>
              <a:ext cx="3046705" cy="2331788"/>
            </a:xfrm>
            <a:prstGeom prst="roundRect">
              <a:avLst>
                <a:gd name="adj" fmla="val 14754"/>
              </a:avLst>
            </a:prstGeom>
            <a:solidFill>
              <a:srgbClr val="EAB828"/>
            </a:solidFill>
            <a:ln>
              <a:noFill/>
            </a:ln>
            <a:effectLst>
              <a:outerShdw blurRad="50800" sx="101000" sy="101000" algn="ctr" rotWithShape="0">
                <a:srgbClr val="7F7F7F">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US" sz="2104" b="1">
                  <a:solidFill>
                    <a:schemeClr val="lt1"/>
                  </a:solidFill>
                  <a:latin typeface="Arial"/>
                  <a:ea typeface="Arial"/>
                  <a:cs typeface="Arial"/>
                  <a:sym typeface="Arial"/>
                </a:rPr>
                <a:t> </a:t>
              </a:r>
              <a:endParaRPr/>
            </a:p>
          </p:txBody>
        </p:sp>
      </p:grpSp>
      <p:grpSp>
        <p:nvGrpSpPr>
          <p:cNvPr id="181" name="Google Shape;181;p22"/>
          <p:cNvGrpSpPr/>
          <p:nvPr/>
        </p:nvGrpSpPr>
        <p:grpSpPr>
          <a:xfrm>
            <a:off x="5339549" y="1280172"/>
            <a:ext cx="4967154" cy="696201"/>
            <a:chOff x="975057" y="2135986"/>
            <a:chExt cx="3146322" cy="3146322"/>
          </a:xfrm>
        </p:grpSpPr>
        <p:sp>
          <p:nvSpPr>
            <p:cNvPr id="182" name="Google Shape;182;p22"/>
            <p:cNvSpPr/>
            <p:nvPr/>
          </p:nvSpPr>
          <p:spPr>
            <a:xfrm>
              <a:off x="975057" y="2135986"/>
              <a:ext cx="3146322" cy="3146322"/>
            </a:xfrm>
            <a:prstGeom prst="roundRect">
              <a:avLst>
                <a:gd name="adj" fmla="val 16667"/>
              </a:avLst>
            </a:prstGeom>
            <a:solidFill>
              <a:schemeClr val="lt1"/>
            </a:solidFill>
            <a:ln>
              <a:noFill/>
            </a:ln>
            <a:effectLst>
              <a:outerShdw blurRad="127000" sx="102000" sy="102000" algn="ctr" rotWithShape="0">
                <a:srgbClr val="A5A5A5">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227">
                <a:solidFill>
                  <a:schemeClr val="lt1"/>
                </a:solidFill>
                <a:latin typeface="Arial"/>
                <a:ea typeface="Arial"/>
                <a:cs typeface="Arial"/>
                <a:sym typeface="Arial"/>
              </a:endParaRPr>
            </a:p>
          </p:txBody>
        </p:sp>
        <p:sp>
          <p:nvSpPr>
            <p:cNvPr id="183" name="Google Shape;183;p22"/>
            <p:cNvSpPr/>
            <p:nvPr/>
          </p:nvSpPr>
          <p:spPr>
            <a:xfrm>
              <a:off x="1025306" y="2543258"/>
              <a:ext cx="3046705" cy="2331788"/>
            </a:xfrm>
            <a:prstGeom prst="roundRect">
              <a:avLst>
                <a:gd name="adj" fmla="val 14754"/>
              </a:avLst>
            </a:prstGeom>
            <a:solidFill>
              <a:srgbClr val="682622"/>
            </a:solidFill>
            <a:ln>
              <a:noFill/>
            </a:ln>
            <a:effectLst>
              <a:outerShdw blurRad="50800" sx="101000" sy="101000" algn="ctr" rotWithShape="0">
                <a:srgbClr val="7F7F7F">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US" sz="2104" b="1">
                  <a:solidFill>
                    <a:schemeClr val="lt1"/>
                  </a:solidFill>
                  <a:latin typeface="Arial"/>
                  <a:ea typeface="Arial"/>
                  <a:cs typeface="Arial"/>
                  <a:sym typeface="Arial"/>
                </a:rPr>
                <a:t> </a:t>
              </a:r>
              <a:endParaRPr/>
            </a:p>
          </p:txBody>
        </p:sp>
      </p:grpSp>
      <p:sp>
        <p:nvSpPr>
          <p:cNvPr id="184" name="Google Shape;184;p22"/>
          <p:cNvSpPr txBox="1">
            <a:spLocks noGrp="1"/>
          </p:cNvSpPr>
          <p:nvPr>
            <p:ph type="body" idx="3"/>
          </p:nvPr>
        </p:nvSpPr>
        <p:spPr>
          <a:xfrm>
            <a:off x="322886" y="1408529"/>
            <a:ext cx="4821023" cy="493964"/>
          </a:xfrm>
          <a:prstGeom prst="rect">
            <a:avLst/>
          </a:prstGeom>
          <a:noFill/>
          <a:ln>
            <a:noFill/>
          </a:ln>
        </p:spPr>
        <p:txBody>
          <a:bodyPr spcFirstLastPara="1" wrap="square" lIns="91425" tIns="45700" rIns="91425" bIns="45700" anchor="t" anchorCtr="0">
            <a:noAutofit/>
          </a:bodyPr>
          <a:lstStyle>
            <a:lvl1pPr marL="457200" lvl="0" indent="-228600" algn="ctr">
              <a:lnSpc>
                <a:spcPct val="100000"/>
              </a:lnSpc>
              <a:spcBef>
                <a:spcPts val="1052"/>
              </a:spcBef>
              <a:spcAft>
                <a:spcPts val="0"/>
              </a:spcAft>
              <a:buSzPts val="2160"/>
              <a:buNone/>
              <a:defRPr sz="2400" b="1">
                <a:solidFill>
                  <a:schemeClr val="lt1"/>
                </a:solidFill>
              </a:defRPr>
            </a:lvl1pPr>
            <a:lvl2pPr marL="914400" lvl="1" indent="-339915" algn="l">
              <a:lnSpc>
                <a:spcPct val="100000"/>
              </a:lnSpc>
              <a:spcBef>
                <a:spcPts val="1052"/>
              </a:spcBef>
              <a:spcAft>
                <a:spcPts val="0"/>
              </a:spcAft>
              <a:buSzPts val="1753"/>
              <a:buChar char="-"/>
              <a:defRPr sz="1753"/>
            </a:lvl2pPr>
            <a:lvl3pPr marL="1371600" lvl="2" indent="-328803" algn="l">
              <a:lnSpc>
                <a:spcPct val="100000"/>
              </a:lnSpc>
              <a:spcBef>
                <a:spcPts val="1052"/>
              </a:spcBef>
              <a:spcAft>
                <a:spcPts val="0"/>
              </a:spcAft>
              <a:buSzPts val="1578"/>
              <a:buChar char="-"/>
              <a:defRPr sz="1578"/>
            </a:lvl3pPr>
            <a:lvl4pPr marL="1828800" lvl="3" indent="-317690" algn="l">
              <a:lnSpc>
                <a:spcPct val="100000"/>
              </a:lnSpc>
              <a:spcBef>
                <a:spcPts val="1052"/>
              </a:spcBef>
              <a:spcAft>
                <a:spcPts val="0"/>
              </a:spcAft>
              <a:buSzPts val="1403"/>
              <a:buChar char="-"/>
              <a:defRPr sz="1403"/>
            </a:lvl4pPr>
            <a:lvl5pPr marL="2286000" lvl="4" indent="-317690" algn="l">
              <a:lnSpc>
                <a:spcPct val="100000"/>
              </a:lnSpc>
              <a:spcBef>
                <a:spcPts val="1052"/>
              </a:spcBef>
              <a:spcAft>
                <a:spcPts val="0"/>
              </a:spcAft>
              <a:buSzPts val="1403"/>
              <a:buChar char="-"/>
              <a:defRPr sz="1403"/>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185" name="Google Shape;185;p22"/>
          <p:cNvSpPr txBox="1">
            <a:spLocks noGrp="1"/>
          </p:cNvSpPr>
          <p:nvPr>
            <p:ph type="body" idx="4"/>
          </p:nvPr>
        </p:nvSpPr>
        <p:spPr>
          <a:xfrm>
            <a:off x="5407741" y="1390065"/>
            <a:ext cx="4821023" cy="493964"/>
          </a:xfrm>
          <a:prstGeom prst="rect">
            <a:avLst/>
          </a:prstGeom>
          <a:noFill/>
          <a:ln>
            <a:noFill/>
          </a:ln>
        </p:spPr>
        <p:txBody>
          <a:bodyPr spcFirstLastPara="1" wrap="square" lIns="91425" tIns="45700" rIns="91425" bIns="45700" anchor="t" anchorCtr="0">
            <a:noAutofit/>
          </a:bodyPr>
          <a:lstStyle>
            <a:lvl1pPr marL="457200" lvl="0" indent="-228600" algn="ctr">
              <a:lnSpc>
                <a:spcPct val="100000"/>
              </a:lnSpc>
              <a:spcBef>
                <a:spcPts val="1052"/>
              </a:spcBef>
              <a:spcAft>
                <a:spcPts val="0"/>
              </a:spcAft>
              <a:buSzPts val="2160"/>
              <a:buNone/>
              <a:defRPr sz="2400" b="1">
                <a:solidFill>
                  <a:schemeClr val="lt1"/>
                </a:solidFill>
              </a:defRPr>
            </a:lvl1pPr>
            <a:lvl2pPr marL="914400" lvl="1" indent="-339915" algn="l">
              <a:lnSpc>
                <a:spcPct val="100000"/>
              </a:lnSpc>
              <a:spcBef>
                <a:spcPts val="1052"/>
              </a:spcBef>
              <a:spcAft>
                <a:spcPts val="0"/>
              </a:spcAft>
              <a:buSzPts val="1753"/>
              <a:buChar char="-"/>
              <a:defRPr sz="1753"/>
            </a:lvl2pPr>
            <a:lvl3pPr marL="1371600" lvl="2" indent="-328803" algn="l">
              <a:lnSpc>
                <a:spcPct val="100000"/>
              </a:lnSpc>
              <a:spcBef>
                <a:spcPts val="1052"/>
              </a:spcBef>
              <a:spcAft>
                <a:spcPts val="0"/>
              </a:spcAft>
              <a:buSzPts val="1578"/>
              <a:buChar char="-"/>
              <a:defRPr sz="1578"/>
            </a:lvl3pPr>
            <a:lvl4pPr marL="1828800" lvl="3" indent="-317690" algn="l">
              <a:lnSpc>
                <a:spcPct val="100000"/>
              </a:lnSpc>
              <a:spcBef>
                <a:spcPts val="1052"/>
              </a:spcBef>
              <a:spcAft>
                <a:spcPts val="0"/>
              </a:spcAft>
              <a:buSzPts val="1403"/>
              <a:buChar char="-"/>
              <a:defRPr sz="1403"/>
            </a:lvl4pPr>
            <a:lvl5pPr marL="2286000" lvl="4" indent="-317690" algn="l">
              <a:lnSpc>
                <a:spcPct val="100000"/>
              </a:lnSpc>
              <a:spcBef>
                <a:spcPts val="1052"/>
              </a:spcBef>
              <a:spcAft>
                <a:spcPts val="0"/>
              </a:spcAft>
              <a:buSzPts val="1403"/>
              <a:buChar char="-"/>
              <a:defRPr sz="1403"/>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186" name="Google Shape;186;p22"/>
          <p:cNvSpPr/>
          <p:nvPr/>
        </p:nvSpPr>
        <p:spPr>
          <a:xfrm rot="-5400000">
            <a:off x="88674" y="733134"/>
            <a:ext cx="122275" cy="299615"/>
          </a:xfrm>
          <a:prstGeom prst="rect">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985">
              <a:solidFill>
                <a:schemeClr val="lt1"/>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3300"/>
                                  </p:stCondLst>
                                  <p:childTnLst>
                                    <p:set>
                                      <p:cBhvr>
                                        <p:cTn id="6" dur="1" fill="hold">
                                          <p:stCondLst>
                                            <p:cond delay="0"/>
                                          </p:stCondLst>
                                        </p:cTn>
                                        <p:tgtEl>
                                          <p:spTgt spid="178"/>
                                        </p:tgtEl>
                                        <p:attrNameLst>
                                          <p:attrName>style.visibility</p:attrName>
                                        </p:attrNameLst>
                                      </p:cBhvr>
                                      <p:to>
                                        <p:strVal val="visible"/>
                                      </p:to>
                                    </p:set>
                                    <p:animEffect transition="in" filter="fade">
                                      <p:cBhvr>
                                        <p:cTn id="7" dur="500"/>
                                        <p:tgtEl>
                                          <p:spTgt spid="178"/>
                                        </p:tgtEl>
                                      </p:cBhvr>
                                    </p:animEffect>
                                  </p:childTnLst>
                                </p:cTn>
                              </p:par>
                              <p:par>
                                <p:cTn id="8" presetID="10" presetClass="entr" presetSubtype="0" fill="hold" nodeType="withEffect">
                                  <p:stCondLst>
                                    <p:cond delay="3300"/>
                                  </p:stCondLst>
                                  <p:childTnLst>
                                    <p:set>
                                      <p:cBhvr>
                                        <p:cTn id="9" dur="1" fill="hold">
                                          <p:stCondLst>
                                            <p:cond delay="0"/>
                                          </p:stCondLst>
                                        </p:cTn>
                                        <p:tgtEl>
                                          <p:spTgt spid="181"/>
                                        </p:tgtEl>
                                        <p:attrNameLst>
                                          <p:attrName>style.visibility</p:attrName>
                                        </p:attrNameLst>
                                      </p:cBhvr>
                                      <p:to>
                                        <p:strVal val="visible"/>
                                      </p:to>
                                    </p:set>
                                    <p:animEffect transition="in" filter="fade">
                                      <p:cBhvr>
                                        <p:cTn id="10" dur="500"/>
                                        <p:tgtEl>
                                          <p:spTgt spid="181"/>
                                        </p:tgtEl>
                                      </p:cBhvr>
                                    </p:animEffect>
                                  </p:childTnLst>
                                </p:cTn>
                              </p:par>
                              <p:par>
                                <p:cTn id="11" presetID="10" presetClass="entr" presetSubtype="0" fill="hold" nodeType="withEffect">
                                  <p:stCondLst>
                                    <p:cond delay="3300"/>
                                  </p:stCondLst>
                                  <p:childTnLst>
                                    <p:set>
                                      <p:cBhvr>
                                        <p:cTn id="12" dur="1" fill="hold">
                                          <p:stCondLst>
                                            <p:cond delay="0"/>
                                          </p:stCondLst>
                                        </p:cTn>
                                        <p:tgtEl>
                                          <p:spTgt spid="174"/>
                                        </p:tgtEl>
                                        <p:attrNameLst>
                                          <p:attrName>style.visibility</p:attrName>
                                        </p:attrNameLst>
                                      </p:cBhvr>
                                      <p:to>
                                        <p:strVal val="visible"/>
                                      </p:to>
                                    </p:set>
                                    <p:animEffect transition="in" filter="fade">
                                      <p:cBhvr>
                                        <p:cTn id="13" dur="500"/>
                                        <p:tgtEl>
                                          <p:spTgt spid="174"/>
                                        </p:tgtEl>
                                      </p:cBhvr>
                                    </p:animEffect>
                                  </p:childTnLst>
                                </p:cTn>
                              </p:par>
                              <p:par>
                                <p:cTn id="14" presetID="10" presetClass="entr" presetSubtype="0" fill="hold" nodeType="withEffect">
                                  <p:stCondLst>
                                    <p:cond delay="3300"/>
                                  </p:stCondLst>
                                  <p:childTnLst>
                                    <p:set>
                                      <p:cBhvr>
                                        <p:cTn id="15" dur="1" fill="hold">
                                          <p:stCondLst>
                                            <p:cond delay="0"/>
                                          </p:stCondLst>
                                        </p:cTn>
                                        <p:tgtEl>
                                          <p:spTgt spid="171"/>
                                        </p:tgtEl>
                                        <p:attrNameLst>
                                          <p:attrName>style.visibility</p:attrName>
                                        </p:attrNameLst>
                                      </p:cBhvr>
                                      <p:to>
                                        <p:strVal val="visible"/>
                                      </p:to>
                                    </p:set>
                                    <p:animEffect transition="in" filter="fade">
                                      <p:cBhvr>
                                        <p:cTn id="16" dur="500"/>
                                        <p:tgtEl>
                                          <p:spTgt spid="1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Only text - Title + 2 Columns &amp; Headers">
  <p:cSld name="Only text - Title + 2 Columns &amp; Headers">
    <p:spTree>
      <p:nvGrpSpPr>
        <p:cNvPr id="1" name="Shape 187"/>
        <p:cNvGrpSpPr/>
        <p:nvPr/>
      </p:nvGrpSpPr>
      <p:grpSpPr>
        <a:xfrm>
          <a:off x="0" y="0"/>
          <a:ext cx="0" cy="0"/>
          <a:chOff x="0" y="0"/>
          <a:chExt cx="0" cy="0"/>
        </a:xfrm>
      </p:grpSpPr>
      <p:sp>
        <p:nvSpPr>
          <p:cNvPr id="188" name="Google Shape;188;p23"/>
          <p:cNvSpPr txBox="1">
            <a:spLocks noGrp="1"/>
          </p:cNvSpPr>
          <p:nvPr>
            <p:ph type="body" idx="1"/>
          </p:nvPr>
        </p:nvSpPr>
        <p:spPr>
          <a:xfrm>
            <a:off x="5418878" y="2520950"/>
            <a:ext cx="4849072" cy="4229100"/>
          </a:xfrm>
          <a:prstGeom prst="rect">
            <a:avLst/>
          </a:prstGeom>
          <a:noFill/>
          <a:ln>
            <a:noFill/>
          </a:ln>
        </p:spPr>
        <p:txBody>
          <a:bodyPr spcFirstLastPara="1" wrap="square" lIns="91425" tIns="45700" rIns="91425" bIns="45700" anchor="t" anchorCtr="0">
            <a:noAutofit/>
          </a:bodyPr>
          <a:lstStyle>
            <a:lvl1pPr marL="457200" lvl="0" indent="-331470" algn="l">
              <a:lnSpc>
                <a:spcPct val="100000"/>
              </a:lnSpc>
              <a:spcBef>
                <a:spcPts val="1052"/>
              </a:spcBef>
              <a:spcAft>
                <a:spcPts val="0"/>
              </a:spcAft>
              <a:buSzPts val="1620"/>
              <a:buChar char="▪"/>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189" name="Google Shape;189;p23"/>
          <p:cNvSpPr txBox="1">
            <a:spLocks noGrp="1"/>
          </p:cNvSpPr>
          <p:nvPr>
            <p:ph type="body" idx="2"/>
          </p:nvPr>
        </p:nvSpPr>
        <p:spPr>
          <a:xfrm>
            <a:off x="279400" y="2538413"/>
            <a:ext cx="4908550" cy="4211637"/>
          </a:xfrm>
          <a:prstGeom prst="rect">
            <a:avLst/>
          </a:prstGeom>
          <a:noFill/>
          <a:ln>
            <a:noFill/>
          </a:ln>
        </p:spPr>
        <p:txBody>
          <a:bodyPr spcFirstLastPara="1" wrap="square" lIns="91425" tIns="45700" rIns="91425" bIns="45700" anchor="t" anchorCtr="0">
            <a:noAutofit/>
          </a:bodyPr>
          <a:lstStyle>
            <a:lvl1pPr marL="457200" lvl="0" indent="-331470" algn="l">
              <a:lnSpc>
                <a:spcPct val="100000"/>
              </a:lnSpc>
              <a:spcBef>
                <a:spcPts val="1052"/>
              </a:spcBef>
              <a:spcAft>
                <a:spcPts val="0"/>
              </a:spcAft>
              <a:buSzPts val="1620"/>
              <a:buChar char="▪"/>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grpSp>
        <p:nvGrpSpPr>
          <p:cNvPr id="190" name="Google Shape;190;p23"/>
          <p:cNvGrpSpPr/>
          <p:nvPr/>
        </p:nvGrpSpPr>
        <p:grpSpPr>
          <a:xfrm>
            <a:off x="5339549" y="1280172"/>
            <a:ext cx="4967154" cy="696201"/>
            <a:chOff x="975057" y="2135986"/>
            <a:chExt cx="3146322" cy="3146322"/>
          </a:xfrm>
        </p:grpSpPr>
        <p:sp>
          <p:nvSpPr>
            <p:cNvPr id="191" name="Google Shape;191;p23"/>
            <p:cNvSpPr/>
            <p:nvPr/>
          </p:nvSpPr>
          <p:spPr>
            <a:xfrm>
              <a:off x="975057" y="2135986"/>
              <a:ext cx="3146322" cy="3146322"/>
            </a:xfrm>
            <a:prstGeom prst="roundRect">
              <a:avLst>
                <a:gd name="adj" fmla="val 16667"/>
              </a:avLst>
            </a:prstGeom>
            <a:solidFill>
              <a:schemeClr val="lt1"/>
            </a:solidFill>
            <a:ln>
              <a:noFill/>
            </a:ln>
            <a:effectLst>
              <a:outerShdw blurRad="127000" sx="102000" sy="102000" algn="ctr" rotWithShape="0">
                <a:srgbClr val="A5A5A5">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544">
                <a:solidFill>
                  <a:schemeClr val="lt1"/>
                </a:solidFill>
                <a:latin typeface="Arial"/>
                <a:ea typeface="Arial"/>
                <a:cs typeface="Arial"/>
                <a:sym typeface="Arial"/>
              </a:endParaRPr>
            </a:p>
          </p:txBody>
        </p:sp>
        <p:sp>
          <p:nvSpPr>
            <p:cNvPr id="192" name="Google Shape;192;p23"/>
            <p:cNvSpPr/>
            <p:nvPr/>
          </p:nvSpPr>
          <p:spPr>
            <a:xfrm>
              <a:off x="1025306" y="2543258"/>
              <a:ext cx="3046705" cy="2331788"/>
            </a:xfrm>
            <a:prstGeom prst="roundRect">
              <a:avLst>
                <a:gd name="adj" fmla="val 14754"/>
              </a:avLst>
            </a:prstGeom>
            <a:solidFill>
              <a:srgbClr val="682622"/>
            </a:solidFill>
            <a:ln>
              <a:noFill/>
            </a:ln>
            <a:effectLst>
              <a:outerShdw blurRad="50800" sx="101000" sy="101000" algn="ctr" rotWithShape="0">
                <a:srgbClr val="7F7F7F">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US" sz="2647" b="1">
                  <a:solidFill>
                    <a:schemeClr val="lt1"/>
                  </a:solidFill>
                  <a:latin typeface="Arial"/>
                  <a:ea typeface="Arial"/>
                  <a:cs typeface="Arial"/>
                  <a:sym typeface="Arial"/>
                </a:rPr>
                <a:t> </a:t>
              </a:r>
              <a:endParaRPr/>
            </a:p>
          </p:txBody>
        </p:sp>
      </p:grpSp>
      <p:grpSp>
        <p:nvGrpSpPr>
          <p:cNvPr id="193" name="Google Shape;193;p23"/>
          <p:cNvGrpSpPr/>
          <p:nvPr/>
        </p:nvGrpSpPr>
        <p:grpSpPr>
          <a:xfrm>
            <a:off x="254691" y="1296406"/>
            <a:ext cx="4967154" cy="696201"/>
            <a:chOff x="975057" y="2135986"/>
            <a:chExt cx="3146322" cy="3146322"/>
          </a:xfrm>
        </p:grpSpPr>
        <p:sp>
          <p:nvSpPr>
            <p:cNvPr id="194" name="Google Shape;194;p23"/>
            <p:cNvSpPr/>
            <p:nvPr/>
          </p:nvSpPr>
          <p:spPr>
            <a:xfrm>
              <a:off x="975057" y="2135986"/>
              <a:ext cx="3146322" cy="3146322"/>
            </a:xfrm>
            <a:prstGeom prst="roundRect">
              <a:avLst>
                <a:gd name="adj" fmla="val 16667"/>
              </a:avLst>
            </a:prstGeom>
            <a:solidFill>
              <a:schemeClr val="lt1"/>
            </a:solidFill>
            <a:ln>
              <a:noFill/>
            </a:ln>
            <a:effectLst>
              <a:outerShdw blurRad="127000" sx="102000" sy="102000" algn="ctr" rotWithShape="0">
                <a:srgbClr val="A5A5A5">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544">
                <a:solidFill>
                  <a:schemeClr val="lt1"/>
                </a:solidFill>
                <a:latin typeface="Arial"/>
                <a:ea typeface="Arial"/>
                <a:cs typeface="Arial"/>
                <a:sym typeface="Arial"/>
              </a:endParaRPr>
            </a:p>
          </p:txBody>
        </p:sp>
        <p:sp>
          <p:nvSpPr>
            <p:cNvPr id="195" name="Google Shape;195;p23"/>
            <p:cNvSpPr/>
            <p:nvPr/>
          </p:nvSpPr>
          <p:spPr>
            <a:xfrm>
              <a:off x="1025306" y="2543258"/>
              <a:ext cx="3046705" cy="2331788"/>
            </a:xfrm>
            <a:prstGeom prst="roundRect">
              <a:avLst>
                <a:gd name="adj" fmla="val 14754"/>
              </a:avLst>
            </a:prstGeom>
            <a:solidFill>
              <a:srgbClr val="EAB828"/>
            </a:solidFill>
            <a:ln>
              <a:noFill/>
            </a:ln>
            <a:effectLst>
              <a:outerShdw blurRad="50800" sx="101000" sy="101000" algn="ctr" rotWithShape="0">
                <a:srgbClr val="7F7F7F">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US" sz="2647" b="1">
                  <a:solidFill>
                    <a:schemeClr val="lt1"/>
                  </a:solidFill>
                  <a:latin typeface="Arial"/>
                  <a:ea typeface="Arial"/>
                  <a:cs typeface="Arial"/>
                  <a:sym typeface="Arial"/>
                </a:rPr>
                <a:t> </a:t>
              </a:r>
              <a:endParaRPr/>
            </a:p>
          </p:txBody>
        </p:sp>
      </p:grpSp>
      <p:sp>
        <p:nvSpPr>
          <p:cNvPr id="196" name="Google Shape;196;p23"/>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lvl1pPr lvl="0" algn="l">
              <a:lnSpc>
                <a:spcPct val="110000"/>
              </a:lnSpc>
              <a:spcBef>
                <a:spcPts val="0"/>
              </a:spcBef>
              <a:spcAft>
                <a:spcPts val="0"/>
              </a:spcAft>
              <a:buClr>
                <a:schemeClr val="accent1"/>
              </a:buClr>
              <a:buSzPts val="3000"/>
              <a:buFont typeface="Arial"/>
              <a:buNone/>
              <a:defRPr sz="3000" b="1">
                <a:solidFill>
                  <a:schemeClr val="accen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grpSp>
        <p:nvGrpSpPr>
          <p:cNvPr id="197" name="Google Shape;197;p23"/>
          <p:cNvGrpSpPr/>
          <p:nvPr/>
        </p:nvGrpSpPr>
        <p:grpSpPr>
          <a:xfrm>
            <a:off x="254691" y="1296406"/>
            <a:ext cx="4967154" cy="696201"/>
            <a:chOff x="975057" y="2135986"/>
            <a:chExt cx="3146322" cy="3146322"/>
          </a:xfrm>
        </p:grpSpPr>
        <p:sp>
          <p:nvSpPr>
            <p:cNvPr id="198" name="Google Shape;198;p23"/>
            <p:cNvSpPr/>
            <p:nvPr/>
          </p:nvSpPr>
          <p:spPr>
            <a:xfrm>
              <a:off x="975057" y="2135986"/>
              <a:ext cx="3146322" cy="3146322"/>
            </a:xfrm>
            <a:prstGeom prst="roundRect">
              <a:avLst>
                <a:gd name="adj" fmla="val 16667"/>
              </a:avLst>
            </a:prstGeom>
            <a:solidFill>
              <a:schemeClr val="lt1"/>
            </a:solidFill>
            <a:ln>
              <a:noFill/>
            </a:ln>
            <a:effectLst>
              <a:outerShdw blurRad="127000" sx="102000" sy="102000" algn="ctr" rotWithShape="0">
                <a:srgbClr val="A5A5A5">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227">
                <a:solidFill>
                  <a:schemeClr val="lt1"/>
                </a:solidFill>
                <a:latin typeface="Arial"/>
                <a:ea typeface="Arial"/>
                <a:cs typeface="Arial"/>
                <a:sym typeface="Arial"/>
              </a:endParaRPr>
            </a:p>
          </p:txBody>
        </p:sp>
        <p:sp>
          <p:nvSpPr>
            <p:cNvPr id="199" name="Google Shape;199;p23"/>
            <p:cNvSpPr/>
            <p:nvPr/>
          </p:nvSpPr>
          <p:spPr>
            <a:xfrm>
              <a:off x="1025306" y="2543258"/>
              <a:ext cx="3046705" cy="2331788"/>
            </a:xfrm>
            <a:prstGeom prst="roundRect">
              <a:avLst>
                <a:gd name="adj" fmla="val 14754"/>
              </a:avLst>
            </a:prstGeom>
            <a:solidFill>
              <a:srgbClr val="EAB828"/>
            </a:solidFill>
            <a:ln>
              <a:noFill/>
            </a:ln>
            <a:effectLst>
              <a:outerShdw blurRad="50800" sx="101000" sy="101000" algn="ctr" rotWithShape="0">
                <a:srgbClr val="7F7F7F">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US" sz="2104" b="1">
                  <a:solidFill>
                    <a:schemeClr val="lt1"/>
                  </a:solidFill>
                  <a:latin typeface="Arial"/>
                  <a:ea typeface="Arial"/>
                  <a:cs typeface="Arial"/>
                  <a:sym typeface="Arial"/>
                </a:rPr>
                <a:t> </a:t>
              </a:r>
              <a:endParaRPr/>
            </a:p>
          </p:txBody>
        </p:sp>
      </p:grpSp>
      <p:grpSp>
        <p:nvGrpSpPr>
          <p:cNvPr id="200" name="Google Shape;200;p23"/>
          <p:cNvGrpSpPr/>
          <p:nvPr/>
        </p:nvGrpSpPr>
        <p:grpSpPr>
          <a:xfrm>
            <a:off x="5339549" y="1280172"/>
            <a:ext cx="4967154" cy="696201"/>
            <a:chOff x="975057" y="2135986"/>
            <a:chExt cx="3146322" cy="3146322"/>
          </a:xfrm>
        </p:grpSpPr>
        <p:sp>
          <p:nvSpPr>
            <p:cNvPr id="201" name="Google Shape;201;p23"/>
            <p:cNvSpPr/>
            <p:nvPr/>
          </p:nvSpPr>
          <p:spPr>
            <a:xfrm>
              <a:off x="975057" y="2135986"/>
              <a:ext cx="3146322" cy="3146322"/>
            </a:xfrm>
            <a:prstGeom prst="roundRect">
              <a:avLst>
                <a:gd name="adj" fmla="val 16667"/>
              </a:avLst>
            </a:prstGeom>
            <a:solidFill>
              <a:schemeClr val="lt1"/>
            </a:solidFill>
            <a:ln>
              <a:noFill/>
            </a:ln>
            <a:effectLst>
              <a:outerShdw blurRad="127000" sx="102000" sy="102000" algn="ctr" rotWithShape="0">
                <a:srgbClr val="A5A5A5">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227">
                <a:solidFill>
                  <a:schemeClr val="lt1"/>
                </a:solidFill>
                <a:latin typeface="Arial"/>
                <a:ea typeface="Arial"/>
                <a:cs typeface="Arial"/>
                <a:sym typeface="Arial"/>
              </a:endParaRPr>
            </a:p>
          </p:txBody>
        </p:sp>
        <p:sp>
          <p:nvSpPr>
            <p:cNvPr id="202" name="Google Shape;202;p23"/>
            <p:cNvSpPr/>
            <p:nvPr/>
          </p:nvSpPr>
          <p:spPr>
            <a:xfrm>
              <a:off x="1025306" y="2543258"/>
              <a:ext cx="3046705" cy="2331788"/>
            </a:xfrm>
            <a:prstGeom prst="roundRect">
              <a:avLst>
                <a:gd name="adj" fmla="val 14754"/>
              </a:avLst>
            </a:prstGeom>
            <a:solidFill>
              <a:srgbClr val="682622"/>
            </a:solidFill>
            <a:ln>
              <a:noFill/>
            </a:ln>
            <a:effectLst>
              <a:outerShdw blurRad="50800" sx="101000" sy="101000" algn="ctr" rotWithShape="0">
                <a:srgbClr val="7F7F7F">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US" sz="2104" b="1">
                  <a:solidFill>
                    <a:schemeClr val="lt1"/>
                  </a:solidFill>
                  <a:latin typeface="Arial"/>
                  <a:ea typeface="Arial"/>
                  <a:cs typeface="Arial"/>
                  <a:sym typeface="Arial"/>
                </a:rPr>
                <a:t> </a:t>
              </a:r>
              <a:endParaRPr/>
            </a:p>
          </p:txBody>
        </p:sp>
      </p:grpSp>
      <p:sp>
        <p:nvSpPr>
          <p:cNvPr id="203" name="Google Shape;203;p23"/>
          <p:cNvSpPr txBox="1">
            <a:spLocks noGrp="1"/>
          </p:cNvSpPr>
          <p:nvPr>
            <p:ph type="body" idx="3"/>
          </p:nvPr>
        </p:nvSpPr>
        <p:spPr>
          <a:xfrm>
            <a:off x="322886" y="1408529"/>
            <a:ext cx="4821023" cy="493964"/>
          </a:xfrm>
          <a:prstGeom prst="rect">
            <a:avLst/>
          </a:prstGeom>
          <a:noFill/>
          <a:ln>
            <a:noFill/>
          </a:ln>
        </p:spPr>
        <p:txBody>
          <a:bodyPr spcFirstLastPara="1" wrap="square" lIns="91425" tIns="45700" rIns="91425" bIns="45700" anchor="t" anchorCtr="0">
            <a:noAutofit/>
          </a:bodyPr>
          <a:lstStyle>
            <a:lvl1pPr marL="457200" lvl="0" indent="-228600" algn="ctr">
              <a:lnSpc>
                <a:spcPct val="100000"/>
              </a:lnSpc>
              <a:spcBef>
                <a:spcPts val="1052"/>
              </a:spcBef>
              <a:spcAft>
                <a:spcPts val="0"/>
              </a:spcAft>
              <a:buSzPts val="2160"/>
              <a:buNone/>
              <a:defRPr sz="2400" b="1">
                <a:solidFill>
                  <a:schemeClr val="lt1"/>
                </a:solidFill>
              </a:defRPr>
            </a:lvl1pPr>
            <a:lvl2pPr marL="914400" lvl="1" indent="-339915" algn="l">
              <a:lnSpc>
                <a:spcPct val="100000"/>
              </a:lnSpc>
              <a:spcBef>
                <a:spcPts val="1052"/>
              </a:spcBef>
              <a:spcAft>
                <a:spcPts val="0"/>
              </a:spcAft>
              <a:buSzPts val="1753"/>
              <a:buChar char="-"/>
              <a:defRPr sz="1753"/>
            </a:lvl2pPr>
            <a:lvl3pPr marL="1371600" lvl="2" indent="-328803" algn="l">
              <a:lnSpc>
                <a:spcPct val="100000"/>
              </a:lnSpc>
              <a:spcBef>
                <a:spcPts val="1052"/>
              </a:spcBef>
              <a:spcAft>
                <a:spcPts val="0"/>
              </a:spcAft>
              <a:buSzPts val="1578"/>
              <a:buChar char="-"/>
              <a:defRPr sz="1578"/>
            </a:lvl3pPr>
            <a:lvl4pPr marL="1828800" lvl="3" indent="-317690" algn="l">
              <a:lnSpc>
                <a:spcPct val="100000"/>
              </a:lnSpc>
              <a:spcBef>
                <a:spcPts val="1052"/>
              </a:spcBef>
              <a:spcAft>
                <a:spcPts val="0"/>
              </a:spcAft>
              <a:buSzPts val="1403"/>
              <a:buChar char="-"/>
              <a:defRPr sz="1403"/>
            </a:lvl4pPr>
            <a:lvl5pPr marL="2286000" lvl="4" indent="-317690" algn="l">
              <a:lnSpc>
                <a:spcPct val="100000"/>
              </a:lnSpc>
              <a:spcBef>
                <a:spcPts val="1052"/>
              </a:spcBef>
              <a:spcAft>
                <a:spcPts val="0"/>
              </a:spcAft>
              <a:buSzPts val="1403"/>
              <a:buChar char="-"/>
              <a:defRPr sz="1403"/>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204" name="Google Shape;204;p23"/>
          <p:cNvSpPr txBox="1">
            <a:spLocks noGrp="1"/>
          </p:cNvSpPr>
          <p:nvPr>
            <p:ph type="body" idx="4"/>
          </p:nvPr>
        </p:nvSpPr>
        <p:spPr>
          <a:xfrm>
            <a:off x="5407741" y="1390065"/>
            <a:ext cx="4821023" cy="493964"/>
          </a:xfrm>
          <a:prstGeom prst="rect">
            <a:avLst/>
          </a:prstGeom>
          <a:noFill/>
          <a:ln>
            <a:noFill/>
          </a:ln>
        </p:spPr>
        <p:txBody>
          <a:bodyPr spcFirstLastPara="1" wrap="square" lIns="91425" tIns="45700" rIns="91425" bIns="45700" anchor="t" anchorCtr="0">
            <a:noAutofit/>
          </a:bodyPr>
          <a:lstStyle>
            <a:lvl1pPr marL="457200" lvl="0" indent="-228600" algn="ctr">
              <a:lnSpc>
                <a:spcPct val="100000"/>
              </a:lnSpc>
              <a:spcBef>
                <a:spcPts val="1052"/>
              </a:spcBef>
              <a:spcAft>
                <a:spcPts val="0"/>
              </a:spcAft>
              <a:buSzPts val="2160"/>
              <a:buNone/>
              <a:defRPr sz="2400" b="1">
                <a:solidFill>
                  <a:schemeClr val="lt1"/>
                </a:solidFill>
              </a:defRPr>
            </a:lvl1pPr>
            <a:lvl2pPr marL="914400" lvl="1" indent="-339915" algn="l">
              <a:lnSpc>
                <a:spcPct val="100000"/>
              </a:lnSpc>
              <a:spcBef>
                <a:spcPts val="1052"/>
              </a:spcBef>
              <a:spcAft>
                <a:spcPts val="0"/>
              </a:spcAft>
              <a:buSzPts val="1753"/>
              <a:buChar char="-"/>
              <a:defRPr sz="1753"/>
            </a:lvl2pPr>
            <a:lvl3pPr marL="1371600" lvl="2" indent="-328803" algn="l">
              <a:lnSpc>
                <a:spcPct val="100000"/>
              </a:lnSpc>
              <a:spcBef>
                <a:spcPts val="1052"/>
              </a:spcBef>
              <a:spcAft>
                <a:spcPts val="0"/>
              </a:spcAft>
              <a:buSzPts val="1578"/>
              <a:buChar char="-"/>
              <a:defRPr sz="1578"/>
            </a:lvl3pPr>
            <a:lvl4pPr marL="1828800" lvl="3" indent="-317690" algn="l">
              <a:lnSpc>
                <a:spcPct val="100000"/>
              </a:lnSpc>
              <a:spcBef>
                <a:spcPts val="1052"/>
              </a:spcBef>
              <a:spcAft>
                <a:spcPts val="0"/>
              </a:spcAft>
              <a:buSzPts val="1403"/>
              <a:buChar char="-"/>
              <a:defRPr sz="1403"/>
            </a:lvl4pPr>
            <a:lvl5pPr marL="2286000" lvl="4" indent="-317690" algn="l">
              <a:lnSpc>
                <a:spcPct val="100000"/>
              </a:lnSpc>
              <a:spcBef>
                <a:spcPts val="1052"/>
              </a:spcBef>
              <a:spcAft>
                <a:spcPts val="0"/>
              </a:spcAft>
              <a:buSzPts val="1403"/>
              <a:buChar char="-"/>
              <a:defRPr sz="1403"/>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205" name="Google Shape;205;p23"/>
          <p:cNvSpPr txBox="1">
            <a:spLocks noGrp="1"/>
          </p:cNvSpPr>
          <p:nvPr>
            <p:ph type="body" idx="5"/>
          </p:nvPr>
        </p:nvSpPr>
        <p:spPr>
          <a:xfrm>
            <a:off x="289485" y="1958510"/>
            <a:ext cx="4898958" cy="579468"/>
          </a:xfrm>
          <a:prstGeom prst="rect">
            <a:avLst/>
          </a:prstGeom>
          <a:noFill/>
          <a:ln>
            <a:noFill/>
          </a:ln>
        </p:spPr>
        <p:txBody>
          <a:bodyPr spcFirstLastPara="1" wrap="square" lIns="91425" tIns="45700" rIns="91425" bIns="45700" anchor="ctr" anchorCtr="0">
            <a:noAutofit/>
          </a:bodyPr>
          <a:lstStyle>
            <a:lvl1pPr marL="457200" lvl="0" indent="-228600" algn="ctr">
              <a:lnSpc>
                <a:spcPct val="100000"/>
              </a:lnSpc>
              <a:spcBef>
                <a:spcPts val="1052"/>
              </a:spcBef>
              <a:spcAft>
                <a:spcPts val="0"/>
              </a:spcAft>
              <a:buSzPts val="2160"/>
              <a:buNone/>
              <a:defRPr sz="2400" b="0">
                <a:solidFill>
                  <a:schemeClr val="dk2"/>
                </a:solidFill>
              </a:defRPr>
            </a:lvl1pPr>
            <a:lvl2pPr marL="914400" lvl="1" indent="-228600" algn="l">
              <a:lnSpc>
                <a:spcPct val="100000"/>
              </a:lnSpc>
              <a:spcBef>
                <a:spcPts val="1052"/>
              </a:spcBef>
              <a:spcAft>
                <a:spcPts val="0"/>
              </a:spcAft>
              <a:buSzPts val="2104"/>
              <a:buNone/>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206" name="Google Shape;206;p23"/>
          <p:cNvSpPr txBox="1">
            <a:spLocks noGrp="1"/>
          </p:cNvSpPr>
          <p:nvPr>
            <p:ph type="body" idx="6"/>
          </p:nvPr>
        </p:nvSpPr>
        <p:spPr>
          <a:xfrm>
            <a:off x="5418659" y="1941482"/>
            <a:ext cx="4849072" cy="579468"/>
          </a:xfrm>
          <a:prstGeom prst="rect">
            <a:avLst/>
          </a:prstGeom>
          <a:noFill/>
          <a:ln>
            <a:noFill/>
          </a:ln>
        </p:spPr>
        <p:txBody>
          <a:bodyPr spcFirstLastPara="1" wrap="square" lIns="91425" tIns="45700" rIns="91425" bIns="45700" anchor="ctr" anchorCtr="0">
            <a:noAutofit/>
          </a:bodyPr>
          <a:lstStyle>
            <a:lvl1pPr marL="457200" lvl="0" indent="-228600" algn="ctr">
              <a:lnSpc>
                <a:spcPct val="100000"/>
              </a:lnSpc>
              <a:spcBef>
                <a:spcPts val="1052"/>
              </a:spcBef>
              <a:spcAft>
                <a:spcPts val="0"/>
              </a:spcAft>
              <a:buSzPts val="2160"/>
              <a:buNone/>
              <a:defRPr sz="2400" b="0">
                <a:solidFill>
                  <a:schemeClr val="dk2"/>
                </a:solidFill>
              </a:defRPr>
            </a:lvl1pPr>
            <a:lvl2pPr marL="914400" lvl="1" indent="-228600" algn="l">
              <a:lnSpc>
                <a:spcPct val="100000"/>
              </a:lnSpc>
              <a:spcBef>
                <a:spcPts val="1052"/>
              </a:spcBef>
              <a:spcAft>
                <a:spcPts val="0"/>
              </a:spcAft>
              <a:buSzPts val="2104"/>
              <a:buNone/>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207" name="Google Shape;207;p23"/>
          <p:cNvSpPr/>
          <p:nvPr/>
        </p:nvSpPr>
        <p:spPr>
          <a:xfrm rot="-5400000">
            <a:off x="88674" y="733134"/>
            <a:ext cx="122275" cy="299615"/>
          </a:xfrm>
          <a:prstGeom prst="rect">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985">
              <a:solidFill>
                <a:schemeClr val="lt1"/>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3300"/>
                                  </p:stCondLst>
                                  <p:childTnLst>
                                    <p:set>
                                      <p:cBhvr>
                                        <p:cTn id="6" dur="1" fill="hold">
                                          <p:stCondLst>
                                            <p:cond delay="0"/>
                                          </p:stCondLst>
                                        </p:cTn>
                                        <p:tgtEl>
                                          <p:spTgt spid="197"/>
                                        </p:tgtEl>
                                        <p:attrNameLst>
                                          <p:attrName>style.visibility</p:attrName>
                                        </p:attrNameLst>
                                      </p:cBhvr>
                                      <p:to>
                                        <p:strVal val="visible"/>
                                      </p:to>
                                    </p:set>
                                    <p:animEffect transition="in" filter="fade">
                                      <p:cBhvr>
                                        <p:cTn id="7" dur="500"/>
                                        <p:tgtEl>
                                          <p:spTgt spid="197"/>
                                        </p:tgtEl>
                                      </p:cBhvr>
                                    </p:animEffect>
                                  </p:childTnLst>
                                </p:cTn>
                              </p:par>
                              <p:par>
                                <p:cTn id="8" presetID="10" presetClass="entr" presetSubtype="0" fill="hold" nodeType="withEffect">
                                  <p:stCondLst>
                                    <p:cond delay="3300"/>
                                  </p:stCondLst>
                                  <p:childTnLst>
                                    <p:set>
                                      <p:cBhvr>
                                        <p:cTn id="9" dur="1" fill="hold">
                                          <p:stCondLst>
                                            <p:cond delay="0"/>
                                          </p:stCondLst>
                                        </p:cTn>
                                        <p:tgtEl>
                                          <p:spTgt spid="200"/>
                                        </p:tgtEl>
                                        <p:attrNameLst>
                                          <p:attrName>style.visibility</p:attrName>
                                        </p:attrNameLst>
                                      </p:cBhvr>
                                      <p:to>
                                        <p:strVal val="visible"/>
                                      </p:to>
                                    </p:set>
                                    <p:animEffect transition="in" filter="fade">
                                      <p:cBhvr>
                                        <p:cTn id="10" dur="500"/>
                                        <p:tgtEl>
                                          <p:spTgt spid="200"/>
                                        </p:tgtEl>
                                      </p:cBhvr>
                                    </p:animEffect>
                                  </p:childTnLst>
                                </p:cTn>
                              </p:par>
                              <p:par>
                                <p:cTn id="11" presetID="10" presetClass="entr" presetSubtype="0" fill="hold" nodeType="withEffect">
                                  <p:stCondLst>
                                    <p:cond delay="3300"/>
                                  </p:stCondLst>
                                  <p:childTnLst>
                                    <p:set>
                                      <p:cBhvr>
                                        <p:cTn id="12" dur="1" fill="hold">
                                          <p:stCondLst>
                                            <p:cond delay="0"/>
                                          </p:stCondLst>
                                        </p:cTn>
                                        <p:tgtEl>
                                          <p:spTgt spid="193"/>
                                        </p:tgtEl>
                                        <p:attrNameLst>
                                          <p:attrName>style.visibility</p:attrName>
                                        </p:attrNameLst>
                                      </p:cBhvr>
                                      <p:to>
                                        <p:strVal val="visible"/>
                                      </p:to>
                                    </p:set>
                                    <p:animEffect transition="in" filter="fade">
                                      <p:cBhvr>
                                        <p:cTn id="13" dur="500"/>
                                        <p:tgtEl>
                                          <p:spTgt spid="193"/>
                                        </p:tgtEl>
                                      </p:cBhvr>
                                    </p:animEffect>
                                  </p:childTnLst>
                                </p:cTn>
                              </p:par>
                              <p:par>
                                <p:cTn id="14" presetID="10" presetClass="entr" presetSubtype="0" fill="hold" nodeType="withEffect">
                                  <p:stCondLst>
                                    <p:cond delay="3300"/>
                                  </p:stCondLst>
                                  <p:childTnLst>
                                    <p:set>
                                      <p:cBhvr>
                                        <p:cTn id="15" dur="1" fill="hold">
                                          <p:stCondLst>
                                            <p:cond delay="0"/>
                                          </p:stCondLst>
                                        </p:cTn>
                                        <p:tgtEl>
                                          <p:spTgt spid="190"/>
                                        </p:tgtEl>
                                        <p:attrNameLst>
                                          <p:attrName>style.visibility</p:attrName>
                                        </p:attrNameLst>
                                      </p:cBhvr>
                                      <p:to>
                                        <p:strVal val="visible"/>
                                      </p:to>
                                    </p:set>
                                    <p:animEffect transition="in" filter="fade">
                                      <p:cBhvr>
                                        <p:cTn id="16" dur="500"/>
                                        <p:tgtEl>
                                          <p:spTgt spid="1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Only text - 2 col">
  <p:cSld name="Only text - 2 col">
    <p:spTree>
      <p:nvGrpSpPr>
        <p:cNvPr id="1" name="Shape 208"/>
        <p:cNvGrpSpPr/>
        <p:nvPr/>
      </p:nvGrpSpPr>
      <p:grpSpPr>
        <a:xfrm>
          <a:off x="0" y="0"/>
          <a:ext cx="0" cy="0"/>
          <a:chOff x="0" y="0"/>
          <a:chExt cx="0" cy="0"/>
        </a:xfrm>
      </p:grpSpPr>
      <p:sp>
        <p:nvSpPr>
          <p:cNvPr id="209" name="Google Shape;209;p24"/>
          <p:cNvSpPr txBox="1">
            <a:spLocks noGrp="1"/>
          </p:cNvSpPr>
          <p:nvPr>
            <p:ph type="body" idx="1"/>
          </p:nvPr>
        </p:nvSpPr>
        <p:spPr>
          <a:xfrm>
            <a:off x="279400" y="1608138"/>
            <a:ext cx="4963160" cy="5156200"/>
          </a:xfrm>
          <a:prstGeom prst="rect">
            <a:avLst/>
          </a:prstGeom>
          <a:noFill/>
          <a:ln>
            <a:noFill/>
          </a:ln>
        </p:spPr>
        <p:txBody>
          <a:bodyPr spcFirstLastPara="1" wrap="square" lIns="91425" tIns="45700" rIns="91425" bIns="45700" anchor="t" anchorCtr="0">
            <a:noAutofit/>
          </a:bodyPr>
          <a:lstStyle>
            <a:lvl1pPr marL="457200" lvl="0" indent="-331470" algn="l">
              <a:lnSpc>
                <a:spcPct val="100000"/>
              </a:lnSpc>
              <a:spcBef>
                <a:spcPts val="1052"/>
              </a:spcBef>
              <a:spcAft>
                <a:spcPts val="0"/>
              </a:spcAft>
              <a:buSzPts val="1620"/>
              <a:buChar char="▪"/>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210" name="Google Shape;210;p24"/>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lvl1pPr lvl="0" algn="l">
              <a:lnSpc>
                <a:spcPct val="110000"/>
              </a:lnSpc>
              <a:spcBef>
                <a:spcPts val="0"/>
              </a:spcBef>
              <a:spcAft>
                <a:spcPts val="0"/>
              </a:spcAft>
              <a:buClr>
                <a:schemeClr val="accent1"/>
              </a:buClr>
              <a:buSzPts val="3000"/>
              <a:buFont typeface="Arial"/>
              <a:buNone/>
              <a:defRPr sz="3000" b="1">
                <a:solidFill>
                  <a:schemeClr val="accen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11" name="Google Shape;211;p24"/>
          <p:cNvSpPr/>
          <p:nvPr/>
        </p:nvSpPr>
        <p:spPr>
          <a:xfrm rot="-5400000">
            <a:off x="88674" y="733134"/>
            <a:ext cx="122275" cy="299615"/>
          </a:xfrm>
          <a:prstGeom prst="rect">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985">
              <a:solidFill>
                <a:schemeClr val="lt1"/>
              </a:solidFill>
              <a:latin typeface="Arial"/>
              <a:ea typeface="Arial"/>
              <a:cs typeface="Arial"/>
              <a:sym typeface="Arial"/>
            </a:endParaRPr>
          </a:p>
        </p:txBody>
      </p:sp>
      <p:sp>
        <p:nvSpPr>
          <p:cNvPr id="212" name="Google Shape;212;p24"/>
          <p:cNvSpPr txBox="1">
            <a:spLocks noGrp="1"/>
          </p:cNvSpPr>
          <p:nvPr>
            <p:ph type="body" idx="2"/>
          </p:nvPr>
        </p:nvSpPr>
        <p:spPr>
          <a:xfrm>
            <a:off x="5446078" y="1608138"/>
            <a:ext cx="4963160" cy="5156200"/>
          </a:xfrm>
          <a:prstGeom prst="rect">
            <a:avLst/>
          </a:prstGeom>
          <a:noFill/>
          <a:ln>
            <a:noFill/>
          </a:ln>
        </p:spPr>
        <p:txBody>
          <a:bodyPr spcFirstLastPara="1" wrap="square" lIns="91425" tIns="45700" rIns="91425" bIns="45700" anchor="t" anchorCtr="0">
            <a:noAutofit/>
          </a:bodyPr>
          <a:lstStyle>
            <a:lvl1pPr marL="457200" lvl="0" indent="-331470" algn="l">
              <a:lnSpc>
                <a:spcPct val="100000"/>
              </a:lnSpc>
              <a:spcBef>
                <a:spcPts val="1052"/>
              </a:spcBef>
              <a:spcAft>
                <a:spcPts val="0"/>
              </a:spcAft>
              <a:buSzPts val="1620"/>
              <a:buChar char="▪"/>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ext &amp; Image - Top v2 + subtitle">
  <p:cSld name="Text &amp; Image - Top v2 + subtitle">
    <p:spTree>
      <p:nvGrpSpPr>
        <p:cNvPr id="1" name="Shape 213"/>
        <p:cNvGrpSpPr/>
        <p:nvPr/>
      </p:nvGrpSpPr>
      <p:grpSpPr>
        <a:xfrm>
          <a:off x="0" y="0"/>
          <a:ext cx="0" cy="0"/>
          <a:chOff x="0" y="0"/>
          <a:chExt cx="0" cy="0"/>
        </a:xfrm>
      </p:grpSpPr>
      <p:sp>
        <p:nvSpPr>
          <p:cNvPr id="214" name="Google Shape;214;p25"/>
          <p:cNvSpPr txBox="1">
            <a:spLocks noGrp="1"/>
          </p:cNvSpPr>
          <p:nvPr>
            <p:ph type="body" idx="1"/>
          </p:nvPr>
        </p:nvSpPr>
        <p:spPr>
          <a:xfrm>
            <a:off x="496888" y="3781425"/>
            <a:ext cx="9785350" cy="2894013"/>
          </a:xfrm>
          <a:prstGeom prst="rect">
            <a:avLst/>
          </a:prstGeom>
          <a:noFill/>
          <a:ln>
            <a:noFill/>
          </a:ln>
        </p:spPr>
        <p:txBody>
          <a:bodyPr spcFirstLastPara="1" wrap="square" lIns="91425" tIns="45700" rIns="91425" bIns="45700" anchor="t" anchorCtr="0">
            <a:noAutofit/>
          </a:bodyPr>
          <a:lstStyle>
            <a:lvl1pPr marL="457200" lvl="0" indent="-331470" algn="l">
              <a:lnSpc>
                <a:spcPct val="100000"/>
              </a:lnSpc>
              <a:spcBef>
                <a:spcPts val="1052"/>
              </a:spcBef>
              <a:spcAft>
                <a:spcPts val="0"/>
              </a:spcAft>
              <a:buSzPts val="1620"/>
              <a:buChar char="▪"/>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215" name="Google Shape;215;p25"/>
          <p:cNvSpPr txBox="1">
            <a:spLocks noGrp="1"/>
          </p:cNvSpPr>
          <p:nvPr>
            <p:ph type="title"/>
          </p:nvPr>
        </p:nvSpPr>
        <p:spPr>
          <a:xfrm>
            <a:off x="1" y="3"/>
            <a:ext cx="3766473" cy="3505321"/>
          </a:xfrm>
          <a:prstGeom prst="rect">
            <a:avLst/>
          </a:prstGeom>
          <a:solidFill>
            <a:schemeClr val="accent1"/>
          </a:solidFill>
          <a:ln>
            <a:noFill/>
          </a:ln>
        </p:spPr>
        <p:txBody>
          <a:bodyPr spcFirstLastPara="1" wrap="square" lIns="360000" tIns="45700" rIns="91425" bIns="45700" anchor="ctr" anchorCtr="0">
            <a:noAutofit/>
          </a:bodyPr>
          <a:lstStyle>
            <a:lvl1pPr lvl="0" algn="l">
              <a:lnSpc>
                <a:spcPct val="110000"/>
              </a:lnSpc>
              <a:spcBef>
                <a:spcPts val="1578"/>
              </a:spcBef>
              <a:spcAft>
                <a:spcPts val="0"/>
              </a:spcAft>
              <a:buClr>
                <a:schemeClr val="lt1"/>
              </a:buClr>
              <a:buSzPts val="3000"/>
              <a:buFont typeface="Arial"/>
              <a:buNone/>
              <a:defRPr sz="3000" b="1">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16" name="Google Shape;216;p25"/>
          <p:cNvSpPr>
            <a:spLocks noGrp="1"/>
          </p:cNvSpPr>
          <p:nvPr>
            <p:ph type="pic" idx="2"/>
          </p:nvPr>
        </p:nvSpPr>
        <p:spPr>
          <a:xfrm>
            <a:off x="3766077" y="4"/>
            <a:ext cx="6922563" cy="3504821"/>
          </a:xfrm>
          <a:prstGeom prst="rect">
            <a:avLst/>
          </a:prstGeom>
          <a:solidFill>
            <a:schemeClr val="lt1"/>
          </a:solidFill>
          <a:ln>
            <a:noFill/>
          </a:ln>
        </p:spPr>
        <p:txBody>
          <a:bodyPr spcFirstLastPara="1" wrap="square" lIns="91425" tIns="45700" rIns="91425" bIns="45700" anchor="t" anchorCtr="0">
            <a:noAutofit/>
          </a:bodyPr>
          <a:lstStyle>
            <a:lvl1pPr marR="0" lvl="0" algn="l" rtl="0">
              <a:lnSpc>
                <a:spcPct val="100000"/>
              </a:lnSpc>
              <a:spcBef>
                <a:spcPts val="1052"/>
              </a:spcBef>
              <a:spcAft>
                <a:spcPts val="0"/>
              </a:spcAft>
              <a:buClr>
                <a:schemeClr val="accent1"/>
              </a:buClr>
              <a:buSzPts val="2160"/>
              <a:buFont typeface="Noto Sans Symbols"/>
              <a:buChar char="▪"/>
              <a:defRPr sz="2400" b="0" i="0" u="none" strike="noStrike" cap="none">
                <a:solidFill>
                  <a:schemeClr val="dk1"/>
                </a:solidFill>
                <a:latin typeface="Arial"/>
                <a:ea typeface="Arial"/>
                <a:cs typeface="Arial"/>
                <a:sym typeface="Arial"/>
              </a:defRPr>
            </a:lvl1pPr>
            <a:lvl2pPr marR="0" lvl="1" algn="l" rtl="0">
              <a:lnSpc>
                <a:spcPct val="100000"/>
              </a:lnSpc>
              <a:spcBef>
                <a:spcPts val="1052"/>
              </a:spcBef>
              <a:spcAft>
                <a:spcPts val="0"/>
              </a:spcAft>
              <a:buClr>
                <a:schemeClr val="accent1"/>
              </a:buClr>
              <a:buSzPts val="2104"/>
              <a:buFont typeface="Arial"/>
              <a:buChar char="-"/>
              <a:defRPr sz="2104" b="0" i="0" u="none" strike="noStrike" cap="none">
                <a:solidFill>
                  <a:schemeClr val="dk1"/>
                </a:solidFill>
                <a:latin typeface="Arial"/>
                <a:ea typeface="Arial"/>
                <a:cs typeface="Arial"/>
                <a:sym typeface="Arial"/>
              </a:defRPr>
            </a:lvl2pPr>
            <a:lvl3pPr marR="0" lvl="2" algn="l" rtl="0">
              <a:lnSpc>
                <a:spcPct val="100000"/>
              </a:lnSpc>
              <a:spcBef>
                <a:spcPts val="1052"/>
              </a:spcBef>
              <a:spcAft>
                <a:spcPts val="0"/>
              </a:spcAft>
              <a:buClr>
                <a:schemeClr val="accent1"/>
              </a:buClr>
              <a:buSzPts val="1800"/>
              <a:buFont typeface="Arial"/>
              <a:buChar char="-"/>
              <a:defRPr sz="1800" b="0" i="0" u="none" strike="noStrike" cap="none">
                <a:solidFill>
                  <a:schemeClr val="dk1"/>
                </a:solidFill>
                <a:latin typeface="Arial"/>
                <a:ea typeface="Arial"/>
                <a:cs typeface="Arial"/>
                <a:sym typeface="Arial"/>
              </a:defRPr>
            </a:lvl3pPr>
            <a:lvl4pPr marR="0" lvl="3" algn="l" rtl="0">
              <a:lnSpc>
                <a:spcPct val="100000"/>
              </a:lnSpc>
              <a:spcBef>
                <a:spcPts val="1052"/>
              </a:spcBef>
              <a:spcAft>
                <a:spcPts val="0"/>
              </a:spcAft>
              <a:buClr>
                <a:schemeClr val="accent1"/>
              </a:buClr>
              <a:buSzPts val="1800"/>
              <a:buFont typeface="Arial"/>
              <a:buChar char="-"/>
              <a:defRPr sz="1800" b="0" i="0" u="none" strike="noStrike" cap="none">
                <a:solidFill>
                  <a:schemeClr val="dk1"/>
                </a:solidFill>
                <a:latin typeface="Arial"/>
                <a:ea typeface="Arial"/>
                <a:cs typeface="Arial"/>
                <a:sym typeface="Arial"/>
              </a:defRPr>
            </a:lvl4pPr>
            <a:lvl5pPr marR="0" lvl="4" algn="l" rtl="0">
              <a:lnSpc>
                <a:spcPct val="100000"/>
              </a:lnSpc>
              <a:spcBef>
                <a:spcPts val="1052"/>
              </a:spcBef>
              <a:spcAft>
                <a:spcPts val="0"/>
              </a:spcAft>
              <a:buClr>
                <a:schemeClr val="accent1"/>
              </a:buClr>
              <a:buSzPts val="1800"/>
              <a:buFont typeface="Arial"/>
              <a:buChar char="-"/>
              <a:defRPr sz="1800" b="0" i="0" u="none" strike="noStrike" cap="none">
                <a:solidFill>
                  <a:schemeClr val="dk1"/>
                </a:solidFill>
                <a:latin typeface="Arial"/>
                <a:ea typeface="Arial"/>
                <a:cs typeface="Arial"/>
                <a:sym typeface="Arial"/>
              </a:defRPr>
            </a:lvl5pPr>
            <a:lvl6pPr marR="0" lvl="5"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Arial"/>
                <a:ea typeface="Arial"/>
                <a:cs typeface="Arial"/>
                <a:sym typeface="Arial"/>
              </a:defRPr>
            </a:lvl6pPr>
            <a:lvl7pPr marR="0" lvl="6"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Arial"/>
                <a:ea typeface="Arial"/>
                <a:cs typeface="Arial"/>
                <a:sym typeface="Arial"/>
              </a:defRPr>
            </a:lvl7pPr>
            <a:lvl8pPr marR="0" lvl="7"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Arial"/>
                <a:ea typeface="Arial"/>
                <a:cs typeface="Arial"/>
                <a:sym typeface="Arial"/>
              </a:defRPr>
            </a:lvl8pPr>
            <a:lvl9pPr marR="0" lvl="8"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ext &amp; Image - Top v2">
  <p:cSld name="Text &amp; Image - Top v2">
    <p:spTree>
      <p:nvGrpSpPr>
        <p:cNvPr id="1" name="Shape 217"/>
        <p:cNvGrpSpPr/>
        <p:nvPr/>
      </p:nvGrpSpPr>
      <p:grpSpPr>
        <a:xfrm>
          <a:off x="0" y="0"/>
          <a:ext cx="0" cy="0"/>
          <a:chOff x="0" y="0"/>
          <a:chExt cx="0" cy="0"/>
        </a:xfrm>
      </p:grpSpPr>
      <p:sp>
        <p:nvSpPr>
          <p:cNvPr id="218" name="Google Shape;218;p26"/>
          <p:cNvSpPr txBox="1">
            <a:spLocks noGrp="1"/>
          </p:cNvSpPr>
          <p:nvPr>
            <p:ph type="body" idx="1"/>
          </p:nvPr>
        </p:nvSpPr>
        <p:spPr>
          <a:xfrm>
            <a:off x="492125" y="3781425"/>
            <a:ext cx="9790113" cy="2938463"/>
          </a:xfrm>
          <a:prstGeom prst="rect">
            <a:avLst/>
          </a:prstGeom>
          <a:noFill/>
          <a:ln>
            <a:noFill/>
          </a:ln>
        </p:spPr>
        <p:txBody>
          <a:bodyPr spcFirstLastPara="1" wrap="square" lIns="91425" tIns="45700" rIns="91425" bIns="45700" anchor="t" anchorCtr="0">
            <a:noAutofit/>
          </a:bodyPr>
          <a:lstStyle>
            <a:lvl1pPr marL="457200" lvl="0" indent="-331470" algn="l">
              <a:lnSpc>
                <a:spcPct val="100000"/>
              </a:lnSpc>
              <a:spcBef>
                <a:spcPts val="1052"/>
              </a:spcBef>
              <a:spcAft>
                <a:spcPts val="0"/>
              </a:spcAft>
              <a:buSzPts val="1620"/>
              <a:buChar char="▪"/>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219" name="Google Shape;219;p26"/>
          <p:cNvSpPr txBox="1">
            <a:spLocks noGrp="1"/>
          </p:cNvSpPr>
          <p:nvPr>
            <p:ph type="title"/>
          </p:nvPr>
        </p:nvSpPr>
        <p:spPr>
          <a:xfrm>
            <a:off x="1" y="3"/>
            <a:ext cx="3766473" cy="3505321"/>
          </a:xfrm>
          <a:prstGeom prst="rect">
            <a:avLst/>
          </a:prstGeom>
          <a:solidFill>
            <a:schemeClr val="accent1"/>
          </a:solidFill>
          <a:ln>
            <a:noFill/>
          </a:ln>
        </p:spPr>
        <p:txBody>
          <a:bodyPr spcFirstLastPara="1" wrap="square" lIns="360000" tIns="45700" rIns="91425" bIns="45700" anchor="ctr" anchorCtr="0">
            <a:noAutofit/>
          </a:bodyPr>
          <a:lstStyle>
            <a:lvl1pPr lvl="0" algn="l">
              <a:lnSpc>
                <a:spcPct val="110000"/>
              </a:lnSpc>
              <a:spcBef>
                <a:spcPts val="0"/>
              </a:spcBef>
              <a:spcAft>
                <a:spcPts val="0"/>
              </a:spcAft>
              <a:buClr>
                <a:schemeClr val="lt1"/>
              </a:buClr>
              <a:buSzPts val="3000"/>
              <a:buFont typeface="Arial"/>
              <a:buNone/>
              <a:defRPr sz="3000" b="1">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20" name="Google Shape;220;p26"/>
          <p:cNvSpPr>
            <a:spLocks noGrp="1"/>
          </p:cNvSpPr>
          <p:nvPr>
            <p:ph type="pic" idx="2"/>
          </p:nvPr>
        </p:nvSpPr>
        <p:spPr>
          <a:xfrm>
            <a:off x="3766077" y="4"/>
            <a:ext cx="6922563" cy="3504821"/>
          </a:xfrm>
          <a:prstGeom prst="rect">
            <a:avLst/>
          </a:prstGeom>
          <a:solidFill>
            <a:schemeClr val="lt1"/>
          </a:solidFill>
          <a:ln>
            <a:noFill/>
          </a:ln>
        </p:spPr>
        <p:txBody>
          <a:bodyPr spcFirstLastPara="1" wrap="square" lIns="91425" tIns="45700" rIns="91425" bIns="45700" anchor="t" anchorCtr="0">
            <a:noAutofit/>
          </a:bodyPr>
          <a:lstStyle>
            <a:lvl1pPr marR="0" lvl="0" algn="l" rtl="0">
              <a:lnSpc>
                <a:spcPct val="100000"/>
              </a:lnSpc>
              <a:spcBef>
                <a:spcPts val="1052"/>
              </a:spcBef>
              <a:spcAft>
                <a:spcPts val="0"/>
              </a:spcAft>
              <a:buClr>
                <a:schemeClr val="accent1"/>
              </a:buClr>
              <a:buSzPts val="2160"/>
              <a:buFont typeface="Noto Sans Symbols"/>
              <a:buChar char="▪"/>
              <a:defRPr sz="2400" b="0" i="0" u="none" strike="noStrike" cap="none">
                <a:solidFill>
                  <a:schemeClr val="dk1"/>
                </a:solidFill>
                <a:latin typeface="Arial"/>
                <a:ea typeface="Arial"/>
                <a:cs typeface="Arial"/>
                <a:sym typeface="Arial"/>
              </a:defRPr>
            </a:lvl1pPr>
            <a:lvl2pPr marR="0" lvl="1" algn="l" rtl="0">
              <a:lnSpc>
                <a:spcPct val="100000"/>
              </a:lnSpc>
              <a:spcBef>
                <a:spcPts val="1052"/>
              </a:spcBef>
              <a:spcAft>
                <a:spcPts val="0"/>
              </a:spcAft>
              <a:buClr>
                <a:schemeClr val="accent1"/>
              </a:buClr>
              <a:buSzPts val="2104"/>
              <a:buFont typeface="Arial"/>
              <a:buChar char="-"/>
              <a:defRPr sz="2104" b="0" i="0" u="none" strike="noStrike" cap="none">
                <a:solidFill>
                  <a:schemeClr val="dk1"/>
                </a:solidFill>
                <a:latin typeface="Arial"/>
                <a:ea typeface="Arial"/>
                <a:cs typeface="Arial"/>
                <a:sym typeface="Arial"/>
              </a:defRPr>
            </a:lvl2pPr>
            <a:lvl3pPr marR="0" lvl="2" algn="l" rtl="0">
              <a:lnSpc>
                <a:spcPct val="100000"/>
              </a:lnSpc>
              <a:spcBef>
                <a:spcPts val="1052"/>
              </a:spcBef>
              <a:spcAft>
                <a:spcPts val="0"/>
              </a:spcAft>
              <a:buClr>
                <a:schemeClr val="accent1"/>
              </a:buClr>
              <a:buSzPts val="1800"/>
              <a:buFont typeface="Arial"/>
              <a:buChar char="-"/>
              <a:defRPr sz="1800" b="0" i="0" u="none" strike="noStrike" cap="none">
                <a:solidFill>
                  <a:schemeClr val="dk1"/>
                </a:solidFill>
                <a:latin typeface="Arial"/>
                <a:ea typeface="Arial"/>
                <a:cs typeface="Arial"/>
                <a:sym typeface="Arial"/>
              </a:defRPr>
            </a:lvl3pPr>
            <a:lvl4pPr marR="0" lvl="3" algn="l" rtl="0">
              <a:lnSpc>
                <a:spcPct val="100000"/>
              </a:lnSpc>
              <a:spcBef>
                <a:spcPts val="1052"/>
              </a:spcBef>
              <a:spcAft>
                <a:spcPts val="0"/>
              </a:spcAft>
              <a:buClr>
                <a:schemeClr val="accent1"/>
              </a:buClr>
              <a:buSzPts val="1800"/>
              <a:buFont typeface="Arial"/>
              <a:buChar char="-"/>
              <a:defRPr sz="1800" b="0" i="0" u="none" strike="noStrike" cap="none">
                <a:solidFill>
                  <a:schemeClr val="dk1"/>
                </a:solidFill>
                <a:latin typeface="Arial"/>
                <a:ea typeface="Arial"/>
                <a:cs typeface="Arial"/>
                <a:sym typeface="Arial"/>
              </a:defRPr>
            </a:lvl4pPr>
            <a:lvl5pPr marR="0" lvl="4" algn="l" rtl="0">
              <a:lnSpc>
                <a:spcPct val="100000"/>
              </a:lnSpc>
              <a:spcBef>
                <a:spcPts val="1052"/>
              </a:spcBef>
              <a:spcAft>
                <a:spcPts val="0"/>
              </a:spcAft>
              <a:buClr>
                <a:schemeClr val="accent1"/>
              </a:buClr>
              <a:buSzPts val="1800"/>
              <a:buFont typeface="Arial"/>
              <a:buChar char="-"/>
              <a:defRPr sz="1800" b="0" i="0" u="none" strike="noStrike" cap="none">
                <a:solidFill>
                  <a:schemeClr val="dk1"/>
                </a:solidFill>
                <a:latin typeface="Arial"/>
                <a:ea typeface="Arial"/>
                <a:cs typeface="Arial"/>
                <a:sym typeface="Arial"/>
              </a:defRPr>
            </a:lvl5pPr>
            <a:lvl6pPr marR="0" lvl="5"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Arial"/>
                <a:ea typeface="Arial"/>
                <a:cs typeface="Arial"/>
                <a:sym typeface="Arial"/>
              </a:defRPr>
            </a:lvl6pPr>
            <a:lvl7pPr marR="0" lvl="6"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Arial"/>
                <a:ea typeface="Arial"/>
                <a:cs typeface="Arial"/>
                <a:sym typeface="Arial"/>
              </a:defRPr>
            </a:lvl7pPr>
            <a:lvl8pPr marR="0" lvl="7"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Arial"/>
                <a:ea typeface="Arial"/>
                <a:cs typeface="Arial"/>
                <a:sym typeface="Arial"/>
              </a:defRPr>
            </a:lvl8pPr>
            <a:lvl9pPr marR="0" lvl="8"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ext &amp; Image - Top">
  <p:cSld name="Text &amp; Image - Top">
    <p:spTree>
      <p:nvGrpSpPr>
        <p:cNvPr id="1" name="Shape 221"/>
        <p:cNvGrpSpPr/>
        <p:nvPr/>
      </p:nvGrpSpPr>
      <p:grpSpPr>
        <a:xfrm>
          <a:off x="0" y="0"/>
          <a:ext cx="0" cy="0"/>
          <a:chOff x="0" y="0"/>
          <a:chExt cx="0" cy="0"/>
        </a:xfrm>
      </p:grpSpPr>
      <p:sp>
        <p:nvSpPr>
          <p:cNvPr id="222" name="Google Shape;222;p27"/>
          <p:cNvSpPr txBox="1">
            <a:spLocks noGrp="1"/>
          </p:cNvSpPr>
          <p:nvPr>
            <p:ph type="body" idx="1"/>
          </p:nvPr>
        </p:nvSpPr>
        <p:spPr>
          <a:xfrm>
            <a:off x="352425" y="4430713"/>
            <a:ext cx="10025063" cy="2328862"/>
          </a:xfrm>
          <a:prstGeom prst="rect">
            <a:avLst/>
          </a:prstGeom>
          <a:noFill/>
          <a:ln>
            <a:noFill/>
          </a:ln>
        </p:spPr>
        <p:txBody>
          <a:bodyPr spcFirstLastPara="1" wrap="square" lIns="91425" tIns="45700" rIns="91425" bIns="45700" anchor="t" anchorCtr="0">
            <a:noAutofit/>
          </a:bodyPr>
          <a:lstStyle>
            <a:lvl1pPr marL="457200" lvl="0" indent="-331470" algn="l">
              <a:lnSpc>
                <a:spcPct val="100000"/>
              </a:lnSpc>
              <a:spcBef>
                <a:spcPts val="1052"/>
              </a:spcBef>
              <a:spcAft>
                <a:spcPts val="0"/>
              </a:spcAft>
              <a:buSzPts val="1620"/>
              <a:buChar char="▪"/>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223" name="Google Shape;223;p27"/>
          <p:cNvSpPr txBox="1">
            <a:spLocks noGrp="1"/>
          </p:cNvSpPr>
          <p:nvPr>
            <p:ph type="title"/>
          </p:nvPr>
        </p:nvSpPr>
        <p:spPr>
          <a:xfrm>
            <a:off x="0" y="3328786"/>
            <a:ext cx="10688638" cy="905281"/>
          </a:xfrm>
          <a:prstGeom prst="rect">
            <a:avLst/>
          </a:prstGeom>
          <a:solidFill>
            <a:srgbClr val="F2F2F2"/>
          </a:solidFill>
          <a:ln>
            <a:noFill/>
          </a:ln>
        </p:spPr>
        <p:txBody>
          <a:bodyPr spcFirstLastPara="1" wrap="square" lIns="396000" tIns="45700" rIns="91425" bIns="45700" anchor="ctr" anchorCtr="0">
            <a:noAutofit/>
          </a:bodyPr>
          <a:lstStyle>
            <a:lvl1pPr lvl="0" algn="l">
              <a:lnSpc>
                <a:spcPct val="110000"/>
              </a:lnSpc>
              <a:spcBef>
                <a:spcPts val="0"/>
              </a:spcBef>
              <a:spcAft>
                <a:spcPts val="0"/>
              </a:spcAft>
              <a:buClr>
                <a:srgbClr val="682622"/>
              </a:buClr>
              <a:buSzPts val="3000"/>
              <a:buFont typeface="Arial"/>
              <a:buNone/>
              <a:defRPr sz="3000" b="1">
                <a:solidFill>
                  <a:srgbClr val="682622"/>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24" name="Google Shape;224;p27"/>
          <p:cNvSpPr>
            <a:spLocks noGrp="1"/>
          </p:cNvSpPr>
          <p:nvPr>
            <p:ph type="pic" idx="2"/>
          </p:nvPr>
        </p:nvSpPr>
        <p:spPr>
          <a:xfrm>
            <a:off x="1" y="0"/>
            <a:ext cx="10688638" cy="3123177"/>
          </a:xfrm>
          <a:prstGeom prst="rect">
            <a:avLst/>
          </a:prstGeom>
          <a:solidFill>
            <a:schemeClr val="lt1"/>
          </a:solidFill>
          <a:ln>
            <a:noFill/>
          </a:ln>
        </p:spPr>
        <p:txBody>
          <a:bodyPr spcFirstLastPara="1" wrap="square" lIns="91425" tIns="45700" rIns="91425" bIns="45700" anchor="t" anchorCtr="0">
            <a:noAutofit/>
          </a:bodyPr>
          <a:lstStyle>
            <a:lvl1pPr marR="0" lvl="0" algn="l" rtl="0">
              <a:lnSpc>
                <a:spcPct val="100000"/>
              </a:lnSpc>
              <a:spcBef>
                <a:spcPts val="1052"/>
              </a:spcBef>
              <a:spcAft>
                <a:spcPts val="0"/>
              </a:spcAft>
              <a:buClr>
                <a:schemeClr val="accent1"/>
              </a:buClr>
              <a:buSzPts val="2160"/>
              <a:buFont typeface="Noto Sans Symbols"/>
              <a:buChar char="▪"/>
              <a:defRPr sz="2400" b="0" i="0" u="none" strike="noStrike" cap="none">
                <a:solidFill>
                  <a:schemeClr val="dk1"/>
                </a:solidFill>
                <a:latin typeface="Arial"/>
                <a:ea typeface="Arial"/>
                <a:cs typeface="Arial"/>
                <a:sym typeface="Arial"/>
              </a:defRPr>
            </a:lvl1pPr>
            <a:lvl2pPr marR="0" lvl="1" algn="l" rtl="0">
              <a:lnSpc>
                <a:spcPct val="100000"/>
              </a:lnSpc>
              <a:spcBef>
                <a:spcPts val="1052"/>
              </a:spcBef>
              <a:spcAft>
                <a:spcPts val="0"/>
              </a:spcAft>
              <a:buClr>
                <a:schemeClr val="accent1"/>
              </a:buClr>
              <a:buSzPts val="2104"/>
              <a:buFont typeface="Arial"/>
              <a:buChar char="-"/>
              <a:defRPr sz="2104" b="0" i="0" u="none" strike="noStrike" cap="none">
                <a:solidFill>
                  <a:schemeClr val="dk1"/>
                </a:solidFill>
                <a:latin typeface="Arial"/>
                <a:ea typeface="Arial"/>
                <a:cs typeface="Arial"/>
                <a:sym typeface="Arial"/>
              </a:defRPr>
            </a:lvl2pPr>
            <a:lvl3pPr marR="0" lvl="2" algn="l" rtl="0">
              <a:lnSpc>
                <a:spcPct val="100000"/>
              </a:lnSpc>
              <a:spcBef>
                <a:spcPts val="1052"/>
              </a:spcBef>
              <a:spcAft>
                <a:spcPts val="0"/>
              </a:spcAft>
              <a:buClr>
                <a:schemeClr val="accent1"/>
              </a:buClr>
              <a:buSzPts val="1800"/>
              <a:buFont typeface="Arial"/>
              <a:buChar char="-"/>
              <a:defRPr sz="1800" b="0" i="0" u="none" strike="noStrike" cap="none">
                <a:solidFill>
                  <a:schemeClr val="dk1"/>
                </a:solidFill>
                <a:latin typeface="Arial"/>
                <a:ea typeface="Arial"/>
                <a:cs typeface="Arial"/>
                <a:sym typeface="Arial"/>
              </a:defRPr>
            </a:lvl3pPr>
            <a:lvl4pPr marR="0" lvl="3" algn="l" rtl="0">
              <a:lnSpc>
                <a:spcPct val="100000"/>
              </a:lnSpc>
              <a:spcBef>
                <a:spcPts val="1052"/>
              </a:spcBef>
              <a:spcAft>
                <a:spcPts val="0"/>
              </a:spcAft>
              <a:buClr>
                <a:schemeClr val="accent1"/>
              </a:buClr>
              <a:buSzPts val="1800"/>
              <a:buFont typeface="Arial"/>
              <a:buChar char="-"/>
              <a:defRPr sz="1800" b="0" i="0" u="none" strike="noStrike" cap="none">
                <a:solidFill>
                  <a:schemeClr val="dk1"/>
                </a:solidFill>
                <a:latin typeface="Arial"/>
                <a:ea typeface="Arial"/>
                <a:cs typeface="Arial"/>
                <a:sym typeface="Arial"/>
              </a:defRPr>
            </a:lvl4pPr>
            <a:lvl5pPr marR="0" lvl="4" algn="l" rtl="0">
              <a:lnSpc>
                <a:spcPct val="100000"/>
              </a:lnSpc>
              <a:spcBef>
                <a:spcPts val="1052"/>
              </a:spcBef>
              <a:spcAft>
                <a:spcPts val="0"/>
              </a:spcAft>
              <a:buClr>
                <a:schemeClr val="accent1"/>
              </a:buClr>
              <a:buSzPts val="1800"/>
              <a:buFont typeface="Arial"/>
              <a:buChar char="-"/>
              <a:defRPr sz="1800" b="0" i="0" u="none" strike="noStrike" cap="none">
                <a:solidFill>
                  <a:schemeClr val="dk1"/>
                </a:solidFill>
                <a:latin typeface="Arial"/>
                <a:ea typeface="Arial"/>
                <a:cs typeface="Arial"/>
                <a:sym typeface="Arial"/>
              </a:defRPr>
            </a:lvl5pPr>
            <a:lvl6pPr marR="0" lvl="5"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Arial"/>
                <a:ea typeface="Arial"/>
                <a:cs typeface="Arial"/>
                <a:sym typeface="Arial"/>
              </a:defRPr>
            </a:lvl6pPr>
            <a:lvl7pPr marR="0" lvl="6"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Arial"/>
                <a:ea typeface="Arial"/>
                <a:cs typeface="Arial"/>
                <a:sym typeface="Arial"/>
              </a:defRPr>
            </a:lvl7pPr>
            <a:lvl8pPr marR="0" lvl="7"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Arial"/>
                <a:ea typeface="Arial"/>
                <a:cs typeface="Arial"/>
                <a:sym typeface="Arial"/>
              </a:defRPr>
            </a:lvl8pPr>
            <a:lvl9pPr marR="0" lvl="8"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ext &amp; Image - Top + subtitle">
  <p:cSld name="Text &amp; Image - Top + subtitle">
    <p:spTree>
      <p:nvGrpSpPr>
        <p:cNvPr id="1" name="Shape 225"/>
        <p:cNvGrpSpPr/>
        <p:nvPr/>
      </p:nvGrpSpPr>
      <p:grpSpPr>
        <a:xfrm>
          <a:off x="0" y="0"/>
          <a:ext cx="0" cy="0"/>
          <a:chOff x="0" y="0"/>
          <a:chExt cx="0" cy="0"/>
        </a:xfrm>
      </p:grpSpPr>
      <p:sp>
        <p:nvSpPr>
          <p:cNvPr id="226" name="Google Shape;226;p28"/>
          <p:cNvSpPr txBox="1">
            <a:spLocks noGrp="1"/>
          </p:cNvSpPr>
          <p:nvPr>
            <p:ph type="body" idx="1"/>
          </p:nvPr>
        </p:nvSpPr>
        <p:spPr>
          <a:xfrm>
            <a:off x="352425" y="4903788"/>
            <a:ext cx="10031413" cy="1855787"/>
          </a:xfrm>
          <a:prstGeom prst="rect">
            <a:avLst/>
          </a:prstGeom>
          <a:noFill/>
          <a:ln>
            <a:noFill/>
          </a:ln>
        </p:spPr>
        <p:txBody>
          <a:bodyPr spcFirstLastPara="1" wrap="square" lIns="91425" tIns="45700" rIns="91425" bIns="45700" anchor="t" anchorCtr="0">
            <a:noAutofit/>
          </a:bodyPr>
          <a:lstStyle>
            <a:lvl1pPr marL="457200" lvl="0" indent="-331470" algn="l">
              <a:lnSpc>
                <a:spcPct val="100000"/>
              </a:lnSpc>
              <a:spcBef>
                <a:spcPts val="1052"/>
              </a:spcBef>
              <a:spcAft>
                <a:spcPts val="0"/>
              </a:spcAft>
              <a:buSzPts val="1620"/>
              <a:buChar char="▪"/>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227" name="Google Shape;227;p28"/>
          <p:cNvSpPr txBox="1">
            <a:spLocks noGrp="1"/>
          </p:cNvSpPr>
          <p:nvPr>
            <p:ph type="title"/>
          </p:nvPr>
        </p:nvSpPr>
        <p:spPr>
          <a:xfrm>
            <a:off x="0" y="3328786"/>
            <a:ext cx="10688638" cy="905281"/>
          </a:xfrm>
          <a:prstGeom prst="rect">
            <a:avLst/>
          </a:prstGeom>
          <a:solidFill>
            <a:srgbClr val="F2F2F2"/>
          </a:solidFill>
          <a:ln>
            <a:noFill/>
          </a:ln>
        </p:spPr>
        <p:txBody>
          <a:bodyPr spcFirstLastPara="1" wrap="square" lIns="396000" tIns="45700" rIns="91425" bIns="45700" anchor="ctr" anchorCtr="0">
            <a:noAutofit/>
          </a:bodyPr>
          <a:lstStyle>
            <a:lvl1pPr lvl="0" algn="l">
              <a:lnSpc>
                <a:spcPct val="110000"/>
              </a:lnSpc>
              <a:spcBef>
                <a:spcPts val="0"/>
              </a:spcBef>
              <a:spcAft>
                <a:spcPts val="0"/>
              </a:spcAft>
              <a:buClr>
                <a:srgbClr val="682622"/>
              </a:buClr>
              <a:buSzPts val="3000"/>
              <a:buFont typeface="Arial"/>
              <a:buNone/>
              <a:defRPr sz="3000" b="1">
                <a:solidFill>
                  <a:srgbClr val="682622"/>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28" name="Google Shape;228;p28"/>
          <p:cNvSpPr>
            <a:spLocks noGrp="1"/>
          </p:cNvSpPr>
          <p:nvPr>
            <p:ph type="pic" idx="2"/>
          </p:nvPr>
        </p:nvSpPr>
        <p:spPr>
          <a:xfrm>
            <a:off x="1" y="0"/>
            <a:ext cx="10688638" cy="3123177"/>
          </a:xfrm>
          <a:prstGeom prst="rect">
            <a:avLst/>
          </a:prstGeom>
          <a:solidFill>
            <a:schemeClr val="lt1"/>
          </a:solidFill>
          <a:ln>
            <a:noFill/>
          </a:ln>
        </p:spPr>
        <p:txBody>
          <a:bodyPr spcFirstLastPara="1" wrap="square" lIns="91425" tIns="45700" rIns="91425" bIns="45700" anchor="t" anchorCtr="0">
            <a:noAutofit/>
          </a:bodyPr>
          <a:lstStyle>
            <a:lvl1pPr marR="0" lvl="0" algn="l" rtl="0">
              <a:lnSpc>
                <a:spcPct val="100000"/>
              </a:lnSpc>
              <a:spcBef>
                <a:spcPts val="1052"/>
              </a:spcBef>
              <a:spcAft>
                <a:spcPts val="0"/>
              </a:spcAft>
              <a:buClr>
                <a:schemeClr val="accent1"/>
              </a:buClr>
              <a:buSzPts val="2160"/>
              <a:buFont typeface="Noto Sans Symbols"/>
              <a:buChar char="▪"/>
              <a:defRPr sz="2400" b="0" i="0" u="none" strike="noStrike" cap="none">
                <a:solidFill>
                  <a:schemeClr val="dk1"/>
                </a:solidFill>
                <a:latin typeface="Arial"/>
                <a:ea typeface="Arial"/>
                <a:cs typeface="Arial"/>
                <a:sym typeface="Arial"/>
              </a:defRPr>
            </a:lvl1pPr>
            <a:lvl2pPr marR="0" lvl="1" algn="l" rtl="0">
              <a:lnSpc>
                <a:spcPct val="100000"/>
              </a:lnSpc>
              <a:spcBef>
                <a:spcPts val="1052"/>
              </a:spcBef>
              <a:spcAft>
                <a:spcPts val="0"/>
              </a:spcAft>
              <a:buClr>
                <a:schemeClr val="accent1"/>
              </a:buClr>
              <a:buSzPts val="2104"/>
              <a:buFont typeface="Arial"/>
              <a:buChar char="-"/>
              <a:defRPr sz="2104" b="0" i="0" u="none" strike="noStrike" cap="none">
                <a:solidFill>
                  <a:schemeClr val="dk1"/>
                </a:solidFill>
                <a:latin typeface="Arial"/>
                <a:ea typeface="Arial"/>
                <a:cs typeface="Arial"/>
                <a:sym typeface="Arial"/>
              </a:defRPr>
            </a:lvl2pPr>
            <a:lvl3pPr marR="0" lvl="2" algn="l" rtl="0">
              <a:lnSpc>
                <a:spcPct val="100000"/>
              </a:lnSpc>
              <a:spcBef>
                <a:spcPts val="1052"/>
              </a:spcBef>
              <a:spcAft>
                <a:spcPts val="0"/>
              </a:spcAft>
              <a:buClr>
                <a:schemeClr val="accent1"/>
              </a:buClr>
              <a:buSzPts val="1800"/>
              <a:buFont typeface="Arial"/>
              <a:buChar char="-"/>
              <a:defRPr sz="1800" b="0" i="0" u="none" strike="noStrike" cap="none">
                <a:solidFill>
                  <a:schemeClr val="dk1"/>
                </a:solidFill>
                <a:latin typeface="Arial"/>
                <a:ea typeface="Arial"/>
                <a:cs typeface="Arial"/>
                <a:sym typeface="Arial"/>
              </a:defRPr>
            </a:lvl3pPr>
            <a:lvl4pPr marR="0" lvl="3" algn="l" rtl="0">
              <a:lnSpc>
                <a:spcPct val="100000"/>
              </a:lnSpc>
              <a:spcBef>
                <a:spcPts val="1052"/>
              </a:spcBef>
              <a:spcAft>
                <a:spcPts val="0"/>
              </a:spcAft>
              <a:buClr>
                <a:schemeClr val="accent1"/>
              </a:buClr>
              <a:buSzPts val="1800"/>
              <a:buFont typeface="Arial"/>
              <a:buChar char="-"/>
              <a:defRPr sz="1800" b="0" i="0" u="none" strike="noStrike" cap="none">
                <a:solidFill>
                  <a:schemeClr val="dk1"/>
                </a:solidFill>
                <a:latin typeface="Arial"/>
                <a:ea typeface="Arial"/>
                <a:cs typeface="Arial"/>
                <a:sym typeface="Arial"/>
              </a:defRPr>
            </a:lvl4pPr>
            <a:lvl5pPr marR="0" lvl="4" algn="l" rtl="0">
              <a:lnSpc>
                <a:spcPct val="100000"/>
              </a:lnSpc>
              <a:spcBef>
                <a:spcPts val="1052"/>
              </a:spcBef>
              <a:spcAft>
                <a:spcPts val="0"/>
              </a:spcAft>
              <a:buClr>
                <a:schemeClr val="accent1"/>
              </a:buClr>
              <a:buSzPts val="1800"/>
              <a:buFont typeface="Arial"/>
              <a:buChar char="-"/>
              <a:defRPr sz="1800" b="0" i="0" u="none" strike="noStrike" cap="none">
                <a:solidFill>
                  <a:schemeClr val="dk1"/>
                </a:solidFill>
                <a:latin typeface="Arial"/>
                <a:ea typeface="Arial"/>
                <a:cs typeface="Arial"/>
                <a:sym typeface="Arial"/>
              </a:defRPr>
            </a:lvl5pPr>
            <a:lvl6pPr marR="0" lvl="5"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Arial"/>
                <a:ea typeface="Arial"/>
                <a:cs typeface="Arial"/>
                <a:sym typeface="Arial"/>
              </a:defRPr>
            </a:lvl6pPr>
            <a:lvl7pPr marR="0" lvl="6"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Arial"/>
                <a:ea typeface="Arial"/>
                <a:cs typeface="Arial"/>
                <a:sym typeface="Arial"/>
              </a:defRPr>
            </a:lvl7pPr>
            <a:lvl8pPr marR="0" lvl="7"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Arial"/>
                <a:ea typeface="Arial"/>
                <a:cs typeface="Arial"/>
                <a:sym typeface="Arial"/>
              </a:defRPr>
            </a:lvl8pPr>
            <a:lvl9pPr marR="0" lvl="8"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Arial"/>
                <a:ea typeface="Arial"/>
                <a:cs typeface="Arial"/>
                <a:sym typeface="Arial"/>
              </a:defRPr>
            </a:lvl9pPr>
          </a:lstStyle>
          <a:p>
            <a:endParaRPr/>
          </a:p>
        </p:txBody>
      </p:sp>
      <p:sp>
        <p:nvSpPr>
          <p:cNvPr id="229" name="Google Shape;229;p28"/>
          <p:cNvSpPr txBox="1">
            <a:spLocks noGrp="1"/>
          </p:cNvSpPr>
          <p:nvPr>
            <p:ph type="body" idx="3"/>
          </p:nvPr>
        </p:nvSpPr>
        <p:spPr>
          <a:xfrm>
            <a:off x="351815" y="4276221"/>
            <a:ext cx="9929638" cy="579468"/>
          </a:xfrm>
          <a:prstGeom prst="rect">
            <a:avLst/>
          </a:prstGeom>
          <a:noFill/>
          <a:ln>
            <a:noFill/>
          </a:ln>
        </p:spPr>
        <p:txBody>
          <a:bodyPr spcFirstLastPara="1" wrap="square" lIns="91425" tIns="45700" rIns="91425" bIns="45700" anchor="ctr" anchorCtr="0">
            <a:noAutofit/>
          </a:bodyPr>
          <a:lstStyle>
            <a:lvl1pPr marL="457200" lvl="0" indent="-228600" algn="l">
              <a:lnSpc>
                <a:spcPct val="100000"/>
              </a:lnSpc>
              <a:spcBef>
                <a:spcPts val="1052"/>
              </a:spcBef>
              <a:spcAft>
                <a:spcPts val="0"/>
              </a:spcAft>
              <a:buSzPts val="2340"/>
              <a:buNone/>
              <a:defRPr sz="2600" b="1">
                <a:solidFill>
                  <a:schemeClr val="dk2"/>
                </a:solidFill>
              </a:defRPr>
            </a:lvl1pPr>
            <a:lvl2pPr marL="914400" lvl="1" indent="-228600" algn="l">
              <a:lnSpc>
                <a:spcPct val="100000"/>
              </a:lnSpc>
              <a:spcBef>
                <a:spcPts val="1052"/>
              </a:spcBef>
              <a:spcAft>
                <a:spcPts val="0"/>
              </a:spcAft>
              <a:buSzPts val="2104"/>
              <a:buNone/>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Full Image">
  <p:cSld name="Full Image">
    <p:spTree>
      <p:nvGrpSpPr>
        <p:cNvPr id="1" name="Shape 230"/>
        <p:cNvGrpSpPr/>
        <p:nvPr/>
      </p:nvGrpSpPr>
      <p:grpSpPr>
        <a:xfrm>
          <a:off x="0" y="0"/>
          <a:ext cx="0" cy="0"/>
          <a:chOff x="0" y="0"/>
          <a:chExt cx="0" cy="0"/>
        </a:xfrm>
      </p:grpSpPr>
      <p:sp>
        <p:nvSpPr>
          <p:cNvPr id="231" name="Google Shape;231;p29"/>
          <p:cNvSpPr>
            <a:spLocks noGrp="1"/>
          </p:cNvSpPr>
          <p:nvPr>
            <p:ph type="pic" idx="2"/>
          </p:nvPr>
        </p:nvSpPr>
        <p:spPr>
          <a:xfrm>
            <a:off x="0" y="0"/>
            <a:ext cx="10688638" cy="7562850"/>
          </a:xfrm>
          <a:prstGeom prst="rect">
            <a:avLst/>
          </a:prstGeom>
          <a:solidFill>
            <a:schemeClr val="lt1"/>
          </a:solidFill>
          <a:ln>
            <a:noFill/>
          </a:ln>
        </p:spPr>
        <p:txBody>
          <a:bodyPr spcFirstLastPara="1" wrap="square" lIns="91425" tIns="45700" rIns="91425" bIns="45700" anchor="t" anchorCtr="0">
            <a:noAutofit/>
          </a:bodyPr>
          <a:lstStyle>
            <a:lvl1pPr marR="0" lvl="0" algn="l" rtl="0">
              <a:lnSpc>
                <a:spcPct val="100000"/>
              </a:lnSpc>
              <a:spcBef>
                <a:spcPts val="1052"/>
              </a:spcBef>
              <a:spcAft>
                <a:spcPts val="0"/>
              </a:spcAft>
              <a:buClr>
                <a:schemeClr val="accent1"/>
              </a:buClr>
              <a:buSzPts val="2160"/>
              <a:buFont typeface="Noto Sans Symbols"/>
              <a:buChar char="▪"/>
              <a:defRPr sz="2400" b="0" i="0" u="none" strike="noStrike" cap="none">
                <a:solidFill>
                  <a:schemeClr val="dk1"/>
                </a:solidFill>
                <a:latin typeface="Arial"/>
                <a:ea typeface="Arial"/>
                <a:cs typeface="Arial"/>
                <a:sym typeface="Arial"/>
              </a:defRPr>
            </a:lvl1pPr>
            <a:lvl2pPr marR="0" lvl="1" algn="l" rtl="0">
              <a:lnSpc>
                <a:spcPct val="100000"/>
              </a:lnSpc>
              <a:spcBef>
                <a:spcPts val="1052"/>
              </a:spcBef>
              <a:spcAft>
                <a:spcPts val="0"/>
              </a:spcAft>
              <a:buClr>
                <a:schemeClr val="accent1"/>
              </a:buClr>
              <a:buSzPts val="2104"/>
              <a:buFont typeface="Arial"/>
              <a:buChar char="-"/>
              <a:defRPr sz="2104" b="0" i="0" u="none" strike="noStrike" cap="none">
                <a:solidFill>
                  <a:schemeClr val="dk1"/>
                </a:solidFill>
                <a:latin typeface="Arial"/>
                <a:ea typeface="Arial"/>
                <a:cs typeface="Arial"/>
                <a:sym typeface="Arial"/>
              </a:defRPr>
            </a:lvl2pPr>
            <a:lvl3pPr marR="0" lvl="2" algn="l" rtl="0">
              <a:lnSpc>
                <a:spcPct val="100000"/>
              </a:lnSpc>
              <a:spcBef>
                <a:spcPts val="1052"/>
              </a:spcBef>
              <a:spcAft>
                <a:spcPts val="0"/>
              </a:spcAft>
              <a:buClr>
                <a:schemeClr val="accent1"/>
              </a:buClr>
              <a:buSzPts val="1800"/>
              <a:buFont typeface="Arial"/>
              <a:buChar char="-"/>
              <a:defRPr sz="1800" b="0" i="0" u="none" strike="noStrike" cap="none">
                <a:solidFill>
                  <a:schemeClr val="dk1"/>
                </a:solidFill>
                <a:latin typeface="Arial"/>
                <a:ea typeface="Arial"/>
                <a:cs typeface="Arial"/>
                <a:sym typeface="Arial"/>
              </a:defRPr>
            </a:lvl3pPr>
            <a:lvl4pPr marR="0" lvl="3" algn="l" rtl="0">
              <a:lnSpc>
                <a:spcPct val="100000"/>
              </a:lnSpc>
              <a:spcBef>
                <a:spcPts val="1052"/>
              </a:spcBef>
              <a:spcAft>
                <a:spcPts val="0"/>
              </a:spcAft>
              <a:buClr>
                <a:schemeClr val="accent1"/>
              </a:buClr>
              <a:buSzPts val="1800"/>
              <a:buFont typeface="Arial"/>
              <a:buChar char="-"/>
              <a:defRPr sz="1800" b="0" i="0" u="none" strike="noStrike" cap="none">
                <a:solidFill>
                  <a:schemeClr val="dk1"/>
                </a:solidFill>
                <a:latin typeface="Arial"/>
                <a:ea typeface="Arial"/>
                <a:cs typeface="Arial"/>
                <a:sym typeface="Arial"/>
              </a:defRPr>
            </a:lvl4pPr>
            <a:lvl5pPr marR="0" lvl="4" algn="l" rtl="0">
              <a:lnSpc>
                <a:spcPct val="100000"/>
              </a:lnSpc>
              <a:spcBef>
                <a:spcPts val="1052"/>
              </a:spcBef>
              <a:spcAft>
                <a:spcPts val="0"/>
              </a:spcAft>
              <a:buClr>
                <a:schemeClr val="accent1"/>
              </a:buClr>
              <a:buSzPts val="1800"/>
              <a:buFont typeface="Arial"/>
              <a:buChar char="-"/>
              <a:defRPr sz="1800" b="0" i="0" u="none" strike="noStrike" cap="none">
                <a:solidFill>
                  <a:schemeClr val="dk1"/>
                </a:solidFill>
                <a:latin typeface="Arial"/>
                <a:ea typeface="Arial"/>
                <a:cs typeface="Arial"/>
                <a:sym typeface="Arial"/>
              </a:defRPr>
            </a:lvl5pPr>
            <a:lvl6pPr marR="0" lvl="5"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Arial"/>
                <a:ea typeface="Arial"/>
                <a:cs typeface="Arial"/>
                <a:sym typeface="Arial"/>
              </a:defRPr>
            </a:lvl6pPr>
            <a:lvl7pPr marR="0" lvl="6"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Arial"/>
                <a:ea typeface="Arial"/>
                <a:cs typeface="Arial"/>
                <a:sym typeface="Arial"/>
              </a:defRPr>
            </a:lvl7pPr>
            <a:lvl8pPr marR="0" lvl="7"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Arial"/>
                <a:ea typeface="Arial"/>
                <a:cs typeface="Arial"/>
                <a:sym typeface="Arial"/>
              </a:defRPr>
            </a:lvl8pPr>
            <a:lvl9pPr marR="0" lvl="8"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Activity - Discussion">
  <p:cSld name="Activity - Discussion">
    <p:spTree>
      <p:nvGrpSpPr>
        <p:cNvPr id="1" name="Shape 232"/>
        <p:cNvGrpSpPr/>
        <p:nvPr/>
      </p:nvGrpSpPr>
      <p:grpSpPr>
        <a:xfrm>
          <a:off x="0" y="0"/>
          <a:ext cx="0" cy="0"/>
          <a:chOff x="0" y="0"/>
          <a:chExt cx="0" cy="0"/>
        </a:xfrm>
      </p:grpSpPr>
      <p:sp>
        <p:nvSpPr>
          <p:cNvPr id="233" name="Google Shape;233;p30"/>
          <p:cNvSpPr txBox="1">
            <a:spLocks noGrp="1"/>
          </p:cNvSpPr>
          <p:nvPr>
            <p:ph type="body" idx="1"/>
          </p:nvPr>
        </p:nvSpPr>
        <p:spPr>
          <a:xfrm>
            <a:off x="4616450" y="2317750"/>
            <a:ext cx="5718175" cy="2932113"/>
          </a:xfrm>
          <a:prstGeom prst="rect">
            <a:avLst/>
          </a:prstGeom>
          <a:noFill/>
          <a:ln>
            <a:noFill/>
          </a:ln>
        </p:spPr>
        <p:txBody>
          <a:bodyPr spcFirstLastPara="1" wrap="square" lIns="91425" tIns="45700" rIns="91425" bIns="45700" anchor="t" anchorCtr="0">
            <a:noAutofit/>
          </a:bodyPr>
          <a:lstStyle>
            <a:lvl1pPr marL="457200" lvl="0" indent="-331470" algn="l">
              <a:lnSpc>
                <a:spcPct val="100000"/>
              </a:lnSpc>
              <a:spcBef>
                <a:spcPts val="1052"/>
              </a:spcBef>
              <a:spcAft>
                <a:spcPts val="0"/>
              </a:spcAft>
              <a:buSzPts val="1620"/>
              <a:buChar char="▪"/>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234" name="Google Shape;234;p30"/>
          <p:cNvSpPr/>
          <p:nvPr/>
        </p:nvSpPr>
        <p:spPr>
          <a:xfrm>
            <a:off x="531151" y="5"/>
            <a:ext cx="3284526" cy="6862585"/>
          </a:xfrm>
          <a:prstGeom prst="rect">
            <a:avLst/>
          </a:prstGeom>
          <a:solidFill>
            <a:schemeClr val="lt2">
              <a:alpha val="4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985">
              <a:solidFill>
                <a:schemeClr val="lt1"/>
              </a:solidFill>
              <a:latin typeface="Arial"/>
              <a:ea typeface="Arial"/>
              <a:cs typeface="Arial"/>
              <a:sym typeface="Arial"/>
            </a:endParaRPr>
          </a:p>
        </p:txBody>
      </p:sp>
      <p:sp>
        <p:nvSpPr>
          <p:cNvPr id="235" name="Google Shape;235;p30"/>
          <p:cNvSpPr/>
          <p:nvPr/>
        </p:nvSpPr>
        <p:spPr>
          <a:xfrm>
            <a:off x="531151" y="5"/>
            <a:ext cx="3284526" cy="6862585"/>
          </a:xfrm>
          <a:prstGeom prst="rect">
            <a:avLst/>
          </a:prstGeom>
          <a:solidFill>
            <a:schemeClr val="lt2">
              <a:alpha val="4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578">
              <a:solidFill>
                <a:schemeClr val="lt1"/>
              </a:solidFill>
              <a:latin typeface="Arial"/>
              <a:ea typeface="Arial"/>
              <a:cs typeface="Arial"/>
              <a:sym typeface="Arial"/>
            </a:endParaRPr>
          </a:p>
        </p:txBody>
      </p:sp>
      <p:cxnSp>
        <p:nvCxnSpPr>
          <p:cNvPr id="236" name="Google Shape;236;p30"/>
          <p:cNvCxnSpPr/>
          <p:nvPr/>
        </p:nvCxnSpPr>
        <p:spPr>
          <a:xfrm>
            <a:off x="4261041" y="504194"/>
            <a:ext cx="0" cy="6060784"/>
          </a:xfrm>
          <a:prstGeom prst="straightConnector1">
            <a:avLst/>
          </a:prstGeom>
          <a:noFill/>
          <a:ln w="9525" cap="flat" cmpd="sng">
            <a:solidFill>
              <a:srgbClr val="D8D8D8"/>
            </a:solidFill>
            <a:prstDash val="dash"/>
            <a:miter lim="800000"/>
            <a:headEnd type="none" w="sm" len="sm"/>
            <a:tailEnd type="none" w="sm" len="sm"/>
          </a:ln>
        </p:spPr>
      </p:cxnSp>
      <p:sp>
        <p:nvSpPr>
          <p:cNvPr id="237" name="Google Shape;237;p30"/>
          <p:cNvSpPr txBox="1"/>
          <p:nvPr/>
        </p:nvSpPr>
        <p:spPr>
          <a:xfrm>
            <a:off x="353779" y="4504813"/>
            <a:ext cx="3662316" cy="577979"/>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3156" b="1">
                <a:solidFill>
                  <a:schemeClr val="accent1"/>
                </a:solidFill>
                <a:latin typeface="Arial"/>
                <a:ea typeface="Arial"/>
                <a:cs typeface="Arial"/>
                <a:sym typeface="Arial"/>
              </a:rPr>
              <a:t>DISCUSSION</a:t>
            </a:r>
            <a:endParaRPr sz="3156" b="1">
              <a:solidFill>
                <a:schemeClr val="accent1"/>
              </a:solidFill>
              <a:latin typeface="Arial"/>
              <a:ea typeface="Arial"/>
              <a:cs typeface="Arial"/>
              <a:sym typeface="Arial"/>
            </a:endParaRPr>
          </a:p>
        </p:txBody>
      </p:sp>
      <p:cxnSp>
        <p:nvCxnSpPr>
          <p:cNvPr id="238" name="Google Shape;238;p30"/>
          <p:cNvCxnSpPr/>
          <p:nvPr/>
        </p:nvCxnSpPr>
        <p:spPr>
          <a:xfrm>
            <a:off x="4261041" y="504194"/>
            <a:ext cx="0" cy="6060784"/>
          </a:xfrm>
          <a:prstGeom prst="straightConnector1">
            <a:avLst/>
          </a:prstGeom>
          <a:noFill/>
          <a:ln w="9525" cap="flat" cmpd="sng">
            <a:solidFill>
              <a:srgbClr val="D8D8D8"/>
            </a:solidFill>
            <a:prstDash val="dash"/>
            <a:miter lim="800000"/>
            <a:headEnd type="none" w="sm" len="sm"/>
            <a:tailEnd type="none" w="sm" len="sm"/>
          </a:ln>
        </p:spPr>
      </p:cxnSp>
      <p:grpSp>
        <p:nvGrpSpPr>
          <p:cNvPr id="239" name="Google Shape;239;p30"/>
          <p:cNvGrpSpPr/>
          <p:nvPr/>
        </p:nvGrpSpPr>
        <p:grpSpPr>
          <a:xfrm>
            <a:off x="1179641" y="2317875"/>
            <a:ext cx="1930400" cy="1930398"/>
            <a:chOff x="7287932" y="2034865"/>
            <a:chExt cx="2389383" cy="2389383"/>
          </a:xfrm>
        </p:grpSpPr>
        <p:sp>
          <p:nvSpPr>
            <p:cNvPr id="240" name="Google Shape;240;p30"/>
            <p:cNvSpPr/>
            <p:nvPr/>
          </p:nvSpPr>
          <p:spPr>
            <a:xfrm>
              <a:off x="7287932" y="2034865"/>
              <a:ext cx="2389383" cy="2389383"/>
            </a:xfrm>
            <a:prstGeom prst="roundRect">
              <a:avLst>
                <a:gd name="adj" fmla="val 16667"/>
              </a:avLst>
            </a:prstGeom>
            <a:solidFill>
              <a:schemeClr val="lt1"/>
            </a:solidFill>
            <a:ln>
              <a:noFill/>
            </a:ln>
            <a:effectLst>
              <a:outerShdw blurRad="127000" sx="102000" sy="102000" algn="ctr" rotWithShape="0">
                <a:srgbClr val="A5A5A5">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Arial"/>
                <a:ea typeface="Arial"/>
                <a:cs typeface="Arial"/>
                <a:sym typeface="Arial"/>
              </a:endParaRPr>
            </a:p>
          </p:txBody>
        </p:sp>
        <p:sp>
          <p:nvSpPr>
            <p:cNvPr id="241" name="Google Shape;241;p30"/>
            <p:cNvSpPr/>
            <p:nvPr/>
          </p:nvSpPr>
          <p:spPr>
            <a:xfrm>
              <a:off x="7428331" y="2175262"/>
              <a:ext cx="2108588" cy="2108588"/>
            </a:xfrm>
            <a:prstGeom prst="roundRect">
              <a:avLst>
                <a:gd name="adj" fmla="val 14754"/>
              </a:avLst>
            </a:prstGeom>
            <a:solidFill>
              <a:schemeClr val="accent1"/>
            </a:solidFill>
            <a:ln>
              <a:noFill/>
            </a:ln>
            <a:effectLst>
              <a:outerShdw blurRad="50800" sx="102000" sy="102000" algn="ctr" rotWithShape="0">
                <a:srgbClr val="7F7F7F">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Arial"/>
                <a:ea typeface="Arial"/>
                <a:cs typeface="Arial"/>
                <a:sym typeface="Arial"/>
              </a:endParaRPr>
            </a:p>
          </p:txBody>
        </p:sp>
      </p:grpSp>
      <p:grpSp>
        <p:nvGrpSpPr>
          <p:cNvPr id="242" name="Google Shape;242;p30"/>
          <p:cNvGrpSpPr/>
          <p:nvPr/>
        </p:nvGrpSpPr>
        <p:grpSpPr>
          <a:xfrm>
            <a:off x="1681643" y="2819140"/>
            <a:ext cx="900112" cy="900112"/>
            <a:chOff x="2029050" y="2262189"/>
            <a:chExt cx="900112" cy="900112"/>
          </a:xfrm>
        </p:grpSpPr>
        <p:pic>
          <p:nvPicPr>
            <p:cNvPr id="243" name="Google Shape;243;p30"/>
            <p:cNvPicPr preferRelativeResize="0"/>
            <p:nvPr/>
          </p:nvPicPr>
          <p:blipFill rotWithShape="1">
            <a:blip r:embed="rId2">
              <a:alphaModFix/>
            </a:blip>
            <a:srcRect/>
            <a:stretch/>
          </p:blipFill>
          <p:spPr>
            <a:xfrm>
              <a:off x="2029050" y="2262189"/>
              <a:ext cx="900112" cy="900112"/>
            </a:xfrm>
            <a:prstGeom prst="rect">
              <a:avLst/>
            </a:prstGeom>
            <a:noFill/>
            <a:ln>
              <a:noFill/>
            </a:ln>
          </p:spPr>
        </p:pic>
        <p:sp>
          <p:nvSpPr>
            <p:cNvPr id="244" name="Google Shape;244;p30"/>
            <p:cNvSpPr/>
            <p:nvPr/>
          </p:nvSpPr>
          <p:spPr>
            <a:xfrm>
              <a:off x="2162175" y="2400300"/>
              <a:ext cx="428625" cy="428625"/>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Divider - Long Title">
  <p:cSld name="Section Divider - Long Title">
    <p:spTree>
      <p:nvGrpSpPr>
        <p:cNvPr id="1" name="Shape 36"/>
        <p:cNvGrpSpPr/>
        <p:nvPr/>
      </p:nvGrpSpPr>
      <p:grpSpPr>
        <a:xfrm>
          <a:off x="0" y="0"/>
          <a:ext cx="0" cy="0"/>
          <a:chOff x="0" y="0"/>
          <a:chExt cx="0" cy="0"/>
        </a:xfrm>
      </p:grpSpPr>
      <p:sp>
        <p:nvSpPr>
          <p:cNvPr id="37" name="Google Shape;37;p4"/>
          <p:cNvSpPr>
            <a:spLocks noGrp="1"/>
          </p:cNvSpPr>
          <p:nvPr>
            <p:ph type="pic" idx="2"/>
          </p:nvPr>
        </p:nvSpPr>
        <p:spPr>
          <a:xfrm>
            <a:off x="0" y="0"/>
            <a:ext cx="10688638" cy="7562850"/>
          </a:xfrm>
          <a:prstGeom prst="rect">
            <a:avLst/>
          </a:prstGeom>
          <a:solidFill>
            <a:schemeClr val="lt1"/>
          </a:solidFill>
          <a:ln>
            <a:noFill/>
          </a:ln>
        </p:spPr>
        <p:txBody>
          <a:bodyPr spcFirstLastPara="1" wrap="square" lIns="91425" tIns="45700" rIns="91425" bIns="45700" anchor="t" anchorCtr="0">
            <a:noAutofit/>
          </a:bodyPr>
          <a:lstStyle>
            <a:lvl1pPr marR="0" lvl="0" algn="l" rtl="0">
              <a:lnSpc>
                <a:spcPct val="100000"/>
              </a:lnSpc>
              <a:spcBef>
                <a:spcPts val="1052"/>
              </a:spcBef>
              <a:spcAft>
                <a:spcPts val="0"/>
              </a:spcAft>
              <a:buClr>
                <a:schemeClr val="accent1"/>
              </a:buClr>
              <a:buSzPts val="2160"/>
              <a:buFont typeface="Noto Sans Symbols"/>
              <a:buChar char="▪"/>
              <a:defRPr sz="2400" b="0" i="0" u="none" strike="noStrike" cap="none">
                <a:solidFill>
                  <a:schemeClr val="dk1"/>
                </a:solidFill>
                <a:latin typeface="Arial"/>
                <a:ea typeface="Arial"/>
                <a:cs typeface="Arial"/>
                <a:sym typeface="Arial"/>
              </a:defRPr>
            </a:lvl1pPr>
            <a:lvl2pPr marR="0" lvl="1" algn="l" rtl="0">
              <a:lnSpc>
                <a:spcPct val="100000"/>
              </a:lnSpc>
              <a:spcBef>
                <a:spcPts val="1052"/>
              </a:spcBef>
              <a:spcAft>
                <a:spcPts val="0"/>
              </a:spcAft>
              <a:buClr>
                <a:schemeClr val="accent1"/>
              </a:buClr>
              <a:buSzPts val="2104"/>
              <a:buFont typeface="Arial"/>
              <a:buChar char="-"/>
              <a:defRPr sz="2104" b="0" i="0" u="none" strike="noStrike" cap="none">
                <a:solidFill>
                  <a:schemeClr val="dk1"/>
                </a:solidFill>
                <a:latin typeface="Arial"/>
                <a:ea typeface="Arial"/>
                <a:cs typeface="Arial"/>
                <a:sym typeface="Arial"/>
              </a:defRPr>
            </a:lvl2pPr>
            <a:lvl3pPr marR="0" lvl="2" algn="l" rtl="0">
              <a:lnSpc>
                <a:spcPct val="100000"/>
              </a:lnSpc>
              <a:spcBef>
                <a:spcPts val="1052"/>
              </a:spcBef>
              <a:spcAft>
                <a:spcPts val="0"/>
              </a:spcAft>
              <a:buClr>
                <a:schemeClr val="accent1"/>
              </a:buClr>
              <a:buSzPts val="1800"/>
              <a:buFont typeface="Arial"/>
              <a:buChar char="-"/>
              <a:defRPr sz="1800" b="0" i="0" u="none" strike="noStrike" cap="none">
                <a:solidFill>
                  <a:schemeClr val="dk1"/>
                </a:solidFill>
                <a:latin typeface="Arial"/>
                <a:ea typeface="Arial"/>
                <a:cs typeface="Arial"/>
                <a:sym typeface="Arial"/>
              </a:defRPr>
            </a:lvl3pPr>
            <a:lvl4pPr marR="0" lvl="3" algn="l" rtl="0">
              <a:lnSpc>
                <a:spcPct val="100000"/>
              </a:lnSpc>
              <a:spcBef>
                <a:spcPts val="1052"/>
              </a:spcBef>
              <a:spcAft>
                <a:spcPts val="0"/>
              </a:spcAft>
              <a:buClr>
                <a:schemeClr val="accent1"/>
              </a:buClr>
              <a:buSzPts val="1800"/>
              <a:buFont typeface="Arial"/>
              <a:buChar char="-"/>
              <a:defRPr sz="1800" b="0" i="0" u="none" strike="noStrike" cap="none">
                <a:solidFill>
                  <a:schemeClr val="dk1"/>
                </a:solidFill>
                <a:latin typeface="Arial"/>
                <a:ea typeface="Arial"/>
                <a:cs typeface="Arial"/>
                <a:sym typeface="Arial"/>
              </a:defRPr>
            </a:lvl4pPr>
            <a:lvl5pPr marR="0" lvl="4" algn="l" rtl="0">
              <a:lnSpc>
                <a:spcPct val="100000"/>
              </a:lnSpc>
              <a:spcBef>
                <a:spcPts val="1052"/>
              </a:spcBef>
              <a:spcAft>
                <a:spcPts val="0"/>
              </a:spcAft>
              <a:buClr>
                <a:schemeClr val="accent1"/>
              </a:buClr>
              <a:buSzPts val="1800"/>
              <a:buFont typeface="Arial"/>
              <a:buChar char="-"/>
              <a:defRPr sz="1800" b="0" i="0" u="none" strike="noStrike" cap="none">
                <a:solidFill>
                  <a:schemeClr val="dk1"/>
                </a:solidFill>
                <a:latin typeface="Arial"/>
                <a:ea typeface="Arial"/>
                <a:cs typeface="Arial"/>
                <a:sym typeface="Arial"/>
              </a:defRPr>
            </a:lvl5pPr>
            <a:lvl6pPr marR="0" lvl="5"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Arial"/>
                <a:ea typeface="Arial"/>
                <a:cs typeface="Arial"/>
                <a:sym typeface="Arial"/>
              </a:defRPr>
            </a:lvl6pPr>
            <a:lvl7pPr marR="0" lvl="6"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Arial"/>
                <a:ea typeface="Arial"/>
                <a:cs typeface="Arial"/>
                <a:sym typeface="Arial"/>
              </a:defRPr>
            </a:lvl7pPr>
            <a:lvl8pPr marR="0" lvl="7"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Arial"/>
                <a:ea typeface="Arial"/>
                <a:cs typeface="Arial"/>
                <a:sym typeface="Arial"/>
              </a:defRPr>
            </a:lvl8pPr>
            <a:lvl9pPr marR="0" lvl="8"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Arial"/>
                <a:ea typeface="Arial"/>
                <a:cs typeface="Arial"/>
                <a:sym typeface="Arial"/>
              </a:defRPr>
            </a:lvl9pPr>
          </a:lstStyle>
          <a:p>
            <a:endParaRPr/>
          </a:p>
        </p:txBody>
      </p:sp>
      <p:sp>
        <p:nvSpPr>
          <p:cNvPr id="38" name="Google Shape;38;p4"/>
          <p:cNvSpPr txBox="1">
            <a:spLocks noGrp="1"/>
          </p:cNvSpPr>
          <p:nvPr>
            <p:ph type="title"/>
          </p:nvPr>
        </p:nvSpPr>
        <p:spPr>
          <a:xfrm>
            <a:off x="928576" y="5810192"/>
            <a:ext cx="8936147" cy="852323"/>
          </a:xfrm>
          <a:prstGeom prst="rect">
            <a:avLst/>
          </a:prstGeom>
          <a:solidFill>
            <a:schemeClr val="accent1"/>
          </a:solidFill>
          <a:ln>
            <a:noFill/>
          </a:ln>
        </p:spPr>
        <p:txBody>
          <a:bodyPr spcFirstLastPara="1" wrap="square" lIns="274300" tIns="45700" rIns="274300" bIns="0" anchor="ctr" anchorCtr="0">
            <a:noAutofit/>
          </a:bodyPr>
          <a:lstStyle>
            <a:lvl1pPr lvl="0" algn="l">
              <a:lnSpc>
                <a:spcPct val="110000"/>
              </a:lnSpc>
              <a:spcBef>
                <a:spcPts val="0"/>
              </a:spcBef>
              <a:spcAft>
                <a:spcPts val="0"/>
              </a:spcAft>
              <a:buClr>
                <a:schemeClr val="lt1"/>
              </a:buClr>
              <a:buSzPts val="3000"/>
              <a:buFont typeface="Arial"/>
              <a:buNone/>
              <a:defRPr sz="3000" b="1">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9" name="Google Shape;39;p4"/>
          <p:cNvSpPr txBox="1"/>
          <p:nvPr/>
        </p:nvSpPr>
        <p:spPr>
          <a:xfrm>
            <a:off x="1" y="5810191"/>
            <a:ext cx="784947" cy="852323"/>
          </a:xfrm>
          <a:prstGeom prst="rect">
            <a:avLst/>
          </a:prstGeom>
          <a:solidFill>
            <a:srgbClr val="4D1C19"/>
          </a:solidFill>
          <a:ln>
            <a:noFill/>
          </a:ln>
        </p:spPr>
        <p:txBody>
          <a:bodyPr spcFirstLastPara="1" wrap="square" lIns="240475" tIns="40075" rIns="240475" bIns="0" anchor="ctr" anchorCtr="0">
            <a:noAutofit/>
          </a:bodyPr>
          <a:lstStyle/>
          <a:p>
            <a:pPr marL="0" marR="0" lvl="0" indent="0" algn="l" rtl="0">
              <a:lnSpc>
                <a:spcPct val="110000"/>
              </a:lnSpc>
              <a:spcBef>
                <a:spcPts val="0"/>
              </a:spcBef>
              <a:spcAft>
                <a:spcPts val="0"/>
              </a:spcAft>
              <a:buClr>
                <a:schemeClr val="lt1"/>
              </a:buClr>
              <a:buSzPts val="2805"/>
              <a:buFont typeface="Arial"/>
              <a:buNone/>
            </a:pPr>
            <a:endParaRPr sz="2805" b="1">
              <a:solidFill>
                <a:schemeClr val="lt1"/>
              </a:solidFill>
              <a:latin typeface="Arial"/>
              <a:ea typeface="Arial"/>
              <a:cs typeface="Arial"/>
              <a:sym typeface="Arial"/>
            </a:endParaRPr>
          </a:p>
        </p:txBody>
      </p:sp>
      <p:sp>
        <p:nvSpPr>
          <p:cNvPr id="40" name="Google Shape;40;p4"/>
          <p:cNvSpPr txBox="1">
            <a:spLocks noGrp="1"/>
          </p:cNvSpPr>
          <p:nvPr>
            <p:ph type="body" idx="1"/>
          </p:nvPr>
        </p:nvSpPr>
        <p:spPr>
          <a:xfrm>
            <a:off x="143628" y="5969286"/>
            <a:ext cx="497690" cy="534124"/>
          </a:xfrm>
          <a:prstGeom prst="rect">
            <a:avLst/>
          </a:prstGeom>
          <a:solidFill>
            <a:schemeClr val="lt1">
              <a:alpha val="53725"/>
            </a:schemeClr>
          </a:solidFill>
          <a:ln>
            <a:noFill/>
          </a:ln>
        </p:spPr>
        <p:txBody>
          <a:bodyPr spcFirstLastPara="1" wrap="square" lIns="91425" tIns="45700" rIns="91425" bIns="45700" anchor="t" anchorCtr="0">
            <a:noAutofit/>
          </a:bodyPr>
          <a:lstStyle>
            <a:lvl1pPr marL="457200" lvl="0" indent="-228600" algn="l">
              <a:lnSpc>
                <a:spcPct val="100000"/>
              </a:lnSpc>
              <a:spcBef>
                <a:spcPts val="1052"/>
              </a:spcBef>
              <a:spcAft>
                <a:spcPts val="0"/>
              </a:spcAft>
              <a:buSzPts val="2160"/>
              <a:buNone/>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41" name="Google Shape;41;p4"/>
          <p:cNvSpPr txBox="1"/>
          <p:nvPr/>
        </p:nvSpPr>
        <p:spPr>
          <a:xfrm>
            <a:off x="1" y="5810191"/>
            <a:ext cx="784947" cy="852323"/>
          </a:xfrm>
          <a:prstGeom prst="rect">
            <a:avLst/>
          </a:prstGeom>
          <a:solidFill>
            <a:srgbClr val="4D1C19"/>
          </a:solidFill>
          <a:ln>
            <a:noFill/>
          </a:ln>
        </p:spPr>
        <p:txBody>
          <a:bodyPr spcFirstLastPara="1" wrap="square" lIns="302500" tIns="50400" rIns="302500" bIns="0" anchor="ctr" anchorCtr="0">
            <a:noAutofit/>
          </a:bodyPr>
          <a:lstStyle/>
          <a:p>
            <a:pPr marL="0" marR="0" lvl="0" indent="0" algn="l" rtl="0">
              <a:lnSpc>
                <a:spcPct val="110000"/>
              </a:lnSpc>
              <a:spcBef>
                <a:spcPts val="0"/>
              </a:spcBef>
              <a:spcAft>
                <a:spcPts val="0"/>
              </a:spcAft>
              <a:buClr>
                <a:schemeClr val="lt1"/>
              </a:buClr>
              <a:buSzPts val="3529"/>
              <a:buFont typeface="Arial"/>
              <a:buNone/>
            </a:pPr>
            <a:endParaRPr sz="3529" b="1">
              <a:solidFill>
                <a:schemeClr val="lt1"/>
              </a:solidFill>
              <a:latin typeface="Arial"/>
              <a:ea typeface="Arial"/>
              <a:cs typeface="Arial"/>
              <a:sym typeface="Arial"/>
            </a:endParaRPr>
          </a:p>
        </p:txBody>
      </p:sp>
      <p:sp>
        <p:nvSpPr>
          <p:cNvPr id="42" name="Google Shape;42;p4"/>
          <p:cNvSpPr txBox="1">
            <a:spLocks noGrp="1"/>
          </p:cNvSpPr>
          <p:nvPr>
            <p:ph type="body" idx="3"/>
          </p:nvPr>
        </p:nvSpPr>
        <p:spPr>
          <a:xfrm>
            <a:off x="73628" y="6015550"/>
            <a:ext cx="567690" cy="484344"/>
          </a:xfrm>
          <a:prstGeom prst="rect">
            <a:avLst/>
          </a:prstGeom>
          <a:solidFill>
            <a:schemeClr val="lt1">
              <a:alpha val="53725"/>
            </a:schemeClr>
          </a:solidFill>
          <a:ln>
            <a:noFill/>
          </a:ln>
        </p:spPr>
        <p:txBody>
          <a:bodyPr spcFirstLastPara="1" wrap="square" lIns="91425" tIns="45700" rIns="91425" bIns="45700" anchor="t" anchorCtr="0">
            <a:noAutofit/>
          </a:bodyPr>
          <a:lstStyle>
            <a:lvl1pPr marL="457200" lvl="0" indent="-228600" algn="l">
              <a:lnSpc>
                <a:spcPct val="100000"/>
              </a:lnSpc>
              <a:spcBef>
                <a:spcPts val="1052"/>
              </a:spcBef>
              <a:spcAft>
                <a:spcPts val="0"/>
              </a:spcAft>
              <a:buSzPts val="2160"/>
              <a:buNone/>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Activity - Discussion + subtitle">
  <p:cSld name="Activity - Discussion + subtitle">
    <p:spTree>
      <p:nvGrpSpPr>
        <p:cNvPr id="1" name="Shape 245"/>
        <p:cNvGrpSpPr/>
        <p:nvPr/>
      </p:nvGrpSpPr>
      <p:grpSpPr>
        <a:xfrm>
          <a:off x="0" y="0"/>
          <a:ext cx="0" cy="0"/>
          <a:chOff x="0" y="0"/>
          <a:chExt cx="0" cy="0"/>
        </a:xfrm>
      </p:grpSpPr>
      <p:sp>
        <p:nvSpPr>
          <p:cNvPr id="246" name="Google Shape;246;p31"/>
          <p:cNvSpPr txBox="1">
            <a:spLocks noGrp="1"/>
          </p:cNvSpPr>
          <p:nvPr>
            <p:ph type="body" idx="1"/>
          </p:nvPr>
        </p:nvSpPr>
        <p:spPr>
          <a:xfrm>
            <a:off x="4622800" y="2317750"/>
            <a:ext cx="5711825" cy="2927350"/>
          </a:xfrm>
          <a:prstGeom prst="rect">
            <a:avLst/>
          </a:prstGeom>
          <a:noFill/>
          <a:ln>
            <a:noFill/>
          </a:ln>
        </p:spPr>
        <p:txBody>
          <a:bodyPr spcFirstLastPara="1" wrap="square" lIns="91425" tIns="45700" rIns="91425" bIns="45700" anchor="t" anchorCtr="0">
            <a:noAutofit/>
          </a:bodyPr>
          <a:lstStyle>
            <a:lvl1pPr marL="457200" lvl="0" indent="-331470" algn="l">
              <a:lnSpc>
                <a:spcPct val="100000"/>
              </a:lnSpc>
              <a:spcBef>
                <a:spcPts val="1052"/>
              </a:spcBef>
              <a:spcAft>
                <a:spcPts val="0"/>
              </a:spcAft>
              <a:buSzPts val="1620"/>
              <a:buChar char="▪"/>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cxnSp>
        <p:nvCxnSpPr>
          <p:cNvPr id="247" name="Google Shape;247;p31"/>
          <p:cNvCxnSpPr/>
          <p:nvPr/>
        </p:nvCxnSpPr>
        <p:spPr>
          <a:xfrm>
            <a:off x="4261041" y="504194"/>
            <a:ext cx="0" cy="6060784"/>
          </a:xfrm>
          <a:prstGeom prst="straightConnector1">
            <a:avLst/>
          </a:prstGeom>
          <a:noFill/>
          <a:ln w="9525" cap="flat" cmpd="sng">
            <a:solidFill>
              <a:srgbClr val="D8D8D8"/>
            </a:solidFill>
            <a:prstDash val="dash"/>
            <a:miter lim="800000"/>
            <a:headEnd type="none" w="sm" len="sm"/>
            <a:tailEnd type="none" w="sm" len="sm"/>
          </a:ln>
        </p:spPr>
      </p:cxnSp>
      <p:sp>
        <p:nvSpPr>
          <p:cNvPr id="248" name="Google Shape;248;p31"/>
          <p:cNvSpPr txBox="1">
            <a:spLocks noGrp="1"/>
          </p:cNvSpPr>
          <p:nvPr>
            <p:ph type="body" idx="2"/>
          </p:nvPr>
        </p:nvSpPr>
        <p:spPr>
          <a:xfrm>
            <a:off x="4623394" y="1636867"/>
            <a:ext cx="5711741" cy="579468"/>
          </a:xfrm>
          <a:prstGeom prst="rect">
            <a:avLst/>
          </a:prstGeom>
          <a:noFill/>
          <a:ln>
            <a:noFill/>
          </a:ln>
        </p:spPr>
        <p:txBody>
          <a:bodyPr spcFirstLastPara="1" wrap="square" lIns="91425" tIns="45700" rIns="91425" bIns="45700" anchor="ctr" anchorCtr="0">
            <a:noAutofit/>
          </a:bodyPr>
          <a:lstStyle>
            <a:lvl1pPr marL="457200" lvl="0" indent="-228600" algn="l">
              <a:lnSpc>
                <a:spcPct val="100000"/>
              </a:lnSpc>
              <a:spcBef>
                <a:spcPts val="1052"/>
              </a:spcBef>
              <a:spcAft>
                <a:spcPts val="0"/>
              </a:spcAft>
              <a:buSzPts val="2340"/>
              <a:buNone/>
              <a:defRPr sz="2600" b="1">
                <a:solidFill>
                  <a:schemeClr val="dk2"/>
                </a:solidFill>
              </a:defRPr>
            </a:lvl1pPr>
            <a:lvl2pPr marL="914400" lvl="1" indent="-228600" algn="l">
              <a:lnSpc>
                <a:spcPct val="100000"/>
              </a:lnSpc>
              <a:spcBef>
                <a:spcPts val="1052"/>
              </a:spcBef>
              <a:spcAft>
                <a:spcPts val="0"/>
              </a:spcAft>
              <a:buSzPts val="2104"/>
              <a:buNone/>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cxnSp>
        <p:nvCxnSpPr>
          <p:cNvPr id="249" name="Google Shape;249;p31"/>
          <p:cNvCxnSpPr/>
          <p:nvPr/>
        </p:nvCxnSpPr>
        <p:spPr>
          <a:xfrm>
            <a:off x="4261041" y="504194"/>
            <a:ext cx="0" cy="6060784"/>
          </a:xfrm>
          <a:prstGeom prst="straightConnector1">
            <a:avLst/>
          </a:prstGeom>
          <a:noFill/>
          <a:ln w="9525" cap="flat" cmpd="sng">
            <a:solidFill>
              <a:srgbClr val="D8D8D8"/>
            </a:solidFill>
            <a:prstDash val="dash"/>
            <a:miter lim="800000"/>
            <a:headEnd type="none" w="sm" len="sm"/>
            <a:tailEnd type="none" w="sm" len="sm"/>
          </a:ln>
        </p:spPr>
      </p:cxnSp>
      <p:sp>
        <p:nvSpPr>
          <p:cNvPr id="250" name="Google Shape;250;p31"/>
          <p:cNvSpPr/>
          <p:nvPr/>
        </p:nvSpPr>
        <p:spPr>
          <a:xfrm>
            <a:off x="531151" y="5"/>
            <a:ext cx="3284526" cy="6862585"/>
          </a:xfrm>
          <a:prstGeom prst="rect">
            <a:avLst/>
          </a:prstGeom>
          <a:solidFill>
            <a:schemeClr val="lt2">
              <a:alpha val="4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985">
              <a:solidFill>
                <a:schemeClr val="lt1"/>
              </a:solidFill>
              <a:latin typeface="Arial"/>
              <a:ea typeface="Arial"/>
              <a:cs typeface="Arial"/>
              <a:sym typeface="Arial"/>
            </a:endParaRPr>
          </a:p>
        </p:txBody>
      </p:sp>
      <p:sp>
        <p:nvSpPr>
          <p:cNvPr id="251" name="Google Shape;251;p31"/>
          <p:cNvSpPr/>
          <p:nvPr/>
        </p:nvSpPr>
        <p:spPr>
          <a:xfrm>
            <a:off x="531151" y="5"/>
            <a:ext cx="3284526" cy="6862585"/>
          </a:xfrm>
          <a:prstGeom prst="rect">
            <a:avLst/>
          </a:prstGeom>
          <a:solidFill>
            <a:schemeClr val="lt2">
              <a:alpha val="4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578">
              <a:solidFill>
                <a:schemeClr val="lt1"/>
              </a:solidFill>
              <a:latin typeface="Arial"/>
              <a:ea typeface="Arial"/>
              <a:cs typeface="Arial"/>
              <a:sym typeface="Arial"/>
            </a:endParaRPr>
          </a:p>
        </p:txBody>
      </p:sp>
      <p:sp>
        <p:nvSpPr>
          <p:cNvPr id="252" name="Google Shape;252;p31"/>
          <p:cNvSpPr txBox="1"/>
          <p:nvPr/>
        </p:nvSpPr>
        <p:spPr>
          <a:xfrm>
            <a:off x="353779" y="4504813"/>
            <a:ext cx="3662316" cy="577979"/>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3156" b="1">
                <a:solidFill>
                  <a:schemeClr val="accent1"/>
                </a:solidFill>
                <a:latin typeface="Arial"/>
                <a:ea typeface="Arial"/>
                <a:cs typeface="Arial"/>
                <a:sym typeface="Arial"/>
              </a:rPr>
              <a:t>DISCUSSION</a:t>
            </a:r>
            <a:endParaRPr sz="3156" b="1">
              <a:solidFill>
                <a:schemeClr val="accent1"/>
              </a:solidFill>
              <a:latin typeface="Arial"/>
              <a:ea typeface="Arial"/>
              <a:cs typeface="Arial"/>
              <a:sym typeface="Arial"/>
            </a:endParaRPr>
          </a:p>
        </p:txBody>
      </p:sp>
      <p:grpSp>
        <p:nvGrpSpPr>
          <p:cNvPr id="253" name="Google Shape;253;p31"/>
          <p:cNvGrpSpPr/>
          <p:nvPr/>
        </p:nvGrpSpPr>
        <p:grpSpPr>
          <a:xfrm>
            <a:off x="1179641" y="2317875"/>
            <a:ext cx="1930400" cy="1930398"/>
            <a:chOff x="7287932" y="2034865"/>
            <a:chExt cx="2389383" cy="2389383"/>
          </a:xfrm>
        </p:grpSpPr>
        <p:sp>
          <p:nvSpPr>
            <p:cNvPr id="254" name="Google Shape;254;p31"/>
            <p:cNvSpPr/>
            <p:nvPr/>
          </p:nvSpPr>
          <p:spPr>
            <a:xfrm>
              <a:off x="7287932" y="2034865"/>
              <a:ext cx="2389383" cy="2389383"/>
            </a:xfrm>
            <a:prstGeom prst="roundRect">
              <a:avLst>
                <a:gd name="adj" fmla="val 16667"/>
              </a:avLst>
            </a:prstGeom>
            <a:solidFill>
              <a:schemeClr val="lt1"/>
            </a:solidFill>
            <a:ln>
              <a:noFill/>
            </a:ln>
            <a:effectLst>
              <a:outerShdw blurRad="127000" sx="102000" sy="102000" algn="ctr" rotWithShape="0">
                <a:srgbClr val="A5A5A5">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Arial"/>
                <a:ea typeface="Arial"/>
                <a:cs typeface="Arial"/>
                <a:sym typeface="Arial"/>
              </a:endParaRPr>
            </a:p>
          </p:txBody>
        </p:sp>
        <p:sp>
          <p:nvSpPr>
            <p:cNvPr id="255" name="Google Shape;255;p31"/>
            <p:cNvSpPr/>
            <p:nvPr/>
          </p:nvSpPr>
          <p:spPr>
            <a:xfrm>
              <a:off x="7428331" y="2175262"/>
              <a:ext cx="2108588" cy="2108588"/>
            </a:xfrm>
            <a:prstGeom prst="roundRect">
              <a:avLst>
                <a:gd name="adj" fmla="val 14754"/>
              </a:avLst>
            </a:prstGeom>
            <a:solidFill>
              <a:schemeClr val="accent1"/>
            </a:solidFill>
            <a:ln>
              <a:noFill/>
            </a:ln>
            <a:effectLst>
              <a:outerShdw blurRad="50800" sx="102000" sy="102000" algn="ctr" rotWithShape="0">
                <a:srgbClr val="7F7F7F">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Arial"/>
                <a:ea typeface="Arial"/>
                <a:cs typeface="Arial"/>
                <a:sym typeface="Arial"/>
              </a:endParaRPr>
            </a:p>
          </p:txBody>
        </p:sp>
      </p:grpSp>
      <p:grpSp>
        <p:nvGrpSpPr>
          <p:cNvPr id="256" name="Google Shape;256;p31"/>
          <p:cNvGrpSpPr/>
          <p:nvPr/>
        </p:nvGrpSpPr>
        <p:grpSpPr>
          <a:xfrm>
            <a:off x="1681643" y="2819140"/>
            <a:ext cx="900112" cy="900112"/>
            <a:chOff x="2029050" y="2262189"/>
            <a:chExt cx="900112" cy="900112"/>
          </a:xfrm>
        </p:grpSpPr>
        <p:pic>
          <p:nvPicPr>
            <p:cNvPr id="257" name="Google Shape;257;p31"/>
            <p:cNvPicPr preferRelativeResize="0"/>
            <p:nvPr/>
          </p:nvPicPr>
          <p:blipFill rotWithShape="1">
            <a:blip r:embed="rId2">
              <a:alphaModFix/>
            </a:blip>
            <a:srcRect/>
            <a:stretch/>
          </p:blipFill>
          <p:spPr>
            <a:xfrm>
              <a:off x="2029050" y="2262189"/>
              <a:ext cx="900112" cy="900112"/>
            </a:xfrm>
            <a:prstGeom prst="rect">
              <a:avLst/>
            </a:prstGeom>
            <a:noFill/>
            <a:ln>
              <a:noFill/>
            </a:ln>
          </p:spPr>
        </p:pic>
        <p:sp>
          <p:nvSpPr>
            <p:cNvPr id="258" name="Google Shape;258;p31"/>
            <p:cNvSpPr/>
            <p:nvPr/>
          </p:nvSpPr>
          <p:spPr>
            <a:xfrm>
              <a:off x="2162175" y="2400300"/>
              <a:ext cx="428625" cy="428625"/>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1_Activity - Discussion">
  <p:cSld name="1_Activity - Discussion">
    <p:spTree>
      <p:nvGrpSpPr>
        <p:cNvPr id="1" name="Shape 259"/>
        <p:cNvGrpSpPr/>
        <p:nvPr/>
      </p:nvGrpSpPr>
      <p:grpSpPr>
        <a:xfrm>
          <a:off x="0" y="0"/>
          <a:ext cx="0" cy="0"/>
          <a:chOff x="0" y="0"/>
          <a:chExt cx="0" cy="0"/>
        </a:xfrm>
      </p:grpSpPr>
      <p:sp>
        <p:nvSpPr>
          <p:cNvPr id="260" name="Google Shape;260;p32"/>
          <p:cNvSpPr/>
          <p:nvPr/>
        </p:nvSpPr>
        <p:spPr>
          <a:xfrm>
            <a:off x="0" y="6"/>
            <a:ext cx="3662315" cy="1065534"/>
          </a:xfrm>
          <a:prstGeom prst="rect">
            <a:avLst/>
          </a:prstGeom>
          <a:solidFill>
            <a:schemeClr val="lt2">
              <a:alpha val="4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578">
              <a:solidFill>
                <a:schemeClr val="lt1"/>
              </a:solidFill>
              <a:latin typeface="Arial"/>
              <a:ea typeface="Arial"/>
              <a:cs typeface="Arial"/>
              <a:sym typeface="Arial"/>
            </a:endParaRPr>
          </a:p>
        </p:txBody>
      </p:sp>
      <p:sp>
        <p:nvSpPr>
          <p:cNvPr id="261" name="Google Shape;261;p32"/>
          <p:cNvSpPr txBox="1"/>
          <p:nvPr/>
        </p:nvSpPr>
        <p:spPr>
          <a:xfrm>
            <a:off x="999048" y="598427"/>
            <a:ext cx="3662316" cy="40011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000" b="1">
                <a:solidFill>
                  <a:schemeClr val="accent1"/>
                </a:solidFill>
                <a:latin typeface="Arial"/>
                <a:ea typeface="Arial"/>
                <a:cs typeface="Arial"/>
                <a:sym typeface="Arial"/>
              </a:rPr>
              <a:t>DISCUSSION</a:t>
            </a:r>
            <a:endParaRPr sz="2000" b="1">
              <a:solidFill>
                <a:schemeClr val="accent1"/>
              </a:solidFill>
              <a:latin typeface="Arial"/>
              <a:ea typeface="Arial"/>
              <a:cs typeface="Arial"/>
              <a:sym typeface="Arial"/>
            </a:endParaRPr>
          </a:p>
        </p:txBody>
      </p:sp>
      <p:grpSp>
        <p:nvGrpSpPr>
          <p:cNvPr id="262" name="Google Shape;262;p32"/>
          <p:cNvGrpSpPr/>
          <p:nvPr/>
        </p:nvGrpSpPr>
        <p:grpSpPr>
          <a:xfrm>
            <a:off x="407480" y="506094"/>
            <a:ext cx="492444" cy="492443"/>
            <a:chOff x="1179641" y="2317875"/>
            <a:chExt cx="1930400" cy="1930398"/>
          </a:xfrm>
        </p:grpSpPr>
        <p:grpSp>
          <p:nvGrpSpPr>
            <p:cNvPr id="263" name="Google Shape;263;p32"/>
            <p:cNvGrpSpPr/>
            <p:nvPr/>
          </p:nvGrpSpPr>
          <p:grpSpPr>
            <a:xfrm>
              <a:off x="1179641" y="2317875"/>
              <a:ext cx="1930400" cy="1930398"/>
              <a:chOff x="7287932" y="2034865"/>
              <a:chExt cx="2389383" cy="2389383"/>
            </a:xfrm>
          </p:grpSpPr>
          <p:sp>
            <p:nvSpPr>
              <p:cNvPr id="264" name="Google Shape;264;p32"/>
              <p:cNvSpPr/>
              <p:nvPr/>
            </p:nvSpPr>
            <p:spPr>
              <a:xfrm>
                <a:off x="7287932" y="2034865"/>
                <a:ext cx="2389383" cy="2389383"/>
              </a:xfrm>
              <a:prstGeom prst="roundRect">
                <a:avLst>
                  <a:gd name="adj" fmla="val 16667"/>
                </a:avLst>
              </a:prstGeom>
              <a:solidFill>
                <a:schemeClr val="lt1"/>
              </a:solidFill>
              <a:ln>
                <a:noFill/>
              </a:ln>
              <a:effectLst>
                <a:outerShdw blurRad="127000" sx="102000" sy="102000" algn="ctr" rotWithShape="0">
                  <a:srgbClr val="A5A5A5">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Arial"/>
                  <a:ea typeface="Arial"/>
                  <a:cs typeface="Arial"/>
                  <a:sym typeface="Arial"/>
                </a:endParaRPr>
              </a:p>
            </p:txBody>
          </p:sp>
          <p:sp>
            <p:nvSpPr>
              <p:cNvPr id="265" name="Google Shape;265;p32"/>
              <p:cNvSpPr/>
              <p:nvPr/>
            </p:nvSpPr>
            <p:spPr>
              <a:xfrm>
                <a:off x="7428331" y="2175262"/>
                <a:ext cx="2108588" cy="2108588"/>
              </a:xfrm>
              <a:prstGeom prst="roundRect">
                <a:avLst>
                  <a:gd name="adj" fmla="val 14754"/>
                </a:avLst>
              </a:prstGeom>
              <a:solidFill>
                <a:schemeClr val="accent1"/>
              </a:solidFill>
              <a:ln>
                <a:noFill/>
              </a:ln>
              <a:effectLst>
                <a:outerShdw blurRad="50800" sx="102000" sy="102000" algn="ctr" rotWithShape="0">
                  <a:srgbClr val="7F7F7F">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Arial"/>
                  <a:ea typeface="Arial"/>
                  <a:cs typeface="Arial"/>
                  <a:sym typeface="Arial"/>
                </a:endParaRPr>
              </a:p>
            </p:txBody>
          </p:sp>
        </p:grpSp>
        <p:grpSp>
          <p:nvGrpSpPr>
            <p:cNvPr id="266" name="Google Shape;266;p32"/>
            <p:cNvGrpSpPr/>
            <p:nvPr/>
          </p:nvGrpSpPr>
          <p:grpSpPr>
            <a:xfrm>
              <a:off x="1681643" y="2819140"/>
              <a:ext cx="900112" cy="900112"/>
              <a:chOff x="2029050" y="2262189"/>
              <a:chExt cx="900112" cy="900112"/>
            </a:xfrm>
          </p:grpSpPr>
          <p:pic>
            <p:nvPicPr>
              <p:cNvPr id="267" name="Google Shape;267;p32"/>
              <p:cNvPicPr preferRelativeResize="0"/>
              <p:nvPr/>
            </p:nvPicPr>
            <p:blipFill rotWithShape="1">
              <a:blip r:embed="rId2">
                <a:alphaModFix/>
              </a:blip>
              <a:srcRect/>
              <a:stretch/>
            </p:blipFill>
            <p:spPr>
              <a:xfrm>
                <a:off x="2029050" y="2262189"/>
                <a:ext cx="900112" cy="900112"/>
              </a:xfrm>
              <a:prstGeom prst="rect">
                <a:avLst/>
              </a:prstGeom>
              <a:noFill/>
              <a:ln>
                <a:noFill/>
              </a:ln>
            </p:spPr>
          </p:pic>
          <p:sp>
            <p:nvSpPr>
              <p:cNvPr id="268" name="Google Shape;268;p32"/>
              <p:cNvSpPr/>
              <p:nvPr/>
            </p:nvSpPr>
            <p:spPr>
              <a:xfrm>
                <a:off x="2162175" y="2400300"/>
                <a:ext cx="428625" cy="428625"/>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grpSp>
      <p:cxnSp>
        <p:nvCxnSpPr>
          <p:cNvPr id="269" name="Google Shape;269;p32"/>
          <p:cNvCxnSpPr/>
          <p:nvPr/>
        </p:nvCxnSpPr>
        <p:spPr>
          <a:xfrm>
            <a:off x="5333433" y="1693889"/>
            <a:ext cx="0" cy="4869814"/>
          </a:xfrm>
          <a:prstGeom prst="straightConnector1">
            <a:avLst/>
          </a:prstGeom>
          <a:noFill/>
          <a:ln w="9525" cap="flat" cmpd="sng">
            <a:solidFill>
              <a:srgbClr val="D8D8D8"/>
            </a:solidFill>
            <a:prstDash val="dash"/>
            <a:miter lim="800000"/>
            <a:headEnd type="none" w="sm" len="sm"/>
            <a:tailEnd type="none" w="sm" len="sm"/>
          </a:ln>
        </p:spPr>
      </p:cxnSp>
      <p:sp>
        <p:nvSpPr>
          <p:cNvPr id="270" name="Google Shape;270;p32"/>
          <p:cNvSpPr txBox="1">
            <a:spLocks noGrp="1"/>
          </p:cNvSpPr>
          <p:nvPr>
            <p:ph type="body" idx="1"/>
          </p:nvPr>
        </p:nvSpPr>
        <p:spPr>
          <a:xfrm>
            <a:off x="5518150" y="2063221"/>
            <a:ext cx="4762500" cy="4503701"/>
          </a:xfrm>
          <a:prstGeom prst="rect">
            <a:avLst/>
          </a:prstGeom>
          <a:solidFill>
            <a:schemeClr val="accent6"/>
          </a:solidFill>
          <a:ln>
            <a:noFill/>
          </a:ln>
        </p:spPr>
        <p:txBody>
          <a:bodyPr spcFirstLastPara="1" wrap="square" lIns="182875" tIns="182875" rIns="182875" bIns="182875" anchor="t" anchorCtr="0">
            <a:noAutofit/>
          </a:bodyPr>
          <a:lstStyle>
            <a:lvl1pPr marL="457200" lvl="0" indent="-331470" algn="l">
              <a:lnSpc>
                <a:spcPct val="100000"/>
              </a:lnSpc>
              <a:spcBef>
                <a:spcPts val="1052"/>
              </a:spcBef>
              <a:spcAft>
                <a:spcPts val="0"/>
              </a:spcAft>
              <a:buSzPts val="1620"/>
              <a:buChar char="▪"/>
              <a:defRPr sz="1800"/>
            </a:lvl1pPr>
            <a:lvl2pPr marL="914400" lvl="1" indent="-342900" algn="l">
              <a:lnSpc>
                <a:spcPct val="100000"/>
              </a:lnSpc>
              <a:spcBef>
                <a:spcPts val="1052"/>
              </a:spcBef>
              <a:spcAft>
                <a:spcPts val="0"/>
              </a:spcAft>
              <a:buSzPts val="1800"/>
              <a:buChar char="-"/>
              <a:defRPr sz="1800"/>
            </a:lvl2pPr>
            <a:lvl3pPr marL="1371600" lvl="2" indent="-342900" algn="l">
              <a:lnSpc>
                <a:spcPct val="100000"/>
              </a:lnSpc>
              <a:spcBef>
                <a:spcPts val="1052"/>
              </a:spcBef>
              <a:spcAft>
                <a:spcPts val="0"/>
              </a:spcAft>
              <a:buSzPts val="1800"/>
              <a:buChar char="-"/>
              <a:defRPr sz="1800"/>
            </a:lvl3pPr>
            <a:lvl4pPr marL="1828800" lvl="3" indent="-342900" algn="l">
              <a:lnSpc>
                <a:spcPct val="100000"/>
              </a:lnSpc>
              <a:spcBef>
                <a:spcPts val="1052"/>
              </a:spcBef>
              <a:spcAft>
                <a:spcPts val="0"/>
              </a:spcAft>
              <a:buSzPts val="1800"/>
              <a:buChar char="-"/>
              <a:defRPr sz="1800"/>
            </a:lvl4pPr>
            <a:lvl5pPr marL="2286000" lvl="4" indent="-342900" algn="l">
              <a:lnSpc>
                <a:spcPct val="100000"/>
              </a:lnSpc>
              <a:spcBef>
                <a:spcPts val="1052"/>
              </a:spcBef>
              <a:spcAft>
                <a:spcPts val="0"/>
              </a:spcAft>
              <a:buSzPts val="1800"/>
              <a:buChar char="-"/>
              <a:defRPr sz="1800"/>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271" name="Google Shape;271;p32"/>
          <p:cNvSpPr txBox="1">
            <a:spLocks noGrp="1"/>
          </p:cNvSpPr>
          <p:nvPr>
            <p:ph type="body" idx="2"/>
          </p:nvPr>
        </p:nvSpPr>
        <p:spPr>
          <a:xfrm>
            <a:off x="436416" y="1693889"/>
            <a:ext cx="4712301" cy="4869632"/>
          </a:xfrm>
          <a:prstGeom prst="rect">
            <a:avLst/>
          </a:prstGeom>
          <a:noFill/>
          <a:ln>
            <a:noFill/>
          </a:ln>
        </p:spPr>
        <p:txBody>
          <a:bodyPr spcFirstLastPara="1" wrap="square" lIns="91425" tIns="45700" rIns="91425" bIns="45700" anchor="t" anchorCtr="0">
            <a:noAutofit/>
          </a:bodyPr>
          <a:lstStyle>
            <a:lvl1pPr marL="457200" lvl="0" indent="-331470" algn="l">
              <a:lnSpc>
                <a:spcPct val="100000"/>
              </a:lnSpc>
              <a:spcBef>
                <a:spcPts val="1052"/>
              </a:spcBef>
              <a:spcAft>
                <a:spcPts val="0"/>
              </a:spcAft>
              <a:buSzPts val="1620"/>
              <a:buChar char="▪"/>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272" name="Google Shape;272;p32"/>
          <p:cNvSpPr txBox="1"/>
          <p:nvPr/>
        </p:nvSpPr>
        <p:spPr>
          <a:xfrm>
            <a:off x="5518150" y="1693889"/>
            <a:ext cx="4762492" cy="369332"/>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800" b="1">
                <a:solidFill>
                  <a:schemeClr val="dk1"/>
                </a:solidFill>
                <a:latin typeface="Arial"/>
                <a:ea typeface="Arial"/>
                <a:cs typeface="Arial"/>
                <a:sym typeface="Arial"/>
              </a:rPr>
              <a:t>Facilitator Notes</a:t>
            </a:r>
            <a:endParaRPr/>
          </a:p>
        </p:txBody>
      </p:sp>
      <p:sp>
        <p:nvSpPr>
          <p:cNvPr id="273" name="Google Shape;273;p32"/>
          <p:cNvSpPr txBox="1">
            <a:spLocks noGrp="1"/>
          </p:cNvSpPr>
          <p:nvPr>
            <p:ph type="title"/>
          </p:nvPr>
        </p:nvSpPr>
        <p:spPr>
          <a:xfrm>
            <a:off x="309238" y="1144048"/>
            <a:ext cx="9971391" cy="542361"/>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accent1"/>
              </a:buClr>
              <a:buSzPts val="3000"/>
              <a:buFont typeface="Arial"/>
              <a:buNone/>
              <a:defRPr sz="3000" b="1">
                <a:solidFill>
                  <a:schemeClr val="accen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74" name="Google Shape;274;p32"/>
          <p:cNvSpPr/>
          <p:nvPr/>
        </p:nvSpPr>
        <p:spPr>
          <a:xfrm rot="-5400000">
            <a:off x="88674" y="1193671"/>
            <a:ext cx="122275" cy="299615"/>
          </a:xfrm>
          <a:prstGeom prst="rect">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985">
              <a:solidFill>
                <a:schemeClr val="lt1"/>
              </a:solidFill>
              <a:latin typeface="Arial"/>
              <a:ea typeface="Arial"/>
              <a:cs typeface="Arial"/>
              <a:sym typeface="Arial"/>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Activity - Activity">
  <p:cSld name="Activity - Activity">
    <p:spTree>
      <p:nvGrpSpPr>
        <p:cNvPr id="1" name="Shape 275"/>
        <p:cNvGrpSpPr/>
        <p:nvPr/>
      </p:nvGrpSpPr>
      <p:grpSpPr>
        <a:xfrm>
          <a:off x="0" y="0"/>
          <a:ext cx="0" cy="0"/>
          <a:chOff x="0" y="0"/>
          <a:chExt cx="0" cy="0"/>
        </a:xfrm>
      </p:grpSpPr>
      <p:cxnSp>
        <p:nvCxnSpPr>
          <p:cNvPr id="276" name="Google Shape;276;p33"/>
          <p:cNvCxnSpPr/>
          <p:nvPr/>
        </p:nvCxnSpPr>
        <p:spPr>
          <a:xfrm>
            <a:off x="4261041" y="504194"/>
            <a:ext cx="0" cy="6060784"/>
          </a:xfrm>
          <a:prstGeom prst="straightConnector1">
            <a:avLst/>
          </a:prstGeom>
          <a:noFill/>
          <a:ln w="9525" cap="flat" cmpd="sng">
            <a:solidFill>
              <a:srgbClr val="D8D8D8"/>
            </a:solidFill>
            <a:prstDash val="dash"/>
            <a:miter lim="800000"/>
            <a:headEnd type="none" w="sm" len="sm"/>
            <a:tailEnd type="none" w="sm" len="sm"/>
          </a:ln>
        </p:spPr>
      </p:cxnSp>
      <p:cxnSp>
        <p:nvCxnSpPr>
          <p:cNvPr id="277" name="Google Shape;277;p33"/>
          <p:cNvCxnSpPr/>
          <p:nvPr/>
        </p:nvCxnSpPr>
        <p:spPr>
          <a:xfrm>
            <a:off x="4261041" y="504194"/>
            <a:ext cx="0" cy="6060784"/>
          </a:xfrm>
          <a:prstGeom prst="straightConnector1">
            <a:avLst/>
          </a:prstGeom>
          <a:noFill/>
          <a:ln w="9525" cap="flat" cmpd="sng">
            <a:solidFill>
              <a:srgbClr val="D8D8D8"/>
            </a:solidFill>
            <a:prstDash val="dash"/>
            <a:miter lim="800000"/>
            <a:headEnd type="none" w="sm" len="sm"/>
            <a:tailEnd type="none" w="sm" len="sm"/>
          </a:ln>
        </p:spPr>
      </p:cxnSp>
      <p:cxnSp>
        <p:nvCxnSpPr>
          <p:cNvPr id="278" name="Google Shape;278;p33"/>
          <p:cNvCxnSpPr/>
          <p:nvPr/>
        </p:nvCxnSpPr>
        <p:spPr>
          <a:xfrm>
            <a:off x="4261041" y="504194"/>
            <a:ext cx="0" cy="6060784"/>
          </a:xfrm>
          <a:prstGeom prst="straightConnector1">
            <a:avLst/>
          </a:prstGeom>
          <a:noFill/>
          <a:ln w="9525" cap="flat" cmpd="sng">
            <a:solidFill>
              <a:srgbClr val="D8D8D8"/>
            </a:solidFill>
            <a:prstDash val="dash"/>
            <a:miter lim="800000"/>
            <a:headEnd type="none" w="sm" len="sm"/>
            <a:tailEnd type="none" w="sm" len="sm"/>
          </a:ln>
        </p:spPr>
      </p:cxnSp>
      <p:cxnSp>
        <p:nvCxnSpPr>
          <p:cNvPr id="279" name="Google Shape;279;p33"/>
          <p:cNvCxnSpPr/>
          <p:nvPr/>
        </p:nvCxnSpPr>
        <p:spPr>
          <a:xfrm>
            <a:off x="4261041" y="504194"/>
            <a:ext cx="0" cy="6060784"/>
          </a:xfrm>
          <a:prstGeom prst="straightConnector1">
            <a:avLst/>
          </a:prstGeom>
          <a:noFill/>
          <a:ln w="9525" cap="flat" cmpd="sng">
            <a:solidFill>
              <a:srgbClr val="D8D8D8"/>
            </a:solidFill>
            <a:prstDash val="dash"/>
            <a:miter lim="800000"/>
            <a:headEnd type="none" w="sm" len="sm"/>
            <a:tailEnd type="none" w="sm" len="sm"/>
          </a:ln>
        </p:spPr>
      </p:cxnSp>
      <p:sp>
        <p:nvSpPr>
          <p:cNvPr id="280" name="Google Shape;280;p33"/>
          <p:cNvSpPr/>
          <p:nvPr/>
        </p:nvSpPr>
        <p:spPr>
          <a:xfrm>
            <a:off x="531151" y="5"/>
            <a:ext cx="3284526" cy="6862585"/>
          </a:xfrm>
          <a:prstGeom prst="rect">
            <a:avLst/>
          </a:prstGeom>
          <a:solidFill>
            <a:schemeClr val="lt2">
              <a:alpha val="4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985">
              <a:solidFill>
                <a:schemeClr val="lt1"/>
              </a:solidFill>
              <a:latin typeface="Arial"/>
              <a:ea typeface="Arial"/>
              <a:cs typeface="Arial"/>
              <a:sym typeface="Arial"/>
            </a:endParaRPr>
          </a:p>
        </p:txBody>
      </p:sp>
      <p:sp>
        <p:nvSpPr>
          <p:cNvPr id="281" name="Google Shape;281;p33"/>
          <p:cNvSpPr/>
          <p:nvPr/>
        </p:nvSpPr>
        <p:spPr>
          <a:xfrm>
            <a:off x="531151" y="5"/>
            <a:ext cx="3284526" cy="6862585"/>
          </a:xfrm>
          <a:prstGeom prst="rect">
            <a:avLst/>
          </a:prstGeom>
          <a:solidFill>
            <a:schemeClr val="lt2">
              <a:alpha val="4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578">
              <a:solidFill>
                <a:schemeClr val="lt1"/>
              </a:solidFill>
              <a:latin typeface="Arial"/>
              <a:ea typeface="Arial"/>
              <a:cs typeface="Arial"/>
              <a:sym typeface="Arial"/>
            </a:endParaRPr>
          </a:p>
        </p:txBody>
      </p:sp>
      <p:sp>
        <p:nvSpPr>
          <p:cNvPr id="282" name="Google Shape;282;p33"/>
          <p:cNvSpPr txBox="1"/>
          <p:nvPr/>
        </p:nvSpPr>
        <p:spPr>
          <a:xfrm>
            <a:off x="353779" y="4504813"/>
            <a:ext cx="3662316" cy="577979"/>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3156" b="1">
                <a:solidFill>
                  <a:schemeClr val="accent1"/>
                </a:solidFill>
                <a:latin typeface="Arial"/>
                <a:ea typeface="Arial"/>
                <a:cs typeface="Arial"/>
                <a:sym typeface="Arial"/>
              </a:rPr>
              <a:t>ACTIVITY</a:t>
            </a:r>
            <a:endParaRPr sz="3156" b="1">
              <a:solidFill>
                <a:schemeClr val="accent1"/>
              </a:solidFill>
              <a:latin typeface="Arial"/>
              <a:ea typeface="Arial"/>
              <a:cs typeface="Arial"/>
              <a:sym typeface="Arial"/>
            </a:endParaRPr>
          </a:p>
        </p:txBody>
      </p:sp>
      <p:grpSp>
        <p:nvGrpSpPr>
          <p:cNvPr id="283" name="Google Shape;283;p33"/>
          <p:cNvGrpSpPr/>
          <p:nvPr/>
        </p:nvGrpSpPr>
        <p:grpSpPr>
          <a:xfrm>
            <a:off x="1179641" y="2317875"/>
            <a:ext cx="1930400" cy="1930398"/>
            <a:chOff x="1179641" y="2317875"/>
            <a:chExt cx="1930400" cy="1930398"/>
          </a:xfrm>
        </p:grpSpPr>
        <p:grpSp>
          <p:nvGrpSpPr>
            <p:cNvPr id="284" name="Google Shape;284;p33"/>
            <p:cNvGrpSpPr/>
            <p:nvPr/>
          </p:nvGrpSpPr>
          <p:grpSpPr>
            <a:xfrm>
              <a:off x="1179641" y="2317875"/>
              <a:ext cx="1930400" cy="1930398"/>
              <a:chOff x="7287932" y="2034865"/>
              <a:chExt cx="2389383" cy="2389383"/>
            </a:xfrm>
          </p:grpSpPr>
          <p:sp>
            <p:nvSpPr>
              <p:cNvPr id="285" name="Google Shape;285;p33"/>
              <p:cNvSpPr/>
              <p:nvPr/>
            </p:nvSpPr>
            <p:spPr>
              <a:xfrm>
                <a:off x="7287932" y="2034865"/>
                <a:ext cx="2389383" cy="2389383"/>
              </a:xfrm>
              <a:prstGeom prst="roundRect">
                <a:avLst>
                  <a:gd name="adj" fmla="val 16667"/>
                </a:avLst>
              </a:prstGeom>
              <a:solidFill>
                <a:schemeClr val="lt1"/>
              </a:solidFill>
              <a:ln>
                <a:noFill/>
              </a:ln>
              <a:effectLst>
                <a:outerShdw blurRad="127000" sx="102000" sy="102000" algn="ctr" rotWithShape="0">
                  <a:srgbClr val="A5A5A5">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Arial"/>
                  <a:ea typeface="Arial"/>
                  <a:cs typeface="Arial"/>
                  <a:sym typeface="Arial"/>
                </a:endParaRPr>
              </a:p>
            </p:txBody>
          </p:sp>
          <p:sp>
            <p:nvSpPr>
              <p:cNvPr id="286" name="Google Shape;286;p33"/>
              <p:cNvSpPr/>
              <p:nvPr/>
            </p:nvSpPr>
            <p:spPr>
              <a:xfrm>
                <a:off x="7428331" y="2175262"/>
                <a:ext cx="2108588" cy="2108588"/>
              </a:xfrm>
              <a:prstGeom prst="roundRect">
                <a:avLst>
                  <a:gd name="adj" fmla="val 14754"/>
                </a:avLst>
              </a:prstGeom>
              <a:solidFill>
                <a:schemeClr val="accent1"/>
              </a:solidFill>
              <a:ln>
                <a:noFill/>
              </a:ln>
              <a:effectLst>
                <a:outerShdw blurRad="50800" sx="102000" sy="102000" algn="ctr" rotWithShape="0">
                  <a:srgbClr val="7F7F7F">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Arial"/>
                  <a:ea typeface="Arial"/>
                  <a:cs typeface="Arial"/>
                  <a:sym typeface="Arial"/>
                </a:endParaRPr>
              </a:p>
            </p:txBody>
          </p:sp>
        </p:grpSp>
        <p:pic>
          <p:nvPicPr>
            <p:cNvPr id="287" name="Google Shape;287;p33"/>
            <p:cNvPicPr preferRelativeResize="0"/>
            <p:nvPr/>
          </p:nvPicPr>
          <p:blipFill rotWithShape="1">
            <a:blip r:embed="rId2">
              <a:alphaModFix/>
            </a:blip>
            <a:srcRect/>
            <a:stretch/>
          </p:blipFill>
          <p:spPr>
            <a:xfrm>
              <a:off x="1662325" y="2800558"/>
              <a:ext cx="965032" cy="965032"/>
            </a:xfrm>
            <a:prstGeom prst="rect">
              <a:avLst/>
            </a:prstGeom>
            <a:noFill/>
            <a:ln>
              <a:noFill/>
            </a:ln>
          </p:spPr>
        </p:pic>
      </p:grpSp>
      <p:sp>
        <p:nvSpPr>
          <p:cNvPr id="288" name="Google Shape;288;p33"/>
          <p:cNvSpPr txBox="1">
            <a:spLocks noGrp="1"/>
          </p:cNvSpPr>
          <p:nvPr>
            <p:ph type="body" idx="1"/>
          </p:nvPr>
        </p:nvSpPr>
        <p:spPr>
          <a:xfrm>
            <a:off x="4616450" y="2317750"/>
            <a:ext cx="5718175" cy="2932113"/>
          </a:xfrm>
          <a:prstGeom prst="rect">
            <a:avLst/>
          </a:prstGeom>
          <a:noFill/>
          <a:ln>
            <a:noFill/>
          </a:ln>
        </p:spPr>
        <p:txBody>
          <a:bodyPr spcFirstLastPara="1" wrap="square" lIns="91425" tIns="45700" rIns="91425" bIns="45700" anchor="t" anchorCtr="0">
            <a:noAutofit/>
          </a:bodyPr>
          <a:lstStyle>
            <a:lvl1pPr marL="457200" lvl="0" indent="-331470" algn="l">
              <a:lnSpc>
                <a:spcPct val="100000"/>
              </a:lnSpc>
              <a:spcBef>
                <a:spcPts val="1052"/>
              </a:spcBef>
              <a:spcAft>
                <a:spcPts val="0"/>
              </a:spcAft>
              <a:buSzPts val="1620"/>
              <a:buChar char="▪"/>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Activity - Activity + subtitle">
  <p:cSld name="Activity - Activity + subtitle">
    <p:spTree>
      <p:nvGrpSpPr>
        <p:cNvPr id="1" name="Shape 289"/>
        <p:cNvGrpSpPr/>
        <p:nvPr/>
      </p:nvGrpSpPr>
      <p:grpSpPr>
        <a:xfrm>
          <a:off x="0" y="0"/>
          <a:ext cx="0" cy="0"/>
          <a:chOff x="0" y="0"/>
          <a:chExt cx="0" cy="0"/>
        </a:xfrm>
      </p:grpSpPr>
      <p:cxnSp>
        <p:nvCxnSpPr>
          <p:cNvPr id="290" name="Google Shape;290;p34"/>
          <p:cNvCxnSpPr/>
          <p:nvPr/>
        </p:nvCxnSpPr>
        <p:spPr>
          <a:xfrm>
            <a:off x="4261041" y="504194"/>
            <a:ext cx="0" cy="6060784"/>
          </a:xfrm>
          <a:prstGeom prst="straightConnector1">
            <a:avLst/>
          </a:prstGeom>
          <a:noFill/>
          <a:ln w="9525" cap="flat" cmpd="sng">
            <a:solidFill>
              <a:srgbClr val="D8D8D8"/>
            </a:solidFill>
            <a:prstDash val="dash"/>
            <a:miter lim="800000"/>
            <a:headEnd type="none" w="sm" len="sm"/>
            <a:tailEnd type="none" w="sm" len="sm"/>
          </a:ln>
        </p:spPr>
      </p:cxnSp>
      <p:cxnSp>
        <p:nvCxnSpPr>
          <p:cNvPr id="291" name="Google Shape;291;p34"/>
          <p:cNvCxnSpPr/>
          <p:nvPr/>
        </p:nvCxnSpPr>
        <p:spPr>
          <a:xfrm>
            <a:off x="4261041" y="504194"/>
            <a:ext cx="0" cy="6060784"/>
          </a:xfrm>
          <a:prstGeom prst="straightConnector1">
            <a:avLst/>
          </a:prstGeom>
          <a:noFill/>
          <a:ln w="9525" cap="flat" cmpd="sng">
            <a:solidFill>
              <a:srgbClr val="D8D8D8"/>
            </a:solidFill>
            <a:prstDash val="dash"/>
            <a:miter lim="800000"/>
            <a:headEnd type="none" w="sm" len="sm"/>
            <a:tailEnd type="none" w="sm" len="sm"/>
          </a:ln>
        </p:spPr>
      </p:cxnSp>
      <p:cxnSp>
        <p:nvCxnSpPr>
          <p:cNvPr id="292" name="Google Shape;292;p34"/>
          <p:cNvCxnSpPr/>
          <p:nvPr/>
        </p:nvCxnSpPr>
        <p:spPr>
          <a:xfrm>
            <a:off x="4261041" y="504194"/>
            <a:ext cx="0" cy="6060784"/>
          </a:xfrm>
          <a:prstGeom prst="straightConnector1">
            <a:avLst/>
          </a:prstGeom>
          <a:noFill/>
          <a:ln w="9525" cap="flat" cmpd="sng">
            <a:solidFill>
              <a:srgbClr val="D8D8D8"/>
            </a:solidFill>
            <a:prstDash val="dash"/>
            <a:miter lim="800000"/>
            <a:headEnd type="none" w="sm" len="sm"/>
            <a:tailEnd type="none" w="sm" len="sm"/>
          </a:ln>
        </p:spPr>
      </p:cxnSp>
      <p:cxnSp>
        <p:nvCxnSpPr>
          <p:cNvPr id="293" name="Google Shape;293;p34"/>
          <p:cNvCxnSpPr/>
          <p:nvPr/>
        </p:nvCxnSpPr>
        <p:spPr>
          <a:xfrm>
            <a:off x="4261041" y="504194"/>
            <a:ext cx="0" cy="6060784"/>
          </a:xfrm>
          <a:prstGeom prst="straightConnector1">
            <a:avLst/>
          </a:prstGeom>
          <a:noFill/>
          <a:ln w="9525" cap="flat" cmpd="sng">
            <a:solidFill>
              <a:srgbClr val="D8D8D8"/>
            </a:solidFill>
            <a:prstDash val="dash"/>
            <a:miter lim="800000"/>
            <a:headEnd type="none" w="sm" len="sm"/>
            <a:tailEnd type="none" w="sm" len="sm"/>
          </a:ln>
        </p:spPr>
      </p:cxnSp>
      <p:sp>
        <p:nvSpPr>
          <p:cNvPr id="294" name="Google Shape;294;p34"/>
          <p:cNvSpPr/>
          <p:nvPr/>
        </p:nvSpPr>
        <p:spPr>
          <a:xfrm>
            <a:off x="531151" y="5"/>
            <a:ext cx="3284526" cy="6862585"/>
          </a:xfrm>
          <a:prstGeom prst="rect">
            <a:avLst/>
          </a:prstGeom>
          <a:solidFill>
            <a:schemeClr val="lt2">
              <a:alpha val="4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985">
              <a:solidFill>
                <a:schemeClr val="lt1"/>
              </a:solidFill>
              <a:latin typeface="Arial"/>
              <a:ea typeface="Arial"/>
              <a:cs typeface="Arial"/>
              <a:sym typeface="Arial"/>
            </a:endParaRPr>
          </a:p>
        </p:txBody>
      </p:sp>
      <p:sp>
        <p:nvSpPr>
          <p:cNvPr id="295" name="Google Shape;295;p34"/>
          <p:cNvSpPr/>
          <p:nvPr/>
        </p:nvSpPr>
        <p:spPr>
          <a:xfrm>
            <a:off x="531151" y="5"/>
            <a:ext cx="3284526" cy="6862585"/>
          </a:xfrm>
          <a:prstGeom prst="rect">
            <a:avLst/>
          </a:prstGeom>
          <a:solidFill>
            <a:schemeClr val="lt2">
              <a:alpha val="4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578">
              <a:solidFill>
                <a:schemeClr val="lt1"/>
              </a:solidFill>
              <a:latin typeface="Arial"/>
              <a:ea typeface="Arial"/>
              <a:cs typeface="Arial"/>
              <a:sym typeface="Arial"/>
            </a:endParaRPr>
          </a:p>
        </p:txBody>
      </p:sp>
      <p:sp>
        <p:nvSpPr>
          <p:cNvPr id="296" name="Google Shape;296;p34"/>
          <p:cNvSpPr txBox="1"/>
          <p:nvPr/>
        </p:nvSpPr>
        <p:spPr>
          <a:xfrm>
            <a:off x="353779" y="4504813"/>
            <a:ext cx="3662316" cy="577979"/>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3156" b="1">
                <a:solidFill>
                  <a:schemeClr val="accent1"/>
                </a:solidFill>
                <a:latin typeface="Arial"/>
                <a:ea typeface="Arial"/>
                <a:cs typeface="Arial"/>
                <a:sym typeface="Arial"/>
              </a:rPr>
              <a:t>ACTIVITY</a:t>
            </a:r>
            <a:endParaRPr sz="3156" b="1">
              <a:solidFill>
                <a:schemeClr val="accent1"/>
              </a:solidFill>
              <a:latin typeface="Arial"/>
              <a:ea typeface="Arial"/>
              <a:cs typeface="Arial"/>
              <a:sym typeface="Arial"/>
            </a:endParaRPr>
          </a:p>
        </p:txBody>
      </p:sp>
      <p:grpSp>
        <p:nvGrpSpPr>
          <p:cNvPr id="297" name="Google Shape;297;p34"/>
          <p:cNvGrpSpPr/>
          <p:nvPr/>
        </p:nvGrpSpPr>
        <p:grpSpPr>
          <a:xfrm>
            <a:off x="1179641" y="2317875"/>
            <a:ext cx="1930400" cy="1930398"/>
            <a:chOff x="7287932" y="2034865"/>
            <a:chExt cx="2389383" cy="2389383"/>
          </a:xfrm>
        </p:grpSpPr>
        <p:sp>
          <p:nvSpPr>
            <p:cNvPr id="298" name="Google Shape;298;p34"/>
            <p:cNvSpPr/>
            <p:nvPr/>
          </p:nvSpPr>
          <p:spPr>
            <a:xfrm>
              <a:off x="7287932" y="2034865"/>
              <a:ext cx="2389383" cy="2389383"/>
            </a:xfrm>
            <a:prstGeom prst="roundRect">
              <a:avLst>
                <a:gd name="adj" fmla="val 16667"/>
              </a:avLst>
            </a:prstGeom>
            <a:solidFill>
              <a:schemeClr val="lt1"/>
            </a:solidFill>
            <a:ln>
              <a:noFill/>
            </a:ln>
            <a:effectLst>
              <a:outerShdw blurRad="127000" sx="102000" sy="102000" algn="ctr" rotWithShape="0">
                <a:srgbClr val="A5A5A5">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Arial"/>
                <a:ea typeface="Arial"/>
                <a:cs typeface="Arial"/>
                <a:sym typeface="Arial"/>
              </a:endParaRPr>
            </a:p>
          </p:txBody>
        </p:sp>
        <p:sp>
          <p:nvSpPr>
            <p:cNvPr id="299" name="Google Shape;299;p34"/>
            <p:cNvSpPr/>
            <p:nvPr/>
          </p:nvSpPr>
          <p:spPr>
            <a:xfrm>
              <a:off x="7428331" y="2175262"/>
              <a:ext cx="2108588" cy="2108588"/>
            </a:xfrm>
            <a:prstGeom prst="roundRect">
              <a:avLst>
                <a:gd name="adj" fmla="val 14754"/>
              </a:avLst>
            </a:prstGeom>
            <a:solidFill>
              <a:schemeClr val="accent1"/>
            </a:solidFill>
            <a:ln>
              <a:noFill/>
            </a:ln>
            <a:effectLst>
              <a:outerShdw blurRad="50800" sx="102000" sy="102000" algn="ctr" rotWithShape="0">
                <a:srgbClr val="7F7F7F">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Arial"/>
                <a:ea typeface="Arial"/>
                <a:cs typeface="Arial"/>
                <a:sym typeface="Arial"/>
              </a:endParaRPr>
            </a:p>
          </p:txBody>
        </p:sp>
      </p:grpSp>
      <p:pic>
        <p:nvPicPr>
          <p:cNvPr id="300" name="Google Shape;300;p34"/>
          <p:cNvPicPr preferRelativeResize="0"/>
          <p:nvPr/>
        </p:nvPicPr>
        <p:blipFill rotWithShape="1">
          <a:blip r:embed="rId2">
            <a:alphaModFix/>
          </a:blip>
          <a:srcRect/>
          <a:stretch/>
        </p:blipFill>
        <p:spPr>
          <a:xfrm>
            <a:off x="1662325" y="2800558"/>
            <a:ext cx="965032" cy="965032"/>
          </a:xfrm>
          <a:prstGeom prst="rect">
            <a:avLst/>
          </a:prstGeom>
          <a:noFill/>
          <a:ln>
            <a:noFill/>
          </a:ln>
        </p:spPr>
      </p:pic>
      <p:sp>
        <p:nvSpPr>
          <p:cNvPr id="301" name="Google Shape;301;p34"/>
          <p:cNvSpPr txBox="1">
            <a:spLocks noGrp="1"/>
          </p:cNvSpPr>
          <p:nvPr>
            <p:ph type="body" idx="1"/>
          </p:nvPr>
        </p:nvSpPr>
        <p:spPr>
          <a:xfrm>
            <a:off x="4622800" y="2317750"/>
            <a:ext cx="5711825" cy="2927350"/>
          </a:xfrm>
          <a:prstGeom prst="rect">
            <a:avLst/>
          </a:prstGeom>
          <a:noFill/>
          <a:ln>
            <a:noFill/>
          </a:ln>
        </p:spPr>
        <p:txBody>
          <a:bodyPr spcFirstLastPara="1" wrap="square" lIns="91425" tIns="45700" rIns="91425" bIns="45700" anchor="t" anchorCtr="0">
            <a:noAutofit/>
          </a:bodyPr>
          <a:lstStyle>
            <a:lvl1pPr marL="457200" lvl="0" indent="-331470" algn="l">
              <a:lnSpc>
                <a:spcPct val="100000"/>
              </a:lnSpc>
              <a:spcBef>
                <a:spcPts val="1052"/>
              </a:spcBef>
              <a:spcAft>
                <a:spcPts val="0"/>
              </a:spcAft>
              <a:buSzPts val="1620"/>
              <a:buChar char="▪"/>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302" name="Google Shape;302;p34"/>
          <p:cNvSpPr txBox="1">
            <a:spLocks noGrp="1"/>
          </p:cNvSpPr>
          <p:nvPr>
            <p:ph type="body" idx="2"/>
          </p:nvPr>
        </p:nvSpPr>
        <p:spPr>
          <a:xfrm>
            <a:off x="4623394" y="1636867"/>
            <a:ext cx="5711741" cy="579468"/>
          </a:xfrm>
          <a:prstGeom prst="rect">
            <a:avLst/>
          </a:prstGeom>
          <a:noFill/>
          <a:ln>
            <a:noFill/>
          </a:ln>
        </p:spPr>
        <p:txBody>
          <a:bodyPr spcFirstLastPara="1" wrap="square" lIns="91425" tIns="45700" rIns="91425" bIns="45700" anchor="ctr" anchorCtr="0">
            <a:noAutofit/>
          </a:bodyPr>
          <a:lstStyle>
            <a:lvl1pPr marL="457200" lvl="0" indent="-228600" algn="l">
              <a:lnSpc>
                <a:spcPct val="100000"/>
              </a:lnSpc>
              <a:spcBef>
                <a:spcPts val="1052"/>
              </a:spcBef>
              <a:spcAft>
                <a:spcPts val="0"/>
              </a:spcAft>
              <a:buSzPts val="2340"/>
              <a:buNone/>
              <a:defRPr sz="2600" b="1">
                <a:solidFill>
                  <a:schemeClr val="dk2"/>
                </a:solidFill>
              </a:defRPr>
            </a:lvl1pPr>
            <a:lvl2pPr marL="914400" lvl="1" indent="-228600" algn="l">
              <a:lnSpc>
                <a:spcPct val="100000"/>
              </a:lnSpc>
              <a:spcBef>
                <a:spcPts val="1052"/>
              </a:spcBef>
              <a:spcAft>
                <a:spcPts val="0"/>
              </a:spcAft>
              <a:buSzPts val="2104"/>
              <a:buNone/>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1_Activity - Activity">
  <p:cSld name="1_Activity - Activity">
    <p:spTree>
      <p:nvGrpSpPr>
        <p:cNvPr id="1" name="Shape 303"/>
        <p:cNvGrpSpPr/>
        <p:nvPr/>
      </p:nvGrpSpPr>
      <p:grpSpPr>
        <a:xfrm>
          <a:off x="0" y="0"/>
          <a:ext cx="0" cy="0"/>
          <a:chOff x="0" y="0"/>
          <a:chExt cx="0" cy="0"/>
        </a:xfrm>
      </p:grpSpPr>
      <p:sp>
        <p:nvSpPr>
          <p:cNvPr id="304" name="Google Shape;304;p35"/>
          <p:cNvSpPr/>
          <p:nvPr/>
        </p:nvSpPr>
        <p:spPr>
          <a:xfrm>
            <a:off x="0" y="6"/>
            <a:ext cx="3662315" cy="1065534"/>
          </a:xfrm>
          <a:prstGeom prst="rect">
            <a:avLst/>
          </a:prstGeom>
          <a:solidFill>
            <a:schemeClr val="lt2">
              <a:alpha val="4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578">
              <a:solidFill>
                <a:schemeClr val="lt1"/>
              </a:solidFill>
              <a:latin typeface="Arial"/>
              <a:ea typeface="Arial"/>
              <a:cs typeface="Arial"/>
              <a:sym typeface="Arial"/>
            </a:endParaRPr>
          </a:p>
        </p:txBody>
      </p:sp>
      <p:sp>
        <p:nvSpPr>
          <p:cNvPr id="305" name="Google Shape;305;p35"/>
          <p:cNvSpPr txBox="1"/>
          <p:nvPr/>
        </p:nvSpPr>
        <p:spPr>
          <a:xfrm>
            <a:off x="999048" y="590518"/>
            <a:ext cx="3662316" cy="40011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000" b="1">
                <a:solidFill>
                  <a:schemeClr val="accent1"/>
                </a:solidFill>
                <a:latin typeface="Arial"/>
                <a:ea typeface="Arial"/>
                <a:cs typeface="Arial"/>
                <a:sym typeface="Arial"/>
              </a:rPr>
              <a:t>ACTIVITY</a:t>
            </a:r>
            <a:endParaRPr/>
          </a:p>
        </p:txBody>
      </p:sp>
      <p:grpSp>
        <p:nvGrpSpPr>
          <p:cNvPr id="306" name="Google Shape;306;p35"/>
          <p:cNvGrpSpPr/>
          <p:nvPr/>
        </p:nvGrpSpPr>
        <p:grpSpPr>
          <a:xfrm>
            <a:off x="407480" y="499271"/>
            <a:ext cx="492444" cy="492443"/>
            <a:chOff x="407480" y="234165"/>
            <a:chExt cx="492444" cy="492443"/>
          </a:xfrm>
        </p:grpSpPr>
        <p:grpSp>
          <p:nvGrpSpPr>
            <p:cNvPr id="307" name="Google Shape;307;p35"/>
            <p:cNvGrpSpPr/>
            <p:nvPr/>
          </p:nvGrpSpPr>
          <p:grpSpPr>
            <a:xfrm>
              <a:off x="407480" y="234165"/>
              <a:ext cx="492444" cy="492443"/>
              <a:chOff x="7287932" y="2034865"/>
              <a:chExt cx="2389383" cy="2389383"/>
            </a:xfrm>
          </p:grpSpPr>
          <p:sp>
            <p:nvSpPr>
              <p:cNvPr id="308" name="Google Shape;308;p35"/>
              <p:cNvSpPr/>
              <p:nvPr/>
            </p:nvSpPr>
            <p:spPr>
              <a:xfrm>
                <a:off x="7287932" y="2034865"/>
                <a:ext cx="2389383" cy="2389383"/>
              </a:xfrm>
              <a:prstGeom prst="roundRect">
                <a:avLst>
                  <a:gd name="adj" fmla="val 16667"/>
                </a:avLst>
              </a:prstGeom>
              <a:solidFill>
                <a:schemeClr val="lt1"/>
              </a:solidFill>
              <a:ln>
                <a:noFill/>
              </a:ln>
              <a:effectLst>
                <a:outerShdw blurRad="127000" sx="102000" sy="102000" algn="ctr" rotWithShape="0">
                  <a:srgbClr val="A5A5A5">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Arial"/>
                  <a:ea typeface="Arial"/>
                  <a:cs typeface="Arial"/>
                  <a:sym typeface="Arial"/>
                </a:endParaRPr>
              </a:p>
            </p:txBody>
          </p:sp>
          <p:sp>
            <p:nvSpPr>
              <p:cNvPr id="309" name="Google Shape;309;p35"/>
              <p:cNvSpPr/>
              <p:nvPr/>
            </p:nvSpPr>
            <p:spPr>
              <a:xfrm>
                <a:off x="7428331" y="2175262"/>
                <a:ext cx="2108588" cy="2108588"/>
              </a:xfrm>
              <a:prstGeom prst="roundRect">
                <a:avLst>
                  <a:gd name="adj" fmla="val 14754"/>
                </a:avLst>
              </a:prstGeom>
              <a:solidFill>
                <a:schemeClr val="accent1"/>
              </a:solidFill>
              <a:ln>
                <a:noFill/>
              </a:ln>
              <a:effectLst>
                <a:outerShdw blurRad="50800" sx="102000" sy="102000" algn="ctr" rotWithShape="0">
                  <a:srgbClr val="7F7F7F">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Arial"/>
                  <a:ea typeface="Arial"/>
                  <a:cs typeface="Arial"/>
                  <a:sym typeface="Arial"/>
                </a:endParaRPr>
              </a:p>
            </p:txBody>
          </p:sp>
        </p:grpSp>
        <p:pic>
          <p:nvPicPr>
            <p:cNvPr id="310" name="Google Shape;310;p35"/>
            <p:cNvPicPr preferRelativeResize="0"/>
            <p:nvPr/>
          </p:nvPicPr>
          <p:blipFill rotWithShape="1">
            <a:blip r:embed="rId2">
              <a:alphaModFix/>
            </a:blip>
            <a:srcRect/>
            <a:stretch/>
          </p:blipFill>
          <p:spPr>
            <a:xfrm>
              <a:off x="506040" y="320800"/>
              <a:ext cx="274320" cy="274320"/>
            </a:xfrm>
            <a:prstGeom prst="rect">
              <a:avLst/>
            </a:prstGeom>
            <a:noFill/>
            <a:ln>
              <a:noFill/>
            </a:ln>
          </p:spPr>
        </p:pic>
      </p:grpSp>
      <p:cxnSp>
        <p:nvCxnSpPr>
          <p:cNvPr id="311" name="Google Shape;311;p35"/>
          <p:cNvCxnSpPr/>
          <p:nvPr/>
        </p:nvCxnSpPr>
        <p:spPr>
          <a:xfrm>
            <a:off x="5333433" y="1693889"/>
            <a:ext cx="0" cy="4869814"/>
          </a:xfrm>
          <a:prstGeom prst="straightConnector1">
            <a:avLst/>
          </a:prstGeom>
          <a:noFill/>
          <a:ln w="9525" cap="flat" cmpd="sng">
            <a:solidFill>
              <a:srgbClr val="D8D8D8"/>
            </a:solidFill>
            <a:prstDash val="dash"/>
            <a:miter lim="800000"/>
            <a:headEnd type="none" w="sm" len="sm"/>
            <a:tailEnd type="none" w="sm" len="sm"/>
          </a:ln>
        </p:spPr>
      </p:cxnSp>
      <p:sp>
        <p:nvSpPr>
          <p:cNvPr id="312" name="Google Shape;312;p35"/>
          <p:cNvSpPr txBox="1">
            <a:spLocks noGrp="1"/>
          </p:cNvSpPr>
          <p:nvPr>
            <p:ph type="body" idx="1"/>
          </p:nvPr>
        </p:nvSpPr>
        <p:spPr>
          <a:xfrm>
            <a:off x="407480" y="1693889"/>
            <a:ext cx="4741237" cy="4869632"/>
          </a:xfrm>
          <a:prstGeom prst="rect">
            <a:avLst/>
          </a:prstGeom>
          <a:noFill/>
          <a:ln>
            <a:noFill/>
          </a:ln>
        </p:spPr>
        <p:txBody>
          <a:bodyPr spcFirstLastPara="1" wrap="square" lIns="91425" tIns="45700" rIns="91425" bIns="45700" anchor="t" anchorCtr="0">
            <a:noAutofit/>
          </a:bodyPr>
          <a:lstStyle>
            <a:lvl1pPr marL="457200" lvl="0" indent="-331470" algn="l">
              <a:lnSpc>
                <a:spcPct val="100000"/>
              </a:lnSpc>
              <a:spcBef>
                <a:spcPts val="1052"/>
              </a:spcBef>
              <a:spcAft>
                <a:spcPts val="0"/>
              </a:spcAft>
              <a:buSzPts val="1620"/>
              <a:buChar char="▪"/>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313" name="Google Shape;313;p35"/>
          <p:cNvSpPr txBox="1"/>
          <p:nvPr/>
        </p:nvSpPr>
        <p:spPr>
          <a:xfrm>
            <a:off x="5518150" y="1693889"/>
            <a:ext cx="4762492" cy="369332"/>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800" b="1">
                <a:solidFill>
                  <a:schemeClr val="dk1"/>
                </a:solidFill>
                <a:latin typeface="Arial"/>
                <a:ea typeface="Arial"/>
                <a:cs typeface="Arial"/>
                <a:sym typeface="Arial"/>
              </a:rPr>
              <a:t>Facilitator Notes</a:t>
            </a:r>
            <a:endParaRPr/>
          </a:p>
        </p:txBody>
      </p:sp>
      <p:sp>
        <p:nvSpPr>
          <p:cNvPr id="314" name="Google Shape;314;p35"/>
          <p:cNvSpPr txBox="1">
            <a:spLocks noGrp="1"/>
          </p:cNvSpPr>
          <p:nvPr>
            <p:ph type="body" idx="2"/>
          </p:nvPr>
        </p:nvSpPr>
        <p:spPr>
          <a:xfrm>
            <a:off x="5518150" y="2070701"/>
            <a:ext cx="4762500" cy="4496221"/>
          </a:xfrm>
          <a:prstGeom prst="rect">
            <a:avLst/>
          </a:prstGeom>
          <a:solidFill>
            <a:schemeClr val="accent6"/>
          </a:solidFill>
          <a:ln>
            <a:noFill/>
          </a:ln>
        </p:spPr>
        <p:txBody>
          <a:bodyPr spcFirstLastPara="1" wrap="square" lIns="182875" tIns="182875" rIns="182875" bIns="182875" anchor="t" anchorCtr="0">
            <a:noAutofit/>
          </a:bodyPr>
          <a:lstStyle>
            <a:lvl1pPr marL="457200" lvl="0" indent="-331470" algn="l">
              <a:lnSpc>
                <a:spcPct val="100000"/>
              </a:lnSpc>
              <a:spcBef>
                <a:spcPts val="1052"/>
              </a:spcBef>
              <a:spcAft>
                <a:spcPts val="0"/>
              </a:spcAft>
              <a:buSzPts val="1620"/>
              <a:buChar char="▪"/>
              <a:defRPr sz="1800"/>
            </a:lvl1pPr>
            <a:lvl2pPr marL="914400" lvl="1" indent="-342900" algn="l">
              <a:lnSpc>
                <a:spcPct val="100000"/>
              </a:lnSpc>
              <a:spcBef>
                <a:spcPts val="1052"/>
              </a:spcBef>
              <a:spcAft>
                <a:spcPts val="0"/>
              </a:spcAft>
              <a:buSzPts val="1800"/>
              <a:buChar char="-"/>
              <a:defRPr sz="1800"/>
            </a:lvl2pPr>
            <a:lvl3pPr marL="1371600" lvl="2" indent="-342900" algn="l">
              <a:lnSpc>
                <a:spcPct val="100000"/>
              </a:lnSpc>
              <a:spcBef>
                <a:spcPts val="1052"/>
              </a:spcBef>
              <a:spcAft>
                <a:spcPts val="0"/>
              </a:spcAft>
              <a:buSzPts val="1800"/>
              <a:buChar char="-"/>
              <a:defRPr sz="1800"/>
            </a:lvl3pPr>
            <a:lvl4pPr marL="1828800" lvl="3" indent="-342900" algn="l">
              <a:lnSpc>
                <a:spcPct val="100000"/>
              </a:lnSpc>
              <a:spcBef>
                <a:spcPts val="1052"/>
              </a:spcBef>
              <a:spcAft>
                <a:spcPts val="0"/>
              </a:spcAft>
              <a:buSzPts val="1800"/>
              <a:buChar char="-"/>
              <a:defRPr sz="1800"/>
            </a:lvl4pPr>
            <a:lvl5pPr marL="2286000" lvl="4" indent="-342900" algn="l">
              <a:lnSpc>
                <a:spcPct val="100000"/>
              </a:lnSpc>
              <a:spcBef>
                <a:spcPts val="1052"/>
              </a:spcBef>
              <a:spcAft>
                <a:spcPts val="0"/>
              </a:spcAft>
              <a:buSzPts val="1800"/>
              <a:buChar char="-"/>
              <a:defRPr sz="1800"/>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315" name="Google Shape;315;p35"/>
          <p:cNvSpPr/>
          <p:nvPr/>
        </p:nvSpPr>
        <p:spPr>
          <a:xfrm rot="-5400000">
            <a:off x="88674" y="1193671"/>
            <a:ext cx="122275" cy="299615"/>
          </a:xfrm>
          <a:prstGeom prst="rect">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985">
              <a:solidFill>
                <a:schemeClr val="lt1"/>
              </a:solidFill>
              <a:latin typeface="Arial"/>
              <a:ea typeface="Arial"/>
              <a:cs typeface="Arial"/>
              <a:sym typeface="Arial"/>
            </a:endParaRPr>
          </a:p>
        </p:txBody>
      </p:sp>
      <p:sp>
        <p:nvSpPr>
          <p:cNvPr id="316" name="Google Shape;316;p35"/>
          <p:cNvSpPr txBox="1">
            <a:spLocks noGrp="1"/>
          </p:cNvSpPr>
          <p:nvPr>
            <p:ph type="title"/>
          </p:nvPr>
        </p:nvSpPr>
        <p:spPr>
          <a:xfrm>
            <a:off x="309238" y="1144048"/>
            <a:ext cx="9971391" cy="542361"/>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accent1"/>
              </a:buClr>
              <a:buSzPts val="3000"/>
              <a:buFont typeface="Arial"/>
              <a:buNone/>
              <a:defRPr sz="3000" b="1">
                <a:solidFill>
                  <a:schemeClr val="accen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Activity - Role Playing notes">
  <p:cSld name="Activity - Role Playing notes">
    <p:spTree>
      <p:nvGrpSpPr>
        <p:cNvPr id="1" name="Shape 317"/>
        <p:cNvGrpSpPr/>
        <p:nvPr/>
      </p:nvGrpSpPr>
      <p:grpSpPr>
        <a:xfrm>
          <a:off x="0" y="0"/>
          <a:ext cx="0" cy="0"/>
          <a:chOff x="0" y="0"/>
          <a:chExt cx="0" cy="0"/>
        </a:xfrm>
      </p:grpSpPr>
      <p:sp>
        <p:nvSpPr>
          <p:cNvPr id="318" name="Google Shape;318;p36"/>
          <p:cNvSpPr/>
          <p:nvPr/>
        </p:nvSpPr>
        <p:spPr>
          <a:xfrm>
            <a:off x="0" y="6"/>
            <a:ext cx="3662315" cy="1065534"/>
          </a:xfrm>
          <a:prstGeom prst="rect">
            <a:avLst/>
          </a:prstGeom>
          <a:solidFill>
            <a:schemeClr val="lt2">
              <a:alpha val="4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578">
              <a:solidFill>
                <a:schemeClr val="lt1"/>
              </a:solidFill>
              <a:latin typeface="Arial"/>
              <a:ea typeface="Arial"/>
              <a:cs typeface="Arial"/>
              <a:sym typeface="Arial"/>
            </a:endParaRPr>
          </a:p>
        </p:txBody>
      </p:sp>
      <p:cxnSp>
        <p:nvCxnSpPr>
          <p:cNvPr id="319" name="Google Shape;319;p36"/>
          <p:cNvCxnSpPr/>
          <p:nvPr/>
        </p:nvCxnSpPr>
        <p:spPr>
          <a:xfrm>
            <a:off x="5333433" y="1693889"/>
            <a:ext cx="0" cy="4869814"/>
          </a:xfrm>
          <a:prstGeom prst="straightConnector1">
            <a:avLst/>
          </a:prstGeom>
          <a:noFill/>
          <a:ln w="9525" cap="flat" cmpd="sng">
            <a:solidFill>
              <a:srgbClr val="D8D8D8"/>
            </a:solidFill>
            <a:prstDash val="dash"/>
            <a:miter lim="800000"/>
            <a:headEnd type="none" w="sm" len="sm"/>
            <a:tailEnd type="none" w="sm" len="sm"/>
          </a:ln>
        </p:spPr>
      </p:cxnSp>
      <p:sp>
        <p:nvSpPr>
          <p:cNvPr id="320" name="Google Shape;320;p36"/>
          <p:cNvSpPr txBox="1">
            <a:spLocks noGrp="1"/>
          </p:cNvSpPr>
          <p:nvPr>
            <p:ph type="body" idx="1"/>
          </p:nvPr>
        </p:nvSpPr>
        <p:spPr>
          <a:xfrm>
            <a:off x="5355206" y="1813223"/>
            <a:ext cx="4762500" cy="4869813"/>
          </a:xfrm>
          <a:prstGeom prst="rect">
            <a:avLst/>
          </a:prstGeom>
          <a:solidFill>
            <a:schemeClr val="accent6"/>
          </a:solidFill>
          <a:ln>
            <a:noFill/>
          </a:ln>
        </p:spPr>
        <p:txBody>
          <a:bodyPr spcFirstLastPara="1" wrap="square" lIns="182875" tIns="182875" rIns="182875" bIns="182875" anchor="t" anchorCtr="0">
            <a:noAutofit/>
          </a:bodyPr>
          <a:lstStyle>
            <a:lvl1pPr marL="457200" lvl="0" indent="-331470" algn="l">
              <a:lnSpc>
                <a:spcPct val="100000"/>
              </a:lnSpc>
              <a:spcBef>
                <a:spcPts val="1052"/>
              </a:spcBef>
              <a:spcAft>
                <a:spcPts val="0"/>
              </a:spcAft>
              <a:buSzPts val="1620"/>
              <a:buChar char="▪"/>
              <a:defRPr sz="1800"/>
            </a:lvl1pPr>
            <a:lvl2pPr marL="914400" lvl="1" indent="-342900" algn="l">
              <a:lnSpc>
                <a:spcPct val="100000"/>
              </a:lnSpc>
              <a:spcBef>
                <a:spcPts val="1052"/>
              </a:spcBef>
              <a:spcAft>
                <a:spcPts val="0"/>
              </a:spcAft>
              <a:buSzPts val="1800"/>
              <a:buChar char="-"/>
              <a:defRPr sz="1800"/>
            </a:lvl2pPr>
            <a:lvl3pPr marL="1371600" lvl="2" indent="-342900" algn="l">
              <a:lnSpc>
                <a:spcPct val="100000"/>
              </a:lnSpc>
              <a:spcBef>
                <a:spcPts val="1052"/>
              </a:spcBef>
              <a:spcAft>
                <a:spcPts val="0"/>
              </a:spcAft>
              <a:buSzPts val="1800"/>
              <a:buChar char="-"/>
              <a:defRPr sz="1800"/>
            </a:lvl3pPr>
            <a:lvl4pPr marL="1828800" lvl="3" indent="-342900" algn="l">
              <a:lnSpc>
                <a:spcPct val="100000"/>
              </a:lnSpc>
              <a:spcBef>
                <a:spcPts val="1052"/>
              </a:spcBef>
              <a:spcAft>
                <a:spcPts val="0"/>
              </a:spcAft>
              <a:buSzPts val="1800"/>
              <a:buChar char="-"/>
              <a:defRPr sz="1800"/>
            </a:lvl4pPr>
            <a:lvl5pPr marL="2286000" lvl="4" indent="-342900" algn="l">
              <a:lnSpc>
                <a:spcPct val="100000"/>
              </a:lnSpc>
              <a:spcBef>
                <a:spcPts val="1052"/>
              </a:spcBef>
              <a:spcAft>
                <a:spcPts val="0"/>
              </a:spcAft>
              <a:buSzPts val="1800"/>
              <a:buChar char="-"/>
              <a:defRPr sz="1800"/>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321" name="Google Shape;321;p36"/>
          <p:cNvSpPr/>
          <p:nvPr/>
        </p:nvSpPr>
        <p:spPr>
          <a:xfrm rot="-5400000">
            <a:off x="88674" y="1193671"/>
            <a:ext cx="122275" cy="299615"/>
          </a:xfrm>
          <a:prstGeom prst="rect">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985">
              <a:solidFill>
                <a:schemeClr val="lt1"/>
              </a:solidFill>
              <a:latin typeface="Arial"/>
              <a:ea typeface="Arial"/>
              <a:cs typeface="Arial"/>
              <a:sym typeface="Arial"/>
            </a:endParaRPr>
          </a:p>
        </p:txBody>
      </p:sp>
      <p:sp>
        <p:nvSpPr>
          <p:cNvPr id="322" name="Google Shape;322;p36"/>
          <p:cNvSpPr txBox="1">
            <a:spLocks noGrp="1"/>
          </p:cNvSpPr>
          <p:nvPr>
            <p:ph type="title"/>
          </p:nvPr>
        </p:nvSpPr>
        <p:spPr>
          <a:xfrm>
            <a:off x="309238" y="1144048"/>
            <a:ext cx="9971391" cy="542361"/>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accent1"/>
              </a:buClr>
              <a:buSzPts val="3000"/>
              <a:buFont typeface="Arial"/>
              <a:buNone/>
              <a:defRPr sz="3000" b="1">
                <a:solidFill>
                  <a:schemeClr val="accen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23" name="Google Shape;323;p36"/>
          <p:cNvSpPr txBox="1">
            <a:spLocks noGrp="1"/>
          </p:cNvSpPr>
          <p:nvPr>
            <p:ph type="body" idx="2"/>
          </p:nvPr>
        </p:nvSpPr>
        <p:spPr>
          <a:xfrm>
            <a:off x="448956" y="1813222"/>
            <a:ext cx="4762500" cy="4869813"/>
          </a:xfrm>
          <a:prstGeom prst="rect">
            <a:avLst/>
          </a:prstGeom>
          <a:solidFill>
            <a:schemeClr val="accent6"/>
          </a:solidFill>
          <a:ln>
            <a:noFill/>
          </a:ln>
        </p:spPr>
        <p:txBody>
          <a:bodyPr spcFirstLastPara="1" wrap="square" lIns="182875" tIns="182875" rIns="182875" bIns="182875" anchor="t" anchorCtr="0">
            <a:noAutofit/>
          </a:bodyPr>
          <a:lstStyle>
            <a:lvl1pPr marL="457200" lvl="0" indent="-331470" algn="l">
              <a:lnSpc>
                <a:spcPct val="100000"/>
              </a:lnSpc>
              <a:spcBef>
                <a:spcPts val="1052"/>
              </a:spcBef>
              <a:spcAft>
                <a:spcPts val="0"/>
              </a:spcAft>
              <a:buSzPts val="1620"/>
              <a:buChar char="▪"/>
              <a:defRPr sz="1800"/>
            </a:lvl1pPr>
            <a:lvl2pPr marL="914400" lvl="1" indent="-342900" algn="l">
              <a:lnSpc>
                <a:spcPct val="100000"/>
              </a:lnSpc>
              <a:spcBef>
                <a:spcPts val="1052"/>
              </a:spcBef>
              <a:spcAft>
                <a:spcPts val="0"/>
              </a:spcAft>
              <a:buSzPts val="1800"/>
              <a:buChar char="-"/>
              <a:defRPr sz="1800"/>
            </a:lvl2pPr>
            <a:lvl3pPr marL="1371600" lvl="2" indent="-342900" algn="l">
              <a:lnSpc>
                <a:spcPct val="100000"/>
              </a:lnSpc>
              <a:spcBef>
                <a:spcPts val="1052"/>
              </a:spcBef>
              <a:spcAft>
                <a:spcPts val="0"/>
              </a:spcAft>
              <a:buSzPts val="1800"/>
              <a:buChar char="-"/>
              <a:defRPr sz="1800"/>
            </a:lvl3pPr>
            <a:lvl4pPr marL="1828800" lvl="3" indent="-342900" algn="l">
              <a:lnSpc>
                <a:spcPct val="100000"/>
              </a:lnSpc>
              <a:spcBef>
                <a:spcPts val="1052"/>
              </a:spcBef>
              <a:spcAft>
                <a:spcPts val="0"/>
              </a:spcAft>
              <a:buSzPts val="1800"/>
              <a:buChar char="-"/>
              <a:defRPr sz="1800"/>
            </a:lvl4pPr>
            <a:lvl5pPr marL="2286000" lvl="4" indent="-342900" algn="l">
              <a:lnSpc>
                <a:spcPct val="100000"/>
              </a:lnSpc>
              <a:spcBef>
                <a:spcPts val="1052"/>
              </a:spcBef>
              <a:spcAft>
                <a:spcPts val="0"/>
              </a:spcAft>
              <a:buSzPts val="1800"/>
              <a:buChar char="-"/>
              <a:defRPr sz="1800"/>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324" name="Google Shape;324;p36"/>
          <p:cNvSpPr txBox="1"/>
          <p:nvPr/>
        </p:nvSpPr>
        <p:spPr>
          <a:xfrm>
            <a:off x="999048" y="513066"/>
            <a:ext cx="3662316" cy="91307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US" sz="2000" b="1">
                <a:solidFill>
                  <a:schemeClr val="accent1"/>
                </a:solidFill>
                <a:latin typeface="Arial"/>
                <a:ea typeface="Arial"/>
                <a:cs typeface="Arial"/>
                <a:sym typeface="Arial"/>
              </a:rPr>
              <a:t>BREAKOUT</a:t>
            </a:r>
            <a:endParaRPr/>
          </a:p>
          <a:p>
            <a:pPr marL="0" marR="0" lvl="0" indent="0" algn="l" rtl="0">
              <a:lnSpc>
                <a:spcPct val="100000"/>
              </a:lnSpc>
              <a:spcBef>
                <a:spcPts val="0"/>
              </a:spcBef>
              <a:spcAft>
                <a:spcPts val="0"/>
              </a:spcAft>
              <a:buNone/>
            </a:pPr>
            <a:r>
              <a:rPr lang="en-US" sz="2000" b="1">
                <a:solidFill>
                  <a:schemeClr val="accent1"/>
                </a:solidFill>
                <a:latin typeface="Arial"/>
                <a:ea typeface="Arial"/>
                <a:cs typeface="Arial"/>
                <a:sym typeface="Arial"/>
              </a:rPr>
              <a:t>GROUPS</a:t>
            </a:r>
            <a:endParaRPr/>
          </a:p>
          <a:p>
            <a:pPr marL="0" marR="0" lvl="0" indent="0" algn="l" rtl="0">
              <a:spcBef>
                <a:spcPts val="0"/>
              </a:spcBef>
              <a:spcAft>
                <a:spcPts val="0"/>
              </a:spcAft>
              <a:buNone/>
            </a:pPr>
            <a:endParaRPr sz="2000" b="1">
              <a:solidFill>
                <a:schemeClr val="accent1"/>
              </a:solidFill>
              <a:latin typeface="Arial"/>
              <a:ea typeface="Arial"/>
              <a:cs typeface="Arial"/>
              <a:sym typeface="Arial"/>
            </a:endParaRPr>
          </a:p>
        </p:txBody>
      </p:sp>
      <p:grpSp>
        <p:nvGrpSpPr>
          <p:cNvPr id="325" name="Google Shape;325;p36"/>
          <p:cNvGrpSpPr/>
          <p:nvPr/>
        </p:nvGrpSpPr>
        <p:grpSpPr>
          <a:xfrm>
            <a:off x="407480" y="506094"/>
            <a:ext cx="492444" cy="492443"/>
            <a:chOff x="7287932" y="2034865"/>
            <a:chExt cx="2389383" cy="2389383"/>
          </a:xfrm>
        </p:grpSpPr>
        <p:sp>
          <p:nvSpPr>
            <p:cNvPr id="326" name="Google Shape;326;p36"/>
            <p:cNvSpPr/>
            <p:nvPr/>
          </p:nvSpPr>
          <p:spPr>
            <a:xfrm>
              <a:off x="7287932" y="2034865"/>
              <a:ext cx="2389383" cy="2389383"/>
            </a:xfrm>
            <a:prstGeom prst="roundRect">
              <a:avLst>
                <a:gd name="adj" fmla="val 16667"/>
              </a:avLst>
            </a:prstGeom>
            <a:solidFill>
              <a:schemeClr val="lt1"/>
            </a:solidFill>
            <a:ln>
              <a:noFill/>
            </a:ln>
            <a:effectLst>
              <a:outerShdw blurRad="127000" sx="102000" sy="102000" algn="ctr" rotWithShape="0">
                <a:srgbClr val="A5A5A5">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Arial"/>
                <a:ea typeface="Arial"/>
                <a:cs typeface="Arial"/>
                <a:sym typeface="Arial"/>
              </a:endParaRPr>
            </a:p>
          </p:txBody>
        </p:sp>
        <p:sp>
          <p:nvSpPr>
            <p:cNvPr id="327" name="Google Shape;327;p36"/>
            <p:cNvSpPr/>
            <p:nvPr/>
          </p:nvSpPr>
          <p:spPr>
            <a:xfrm>
              <a:off x="7428331" y="2175262"/>
              <a:ext cx="2108588" cy="2108588"/>
            </a:xfrm>
            <a:prstGeom prst="roundRect">
              <a:avLst>
                <a:gd name="adj" fmla="val 14754"/>
              </a:avLst>
            </a:prstGeom>
            <a:solidFill>
              <a:schemeClr val="accent1"/>
            </a:solidFill>
            <a:ln>
              <a:noFill/>
            </a:ln>
            <a:effectLst>
              <a:outerShdw blurRad="50800" sx="102000" sy="102000" algn="ctr" rotWithShape="0">
                <a:srgbClr val="7F7F7F">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Arial"/>
                <a:ea typeface="Arial"/>
                <a:cs typeface="Arial"/>
                <a:sym typeface="Arial"/>
              </a:endParaRPr>
            </a:p>
          </p:txBody>
        </p:sp>
      </p:grpSp>
      <p:pic>
        <p:nvPicPr>
          <p:cNvPr id="328" name="Google Shape;328;p36"/>
          <p:cNvPicPr preferRelativeResize="0"/>
          <p:nvPr/>
        </p:nvPicPr>
        <p:blipFill rotWithShape="1">
          <a:blip r:embed="rId2">
            <a:alphaModFix/>
          </a:blip>
          <a:srcRect/>
          <a:stretch/>
        </p:blipFill>
        <p:spPr>
          <a:xfrm>
            <a:off x="509022" y="613407"/>
            <a:ext cx="274322" cy="274320"/>
          </a:xfrm>
          <a:prstGeom prst="rect">
            <a:avLst/>
          </a:prstGeom>
          <a:noFill/>
          <a:ln>
            <a:noFill/>
          </a:ln>
        </p:spPr>
      </p:pic>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Activity - Breakout Groups">
  <p:cSld name="Activity - Breakout Groups">
    <p:spTree>
      <p:nvGrpSpPr>
        <p:cNvPr id="1" name="Shape 329"/>
        <p:cNvGrpSpPr/>
        <p:nvPr/>
      </p:nvGrpSpPr>
      <p:grpSpPr>
        <a:xfrm>
          <a:off x="0" y="0"/>
          <a:ext cx="0" cy="0"/>
          <a:chOff x="0" y="0"/>
          <a:chExt cx="0" cy="0"/>
        </a:xfrm>
      </p:grpSpPr>
      <p:cxnSp>
        <p:nvCxnSpPr>
          <p:cNvPr id="330" name="Google Shape;330;p37"/>
          <p:cNvCxnSpPr/>
          <p:nvPr/>
        </p:nvCxnSpPr>
        <p:spPr>
          <a:xfrm>
            <a:off x="4261041" y="504194"/>
            <a:ext cx="0" cy="6060784"/>
          </a:xfrm>
          <a:prstGeom prst="straightConnector1">
            <a:avLst/>
          </a:prstGeom>
          <a:noFill/>
          <a:ln w="9525" cap="flat" cmpd="sng">
            <a:solidFill>
              <a:srgbClr val="D8D8D8"/>
            </a:solidFill>
            <a:prstDash val="dash"/>
            <a:miter lim="800000"/>
            <a:headEnd type="none" w="sm" len="sm"/>
            <a:tailEnd type="none" w="sm" len="sm"/>
          </a:ln>
        </p:spPr>
      </p:cxnSp>
      <p:cxnSp>
        <p:nvCxnSpPr>
          <p:cNvPr id="331" name="Google Shape;331;p37"/>
          <p:cNvCxnSpPr/>
          <p:nvPr/>
        </p:nvCxnSpPr>
        <p:spPr>
          <a:xfrm>
            <a:off x="4261041" y="504194"/>
            <a:ext cx="0" cy="6060784"/>
          </a:xfrm>
          <a:prstGeom prst="straightConnector1">
            <a:avLst/>
          </a:prstGeom>
          <a:noFill/>
          <a:ln w="9525" cap="flat" cmpd="sng">
            <a:solidFill>
              <a:srgbClr val="D8D8D8"/>
            </a:solidFill>
            <a:prstDash val="dash"/>
            <a:miter lim="800000"/>
            <a:headEnd type="none" w="sm" len="sm"/>
            <a:tailEnd type="none" w="sm" len="sm"/>
          </a:ln>
        </p:spPr>
      </p:cxnSp>
      <p:cxnSp>
        <p:nvCxnSpPr>
          <p:cNvPr id="332" name="Google Shape;332;p37"/>
          <p:cNvCxnSpPr/>
          <p:nvPr/>
        </p:nvCxnSpPr>
        <p:spPr>
          <a:xfrm>
            <a:off x="4261041" y="504194"/>
            <a:ext cx="0" cy="6060784"/>
          </a:xfrm>
          <a:prstGeom prst="straightConnector1">
            <a:avLst/>
          </a:prstGeom>
          <a:noFill/>
          <a:ln w="9525" cap="flat" cmpd="sng">
            <a:solidFill>
              <a:srgbClr val="D8D8D8"/>
            </a:solidFill>
            <a:prstDash val="dash"/>
            <a:miter lim="800000"/>
            <a:headEnd type="none" w="sm" len="sm"/>
            <a:tailEnd type="none" w="sm" len="sm"/>
          </a:ln>
        </p:spPr>
      </p:cxnSp>
      <p:cxnSp>
        <p:nvCxnSpPr>
          <p:cNvPr id="333" name="Google Shape;333;p37"/>
          <p:cNvCxnSpPr/>
          <p:nvPr/>
        </p:nvCxnSpPr>
        <p:spPr>
          <a:xfrm>
            <a:off x="4261041" y="504194"/>
            <a:ext cx="0" cy="6060784"/>
          </a:xfrm>
          <a:prstGeom prst="straightConnector1">
            <a:avLst/>
          </a:prstGeom>
          <a:noFill/>
          <a:ln w="9525" cap="flat" cmpd="sng">
            <a:solidFill>
              <a:srgbClr val="D8D8D8"/>
            </a:solidFill>
            <a:prstDash val="dash"/>
            <a:miter lim="800000"/>
            <a:headEnd type="none" w="sm" len="sm"/>
            <a:tailEnd type="none" w="sm" len="sm"/>
          </a:ln>
        </p:spPr>
      </p:cxnSp>
      <p:sp>
        <p:nvSpPr>
          <p:cNvPr id="334" name="Google Shape;334;p37"/>
          <p:cNvSpPr/>
          <p:nvPr/>
        </p:nvSpPr>
        <p:spPr>
          <a:xfrm>
            <a:off x="531151" y="5"/>
            <a:ext cx="3284526" cy="6862585"/>
          </a:xfrm>
          <a:prstGeom prst="rect">
            <a:avLst/>
          </a:prstGeom>
          <a:solidFill>
            <a:schemeClr val="lt2">
              <a:alpha val="4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985">
              <a:solidFill>
                <a:schemeClr val="lt1"/>
              </a:solidFill>
              <a:latin typeface="Arial"/>
              <a:ea typeface="Arial"/>
              <a:cs typeface="Arial"/>
              <a:sym typeface="Arial"/>
            </a:endParaRPr>
          </a:p>
        </p:txBody>
      </p:sp>
      <p:sp>
        <p:nvSpPr>
          <p:cNvPr id="335" name="Google Shape;335;p37"/>
          <p:cNvSpPr/>
          <p:nvPr/>
        </p:nvSpPr>
        <p:spPr>
          <a:xfrm>
            <a:off x="531151" y="5"/>
            <a:ext cx="3284526" cy="6862585"/>
          </a:xfrm>
          <a:prstGeom prst="rect">
            <a:avLst/>
          </a:prstGeom>
          <a:solidFill>
            <a:schemeClr val="lt2">
              <a:alpha val="4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578">
              <a:solidFill>
                <a:schemeClr val="lt1"/>
              </a:solidFill>
              <a:latin typeface="Arial"/>
              <a:ea typeface="Arial"/>
              <a:cs typeface="Arial"/>
              <a:sym typeface="Arial"/>
            </a:endParaRPr>
          </a:p>
        </p:txBody>
      </p:sp>
      <p:sp>
        <p:nvSpPr>
          <p:cNvPr id="336" name="Google Shape;336;p37"/>
          <p:cNvSpPr txBox="1"/>
          <p:nvPr/>
        </p:nvSpPr>
        <p:spPr>
          <a:xfrm>
            <a:off x="353779" y="4504813"/>
            <a:ext cx="3662316" cy="1063625"/>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3156" b="1">
                <a:solidFill>
                  <a:schemeClr val="accent1"/>
                </a:solidFill>
                <a:latin typeface="Arial"/>
                <a:ea typeface="Arial"/>
                <a:cs typeface="Arial"/>
                <a:sym typeface="Arial"/>
              </a:rPr>
              <a:t>BREAKOUT</a:t>
            </a:r>
            <a:endParaRPr/>
          </a:p>
          <a:p>
            <a:pPr marL="0" marR="0" lvl="0" indent="0" algn="ctr" rtl="0">
              <a:spcBef>
                <a:spcPts val="0"/>
              </a:spcBef>
              <a:spcAft>
                <a:spcPts val="0"/>
              </a:spcAft>
              <a:buNone/>
            </a:pPr>
            <a:r>
              <a:rPr lang="en-US" sz="3156" b="1">
                <a:solidFill>
                  <a:schemeClr val="accent1"/>
                </a:solidFill>
                <a:latin typeface="Arial"/>
                <a:ea typeface="Arial"/>
                <a:cs typeface="Arial"/>
                <a:sym typeface="Arial"/>
              </a:rPr>
              <a:t>GROUPS</a:t>
            </a:r>
            <a:endParaRPr/>
          </a:p>
        </p:txBody>
      </p:sp>
      <p:grpSp>
        <p:nvGrpSpPr>
          <p:cNvPr id="337" name="Google Shape;337;p37"/>
          <p:cNvGrpSpPr/>
          <p:nvPr/>
        </p:nvGrpSpPr>
        <p:grpSpPr>
          <a:xfrm>
            <a:off x="1179641" y="2317875"/>
            <a:ext cx="1930400" cy="1930398"/>
            <a:chOff x="7287932" y="2034865"/>
            <a:chExt cx="2389383" cy="2389383"/>
          </a:xfrm>
        </p:grpSpPr>
        <p:sp>
          <p:nvSpPr>
            <p:cNvPr id="338" name="Google Shape;338;p37"/>
            <p:cNvSpPr/>
            <p:nvPr/>
          </p:nvSpPr>
          <p:spPr>
            <a:xfrm>
              <a:off x="7287932" y="2034865"/>
              <a:ext cx="2389383" cy="2389383"/>
            </a:xfrm>
            <a:prstGeom prst="roundRect">
              <a:avLst>
                <a:gd name="adj" fmla="val 16667"/>
              </a:avLst>
            </a:prstGeom>
            <a:solidFill>
              <a:schemeClr val="lt1"/>
            </a:solidFill>
            <a:ln>
              <a:noFill/>
            </a:ln>
            <a:effectLst>
              <a:outerShdw blurRad="127000" sx="102000" sy="102000" algn="ctr" rotWithShape="0">
                <a:srgbClr val="A5A5A5">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Arial"/>
                <a:ea typeface="Arial"/>
                <a:cs typeface="Arial"/>
                <a:sym typeface="Arial"/>
              </a:endParaRPr>
            </a:p>
          </p:txBody>
        </p:sp>
        <p:sp>
          <p:nvSpPr>
            <p:cNvPr id="339" name="Google Shape;339;p37"/>
            <p:cNvSpPr/>
            <p:nvPr/>
          </p:nvSpPr>
          <p:spPr>
            <a:xfrm>
              <a:off x="7428331" y="2175262"/>
              <a:ext cx="2108588" cy="2108588"/>
            </a:xfrm>
            <a:prstGeom prst="roundRect">
              <a:avLst>
                <a:gd name="adj" fmla="val 14754"/>
              </a:avLst>
            </a:prstGeom>
            <a:solidFill>
              <a:schemeClr val="accent1"/>
            </a:solidFill>
            <a:ln>
              <a:noFill/>
            </a:ln>
            <a:effectLst>
              <a:outerShdw blurRad="50800" sx="102000" sy="102000" algn="ctr" rotWithShape="0">
                <a:srgbClr val="7F7F7F">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Arial"/>
                <a:ea typeface="Arial"/>
                <a:cs typeface="Arial"/>
                <a:sym typeface="Arial"/>
              </a:endParaRPr>
            </a:p>
          </p:txBody>
        </p:sp>
      </p:grpSp>
      <p:pic>
        <p:nvPicPr>
          <p:cNvPr id="340" name="Google Shape;340;p37"/>
          <p:cNvPicPr preferRelativeResize="0"/>
          <p:nvPr/>
        </p:nvPicPr>
        <p:blipFill rotWithShape="1">
          <a:blip r:embed="rId2">
            <a:alphaModFix/>
          </a:blip>
          <a:srcRect/>
          <a:stretch/>
        </p:blipFill>
        <p:spPr>
          <a:xfrm>
            <a:off x="1642371" y="2765173"/>
            <a:ext cx="1016256" cy="1016252"/>
          </a:xfrm>
          <a:prstGeom prst="rect">
            <a:avLst/>
          </a:prstGeom>
          <a:noFill/>
          <a:ln>
            <a:noFill/>
          </a:ln>
        </p:spPr>
      </p:pic>
      <p:sp>
        <p:nvSpPr>
          <p:cNvPr id="341" name="Google Shape;341;p37"/>
          <p:cNvSpPr txBox="1">
            <a:spLocks noGrp="1"/>
          </p:cNvSpPr>
          <p:nvPr>
            <p:ph type="body" idx="1"/>
          </p:nvPr>
        </p:nvSpPr>
        <p:spPr>
          <a:xfrm>
            <a:off x="4616450" y="2317750"/>
            <a:ext cx="5718175" cy="2932113"/>
          </a:xfrm>
          <a:prstGeom prst="rect">
            <a:avLst/>
          </a:prstGeom>
          <a:noFill/>
          <a:ln>
            <a:noFill/>
          </a:ln>
        </p:spPr>
        <p:txBody>
          <a:bodyPr spcFirstLastPara="1" wrap="square" lIns="91425" tIns="45700" rIns="91425" bIns="45700" anchor="t" anchorCtr="0">
            <a:noAutofit/>
          </a:bodyPr>
          <a:lstStyle>
            <a:lvl1pPr marL="457200" lvl="0" indent="-331470" algn="l">
              <a:lnSpc>
                <a:spcPct val="100000"/>
              </a:lnSpc>
              <a:spcBef>
                <a:spcPts val="1052"/>
              </a:spcBef>
              <a:spcAft>
                <a:spcPts val="0"/>
              </a:spcAft>
              <a:buSzPts val="1620"/>
              <a:buChar char="▪"/>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Activity - Breakout Groups + subtitle">
  <p:cSld name="Activity - Breakout Groups + subtitle">
    <p:spTree>
      <p:nvGrpSpPr>
        <p:cNvPr id="1" name="Shape 342"/>
        <p:cNvGrpSpPr/>
        <p:nvPr/>
      </p:nvGrpSpPr>
      <p:grpSpPr>
        <a:xfrm>
          <a:off x="0" y="0"/>
          <a:ext cx="0" cy="0"/>
          <a:chOff x="0" y="0"/>
          <a:chExt cx="0" cy="0"/>
        </a:xfrm>
      </p:grpSpPr>
      <p:cxnSp>
        <p:nvCxnSpPr>
          <p:cNvPr id="343" name="Google Shape;343;p38"/>
          <p:cNvCxnSpPr/>
          <p:nvPr/>
        </p:nvCxnSpPr>
        <p:spPr>
          <a:xfrm>
            <a:off x="4261041" y="504194"/>
            <a:ext cx="0" cy="6060784"/>
          </a:xfrm>
          <a:prstGeom prst="straightConnector1">
            <a:avLst/>
          </a:prstGeom>
          <a:noFill/>
          <a:ln w="9525" cap="flat" cmpd="sng">
            <a:solidFill>
              <a:srgbClr val="D8D8D8"/>
            </a:solidFill>
            <a:prstDash val="dash"/>
            <a:miter lim="800000"/>
            <a:headEnd type="none" w="sm" len="sm"/>
            <a:tailEnd type="none" w="sm" len="sm"/>
          </a:ln>
        </p:spPr>
      </p:cxnSp>
      <p:cxnSp>
        <p:nvCxnSpPr>
          <p:cNvPr id="344" name="Google Shape;344;p38"/>
          <p:cNvCxnSpPr/>
          <p:nvPr/>
        </p:nvCxnSpPr>
        <p:spPr>
          <a:xfrm>
            <a:off x="4261041" y="504194"/>
            <a:ext cx="0" cy="6060784"/>
          </a:xfrm>
          <a:prstGeom prst="straightConnector1">
            <a:avLst/>
          </a:prstGeom>
          <a:noFill/>
          <a:ln w="9525" cap="flat" cmpd="sng">
            <a:solidFill>
              <a:srgbClr val="D8D8D8"/>
            </a:solidFill>
            <a:prstDash val="dash"/>
            <a:miter lim="800000"/>
            <a:headEnd type="none" w="sm" len="sm"/>
            <a:tailEnd type="none" w="sm" len="sm"/>
          </a:ln>
        </p:spPr>
      </p:cxnSp>
      <p:cxnSp>
        <p:nvCxnSpPr>
          <p:cNvPr id="345" name="Google Shape;345;p38"/>
          <p:cNvCxnSpPr/>
          <p:nvPr/>
        </p:nvCxnSpPr>
        <p:spPr>
          <a:xfrm>
            <a:off x="4261041" y="504194"/>
            <a:ext cx="0" cy="6060784"/>
          </a:xfrm>
          <a:prstGeom prst="straightConnector1">
            <a:avLst/>
          </a:prstGeom>
          <a:noFill/>
          <a:ln w="9525" cap="flat" cmpd="sng">
            <a:solidFill>
              <a:srgbClr val="D8D8D8"/>
            </a:solidFill>
            <a:prstDash val="dash"/>
            <a:miter lim="800000"/>
            <a:headEnd type="none" w="sm" len="sm"/>
            <a:tailEnd type="none" w="sm" len="sm"/>
          </a:ln>
        </p:spPr>
      </p:cxnSp>
      <p:cxnSp>
        <p:nvCxnSpPr>
          <p:cNvPr id="346" name="Google Shape;346;p38"/>
          <p:cNvCxnSpPr/>
          <p:nvPr/>
        </p:nvCxnSpPr>
        <p:spPr>
          <a:xfrm>
            <a:off x="4261041" y="504194"/>
            <a:ext cx="0" cy="6060784"/>
          </a:xfrm>
          <a:prstGeom prst="straightConnector1">
            <a:avLst/>
          </a:prstGeom>
          <a:noFill/>
          <a:ln w="9525" cap="flat" cmpd="sng">
            <a:solidFill>
              <a:srgbClr val="D8D8D8"/>
            </a:solidFill>
            <a:prstDash val="dash"/>
            <a:miter lim="800000"/>
            <a:headEnd type="none" w="sm" len="sm"/>
            <a:tailEnd type="none" w="sm" len="sm"/>
          </a:ln>
        </p:spPr>
      </p:cxnSp>
      <p:sp>
        <p:nvSpPr>
          <p:cNvPr id="347" name="Google Shape;347;p38"/>
          <p:cNvSpPr/>
          <p:nvPr/>
        </p:nvSpPr>
        <p:spPr>
          <a:xfrm>
            <a:off x="531151" y="5"/>
            <a:ext cx="3284526" cy="6862585"/>
          </a:xfrm>
          <a:prstGeom prst="rect">
            <a:avLst/>
          </a:prstGeom>
          <a:solidFill>
            <a:schemeClr val="lt2">
              <a:alpha val="4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985">
              <a:solidFill>
                <a:schemeClr val="lt1"/>
              </a:solidFill>
              <a:latin typeface="Arial"/>
              <a:ea typeface="Arial"/>
              <a:cs typeface="Arial"/>
              <a:sym typeface="Arial"/>
            </a:endParaRPr>
          </a:p>
        </p:txBody>
      </p:sp>
      <p:sp>
        <p:nvSpPr>
          <p:cNvPr id="348" name="Google Shape;348;p38"/>
          <p:cNvSpPr/>
          <p:nvPr/>
        </p:nvSpPr>
        <p:spPr>
          <a:xfrm>
            <a:off x="531151" y="5"/>
            <a:ext cx="3284526" cy="6862585"/>
          </a:xfrm>
          <a:prstGeom prst="rect">
            <a:avLst/>
          </a:prstGeom>
          <a:solidFill>
            <a:schemeClr val="lt2">
              <a:alpha val="4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578">
              <a:solidFill>
                <a:schemeClr val="lt1"/>
              </a:solidFill>
              <a:latin typeface="Arial"/>
              <a:ea typeface="Arial"/>
              <a:cs typeface="Arial"/>
              <a:sym typeface="Arial"/>
            </a:endParaRPr>
          </a:p>
        </p:txBody>
      </p:sp>
      <p:sp>
        <p:nvSpPr>
          <p:cNvPr id="349" name="Google Shape;349;p38"/>
          <p:cNvSpPr txBox="1"/>
          <p:nvPr/>
        </p:nvSpPr>
        <p:spPr>
          <a:xfrm>
            <a:off x="353779" y="4504813"/>
            <a:ext cx="3662316" cy="1063625"/>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3156" b="1">
                <a:solidFill>
                  <a:schemeClr val="accent1"/>
                </a:solidFill>
                <a:latin typeface="Arial"/>
                <a:ea typeface="Arial"/>
                <a:cs typeface="Arial"/>
                <a:sym typeface="Arial"/>
              </a:rPr>
              <a:t>BREAKOUT</a:t>
            </a:r>
            <a:endParaRPr/>
          </a:p>
          <a:p>
            <a:pPr marL="0" marR="0" lvl="0" indent="0" algn="ctr" rtl="0">
              <a:spcBef>
                <a:spcPts val="0"/>
              </a:spcBef>
              <a:spcAft>
                <a:spcPts val="0"/>
              </a:spcAft>
              <a:buNone/>
            </a:pPr>
            <a:r>
              <a:rPr lang="en-US" sz="3156" b="1">
                <a:solidFill>
                  <a:schemeClr val="accent1"/>
                </a:solidFill>
                <a:latin typeface="Arial"/>
                <a:ea typeface="Arial"/>
                <a:cs typeface="Arial"/>
                <a:sym typeface="Arial"/>
              </a:rPr>
              <a:t>GROUPS</a:t>
            </a:r>
            <a:endParaRPr/>
          </a:p>
        </p:txBody>
      </p:sp>
      <p:grpSp>
        <p:nvGrpSpPr>
          <p:cNvPr id="350" name="Google Shape;350;p38"/>
          <p:cNvGrpSpPr/>
          <p:nvPr/>
        </p:nvGrpSpPr>
        <p:grpSpPr>
          <a:xfrm>
            <a:off x="1179641" y="2317875"/>
            <a:ext cx="1930400" cy="1930398"/>
            <a:chOff x="7287932" y="2034865"/>
            <a:chExt cx="2389383" cy="2389383"/>
          </a:xfrm>
        </p:grpSpPr>
        <p:sp>
          <p:nvSpPr>
            <p:cNvPr id="351" name="Google Shape;351;p38"/>
            <p:cNvSpPr/>
            <p:nvPr/>
          </p:nvSpPr>
          <p:spPr>
            <a:xfrm>
              <a:off x="7287932" y="2034865"/>
              <a:ext cx="2389383" cy="2389383"/>
            </a:xfrm>
            <a:prstGeom prst="roundRect">
              <a:avLst>
                <a:gd name="adj" fmla="val 16667"/>
              </a:avLst>
            </a:prstGeom>
            <a:solidFill>
              <a:schemeClr val="lt1"/>
            </a:solidFill>
            <a:ln>
              <a:noFill/>
            </a:ln>
            <a:effectLst>
              <a:outerShdw blurRad="127000" sx="102000" sy="102000" algn="ctr" rotWithShape="0">
                <a:srgbClr val="A5A5A5">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Arial"/>
                <a:ea typeface="Arial"/>
                <a:cs typeface="Arial"/>
                <a:sym typeface="Arial"/>
              </a:endParaRPr>
            </a:p>
          </p:txBody>
        </p:sp>
        <p:sp>
          <p:nvSpPr>
            <p:cNvPr id="352" name="Google Shape;352;p38"/>
            <p:cNvSpPr/>
            <p:nvPr/>
          </p:nvSpPr>
          <p:spPr>
            <a:xfrm>
              <a:off x="7428331" y="2175262"/>
              <a:ext cx="2108588" cy="2108588"/>
            </a:xfrm>
            <a:prstGeom prst="roundRect">
              <a:avLst>
                <a:gd name="adj" fmla="val 14754"/>
              </a:avLst>
            </a:prstGeom>
            <a:solidFill>
              <a:schemeClr val="accent1"/>
            </a:solidFill>
            <a:ln>
              <a:noFill/>
            </a:ln>
            <a:effectLst>
              <a:outerShdw blurRad="50800" sx="102000" sy="102000" algn="ctr" rotWithShape="0">
                <a:srgbClr val="7F7F7F">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Arial"/>
                <a:ea typeface="Arial"/>
                <a:cs typeface="Arial"/>
                <a:sym typeface="Arial"/>
              </a:endParaRPr>
            </a:p>
          </p:txBody>
        </p:sp>
      </p:grpSp>
      <p:pic>
        <p:nvPicPr>
          <p:cNvPr id="353" name="Google Shape;353;p38"/>
          <p:cNvPicPr preferRelativeResize="0"/>
          <p:nvPr/>
        </p:nvPicPr>
        <p:blipFill rotWithShape="1">
          <a:blip r:embed="rId2">
            <a:alphaModFix/>
          </a:blip>
          <a:srcRect/>
          <a:stretch/>
        </p:blipFill>
        <p:spPr>
          <a:xfrm>
            <a:off x="1642371" y="2765173"/>
            <a:ext cx="1016256" cy="1016252"/>
          </a:xfrm>
          <a:prstGeom prst="rect">
            <a:avLst/>
          </a:prstGeom>
          <a:noFill/>
          <a:ln>
            <a:noFill/>
          </a:ln>
        </p:spPr>
      </p:pic>
      <p:sp>
        <p:nvSpPr>
          <p:cNvPr id="354" name="Google Shape;354;p38"/>
          <p:cNvSpPr txBox="1">
            <a:spLocks noGrp="1"/>
          </p:cNvSpPr>
          <p:nvPr>
            <p:ph type="body" idx="1"/>
          </p:nvPr>
        </p:nvSpPr>
        <p:spPr>
          <a:xfrm>
            <a:off x="4622800" y="2317750"/>
            <a:ext cx="5711825" cy="2927350"/>
          </a:xfrm>
          <a:prstGeom prst="rect">
            <a:avLst/>
          </a:prstGeom>
          <a:noFill/>
          <a:ln>
            <a:noFill/>
          </a:ln>
        </p:spPr>
        <p:txBody>
          <a:bodyPr spcFirstLastPara="1" wrap="square" lIns="91425" tIns="45700" rIns="91425" bIns="45700" anchor="t" anchorCtr="0">
            <a:noAutofit/>
          </a:bodyPr>
          <a:lstStyle>
            <a:lvl1pPr marL="457200" lvl="0" indent="-331470" algn="l">
              <a:lnSpc>
                <a:spcPct val="100000"/>
              </a:lnSpc>
              <a:spcBef>
                <a:spcPts val="1052"/>
              </a:spcBef>
              <a:spcAft>
                <a:spcPts val="0"/>
              </a:spcAft>
              <a:buSzPts val="1620"/>
              <a:buChar char="▪"/>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355" name="Google Shape;355;p38"/>
          <p:cNvSpPr txBox="1">
            <a:spLocks noGrp="1"/>
          </p:cNvSpPr>
          <p:nvPr>
            <p:ph type="body" idx="2"/>
          </p:nvPr>
        </p:nvSpPr>
        <p:spPr>
          <a:xfrm>
            <a:off x="4623394" y="1636867"/>
            <a:ext cx="5711741" cy="579468"/>
          </a:xfrm>
          <a:prstGeom prst="rect">
            <a:avLst/>
          </a:prstGeom>
          <a:noFill/>
          <a:ln>
            <a:noFill/>
          </a:ln>
        </p:spPr>
        <p:txBody>
          <a:bodyPr spcFirstLastPara="1" wrap="square" lIns="91425" tIns="45700" rIns="91425" bIns="45700" anchor="ctr" anchorCtr="0">
            <a:noAutofit/>
          </a:bodyPr>
          <a:lstStyle>
            <a:lvl1pPr marL="457200" lvl="0" indent="-228600" algn="l">
              <a:lnSpc>
                <a:spcPct val="100000"/>
              </a:lnSpc>
              <a:spcBef>
                <a:spcPts val="1052"/>
              </a:spcBef>
              <a:spcAft>
                <a:spcPts val="0"/>
              </a:spcAft>
              <a:buSzPts val="2340"/>
              <a:buNone/>
              <a:defRPr sz="2600" b="1">
                <a:solidFill>
                  <a:schemeClr val="dk2"/>
                </a:solidFill>
              </a:defRPr>
            </a:lvl1pPr>
            <a:lvl2pPr marL="914400" lvl="1" indent="-228600" algn="l">
              <a:lnSpc>
                <a:spcPct val="100000"/>
              </a:lnSpc>
              <a:spcBef>
                <a:spcPts val="1052"/>
              </a:spcBef>
              <a:spcAft>
                <a:spcPts val="0"/>
              </a:spcAft>
              <a:buSzPts val="2104"/>
              <a:buNone/>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1_Activity - Breakout Groups">
  <p:cSld name="1_Activity - Breakout Groups">
    <p:spTree>
      <p:nvGrpSpPr>
        <p:cNvPr id="1" name="Shape 356"/>
        <p:cNvGrpSpPr/>
        <p:nvPr/>
      </p:nvGrpSpPr>
      <p:grpSpPr>
        <a:xfrm>
          <a:off x="0" y="0"/>
          <a:ext cx="0" cy="0"/>
          <a:chOff x="0" y="0"/>
          <a:chExt cx="0" cy="0"/>
        </a:xfrm>
      </p:grpSpPr>
      <p:sp>
        <p:nvSpPr>
          <p:cNvPr id="357" name="Google Shape;357;p39"/>
          <p:cNvSpPr/>
          <p:nvPr/>
        </p:nvSpPr>
        <p:spPr>
          <a:xfrm>
            <a:off x="0" y="6"/>
            <a:ext cx="3662315" cy="1065534"/>
          </a:xfrm>
          <a:prstGeom prst="rect">
            <a:avLst/>
          </a:prstGeom>
          <a:solidFill>
            <a:schemeClr val="lt2">
              <a:alpha val="4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578">
              <a:solidFill>
                <a:schemeClr val="lt1"/>
              </a:solidFill>
              <a:latin typeface="Arial"/>
              <a:ea typeface="Arial"/>
              <a:cs typeface="Arial"/>
              <a:sym typeface="Arial"/>
            </a:endParaRPr>
          </a:p>
        </p:txBody>
      </p:sp>
      <p:sp>
        <p:nvSpPr>
          <p:cNvPr id="358" name="Google Shape;358;p39"/>
          <p:cNvSpPr txBox="1"/>
          <p:nvPr/>
        </p:nvSpPr>
        <p:spPr>
          <a:xfrm>
            <a:off x="999048" y="513066"/>
            <a:ext cx="3662316" cy="91307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US" sz="2000" b="1">
                <a:solidFill>
                  <a:schemeClr val="accent1"/>
                </a:solidFill>
                <a:latin typeface="Arial"/>
                <a:ea typeface="Arial"/>
                <a:cs typeface="Arial"/>
                <a:sym typeface="Arial"/>
              </a:rPr>
              <a:t>BREAKOUT</a:t>
            </a:r>
            <a:endParaRPr/>
          </a:p>
          <a:p>
            <a:pPr marL="0" marR="0" lvl="0" indent="0" algn="l" rtl="0">
              <a:lnSpc>
                <a:spcPct val="100000"/>
              </a:lnSpc>
              <a:spcBef>
                <a:spcPts val="0"/>
              </a:spcBef>
              <a:spcAft>
                <a:spcPts val="0"/>
              </a:spcAft>
              <a:buNone/>
            </a:pPr>
            <a:r>
              <a:rPr lang="en-US" sz="2000" b="1">
                <a:solidFill>
                  <a:schemeClr val="accent1"/>
                </a:solidFill>
                <a:latin typeface="Arial"/>
                <a:ea typeface="Arial"/>
                <a:cs typeface="Arial"/>
                <a:sym typeface="Arial"/>
              </a:rPr>
              <a:t>GROUPS</a:t>
            </a:r>
            <a:endParaRPr/>
          </a:p>
          <a:p>
            <a:pPr marL="0" marR="0" lvl="0" indent="0" algn="l" rtl="0">
              <a:spcBef>
                <a:spcPts val="0"/>
              </a:spcBef>
              <a:spcAft>
                <a:spcPts val="0"/>
              </a:spcAft>
              <a:buNone/>
            </a:pPr>
            <a:endParaRPr sz="2000" b="1">
              <a:solidFill>
                <a:schemeClr val="accent1"/>
              </a:solidFill>
              <a:latin typeface="Arial"/>
              <a:ea typeface="Arial"/>
              <a:cs typeface="Arial"/>
              <a:sym typeface="Arial"/>
            </a:endParaRPr>
          </a:p>
        </p:txBody>
      </p:sp>
      <p:cxnSp>
        <p:nvCxnSpPr>
          <p:cNvPr id="359" name="Google Shape;359;p39"/>
          <p:cNvCxnSpPr/>
          <p:nvPr/>
        </p:nvCxnSpPr>
        <p:spPr>
          <a:xfrm>
            <a:off x="5333433" y="1693889"/>
            <a:ext cx="0" cy="4869814"/>
          </a:xfrm>
          <a:prstGeom prst="straightConnector1">
            <a:avLst/>
          </a:prstGeom>
          <a:noFill/>
          <a:ln w="9525" cap="flat" cmpd="sng">
            <a:solidFill>
              <a:srgbClr val="D8D8D8"/>
            </a:solidFill>
            <a:prstDash val="dash"/>
            <a:miter lim="800000"/>
            <a:headEnd type="none" w="sm" len="sm"/>
            <a:tailEnd type="none" w="sm" len="sm"/>
          </a:ln>
        </p:spPr>
      </p:cxnSp>
      <p:grpSp>
        <p:nvGrpSpPr>
          <p:cNvPr id="360" name="Google Shape;360;p39"/>
          <p:cNvGrpSpPr/>
          <p:nvPr/>
        </p:nvGrpSpPr>
        <p:grpSpPr>
          <a:xfrm>
            <a:off x="407480" y="506094"/>
            <a:ext cx="492444" cy="492443"/>
            <a:chOff x="7287932" y="2034865"/>
            <a:chExt cx="2389383" cy="2389383"/>
          </a:xfrm>
        </p:grpSpPr>
        <p:sp>
          <p:nvSpPr>
            <p:cNvPr id="361" name="Google Shape;361;p39"/>
            <p:cNvSpPr/>
            <p:nvPr/>
          </p:nvSpPr>
          <p:spPr>
            <a:xfrm>
              <a:off x="7287932" y="2034865"/>
              <a:ext cx="2389383" cy="2389383"/>
            </a:xfrm>
            <a:prstGeom prst="roundRect">
              <a:avLst>
                <a:gd name="adj" fmla="val 16667"/>
              </a:avLst>
            </a:prstGeom>
            <a:solidFill>
              <a:schemeClr val="lt1"/>
            </a:solidFill>
            <a:ln>
              <a:noFill/>
            </a:ln>
            <a:effectLst>
              <a:outerShdw blurRad="127000" sx="102000" sy="102000" algn="ctr" rotWithShape="0">
                <a:srgbClr val="A5A5A5">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Arial"/>
                <a:ea typeface="Arial"/>
                <a:cs typeface="Arial"/>
                <a:sym typeface="Arial"/>
              </a:endParaRPr>
            </a:p>
          </p:txBody>
        </p:sp>
        <p:sp>
          <p:nvSpPr>
            <p:cNvPr id="362" name="Google Shape;362;p39"/>
            <p:cNvSpPr/>
            <p:nvPr/>
          </p:nvSpPr>
          <p:spPr>
            <a:xfrm>
              <a:off x="7428331" y="2175262"/>
              <a:ext cx="2108588" cy="2108588"/>
            </a:xfrm>
            <a:prstGeom prst="roundRect">
              <a:avLst>
                <a:gd name="adj" fmla="val 14754"/>
              </a:avLst>
            </a:prstGeom>
            <a:solidFill>
              <a:schemeClr val="accent1"/>
            </a:solidFill>
            <a:ln>
              <a:noFill/>
            </a:ln>
            <a:effectLst>
              <a:outerShdw blurRad="50800" sx="102000" sy="102000" algn="ctr" rotWithShape="0">
                <a:srgbClr val="7F7F7F">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Arial"/>
                <a:ea typeface="Arial"/>
                <a:cs typeface="Arial"/>
                <a:sym typeface="Arial"/>
              </a:endParaRPr>
            </a:p>
          </p:txBody>
        </p:sp>
      </p:grpSp>
      <p:pic>
        <p:nvPicPr>
          <p:cNvPr id="363" name="Google Shape;363;p39"/>
          <p:cNvPicPr preferRelativeResize="0"/>
          <p:nvPr/>
        </p:nvPicPr>
        <p:blipFill rotWithShape="1">
          <a:blip r:embed="rId2">
            <a:alphaModFix/>
          </a:blip>
          <a:srcRect/>
          <a:stretch/>
        </p:blipFill>
        <p:spPr>
          <a:xfrm>
            <a:off x="509022" y="613407"/>
            <a:ext cx="274322" cy="274320"/>
          </a:xfrm>
          <a:prstGeom prst="rect">
            <a:avLst/>
          </a:prstGeom>
          <a:noFill/>
          <a:ln>
            <a:noFill/>
          </a:ln>
        </p:spPr>
      </p:pic>
      <p:sp>
        <p:nvSpPr>
          <p:cNvPr id="364" name="Google Shape;364;p39"/>
          <p:cNvSpPr txBox="1">
            <a:spLocks noGrp="1"/>
          </p:cNvSpPr>
          <p:nvPr>
            <p:ph type="body" idx="1"/>
          </p:nvPr>
        </p:nvSpPr>
        <p:spPr>
          <a:xfrm>
            <a:off x="407480" y="1693889"/>
            <a:ext cx="4741237" cy="4869632"/>
          </a:xfrm>
          <a:prstGeom prst="rect">
            <a:avLst/>
          </a:prstGeom>
          <a:noFill/>
          <a:ln>
            <a:noFill/>
          </a:ln>
        </p:spPr>
        <p:txBody>
          <a:bodyPr spcFirstLastPara="1" wrap="square" lIns="91425" tIns="45700" rIns="91425" bIns="45700" anchor="t" anchorCtr="0">
            <a:noAutofit/>
          </a:bodyPr>
          <a:lstStyle>
            <a:lvl1pPr marL="457200" lvl="0" indent="-331470" algn="l">
              <a:lnSpc>
                <a:spcPct val="100000"/>
              </a:lnSpc>
              <a:spcBef>
                <a:spcPts val="1052"/>
              </a:spcBef>
              <a:spcAft>
                <a:spcPts val="0"/>
              </a:spcAft>
              <a:buSzPts val="1620"/>
              <a:buChar char="▪"/>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365" name="Google Shape;365;p39"/>
          <p:cNvSpPr txBox="1"/>
          <p:nvPr/>
        </p:nvSpPr>
        <p:spPr>
          <a:xfrm>
            <a:off x="5518150" y="1695004"/>
            <a:ext cx="4762492" cy="369332"/>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800" b="1">
                <a:solidFill>
                  <a:schemeClr val="dk1"/>
                </a:solidFill>
                <a:latin typeface="Arial"/>
                <a:ea typeface="Arial"/>
                <a:cs typeface="Arial"/>
                <a:sym typeface="Arial"/>
              </a:rPr>
              <a:t>Facilitator Notes</a:t>
            </a:r>
            <a:endParaRPr/>
          </a:p>
        </p:txBody>
      </p:sp>
      <p:sp>
        <p:nvSpPr>
          <p:cNvPr id="366" name="Google Shape;366;p39"/>
          <p:cNvSpPr txBox="1">
            <a:spLocks noGrp="1"/>
          </p:cNvSpPr>
          <p:nvPr>
            <p:ph type="body" idx="2"/>
          </p:nvPr>
        </p:nvSpPr>
        <p:spPr>
          <a:xfrm>
            <a:off x="5518150" y="2064336"/>
            <a:ext cx="4762500" cy="4502587"/>
          </a:xfrm>
          <a:prstGeom prst="rect">
            <a:avLst/>
          </a:prstGeom>
          <a:solidFill>
            <a:schemeClr val="accent6"/>
          </a:solidFill>
          <a:ln>
            <a:noFill/>
          </a:ln>
        </p:spPr>
        <p:txBody>
          <a:bodyPr spcFirstLastPara="1" wrap="square" lIns="182875" tIns="182875" rIns="182875" bIns="182875" anchor="t" anchorCtr="0">
            <a:noAutofit/>
          </a:bodyPr>
          <a:lstStyle>
            <a:lvl1pPr marL="457200" lvl="0" indent="-331470" algn="l">
              <a:lnSpc>
                <a:spcPct val="100000"/>
              </a:lnSpc>
              <a:spcBef>
                <a:spcPts val="1052"/>
              </a:spcBef>
              <a:spcAft>
                <a:spcPts val="0"/>
              </a:spcAft>
              <a:buSzPts val="1620"/>
              <a:buChar char="▪"/>
              <a:defRPr sz="1800"/>
            </a:lvl1pPr>
            <a:lvl2pPr marL="914400" lvl="1" indent="-342900" algn="l">
              <a:lnSpc>
                <a:spcPct val="100000"/>
              </a:lnSpc>
              <a:spcBef>
                <a:spcPts val="1052"/>
              </a:spcBef>
              <a:spcAft>
                <a:spcPts val="0"/>
              </a:spcAft>
              <a:buSzPts val="1800"/>
              <a:buChar char="-"/>
              <a:defRPr sz="1800"/>
            </a:lvl2pPr>
            <a:lvl3pPr marL="1371600" lvl="2" indent="-342900" algn="l">
              <a:lnSpc>
                <a:spcPct val="100000"/>
              </a:lnSpc>
              <a:spcBef>
                <a:spcPts val="1052"/>
              </a:spcBef>
              <a:spcAft>
                <a:spcPts val="0"/>
              </a:spcAft>
              <a:buSzPts val="1800"/>
              <a:buChar char="-"/>
              <a:defRPr sz="1800"/>
            </a:lvl3pPr>
            <a:lvl4pPr marL="1828800" lvl="3" indent="-342900" algn="l">
              <a:lnSpc>
                <a:spcPct val="100000"/>
              </a:lnSpc>
              <a:spcBef>
                <a:spcPts val="1052"/>
              </a:spcBef>
              <a:spcAft>
                <a:spcPts val="0"/>
              </a:spcAft>
              <a:buSzPts val="1800"/>
              <a:buChar char="-"/>
              <a:defRPr sz="1800"/>
            </a:lvl4pPr>
            <a:lvl5pPr marL="2286000" lvl="4" indent="-342900" algn="l">
              <a:lnSpc>
                <a:spcPct val="100000"/>
              </a:lnSpc>
              <a:spcBef>
                <a:spcPts val="1052"/>
              </a:spcBef>
              <a:spcAft>
                <a:spcPts val="0"/>
              </a:spcAft>
              <a:buSzPts val="1800"/>
              <a:buChar char="-"/>
              <a:defRPr sz="1800"/>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367" name="Google Shape;367;p39"/>
          <p:cNvSpPr/>
          <p:nvPr/>
        </p:nvSpPr>
        <p:spPr>
          <a:xfrm rot="-5400000">
            <a:off x="88674" y="1193671"/>
            <a:ext cx="122275" cy="299615"/>
          </a:xfrm>
          <a:prstGeom prst="rect">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985">
              <a:solidFill>
                <a:schemeClr val="lt1"/>
              </a:solidFill>
              <a:latin typeface="Arial"/>
              <a:ea typeface="Arial"/>
              <a:cs typeface="Arial"/>
              <a:sym typeface="Arial"/>
            </a:endParaRPr>
          </a:p>
        </p:txBody>
      </p:sp>
      <p:sp>
        <p:nvSpPr>
          <p:cNvPr id="368" name="Google Shape;368;p39"/>
          <p:cNvSpPr txBox="1">
            <a:spLocks noGrp="1"/>
          </p:cNvSpPr>
          <p:nvPr>
            <p:ph type="title"/>
          </p:nvPr>
        </p:nvSpPr>
        <p:spPr>
          <a:xfrm>
            <a:off x="309238" y="1144048"/>
            <a:ext cx="9971391" cy="542361"/>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accent1"/>
              </a:buClr>
              <a:buSzPts val="3000"/>
              <a:buFont typeface="Arial"/>
              <a:buNone/>
              <a:defRPr sz="3000" b="1">
                <a:solidFill>
                  <a:schemeClr val="accen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Activity - Checking for Understanding Quiz">
  <p:cSld name="Activity - Checking for Understanding Quiz">
    <p:spTree>
      <p:nvGrpSpPr>
        <p:cNvPr id="1" name="Shape 369"/>
        <p:cNvGrpSpPr/>
        <p:nvPr/>
      </p:nvGrpSpPr>
      <p:grpSpPr>
        <a:xfrm>
          <a:off x="0" y="0"/>
          <a:ext cx="0" cy="0"/>
          <a:chOff x="0" y="0"/>
          <a:chExt cx="0" cy="0"/>
        </a:xfrm>
      </p:grpSpPr>
      <p:cxnSp>
        <p:nvCxnSpPr>
          <p:cNvPr id="370" name="Google Shape;370;p40"/>
          <p:cNvCxnSpPr/>
          <p:nvPr/>
        </p:nvCxnSpPr>
        <p:spPr>
          <a:xfrm>
            <a:off x="4261041" y="504194"/>
            <a:ext cx="0" cy="6060784"/>
          </a:xfrm>
          <a:prstGeom prst="straightConnector1">
            <a:avLst/>
          </a:prstGeom>
          <a:noFill/>
          <a:ln w="9525" cap="flat" cmpd="sng">
            <a:solidFill>
              <a:srgbClr val="D8D8D8"/>
            </a:solidFill>
            <a:prstDash val="dash"/>
            <a:miter lim="800000"/>
            <a:headEnd type="none" w="sm" len="sm"/>
            <a:tailEnd type="none" w="sm" len="sm"/>
          </a:ln>
        </p:spPr>
      </p:cxnSp>
      <p:cxnSp>
        <p:nvCxnSpPr>
          <p:cNvPr id="371" name="Google Shape;371;p40"/>
          <p:cNvCxnSpPr/>
          <p:nvPr/>
        </p:nvCxnSpPr>
        <p:spPr>
          <a:xfrm>
            <a:off x="4261041" y="504194"/>
            <a:ext cx="0" cy="6060784"/>
          </a:xfrm>
          <a:prstGeom prst="straightConnector1">
            <a:avLst/>
          </a:prstGeom>
          <a:noFill/>
          <a:ln w="9525" cap="flat" cmpd="sng">
            <a:solidFill>
              <a:srgbClr val="D8D8D8"/>
            </a:solidFill>
            <a:prstDash val="dash"/>
            <a:miter lim="800000"/>
            <a:headEnd type="none" w="sm" len="sm"/>
            <a:tailEnd type="none" w="sm" len="sm"/>
          </a:ln>
        </p:spPr>
      </p:cxnSp>
      <p:sp>
        <p:nvSpPr>
          <p:cNvPr id="372" name="Google Shape;372;p40"/>
          <p:cNvSpPr/>
          <p:nvPr/>
        </p:nvSpPr>
        <p:spPr>
          <a:xfrm>
            <a:off x="531151" y="5"/>
            <a:ext cx="3284526" cy="6862585"/>
          </a:xfrm>
          <a:prstGeom prst="rect">
            <a:avLst/>
          </a:prstGeom>
          <a:solidFill>
            <a:schemeClr val="lt2">
              <a:alpha val="4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985">
              <a:solidFill>
                <a:schemeClr val="lt1"/>
              </a:solidFill>
              <a:latin typeface="Arial"/>
              <a:ea typeface="Arial"/>
              <a:cs typeface="Arial"/>
              <a:sym typeface="Arial"/>
            </a:endParaRPr>
          </a:p>
        </p:txBody>
      </p:sp>
      <p:sp>
        <p:nvSpPr>
          <p:cNvPr id="373" name="Google Shape;373;p40"/>
          <p:cNvSpPr/>
          <p:nvPr/>
        </p:nvSpPr>
        <p:spPr>
          <a:xfrm>
            <a:off x="531151" y="5"/>
            <a:ext cx="3284526" cy="6862585"/>
          </a:xfrm>
          <a:prstGeom prst="rect">
            <a:avLst/>
          </a:prstGeom>
          <a:solidFill>
            <a:schemeClr val="lt2">
              <a:alpha val="4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578">
              <a:solidFill>
                <a:schemeClr val="lt1"/>
              </a:solidFill>
              <a:latin typeface="Arial"/>
              <a:ea typeface="Arial"/>
              <a:cs typeface="Arial"/>
              <a:sym typeface="Arial"/>
            </a:endParaRPr>
          </a:p>
        </p:txBody>
      </p:sp>
      <p:sp>
        <p:nvSpPr>
          <p:cNvPr id="374" name="Google Shape;374;p40"/>
          <p:cNvSpPr txBox="1"/>
          <p:nvPr/>
        </p:nvSpPr>
        <p:spPr>
          <a:xfrm>
            <a:off x="353779" y="4504813"/>
            <a:ext cx="3662316" cy="954107"/>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682622"/>
              </a:buClr>
              <a:buSzPts val="2800"/>
              <a:buFont typeface="Arial"/>
              <a:buNone/>
            </a:pPr>
            <a:r>
              <a:rPr lang="en-US" sz="2800" b="1" i="0" u="none" strike="noStrike" cap="none">
                <a:solidFill>
                  <a:srgbClr val="682622"/>
                </a:solidFill>
                <a:latin typeface="Arial"/>
                <a:ea typeface="Arial"/>
                <a:cs typeface="Arial"/>
                <a:sym typeface="Arial"/>
              </a:rPr>
              <a:t>CHECK FOR</a:t>
            </a:r>
            <a:endParaRPr/>
          </a:p>
          <a:p>
            <a:pPr marL="0" marR="0" lvl="0" indent="0" algn="ctr" rtl="0">
              <a:lnSpc>
                <a:spcPct val="100000"/>
              </a:lnSpc>
              <a:spcBef>
                <a:spcPts val="0"/>
              </a:spcBef>
              <a:spcAft>
                <a:spcPts val="0"/>
              </a:spcAft>
              <a:buClr>
                <a:srgbClr val="682622"/>
              </a:buClr>
              <a:buSzPts val="2800"/>
              <a:buFont typeface="Arial"/>
              <a:buNone/>
            </a:pPr>
            <a:r>
              <a:rPr lang="en-US" sz="2800" b="1" i="0" u="none" strike="noStrike" cap="none">
                <a:solidFill>
                  <a:srgbClr val="682622"/>
                </a:solidFill>
                <a:latin typeface="Arial"/>
                <a:ea typeface="Arial"/>
                <a:cs typeface="Arial"/>
                <a:sym typeface="Arial"/>
              </a:rPr>
              <a:t>UNDERSTANDING</a:t>
            </a:r>
            <a:endParaRPr sz="2800" b="1" i="0" u="none" strike="noStrike" cap="none">
              <a:solidFill>
                <a:srgbClr val="682622"/>
              </a:solidFill>
              <a:latin typeface="Arial"/>
              <a:ea typeface="Arial"/>
              <a:cs typeface="Arial"/>
              <a:sym typeface="Arial"/>
            </a:endParaRPr>
          </a:p>
        </p:txBody>
      </p:sp>
      <p:grpSp>
        <p:nvGrpSpPr>
          <p:cNvPr id="375" name="Google Shape;375;p40"/>
          <p:cNvGrpSpPr/>
          <p:nvPr/>
        </p:nvGrpSpPr>
        <p:grpSpPr>
          <a:xfrm>
            <a:off x="1179641" y="2317875"/>
            <a:ext cx="1930400" cy="1930398"/>
            <a:chOff x="7287932" y="2034865"/>
            <a:chExt cx="2389383" cy="2389383"/>
          </a:xfrm>
        </p:grpSpPr>
        <p:sp>
          <p:nvSpPr>
            <p:cNvPr id="376" name="Google Shape;376;p40"/>
            <p:cNvSpPr/>
            <p:nvPr/>
          </p:nvSpPr>
          <p:spPr>
            <a:xfrm>
              <a:off x="7287932" y="2034865"/>
              <a:ext cx="2389383" cy="2389383"/>
            </a:xfrm>
            <a:prstGeom prst="roundRect">
              <a:avLst>
                <a:gd name="adj" fmla="val 16667"/>
              </a:avLst>
            </a:prstGeom>
            <a:solidFill>
              <a:schemeClr val="lt1"/>
            </a:solidFill>
            <a:ln>
              <a:noFill/>
            </a:ln>
            <a:effectLst>
              <a:outerShdw blurRad="127000" sx="102000" sy="102000" algn="ctr" rotWithShape="0">
                <a:srgbClr val="A5A5A5">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Arial"/>
                <a:ea typeface="Arial"/>
                <a:cs typeface="Arial"/>
                <a:sym typeface="Arial"/>
              </a:endParaRPr>
            </a:p>
          </p:txBody>
        </p:sp>
        <p:sp>
          <p:nvSpPr>
            <p:cNvPr id="377" name="Google Shape;377;p40"/>
            <p:cNvSpPr/>
            <p:nvPr/>
          </p:nvSpPr>
          <p:spPr>
            <a:xfrm>
              <a:off x="7428331" y="2175262"/>
              <a:ext cx="2108588" cy="2108588"/>
            </a:xfrm>
            <a:prstGeom prst="roundRect">
              <a:avLst>
                <a:gd name="adj" fmla="val 14754"/>
              </a:avLst>
            </a:prstGeom>
            <a:solidFill>
              <a:schemeClr val="accent1"/>
            </a:solidFill>
            <a:ln>
              <a:noFill/>
            </a:ln>
            <a:effectLst>
              <a:outerShdw blurRad="50800" sx="102000" sy="102000" algn="ctr" rotWithShape="0">
                <a:srgbClr val="7F7F7F">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Arial"/>
                <a:ea typeface="Arial"/>
                <a:cs typeface="Arial"/>
                <a:sym typeface="Arial"/>
              </a:endParaRPr>
            </a:p>
          </p:txBody>
        </p:sp>
      </p:grpSp>
      <p:pic>
        <p:nvPicPr>
          <p:cNvPr id="378" name="Google Shape;378;p40"/>
          <p:cNvPicPr preferRelativeResize="0"/>
          <p:nvPr/>
        </p:nvPicPr>
        <p:blipFill rotWithShape="1">
          <a:blip r:embed="rId2">
            <a:alphaModFix/>
          </a:blip>
          <a:srcRect/>
          <a:stretch/>
        </p:blipFill>
        <p:spPr>
          <a:xfrm>
            <a:off x="1694465" y="2832698"/>
            <a:ext cx="900752" cy="900752"/>
          </a:xfrm>
          <a:prstGeom prst="rect">
            <a:avLst/>
          </a:prstGeom>
          <a:noFill/>
          <a:ln>
            <a:noFill/>
          </a:ln>
        </p:spPr>
      </p:pic>
      <p:sp>
        <p:nvSpPr>
          <p:cNvPr id="379" name="Google Shape;379;p40"/>
          <p:cNvSpPr txBox="1">
            <a:spLocks noGrp="1"/>
          </p:cNvSpPr>
          <p:nvPr>
            <p:ph type="body" idx="1"/>
          </p:nvPr>
        </p:nvSpPr>
        <p:spPr>
          <a:xfrm>
            <a:off x="4616450" y="2317750"/>
            <a:ext cx="5718175" cy="2932113"/>
          </a:xfrm>
          <a:prstGeom prst="rect">
            <a:avLst/>
          </a:prstGeom>
          <a:noFill/>
          <a:ln>
            <a:noFill/>
          </a:ln>
        </p:spPr>
        <p:txBody>
          <a:bodyPr spcFirstLastPara="1" wrap="square" lIns="91425" tIns="45700" rIns="91425" bIns="45700" anchor="t" anchorCtr="0">
            <a:noAutofit/>
          </a:bodyPr>
          <a:lstStyle>
            <a:lvl1pPr marL="457200" lvl="0" indent="-331470" algn="l">
              <a:lnSpc>
                <a:spcPct val="100000"/>
              </a:lnSpc>
              <a:spcBef>
                <a:spcPts val="1052"/>
              </a:spcBef>
              <a:spcAft>
                <a:spcPts val="0"/>
              </a:spcAft>
              <a:buSzPts val="1620"/>
              <a:buChar char="▪"/>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3_Only text - Title + Content">
  <p:cSld name="3_Only text - Title + Content">
    <p:spTree>
      <p:nvGrpSpPr>
        <p:cNvPr id="1" name="Shape 43"/>
        <p:cNvGrpSpPr/>
        <p:nvPr/>
      </p:nvGrpSpPr>
      <p:grpSpPr>
        <a:xfrm>
          <a:off x="0" y="0"/>
          <a:ext cx="0" cy="0"/>
          <a:chOff x="0" y="0"/>
          <a:chExt cx="0" cy="0"/>
        </a:xfrm>
      </p:grpSpPr>
      <p:sp>
        <p:nvSpPr>
          <p:cNvPr id="44" name="Google Shape;44;p5"/>
          <p:cNvSpPr txBox="1">
            <a:spLocks noGrp="1"/>
          </p:cNvSpPr>
          <p:nvPr>
            <p:ph type="body" idx="1"/>
          </p:nvPr>
        </p:nvSpPr>
        <p:spPr>
          <a:xfrm>
            <a:off x="279400" y="1608138"/>
            <a:ext cx="10002838" cy="5156200"/>
          </a:xfrm>
          <a:prstGeom prst="rect">
            <a:avLst/>
          </a:prstGeom>
          <a:noFill/>
          <a:ln>
            <a:noFill/>
          </a:ln>
        </p:spPr>
        <p:txBody>
          <a:bodyPr spcFirstLastPara="1" wrap="square" lIns="91425" tIns="45700" rIns="91425" bIns="45700" anchor="t" anchorCtr="0">
            <a:noAutofit/>
          </a:bodyPr>
          <a:lstStyle>
            <a:lvl1pPr marL="457200" lvl="0" indent="-331470" algn="l">
              <a:lnSpc>
                <a:spcPct val="100000"/>
              </a:lnSpc>
              <a:spcBef>
                <a:spcPts val="1052"/>
              </a:spcBef>
              <a:spcAft>
                <a:spcPts val="0"/>
              </a:spcAft>
              <a:buSzPts val="1620"/>
              <a:buChar char="▪"/>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45" name="Google Shape;45;p5"/>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lvl1pPr lvl="0" algn="l">
              <a:lnSpc>
                <a:spcPct val="110000"/>
              </a:lnSpc>
              <a:spcBef>
                <a:spcPts val="0"/>
              </a:spcBef>
              <a:spcAft>
                <a:spcPts val="0"/>
              </a:spcAft>
              <a:buClr>
                <a:schemeClr val="accent1"/>
              </a:buClr>
              <a:buSzPts val="3000"/>
              <a:buFont typeface="Arial"/>
              <a:buNone/>
              <a:defRPr sz="3000" b="1">
                <a:solidFill>
                  <a:schemeClr val="accen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6" name="Google Shape;46;p5"/>
          <p:cNvSpPr/>
          <p:nvPr/>
        </p:nvSpPr>
        <p:spPr>
          <a:xfrm rot="-5400000">
            <a:off x="88674" y="733134"/>
            <a:ext cx="122275" cy="299615"/>
          </a:xfrm>
          <a:prstGeom prst="rect">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985">
              <a:solidFill>
                <a:schemeClr val="lt1"/>
              </a:solidFill>
              <a:latin typeface="Arial"/>
              <a:ea typeface="Arial"/>
              <a:cs typeface="Arial"/>
              <a:sym typeface="Arial"/>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Activity - Checking for Understanding Quiz + subtitle">
  <p:cSld name="Activity - Checking for Understanding Quiz + subtitle">
    <p:spTree>
      <p:nvGrpSpPr>
        <p:cNvPr id="1" name="Shape 380"/>
        <p:cNvGrpSpPr/>
        <p:nvPr/>
      </p:nvGrpSpPr>
      <p:grpSpPr>
        <a:xfrm>
          <a:off x="0" y="0"/>
          <a:ext cx="0" cy="0"/>
          <a:chOff x="0" y="0"/>
          <a:chExt cx="0" cy="0"/>
        </a:xfrm>
      </p:grpSpPr>
      <p:cxnSp>
        <p:nvCxnSpPr>
          <p:cNvPr id="381" name="Google Shape;381;p41"/>
          <p:cNvCxnSpPr/>
          <p:nvPr/>
        </p:nvCxnSpPr>
        <p:spPr>
          <a:xfrm>
            <a:off x="4261041" y="504194"/>
            <a:ext cx="0" cy="6060784"/>
          </a:xfrm>
          <a:prstGeom prst="straightConnector1">
            <a:avLst/>
          </a:prstGeom>
          <a:noFill/>
          <a:ln w="9525" cap="flat" cmpd="sng">
            <a:solidFill>
              <a:srgbClr val="D8D8D8"/>
            </a:solidFill>
            <a:prstDash val="dash"/>
            <a:miter lim="800000"/>
            <a:headEnd type="none" w="sm" len="sm"/>
            <a:tailEnd type="none" w="sm" len="sm"/>
          </a:ln>
        </p:spPr>
      </p:cxnSp>
      <p:cxnSp>
        <p:nvCxnSpPr>
          <p:cNvPr id="382" name="Google Shape;382;p41"/>
          <p:cNvCxnSpPr/>
          <p:nvPr/>
        </p:nvCxnSpPr>
        <p:spPr>
          <a:xfrm>
            <a:off x="4261041" y="504194"/>
            <a:ext cx="0" cy="6060784"/>
          </a:xfrm>
          <a:prstGeom prst="straightConnector1">
            <a:avLst/>
          </a:prstGeom>
          <a:noFill/>
          <a:ln w="9525" cap="flat" cmpd="sng">
            <a:solidFill>
              <a:srgbClr val="D8D8D8"/>
            </a:solidFill>
            <a:prstDash val="dash"/>
            <a:miter lim="800000"/>
            <a:headEnd type="none" w="sm" len="sm"/>
            <a:tailEnd type="none" w="sm" len="sm"/>
          </a:ln>
        </p:spPr>
      </p:cxnSp>
      <p:sp>
        <p:nvSpPr>
          <p:cNvPr id="383" name="Google Shape;383;p41"/>
          <p:cNvSpPr/>
          <p:nvPr/>
        </p:nvSpPr>
        <p:spPr>
          <a:xfrm>
            <a:off x="531151" y="5"/>
            <a:ext cx="3284526" cy="6862585"/>
          </a:xfrm>
          <a:prstGeom prst="rect">
            <a:avLst/>
          </a:prstGeom>
          <a:solidFill>
            <a:schemeClr val="lt2">
              <a:alpha val="4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985">
              <a:solidFill>
                <a:schemeClr val="lt1"/>
              </a:solidFill>
              <a:latin typeface="Arial"/>
              <a:ea typeface="Arial"/>
              <a:cs typeface="Arial"/>
              <a:sym typeface="Arial"/>
            </a:endParaRPr>
          </a:p>
        </p:txBody>
      </p:sp>
      <p:sp>
        <p:nvSpPr>
          <p:cNvPr id="384" name="Google Shape;384;p41"/>
          <p:cNvSpPr/>
          <p:nvPr/>
        </p:nvSpPr>
        <p:spPr>
          <a:xfrm>
            <a:off x="531151" y="5"/>
            <a:ext cx="3284526" cy="6862585"/>
          </a:xfrm>
          <a:prstGeom prst="rect">
            <a:avLst/>
          </a:prstGeom>
          <a:solidFill>
            <a:schemeClr val="lt2">
              <a:alpha val="4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578">
              <a:solidFill>
                <a:schemeClr val="lt1"/>
              </a:solidFill>
              <a:latin typeface="Arial"/>
              <a:ea typeface="Arial"/>
              <a:cs typeface="Arial"/>
              <a:sym typeface="Arial"/>
            </a:endParaRPr>
          </a:p>
        </p:txBody>
      </p:sp>
      <p:sp>
        <p:nvSpPr>
          <p:cNvPr id="385" name="Google Shape;385;p41"/>
          <p:cNvSpPr txBox="1"/>
          <p:nvPr/>
        </p:nvSpPr>
        <p:spPr>
          <a:xfrm>
            <a:off x="353779" y="4504813"/>
            <a:ext cx="3662316" cy="954107"/>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682622"/>
              </a:buClr>
              <a:buSzPts val="2800"/>
              <a:buFont typeface="Arial"/>
              <a:buNone/>
            </a:pPr>
            <a:r>
              <a:rPr lang="en-US" sz="2800" b="1" i="0" u="none" strike="noStrike" cap="none">
                <a:solidFill>
                  <a:srgbClr val="682622"/>
                </a:solidFill>
                <a:latin typeface="Arial"/>
                <a:ea typeface="Arial"/>
                <a:cs typeface="Arial"/>
                <a:sym typeface="Arial"/>
              </a:rPr>
              <a:t>CHECK FOR</a:t>
            </a:r>
            <a:endParaRPr/>
          </a:p>
          <a:p>
            <a:pPr marL="0" marR="0" lvl="0" indent="0" algn="ctr" rtl="0">
              <a:lnSpc>
                <a:spcPct val="100000"/>
              </a:lnSpc>
              <a:spcBef>
                <a:spcPts val="0"/>
              </a:spcBef>
              <a:spcAft>
                <a:spcPts val="0"/>
              </a:spcAft>
              <a:buClr>
                <a:srgbClr val="682622"/>
              </a:buClr>
              <a:buSzPts val="2800"/>
              <a:buFont typeface="Arial"/>
              <a:buNone/>
            </a:pPr>
            <a:r>
              <a:rPr lang="en-US" sz="2800" b="1" i="0" u="none" strike="noStrike" cap="none">
                <a:solidFill>
                  <a:srgbClr val="682622"/>
                </a:solidFill>
                <a:latin typeface="Arial"/>
                <a:ea typeface="Arial"/>
                <a:cs typeface="Arial"/>
                <a:sym typeface="Arial"/>
              </a:rPr>
              <a:t>UNDERSTANDING</a:t>
            </a:r>
            <a:endParaRPr sz="2800" b="1" i="0" u="none" strike="noStrike" cap="none">
              <a:solidFill>
                <a:srgbClr val="682622"/>
              </a:solidFill>
              <a:latin typeface="Arial"/>
              <a:ea typeface="Arial"/>
              <a:cs typeface="Arial"/>
              <a:sym typeface="Arial"/>
            </a:endParaRPr>
          </a:p>
        </p:txBody>
      </p:sp>
      <p:grpSp>
        <p:nvGrpSpPr>
          <p:cNvPr id="386" name="Google Shape;386;p41"/>
          <p:cNvGrpSpPr/>
          <p:nvPr/>
        </p:nvGrpSpPr>
        <p:grpSpPr>
          <a:xfrm>
            <a:off x="1179641" y="2317875"/>
            <a:ext cx="1930400" cy="1930398"/>
            <a:chOff x="7287932" y="2034865"/>
            <a:chExt cx="2389383" cy="2389383"/>
          </a:xfrm>
        </p:grpSpPr>
        <p:sp>
          <p:nvSpPr>
            <p:cNvPr id="387" name="Google Shape;387;p41"/>
            <p:cNvSpPr/>
            <p:nvPr/>
          </p:nvSpPr>
          <p:spPr>
            <a:xfrm>
              <a:off x="7287932" y="2034865"/>
              <a:ext cx="2389383" cy="2389383"/>
            </a:xfrm>
            <a:prstGeom prst="roundRect">
              <a:avLst>
                <a:gd name="adj" fmla="val 16667"/>
              </a:avLst>
            </a:prstGeom>
            <a:solidFill>
              <a:schemeClr val="lt1"/>
            </a:solidFill>
            <a:ln>
              <a:noFill/>
            </a:ln>
            <a:effectLst>
              <a:outerShdw blurRad="127000" sx="102000" sy="102000" algn="ctr" rotWithShape="0">
                <a:srgbClr val="A5A5A5">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Arial"/>
                <a:ea typeface="Arial"/>
                <a:cs typeface="Arial"/>
                <a:sym typeface="Arial"/>
              </a:endParaRPr>
            </a:p>
          </p:txBody>
        </p:sp>
        <p:sp>
          <p:nvSpPr>
            <p:cNvPr id="388" name="Google Shape;388;p41"/>
            <p:cNvSpPr/>
            <p:nvPr/>
          </p:nvSpPr>
          <p:spPr>
            <a:xfrm>
              <a:off x="7428331" y="2175262"/>
              <a:ext cx="2108588" cy="2108588"/>
            </a:xfrm>
            <a:prstGeom prst="roundRect">
              <a:avLst>
                <a:gd name="adj" fmla="val 14754"/>
              </a:avLst>
            </a:prstGeom>
            <a:solidFill>
              <a:schemeClr val="accent1"/>
            </a:solidFill>
            <a:ln>
              <a:noFill/>
            </a:ln>
            <a:effectLst>
              <a:outerShdw blurRad="50800" sx="102000" sy="102000" algn="ctr" rotWithShape="0">
                <a:srgbClr val="7F7F7F">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Arial"/>
                <a:ea typeface="Arial"/>
                <a:cs typeface="Arial"/>
                <a:sym typeface="Arial"/>
              </a:endParaRPr>
            </a:p>
          </p:txBody>
        </p:sp>
      </p:grpSp>
      <p:pic>
        <p:nvPicPr>
          <p:cNvPr id="389" name="Google Shape;389;p41"/>
          <p:cNvPicPr preferRelativeResize="0"/>
          <p:nvPr/>
        </p:nvPicPr>
        <p:blipFill rotWithShape="1">
          <a:blip r:embed="rId2">
            <a:alphaModFix/>
          </a:blip>
          <a:srcRect/>
          <a:stretch/>
        </p:blipFill>
        <p:spPr>
          <a:xfrm>
            <a:off x="1694465" y="2832698"/>
            <a:ext cx="900752" cy="900752"/>
          </a:xfrm>
          <a:prstGeom prst="rect">
            <a:avLst/>
          </a:prstGeom>
          <a:noFill/>
          <a:ln>
            <a:noFill/>
          </a:ln>
        </p:spPr>
      </p:pic>
      <p:sp>
        <p:nvSpPr>
          <p:cNvPr id="390" name="Google Shape;390;p41"/>
          <p:cNvSpPr txBox="1">
            <a:spLocks noGrp="1"/>
          </p:cNvSpPr>
          <p:nvPr>
            <p:ph type="body" idx="1"/>
          </p:nvPr>
        </p:nvSpPr>
        <p:spPr>
          <a:xfrm>
            <a:off x="4622800" y="2317750"/>
            <a:ext cx="5711825" cy="2927350"/>
          </a:xfrm>
          <a:prstGeom prst="rect">
            <a:avLst/>
          </a:prstGeom>
          <a:noFill/>
          <a:ln>
            <a:noFill/>
          </a:ln>
        </p:spPr>
        <p:txBody>
          <a:bodyPr spcFirstLastPara="1" wrap="square" lIns="91425" tIns="45700" rIns="91425" bIns="45700" anchor="t" anchorCtr="0">
            <a:noAutofit/>
          </a:bodyPr>
          <a:lstStyle>
            <a:lvl1pPr marL="457200" lvl="0" indent="-331470" algn="l">
              <a:lnSpc>
                <a:spcPct val="100000"/>
              </a:lnSpc>
              <a:spcBef>
                <a:spcPts val="1052"/>
              </a:spcBef>
              <a:spcAft>
                <a:spcPts val="0"/>
              </a:spcAft>
              <a:buSzPts val="1620"/>
              <a:buChar char="▪"/>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391" name="Google Shape;391;p41"/>
          <p:cNvSpPr txBox="1">
            <a:spLocks noGrp="1"/>
          </p:cNvSpPr>
          <p:nvPr>
            <p:ph type="body" idx="2"/>
          </p:nvPr>
        </p:nvSpPr>
        <p:spPr>
          <a:xfrm>
            <a:off x="4623394" y="1636867"/>
            <a:ext cx="5711741" cy="579468"/>
          </a:xfrm>
          <a:prstGeom prst="rect">
            <a:avLst/>
          </a:prstGeom>
          <a:noFill/>
          <a:ln>
            <a:noFill/>
          </a:ln>
        </p:spPr>
        <p:txBody>
          <a:bodyPr spcFirstLastPara="1" wrap="square" lIns="91425" tIns="45700" rIns="91425" bIns="45700" anchor="ctr" anchorCtr="0">
            <a:noAutofit/>
          </a:bodyPr>
          <a:lstStyle>
            <a:lvl1pPr marL="457200" lvl="0" indent="-228600" algn="l">
              <a:lnSpc>
                <a:spcPct val="100000"/>
              </a:lnSpc>
              <a:spcBef>
                <a:spcPts val="1052"/>
              </a:spcBef>
              <a:spcAft>
                <a:spcPts val="0"/>
              </a:spcAft>
              <a:buSzPts val="2340"/>
              <a:buNone/>
              <a:defRPr sz="2600" b="1">
                <a:solidFill>
                  <a:schemeClr val="dk2"/>
                </a:solidFill>
              </a:defRPr>
            </a:lvl1pPr>
            <a:lvl2pPr marL="914400" lvl="1" indent="-228600" algn="l">
              <a:lnSpc>
                <a:spcPct val="100000"/>
              </a:lnSpc>
              <a:spcBef>
                <a:spcPts val="1052"/>
              </a:spcBef>
              <a:spcAft>
                <a:spcPts val="0"/>
              </a:spcAft>
              <a:buSzPts val="2104"/>
              <a:buNone/>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1_Activity - Checking for Understanding Quiz">
  <p:cSld name="1_Activity - Checking for Understanding Quiz">
    <p:spTree>
      <p:nvGrpSpPr>
        <p:cNvPr id="1" name="Shape 392"/>
        <p:cNvGrpSpPr/>
        <p:nvPr/>
      </p:nvGrpSpPr>
      <p:grpSpPr>
        <a:xfrm>
          <a:off x="0" y="0"/>
          <a:ext cx="0" cy="0"/>
          <a:chOff x="0" y="0"/>
          <a:chExt cx="0" cy="0"/>
        </a:xfrm>
      </p:grpSpPr>
      <p:sp>
        <p:nvSpPr>
          <p:cNvPr id="393" name="Google Shape;393;p42"/>
          <p:cNvSpPr/>
          <p:nvPr/>
        </p:nvSpPr>
        <p:spPr>
          <a:xfrm>
            <a:off x="0" y="6"/>
            <a:ext cx="3662315" cy="1065534"/>
          </a:xfrm>
          <a:prstGeom prst="rect">
            <a:avLst/>
          </a:prstGeom>
          <a:solidFill>
            <a:schemeClr val="lt2">
              <a:alpha val="4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578">
              <a:solidFill>
                <a:schemeClr val="lt1"/>
              </a:solidFill>
              <a:latin typeface="Arial"/>
              <a:ea typeface="Arial"/>
              <a:cs typeface="Arial"/>
              <a:sym typeface="Arial"/>
            </a:endParaRPr>
          </a:p>
        </p:txBody>
      </p:sp>
      <p:grpSp>
        <p:nvGrpSpPr>
          <p:cNvPr id="394" name="Google Shape;394;p42"/>
          <p:cNvGrpSpPr/>
          <p:nvPr/>
        </p:nvGrpSpPr>
        <p:grpSpPr>
          <a:xfrm>
            <a:off x="407480" y="502952"/>
            <a:ext cx="492444" cy="492443"/>
            <a:chOff x="7287932" y="2034865"/>
            <a:chExt cx="2389383" cy="2389383"/>
          </a:xfrm>
        </p:grpSpPr>
        <p:sp>
          <p:nvSpPr>
            <p:cNvPr id="395" name="Google Shape;395;p42"/>
            <p:cNvSpPr/>
            <p:nvPr/>
          </p:nvSpPr>
          <p:spPr>
            <a:xfrm>
              <a:off x="7287932" y="2034865"/>
              <a:ext cx="2389383" cy="2389383"/>
            </a:xfrm>
            <a:prstGeom prst="roundRect">
              <a:avLst>
                <a:gd name="adj" fmla="val 16667"/>
              </a:avLst>
            </a:prstGeom>
            <a:solidFill>
              <a:schemeClr val="lt1"/>
            </a:solidFill>
            <a:ln>
              <a:noFill/>
            </a:ln>
            <a:effectLst>
              <a:outerShdw blurRad="127000" sx="102000" sy="102000" algn="ctr" rotWithShape="0">
                <a:srgbClr val="A5A5A5">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Arial"/>
                <a:ea typeface="Arial"/>
                <a:cs typeface="Arial"/>
                <a:sym typeface="Arial"/>
              </a:endParaRPr>
            </a:p>
          </p:txBody>
        </p:sp>
        <p:sp>
          <p:nvSpPr>
            <p:cNvPr id="396" name="Google Shape;396;p42"/>
            <p:cNvSpPr/>
            <p:nvPr/>
          </p:nvSpPr>
          <p:spPr>
            <a:xfrm>
              <a:off x="7428331" y="2175262"/>
              <a:ext cx="2108588" cy="2108588"/>
            </a:xfrm>
            <a:prstGeom prst="roundRect">
              <a:avLst>
                <a:gd name="adj" fmla="val 14754"/>
              </a:avLst>
            </a:prstGeom>
            <a:solidFill>
              <a:schemeClr val="accent1"/>
            </a:solidFill>
            <a:ln>
              <a:noFill/>
            </a:ln>
            <a:effectLst>
              <a:outerShdw blurRad="50800" sx="102000" sy="102000" algn="ctr" rotWithShape="0">
                <a:srgbClr val="7F7F7F">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Arial"/>
                <a:ea typeface="Arial"/>
                <a:cs typeface="Arial"/>
                <a:sym typeface="Arial"/>
              </a:endParaRPr>
            </a:p>
          </p:txBody>
        </p:sp>
      </p:grpSp>
      <p:pic>
        <p:nvPicPr>
          <p:cNvPr id="397" name="Google Shape;397;p42"/>
          <p:cNvPicPr preferRelativeResize="0"/>
          <p:nvPr/>
        </p:nvPicPr>
        <p:blipFill rotWithShape="1">
          <a:blip r:embed="rId2">
            <a:alphaModFix/>
          </a:blip>
          <a:srcRect/>
          <a:stretch/>
        </p:blipFill>
        <p:spPr>
          <a:xfrm>
            <a:off x="511984" y="600731"/>
            <a:ext cx="274320" cy="274320"/>
          </a:xfrm>
          <a:prstGeom prst="rect">
            <a:avLst/>
          </a:prstGeom>
          <a:noFill/>
          <a:ln>
            <a:noFill/>
          </a:ln>
        </p:spPr>
      </p:pic>
      <p:sp>
        <p:nvSpPr>
          <p:cNvPr id="398" name="Google Shape;398;p42"/>
          <p:cNvSpPr txBox="1"/>
          <p:nvPr/>
        </p:nvSpPr>
        <p:spPr>
          <a:xfrm>
            <a:off x="999048" y="531887"/>
            <a:ext cx="3662316" cy="618118"/>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US" sz="2000" b="1">
                <a:solidFill>
                  <a:schemeClr val="accent1"/>
                </a:solidFill>
                <a:latin typeface="Arial"/>
                <a:ea typeface="Arial"/>
                <a:cs typeface="Arial"/>
                <a:sym typeface="Arial"/>
              </a:rPr>
              <a:t>CHECK FOR</a:t>
            </a:r>
            <a:endParaRPr/>
          </a:p>
          <a:p>
            <a:pPr marL="0" marR="0" lvl="0" indent="0" algn="l" rtl="0">
              <a:lnSpc>
                <a:spcPct val="100000"/>
              </a:lnSpc>
              <a:spcBef>
                <a:spcPts val="0"/>
              </a:spcBef>
              <a:spcAft>
                <a:spcPts val="0"/>
              </a:spcAft>
              <a:buNone/>
            </a:pPr>
            <a:r>
              <a:rPr lang="en-US" sz="2000" b="1">
                <a:solidFill>
                  <a:schemeClr val="accent1"/>
                </a:solidFill>
                <a:latin typeface="Arial"/>
                <a:ea typeface="Arial"/>
                <a:cs typeface="Arial"/>
                <a:sym typeface="Arial"/>
              </a:rPr>
              <a:t>UNDERSTANDING</a:t>
            </a:r>
            <a:endParaRPr/>
          </a:p>
        </p:txBody>
      </p:sp>
      <p:cxnSp>
        <p:nvCxnSpPr>
          <p:cNvPr id="399" name="Google Shape;399;p42"/>
          <p:cNvCxnSpPr/>
          <p:nvPr/>
        </p:nvCxnSpPr>
        <p:spPr>
          <a:xfrm>
            <a:off x="5333433" y="1232696"/>
            <a:ext cx="0" cy="5331007"/>
          </a:xfrm>
          <a:prstGeom prst="straightConnector1">
            <a:avLst/>
          </a:prstGeom>
          <a:noFill/>
          <a:ln w="9525" cap="flat" cmpd="sng">
            <a:solidFill>
              <a:srgbClr val="D8D8D8"/>
            </a:solidFill>
            <a:prstDash val="dash"/>
            <a:miter lim="800000"/>
            <a:headEnd type="none" w="sm" len="sm"/>
            <a:tailEnd type="none" w="sm" len="sm"/>
          </a:ln>
        </p:spPr>
      </p:cxnSp>
      <p:sp>
        <p:nvSpPr>
          <p:cNvPr id="400" name="Google Shape;400;p42"/>
          <p:cNvSpPr txBox="1">
            <a:spLocks noGrp="1"/>
          </p:cNvSpPr>
          <p:nvPr>
            <p:ph type="body" idx="1"/>
          </p:nvPr>
        </p:nvSpPr>
        <p:spPr>
          <a:xfrm>
            <a:off x="407480" y="1232696"/>
            <a:ext cx="4741237" cy="5330825"/>
          </a:xfrm>
          <a:prstGeom prst="rect">
            <a:avLst/>
          </a:prstGeom>
          <a:noFill/>
          <a:ln>
            <a:noFill/>
          </a:ln>
        </p:spPr>
        <p:txBody>
          <a:bodyPr spcFirstLastPara="1" wrap="square" lIns="91425" tIns="45700" rIns="91425" bIns="45700" anchor="t" anchorCtr="0">
            <a:noAutofit/>
          </a:bodyPr>
          <a:lstStyle>
            <a:lvl1pPr marL="457200" lvl="0" indent="-331470" algn="l">
              <a:lnSpc>
                <a:spcPct val="100000"/>
              </a:lnSpc>
              <a:spcBef>
                <a:spcPts val="1052"/>
              </a:spcBef>
              <a:spcAft>
                <a:spcPts val="0"/>
              </a:spcAft>
              <a:buSzPts val="1620"/>
              <a:buChar char="▪"/>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401" name="Google Shape;401;p42"/>
          <p:cNvSpPr txBox="1"/>
          <p:nvPr/>
        </p:nvSpPr>
        <p:spPr>
          <a:xfrm>
            <a:off x="5518150" y="1205790"/>
            <a:ext cx="4762492" cy="369332"/>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800" b="1">
                <a:solidFill>
                  <a:schemeClr val="dk1"/>
                </a:solidFill>
                <a:latin typeface="Arial"/>
                <a:ea typeface="Arial"/>
                <a:cs typeface="Arial"/>
                <a:sym typeface="Arial"/>
              </a:rPr>
              <a:t>Facilitator Notes</a:t>
            </a:r>
            <a:endParaRPr/>
          </a:p>
        </p:txBody>
      </p:sp>
      <p:sp>
        <p:nvSpPr>
          <p:cNvPr id="402" name="Google Shape;402;p42"/>
          <p:cNvSpPr txBox="1">
            <a:spLocks noGrp="1"/>
          </p:cNvSpPr>
          <p:nvPr>
            <p:ph type="body" idx="2"/>
          </p:nvPr>
        </p:nvSpPr>
        <p:spPr>
          <a:xfrm>
            <a:off x="5518150" y="1693889"/>
            <a:ext cx="4762500" cy="4873034"/>
          </a:xfrm>
          <a:prstGeom prst="rect">
            <a:avLst/>
          </a:prstGeom>
          <a:solidFill>
            <a:schemeClr val="accent6"/>
          </a:solidFill>
          <a:ln>
            <a:noFill/>
          </a:ln>
        </p:spPr>
        <p:txBody>
          <a:bodyPr spcFirstLastPara="1" wrap="square" lIns="182875" tIns="182875" rIns="182875" bIns="182875" anchor="t" anchorCtr="0">
            <a:noAutofit/>
          </a:bodyPr>
          <a:lstStyle>
            <a:lvl1pPr marL="457200" lvl="0" indent="-331470" algn="l">
              <a:lnSpc>
                <a:spcPct val="100000"/>
              </a:lnSpc>
              <a:spcBef>
                <a:spcPts val="1052"/>
              </a:spcBef>
              <a:spcAft>
                <a:spcPts val="0"/>
              </a:spcAft>
              <a:buSzPts val="1620"/>
              <a:buChar char="▪"/>
              <a:defRPr sz="1800"/>
            </a:lvl1pPr>
            <a:lvl2pPr marL="914400" lvl="1" indent="-342900" algn="l">
              <a:lnSpc>
                <a:spcPct val="100000"/>
              </a:lnSpc>
              <a:spcBef>
                <a:spcPts val="1052"/>
              </a:spcBef>
              <a:spcAft>
                <a:spcPts val="0"/>
              </a:spcAft>
              <a:buSzPts val="1800"/>
              <a:buChar char="-"/>
              <a:defRPr sz="1800"/>
            </a:lvl2pPr>
            <a:lvl3pPr marL="1371600" lvl="2" indent="-342900" algn="l">
              <a:lnSpc>
                <a:spcPct val="100000"/>
              </a:lnSpc>
              <a:spcBef>
                <a:spcPts val="1052"/>
              </a:spcBef>
              <a:spcAft>
                <a:spcPts val="0"/>
              </a:spcAft>
              <a:buSzPts val="1800"/>
              <a:buChar char="-"/>
              <a:defRPr sz="1800"/>
            </a:lvl3pPr>
            <a:lvl4pPr marL="1828800" lvl="3" indent="-342900" algn="l">
              <a:lnSpc>
                <a:spcPct val="100000"/>
              </a:lnSpc>
              <a:spcBef>
                <a:spcPts val="1052"/>
              </a:spcBef>
              <a:spcAft>
                <a:spcPts val="0"/>
              </a:spcAft>
              <a:buSzPts val="1800"/>
              <a:buChar char="-"/>
              <a:defRPr sz="1800"/>
            </a:lvl4pPr>
            <a:lvl5pPr marL="2286000" lvl="4" indent="-342900" algn="l">
              <a:lnSpc>
                <a:spcPct val="100000"/>
              </a:lnSpc>
              <a:spcBef>
                <a:spcPts val="1052"/>
              </a:spcBef>
              <a:spcAft>
                <a:spcPts val="0"/>
              </a:spcAft>
              <a:buSzPts val="1800"/>
              <a:buChar char="-"/>
              <a:defRPr sz="1800"/>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matchingName="Activity - Survey">
  <p:cSld name="Activity - Survey">
    <p:spTree>
      <p:nvGrpSpPr>
        <p:cNvPr id="1" name="Shape 403"/>
        <p:cNvGrpSpPr/>
        <p:nvPr/>
      </p:nvGrpSpPr>
      <p:grpSpPr>
        <a:xfrm>
          <a:off x="0" y="0"/>
          <a:ext cx="0" cy="0"/>
          <a:chOff x="0" y="0"/>
          <a:chExt cx="0" cy="0"/>
        </a:xfrm>
      </p:grpSpPr>
      <p:cxnSp>
        <p:nvCxnSpPr>
          <p:cNvPr id="404" name="Google Shape;404;p43"/>
          <p:cNvCxnSpPr/>
          <p:nvPr/>
        </p:nvCxnSpPr>
        <p:spPr>
          <a:xfrm>
            <a:off x="4261041" y="504194"/>
            <a:ext cx="0" cy="6060784"/>
          </a:xfrm>
          <a:prstGeom prst="straightConnector1">
            <a:avLst/>
          </a:prstGeom>
          <a:noFill/>
          <a:ln w="9525" cap="flat" cmpd="sng">
            <a:solidFill>
              <a:srgbClr val="D8D8D8"/>
            </a:solidFill>
            <a:prstDash val="dash"/>
            <a:miter lim="800000"/>
            <a:headEnd type="none" w="sm" len="sm"/>
            <a:tailEnd type="none" w="sm" len="sm"/>
          </a:ln>
        </p:spPr>
      </p:cxnSp>
      <p:cxnSp>
        <p:nvCxnSpPr>
          <p:cNvPr id="405" name="Google Shape;405;p43"/>
          <p:cNvCxnSpPr/>
          <p:nvPr/>
        </p:nvCxnSpPr>
        <p:spPr>
          <a:xfrm>
            <a:off x="4261041" y="504194"/>
            <a:ext cx="0" cy="6060784"/>
          </a:xfrm>
          <a:prstGeom prst="straightConnector1">
            <a:avLst/>
          </a:prstGeom>
          <a:noFill/>
          <a:ln w="9525" cap="flat" cmpd="sng">
            <a:solidFill>
              <a:srgbClr val="D8D8D8"/>
            </a:solidFill>
            <a:prstDash val="dash"/>
            <a:miter lim="800000"/>
            <a:headEnd type="none" w="sm" len="sm"/>
            <a:tailEnd type="none" w="sm" len="sm"/>
          </a:ln>
        </p:spPr>
      </p:cxnSp>
      <p:sp>
        <p:nvSpPr>
          <p:cNvPr id="406" name="Google Shape;406;p43"/>
          <p:cNvSpPr/>
          <p:nvPr/>
        </p:nvSpPr>
        <p:spPr>
          <a:xfrm>
            <a:off x="531151" y="5"/>
            <a:ext cx="3284526" cy="6862585"/>
          </a:xfrm>
          <a:prstGeom prst="rect">
            <a:avLst/>
          </a:prstGeom>
          <a:solidFill>
            <a:schemeClr val="lt2">
              <a:alpha val="4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985">
              <a:solidFill>
                <a:schemeClr val="lt1"/>
              </a:solidFill>
              <a:latin typeface="Arial"/>
              <a:ea typeface="Arial"/>
              <a:cs typeface="Arial"/>
              <a:sym typeface="Arial"/>
            </a:endParaRPr>
          </a:p>
        </p:txBody>
      </p:sp>
      <p:sp>
        <p:nvSpPr>
          <p:cNvPr id="407" name="Google Shape;407;p43"/>
          <p:cNvSpPr/>
          <p:nvPr/>
        </p:nvSpPr>
        <p:spPr>
          <a:xfrm>
            <a:off x="531151" y="5"/>
            <a:ext cx="3284526" cy="6862585"/>
          </a:xfrm>
          <a:prstGeom prst="rect">
            <a:avLst/>
          </a:prstGeom>
          <a:solidFill>
            <a:schemeClr val="lt2">
              <a:alpha val="4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578">
              <a:solidFill>
                <a:schemeClr val="lt1"/>
              </a:solidFill>
              <a:latin typeface="Arial"/>
              <a:ea typeface="Arial"/>
              <a:cs typeface="Arial"/>
              <a:sym typeface="Arial"/>
            </a:endParaRPr>
          </a:p>
        </p:txBody>
      </p:sp>
      <p:sp>
        <p:nvSpPr>
          <p:cNvPr id="408" name="Google Shape;408;p43"/>
          <p:cNvSpPr txBox="1"/>
          <p:nvPr/>
        </p:nvSpPr>
        <p:spPr>
          <a:xfrm>
            <a:off x="353779" y="4504813"/>
            <a:ext cx="3662316" cy="52322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682622"/>
              </a:buClr>
              <a:buSzPts val="2800"/>
              <a:buFont typeface="Arial"/>
              <a:buNone/>
            </a:pPr>
            <a:r>
              <a:rPr lang="en-US" sz="2800" b="1" i="0" u="none" strike="noStrike" cap="none">
                <a:solidFill>
                  <a:srgbClr val="682622"/>
                </a:solidFill>
                <a:latin typeface="Arial"/>
                <a:ea typeface="Arial"/>
                <a:cs typeface="Arial"/>
                <a:sym typeface="Arial"/>
              </a:rPr>
              <a:t>SURVEY</a:t>
            </a:r>
            <a:endParaRPr sz="2800" b="1" i="0" u="none" strike="noStrike" cap="none">
              <a:solidFill>
                <a:srgbClr val="682622"/>
              </a:solidFill>
              <a:latin typeface="Arial"/>
              <a:ea typeface="Arial"/>
              <a:cs typeface="Arial"/>
              <a:sym typeface="Arial"/>
            </a:endParaRPr>
          </a:p>
        </p:txBody>
      </p:sp>
      <p:grpSp>
        <p:nvGrpSpPr>
          <p:cNvPr id="409" name="Google Shape;409;p43"/>
          <p:cNvGrpSpPr/>
          <p:nvPr/>
        </p:nvGrpSpPr>
        <p:grpSpPr>
          <a:xfrm>
            <a:off x="1179641" y="2317875"/>
            <a:ext cx="1930400" cy="1930398"/>
            <a:chOff x="7287932" y="2034865"/>
            <a:chExt cx="2389383" cy="2389383"/>
          </a:xfrm>
        </p:grpSpPr>
        <p:sp>
          <p:nvSpPr>
            <p:cNvPr id="410" name="Google Shape;410;p43"/>
            <p:cNvSpPr/>
            <p:nvPr/>
          </p:nvSpPr>
          <p:spPr>
            <a:xfrm>
              <a:off x="7287932" y="2034865"/>
              <a:ext cx="2389383" cy="2389383"/>
            </a:xfrm>
            <a:prstGeom prst="roundRect">
              <a:avLst>
                <a:gd name="adj" fmla="val 16667"/>
              </a:avLst>
            </a:prstGeom>
            <a:solidFill>
              <a:schemeClr val="lt1"/>
            </a:solidFill>
            <a:ln>
              <a:noFill/>
            </a:ln>
            <a:effectLst>
              <a:outerShdw blurRad="127000" sx="102000" sy="102000" algn="ctr" rotWithShape="0">
                <a:srgbClr val="A5A5A5">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Arial"/>
                <a:ea typeface="Arial"/>
                <a:cs typeface="Arial"/>
                <a:sym typeface="Arial"/>
              </a:endParaRPr>
            </a:p>
          </p:txBody>
        </p:sp>
        <p:sp>
          <p:nvSpPr>
            <p:cNvPr id="411" name="Google Shape;411;p43"/>
            <p:cNvSpPr/>
            <p:nvPr/>
          </p:nvSpPr>
          <p:spPr>
            <a:xfrm>
              <a:off x="7428331" y="2175262"/>
              <a:ext cx="2108588" cy="2108588"/>
            </a:xfrm>
            <a:prstGeom prst="roundRect">
              <a:avLst>
                <a:gd name="adj" fmla="val 14754"/>
              </a:avLst>
            </a:prstGeom>
            <a:solidFill>
              <a:schemeClr val="accent1"/>
            </a:solidFill>
            <a:ln>
              <a:noFill/>
            </a:ln>
            <a:effectLst>
              <a:outerShdw blurRad="50800" sx="102000" sy="102000" algn="ctr" rotWithShape="0">
                <a:srgbClr val="7F7F7F">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Arial"/>
                <a:ea typeface="Arial"/>
                <a:cs typeface="Arial"/>
                <a:sym typeface="Arial"/>
              </a:endParaRPr>
            </a:p>
          </p:txBody>
        </p:sp>
      </p:grpSp>
      <p:pic>
        <p:nvPicPr>
          <p:cNvPr id="412" name="Google Shape;412;p43"/>
          <p:cNvPicPr preferRelativeResize="0"/>
          <p:nvPr/>
        </p:nvPicPr>
        <p:blipFill rotWithShape="1">
          <a:blip r:embed="rId2">
            <a:alphaModFix/>
          </a:blip>
          <a:srcRect/>
          <a:stretch/>
        </p:blipFill>
        <p:spPr>
          <a:xfrm>
            <a:off x="1523775" y="2670256"/>
            <a:ext cx="1178256" cy="1178256"/>
          </a:xfrm>
          <a:prstGeom prst="rect">
            <a:avLst/>
          </a:prstGeom>
          <a:noFill/>
          <a:ln>
            <a:noFill/>
          </a:ln>
        </p:spPr>
      </p:pic>
      <p:sp>
        <p:nvSpPr>
          <p:cNvPr id="413" name="Google Shape;413;p43"/>
          <p:cNvSpPr txBox="1">
            <a:spLocks noGrp="1"/>
          </p:cNvSpPr>
          <p:nvPr>
            <p:ph type="body" idx="1"/>
          </p:nvPr>
        </p:nvSpPr>
        <p:spPr>
          <a:xfrm>
            <a:off x="4616450" y="2317750"/>
            <a:ext cx="5718175" cy="2932113"/>
          </a:xfrm>
          <a:prstGeom prst="rect">
            <a:avLst/>
          </a:prstGeom>
          <a:noFill/>
          <a:ln>
            <a:noFill/>
          </a:ln>
        </p:spPr>
        <p:txBody>
          <a:bodyPr spcFirstLastPara="1" wrap="square" lIns="91425" tIns="45700" rIns="91425" bIns="45700" anchor="t" anchorCtr="0">
            <a:noAutofit/>
          </a:bodyPr>
          <a:lstStyle>
            <a:lvl1pPr marL="457200" lvl="0" indent="-331470" algn="l">
              <a:lnSpc>
                <a:spcPct val="100000"/>
              </a:lnSpc>
              <a:spcBef>
                <a:spcPts val="1052"/>
              </a:spcBef>
              <a:spcAft>
                <a:spcPts val="0"/>
              </a:spcAft>
              <a:buSzPts val="1620"/>
              <a:buChar char="▪"/>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matchingName="Activity - Survey + subtitle">
  <p:cSld name="Activity - Survey + subtitle">
    <p:spTree>
      <p:nvGrpSpPr>
        <p:cNvPr id="1" name="Shape 414"/>
        <p:cNvGrpSpPr/>
        <p:nvPr/>
      </p:nvGrpSpPr>
      <p:grpSpPr>
        <a:xfrm>
          <a:off x="0" y="0"/>
          <a:ext cx="0" cy="0"/>
          <a:chOff x="0" y="0"/>
          <a:chExt cx="0" cy="0"/>
        </a:xfrm>
      </p:grpSpPr>
      <p:cxnSp>
        <p:nvCxnSpPr>
          <p:cNvPr id="415" name="Google Shape;415;p44"/>
          <p:cNvCxnSpPr/>
          <p:nvPr/>
        </p:nvCxnSpPr>
        <p:spPr>
          <a:xfrm>
            <a:off x="4261041" y="504194"/>
            <a:ext cx="0" cy="6060784"/>
          </a:xfrm>
          <a:prstGeom prst="straightConnector1">
            <a:avLst/>
          </a:prstGeom>
          <a:noFill/>
          <a:ln w="9525" cap="flat" cmpd="sng">
            <a:solidFill>
              <a:srgbClr val="D8D8D8"/>
            </a:solidFill>
            <a:prstDash val="dash"/>
            <a:miter lim="800000"/>
            <a:headEnd type="none" w="sm" len="sm"/>
            <a:tailEnd type="none" w="sm" len="sm"/>
          </a:ln>
        </p:spPr>
      </p:cxnSp>
      <p:cxnSp>
        <p:nvCxnSpPr>
          <p:cNvPr id="416" name="Google Shape;416;p44"/>
          <p:cNvCxnSpPr/>
          <p:nvPr/>
        </p:nvCxnSpPr>
        <p:spPr>
          <a:xfrm>
            <a:off x="4261041" y="504194"/>
            <a:ext cx="0" cy="6060784"/>
          </a:xfrm>
          <a:prstGeom prst="straightConnector1">
            <a:avLst/>
          </a:prstGeom>
          <a:noFill/>
          <a:ln w="9525" cap="flat" cmpd="sng">
            <a:solidFill>
              <a:srgbClr val="D8D8D8"/>
            </a:solidFill>
            <a:prstDash val="dash"/>
            <a:miter lim="800000"/>
            <a:headEnd type="none" w="sm" len="sm"/>
            <a:tailEnd type="none" w="sm" len="sm"/>
          </a:ln>
        </p:spPr>
      </p:cxnSp>
      <p:sp>
        <p:nvSpPr>
          <p:cNvPr id="417" name="Google Shape;417;p44"/>
          <p:cNvSpPr/>
          <p:nvPr/>
        </p:nvSpPr>
        <p:spPr>
          <a:xfrm>
            <a:off x="531151" y="5"/>
            <a:ext cx="3284526" cy="6862585"/>
          </a:xfrm>
          <a:prstGeom prst="rect">
            <a:avLst/>
          </a:prstGeom>
          <a:solidFill>
            <a:schemeClr val="lt2">
              <a:alpha val="4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985">
              <a:solidFill>
                <a:schemeClr val="lt1"/>
              </a:solidFill>
              <a:latin typeface="Arial"/>
              <a:ea typeface="Arial"/>
              <a:cs typeface="Arial"/>
              <a:sym typeface="Arial"/>
            </a:endParaRPr>
          </a:p>
        </p:txBody>
      </p:sp>
      <p:sp>
        <p:nvSpPr>
          <p:cNvPr id="418" name="Google Shape;418;p44"/>
          <p:cNvSpPr/>
          <p:nvPr/>
        </p:nvSpPr>
        <p:spPr>
          <a:xfrm>
            <a:off x="531151" y="5"/>
            <a:ext cx="3284526" cy="6862585"/>
          </a:xfrm>
          <a:prstGeom prst="rect">
            <a:avLst/>
          </a:prstGeom>
          <a:solidFill>
            <a:schemeClr val="lt2">
              <a:alpha val="4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578">
              <a:solidFill>
                <a:schemeClr val="lt1"/>
              </a:solidFill>
              <a:latin typeface="Arial"/>
              <a:ea typeface="Arial"/>
              <a:cs typeface="Arial"/>
              <a:sym typeface="Arial"/>
            </a:endParaRPr>
          </a:p>
        </p:txBody>
      </p:sp>
      <p:sp>
        <p:nvSpPr>
          <p:cNvPr id="419" name="Google Shape;419;p44"/>
          <p:cNvSpPr txBox="1"/>
          <p:nvPr/>
        </p:nvSpPr>
        <p:spPr>
          <a:xfrm>
            <a:off x="353779" y="4504813"/>
            <a:ext cx="3662316" cy="52322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682622"/>
              </a:buClr>
              <a:buSzPts val="2800"/>
              <a:buFont typeface="Arial"/>
              <a:buNone/>
            </a:pPr>
            <a:r>
              <a:rPr lang="en-US" sz="2800" b="1" i="0" u="none" strike="noStrike" cap="none">
                <a:solidFill>
                  <a:srgbClr val="682622"/>
                </a:solidFill>
                <a:latin typeface="Arial"/>
                <a:ea typeface="Arial"/>
                <a:cs typeface="Arial"/>
                <a:sym typeface="Arial"/>
              </a:rPr>
              <a:t>SURVEY</a:t>
            </a:r>
            <a:endParaRPr sz="2800" b="1" i="0" u="none" strike="noStrike" cap="none">
              <a:solidFill>
                <a:srgbClr val="682622"/>
              </a:solidFill>
              <a:latin typeface="Arial"/>
              <a:ea typeface="Arial"/>
              <a:cs typeface="Arial"/>
              <a:sym typeface="Arial"/>
            </a:endParaRPr>
          </a:p>
        </p:txBody>
      </p:sp>
      <p:grpSp>
        <p:nvGrpSpPr>
          <p:cNvPr id="420" name="Google Shape;420;p44"/>
          <p:cNvGrpSpPr/>
          <p:nvPr/>
        </p:nvGrpSpPr>
        <p:grpSpPr>
          <a:xfrm>
            <a:off x="1179641" y="2317875"/>
            <a:ext cx="1930400" cy="1930398"/>
            <a:chOff x="7287932" y="2034865"/>
            <a:chExt cx="2389383" cy="2389383"/>
          </a:xfrm>
        </p:grpSpPr>
        <p:sp>
          <p:nvSpPr>
            <p:cNvPr id="421" name="Google Shape;421;p44"/>
            <p:cNvSpPr/>
            <p:nvPr/>
          </p:nvSpPr>
          <p:spPr>
            <a:xfrm>
              <a:off x="7287932" y="2034865"/>
              <a:ext cx="2389383" cy="2389383"/>
            </a:xfrm>
            <a:prstGeom prst="roundRect">
              <a:avLst>
                <a:gd name="adj" fmla="val 16667"/>
              </a:avLst>
            </a:prstGeom>
            <a:solidFill>
              <a:schemeClr val="lt1"/>
            </a:solidFill>
            <a:ln>
              <a:noFill/>
            </a:ln>
            <a:effectLst>
              <a:outerShdw blurRad="127000" sx="102000" sy="102000" algn="ctr" rotWithShape="0">
                <a:srgbClr val="A5A5A5">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Arial"/>
                <a:ea typeface="Arial"/>
                <a:cs typeface="Arial"/>
                <a:sym typeface="Arial"/>
              </a:endParaRPr>
            </a:p>
          </p:txBody>
        </p:sp>
        <p:sp>
          <p:nvSpPr>
            <p:cNvPr id="422" name="Google Shape;422;p44"/>
            <p:cNvSpPr/>
            <p:nvPr/>
          </p:nvSpPr>
          <p:spPr>
            <a:xfrm>
              <a:off x="7428331" y="2175262"/>
              <a:ext cx="2108588" cy="2108588"/>
            </a:xfrm>
            <a:prstGeom prst="roundRect">
              <a:avLst>
                <a:gd name="adj" fmla="val 14754"/>
              </a:avLst>
            </a:prstGeom>
            <a:solidFill>
              <a:schemeClr val="accent1"/>
            </a:solidFill>
            <a:ln>
              <a:noFill/>
            </a:ln>
            <a:effectLst>
              <a:outerShdw blurRad="50800" sx="102000" sy="102000" algn="ctr" rotWithShape="0">
                <a:srgbClr val="7F7F7F">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Arial"/>
                <a:ea typeface="Arial"/>
                <a:cs typeface="Arial"/>
                <a:sym typeface="Arial"/>
              </a:endParaRPr>
            </a:p>
          </p:txBody>
        </p:sp>
      </p:grpSp>
      <p:pic>
        <p:nvPicPr>
          <p:cNvPr id="423" name="Google Shape;423;p44"/>
          <p:cNvPicPr preferRelativeResize="0"/>
          <p:nvPr/>
        </p:nvPicPr>
        <p:blipFill rotWithShape="1">
          <a:blip r:embed="rId2">
            <a:alphaModFix/>
          </a:blip>
          <a:srcRect/>
          <a:stretch/>
        </p:blipFill>
        <p:spPr>
          <a:xfrm>
            <a:off x="1523775" y="2670256"/>
            <a:ext cx="1178256" cy="1178256"/>
          </a:xfrm>
          <a:prstGeom prst="rect">
            <a:avLst/>
          </a:prstGeom>
          <a:noFill/>
          <a:ln>
            <a:noFill/>
          </a:ln>
        </p:spPr>
      </p:pic>
      <p:sp>
        <p:nvSpPr>
          <p:cNvPr id="424" name="Google Shape;424;p44"/>
          <p:cNvSpPr txBox="1">
            <a:spLocks noGrp="1"/>
          </p:cNvSpPr>
          <p:nvPr>
            <p:ph type="body" idx="1"/>
          </p:nvPr>
        </p:nvSpPr>
        <p:spPr>
          <a:xfrm>
            <a:off x="4622800" y="2317750"/>
            <a:ext cx="5711825" cy="2927350"/>
          </a:xfrm>
          <a:prstGeom prst="rect">
            <a:avLst/>
          </a:prstGeom>
          <a:noFill/>
          <a:ln>
            <a:noFill/>
          </a:ln>
        </p:spPr>
        <p:txBody>
          <a:bodyPr spcFirstLastPara="1" wrap="square" lIns="91425" tIns="45700" rIns="91425" bIns="45700" anchor="t" anchorCtr="0">
            <a:noAutofit/>
          </a:bodyPr>
          <a:lstStyle>
            <a:lvl1pPr marL="457200" lvl="0" indent="-331470" algn="l">
              <a:lnSpc>
                <a:spcPct val="100000"/>
              </a:lnSpc>
              <a:spcBef>
                <a:spcPts val="1052"/>
              </a:spcBef>
              <a:spcAft>
                <a:spcPts val="0"/>
              </a:spcAft>
              <a:buSzPts val="1620"/>
              <a:buChar char="▪"/>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425" name="Google Shape;425;p44"/>
          <p:cNvSpPr txBox="1">
            <a:spLocks noGrp="1"/>
          </p:cNvSpPr>
          <p:nvPr>
            <p:ph type="body" idx="2"/>
          </p:nvPr>
        </p:nvSpPr>
        <p:spPr>
          <a:xfrm>
            <a:off x="4623394" y="1636867"/>
            <a:ext cx="5711741" cy="579468"/>
          </a:xfrm>
          <a:prstGeom prst="rect">
            <a:avLst/>
          </a:prstGeom>
          <a:noFill/>
          <a:ln>
            <a:noFill/>
          </a:ln>
        </p:spPr>
        <p:txBody>
          <a:bodyPr spcFirstLastPara="1" wrap="square" lIns="91425" tIns="45700" rIns="91425" bIns="45700" anchor="ctr" anchorCtr="0">
            <a:noAutofit/>
          </a:bodyPr>
          <a:lstStyle>
            <a:lvl1pPr marL="457200" lvl="0" indent="-228600" algn="l">
              <a:lnSpc>
                <a:spcPct val="100000"/>
              </a:lnSpc>
              <a:spcBef>
                <a:spcPts val="1052"/>
              </a:spcBef>
              <a:spcAft>
                <a:spcPts val="0"/>
              </a:spcAft>
              <a:buSzPts val="2340"/>
              <a:buNone/>
              <a:defRPr sz="2600" b="1">
                <a:solidFill>
                  <a:schemeClr val="dk2"/>
                </a:solidFill>
              </a:defRPr>
            </a:lvl1pPr>
            <a:lvl2pPr marL="914400" lvl="1" indent="-228600" algn="l">
              <a:lnSpc>
                <a:spcPct val="100000"/>
              </a:lnSpc>
              <a:spcBef>
                <a:spcPts val="1052"/>
              </a:spcBef>
              <a:spcAft>
                <a:spcPts val="0"/>
              </a:spcAft>
              <a:buSzPts val="2104"/>
              <a:buNone/>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matchingName="1_Activity - Survey">
  <p:cSld name="1_Activity - Survey">
    <p:spTree>
      <p:nvGrpSpPr>
        <p:cNvPr id="1" name="Shape 426"/>
        <p:cNvGrpSpPr/>
        <p:nvPr/>
      </p:nvGrpSpPr>
      <p:grpSpPr>
        <a:xfrm>
          <a:off x="0" y="0"/>
          <a:ext cx="0" cy="0"/>
          <a:chOff x="0" y="0"/>
          <a:chExt cx="0" cy="0"/>
        </a:xfrm>
      </p:grpSpPr>
      <p:sp>
        <p:nvSpPr>
          <p:cNvPr id="427" name="Google Shape;427;p45"/>
          <p:cNvSpPr/>
          <p:nvPr/>
        </p:nvSpPr>
        <p:spPr>
          <a:xfrm>
            <a:off x="0" y="6"/>
            <a:ext cx="3662315" cy="1065534"/>
          </a:xfrm>
          <a:prstGeom prst="rect">
            <a:avLst/>
          </a:prstGeom>
          <a:solidFill>
            <a:schemeClr val="lt2">
              <a:alpha val="4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578">
              <a:solidFill>
                <a:schemeClr val="lt1"/>
              </a:solidFill>
              <a:latin typeface="Arial"/>
              <a:ea typeface="Arial"/>
              <a:cs typeface="Arial"/>
              <a:sym typeface="Arial"/>
            </a:endParaRPr>
          </a:p>
        </p:txBody>
      </p:sp>
      <p:grpSp>
        <p:nvGrpSpPr>
          <p:cNvPr id="428" name="Google Shape;428;p45"/>
          <p:cNvGrpSpPr/>
          <p:nvPr/>
        </p:nvGrpSpPr>
        <p:grpSpPr>
          <a:xfrm>
            <a:off x="407480" y="506094"/>
            <a:ext cx="492444" cy="492443"/>
            <a:chOff x="7287932" y="2034865"/>
            <a:chExt cx="2389383" cy="2389383"/>
          </a:xfrm>
        </p:grpSpPr>
        <p:sp>
          <p:nvSpPr>
            <p:cNvPr id="429" name="Google Shape;429;p45"/>
            <p:cNvSpPr/>
            <p:nvPr/>
          </p:nvSpPr>
          <p:spPr>
            <a:xfrm>
              <a:off x="7287932" y="2034865"/>
              <a:ext cx="2389383" cy="2389383"/>
            </a:xfrm>
            <a:prstGeom prst="roundRect">
              <a:avLst>
                <a:gd name="adj" fmla="val 16667"/>
              </a:avLst>
            </a:prstGeom>
            <a:solidFill>
              <a:schemeClr val="lt1"/>
            </a:solidFill>
            <a:ln>
              <a:noFill/>
            </a:ln>
            <a:effectLst>
              <a:outerShdw blurRad="127000" sx="102000" sy="102000" algn="ctr" rotWithShape="0">
                <a:srgbClr val="A5A5A5">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Arial"/>
                <a:ea typeface="Arial"/>
                <a:cs typeface="Arial"/>
                <a:sym typeface="Arial"/>
              </a:endParaRPr>
            </a:p>
          </p:txBody>
        </p:sp>
        <p:sp>
          <p:nvSpPr>
            <p:cNvPr id="430" name="Google Shape;430;p45"/>
            <p:cNvSpPr/>
            <p:nvPr/>
          </p:nvSpPr>
          <p:spPr>
            <a:xfrm>
              <a:off x="7428331" y="2175262"/>
              <a:ext cx="2108588" cy="2108588"/>
            </a:xfrm>
            <a:prstGeom prst="roundRect">
              <a:avLst>
                <a:gd name="adj" fmla="val 14754"/>
              </a:avLst>
            </a:prstGeom>
            <a:solidFill>
              <a:schemeClr val="accent1"/>
            </a:solidFill>
            <a:ln>
              <a:noFill/>
            </a:ln>
            <a:effectLst>
              <a:outerShdw blurRad="50800" sx="102000" sy="102000" algn="ctr" rotWithShape="0">
                <a:srgbClr val="7F7F7F">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Arial"/>
                <a:ea typeface="Arial"/>
                <a:cs typeface="Arial"/>
                <a:sym typeface="Arial"/>
              </a:endParaRPr>
            </a:p>
          </p:txBody>
        </p:sp>
      </p:grpSp>
      <p:pic>
        <p:nvPicPr>
          <p:cNvPr id="431" name="Google Shape;431;p45"/>
          <p:cNvPicPr preferRelativeResize="0"/>
          <p:nvPr/>
        </p:nvPicPr>
        <p:blipFill rotWithShape="1">
          <a:blip r:embed="rId2">
            <a:alphaModFix/>
          </a:blip>
          <a:srcRect/>
          <a:stretch/>
        </p:blipFill>
        <p:spPr>
          <a:xfrm>
            <a:off x="441081" y="567645"/>
            <a:ext cx="365760" cy="365760"/>
          </a:xfrm>
          <a:prstGeom prst="rect">
            <a:avLst/>
          </a:prstGeom>
          <a:noFill/>
          <a:ln>
            <a:noFill/>
          </a:ln>
        </p:spPr>
      </p:pic>
      <p:sp>
        <p:nvSpPr>
          <p:cNvPr id="432" name="Google Shape;432;p45"/>
          <p:cNvSpPr txBox="1"/>
          <p:nvPr/>
        </p:nvSpPr>
        <p:spPr>
          <a:xfrm>
            <a:off x="999048" y="582532"/>
            <a:ext cx="3662316" cy="40011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000" b="1">
                <a:solidFill>
                  <a:schemeClr val="accent1"/>
                </a:solidFill>
                <a:latin typeface="Arial"/>
                <a:ea typeface="Arial"/>
                <a:cs typeface="Arial"/>
                <a:sym typeface="Arial"/>
              </a:rPr>
              <a:t>SURVEY</a:t>
            </a:r>
            <a:endParaRPr/>
          </a:p>
        </p:txBody>
      </p:sp>
      <p:cxnSp>
        <p:nvCxnSpPr>
          <p:cNvPr id="433" name="Google Shape;433;p45"/>
          <p:cNvCxnSpPr/>
          <p:nvPr/>
        </p:nvCxnSpPr>
        <p:spPr>
          <a:xfrm>
            <a:off x="5333433" y="1693889"/>
            <a:ext cx="0" cy="4869814"/>
          </a:xfrm>
          <a:prstGeom prst="straightConnector1">
            <a:avLst/>
          </a:prstGeom>
          <a:noFill/>
          <a:ln w="9525" cap="flat" cmpd="sng">
            <a:solidFill>
              <a:srgbClr val="D8D8D8"/>
            </a:solidFill>
            <a:prstDash val="dash"/>
            <a:miter lim="800000"/>
            <a:headEnd type="none" w="sm" len="sm"/>
            <a:tailEnd type="none" w="sm" len="sm"/>
          </a:ln>
        </p:spPr>
      </p:cxnSp>
      <p:sp>
        <p:nvSpPr>
          <p:cNvPr id="434" name="Google Shape;434;p45"/>
          <p:cNvSpPr txBox="1">
            <a:spLocks noGrp="1"/>
          </p:cNvSpPr>
          <p:nvPr>
            <p:ph type="body" idx="1"/>
          </p:nvPr>
        </p:nvSpPr>
        <p:spPr>
          <a:xfrm>
            <a:off x="407480" y="1693889"/>
            <a:ext cx="4741237" cy="4869632"/>
          </a:xfrm>
          <a:prstGeom prst="rect">
            <a:avLst/>
          </a:prstGeom>
          <a:noFill/>
          <a:ln>
            <a:noFill/>
          </a:ln>
        </p:spPr>
        <p:txBody>
          <a:bodyPr spcFirstLastPara="1" wrap="square" lIns="91425" tIns="45700" rIns="91425" bIns="45700" anchor="t" anchorCtr="0">
            <a:noAutofit/>
          </a:bodyPr>
          <a:lstStyle>
            <a:lvl1pPr marL="457200" lvl="0" indent="-331470" algn="l">
              <a:lnSpc>
                <a:spcPct val="100000"/>
              </a:lnSpc>
              <a:spcBef>
                <a:spcPts val="1052"/>
              </a:spcBef>
              <a:spcAft>
                <a:spcPts val="0"/>
              </a:spcAft>
              <a:buSzPts val="1620"/>
              <a:buChar char="▪"/>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435" name="Google Shape;435;p45"/>
          <p:cNvSpPr txBox="1"/>
          <p:nvPr/>
        </p:nvSpPr>
        <p:spPr>
          <a:xfrm>
            <a:off x="5518150" y="1693889"/>
            <a:ext cx="4762492" cy="369332"/>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800" b="1">
                <a:solidFill>
                  <a:schemeClr val="dk1"/>
                </a:solidFill>
                <a:latin typeface="Arial"/>
                <a:ea typeface="Arial"/>
                <a:cs typeface="Arial"/>
                <a:sym typeface="Arial"/>
              </a:rPr>
              <a:t>Facilitator Notes</a:t>
            </a:r>
            <a:endParaRPr/>
          </a:p>
        </p:txBody>
      </p:sp>
      <p:sp>
        <p:nvSpPr>
          <p:cNvPr id="436" name="Google Shape;436;p45"/>
          <p:cNvSpPr txBox="1">
            <a:spLocks noGrp="1"/>
          </p:cNvSpPr>
          <p:nvPr>
            <p:ph type="body" idx="2"/>
          </p:nvPr>
        </p:nvSpPr>
        <p:spPr>
          <a:xfrm>
            <a:off x="5518150" y="2115967"/>
            <a:ext cx="4762500" cy="4450956"/>
          </a:xfrm>
          <a:prstGeom prst="rect">
            <a:avLst/>
          </a:prstGeom>
          <a:solidFill>
            <a:schemeClr val="accent6"/>
          </a:solidFill>
          <a:ln>
            <a:noFill/>
          </a:ln>
        </p:spPr>
        <p:txBody>
          <a:bodyPr spcFirstLastPara="1" wrap="square" lIns="182875" tIns="182875" rIns="182875" bIns="182875" anchor="t" anchorCtr="0">
            <a:noAutofit/>
          </a:bodyPr>
          <a:lstStyle>
            <a:lvl1pPr marL="457200" lvl="0" indent="-331470" algn="l">
              <a:lnSpc>
                <a:spcPct val="100000"/>
              </a:lnSpc>
              <a:spcBef>
                <a:spcPts val="1052"/>
              </a:spcBef>
              <a:spcAft>
                <a:spcPts val="0"/>
              </a:spcAft>
              <a:buSzPts val="1620"/>
              <a:buChar char="▪"/>
              <a:defRPr sz="1800"/>
            </a:lvl1pPr>
            <a:lvl2pPr marL="914400" lvl="1" indent="-342900" algn="l">
              <a:lnSpc>
                <a:spcPct val="100000"/>
              </a:lnSpc>
              <a:spcBef>
                <a:spcPts val="1052"/>
              </a:spcBef>
              <a:spcAft>
                <a:spcPts val="0"/>
              </a:spcAft>
              <a:buSzPts val="1800"/>
              <a:buChar char="-"/>
              <a:defRPr sz="1800"/>
            </a:lvl2pPr>
            <a:lvl3pPr marL="1371600" lvl="2" indent="-342900" algn="l">
              <a:lnSpc>
                <a:spcPct val="100000"/>
              </a:lnSpc>
              <a:spcBef>
                <a:spcPts val="1052"/>
              </a:spcBef>
              <a:spcAft>
                <a:spcPts val="0"/>
              </a:spcAft>
              <a:buSzPts val="1800"/>
              <a:buChar char="-"/>
              <a:defRPr sz="1800"/>
            </a:lvl3pPr>
            <a:lvl4pPr marL="1828800" lvl="3" indent="-342900" algn="l">
              <a:lnSpc>
                <a:spcPct val="100000"/>
              </a:lnSpc>
              <a:spcBef>
                <a:spcPts val="1052"/>
              </a:spcBef>
              <a:spcAft>
                <a:spcPts val="0"/>
              </a:spcAft>
              <a:buSzPts val="1800"/>
              <a:buChar char="-"/>
              <a:defRPr sz="1800"/>
            </a:lvl4pPr>
            <a:lvl5pPr marL="2286000" lvl="4" indent="-342900" algn="l">
              <a:lnSpc>
                <a:spcPct val="100000"/>
              </a:lnSpc>
              <a:spcBef>
                <a:spcPts val="1052"/>
              </a:spcBef>
              <a:spcAft>
                <a:spcPts val="0"/>
              </a:spcAft>
              <a:buSzPts val="1800"/>
              <a:buChar char="-"/>
              <a:defRPr sz="1800"/>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437" name="Google Shape;437;p45"/>
          <p:cNvSpPr/>
          <p:nvPr/>
        </p:nvSpPr>
        <p:spPr>
          <a:xfrm rot="-5400000">
            <a:off x="88674" y="1193671"/>
            <a:ext cx="122275" cy="299615"/>
          </a:xfrm>
          <a:prstGeom prst="rect">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985">
              <a:solidFill>
                <a:schemeClr val="lt1"/>
              </a:solidFill>
              <a:latin typeface="Arial"/>
              <a:ea typeface="Arial"/>
              <a:cs typeface="Arial"/>
              <a:sym typeface="Arial"/>
            </a:endParaRPr>
          </a:p>
        </p:txBody>
      </p:sp>
      <p:sp>
        <p:nvSpPr>
          <p:cNvPr id="438" name="Google Shape;438;p45"/>
          <p:cNvSpPr txBox="1">
            <a:spLocks noGrp="1"/>
          </p:cNvSpPr>
          <p:nvPr>
            <p:ph type="title"/>
          </p:nvPr>
        </p:nvSpPr>
        <p:spPr>
          <a:xfrm>
            <a:off x="309238" y="1144048"/>
            <a:ext cx="9971391" cy="542361"/>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accent1"/>
              </a:buClr>
              <a:buSzPts val="3000"/>
              <a:buFont typeface="Arial"/>
              <a:buNone/>
              <a:defRPr sz="3000" b="1">
                <a:solidFill>
                  <a:schemeClr val="accen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matchingName="Lecture 2 columns">
  <p:cSld name="Lecture 2 columns">
    <p:spTree>
      <p:nvGrpSpPr>
        <p:cNvPr id="1" name="Shape 439"/>
        <p:cNvGrpSpPr/>
        <p:nvPr/>
      </p:nvGrpSpPr>
      <p:grpSpPr>
        <a:xfrm>
          <a:off x="0" y="0"/>
          <a:ext cx="0" cy="0"/>
          <a:chOff x="0" y="0"/>
          <a:chExt cx="0" cy="0"/>
        </a:xfrm>
      </p:grpSpPr>
      <p:sp>
        <p:nvSpPr>
          <p:cNvPr id="440" name="Google Shape;440;p46"/>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lvl1pPr lvl="0" algn="l">
              <a:lnSpc>
                <a:spcPct val="110000"/>
              </a:lnSpc>
              <a:spcBef>
                <a:spcPts val="0"/>
              </a:spcBef>
              <a:spcAft>
                <a:spcPts val="0"/>
              </a:spcAft>
              <a:buClr>
                <a:schemeClr val="accent1"/>
              </a:buClr>
              <a:buSzPts val="3000"/>
              <a:buFont typeface="Arial"/>
              <a:buNone/>
              <a:defRPr sz="3000" b="1">
                <a:solidFill>
                  <a:schemeClr val="accen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cxnSp>
        <p:nvCxnSpPr>
          <p:cNvPr id="441" name="Google Shape;441;p46"/>
          <p:cNvCxnSpPr/>
          <p:nvPr/>
        </p:nvCxnSpPr>
        <p:spPr>
          <a:xfrm>
            <a:off x="5333433" y="1174217"/>
            <a:ext cx="0" cy="5389486"/>
          </a:xfrm>
          <a:prstGeom prst="straightConnector1">
            <a:avLst/>
          </a:prstGeom>
          <a:noFill/>
          <a:ln w="9525" cap="flat" cmpd="sng">
            <a:solidFill>
              <a:srgbClr val="D8D8D8"/>
            </a:solidFill>
            <a:prstDash val="dash"/>
            <a:miter lim="800000"/>
            <a:headEnd type="none" w="sm" len="sm"/>
            <a:tailEnd type="none" w="sm" len="sm"/>
          </a:ln>
        </p:spPr>
      </p:cxnSp>
      <p:sp>
        <p:nvSpPr>
          <p:cNvPr id="442" name="Google Shape;442;p46"/>
          <p:cNvSpPr txBox="1"/>
          <p:nvPr/>
        </p:nvSpPr>
        <p:spPr>
          <a:xfrm>
            <a:off x="5518150" y="1275760"/>
            <a:ext cx="4762492" cy="369332"/>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800" b="1">
                <a:solidFill>
                  <a:schemeClr val="dk1"/>
                </a:solidFill>
                <a:latin typeface="Arial"/>
                <a:ea typeface="Arial"/>
                <a:cs typeface="Arial"/>
                <a:sym typeface="Arial"/>
              </a:rPr>
              <a:t>Facilitator Notes</a:t>
            </a:r>
            <a:endParaRPr/>
          </a:p>
        </p:txBody>
      </p:sp>
      <p:sp>
        <p:nvSpPr>
          <p:cNvPr id="443" name="Google Shape;443;p46"/>
          <p:cNvSpPr txBox="1">
            <a:spLocks noGrp="1"/>
          </p:cNvSpPr>
          <p:nvPr>
            <p:ph type="body" idx="1"/>
          </p:nvPr>
        </p:nvSpPr>
        <p:spPr>
          <a:xfrm>
            <a:off x="5518150" y="1645092"/>
            <a:ext cx="4762500" cy="4921831"/>
          </a:xfrm>
          <a:prstGeom prst="rect">
            <a:avLst/>
          </a:prstGeom>
          <a:solidFill>
            <a:schemeClr val="accent6"/>
          </a:solidFill>
          <a:ln>
            <a:noFill/>
          </a:ln>
        </p:spPr>
        <p:txBody>
          <a:bodyPr spcFirstLastPara="1" wrap="square" lIns="182875" tIns="182875" rIns="182875" bIns="182875" anchor="t" anchorCtr="0">
            <a:noAutofit/>
          </a:bodyPr>
          <a:lstStyle>
            <a:lvl1pPr marL="457200" lvl="0" indent="-331470" algn="l">
              <a:lnSpc>
                <a:spcPct val="100000"/>
              </a:lnSpc>
              <a:spcBef>
                <a:spcPts val="1052"/>
              </a:spcBef>
              <a:spcAft>
                <a:spcPts val="0"/>
              </a:spcAft>
              <a:buSzPts val="1620"/>
              <a:buChar char="▪"/>
              <a:defRPr sz="1800"/>
            </a:lvl1pPr>
            <a:lvl2pPr marL="914400" lvl="1" indent="-342900" algn="l">
              <a:lnSpc>
                <a:spcPct val="100000"/>
              </a:lnSpc>
              <a:spcBef>
                <a:spcPts val="1052"/>
              </a:spcBef>
              <a:spcAft>
                <a:spcPts val="0"/>
              </a:spcAft>
              <a:buSzPts val="1800"/>
              <a:buChar char="-"/>
              <a:defRPr sz="1800"/>
            </a:lvl2pPr>
            <a:lvl3pPr marL="1371600" lvl="2" indent="-342900" algn="l">
              <a:lnSpc>
                <a:spcPct val="100000"/>
              </a:lnSpc>
              <a:spcBef>
                <a:spcPts val="1052"/>
              </a:spcBef>
              <a:spcAft>
                <a:spcPts val="0"/>
              </a:spcAft>
              <a:buSzPts val="1800"/>
              <a:buChar char="-"/>
              <a:defRPr sz="1800"/>
            </a:lvl3pPr>
            <a:lvl4pPr marL="1828800" lvl="3" indent="-342900" algn="l">
              <a:lnSpc>
                <a:spcPct val="100000"/>
              </a:lnSpc>
              <a:spcBef>
                <a:spcPts val="1052"/>
              </a:spcBef>
              <a:spcAft>
                <a:spcPts val="0"/>
              </a:spcAft>
              <a:buSzPts val="1800"/>
              <a:buChar char="-"/>
              <a:defRPr sz="1800"/>
            </a:lvl4pPr>
            <a:lvl5pPr marL="2286000" lvl="4" indent="-342900" algn="l">
              <a:lnSpc>
                <a:spcPct val="100000"/>
              </a:lnSpc>
              <a:spcBef>
                <a:spcPts val="1052"/>
              </a:spcBef>
              <a:spcAft>
                <a:spcPts val="0"/>
              </a:spcAft>
              <a:buSzPts val="1800"/>
              <a:buChar char="-"/>
              <a:defRPr sz="1800"/>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444" name="Google Shape;444;p46"/>
          <p:cNvSpPr txBox="1">
            <a:spLocks noGrp="1"/>
          </p:cNvSpPr>
          <p:nvPr>
            <p:ph type="body" idx="2"/>
          </p:nvPr>
        </p:nvSpPr>
        <p:spPr>
          <a:xfrm>
            <a:off x="407480" y="1174217"/>
            <a:ext cx="4741237" cy="5389304"/>
          </a:xfrm>
          <a:prstGeom prst="rect">
            <a:avLst/>
          </a:prstGeom>
          <a:noFill/>
          <a:ln>
            <a:noFill/>
          </a:ln>
        </p:spPr>
        <p:txBody>
          <a:bodyPr spcFirstLastPara="1" wrap="square" lIns="91425" tIns="45700" rIns="91425" bIns="45700" anchor="t" anchorCtr="0">
            <a:noAutofit/>
          </a:bodyPr>
          <a:lstStyle>
            <a:lvl1pPr marL="457200" lvl="0" indent="-331470" algn="l">
              <a:lnSpc>
                <a:spcPct val="100000"/>
              </a:lnSpc>
              <a:spcBef>
                <a:spcPts val="1052"/>
              </a:spcBef>
              <a:spcAft>
                <a:spcPts val="0"/>
              </a:spcAft>
              <a:buSzPts val="1620"/>
              <a:buChar char="▪"/>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445" name="Google Shape;445;p46"/>
          <p:cNvSpPr/>
          <p:nvPr/>
        </p:nvSpPr>
        <p:spPr>
          <a:xfrm rot="-5400000">
            <a:off x="88674" y="733134"/>
            <a:ext cx="122275" cy="299615"/>
          </a:xfrm>
          <a:prstGeom prst="rect">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985">
              <a:solidFill>
                <a:schemeClr val="lt1"/>
              </a:solidFill>
              <a:latin typeface="Arial"/>
              <a:ea typeface="Arial"/>
              <a:cs typeface="Arial"/>
              <a:sym typeface="Arial"/>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matchingName="Activity - Resources">
  <p:cSld name="Activity - Resources">
    <p:spTree>
      <p:nvGrpSpPr>
        <p:cNvPr id="1" name="Shape 446"/>
        <p:cNvGrpSpPr/>
        <p:nvPr/>
      </p:nvGrpSpPr>
      <p:grpSpPr>
        <a:xfrm>
          <a:off x="0" y="0"/>
          <a:ext cx="0" cy="0"/>
          <a:chOff x="0" y="0"/>
          <a:chExt cx="0" cy="0"/>
        </a:xfrm>
      </p:grpSpPr>
      <p:sp>
        <p:nvSpPr>
          <p:cNvPr id="447" name="Google Shape;447;p47"/>
          <p:cNvSpPr txBox="1">
            <a:spLocks noGrp="1"/>
          </p:cNvSpPr>
          <p:nvPr>
            <p:ph type="body" idx="1"/>
          </p:nvPr>
        </p:nvSpPr>
        <p:spPr>
          <a:xfrm>
            <a:off x="5595938" y="1951038"/>
            <a:ext cx="4581525" cy="2927350"/>
          </a:xfrm>
          <a:prstGeom prst="rect">
            <a:avLst/>
          </a:prstGeom>
          <a:noFill/>
          <a:ln>
            <a:noFill/>
          </a:ln>
        </p:spPr>
        <p:txBody>
          <a:bodyPr spcFirstLastPara="1" wrap="square" lIns="91425" tIns="45700" rIns="91425" bIns="45700" anchor="t" anchorCtr="0">
            <a:noAutofit/>
          </a:bodyPr>
          <a:lstStyle>
            <a:lvl1pPr marL="457200" lvl="0" indent="-331470" algn="l">
              <a:lnSpc>
                <a:spcPct val="100000"/>
              </a:lnSpc>
              <a:spcBef>
                <a:spcPts val="1052"/>
              </a:spcBef>
              <a:spcAft>
                <a:spcPts val="0"/>
              </a:spcAft>
              <a:buSzPts val="1620"/>
              <a:buChar char="▪"/>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pic>
        <p:nvPicPr>
          <p:cNvPr id="448" name="Google Shape;448;p47"/>
          <p:cNvPicPr preferRelativeResize="0"/>
          <p:nvPr/>
        </p:nvPicPr>
        <p:blipFill rotWithShape="1">
          <a:blip r:embed="rId2">
            <a:alphaModFix/>
          </a:blip>
          <a:srcRect/>
          <a:stretch/>
        </p:blipFill>
        <p:spPr>
          <a:xfrm>
            <a:off x="373420" y="1043354"/>
            <a:ext cx="4719892" cy="4719892"/>
          </a:xfrm>
          <a:prstGeom prst="rect">
            <a:avLst/>
          </a:prstGeom>
          <a:noFill/>
          <a:ln>
            <a:noFill/>
          </a:ln>
        </p:spPr>
      </p:pic>
      <p:grpSp>
        <p:nvGrpSpPr>
          <p:cNvPr id="449" name="Google Shape;449;p47"/>
          <p:cNvGrpSpPr/>
          <p:nvPr/>
        </p:nvGrpSpPr>
        <p:grpSpPr>
          <a:xfrm>
            <a:off x="1947584" y="2215661"/>
            <a:ext cx="1565766" cy="1565764"/>
            <a:chOff x="7287932" y="2034865"/>
            <a:chExt cx="2389383" cy="2389383"/>
          </a:xfrm>
        </p:grpSpPr>
        <p:sp>
          <p:nvSpPr>
            <p:cNvPr id="450" name="Google Shape;450;p47"/>
            <p:cNvSpPr/>
            <p:nvPr/>
          </p:nvSpPr>
          <p:spPr>
            <a:xfrm>
              <a:off x="7287932" y="2034865"/>
              <a:ext cx="2389383" cy="2389383"/>
            </a:xfrm>
            <a:prstGeom prst="roundRect">
              <a:avLst>
                <a:gd name="adj" fmla="val 16667"/>
              </a:avLst>
            </a:prstGeom>
            <a:solidFill>
              <a:schemeClr val="lt1"/>
            </a:solidFill>
            <a:ln>
              <a:noFill/>
            </a:ln>
            <a:effectLst>
              <a:outerShdw blurRad="127000" sx="102000" sy="102000" algn="ctr" rotWithShape="0">
                <a:srgbClr val="A5A5A5">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Arial"/>
                <a:ea typeface="Arial"/>
                <a:cs typeface="Arial"/>
                <a:sym typeface="Arial"/>
              </a:endParaRPr>
            </a:p>
          </p:txBody>
        </p:sp>
        <p:sp>
          <p:nvSpPr>
            <p:cNvPr id="451" name="Google Shape;451;p47"/>
            <p:cNvSpPr/>
            <p:nvPr/>
          </p:nvSpPr>
          <p:spPr>
            <a:xfrm>
              <a:off x="7428331" y="2175262"/>
              <a:ext cx="2108588" cy="2108588"/>
            </a:xfrm>
            <a:prstGeom prst="roundRect">
              <a:avLst>
                <a:gd name="adj" fmla="val 14754"/>
              </a:avLst>
            </a:prstGeom>
            <a:solidFill>
              <a:schemeClr val="accent1"/>
            </a:solidFill>
            <a:ln>
              <a:noFill/>
            </a:ln>
            <a:effectLst>
              <a:outerShdw blurRad="50800" sx="102000" sy="102000" algn="ctr" rotWithShape="0">
                <a:srgbClr val="7F7F7F">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Arial"/>
                <a:ea typeface="Arial"/>
                <a:cs typeface="Arial"/>
                <a:sym typeface="Arial"/>
              </a:endParaRPr>
            </a:p>
          </p:txBody>
        </p:sp>
      </p:grpSp>
      <p:sp>
        <p:nvSpPr>
          <p:cNvPr id="452" name="Google Shape;452;p47"/>
          <p:cNvSpPr txBox="1"/>
          <p:nvPr/>
        </p:nvSpPr>
        <p:spPr>
          <a:xfrm>
            <a:off x="899309" y="3987505"/>
            <a:ext cx="3662316" cy="52322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682622"/>
              </a:buClr>
              <a:buSzPts val="2800"/>
              <a:buFont typeface="Arial"/>
              <a:buNone/>
            </a:pPr>
            <a:r>
              <a:rPr lang="en-US" sz="2800" b="1" i="0" u="none" strike="noStrike" cap="none">
                <a:solidFill>
                  <a:srgbClr val="682622"/>
                </a:solidFill>
                <a:latin typeface="Arial"/>
                <a:ea typeface="Arial"/>
                <a:cs typeface="Arial"/>
                <a:sym typeface="Arial"/>
              </a:rPr>
              <a:t>RESOURCES</a:t>
            </a:r>
            <a:endParaRPr sz="2800" b="1" i="0" u="none" strike="noStrike" cap="none">
              <a:solidFill>
                <a:srgbClr val="682622"/>
              </a:solidFill>
              <a:latin typeface="Arial"/>
              <a:ea typeface="Arial"/>
              <a:cs typeface="Arial"/>
              <a:sym typeface="Arial"/>
            </a:endParaRPr>
          </a:p>
        </p:txBody>
      </p:sp>
      <p:pic>
        <p:nvPicPr>
          <p:cNvPr id="453" name="Google Shape;453;p47"/>
          <p:cNvPicPr preferRelativeResize="0"/>
          <p:nvPr/>
        </p:nvPicPr>
        <p:blipFill rotWithShape="1">
          <a:blip r:embed="rId3">
            <a:alphaModFix/>
          </a:blip>
          <a:srcRect/>
          <a:stretch/>
        </p:blipFill>
        <p:spPr>
          <a:xfrm>
            <a:off x="2349227" y="2462449"/>
            <a:ext cx="858522" cy="1041594"/>
          </a:xfrm>
          <a:prstGeom prst="rect">
            <a:avLst/>
          </a:prstGeom>
          <a:noFill/>
          <a:ln>
            <a:noFill/>
          </a:ln>
        </p:spPr>
      </p:pic>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matchingName="Activity - Resources + subtitle">
  <p:cSld name="Activity - Resources + subtitle">
    <p:spTree>
      <p:nvGrpSpPr>
        <p:cNvPr id="1" name="Shape 454"/>
        <p:cNvGrpSpPr/>
        <p:nvPr/>
      </p:nvGrpSpPr>
      <p:grpSpPr>
        <a:xfrm>
          <a:off x="0" y="0"/>
          <a:ext cx="0" cy="0"/>
          <a:chOff x="0" y="0"/>
          <a:chExt cx="0" cy="0"/>
        </a:xfrm>
      </p:grpSpPr>
      <p:sp>
        <p:nvSpPr>
          <p:cNvPr id="455" name="Google Shape;455;p48"/>
          <p:cNvSpPr txBox="1">
            <a:spLocks noGrp="1"/>
          </p:cNvSpPr>
          <p:nvPr>
            <p:ph type="body" idx="1"/>
          </p:nvPr>
        </p:nvSpPr>
        <p:spPr>
          <a:xfrm>
            <a:off x="5595938" y="2441575"/>
            <a:ext cx="4581525" cy="2925763"/>
          </a:xfrm>
          <a:prstGeom prst="rect">
            <a:avLst/>
          </a:prstGeom>
          <a:noFill/>
          <a:ln>
            <a:noFill/>
          </a:ln>
        </p:spPr>
        <p:txBody>
          <a:bodyPr spcFirstLastPara="1" wrap="square" lIns="91425" tIns="45700" rIns="91425" bIns="45700" anchor="t" anchorCtr="0">
            <a:noAutofit/>
          </a:bodyPr>
          <a:lstStyle>
            <a:lvl1pPr marL="457200" lvl="0" indent="-331470" algn="l">
              <a:lnSpc>
                <a:spcPct val="100000"/>
              </a:lnSpc>
              <a:spcBef>
                <a:spcPts val="1052"/>
              </a:spcBef>
              <a:spcAft>
                <a:spcPts val="0"/>
              </a:spcAft>
              <a:buSzPts val="1620"/>
              <a:buChar char="▪"/>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456" name="Google Shape;456;p48"/>
          <p:cNvSpPr txBox="1">
            <a:spLocks noGrp="1"/>
          </p:cNvSpPr>
          <p:nvPr>
            <p:ph type="body" idx="2"/>
          </p:nvPr>
        </p:nvSpPr>
        <p:spPr>
          <a:xfrm>
            <a:off x="5595327" y="1755376"/>
            <a:ext cx="4592283" cy="623235"/>
          </a:xfrm>
          <a:prstGeom prst="rect">
            <a:avLst/>
          </a:prstGeom>
          <a:noFill/>
          <a:ln>
            <a:noFill/>
          </a:ln>
        </p:spPr>
        <p:txBody>
          <a:bodyPr spcFirstLastPara="1" wrap="square" lIns="91425" tIns="45700" rIns="91425" bIns="45700" anchor="t" anchorCtr="0">
            <a:noAutofit/>
          </a:bodyPr>
          <a:lstStyle>
            <a:lvl1pPr marL="457200" lvl="0" indent="-228600" algn="l">
              <a:lnSpc>
                <a:spcPct val="100000"/>
              </a:lnSpc>
              <a:spcBef>
                <a:spcPts val="1052"/>
              </a:spcBef>
              <a:spcAft>
                <a:spcPts val="0"/>
              </a:spcAft>
              <a:buSzPts val="2340"/>
              <a:buNone/>
              <a:defRPr sz="2600" b="1">
                <a:solidFill>
                  <a:schemeClr val="dk2"/>
                </a:solidFill>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pic>
        <p:nvPicPr>
          <p:cNvPr id="457" name="Google Shape;457;p48"/>
          <p:cNvPicPr preferRelativeResize="0"/>
          <p:nvPr/>
        </p:nvPicPr>
        <p:blipFill rotWithShape="1">
          <a:blip r:embed="rId2">
            <a:alphaModFix/>
          </a:blip>
          <a:srcRect/>
          <a:stretch/>
        </p:blipFill>
        <p:spPr>
          <a:xfrm>
            <a:off x="373420" y="1043354"/>
            <a:ext cx="4719892" cy="4719892"/>
          </a:xfrm>
          <a:prstGeom prst="rect">
            <a:avLst/>
          </a:prstGeom>
          <a:noFill/>
          <a:ln>
            <a:noFill/>
          </a:ln>
        </p:spPr>
      </p:pic>
      <p:grpSp>
        <p:nvGrpSpPr>
          <p:cNvPr id="458" name="Google Shape;458;p48"/>
          <p:cNvGrpSpPr/>
          <p:nvPr/>
        </p:nvGrpSpPr>
        <p:grpSpPr>
          <a:xfrm>
            <a:off x="1947584" y="2215661"/>
            <a:ext cx="1565766" cy="1565764"/>
            <a:chOff x="7287932" y="2034865"/>
            <a:chExt cx="2389383" cy="2389383"/>
          </a:xfrm>
        </p:grpSpPr>
        <p:sp>
          <p:nvSpPr>
            <p:cNvPr id="459" name="Google Shape;459;p48"/>
            <p:cNvSpPr/>
            <p:nvPr/>
          </p:nvSpPr>
          <p:spPr>
            <a:xfrm>
              <a:off x="7287932" y="2034865"/>
              <a:ext cx="2389383" cy="2389383"/>
            </a:xfrm>
            <a:prstGeom prst="roundRect">
              <a:avLst>
                <a:gd name="adj" fmla="val 16667"/>
              </a:avLst>
            </a:prstGeom>
            <a:solidFill>
              <a:schemeClr val="lt1"/>
            </a:solidFill>
            <a:ln>
              <a:noFill/>
            </a:ln>
            <a:effectLst>
              <a:outerShdw blurRad="127000" sx="102000" sy="102000" algn="ctr" rotWithShape="0">
                <a:srgbClr val="A5A5A5">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Arial"/>
                <a:ea typeface="Arial"/>
                <a:cs typeface="Arial"/>
                <a:sym typeface="Arial"/>
              </a:endParaRPr>
            </a:p>
          </p:txBody>
        </p:sp>
        <p:sp>
          <p:nvSpPr>
            <p:cNvPr id="460" name="Google Shape;460;p48"/>
            <p:cNvSpPr/>
            <p:nvPr/>
          </p:nvSpPr>
          <p:spPr>
            <a:xfrm>
              <a:off x="7428331" y="2175262"/>
              <a:ext cx="2108588" cy="2108588"/>
            </a:xfrm>
            <a:prstGeom prst="roundRect">
              <a:avLst>
                <a:gd name="adj" fmla="val 14754"/>
              </a:avLst>
            </a:prstGeom>
            <a:solidFill>
              <a:schemeClr val="accent1"/>
            </a:solidFill>
            <a:ln>
              <a:noFill/>
            </a:ln>
            <a:effectLst>
              <a:outerShdw blurRad="50800" sx="102000" sy="102000" algn="ctr" rotWithShape="0">
                <a:srgbClr val="7F7F7F">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Arial"/>
                <a:ea typeface="Arial"/>
                <a:cs typeface="Arial"/>
                <a:sym typeface="Arial"/>
              </a:endParaRPr>
            </a:p>
          </p:txBody>
        </p:sp>
      </p:grpSp>
      <p:sp>
        <p:nvSpPr>
          <p:cNvPr id="461" name="Google Shape;461;p48"/>
          <p:cNvSpPr txBox="1"/>
          <p:nvPr/>
        </p:nvSpPr>
        <p:spPr>
          <a:xfrm>
            <a:off x="899309" y="3987505"/>
            <a:ext cx="3662316" cy="52322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682622"/>
              </a:buClr>
              <a:buSzPts val="2800"/>
              <a:buFont typeface="Arial"/>
              <a:buNone/>
            </a:pPr>
            <a:r>
              <a:rPr lang="en-US" sz="2800" b="1" i="0" u="none" strike="noStrike" cap="none">
                <a:solidFill>
                  <a:srgbClr val="682622"/>
                </a:solidFill>
                <a:latin typeface="Arial"/>
                <a:ea typeface="Arial"/>
                <a:cs typeface="Arial"/>
                <a:sym typeface="Arial"/>
              </a:rPr>
              <a:t>RESOURCES</a:t>
            </a:r>
            <a:endParaRPr sz="2800" b="1" i="0" u="none" strike="noStrike" cap="none">
              <a:solidFill>
                <a:srgbClr val="682622"/>
              </a:solidFill>
              <a:latin typeface="Arial"/>
              <a:ea typeface="Arial"/>
              <a:cs typeface="Arial"/>
              <a:sym typeface="Arial"/>
            </a:endParaRPr>
          </a:p>
        </p:txBody>
      </p:sp>
      <p:pic>
        <p:nvPicPr>
          <p:cNvPr id="462" name="Google Shape;462;p48"/>
          <p:cNvPicPr preferRelativeResize="0"/>
          <p:nvPr/>
        </p:nvPicPr>
        <p:blipFill rotWithShape="1">
          <a:blip r:embed="rId3">
            <a:alphaModFix/>
          </a:blip>
          <a:srcRect/>
          <a:stretch/>
        </p:blipFill>
        <p:spPr>
          <a:xfrm>
            <a:off x="2349227" y="2462449"/>
            <a:ext cx="858522" cy="1041594"/>
          </a:xfrm>
          <a:prstGeom prst="rect">
            <a:avLst/>
          </a:prstGeom>
          <a:noFill/>
          <a:ln>
            <a:noFill/>
          </a:ln>
        </p:spPr>
      </p:pic>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matchingName="Break">
  <p:cSld name="Break">
    <p:spTree>
      <p:nvGrpSpPr>
        <p:cNvPr id="1" name="Shape 463"/>
        <p:cNvGrpSpPr/>
        <p:nvPr/>
      </p:nvGrpSpPr>
      <p:grpSpPr>
        <a:xfrm>
          <a:off x="0" y="0"/>
          <a:ext cx="0" cy="0"/>
          <a:chOff x="0" y="0"/>
          <a:chExt cx="0" cy="0"/>
        </a:xfrm>
      </p:grpSpPr>
      <p:pic>
        <p:nvPicPr>
          <p:cNvPr id="464" name="Google Shape;464;p49"/>
          <p:cNvPicPr preferRelativeResize="0"/>
          <p:nvPr/>
        </p:nvPicPr>
        <p:blipFill rotWithShape="1">
          <a:blip r:embed="rId2">
            <a:alphaModFix/>
          </a:blip>
          <a:srcRect l="48198" t="-1" r="7540" b="46819"/>
          <a:stretch/>
        </p:blipFill>
        <p:spPr>
          <a:xfrm>
            <a:off x="8902259" y="6968818"/>
            <a:ext cx="1786379" cy="615040"/>
          </a:xfrm>
          <a:prstGeom prst="rect">
            <a:avLst/>
          </a:prstGeom>
          <a:noFill/>
          <a:ln>
            <a:noFill/>
          </a:ln>
        </p:spPr>
      </p:pic>
      <p:sp>
        <p:nvSpPr>
          <p:cNvPr id="465" name="Google Shape;465;p49"/>
          <p:cNvSpPr txBox="1"/>
          <p:nvPr/>
        </p:nvSpPr>
        <p:spPr>
          <a:xfrm>
            <a:off x="601238" y="2984269"/>
            <a:ext cx="3507208" cy="1063689"/>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6312" b="1">
                <a:solidFill>
                  <a:srgbClr val="682622"/>
                </a:solidFill>
                <a:latin typeface="Arial"/>
                <a:ea typeface="Arial"/>
                <a:cs typeface="Arial"/>
                <a:sym typeface="Arial"/>
              </a:rPr>
              <a:t>BREAK</a:t>
            </a:r>
            <a:endParaRPr sz="6312" b="1">
              <a:solidFill>
                <a:srgbClr val="682622"/>
              </a:solidFill>
              <a:latin typeface="Arial"/>
              <a:ea typeface="Arial"/>
              <a:cs typeface="Arial"/>
              <a:sym typeface="Arial"/>
            </a:endParaRPr>
          </a:p>
        </p:txBody>
      </p:sp>
      <p:sp>
        <p:nvSpPr>
          <p:cNvPr id="466" name="Google Shape;466;p49"/>
          <p:cNvSpPr txBox="1">
            <a:spLocks noGrp="1"/>
          </p:cNvSpPr>
          <p:nvPr>
            <p:ph type="body" idx="1"/>
          </p:nvPr>
        </p:nvSpPr>
        <p:spPr>
          <a:xfrm>
            <a:off x="601237" y="4103546"/>
            <a:ext cx="4275455" cy="784296"/>
          </a:xfrm>
          <a:prstGeom prst="rect">
            <a:avLst/>
          </a:prstGeom>
          <a:noFill/>
          <a:ln>
            <a:noFill/>
          </a:ln>
        </p:spPr>
        <p:txBody>
          <a:bodyPr spcFirstLastPara="1" wrap="square" lIns="91425" tIns="45700" rIns="91425" bIns="45700" anchor="t" anchorCtr="0">
            <a:noAutofit/>
          </a:bodyPr>
          <a:lstStyle>
            <a:lvl1pPr marL="457200" lvl="0" indent="-228600" algn="l">
              <a:lnSpc>
                <a:spcPct val="100000"/>
              </a:lnSpc>
              <a:spcBef>
                <a:spcPts val="1052"/>
              </a:spcBef>
              <a:spcAft>
                <a:spcPts val="0"/>
              </a:spcAft>
              <a:buSzPts val="2160"/>
              <a:buNone/>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pic>
        <p:nvPicPr>
          <p:cNvPr id="467" name="Google Shape;467;p49"/>
          <p:cNvPicPr preferRelativeResize="0"/>
          <p:nvPr/>
        </p:nvPicPr>
        <p:blipFill rotWithShape="1">
          <a:blip r:embed="rId3">
            <a:alphaModFix/>
          </a:blip>
          <a:srcRect/>
          <a:stretch/>
        </p:blipFill>
        <p:spPr>
          <a:xfrm>
            <a:off x="5771368" y="1441938"/>
            <a:ext cx="4600087" cy="4600087"/>
          </a:xfrm>
          <a:prstGeom prst="rect">
            <a:avLst/>
          </a:prstGeom>
          <a:noFill/>
          <a:ln>
            <a:noFill/>
          </a:ln>
        </p:spPr>
      </p:pic>
      <p:sp>
        <p:nvSpPr>
          <p:cNvPr id="468" name="Google Shape;468;p49"/>
          <p:cNvSpPr txBox="1">
            <a:spLocks noGrp="1"/>
          </p:cNvSpPr>
          <p:nvPr>
            <p:ph type="ftr" idx="11"/>
          </p:nvPr>
        </p:nvSpPr>
        <p:spPr>
          <a:xfrm>
            <a:off x="4164117" y="6944115"/>
            <a:ext cx="2360408" cy="402651"/>
          </a:xfrm>
          <a:prstGeom prst="rect">
            <a:avLst/>
          </a:prstGeom>
          <a:noFill/>
          <a:ln>
            <a:noFill/>
          </a:ln>
        </p:spPr>
        <p:txBody>
          <a:bodyPr spcFirstLastPara="1" wrap="square" lIns="91425" tIns="45700" rIns="91425" bIns="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69" name="Google Shape;469;p49"/>
          <p:cNvSpPr txBox="1">
            <a:spLocks noGrp="1"/>
          </p:cNvSpPr>
          <p:nvPr>
            <p:ph type="sldNum" idx="12"/>
          </p:nvPr>
        </p:nvSpPr>
        <p:spPr>
          <a:xfrm>
            <a:off x="9936737" y="6942522"/>
            <a:ext cx="398125" cy="402652"/>
          </a:xfrm>
          <a:prstGeom prst="rect">
            <a:avLst/>
          </a:prstGeom>
          <a:noFill/>
          <a:ln>
            <a:noFill/>
          </a:ln>
        </p:spPr>
        <p:txBody>
          <a:bodyPr spcFirstLastPara="1" wrap="square" lIns="91425" tIns="45700" rIns="91425" bIns="45700" anchor="ctr"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en-US"/>
              <a:t>‹#›</a:t>
            </a:fld>
            <a:endParaRPr/>
          </a:p>
        </p:txBody>
      </p:sp>
      <p:grpSp>
        <p:nvGrpSpPr>
          <p:cNvPr id="470" name="Google Shape;470;p49"/>
          <p:cNvGrpSpPr/>
          <p:nvPr/>
        </p:nvGrpSpPr>
        <p:grpSpPr>
          <a:xfrm>
            <a:off x="225048" y="6964297"/>
            <a:ext cx="770026" cy="413042"/>
            <a:chOff x="256700" y="6350000"/>
            <a:chExt cx="997458" cy="425347"/>
          </a:xfrm>
        </p:grpSpPr>
        <p:pic>
          <p:nvPicPr>
            <p:cNvPr id="471" name="Google Shape;471;p49"/>
            <p:cNvPicPr preferRelativeResize="0"/>
            <p:nvPr/>
          </p:nvPicPr>
          <p:blipFill rotWithShape="1">
            <a:blip r:embed="rId4">
              <a:alphaModFix/>
            </a:blip>
            <a:srcRect/>
            <a:stretch/>
          </p:blipFill>
          <p:spPr>
            <a:xfrm>
              <a:off x="931882" y="6367681"/>
              <a:ext cx="322276" cy="382266"/>
            </a:xfrm>
            <a:prstGeom prst="rect">
              <a:avLst/>
            </a:prstGeom>
            <a:noFill/>
            <a:ln>
              <a:noFill/>
            </a:ln>
          </p:spPr>
        </p:pic>
        <p:pic>
          <p:nvPicPr>
            <p:cNvPr id="472" name="Google Shape;472;p49"/>
            <p:cNvPicPr preferRelativeResize="0"/>
            <p:nvPr/>
          </p:nvPicPr>
          <p:blipFill rotWithShape="1">
            <a:blip r:embed="rId5">
              <a:alphaModFix/>
            </a:blip>
            <a:srcRect t="21138" b="21138"/>
            <a:stretch/>
          </p:blipFill>
          <p:spPr>
            <a:xfrm>
              <a:off x="256700" y="6393081"/>
              <a:ext cx="468320" cy="382266"/>
            </a:xfrm>
            <a:prstGeom prst="rect">
              <a:avLst/>
            </a:prstGeom>
            <a:noFill/>
            <a:ln>
              <a:noFill/>
            </a:ln>
          </p:spPr>
        </p:pic>
        <p:cxnSp>
          <p:nvCxnSpPr>
            <p:cNvPr id="473" name="Google Shape;473;p49"/>
            <p:cNvCxnSpPr/>
            <p:nvPr/>
          </p:nvCxnSpPr>
          <p:spPr>
            <a:xfrm>
              <a:off x="812800" y="6350000"/>
              <a:ext cx="0" cy="406400"/>
            </a:xfrm>
            <a:prstGeom prst="straightConnector1">
              <a:avLst/>
            </a:prstGeom>
            <a:noFill/>
            <a:ln w="9525" cap="flat" cmpd="sng">
              <a:solidFill>
                <a:srgbClr val="D8D8D8"/>
              </a:solidFill>
              <a:prstDash val="solid"/>
              <a:miter lim="800000"/>
              <a:headEnd type="none" w="sm" len="sm"/>
              <a:tailEnd type="none" w="sm" len="sm"/>
            </a:ln>
          </p:spPr>
        </p:cxnSp>
      </p:grpSp>
      <p:sp>
        <p:nvSpPr>
          <p:cNvPr id="474" name="Google Shape;474;p49"/>
          <p:cNvSpPr txBox="1"/>
          <p:nvPr/>
        </p:nvSpPr>
        <p:spPr>
          <a:xfrm>
            <a:off x="3540612" y="7230837"/>
            <a:ext cx="3607415" cy="245132"/>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993">
                <a:solidFill>
                  <a:srgbClr val="A5A5A5"/>
                </a:solidFill>
                <a:latin typeface="Arial"/>
                <a:ea typeface="Arial"/>
                <a:cs typeface="Arial"/>
                <a:sym typeface="Arial"/>
              </a:rPr>
              <a:t>Copyright © 2019 Sonata Learning</a:t>
            </a:r>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matchingName="1_Break">
  <p:cSld name="1_Break">
    <p:spTree>
      <p:nvGrpSpPr>
        <p:cNvPr id="1" name="Shape 475"/>
        <p:cNvGrpSpPr/>
        <p:nvPr/>
      </p:nvGrpSpPr>
      <p:grpSpPr>
        <a:xfrm>
          <a:off x="0" y="0"/>
          <a:ext cx="0" cy="0"/>
          <a:chOff x="0" y="0"/>
          <a:chExt cx="0" cy="0"/>
        </a:xfrm>
      </p:grpSpPr>
      <p:sp>
        <p:nvSpPr>
          <p:cNvPr id="476" name="Google Shape;476;p50"/>
          <p:cNvSpPr/>
          <p:nvPr/>
        </p:nvSpPr>
        <p:spPr>
          <a:xfrm>
            <a:off x="0" y="4"/>
            <a:ext cx="10688638" cy="7583857"/>
          </a:xfrm>
          <a:prstGeom prst="rect">
            <a:avLst/>
          </a:prstGeom>
          <a:solidFill>
            <a:schemeClr val="accent1"/>
          </a:solidFill>
          <a:ln w="12700" cap="flat" cmpd="sng">
            <a:solidFill>
              <a:srgbClr val="4B1B18"/>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985">
              <a:solidFill>
                <a:schemeClr val="lt1"/>
              </a:solidFill>
              <a:latin typeface="Arial"/>
              <a:ea typeface="Arial"/>
              <a:cs typeface="Arial"/>
              <a:sym typeface="Arial"/>
            </a:endParaRPr>
          </a:p>
        </p:txBody>
      </p:sp>
      <p:sp>
        <p:nvSpPr>
          <p:cNvPr id="477" name="Google Shape;477;p50"/>
          <p:cNvSpPr/>
          <p:nvPr/>
        </p:nvSpPr>
        <p:spPr>
          <a:xfrm>
            <a:off x="0" y="4"/>
            <a:ext cx="10688638" cy="7583857"/>
          </a:xfrm>
          <a:prstGeom prst="rect">
            <a:avLst/>
          </a:prstGeom>
          <a:solidFill>
            <a:schemeClr val="accent1"/>
          </a:solidFill>
          <a:ln w="12700" cap="flat" cmpd="sng">
            <a:solidFill>
              <a:srgbClr val="4B1B18"/>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578">
              <a:solidFill>
                <a:schemeClr val="lt1"/>
              </a:solidFill>
              <a:latin typeface="Arial"/>
              <a:ea typeface="Arial"/>
              <a:cs typeface="Arial"/>
              <a:sym typeface="Arial"/>
            </a:endParaRPr>
          </a:p>
        </p:txBody>
      </p:sp>
      <p:sp>
        <p:nvSpPr>
          <p:cNvPr id="478" name="Google Shape;478;p50"/>
          <p:cNvSpPr txBox="1"/>
          <p:nvPr/>
        </p:nvSpPr>
        <p:spPr>
          <a:xfrm>
            <a:off x="3590716" y="2619459"/>
            <a:ext cx="3507208" cy="1643976"/>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0083" b="1">
                <a:solidFill>
                  <a:schemeClr val="lt1"/>
                </a:solidFill>
                <a:latin typeface="Arial"/>
                <a:ea typeface="Arial"/>
                <a:cs typeface="Arial"/>
                <a:sym typeface="Arial"/>
              </a:rPr>
              <a:t>Q&amp;A</a:t>
            </a:r>
            <a:endParaRPr sz="10083" b="1">
              <a:solidFill>
                <a:schemeClr val="lt1"/>
              </a:solidFill>
              <a:latin typeface="Arial"/>
              <a:ea typeface="Arial"/>
              <a:cs typeface="Arial"/>
              <a:sym typeface="Arial"/>
            </a:endParaRPr>
          </a:p>
        </p:txBody>
      </p:sp>
      <p:sp>
        <p:nvSpPr>
          <p:cNvPr id="479" name="Google Shape;479;p50"/>
          <p:cNvSpPr txBox="1">
            <a:spLocks noGrp="1"/>
          </p:cNvSpPr>
          <p:nvPr>
            <p:ph type="body" idx="1"/>
          </p:nvPr>
        </p:nvSpPr>
        <p:spPr>
          <a:xfrm>
            <a:off x="3206592" y="4121403"/>
            <a:ext cx="4275455" cy="784296"/>
          </a:xfrm>
          <a:prstGeom prst="rect">
            <a:avLst/>
          </a:prstGeom>
          <a:noFill/>
          <a:ln>
            <a:noFill/>
          </a:ln>
        </p:spPr>
        <p:txBody>
          <a:bodyPr spcFirstLastPara="1" wrap="square" lIns="91425" tIns="45700" rIns="91425" bIns="45700" anchor="t" anchorCtr="0">
            <a:noAutofit/>
          </a:bodyPr>
          <a:lstStyle>
            <a:lvl1pPr marL="457200" lvl="0" indent="-228600" algn="ctr">
              <a:lnSpc>
                <a:spcPct val="100000"/>
              </a:lnSpc>
              <a:spcBef>
                <a:spcPts val="1052"/>
              </a:spcBef>
              <a:spcAft>
                <a:spcPts val="0"/>
              </a:spcAft>
              <a:buSzPts val="2160"/>
              <a:buNone/>
              <a:defRPr>
                <a:solidFill>
                  <a:schemeClr val="lt1"/>
                </a:solidFill>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480" name="Google Shape;480;p50"/>
          <p:cNvSpPr txBox="1"/>
          <p:nvPr/>
        </p:nvSpPr>
        <p:spPr>
          <a:xfrm>
            <a:off x="3540612" y="7293211"/>
            <a:ext cx="3607415" cy="213776"/>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789">
                <a:solidFill>
                  <a:schemeClr val="lt1"/>
                </a:solidFill>
                <a:latin typeface="Arial"/>
                <a:ea typeface="Arial"/>
                <a:cs typeface="Arial"/>
                <a:sym typeface="Arial"/>
              </a:rPr>
              <a:t>Copyright © 2019 Sonata Learning</a:t>
            </a:r>
            <a:endParaRPr/>
          </a:p>
        </p:txBody>
      </p:sp>
      <p:sp>
        <p:nvSpPr>
          <p:cNvPr id="481" name="Google Shape;481;p50"/>
          <p:cNvSpPr txBox="1">
            <a:spLocks noGrp="1"/>
          </p:cNvSpPr>
          <p:nvPr>
            <p:ph type="sldNum" idx="12"/>
          </p:nvPr>
        </p:nvSpPr>
        <p:spPr>
          <a:xfrm>
            <a:off x="9936737" y="7056876"/>
            <a:ext cx="398125" cy="402652"/>
          </a:xfrm>
          <a:prstGeom prst="rect">
            <a:avLst/>
          </a:prstGeom>
          <a:noFill/>
          <a:ln>
            <a:noFill/>
          </a:ln>
        </p:spPr>
        <p:txBody>
          <a:bodyPr spcFirstLastPara="1" wrap="square" lIns="91425" tIns="45700" rIns="91425" bIns="45700" anchor="ctr" anchorCtr="0">
            <a:noAutofit/>
          </a:bodyPr>
          <a:lstStyle>
            <a:lvl1pPr marL="0" lvl="0" indent="0" algn="ctr">
              <a:spcBef>
                <a:spcPts val="0"/>
              </a:spcBef>
              <a:buNone/>
              <a:defRPr sz="921" b="1">
                <a:solidFill>
                  <a:srgbClr val="888888"/>
                </a:solidFill>
                <a:latin typeface="Arial"/>
                <a:ea typeface="Arial"/>
                <a:cs typeface="Arial"/>
                <a:sym typeface="Arial"/>
              </a:defRPr>
            </a:lvl1pPr>
            <a:lvl2pPr marL="0" lvl="1" indent="0" algn="ctr">
              <a:spcBef>
                <a:spcPts val="0"/>
              </a:spcBef>
              <a:buNone/>
              <a:defRPr sz="921" b="1">
                <a:solidFill>
                  <a:srgbClr val="888888"/>
                </a:solidFill>
                <a:latin typeface="Arial"/>
                <a:ea typeface="Arial"/>
                <a:cs typeface="Arial"/>
                <a:sym typeface="Arial"/>
              </a:defRPr>
            </a:lvl2pPr>
            <a:lvl3pPr marL="0" lvl="2" indent="0" algn="ctr">
              <a:spcBef>
                <a:spcPts val="0"/>
              </a:spcBef>
              <a:buNone/>
              <a:defRPr sz="921" b="1">
                <a:solidFill>
                  <a:srgbClr val="888888"/>
                </a:solidFill>
                <a:latin typeface="Arial"/>
                <a:ea typeface="Arial"/>
                <a:cs typeface="Arial"/>
                <a:sym typeface="Arial"/>
              </a:defRPr>
            </a:lvl3pPr>
            <a:lvl4pPr marL="0" lvl="3" indent="0" algn="ctr">
              <a:spcBef>
                <a:spcPts val="0"/>
              </a:spcBef>
              <a:buNone/>
              <a:defRPr sz="921" b="1">
                <a:solidFill>
                  <a:srgbClr val="888888"/>
                </a:solidFill>
                <a:latin typeface="Arial"/>
                <a:ea typeface="Arial"/>
                <a:cs typeface="Arial"/>
                <a:sym typeface="Arial"/>
              </a:defRPr>
            </a:lvl4pPr>
            <a:lvl5pPr marL="0" lvl="4" indent="0" algn="ctr">
              <a:spcBef>
                <a:spcPts val="0"/>
              </a:spcBef>
              <a:buNone/>
              <a:defRPr sz="921" b="1">
                <a:solidFill>
                  <a:srgbClr val="888888"/>
                </a:solidFill>
                <a:latin typeface="Arial"/>
                <a:ea typeface="Arial"/>
                <a:cs typeface="Arial"/>
                <a:sym typeface="Arial"/>
              </a:defRPr>
            </a:lvl5pPr>
            <a:lvl6pPr marL="0" lvl="5" indent="0" algn="ctr">
              <a:spcBef>
                <a:spcPts val="0"/>
              </a:spcBef>
              <a:buNone/>
              <a:defRPr sz="921" b="1">
                <a:solidFill>
                  <a:srgbClr val="888888"/>
                </a:solidFill>
                <a:latin typeface="Arial"/>
                <a:ea typeface="Arial"/>
                <a:cs typeface="Arial"/>
                <a:sym typeface="Arial"/>
              </a:defRPr>
            </a:lvl6pPr>
            <a:lvl7pPr marL="0" lvl="6" indent="0" algn="ctr">
              <a:spcBef>
                <a:spcPts val="0"/>
              </a:spcBef>
              <a:buNone/>
              <a:defRPr sz="921" b="1">
                <a:solidFill>
                  <a:srgbClr val="888888"/>
                </a:solidFill>
                <a:latin typeface="Arial"/>
                <a:ea typeface="Arial"/>
                <a:cs typeface="Arial"/>
                <a:sym typeface="Arial"/>
              </a:defRPr>
            </a:lvl7pPr>
            <a:lvl8pPr marL="0" lvl="7" indent="0" algn="ctr">
              <a:spcBef>
                <a:spcPts val="0"/>
              </a:spcBef>
              <a:buNone/>
              <a:defRPr sz="921" b="1">
                <a:solidFill>
                  <a:srgbClr val="888888"/>
                </a:solidFill>
                <a:latin typeface="Arial"/>
                <a:ea typeface="Arial"/>
                <a:cs typeface="Arial"/>
                <a:sym typeface="Arial"/>
              </a:defRPr>
            </a:lvl8pPr>
            <a:lvl9pPr marL="0" lvl="8" indent="0" algn="ctr">
              <a:spcBef>
                <a:spcPts val="0"/>
              </a:spcBef>
              <a:buNone/>
              <a:defRPr sz="921" b="1">
                <a:solidFill>
                  <a:srgbClr val="888888"/>
                </a:solidFill>
                <a:latin typeface="Arial"/>
                <a:ea typeface="Arial"/>
                <a:cs typeface="Arial"/>
                <a:sym typeface="Arial"/>
              </a:defRPr>
            </a:lvl9pPr>
          </a:lstStyle>
          <a:p>
            <a:pPr marL="0" lvl="0" indent="0" algn="ctr" rtl="0">
              <a:spcBef>
                <a:spcPts val="0"/>
              </a:spcBef>
              <a:spcAft>
                <a:spcPts val="0"/>
              </a:spcAft>
              <a:buNone/>
            </a:pPr>
            <a:fld id="{00000000-1234-1234-1234-123412341234}" type="slidenum">
              <a:rPr lang="en-US"/>
              <a:t>‹#›</a:t>
            </a:fld>
            <a:endParaRPr/>
          </a:p>
        </p:txBody>
      </p:sp>
      <p:sp>
        <p:nvSpPr>
          <p:cNvPr id="482" name="Google Shape;482;p50"/>
          <p:cNvSpPr txBox="1">
            <a:spLocks noGrp="1"/>
          </p:cNvSpPr>
          <p:nvPr>
            <p:ph type="ftr" idx="11"/>
          </p:nvPr>
        </p:nvSpPr>
        <p:spPr>
          <a:xfrm>
            <a:off x="4164117" y="7006491"/>
            <a:ext cx="2360408" cy="402651"/>
          </a:xfrm>
          <a:prstGeom prst="rect">
            <a:avLst/>
          </a:prstGeom>
          <a:noFill/>
          <a:ln>
            <a:noFill/>
          </a:ln>
        </p:spPr>
        <p:txBody>
          <a:bodyPr spcFirstLastPara="1" wrap="square" lIns="91425" tIns="45700" rIns="91425" bIns="0" anchor="ctr" anchorCtr="0">
            <a:noAutofit/>
          </a:bodyPr>
          <a:lstStyle>
            <a:lvl1pPr lvl="0" algn="ctr">
              <a:spcBef>
                <a:spcPts val="0"/>
              </a:spcBef>
              <a:spcAft>
                <a:spcPts val="0"/>
              </a:spcAft>
              <a:buSzPts val="1400"/>
              <a:buNone/>
              <a:defRPr sz="921" b="1">
                <a:solidFill>
                  <a:schemeClr val="lt1"/>
                </a:solidFill>
                <a:latin typeface="Arial"/>
                <a:ea typeface="Arial"/>
                <a:cs typeface="Arial"/>
                <a:sym typeface="Aria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grpSp>
        <p:nvGrpSpPr>
          <p:cNvPr id="483" name="Google Shape;483;p50"/>
          <p:cNvGrpSpPr/>
          <p:nvPr/>
        </p:nvGrpSpPr>
        <p:grpSpPr>
          <a:xfrm>
            <a:off x="346937" y="7006491"/>
            <a:ext cx="774436" cy="313686"/>
            <a:chOff x="346937" y="6438899"/>
            <a:chExt cx="774436" cy="313686"/>
          </a:xfrm>
        </p:grpSpPr>
        <p:pic>
          <p:nvPicPr>
            <p:cNvPr id="484" name="Google Shape;484;p50"/>
            <p:cNvPicPr preferRelativeResize="0"/>
            <p:nvPr/>
          </p:nvPicPr>
          <p:blipFill rotWithShape="1">
            <a:blip r:embed="rId2">
              <a:alphaModFix/>
            </a:blip>
            <a:srcRect/>
            <a:stretch/>
          </p:blipFill>
          <p:spPr>
            <a:xfrm>
              <a:off x="856915" y="6438899"/>
              <a:ext cx="264458" cy="313686"/>
            </a:xfrm>
            <a:prstGeom prst="rect">
              <a:avLst/>
            </a:prstGeom>
            <a:noFill/>
            <a:ln>
              <a:noFill/>
            </a:ln>
          </p:spPr>
        </p:pic>
        <p:pic>
          <p:nvPicPr>
            <p:cNvPr id="485" name="Google Shape;485;p50"/>
            <p:cNvPicPr preferRelativeResize="0"/>
            <p:nvPr/>
          </p:nvPicPr>
          <p:blipFill rotWithShape="1">
            <a:blip r:embed="rId3">
              <a:alphaModFix/>
            </a:blip>
            <a:srcRect t="21138" b="21138"/>
            <a:stretch/>
          </p:blipFill>
          <p:spPr>
            <a:xfrm>
              <a:off x="346937" y="6438899"/>
              <a:ext cx="384299" cy="313685"/>
            </a:xfrm>
            <a:prstGeom prst="rect">
              <a:avLst/>
            </a:prstGeom>
            <a:noFill/>
            <a:ln>
              <a:noFill/>
            </a:ln>
          </p:spPr>
        </p:pic>
      </p:gr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ly text - Title + Subtitle + Content">
  <p:cSld name="Only text - Title + Subtitle + Content">
    <p:spTree>
      <p:nvGrpSpPr>
        <p:cNvPr id="1" name="Shape 47"/>
        <p:cNvGrpSpPr/>
        <p:nvPr/>
      </p:nvGrpSpPr>
      <p:grpSpPr>
        <a:xfrm>
          <a:off x="0" y="0"/>
          <a:ext cx="0" cy="0"/>
          <a:chOff x="0" y="0"/>
          <a:chExt cx="0" cy="0"/>
        </a:xfrm>
      </p:grpSpPr>
      <p:sp>
        <p:nvSpPr>
          <p:cNvPr id="48" name="Google Shape;48;p6"/>
          <p:cNvSpPr txBox="1">
            <a:spLocks noGrp="1"/>
          </p:cNvSpPr>
          <p:nvPr>
            <p:ph type="body" idx="1"/>
          </p:nvPr>
        </p:nvSpPr>
        <p:spPr>
          <a:xfrm>
            <a:off x="279400" y="1989138"/>
            <a:ext cx="10002838" cy="4818062"/>
          </a:xfrm>
          <a:prstGeom prst="rect">
            <a:avLst/>
          </a:prstGeom>
          <a:noFill/>
          <a:ln>
            <a:noFill/>
          </a:ln>
        </p:spPr>
        <p:txBody>
          <a:bodyPr spcFirstLastPara="1" wrap="square" lIns="91425" tIns="45700" rIns="91425" bIns="45700" anchor="t" anchorCtr="0">
            <a:noAutofit/>
          </a:bodyPr>
          <a:lstStyle>
            <a:lvl1pPr marL="457200" lvl="0" indent="-331470" algn="l">
              <a:lnSpc>
                <a:spcPct val="100000"/>
              </a:lnSpc>
              <a:spcBef>
                <a:spcPts val="1052"/>
              </a:spcBef>
              <a:spcAft>
                <a:spcPts val="0"/>
              </a:spcAft>
              <a:buSzPts val="1620"/>
              <a:buChar char="▪"/>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49" name="Google Shape;49;p6"/>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lvl1pPr lvl="0" algn="l">
              <a:lnSpc>
                <a:spcPct val="110000"/>
              </a:lnSpc>
              <a:spcBef>
                <a:spcPts val="0"/>
              </a:spcBef>
              <a:spcAft>
                <a:spcPts val="0"/>
              </a:spcAft>
              <a:buClr>
                <a:schemeClr val="accent1"/>
              </a:buClr>
              <a:buSzPts val="3000"/>
              <a:buFont typeface="Arial"/>
              <a:buNone/>
              <a:defRPr sz="3000" b="1">
                <a:solidFill>
                  <a:schemeClr val="accen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0" name="Google Shape;50;p6"/>
          <p:cNvSpPr txBox="1">
            <a:spLocks noGrp="1"/>
          </p:cNvSpPr>
          <p:nvPr>
            <p:ph type="body" idx="2"/>
          </p:nvPr>
        </p:nvSpPr>
        <p:spPr>
          <a:xfrm>
            <a:off x="254692" y="1174213"/>
            <a:ext cx="10026761" cy="579468"/>
          </a:xfrm>
          <a:prstGeom prst="rect">
            <a:avLst/>
          </a:prstGeom>
          <a:noFill/>
          <a:ln>
            <a:noFill/>
          </a:ln>
        </p:spPr>
        <p:txBody>
          <a:bodyPr spcFirstLastPara="1" wrap="square" lIns="91425" tIns="45700" rIns="91425" bIns="45700" anchor="ctr" anchorCtr="0">
            <a:noAutofit/>
          </a:bodyPr>
          <a:lstStyle>
            <a:lvl1pPr marL="457200" lvl="0" indent="-228600" algn="l">
              <a:lnSpc>
                <a:spcPct val="100000"/>
              </a:lnSpc>
              <a:spcBef>
                <a:spcPts val="1052"/>
              </a:spcBef>
              <a:spcAft>
                <a:spcPts val="0"/>
              </a:spcAft>
              <a:buSzPts val="2340"/>
              <a:buNone/>
              <a:defRPr sz="2600" b="1">
                <a:solidFill>
                  <a:schemeClr val="dk2"/>
                </a:solidFill>
              </a:defRPr>
            </a:lvl1pPr>
            <a:lvl2pPr marL="914400" lvl="1" indent="-228600" algn="l">
              <a:lnSpc>
                <a:spcPct val="100000"/>
              </a:lnSpc>
              <a:spcBef>
                <a:spcPts val="1052"/>
              </a:spcBef>
              <a:spcAft>
                <a:spcPts val="0"/>
              </a:spcAft>
              <a:buSzPts val="2104"/>
              <a:buNone/>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51" name="Google Shape;51;p6"/>
          <p:cNvSpPr/>
          <p:nvPr/>
        </p:nvSpPr>
        <p:spPr>
          <a:xfrm rot="-5400000">
            <a:off x="88674" y="733134"/>
            <a:ext cx="122275" cy="299615"/>
          </a:xfrm>
          <a:prstGeom prst="rect">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985">
              <a:solidFill>
                <a:schemeClr val="lt1"/>
              </a:solidFill>
              <a:latin typeface="Arial"/>
              <a:ea typeface="Arial"/>
              <a:cs typeface="Arial"/>
              <a:sym typeface="Arial"/>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matchingName="2_Only text - Title + Content">
  <p:cSld name="2_Only text - Title + Content">
    <p:spTree>
      <p:nvGrpSpPr>
        <p:cNvPr id="1" name="Shape 486"/>
        <p:cNvGrpSpPr/>
        <p:nvPr/>
      </p:nvGrpSpPr>
      <p:grpSpPr>
        <a:xfrm>
          <a:off x="0" y="0"/>
          <a:ext cx="0" cy="0"/>
          <a:chOff x="0" y="0"/>
          <a:chExt cx="0" cy="0"/>
        </a:xfrm>
      </p:grpSpPr>
      <p:sp>
        <p:nvSpPr>
          <p:cNvPr id="487" name="Google Shape;487;p51"/>
          <p:cNvSpPr txBox="1">
            <a:spLocks noGrp="1"/>
          </p:cNvSpPr>
          <p:nvPr>
            <p:ph type="title"/>
          </p:nvPr>
        </p:nvSpPr>
        <p:spPr>
          <a:xfrm>
            <a:off x="356288" y="388647"/>
            <a:ext cx="9931526" cy="1081908"/>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3857"/>
              <a:buFont typeface="Arial"/>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88" name="Google Shape;488;p51"/>
          <p:cNvSpPr txBox="1">
            <a:spLocks noGrp="1"/>
          </p:cNvSpPr>
          <p:nvPr>
            <p:ph type="body" idx="1"/>
          </p:nvPr>
        </p:nvSpPr>
        <p:spPr>
          <a:xfrm>
            <a:off x="356288" y="1694639"/>
            <a:ext cx="9931526" cy="5111926"/>
          </a:xfrm>
          <a:prstGeom prst="rect">
            <a:avLst/>
          </a:prstGeom>
          <a:noFill/>
          <a:ln>
            <a:noFill/>
          </a:ln>
        </p:spPr>
        <p:txBody>
          <a:bodyPr spcFirstLastPara="1" wrap="square" lIns="91425" tIns="45700" rIns="91425" bIns="45700" anchor="t" anchorCtr="0">
            <a:noAutofit/>
          </a:bodyPr>
          <a:lstStyle>
            <a:lvl1pPr marL="457200" lvl="0" indent="-331470" algn="l">
              <a:lnSpc>
                <a:spcPct val="100000"/>
              </a:lnSpc>
              <a:spcBef>
                <a:spcPts val="1052"/>
              </a:spcBef>
              <a:spcAft>
                <a:spcPts val="0"/>
              </a:spcAft>
              <a:buSzPts val="1620"/>
              <a:buChar char="▪"/>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pic>
        <p:nvPicPr>
          <p:cNvPr id="489" name="Google Shape;489;p51"/>
          <p:cNvPicPr preferRelativeResize="0"/>
          <p:nvPr/>
        </p:nvPicPr>
        <p:blipFill rotWithShape="1">
          <a:blip r:embed="rId2">
            <a:alphaModFix/>
          </a:blip>
          <a:srcRect/>
          <a:stretch/>
        </p:blipFill>
        <p:spPr>
          <a:xfrm>
            <a:off x="186737" y="6997348"/>
            <a:ext cx="1309122" cy="333154"/>
          </a:xfrm>
          <a:prstGeom prst="rect">
            <a:avLst/>
          </a:prstGeom>
          <a:noFill/>
          <a:ln>
            <a:noFill/>
          </a:ln>
        </p:spPr>
      </p:pic>
      <p:sp>
        <p:nvSpPr>
          <p:cNvPr id="490" name="Google Shape;490;p51"/>
          <p:cNvSpPr txBox="1">
            <a:spLocks noGrp="1"/>
          </p:cNvSpPr>
          <p:nvPr>
            <p:ph type="sldNum" idx="12"/>
          </p:nvPr>
        </p:nvSpPr>
        <p:spPr>
          <a:xfrm>
            <a:off x="9936737" y="6942522"/>
            <a:ext cx="398125" cy="402652"/>
          </a:xfrm>
          <a:prstGeom prst="rect">
            <a:avLst/>
          </a:prstGeom>
          <a:noFill/>
          <a:ln>
            <a:noFill/>
          </a:ln>
        </p:spPr>
        <p:txBody>
          <a:bodyPr spcFirstLastPara="1" wrap="square" lIns="91425" tIns="45700" rIns="91425" bIns="45700" anchor="ctr"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91"/>
        <p:cNvGrpSpPr/>
        <p:nvPr/>
      </p:nvGrpSpPr>
      <p:grpSpPr>
        <a:xfrm>
          <a:off x="0" y="0"/>
          <a:ext cx="0" cy="0"/>
          <a:chOff x="0" y="0"/>
          <a:chExt cx="0" cy="0"/>
        </a:xfrm>
      </p:grpSpPr>
      <p:sp>
        <p:nvSpPr>
          <p:cNvPr id="492" name="Google Shape;492;p52"/>
          <p:cNvSpPr txBox="1">
            <a:spLocks noGrp="1"/>
          </p:cNvSpPr>
          <p:nvPr>
            <p:ph type="sldNum" idx="12"/>
          </p:nvPr>
        </p:nvSpPr>
        <p:spPr>
          <a:xfrm>
            <a:off x="9903181" y="6855976"/>
            <a:ext cx="641400" cy="578700"/>
          </a:xfrm>
          <a:prstGeom prst="rect">
            <a:avLst/>
          </a:prstGeom>
          <a:noFill/>
          <a:ln>
            <a:noFill/>
          </a:ln>
        </p:spPr>
        <p:txBody>
          <a:bodyPr spcFirstLastPara="1" wrap="square" lIns="116000" tIns="116000" rIns="116000" bIns="116000" anchor="ctr" anchorCtr="0">
            <a:noAutofit/>
          </a:bodyPr>
          <a:lstStyle>
            <a:lvl1pPr marL="0" marR="0" lvl="0" indent="0" algn="r" rtl="0">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ext &amp; Image - Right">
  <p:cSld name="Text &amp; Image - Right">
    <p:spTree>
      <p:nvGrpSpPr>
        <p:cNvPr id="1" name="Shape 52"/>
        <p:cNvGrpSpPr/>
        <p:nvPr/>
      </p:nvGrpSpPr>
      <p:grpSpPr>
        <a:xfrm>
          <a:off x="0" y="0"/>
          <a:ext cx="0" cy="0"/>
          <a:chOff x="0" y="0"/>
          <a:chExt cx="0" cy="0"/>
        </a:xfrm>
      </p:grpSpPr>
      <p:sp>
        <p:nvSpPr>
          <p:cNvPr id="53" name="Google Shape;53;p7"/>
          <p:cNvSpPr txBox="1">
            <a:spLocks noGrp="1"/>
          </p:cNvSpPr>
          <p:nvPr>
            <p:ph type="body" idx="1"/>
          </p:nvPr>
        </p:nvSpPr>
        <p:spPr>
          <a:xfrm>
            <a:off x="279400" y="2065338"/>
            <a:ext cx="4873625" cy="4789487"/>
          </a:xfrm>
          <a:prstGeom prst="rect">
            <a:avLst/>
          </a:prstGeom>
          <a:noFill/>
          <a:ln>
            <a:noFill/>
          </a:ln>
        </p:spPr>
        <p:txBody>
          <a:bodyPr spcFirstLastPara="1" wrap="square" lIns="91425" tIns="45700" rIns="91425" bIns="45700" anchor="t" anchorCtr="0">
            <a:noAutofit/>
          </a:bodyPr>
          <a:lstStyle>
            <a:lvl1pPr marL="457200" lvl="0" indent="-331470" algn="l">
              <a:lnSpc>
                <a:spcPct val="100000"/>
              </a:lnSpc>
              <a:spcBef>
                <a:spcPts val="1052"/>
              </a:spcBef>
              <a:spcAft>
                <a:spcPts val="0"/>
              </a:spcAft>
              <a:buSzPts val="1620"/>
              <a:buChar char="▪"/>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grpSp>
        <p:nvGrpSpPr>
          <p:cNvPr id="54" name="Google Shape;54;p7"/>
          <p:cNvGrpSpPr/>
          <p:nvPr/>
        </p:nvGrpSpPr>
        <p:grpSpPr>
          <a:xfrm>
            <a:off x="5377721" y="-973"/>
            <a:ext cx="1609845" cy="6855107"/>
            <a:chOff x="6134100" y="-882"/>
            <a:chExt cx="1836269" cy="6858000"/>
          </a:xfrm>
        </p:grpSpPr>
        <p:sp>
          <p:nvSpPr>
            <p:cNvPr id="55" name="Google Shape;55;p7"/>
            <p:cNvSpPr/>
            <p:nvPr/>
          </p:nvSpPr>
          <p:spPr>
            <a:xfrm>
              <a:off x="6134100" y="-882"/>
              <a:ext cx="1712689" cy="6858000"/>
            </a:xfrm>
            <a:prstGeom prst="rect">
              <a:avLst/>
            </a:prstGeom>
            <a:solidFill>
              <a:schemeClr val="accent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985">
                <a:solidFill>
                  <a:schemeClr val="lt1"/>
                </a:solidFill>
                <a:latin typeface="Arial"/>
                <a:ea typeface="Arial"/>
                <a:cs typeface="Arial"/>
                <a:sym typeface="Arial"/>
              </a:endParaRPr>
            </a:p>
          </p:txBody>
        </p:sp>
        <p:sp>
          <p:nvSpPr>
            <p:cNvPr id="56" name="Google Shape;56;p7"/>
            <p:cNvSpPr/>
            <p:nvPr/>
          </p:nvSpPr>
          <p:spPr>
            <a:xfrm>
              <a:off x="6257680" y="-882"/>
              <a:ext cx="1712689" cy="6858000"/>
            </a:xfrm>
            <a:prstGeom prst="rect">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985">
                <a:solidFill>
                  <a:schemeClr val="lt1"/>
                </a:solidFill>
                <a:latin typeface="Arial"/>
                <a:ea typeface="Arial"/>
                <a:cs typeface="Arial"/>
                <a:sym typeface="Arial"/>
              </a:endParaRPr>
            </a:p>
          </p:txBody>
        </p:sp>
      </p:grpSp>
      <p:grpSp>
        <p:nvGrpSpPr>
          <p:cNvPr id="57" name="Google Shape;57;p7"/>
          <p:cNvGrpSpPr/>
          <p:nvPr/>
        </p:nvGrpSpPr>
        <p:grpSpPr>
          <a:xfrm>
            <a:off x="5377721" y="-973"/>
            <a:ext cx="1609845" cy="6855107"/>
            <a:chOff x="6134100" y="-882"/>
            <a:chExt cx="1836269" cy="6858000"/>
          </a:xfrm>
        </p:grpSpPr>
        <p:sp>
          <p:nvSpPr>
            <p:cNvPr id="58" name="Google Shape;58;p7"/>
            <p:cNvSpPr/>
            <p:nvPr/>
          </p:nvSpPr>
          <p:spPr>
            <a:xfrm>
              <a:off x="6134100" y="-882"/>
              <a:ext cx="1712689" cy="6858000"/>
            </a:xfrm>
            <a:prstGeom prst="rect">
              <a:avLst/>
            </a:prstGeom>
            <a:solidFill>
              <a:schemeClr val="accent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578">
                <a:solidFill>
                  <a:schemeClr val="lt1"/>
                </a:solidFill>
                <a:latin typeface="Arial"/>
                <a:ea typeface="Arial"/>
                <a:cs typeface="Arial"/>
                <a:sym typeface="Arial"/>
              </a:endParaRPr>
            </a:p>
          </p:txBody>
        </p:sp>
        <p:sp>
          <p:nvSpPr>
            <p:cNvPr id="59" name="Google Shape;59;p7"/>
            <p:cNvSpPr/>
            <p:nvPr/>
          </p:nvSpPr>
          <p:spPr>
            <a:xfrm>
              <a:off x="6257680" y="-882"/>
              <a:ext cx="1712689" cy="6858000"/>
            </a:xfrm>
            <a:prstGeom prst="rect">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578">
                <a:solidFill>
                  <a:schemeClr val="lt1"/>
                </a:solidFill>
                <a:latin typeface="Arial"/>
                <a:ea typeface="Arial"/>
                <a:cs typeface="Arial"/>
                <a:sym typeface="Arial"/>
              </a:endParaRPr>
            </a:p>
          </p:txBody>
        </p:sp>
      </p:grpSp>
      <p:sp>
        <p:nvSpPr>
          <p:cNvPr id="60" name="Google Shape;60;p7"/>
          <p:cNvSpPr txBox="1">
            <a:spLocks noGrp="1"/>
          </p:cNvSpPr>
          <p:nvPr>
            <p:ph type="title"/>
          </p:nvPr>
        </p:nvSpPr>
        <p:spPr>
          <a:xfrm>
            <a:off x="254692" y="144053"/>
            <a:ext cx="4898959" cy="1696640"/>
          </a:xfrm>
          <a:prstGeom prst="rect">
            <a:avLst/>
          </a:prstGeom>
          <a:noFill/>
          <a:ln>
            <a:noFill/>
          </a:ln>
        </p:spPr>
        <p:txBody>
          <a:bodyPr spcFirstLastPara="1" wrap="square" lIns="180000" tIns="539475" rIns="91425" bIns="45700" anchor="t" anchorCtr="0">
            <a:noAutofit/>
          </a:bodyPr>
          <a:lstStyle>
            <a:lvl1pPr lvl="0" algn="l">
              <a:lnSpc>
                <a:spcPct val="110000"/>
              </a:lnSpc>
              <a:spcBef>
                <a:spcPts val="0"/>
              </a:spcBef>
              <a:spcAft>
                <a:spcPts val="0"/>
              </a:spcAft>
              <a:buClr>
                <a:schemeClr val="accent1"/>
              </a:buClr>
              <a:buSzPts val="3000"/>
              <a:buFont typeface="Arial"/>
              <a:buNone/>
              <a:defRPr sz="3000" b="1">
                <a:solidFill>
                  <a:schemeClr val="accen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1" name="Google Shape;61;p7"/>
          <p:cNvSpPr>
            <a:spLocks noGrp="1"/>
          </p:cNvSpPr>
          <p:nvPr>
            <p:ph type="pic" idx="2"/>
          </p:nvPr>
        </p:nvSpPr>
        <p:spPr>
          <a:xfrm>
            <a:off x="5573363" y="0"/>
            <a:ext cx="5115277" cy="6862586"/>
          </a:xfrm>
          <a:prstGeom prst="rect">
            <a:avLst/>
          </a:prstGeom>
          <a:solidFill>
            <a:schemeClr val="lt1"/>
          </a:solidFill>
          <a:ln>
            <a:noFill/>
          </a:ln>
        </p:spPr>
        <p:txBody>
          <a:bodyPr spcFirstLastPara="1" wrap="square" lIns="91425" tIns="45700" rIns="91425" bIns="45700" anchor="t" anchorCtr="0">
            <a:noAutofit/>
          </a:bodyPr>
          <a:lstStyle>
            <a:lvl1pPr marR="0" lvl="0" algn="l" rtl="0">
              <a:lnSpc>
                <a:spcPct val="100000"/>
              </a:lnSpc>
              <a:spcBef>
                <a:spcPts val="1052"/>
              </a:spcBef>
              <a:spcAft>
                <a:spcPts val="0"/>
              </a:spcAft>
              <a:buClr>
                <a:schemeClr val="accent1"/>
              </a:buClr>
              <a:buSzPts val="2160"/>
              <a:buFont typeface="Noto Sans Symbols"/>
              <a:buChar char="▪"/>
              <a:defRPr sz="2400" b="0" i="0" u="none" strike="noStrike" cap="none">
                <a:solidFill>
                  <a:schemeClr val="dk1"/>
                </a:solidFill>
                <a:latin typeface="Arial"/>
                <a:ea typeface="Arial"/>
                <a:cs typeface="Arial"/>
                <a:sym typeface="Arial"/>
              </a:defRPr>
            </a:lvl1pPr>
            <a:lvl2pPr marR="0" lvl="1" algn="l" rtl="0">
              <a:lnSpc>
                <a:spcPct val="100000"/>
              </a:lnSpc>
              <a:spcBef>
                <a:spcPts val="1052"/>
              </a:spcBef>
              <a:spcAft>
                <a:spcPts val="0"/>
              </a:spcAft>
              <a:buClr>
                <a:schemeClr val="accent1"/>
              </a:buClr>
              <a:buSzPts val="2104"/>
              <a:buFont typeface="Arial"/>
              <a:buChar char="-"/>
              <a:defRPr sz="2104" b="0" i="0" u="none" strike="noStrike" cap="none">
                <a:solidFill>
                  <a:schemeClr val="dk1"/>
                </a:solidFill>
                <a:latin typeface="Arial"/>
                <a:ea typeface="Arial"/>
                <a:cs typeface="Arial"/>
                <a:sym typeface="Arial"/>
              </a:defRPr>
            </a:lvl2pPr>
            <a:lvl3pPr marR="0" lvl="2" algn="l" rtl="0">
              <a:lnSpc>
                <a:spcPct val="100000"/>
              </a:lnSpc>
              <a:spcBef>
                <a:spcPts val="1052"/>
              </a:spcBef>
              <a:spcAft>
                <a:spcPts val="0"/>
              </a:spcAft>
              <a:buClr>
                <a:schemeClr val="accent1"/>
              </a:buClr>
              <a:buSzPts val="1800"/>
              <a:buFont typeface="Arial"/>
              <a:buChar char="-"/>
              <a:defRPr sz="1800" b="0" i="0" u="none" strike="noStrike" cap="none">
                <a:solidFill>
                  <a:schemeClr val="dk1"/>
                </a:solidFill>
                <a:latin typeface="Arial"/>
                <a:ea typeface="Arial"/>
                <a:cs typeface="Arial"/>
                <a:sym typeface="Arial"/>
              </a:defRPr>
            </a:lvl3pPr>
            <a:lvl4pPr marR="0" lvl="3" algn="l" rtl="0">
              <a:lnSpc>
                <a:spcPct val="100000"/>
              </a:lnSpc>
              <a:spcBef>
                <a:spcPts val="1052"/>
              </a:spcBef>
              <a:spcAft>
                <a:spcPts val="0"/>
              </a:spcAft>
              <a:buClr>
                <a:schemeClr val="accent1"/>
              </a:buClr>
              <a:buSzPts val="1800"/>
              <a:buFont typeface="Arial"/>
              <a:buChar char="-"/>
              <a:defRPr sz="1800" b="0" i="0" u="none" strike="noStrike" cap="none">
                <a:solidFill>
                  <a:schemeClr val="dk1"/>
                </a:solidFill>
                <a:latin typeface="Arial"/>
                <a:ea typeface="Arial"/>
                <a:cs typeface="Arial"/>
                <a:sym typeface="Arial"/>
              </a:defRPr>
            </a:lvl4pPr>
            <a:lvl5pPr marR="0" lvl="4" algn="l" rtl="0">
              <a:lnSpc>
                <a:spcPct val="100000"/>
              </a:lnSpc>
              <a:spcBef>
                <a:spcPts val="1052"/>
              </a:spcBef>
              <a:spcAft>
                <a:spcPts val="0"/>
              </a:spcAft>
              <a:buClr>
                <a:schemeClr val="accent1"/>
              </a:buClr>
              <a:buSzPts val="1800"/>
              <a:buFont typeface="Arial"/>
              <a:buChar char="-"/>
              <a:defRPr sz="1800" b="0" i="0" u="none" strike="noStrike" cap="none">
                <a:solidFill>
                  <a:schemeClr val="dk1"/>
                </a:solidFill>
                <a:latin typeface="Arial"/>
                <a:ea typeface="Arial"/>
                <a:cs typeface="Arial"/>
                <a:sym typeface="Arial"/>
              </a:defRPr>
            </a:lvl5pPr>
            <a:lvl6pPr marR="0" lvl="5"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Arial"/>
                <a:ea typeface="Arial"/>
                <a:cs typeface="Arial"/>
                <a:sym typeface="Arial"/>
              </a:defRPr>
            </a:lvl6pPr>
            <a:lvl7pPr marR="0" lvl="6"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Arial"/>
                <a:ea typeface="Arial"/>
                <a:cs typeface="Arial"/>
                <a:sym typeface="Arial"/>
              </a:defRPr>
            </a:lvl7pPr>
            <a:lvl8pPr marR="0" lvl="7"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Arial"/>
                <a:ea typeface="Arial"/>
                <a:cs typeface="Arial"/>
                <a:sym typeface="Arial"/>
              </a:defRPr>
            </a:lvl8pPr>
            <a:lvl9pPr marR="0" lvl="8"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Arial"/>
                <a:ea typeface="Arial"/>
                <a:cs typeface="Arial"/>
                <a:sym typeface="Arial"/>
              </a:defRPr>
            </a:lvl9pPr>
          </a:lstStyle>
          <a:p>
            <a:endParaRPr/>
          </a:p>
        </p:txBody>
      </p:sp>
      <p:sp>
        <p:nvSpPr>
          <p:cNvPr id="62" name="Google Shape;62;p7"/>
          <p:cNvSpPr/>
          <p:nvPr/>
        </p:nvSpPr>
        <p:spPr>
          <a:xfrm rot="-5400000">
            <a:off x="88674" y="733134"/>
            <a:ext cx="122275" cy="299615"/>
          </a:xfrm>
          <a:prstGeom prst="rect">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985">
              <a:solidFill>
                <a:schemeClr val="lt1"/>
              </a:solidFill>
              <a:latin typeface="Arial"/>
              <a:ea typeface="Arial"/>
              <a:cs typeface="Arial"/>
              <a:sym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Disclaimer">
  <p:cSld name="Disclaimer">
    <p:spTree>
      <p:nvGrpSpPr>
        <p:cNvPr id="1" name="Shape 63"/>
        <p:cNvGrpSpPr/>
        <p:nvPr/>
      </p:nvGrpSpPr>
      <p:grpSpPr>
        <a:xfrm>
          <a:off x="0" y="0"/>
          <a:ext cx="0" cy="0"/>
          <a:chOff x="0" y="0"/>
          <a:chExt cx="0" cy="0"/>
        </a:xfrm>
      </p:grpSpPr>
      <p:sp>
        <p:nvSpPr>
          <p:cNvPr id="64" name="Google Shape;64;p8"/>
          <p:cNvSpPr/>
          <p:nvPr/>
        </p:nvSpPr>
        <p:spPr>
          <a:xfrm>
            <a:off x="0" y="0"/>
            <a:ext cx="10688638" cy="7562850"/>
          </a:xfrm>
          <a:prstGeom prst="rect">
            <a:avLst/>
          </a:prstGeom>
          <a:solidFill>
            <a:schemeClr val="accent1"/>
          </a:solidFill>
          <a:ln w="12700" cap="flat" cmpd="sng">
            <a:solidFill>
              <a:srgbClr val="4B1B18"/>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578">
              <a:solidFill>
                <a:schemeClr val="lt1"/>
              </a:solidFill>
              <a:latin typeface="Arial"/>
              <a:ea typeface="Arial"/>
              <a:cs typeface="Arial"/>
              <a:sym typeface="Arial"/>
            </a:endParaRPr>
          </a:p>
        </p:txBody>
      </p:sp>
      <p:sp>
        <p:nvSpPr>
          <p:cNvPr id="65" name="Google Shape;65;p8"/>
          <p:cNvSpPr txBox="1"/>
          <p:nvPr/>
        </p:nvSpPr>
        <p:spPr>
          <a:xfrm>
            <a:off x="2801592" y="2489440"/>
            <a:ext cx="5085454" cy="632033"/>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3507" b="1">
                <a:solidFill>
                  <a:schemeClr val="lt1"/>
                </a:solidFill>
                <a:latin typeface="Arial"/>
                <a:ea typeface="Arial"/>
                <a:cs typeface="Arial"/>
                <a:sym typeface="Arial"/>
              </a:rPr>
              <a:t>DISCLAIMER</a:t>
            </a:r>
            <a:endParaRPr sz="3507" b="1">
              <a:solidFill>
                <a:schemeClr val="lt1"/>
              </a:solidFill>
              <a:latin typeface="Arial"/>
              <a:ea typeface="Arial"/>
              <a:cs typeface="Arial"/>
              <a:sym typeface="Arial"/>
            </a:endParaRPr>
          </a:p>
        </p:txBody>
      </p:sp>
      <p:cxnSp>
        <p:nvCxnSpPr>
          <p:cNvPr id="66" name="Google Shape;66;p8"/>
          <p:cNvCxnSpPr/>
          <p:nvPr/>
        </p:nvCxnSpPr>
        <p:spPr>
          <a:xfrm>
            <a:off x="2212883" y="3337961"/>
            <a:ext cx="6262874" cy="0"/>
          </a:xfrm>
          <a:prstGeom prst="straightConnector1">
            <a:avLst/>
          </a:prstGeom>
          <a:noFill/>
          <a:ln w="9525" cap="flat" cmpd="sng">
            <a:solidFill>
              <a:schemeClr val="lt1">
                <a:alpha val="29803"/>
              </a:schemeClr>
            </a:solidFill>
            <a:prstDash val="solid"/>
            <a:miter lim="800000"/>
            <a:headEnd type="none" w="sm" len="sm"/>
            <a:tailEnd type="none" w="sm" len="sm"/>
          </a:ln>
        </p:spPr>
      </p:cxnSp>
      <p:sp>
        <p:nvSpPr>
          <p:cNvPr id="67" name="Google Shape;67;p8"/>
          <p:cNvSpPr txBox="1">
            <a:spLocks noGrp="1"/>
          </p:cNvSpPr>
          <p:nvPr>
            <p:ph type="body" idx="1"/>
          </p:nvPr>
        </p:nvSpPr>
        <p:spPr>
          <a:xfrm>
            <a:off x="2212883" y="3700741"/>
            <a:ext cx="6262874" cy="1635265"/>
          </a:xfrm>
          <a:prstGeom prst="rect">
            <a:avLst/>
          </a:prstGeom>
          <a:noFill/>
          <a:ln>
            <a:noFill/>
          </a:ln>
        </p:spPr>
        <p:txBody>
          <a:bodyPr spcFirstLastPara="1" wrap="square" lIns="91425" tIns="45700" rIns="91425" bIns="45700" anchor="t" anchorCtr="0">
            <a:noAutofit/>
          </a:bodyPr>
          <a:lstStyle>
            <a:lvl1pPr marL="457200" lvl="0" indent="-228600" algn="ctr">
              <a:lnSpc>
                <a:spcPct val="100000"/>
              </a:lnSpc>
              <a:spcBef>
                <a:spcPts val="1052"/>
              </a:spcBef>
              <a:spcAft>
                <a:spcPts val="0"/>
              </a:spcAft>
              <a:buSzPts val="1980"/>
              <a:buNone/>
              <a:defRPr sz="2200">
                <a:solidFill>
                  <a:schemeClr val="lt1"/>
                </a:solidFill>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68" name="Google Shape;68;p8"/>
          <p:cNvSpPr txBox="1"/>
          <p:nvPr/>
        </p:nvSpPr>
        <p:spPr>
          <a:xfrm>
            <a:off x="3540612" y="7282707"/>
            <a:ext cx="3607415" cy="213776"/>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789">
                <a:solidFill>
                  <a:schemeClr val="lt1"/>
                </a:solidFill>
                <a:latin typeface="Arial"/>
                <a:ea typeface="Arial"/>
                <a:cs typeface="Arial"/>
                <a:sym typeface="Arial"/>
              </a:rPr>
              <a:t>Copyright © 2019 Sonata Learning</a:t>
            </a:r>
            <a:endParaRPr/>
          </a:p>
        </p:txBody>
      </p:sp>
      <p:cxnSp>
        <p:nvCxnSpPr>
          <p:cNvPr id="69" name="Google Shape;69;p8"/>
          <p:cNvCxnSpPr/>
          <p:nvPr/>
        </p:nvCxnSpPr>
        <p:spPr>
          <a:xfrm>
            <a:off x="2212883" y="3337961"/>
            <a:ext cx="6262874" cy="0"/>
          </a:xfrm>
          <a:prstGeom prst="straightConnector1">
            <a:avLst/>
          </a:prstGeom>
          <a:noFill/>
          <a:ln w="9525" cap="flat" cmpd="sng">
            <a:solidFill>
              <a:schemeClr val="lt1">
                <a:alpha val="29803"/>
              </a:schemeClr>
            </a:solidFill>
            <a:prstDash val="solid"/>
            <a:miter lim="800000"/>
            <a:headEnd type="none" w="sm" len="sm"/>
            <a:tailEnd type="none" w="sm" len="sm"/>
          </a:ln>
        </p:spPr>
      </p:cxnSp>
      <p:pic>
        <p:nvPicPr>
          <p:cNvPr id="70" name="Google Shape;70;p8"/>
          <p:cNvPicPr preferRelativeResize="0"/>
          <p:nvPr/>
        </p:nvPicPr>
        <p:blipFill rotWithShape="1">
          <a:blip r:embed="rId2">
            <a:alphaModFix/>
          </a:blip>
          <a:srcRect/>
          <a:stretch/>
        </p:blipFill>
        <p:spPr>
          <a:xfrm>
            <a:off x="4957876" y="1716554"/>
            <a:ext cx="772886" cy="772886"/>
          </a:xfrm>
          <a:prstGeom prst="rect">
            <a:avLst/>
          </a:prstGeom>
          <a:noFill/>
          <a:ln>
            <a:noFill/>
          </a:ln>
        </p:spPr>
      </p:pic>
      <p:pic>
        <p:nvPicPr>
          <p:cNvPr id="71" name="Google Shape;71;p8"/>
          <p:cNvPicPr preferRelativeResize="0"/>
          <p:nvPr/>
        </p:nvPicPr>
        <p:blipFill rotWithShape="1">
          <a:blip r:embed="rId3">
            <a:alphaModFix/>
          </a:blip>
          <a:srcRect/>
          <a:stretch/>
        </p:blipFill>
        <p:spPr>
          <a:xfrm>
            <a:off x="856915" y="7031489"/>
            <a:ext cx="264458" cy="313686"/>
          </a:xfrm>
          <a:prstGeom prst="rect">
            <a:avLst/>
          </a:prstGeom>
          <a:noFill/>
          <a:ln>
            <a:noFill/>
          </a:ln>
        </p:spPr>
      </p:pic>
      <p:pic>
        <p:nvPicPr>
          <p:cNvPr id="72" name="Google Shape;72;p8"/>
          <p:cNvPicPr preferRelativeResize="0"/>
          <p:nvPr/>
        </p:nvPicPr>
        <p:blipFill rotWithShape="1">
          <a:blip r:embed="rId4">
            <a:alphaModFix/>
          </a:blip>
          <a:srcRect t="21138" b="21138"/>
          <a:stretch/>
        </p:blipFill>
        <p:spPr>
          <a:xfrm>
            <a:off x="346937" y="7031489"/>
            <a:ext cx="384299" cy="313685"/>
          </a:xfrm>
          <a:prstGeom prst="rect">
            <a:avLst/>
          </a:prstGeom>
          <a:noFill/>
          <a:ln>
            <a:noFill/>
          </a:ln>
        </p:spPr>
      </p:pic>
      <p:sp>
        <p:nvSpPr>
          <p:cNvPr id="73" name="Google Shape;73;p8"/>
          <p:cNvSpPr txBox="1"/>
          <p:nvPr/>
        </p:nvSpPr>
        <p:spPr>
          <a:xfrm>
            <a:off x="9770064" y="6961285"/>
            <a:ext cx="454121" cy="365125"/>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fld id="{00000000-1234-1234-1234-123412341234}" type="slidenum">
              <a:rPr lang="en-US" sz="1050" b="1">
                <a:solidFill>
                  <a:srgbClr val="888888"/>
                </a:solidFill>
                <a:latin typeface="Arial"/>
                <a:ea typeface="Arial"/>
                <a:cs typeface="Arial"/>
                <a:sym typeface="Arial"/>
              </a:rPr>
              <a:t>‹#›</a:t>
            </a:fld>
            <a:endParaRPr sz="1050" b="1">
              <a:solidFill>
                <a:srgbClr val="888888"/>
              </a:solidFill>
              <a:latin typeface="Arial"/>
              <a:ea typeface="Arial"/>
              <a:cs typeface="Arial"/>
              <a:sym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ming">
  <p:cSld name="Timing">
    <p:spTree>
      <p:nvGrpSpPr>
        <p:cNvPr id="1" name="Shape 74"/>
        <p:cNvGrpSpPr/>
        <p:nvPr/>
      </p:nvGrpSpPr>
      <p:grpSpPr>
        <a:xfrm>
          <a:off x="0" y="0"/>
          <a:ext cx="0" cy="0"/>
          <a:chOff x="0" y="0"/>
          <a:chExt cx="0" cy="0"/>
        </a:xfrm>
      </p:grpSpPr>
      <p:pic>
        <p:nvPicPr>
          <p:cNvPr id="75" name="Google Shape;75;p9" descr="https://upload.wikimedia.org/wikipedia/commons/thumb/8/8a/Nguni_cattle.jpg/1280px-Nguni_cattle.jpg"/>
          <p:cNvPicPr preferRelativeResize="0"/>
          <p:nvPr/>
        </p:nvPicPr>
        <p:blipFill rotWithShape="1">
          <a:blip r:embed="rId2">
            <a:alphaModFix/>
          </a:blip>
          <a:srcRect l="6497" t="16720" r="5795" b="44579"/>
          <a:stretch/>
        </p:blipFill>
        <p:spPr>
          <a:xfrm>
            <a:off x="0" y="3305713"/>
            <a:ext cx="10688638" cy="3537125"/>
          </a:xfrm>
          <a:prstGeom prst="rect">
            <a:avLst/>
          </a:prstGeom>
          <a:noFill/>
          <a:ln>
            <a:noFill/>
          </a:ln>
        </p:spPr>
      </p:pic>
      <p:sp>
        <p:nvSpPr>
          <p:cNvPr id="76" name="Google Shape;76;p9"/>
          <p:cNvSpPr/>
          <p:nvPr/>
        </p:nvSpPr>
        <p:spPr>
          <a:xfrm>
            <a:off x="0" y="1305638"/>
            <a:ext cx="10688638" cy="5537200"/>
          </a:xfrm>
          <a:prstGeom prst="rect">
            <a:avLst/>
          </a:prstGeom>
          <a:gradFill>
            <a:gsLst>
              <a:gs pos="0">
                <a:srgbClr val="FFFFFF">
                  <a:alpha val="65882"/>
                </a:srgbClr>
              </a:gs>
              <a:gs pos="38000">
                <a:srgbClr val="FFFFFF">
                  <a:alpha val="91764"/>
                </a:srgbClr>
              </a:gs>
              <a:gs pos="100000">
                <a:schemeClr val="lt1"/>
              </a:gs>
            </a:gsLst>
            <a:lin ang="162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77" name="Google Shape;77;p9"/>
          <p:cNvSpPr/>
          <p:nvPr/>
        </p:nvSpPr>
        <p:spPr>
          <a:xfrm>
            <a:off x="0" y="2213298"/>
            <a:ext cx="4814464" cy="370066"/>
          </a:xfrm>
          <a:prstGeom prst="rect">
            <a:avLst/>
          </a:prstGeom>
          <a:solidFill>
            <a:schemeClr val="accent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78" name="Google Shape;78;p9"/>
          <p:cNvSpPr/>
          <p:nvPr/>
        </p:nvSpPr>
        <p:spPr>
          <a:xfrm>
            <a:off x="5777802" y="2213298"/>
            <a:ext cx="4910836" cy="370066"/>
          </a:xfrm>
          <a:prstGeom prst="rect">
            <a:avLst/>
          </a:prstGeom>
          <a:solidFill>
            <a:schemeClr val="accent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79" name="Google Shape;79;p9" descr="Stopwatch"/>
          <p:cNvPicPr preferRelativeResize="0"/>
          <p:nvPr/>
        </p:nvPicPr>
        <p:blipFill rotWithShape="1">
          <a:blip r:embed="rId3">
            <a:alphaModFix/>
          </a:blip>
          <a:srcRect/>
          <a:stretch/>
        </p:blipFill>
        <p:spPr>
          <a:xfrm>
            <a:off x="4920527" y="2020028"/>
            <a:ext cx="756606" cy="756606"/>
          </a:xfrm>
          <a:prstGeom prst="rect">
            <a:avLst/>
          </a:prstGeom>
          <a:noFill/>
          <a:ln>
            <a:noFill/>
          </a:ln>
        </p:spPr>
      </p:pic>
      <p:sp>
        <p:nvSpPr>
          <p:cNvPr id="80" name="Google Shape;80;p9"/>
          <p:cNvSpPr txBox="1"/>
          <p:nvPr/>
        </p:nvSpPr>
        <p:spPr>
          <a:xfrm>
            <a:off x="2282580" y="3039758"/>
            <a:ext cx="6032500" cy="461665"/>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400">
                <a:solidFill>
                  <a:schemeClr val="dk1"/>
                </a:solidFill>
                <a:latin typeface="Arial"/>
                <a:ea typeface="Arial"/>
                <a:cs typeface="Arial"/>
                <a:sym typeface="Arial"/>
              </a:rPr>
              <a:t>This module will take approximately</a:t>
            </a:r>
            <a:endParaRPr/>
          </a:p>
        </p:txBody>
      </p:sp>
      <p:sp>
        <p:nvSpPr>
          <p:cNvPr id="81" name="Google Shape;81;p9"/>
          <p:cNvSpPr txBox="1">
            <a:spLocks noGrp="1"/>
          </p:cNvSpPr>
          <p:nvPr>
            <p:ph type="body" idx="1"/>
          </p:nvPr>
        </p:nvSpPr>
        <p:spPr>
          <a:xfrm>
            <a:off x="3958980" y="3559712"/>
            <a:ext cx="2679700" cy="800846"/>
          </a:xfrm>
          <a:prstGeom prst="rect">
            <a:avLst/>
          </a:prstGeom>
          <a:noFill/>
          <a:ln>
            <a:noFill/>
          </a:ln>
        </p:spPr>
        <p:txBody>
          <a:bodyPr spcFirstLastPara="1" wrap="square" lIns="91425" tIns="45700" rIns="91425" bIns="45700" anchor="t" anchorCtr="0">
            <a:noAutofit/>
          </a:bodyPr>
          <a:lstStyle>
            <a:lvl1pPr marL="457200" lvl="0" indent="-228600" algn="ctr">
              <a:lnSpc>
                <a:spcPct val="100000"/>
              </a:lnSpc>
              <a:spcBef>
                <a:spcPts val="1052"/>
              </a:spcBef>
              <a:spcAft>
                <a:spcPts val="0"/>
              </a:spcAft>
              <a:buSzPts val="3960"/>
              <a:buNone/>
              <a:defRPr sz="4400" b="1">
                <a:solidFill>
                  <a:schemeClr val="accent1"/>
                </a:solidFill>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82" name="Google Shape;82;p9"/>
          <p:cNvSpPr txBox="1"/>
          <p:nvPr/>
        </p:nvSpPr>
        <p:spPr>
          <a:xfrm>
            <a:off x="3241430" y="4477772"/>
            <a:ext cx="4114800" cy="461665"/>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400">
                <a:solidFill>
                  <a:schemeClr val="dk1"/>
                </a:solidFill>
                <a:latin typeface="Arial"/>
                <a:ea typeface="Arial"/>
                <a:cs typeface="Arial"/>
                <a:sym typeface="Arial"/>
              </a:rPr>
              <a:t>to complete</a:t>
            </a:r>
            <a:endParaRPr sz="2400">
              <a:solidFill>
                <a:schemeClr val="dk1"/>
              </a:solidFill>
              <a:latin typeface="Arial"/>
              <a:ea typeface="Arial"/>
              <a:cs typeface="Arial"/>
              <a:sym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Facilitator slide">
  <p:cSld name="Facilitator slide">
    <p:spTree>
      <p:nvGrpSpPr>
        <p:cNvPr id="1" name="Shape 83"/>
        <p:cNvGrpSpPr/>
        <p:nvPr/>
      </p:nvGrpSpPr>
      <p:grpSpPr>
        <a:xfrm>
          <a:off x="0" y="0"/>
          <a:ext cx="0" cy="0"/>
          <a:chOff x="0" y="0"/>
          <a:chExt cx="0" cy="0"/>
        </a:xfrm>
      </p:grpSpPr>
      <p:sp>
        <p:nvSpPr>
          <p:cNvPr id="84" name="Google Shape;84;p10"/>
          <p:cNvSpPr/>
          <p:nvPr/>
        </p:nvSpPr>
        <p:spPr>
          <a:xfrm rot="5400000">
            <a:off x="-1842576" y="1955431"/>
            <a:ext cx="6657932" cy="2972776"/>
          </a:xfrm>
          <a:prstGeom prst="triangle">
            <a:avLst>
              <a:gd name="adj" fmla="val 50000"/>
            </a:avLst>
          </a:prstGeom>
          <a:solidFill>
            <a:srgbClr val="F2F2F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985">
              <a:solidFill>
                <a:schemeClr val="lt1"/>
              </a:solidFill>
              <a:latin typeface="Arial"/>
              <a:ea typeface="Arial"/>
              <a:cs typeface="Arial"/>
              <a:sym typeface="Arial"/>
            </a:endParaRPr>
          </a:p>
        </p:txBody>
      </p:sp>
      <p:sp>
        <p:nvSpPr>
          <p:cNvPr id="85" name="Google Shape;85;p10"/>
          <p:cNvSpPr/>
          <p:nvPr/>
        </p:nvSpPr>
        <p:spPr>
          <a:xfrm rot="5400000">
            <a:off x="-1842576" y="1955431"/>
            <a:ext cx="6657932" cy="2972776"/>
          </a:xfrm>
          <a:prstGeom prst="triangle">
            <a:avLst>
              <a:gd name="adj" fmla="val 50000"/>
            </a:avLst>
          </a:prstGeom>
          <a:solidFill>
            <a:srgbClr val="F2F2F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578">
              <a:solidFill>
                <a:schemeClr val="lt1"/>
              </a:solidFill>
              <a:latin typeface="Arial"/>
              <a:ea typeface="Arial"/>
              <a:cs typeface="Arial"/>
              <a:sym typeface="Arial"/>
            </a:endParaRPr>
          </a:p>
        </p:txBody>
      </p:sp>
      <p:sp>
        <p:nvSpPr>
          <p:cNvPr id="86" name="Google Shape;86;p10"/>
          <p:cNvSpPr>
            <a:spLocks noGrp="1"/>
          </p:cNvSpPr>
          <p:nvPr>
            <p:ph type="pic" idx="2"/>
          </p:nvPr>
        </p:nvSpPr>
        <p:spPr>
          <a:xfrm>
            <a:off x="1280409" y="2133600"/>
            <a:ext cx="2627624" cy="2649416"/>
          </a:xfrm>
          <a:prstGeom prst="roundRect">
            <a:avLst>
              <a:gd name="adj" fmla="val 14125"/>
            </a:avLst>
          </a:prstGeom>
          <a:solidFill>
            <a:schemeClr val="lt1"/>
          </a:solidFill>
          <a:ln>
            <a:noFill/>
          </a:ln>
        </p:spPr>
        <p:txBody>
          <a:bodyPr spcFirstLastPara="1" wrap="square" lIns="91425" tIns="45700" rIns="91425" bIns="45700" anchor="t" anchorCtr="0">
            <a:noAutofit/>
          </a:bodyPr>
          <a:lstStyle>
            <a:lvl1pPr marR="0" lvl="0" algn="l" rtl="0">
              <a:lnSpc>
                <a:spcPct val="100000"/>
              </a:lnSpc>
              <a:spcBef>
                <a:spcPts val="1052"/>
              </a:spcBef>
              <a:spcAft>
                <a:spcPts val="0"/>
              </a:spcAft>
              <a:buClr>
                <a:schemeClr val="accent1"/>
              </a:buClr>
              <a:buSzPts val="2160"/>
              <a:buFont typeface="Noto Sans Symbols"/>
              <a:buChar char="▪"/>
              <a:defRPr sz="2400" b="0" i="0" u="none" strike="noStrike" cap="none">
                <a:solidFill>
                  <a:schemeClr val="dk1"/>
                </a:solidFill>
                <a:latin typeface="Arial"/>
                <a:ea typeface="Arial"/>
                <a:cs typeface="Arial"/>
                <a:sym typeface="Arial"/>
              </a:defRPr>
            </a:lvl1pPr>
            <a:lvl2pPr marR="0" lvl="1" algn="l" rtl="0">
              <a:lnSpc>
                <a:spcPct val="100000"/>
              </a:lnSpc>
              <a:spcBef>
                <a:spcPts val="1052"/>
              </a:spcBef>
              <a:spcAft>
                <a:spcPts val="0"/>
              </a:spcAft>
              <a:buClr>
                <a:schemeClr val="accent1"/>
              </a:buClr>
              <a:buSzPts val="2104"/>
              <a:buFont typeface="Arial"/>
              <a:buChar char="-"/>
              <a:defRPr sz="2104" b="0" i="0" u="none" strike="noStrike" cap="none">
                <a:solidFill>
                  <a:schemeClr val="dk1"/>
                </a:solidFill>
                <a:latin typeface="Arial"/>
                <a:ea typeface="Arial"/>
                <a:cs typeface="Arial"/>
                <a:sym typeface="Arial"/>
              </a:defRPr>
            </a:lvl2pPr>
            <a:lvl3pPr marR="0" lvl="2" algn="l" rtl="0">
              <a:lnSpc>
                <a:spcPct val="100000"/>
              </a:lnSpc>
              <a:spcBef>
                <a:spcPts val="1052"/>
              </a:spcBef>
              <a:spcAft>
                <a:spcPts val="0"/>
              </a:spcAft>
              <a:buClr>
                <a:schemeClr val="accent1"/>
              </a:buClr>
              <a:buSzPts val="1800"/>
              <a:buFont typeface="Arial"/>
              <a:buChar char="-"/>
              <a:defRPr sz="1800" b="0" i="0" u="none" strike="noStrike" cap="none">
                <a:solidFill>
                  <a:schemeClr val="dk1"/>
                </a:solidFill>
                <a:latin typeface="Arial"/>
                <a:ea typeface="Arial"/>
                <a:cs typeface="Arial"/>
                <a:sym typeface="Arial"/>
              </a:defRPr>
            </a:lvl3pPr>
            <a:lvl4pPr marR="0" lvl="3" algn="l" rtl="0">
              <a:lnSpc>
                <a:spcPct val="100000"/>
              </a:lnSpc>
              <a:spcBef>
                <a:spcPts val="1052"/>
              </a:spcBef>
              <a:spcAft>
                <a:spcPts val="0"/>
              </a:spcAft>
              <a:buClr>
                <a:schemeClr val="accent1"/>
              </a:buClr>
              <a:buSzPts val="1800"/>
              <a:buFont typeface="Arial"/>
              <a:buChar char="-"/>
              <a:defRPr sz="1800" b="0" i="0" u="none" strike="noStrike" cap="none">
                <a:solidFill>
                  <a:schemeClr val="dk1"/>
                </a:solidFill>
                <a:latin typeface="Arial"/>
                <a:ea typeface="Arial"/>
                <a:cs typeface="Arial"/>
                <a:sym typeface="Arial"/>
              </a:defRPr>
            </a:lvl4pPr>
            <a:lvl5pPr marR="0" lvl="4" algn="l" rtl="0">
              <a:lnSpc>
                <a:spcPct val="100000"/>
              </a:lnSpc>
              <a:spcBef>
                <a:spcPts val="1052"/>
              </a:spcBef>
              <a:spcAft>
                <a:spcPts val="0"/>
              </a:spcAft>
              <a:buClr>
                <a:schemeClr val="accent1"/>
              </a:buClr>
              <a:buSzPts val="1800"/>
              <a:buFont typeface="Arial"/>
              <a:buChar char="-"/>
              <a:defRPr sz="1800" b="0" i="0" u="none" strike="noStrike" cap="none">
                <a:solidFill>
                  <a:schemeClr val="dk1"/>
                </a:solidFill>
                <a:latin typeface="Arial"/>
                <a:ea typeface="Arial"/>
                <a:cs typeface="Arial"/>
                <a:sym typeface="Arial"/>
              </a:defRPr>
            </a:lvl5pPr>
            <a:lvl6pPr marR="0" lvl="5"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Arial"/>
                <a:ea typeface="Arial"/>
                <a:cs typeface="Arial"/>
                <a:sym typeface="Arial"/>
              </a:defRPr>
            </a:lvl6pPr>
            <a:lvl7pPr marR="0" lvl="6"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Arial"/>
                <a:ea typeface="Arial"/>
                <a:cs typeface="Arial"/>
                <a:sym typeface="Arial"/>
              </a:defRPr>
            </a:lvl7pPr>
            <a:lvl8pPr marR="0" lvl="7"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Arial"/>
                <a:ea typeface="Arial"/>
                <a:cs typeface="Arial"/>
                <a:sym typeface="Arial"/>
              </a:defRPr>
            </a:lvl8pPr>
            <a:lvl9pPr marR="0" lvl="8"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Arial"/>
                <a:ea typeface="Arial"/>
                <a:cs typeface="Arial"/>
                <a:sym typeface="Arial"/>
              </a:defRPr>
            </a:lvl9pPr>
          </a:lstStyle>
          <a:p>
            <a:endParaRPr/>
          </a:p>
        </p:txBody>
      </p:sp>
      <p:sp>
        <p:nvSpPr>
          <p:cNvPr id="87" name="Google Shape;87;p10"/>
          <p:cNvSpPr txBox="1"/>
          <p:nvPr/>
        </p:nvSpPr>
        <p:spPr>
          <a:xfrm>
            <a:off x="4319992" y="1871605"/>
            <a:ext cx="5088237" cy="553998"/>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3000" b="1">
                <a:solidFill>
                  <a:srgbClr val="682622"/>
                </a:solidFill>
                <a:latin typeface="Arial"/>
                <a:ea typeface="Arial"/>
                <a:cs typeface="Arial"/>
                <a:sym typeface="Arial"/>
              </a:rPr>
              <a:t>MEET THE FACILITATOR</a:t>
            </a:r>
            <a:endParaRPr/>
          </a:p>
        </p:txBody>
      </p:sp>
      <p:sp>
        <p:nvSpPr>
          <p:cNvPr id="88" name="Google Shape;88;p10"/>
          <p:cNvSpPr txBox="1">
            <a:spLocks noGrp="1"/>
          </p:cNvSpPr>
          <p:nvPr>
            <p:ph type="body" idx="1"/>
          </p:nvPr>
        </p:nvSpPr>
        <p:spPr>
          <a:xfrm>
            <a:off x="4397929" y="2638856"/>
            <a:ext cx="5685572" cy="579468"/>
          </a:xfrm>
          <a:prstGeom prst="rect">
            <a:avLst/>
          </a:prstGeom>
          <a:noFill/>
          <a:ln>
            <a:noFill/>
          </a:ln>
        </p:spPr>
        <p:txBody>
          <a:bodyPr spcFirstLastPara="1" wrap="square" lIns="91425" tIns="45700" rIns="91425" bIns="45700" anchor="ctr" anchorCtr="0">
            <a:noAutofit/>
          </a:bodyPr>
          <a:lstStyle>
            <a:lvl1pPr marL="457200" lvl="0" indent="-228600" algn="l">
              <a:lnSpc>
                <a:spcPct val="100000"/>
              </a:lnSpc>
              <a:spcBef>
                <a:spcPts val="1052"/>
              </a:spcBef>
              <a:spcAft>
                <a:spcPts val="0"/>
              </a:spcAft>
              <a:buSzPts val="2340"/>
              <a:buNone/>
              <a:defRPr sz="2600" b="1">
                <a:solidFill>
                  <a:schemeClr val="dk2"/>
                </a:solidFill>
              </a:defRPr>
            </a:lvl1pPr>
            <a:lvl2pPr marL="914400" lvl="1" indent="-228600" algn="l">
              <a:lnSpc>
                <a:spcPct val="100000"/>
              </a:lnSpc>
              <a:spcBef>
                <a:spcPts val="1052"/>
              </a:spcBef>
              <a:spcAft>
                <a:spcPts val="0"/>
              </a:spcAft>
              <a:buSzPts val="2104"/>
              <a:buNone/>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cxnSp>
        <p:nvCxnSpPr>
          <p:cNvPr id="89" name="Google Shape;89;p10"/>
          <p:cNvCxnSpPr/>
          <p:nvPr/>
        </p:nvCxnSpPr>
        <p:spPr>
          <a:xfrm>
            <a:off x="4386796" y="2436918"/>
            <a:ext cx="5700607" cy="0"/>
          </a:xfrm>
          <a:prstGeom prst="straightConnector1">
            <a:avLst/>
          </a:prstGeom>
          <a:noFill/>
          <a:ln w="9525" cap="flat" cmpd="sng">
            <a:solidFill>
              <a:srgbClr val="BFBFBF"/>
            </a:solidFill>
            <a:prstDash val="solid"/>
            <a:miter lim="800000"/>
            <a:headEnd type="none" w="sm" len="sm"/>
            <a:tailEnd type="none" w="sm" len="sm"/>
          </a:ln>
        </p:spPr>
      </p:cxnSp>
      <p:cxnSp>
        <p:nvCxnSpPr>
          <p:cNvPr id="90" name="Google Shape;90;p10"/>
          <p:cNvCxnSpPr/>
          <p:nvPr/>
        </p:nvCxnSpPr>
        <p:spPr>
          <a:xfrm>
            <a:off x="4386796" y="2436918"/>
            <a:ext cx="5700607" cy="0"/>
          </a:xfrm>
          <a:prstGeom prst="straightConnector1">
            <a:avLst/>
          </a:prstGeom>
          <a:noFill/>
          <a:ln w="9525" cap="flat" cmpd="sng">
            <a:solidFill>
              <a:srgbClr val="BFBFBF"/>
            </a:solidFill>
            <a:prstDash val="solid"/>
            <a:miter lim="800000"/>
            <a:headEnd type="none" w="sm" len="sm"/>
            <a:tailEnd type="none" w="sm" len="sm"/>
          </a:ln>
        </p:spPr>
      </p:cxnSp>
      <p:sp>
        <p:nvSpPr>
          <p:cNvPr id="91" name="Google Shape;91;p10"/>
          <p:cNvSpPr txBox="1">
            <a:spLocks noGrp="1"/>
          </p:cNvSpPr>
          <p:nvPr>
            <p:ph type="body" idx="3"/>
          </p:nvPr>
        </p:nvSpPr>
        <p:spPr>
          <a:xfrm>
            <a:off x="4397375" y="3218324"/>
            <a:ext cx="5700713" cy="3287251"/>
          </a:xfrm>
          <a:prstGeom prst="rect">
            <a:avLst/>
          </a:prstGeom>
          <a:noFill/>
          <a:ln>
            <a:noFill/>
          </a:ln>
        </p:spPr>
        <p:txBody>
          <a:bodyPr spcFirstLastPara="1" wrap="square" lIns="91425" tIns="45700" rIns="91425" bIns="45700" anchor="t" anchorCtr="0">
            <a:noAutofit/>
          </a:bodyPr>
          <a:lstStyle>
            <a:lvl1pPr marL="457200" lvl="0" indent="-331470" algn="l">
              <a:lnSpc>
                <a:spcPct val="100000"/>
              </a:lnSpc>
              <a:spcBef>
                <a:spcPts val="1052"/>
              </a:spcBef>
              <a:spcAft>
                <a:spcPts val="0"/>
              </a:spcAft>
              <a:buSzPts val="1620"/>
              <a:buChar char="▪"/>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image" Target="../media/image3.png"/><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p:nvPr/>
        </p:nvSpPr>
        <p:spPr>
          <a:xfrm>
            <a:off x="0" y="6850748"/>
            <a:ext cx="10688638" cy="733109"/>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578" b="0" i="0" u="none" strike="noStrike" cap="none">
              <a:solidFill>
                <a:schemeClr val="lt1"/>
              </a:solidFill>
              <a:latin typeface="Arial"/>
              <a:ea typeface="Arial"/>
              <a:cs typeface="Arial"/>
              <a:sym typeface="Arial"/>
            </a:endParaRPr>
          </a:p>
        </p:txBody>
      </p:sp>
      <p:sp>
        <p:nvSpPr>
          <p:cNvPr id="11" name="Google Shape;11;p1"/>
          <p:cNvSpPr txBox="1">
            <a:spLocks noGrp="1"/>
          </p:cNvSpPr>
          <p:nvPr>
            <p:ph type="title"/>
          </p:nvPr>
        </p:nvSpPr>
        <p:spPr>
          <a:xfrm>
            <a:off x="734845" y="402656"/>
            <a:ext cx="9218950" cy="1461801"/>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chemeClr val="dk1"/>
              </a:buClr>
              <a:buSzPts val="3857"/>
              <a:buFont typeface="Arial"/>
              <a:buNone/>
              <a:defRPr sz="3857" b="0" i="0" u="none" strike="noStrike" cap="none">
                <a:solidFill>
                  <a:schemeClr val="dk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2" name="Google Shape;12;p1"/>
          <p:cNvSpPr txBox="1">
            <a:spLocks noGrp="1"/>
          </p:cNvSpPr>
          <p:nvPr>
            <p:ph type="body" idx="1"/>
          </p:nvPr>
        </p:nvSpPr>
        <p:spPr>
          <a:xfrm>
            <a:off x="734845" y="1890754"/>
            <a:ext cx="9218950" cy="4921066"/>
          </a:xfrm>
          <a:prstGeom prst="rect">
            <a:avLst/>
          </a:prstGeom>
          <a:noFill/>
          <a:ln>
            <a:noFill/>
          </a:ln>
        </p:spPr>
        <p:txBody>
          <a:bodyPr spcFirstLastPara="1" wrap="square" lIns="91425" tIns="45700" rIns="91425" bIns="45700" anchor="t" anchorCtr="0">
            <a:noAutofit/>
          </a:bodyPr>
          <a:lstStyle>
            <a:lvl1pPr marL="457200" marR="0" lvl="0" indent="-365760" algn="l" rtl="0">
              <a:lnSpc>
                <a:spcPct val="100000"/>
              </a:lnSpc>
              <a:spcBef>
                <a:spcPts val="1052"/>
              </a:spcBef>
              <a:spcAft>
                <a:spcPts val="0"/>
              </a:spcAft>
              <a:buClr>
                <a:schemeClr val="accent1"/>
              </a:buClr>
              <a:buSzPts val="2160"/>
              <a:buFont typeface="Noto Sans Symbols"/>
              <a:buChar char="▪"/>
              <a:defRPr sz="2400" b="0" i="0" u="none" strike="noStrike" cap="none">
                <a:solidFill>
                  <a:schemeClr val="dk1"/>
                </a:solidFill>
                <a:latin typeface="Arial"/>
                <a:ea typeface="Arial"/>
                <a:cs typeface="Arial"/>
                <a:sym typeface="Arial"/>
              </a:defRPr>
            </a:lvl1pPr>
            <a:lvl2pPr marL="914400" marR="0" lvl="1" indent="-362204" algn="l" rtl="0">
              <a:lnSpc>
                <a:spcPct val="100000"/>
              </a:lnSpc>
              <a:spcBef>
                <a:spcPts val="1052"/>
              </a:spcBef>
              <a:spcAft>
                <a:spcPts val="0"/>
              </a:spcAft>
              <a:buClr>
                <a:schemeClr val="accent1"/>
              </a:buClr>
              <a:buSzPts val="2104"/>
              <a:buFont typeface="Arial"/>
              <a:buChar char="-"/>
              <a:defRPr sz="2104" b="0" i="0" u="none" strike="noStrike" cap="none">
                <a:solidFill>
                  <a:schemeClr val="dk1"/>
                </a:solidFill>
                <a:latin typeface="Arial"/>
                <a:ea typeface="Arial"/>
                <a:cs typeface="Arial"/>
                <a:sym typeface="Arial"/>
              </a:defRPr>
            </a:lvl2pPr>
            <a:lvl3pPr marL="1371600" marR="0" lvl="2" indent="-342900" algn="l" rtl="0">
              <a:lnSpc>
                <a:spcPct val="100000"/>
              </a:lnSpc>
              <a:spcBef>
                <a:spcPts val="1052"/>
              </a:spcBef>
              <a:spcAft>
                <a:spcPts val="0"/>
              </a:spcAft>
              <a:buClr>
                <a:schemeClr val="accent1"/>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342900" algn="l" rtl="0">
              <a:lnSpc>
                <a:spcPct val="100000"/>
              </a:lnSpc>
              <a:spcBef>
                <a:spcPts val="1052"/>
              </a:spcBef>
              <a:spcAft>
                <a:spcPts val="0"/>
              </a:spcAft>
              <a:buClr>
                <a:schemeClr val="accent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1052"/>
              </a:spcBef>
              <a:spcAft>
                <a:spcPts val="0"/>
              </a:spcAft>
              <a:buClr>
                <a:schemeClr val="accent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28803"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Arial"/>
                <a:ea typeface="Arial"/>
                <a:cs typeface="Arial"/>
                <a:sym typeface="Arial"/>
              </a:defRPr>
            </a:lvl6pPr>
            <a:lvl7pPr marL="3200400" marR="0" lvl="6" indent="-328803"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Arial"/>
                <a:ea typeface="Arial"/>
                <a:cs typeface="Arial"/>
                <a:sym typeface="Arial"/>
              </a:defRPr>
            </a:lvl7pPr>
            <a:lvl8pPr marL="3657600" marR="0" lvl="7" indent="-328803"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Arial"/>
                <a:ea typeface="Arial"/>
                <a:cs typeface="Arial"/>
                <a:sym typeface="Arial"/>
              </a:defRPr>
            </a:lvl8pPr>
            <a:lvl9pPr marL="4114800" marR="0" lvl="8" indent="-328803"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Arial"/>
                <a:ea typeface="Arial"/>
                <a:cs typeface="Arial"/>
                <a:sym typeface="Arial"/>
              </a:defRPr>
            </a:lvl9pPr>
          </a:lstStyle>
          <a:p>
            <a:endParaRPr/>
          </a:p>
        </p:txBody>
      </p:sp>
      <p:sp>
        <p:nvSpPr>
          <p:cNvPr id="13" name="Google Shape;13;p1"/>
          <p:cNvSpPr txBox="1"/>
          <p:nvPr/>
        </p:nvSpPr>
        <p:spPr>
          <a:xfrm>
            <a:off x="3540612" y="7230837"/>
            <a:ext cx="3607415" cy="213776"/>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789" b="0" i="0" u="none" strike="noStrike" cap="none">
                <a:solidFill>
                  <a:srgbClr val="A5A5A5"/>
                </a:solidFill>
                <a:latin typeface="Arial"/>
                <a:ea typeface="Arial"/>
                <a:cs typeface="Arial"/>
                <a:sym typeface="Arial"/>
              </a:rPr>
              <a:t>Copyright © 2019 Sonata Learning</a:t>
            </a:r>
            <a:endParaRPr/>
          </a:p>
        </p:txBody>
      </p:sp>
      <p:pic>
        <p:nvPicPr>
          <p:cNvPr id="14" name="Google Shape;14;p1"/>
          <p:cNvPicPr preferRelativeResize="0"/>
          <p:nvPr/>
        </p:nvPicPr>
        <p:blipFill rotWithShape="1">
          <a:blip r:embed="rId53">
            <a:alphaModFix/>
          </a:blip>
          <a:srcRect l="48198" t="-1" r="7540" b="46819"/>
          <a:stretch/>
        </p:blipFill>
        <p:spPr>
          <a:xfrm>
            <a:off x="8902259" y="6968818"/>
            <a:ext cx="1786379" cy="615040"/>
          </a:xfrm>
          <a:prstGeom prst="rect">
            <a:avLst/>
          </a:prstGeom>
          <a:noFill/>
          <a:ln>
            <a:noFill/>
          </a:ln>
        </p:spPr>
      </p:pic>
      <p:sp>
        <p:nvSpPr>
          <p:cNvPr id="15" name="Google Shape;15;p1"/>
          <p:cNvSpPr txBox="1">
            <a:spLocks noGrp="1"/>
          </p:cNvSpPr>
          <p:nvPr>
            <p:ph type="sldNum" idx="12"/>
          </p:nvPr>
        </p:nvSpPr>
        <p:spPr>
          <a:xfrm>
            <a:off x="9936737" y="6942522"/>
            <a:ext cx="398125" cy="402652"/>
          </a:xfrm>
          <a:prstGeom prst="rect">
            <a:avLst/>
          </a:prstGeom>
          <a:noFill/>
          <a:ln>
            <a:noFill/>
          </a:ln>
        </p:spPr>
        <p:txBody>
          <a:bodyPr spcFirstLastPara="1" wrap="square" lIns="91425" tIns="45700" rIns="91425" bIns="45700" anchor="ctr" anchorCtr="0">
            <a:noAutofit/>
          </a:bodyPr>
          <a:lstStyle>
            <a:lvl1pPr marL="0" marR="0" lvl="0" indent="0" algn="ctr" rtl="0">
              <a:spcBef>
                <a:spcPts val="0"/>
              </a:spcBef>
              <a:buNone/>
              <a:defRPr sz="921" b="1" i="0" u="none" strike="noStrike" cap="none">
                <a:solidFill>
                  <a:srgbClr val="888888"/>
                </a:solidFill>
                <a:latin typeface="Arial"/>
                <a:ea typeface="Arial"/>
                <a:cs typeface="Arial"/>
                <a:sym typeface="Arial"/>
              </a:defRPr>
            </a:lvl1pPr>
            <a:lvl2pPr marL="0" marR="0" lvl="1" indent="0" algn="ctr" rtl="0">
              <a:spcBef>
                <a:spcPts val="0"/>
              </a:spcBef>
              <a:buNone/>
              <a:defRPr sz="921" b="1" i="0" u="none" strike="noStrike" cap="none">
                <a:solidFill>
                  <a:srgbClr val="888888"/>
                </a:solidFill>
                <a:latin typeface="Arial"/>
                <a:ea typeface="Arial"/>
                <a:cs typeface="Arial"/>
                <a:sym typeface="Arial"/>
              </a:defRPr>
            </a:lvl2pPr>
            <a:lvl3pPr marL="0" marR="0" lvl="2" indent="0" algn="ctr" rtl="0">
              <a:spcBef>
                <a:spcPts val="0"/>
              </a:spcBef>
              <a:buNone/>
              <a:defRPr sz="921" b="1" i="0" u="none" strike="noStrike" cap="none">
                <a:solidFill>
                  <a:srgbClr val="888888"/>
                </a:solidFill>
                <a:latin typeface="Arial"/>
                <a:ea typeface="Arial"/>
                <a:cs typeface="Arial"/>
                <a:sym typeface="Arial"/>
              </a:defRPr>
            </a:lvl3pPr>
            <a:lvl4pPr marL="0" marR="0" lvl="3" indent="0" algn="ctr" rtl="0">
              <a:spcBef>
                <a:spcPts val="0"/>
              </a:spcBef>
              <a:buNone/>
              <a:defRPr sz="921" b="1" i="0" u="none" strike="noStrike" cap="none">
                <a:solidFill>
                  <a:srgbClr val="888888"/>
                </a:solidFill>
                <a:latin typeface="Arial"/>
                <a:ea typeface="Arial"/>
                <a:cs typeface="Arial"/>
                <a:sym typeface="Arial"/>
              </a:defRPr>
            </a:lvl4pPr>
            <a:lvl5pPr marL="0" marR="0" lvl="4" indent="0" algn="ctr" rtl="0">
              <a:spcBef>
                <a:spcPts val="0"/>
              </a:spcBef>
              <a:buNone/>
              <a:defRPr sz="921" b="1" i="0" u="none" strike="noStrike" cap="none">
                <a:solidFill>
                  <a:srgbClr val="888888"/>
                </a:solidFill>
                <a:latin typeface="Arial"/>
                <a:ea typeface="Arial"/>
                <a:cs typeface="Arial"/>
                <a:sym typeface="Arial"/>
              </a:defRPr>
            </a:lvl5pPr>
            <a:lvl6pPr marL="0" marR="0" lvl="5" indent="0" algn="ctr" rtl="0">
              <a:spcBef>
                <a:spcPts val="0"/>
              </a:spcBef>
              <a:buNone/>
              <a:defRPr sz="921" b="1" i="0" u="none" strike="noStrike" cap="none">
                <a:solidFill>
                  <a:srgbClr val="888888"/>
                </a:solidFill>
                <a:latin typeface="Arial"/>
                <a:ea typeface="Arial"/>
                <a:cs typeface="Arial"/>
                <a:sym typeface="Arial"/>
              </a:defRPr>
            </a:lvl6pPr>
            <a:lvl7pPr marL="0" marR="0" lvl="6" indent="0" algn="ctr" rtl="0">
              <a:spcBef>
                <a:spcPts val="0"/>
              </a:spcBef>
              <a:buNone/>
              <a:defRPr sz="921" b="1" i="0" u="none" strike="noStrike" cap="none">
                <a:solidFill>
                  <a:srgbClr val="888888"/>
                </a:solidFill>
                <a:latin typeface="Arial"/>
                <a:ea typeface="Arial"/>
                <a:cs typeface="Arial"/>
                <a:sym typeface="Arial"/>
              </a:defRPr>
            </a:lvl7pPr>
            <a:lvl8pPr marL="0" marR="0" lvl="7" indent="0" algn="ctr" rtl="0">
              <a:spcBef>
                <a:spcPts val="0"/>
              </a:spcBef>
              <a:buNone/>
              <a:defRPr sz="921" b="1" i="0" u="none" strike="noStrike" cap="none">
                <a:solidFill>
                  <a:srgbClr val="888888"/>
                </a:solidFill>
                <a:latin typeface="Arial"/>
                <a:ea typeface="Arial"/>
                <a:cs typeface="Arial"/>
                <a:sym typeface="Arial"/>
              </a:defRPr>
            </a:lvl8pPr>
            <a:lvl9pPr marL="0" marR="0" lvl="8" indent="0" algn="ctr" rtl="0">
              <a:spcBef>
                <a:spcPts val="0"/>
              </a:spcBef>
              <a:buNone/>
              <a:defRPr sz="921" b="1" i="0" u="none" strike="noStrike" cap="none">
                <a:solidFill>
                  <a:srgbClr val="888888"/>
                </a:solidFill>
                <a:latin typeface="Arial"/>
                <a:ea typeface="Arial"/>
                <a:cs typeface="Arial"/>
                <a:sym typeface="Arial"/>
              </a:defRPr>
            </a:lvl9pPr>
          </a:lstStyle>
          <a:p>
            <a:pPr marL="0" lvl="0" indent="0" algn="ctr" rtl="0">
              <a:spcBef>
                <a:spcPts val="0"/>
              </a:spcBef>
              <a:spcAft>
                <a:spcPts val="0"/>
              </a:spcAft>
              <a:buNone/>
            </a:pPr>
            <a:fld id="{00000000-1234-1234-1234-123412341234}" type="slidenum">
              <a:rPr lang="en-US"/>
              <a:t>‹#›</a:t>
            </a:fld>
            <a:endParaRPr/>
          </a:p>
        </p:txBody>
      </p:sp>
      <p:sp>
        <p:nvSpPr>
          <p:cNvPr id="16" name="Google Shape;16;p1"/>
          <p:cNvSpPr txBox="1">
            <a:spLocks noGrp="1"/>
          </p:cNvSpPr>
          <p:nvPr>
            <p:ph type="ftr" idx="11"/>
          </p:nvPr>
        </p:nvSpPr>
        <p:spPr>
          <a:xfrm>
            <a:off x="4164117" y="6944115"/>
            <a:ext cx="2360408" cy="402651"/>
          </a:xfrm>
          <a:prstGeom prst="rect">
            <a:avLst/>
          </a:prstGeom>
          <a:noFill/>
          <a:ln>
            <a:noFill/>
          </a:ln>
        </p:spPr>
        <p:txBody>
          <a:bodyPr spcFirstLastPara="1" wrap="square" lIns="91425" tIns="45700" rIns="91425" bIns="0" anchor="ctr" anchorCtr="0">
            <a:noAutofit/>
          </a:bodyPr>
          <a:lstStyle>
            <a:lvl1pPr marR="0" lvl="0" algn="ctr" rtl="0">
              <a:spcBef>
                <a:spcPts val="0"/>
              </a:spcBef>
              <a:spcAft>
                <a:spcPts val="0"/>
              </a:spcAft>
              <a:buSzPts val="1400"/>
              <a:buNone/>
              <a:defRPr sz="921" b="1" i="0" u="none" strike="noStrike" cap="none">
                <a:solidFill>
                  <a:srgbClr val="AEABAB"/>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grpSp>
        <p:nvGrpSpPr>
          <p:cNvPr id="17" name="Google Shape;17;p1"/>
          <p:cNvGrpSpPr/>
          <p:nvPr/>
        </p:nvGrpSpPr>
        <p:grpSpPr>
          <a:xfrm>
            <a:off x="225048" y="6964297"/>
            <a:ext cx="770026" cy="413042"/>
            <a:chOff x="256700" y="6350000"/>
            <a:chExt cx="997458" cy="425347"/>
          </a:xfrm>
        </p:grpSpPr>
        <p:pic>
          <p:nvPicPr>
            <p:cNvPr id="18" name="Google Shape;18;p1"/>
            <p:cNvPicPr preferRelativeResize="0"/>
            <p:nvPr/>
          </p:nvPicPr>
          <p:blipFill rotWithShape="1">
            <a:blip r:embed="rId54">
              <a:alphaModFix/>
            </a:blip>
            <a:srcRect/>
            <a:stretch/>
          </p:blipFill>
          <p:spPr>
            <a:xfrm>
              <a:off x="931882" y="6367681"/>
              <a:ext cx="322276" cy="382266"/>
            </a:xfrm>
            <a:prstGeom prst="rect">
              <a:avLst/>
            </a:prstGeom>
            <a:noFill/>
            <a:ln>
              <a:noFill/>
            </a:ln>
          </p:spPr>
        </p:pic>
        <p:pic>
          <p:nvPicPr>
            <p:cNvPr id="19" name="Google Shape;19;p1"/>
            <p:cNvPicPr preferRelativeResize="0"/>
            <p:nvPr/>
          </p:nvPicPr>
          <p:blipFill rotWithShape="1">
            <a:blip r:embed="rId55">
              <a:alphaModFix/>
            </a:blip>
            <a:srcRect t="21138" b="21138"/>
            <a:stretch/>
          </p:blipFill>
          <p:spPr>
            <a:xfrm>
              <a:off x="256700" y="6393081"/>
              <a:ext cx="468320" cy="382266"/>
            </a:xfrm>
            <a:prstGeom prst="rect">
              <a:avLst/>
            </a:prstGeom>
            <a:noFill/>
            <a:ln>
              <a:noFill/>
            </a:ln>
          </p:spPr>
        </p:pic>
        <p:cxnSp>
          <p:nvCxnSpPr>
            <p:cNvPr id="20" name="Google Shape;20;p1"/>
            <p:cNvCxnSpPr/>
            <p:nvPr/>
          </p:nvCxnSpPr>
          <p:spPr>
            <a:xfrm>
              <a:off x="812800" y="6350000"/>
              <a:ext cx="0" cy="406400"/>
            </a:xfrm>
            <a:prstGeom prst="straightConnector1">
              <a:avLst/>
            </a:prstGeom>
            <a:noFill/>
            <a:ln w="9525" cap="flat" cmpd="sng">
              <a:solidFill>
                <a:srgbClr val="D8D8D8"/>
              </a:solidFill>
              <a:prstDash val="solid"/>
              <a:miter lim="800000"/>
              <a:headEnd type="none" w="sm" len="sm"/>
              <a:tailEnd type="none" w="sm" len="sm"/>
            </a:ln>
          </p:spPr>
        </p:cxnSp>
      </p:grpSp>
      <p:sp>
        <p:nvSpPr>
          <p:cNvPr id="21" name="Google Shape;21;p1"/>
          <p:cNvSpPr/>
          <p:nvPr/>
        </p:nvSpPr>
        <p:spPr>
          <a:xfrm>
            <a:off x="0" y="6850748"/>
            <a:ext cx="10688638" cy="733109"/>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985" b="0" i="0" u="none" strike="noStrike" cap="none">
              <a:solidFill>
                <a:schemeClr val="lt1"/>
              </a:solidFill>
              <a:latin typeface="Arial"/>
              <a:ea typeface="Arial"/>
              <a:cs typeface="Arial"/>
              <a:sym typeface="Arial"/>
            </a:endParaRPr>
          </a:p>
        </p:txBody>
      </p:sp>
      <p:pic>
        <p:nvPicPr>
          <p:cNvPr id="22" name="Google Shape;22;p1"/>
          <p:cNvPicPr preferRelativeResize="0"/>
          <p:nvPr/>
        </p:nvPicPr>
        <p:blipFill rotWithShape="1">
          <a:blip r:embed="rId53">
            <a:alphaModFix/>
          </a:blip>
          <a:srcRect l="48198" t="-1" r="7540" b="46819"/>
          <a:stretch/>
        </p:blipFill>
        <p:spPr>
          <a:xfrm>
            <a:off x="8593015" y="6968818"/>
            <a:ext cx="2095623" cy="615040"/>
          </a:xfrm>
          <a:prstGeom prst="rect">
            <a:avLst/>
          </a:prstGeom>
          <a:noFill/>
          <a:ln>
            <a:noFill/>
          </a:ln>
        </p:spPr>
      </p:pic>
      <p:sp>
        <p:nvSpPr>
          <p:cNvPr id="23" name="Google Shape;23;p1"/>
          <p:cNvSpPr txBox="1"/>
          <p:nvPr/>
        </p:nvSpPr>
        <p:spPr>
          <a:xfrm>
            <a:off x="3998798" y="6940387"/>
            <a:ext cx="2692400" cy="504226"/>
          </a:xfrm>
          <a:prstGeom prst="rect">
            <a:avLst/>
          </a:prstGeom>
          <a:noFill/>
          <a:ln>
            <a:noFill/>
          </a:ln>
        </p:spPr>
        <p:txBody>
          <a:bodyPr spcFirstLastPara="1" wrap="square" lIns="91425" tIns="45700" rIns="91425" bIns="0" anchor="ctr" anchorCtr="0">
            <a:noAutofit/>
          </a:bodyPr>
          <a:lstStyle/>
          <a:p>
            <a:pPr marL="0" marR="0" lvl="0" indent="0" algn="ctr" rtl="0">
              <a:spcBef>
                <a:spcPts val="0"/>
              </a:spcBef>
              <a:spcAft>
                <a:spcPts val="0"/>
              </a:spcAft>
              <a:buNone/>
            </a:pPr>
            <a:r>
              <a:rPr lang="en-US" sz="1200" b="1" i="0" u="none" strike="noStrike" cap="none">
                <a:solidFill>
                  <a:srgbClr val="AEABAB"/>
                </a:solidFill>
                <a:latin typeface="Arial"/>
                <a:ea typeface="Arial"/>
                <a:cs typeface="Arial"/>
                <a:sym typeface="Arial"/>
              </a:rPr>
              <a:t>MoreMilk Workshop</a:t>
            </a:r>
            <a:endParaRPr/>
          </a:p>
        </p:txBody>
      </p:sp>
      <p:sp>
        <p:nvSpPr>
          <p:cNvPr id="24" name="Google Shape;24;p1"/>
          <p:cNvSpPr txBox="1"/>
          <p:nvPr/>
        </p:nvSpPr>
        <p:spPr>
          <a:xfrm>
            <a:off x="9770064" y="6961285"/>
            <a:ext cx="454121" cy="365125"/>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fld id="{00000000-1234-1234-1234-123412341234}" type="slidenum">
              <a:rPr lang="en-US" sz="1050" b="1" i="0" u="none" strike="noStrike" cap="none">
                <a:solidFill>
                  <a:srgbClr val="888888"/>
                </a:solidFill>
                <a:latin typeface="Arial"/>
                <a:ea typeface="Arial"/>
                <a:cs typeface="Arial"/>
                <a:sym typeface="Arial"/>
              </a:rPr>
              <a:t>‹#›</a:t>
            </a:fld>
            <a:endParaRPr sz="1050" b="1" i="0" u="none" strike="noStrike" cap="none">
              <a:solidFill>
                <a:srgbClr val="888888"/>
              </a:solidFill>
              <a:latin typeface="Arial"/>
              <a:ea typeface="Arial"/>
              <a:cs typeface="Arial"/>
              <a:sym typeface="Arial"/>
            </a:endParaRPr>
          </a:p>
        </p:txBody>
      </p:sp>
      <p:grpSp>
        <p:nvGrpSpPr>
          <p:cNvPr id="25" name="Google Shape;25;p1"/>
          <p:cNvGrpSpPr/>
          <p:nvPr/>
        </p:nvGrpSpPr>
        <p:grpSpPr>
          <a:xfrm>
            <a:off x="413374" y="6981466"/>
            <a:ext cx="878330" cy="374547"/>
            <a:chOff x="256700" y="6350000"/>
            <a:chExt cx="997458" cy="425347"/>
          </a:xfrm>
        </p:grpSpPr>
        <p:pic>
          <p:nvPicPr>
            <p:cNvPr id="26" name="Google Shape;26;p1"/>
            <p:cNvPicPr preferRelativeResize="0"/>
            <p:nvPr/>
          </p:nvPicPr>
          <p:blipFill rotWithShape="1">
            <a:blip r:embed="rId54">
              <a:alphaModFix/>
            </a:blip>
            <a:srcRect/>
            <a:stretch/>
          </p:blipFill>
          <p:spPr>
            <a:xfrm>
              <a:off x="931882" y="6367681"/>
              <a:ext cx="322276" cy="382266"/>
            </a:xfrm>
            <a:prstGeom prst="rect">
              <a:avLst/>
            </a:prstGeom>
            <a:noFill/>
            <a:ln>
              <a:noFill/>
            </a:ln>
          </p:spPr>
        </p:pic>
        <p:pic>
          <p:nvPicPr>
            <p:cNvPr id="27" name="Google Shape;27;p1"/>
            <p:cNvPicPr preferRelativeResize="0"/>
            <p:nvPr/>
          </p:nvPicPr>
          <p:blipFill rotWithShape="1">
            <a:blip r:embed="rId55">
              <a:alphaModFix/>
            </a:blip>
            <a:srcRect t="21138" b="21138"/>
            <a:stretch/>
          </p:blipFill>
          <p:spPr>
            <a:xfrm>
              <a:off x="256700" y="6393081"/>
              <a:ext cx="468320" cy="382266"/>
            </a:xfrm>
            <a:prstGeom prst="rect">
              <a:avLst/>
            </a:prstGeom>
            <a:noFill/>
            <a:ln>
              <a:noFill/>
            </a:ln>
          </p:spPr>
        </p:pic>
        <p:cxnSp>
          <p:nvCxnSpPr>
            <p:cNvPr id="28" name="Google Shape;28;p1"/>
            <p:cNvCxnSpPr/>
            <p:nvPr/>
          </p:nvCxnSpPr>
          <p:spPr>
            <a:xfrm>
              <a:off x="812800" y="6350000"/>
              <a:ext cx="0" cy="406400"/>
            </a:xfrm>
            <a:prstGeom prst="straightConnector1">
              <a:avLst/>
            </a:prstGeom>
            <a:noFill/>
            <a:ln w="9525" cap="flat" cmpd="sng">
              <a:solidFill>
                <a:srgbClr val="D8D8D8"/>
              </a:solidFill>
              <a:prstDash val="solid"/>
              <a:miter lim="800000"/>
              <a:headEnd type="none" w="sm" len="sm"/>
              <a:tailEnd type="none" w="sm" len="sm"/>
            </a:ln>
          </p:spPr>
        </p:cxnSp>
      </p:gr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 id="2147483672" r:id="rId25"/>
    <p:sldLayoutId id="2147483673" r:id="rId26"/>
    <p:sldLayoutId id="2147483674" r:id="rId27"/>
    <p:sldLayoutId id="2147483675" r:id="rId28"/>
    <p:sldLayoutId id="2147483676" r:id="rId29"/>
    <p:sldLayoutId id="2147483677" r:id="rId30"/>
    <p:sldLayoutId id="2147483678" r:id="rId31"/>
    <p:sldLayoutId id="2147483679" r:id="rId32"/>
    <p:sldLayoutId id="2147483680" r:id="rId33"/>
    <p:sldLayoutId id="2147483681" r:id="rId34"/>
    <p:sldLayoutId id="2147483682" r:id="rId35"/>
    <p:sldLayoutId id="2147483683" r:id="rId36"/>
    <p:sldLayoutId id="2147483684" r:id="rId37"/>
    <p:sldLayoutId id="2147483685" r:id="rId38"/>
    <p:sldLayoutId id="2147483686" r:id="rId39"/>
    <p:sldLayoutId id="2147483687" r:id="rId40"/>
    <p:sldLayoutId id="2147483688" r:id="rId41"/>
    <p:sldLayoutId id="2147483689" r:id="rId42"/>
    <p:sldLayoutId id="2147483690" r:id="rId43"/>
    <p:sldLayoutId id="2147483691" r:id="rId44"/>
    <p:sldLayoutId id="2147483692" r:id="rId45"/>
    <p:sldLayoutId id="2147483693" r:id="rId46"/>
    <p:sldLayoutId id="2147483694" r:id="rId47"/>
    <p:sldLayoutId id="2147483695" r:id="rId48"/>
    <p:sldLayoutId id="2147483696" r:id="rId49"/>
    <p:sldLayoutId id="2147483697" r:id="rId50"/>
    <p:sldLayoutId id="2147483698" r:id="rId5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44.png"/><Relationship Id="rId3" Type="http://schemas.openxmlformats.org/officeDocument/2006/relationships/image" Target="../media/image39.png"/><Relationship Id="rId7" Type="http://schemas.openxmlformats.org/officeDocument/2006/relationships/image" Target="../media/image43.png"/><Relationship Id="rId2" Type="http://schemas.openxmlformats.org/officeDocument/2006/relationships/notesSlide" Target="../notesSlides/notesSlide10.xml"/><Relationship Id="rId1" Type="http://schemas.openxmlformats.org/officeDocument/2006/relationships/slideLayout" Target="../slideLayouts/slideLayout4.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40.png"/><Relationship Id="rId9" Type="http://schemas.openxmlformats.org/officeDocument/2006/relationships/image" Target="../media/image45.png"/></Relationships>
</file>

<file path=ppt/slides/_rels/slide11.xml.rels><?xml version="1.0" encoding="UTF-8" standalone="yes"?>
<Relationships xmlns="http://schemas.openxmlformats.org/package/2006/relationships"><Relationship Id="rId3" Type="http://schemas.openxmlformats.org/officeDocument/2006/relationships/image" Target="../media/image39.png"/><Relationship Id="rId7" Type="http://schemas.openxmlformats.org/officeDocument/2006/relationships/image" Target="../media/image44.png"/><Relationship Id="rId2" Type="http://schemas.openxmlformats.org/officeDocument/2006/relationships/notesSlide" Target="../notesSlides/notesSlide11.xml"/><Relationship Id="rId1" Type="http://schemas.openxmlformats.org/officeDocument/2006/relationships/slideLayout" Target="../slideLayouts/slideLayout4.xml"/><Relationship Id="rId6" Type="http://schemas.openxmlformats.org/officeDocument/2006/relationships/image" Target="../media/image42.png"/><Relationship Id="rId5" Type="http://schemas.openxmlformats.org/officeDocument/2006/relationships/image" Target="../media/image46.png"/><Relationship Id="rId4" Type="http://schemas.openxmlformats.org/officeDocument/2006/relationships/image" Target="../media/image41.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13.xml"/><Relationship Id="rId1" Type="http://schemas.openxmlformats.org/officeDocument/2006/relationships/slideLayout" Target="../slideLayouts/slideLayout4.xml"/><Relationship Id="rId5" Type="http://schemas.openxmlformats.org/officeDocument/2006/relationships/image" Target="../media/image49.png"/><Relationship Id="rId4" Type="http://schemas.openxmlformats.org/officeDocument/2006/relationships/image" Target="../media/image48.png"/></Relationships>
</file>

<file path=ppt/slides/_rels/slide14.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notesSlide" Target="../notesSlides/notesSlide14.xml"/><Relationship Id="rId1" Type="http://schemas.openxmlformats.org/officeDocument/2006/relationships/slideLayout" Target="../slideLayouts/slideLayout6.xml"/><Relationship Id="rId4" Type="http://schemas.openxmlformats.org/officeDocument/2006/relationships/image" Target="../media/image51.png"/></Relationships>
</file>

<file path=ppt/slides/_rels/slide15.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notesSlide" Target="../notesSlides/notesSlide15.xml"/><Relationship Id="rId1" Type="http://schemas.openxmlformats.org/officeDocument/2006/relationships/slideLayout" Target="../slideLayouts/slideLayout6.xml"/><Relationship Id="rId4" Type="http://schemas.openxmlformats.org/officeDocument/2006/relationships/image" Target="../media/image51.png"/></Relationships>
</file>

<file path=ppt/slides/_rels/slide16.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notesSlide" Target="../notesSlides/notesSlide16.xml"/><Relationship Id="rId1" Type="http://schemas.openxmlformats.org/officeDocument/2006/relationships/slideLayout" Target="../slideLayouts/slideLayout6.xml"/><Relationship Id="rId4" Type="http://schemas.openxmlformats.org/officeDocument/2006/relationships/image" Target="../media/image54.png"/></Relationships>
</file>

<file path=ppt/slides/_rels/slide17.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17.xml"/><Relationship Id="rId1" Type="http://schemas.openxmlformats.org/officeDocument/2006/relationships/slideLayout" Target="../slideLayouts/slideLayout5.xml"/><Relationship Id="rId6" Type="http://schemas.openxmlformats.org/officeDocument/2006/relationships/image" Target="../media/image58.png"/><Relationship Id="rId5" Type="http://schemas.openxmlformats.org/officeDocument/2006/relationships/image" Target="../media/image57.png"/><Relationship Id="rId4" Type="http://schemas.openxmlformats.org/officeDocument/2006/relationships/image" Target="../media/image56.png"/></Relationships>
</file>

<file path=ppt/slides/_rels/slide18.xml.rels><?xml version="1.0" encoding="UTF-8" standalone="yes"?>
<Relationships xmlns="http://schemas.openxmlformats.org/package/2006/relationships"><Relationship Id="rId8" Type="http://schemas.openxmlformats.org/officeDocument/2006/relationships/image" Target="../media/image64.png"/><Relationship Id="rId3" Type="http://schemas.openxmlformats.org/officeDocument/2006/relationships/image" Target="../media/image59.png"/><Relationship Id="rId7" Type="http://schemas.openxmlformats.org/officeDocument/2006/relationships/image" Target="../media/image63.png"/><Relationship Id="rId2" Type="http://schemas.openxmlformats.org/officeDocument/2006/relationships/notesSlide" Target="../notesSlides/notesSlide18.xml"/><Relationship Id="rId1" Type="http://schemas.openxmlformats.org/officeDocument/2006/relationships/slideLayout" Target="../slideLayouts/slideLayout4.xml"/><Relationship Id="rId6" Type="http://schemas.openxmlformats.org/officeDocument/2006/relationships/image" Target="../media/image62.png"/><Relationship Id="rId5" Type="http://schemas.openxmlformats.org/officeDocument/2006/relationships/image" Target="../media/image61.png"/><Relationship Id="rId10" Type="http://schemas.openxmlformats.org/officeDocument/2006/relationships/image" Target="../media/image66.png"/><Relationship Id="rId4" Type="http://schemas.openxmlformats.org/officeDocument/2006/relationships/image" Target="../media/image60.png"/><Relationship Id="rId9" Type="http://schemas.openxmlformats.org/officeDocument/2006/relationships/image" Target="../media/image65.png"/></Relationships>
</file>

<file path=ppt/slides/_rels/slide19.xml.rels><?xml version="1.0" encoding="UTF-8" standalone="yes"?>
<Relationships xmlns="http://schemas.openxmlformats.org/package/2006/relationships"><Relationship Id="rId3" Type="http://schemas.openxmlformats.org/officeDocument/2006/relationships/image" Target="../media/image67.jpe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8" Type="http://schemas.openxmlformats.org/officeDocument/2006/relationships/image" Target="../media/image22.jpg"/><Relationship Id="rId3" Type="http://schemas.openxmlformats.org/officeDocument/2006/relationships/hyperlink" Target="https://www.cgiar.org/funders/" TargetMode="External"/><Relationship Id="rId7" Type="http://schemas.openxmlformats.org/officeDocument/2006/relationships/image" Target="../media/image21.png"/><Relationship Id="rId2" Type="http://schemas.openxmlformats.org/officeDocument/2006/relationships/notesSlide" Target="../notesSlides/notesSlide2.xml"/><Relationship Id="rId1" Type="http://schemas.openxmlformats.org/officeDocument/2006/relationships/slideLayout" Target="../slideLayouts/slideLayout51.xml"/><Relationship Id="rId6" Type="http://schemas.openxmlformats.org/officeDocument/2006/relationships/image" Target="../media/image20.png"/><Relationship Id="rId5" Type="http://schemas.openxmlformats.org/officeDocument/2006/relationships/image" Target="../media/image19.jpg"/><Relationship Id="rId10" Type="http://schemas.openxmlformats.org/officeDocument/2006/relationships/image" Target="../media/image24.jpg"/><Relationship Id="rId4" Type="http://schemas.openxmlformats.org/officeDocument/2006/relationships/hyperlink" Target="https://creativecommons.org/licenses/by/4.0" TargetMode="External"/><Relationship Id="rId9" Type="http://schemas.openxmlformats.org/officeDocument/2006/relationships/image" Target="../media/image23.jpg"/></Relationships>
</file>

<file path=ppt/slides/_rels/slide20.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20.xml"/><Relationship Id="rId1" Type="http://schemas.openxmlformats.org/officeDocument/2006/relationships/slideLayout" Target="../slideLayouts/slideLayout5.xml"/><Relationship Id="rId5" Type="http://schemas.openxmlformats.org/officeDocument/2006/relationships/image" Target="../media/image70.png"/><Relationship Id="rId4" Type="http://schemas.openxmlformats.org/officeDocument/2006/relationships/image" Target="../media/image69.png"/></Relationships>
</file>

<file path=ppt/slides/_rels/slide21.xml.rels><?xml version="1.0" encoding="UTF-8" standalone="yes"?>
<Relationships xmlns="http://schemas.openxmlformats.org/package/2006/relationships"><Relationship Id="rId3" Type="http://schemas.openxmlformats.org/officeDocument/2006/relationships/image" Target="../media/image71.png"/><Relationship Id="rId7" Type="http://schemas.openxmlformats.org/officeDocument/2006/relationships/image" Target="../media/image75.png"/><Relationship Id="rId2" Type="http://schemas.openxmlformats.org/officeDocument/2006/relationships/notesSlide" Target="../notesSlides/notesSlide21.xml"/><Relationship Id="rId1" Type="http://schemas.openxmlformats.org/officeDocument/2006/relationships/slideLayout" Target="../slideLayouts/slideLayout4.xml"/><Relationship Id="rId6" Type="http://schemas.openxmlformats.org/officeDocument/2006/relationships/image" Target="../media/image74.png"/><Relationship Id="rId5" Type="http://schemas.openxmlformats.org/officeDocument/2006/relationships/image" Target="../media/image73.png"/><Relationship Id="rId4" Type="http://schemas.openxmlformats.org/officeDocument/2006/relationships/image" Target="../media/image72.png"/></Relationships>
</file>

<file path=ppt/slides/_rels/slide22.xml.rels><?xml version="1.0" encoding="UTF-8" standalone="yes"?>
<Relationships xmlns="http://schemas.openxmlformats.org/package/2006/relationships"><Relationship Id="rId3" Type="http://schemas.openxmlformats.org/officeDocument/2006/relationships/image" Target="../media/image76.jpe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8" Type="http://schemas.openxmlformats.org/officeDocument/2006/relationships/image" Target="../media/image82.png"/><Relationship Id="rId3" Type="http://schemas.openxmlformats.org/officeDocument/2006/relationships/image" Target="../media/image77.png"/><Relationship Id="rId7" Type="http://schemas.openxmlformats.org/officeDocument/2006/relationships/image" Target="../media/image81.png"/><Relationship Id="rId2" Type="http://schemas.openxmlformats.org/officeDocument/2006/relationships/notesSlide" Target="../notesSlides/notesSlide23.xml"/><Relationship Id="rId1" Type="http://schemas.openxmlformats.org/officeDocument/2006/relationships/slideLayout" Target="../slideLayouts/slideLayout4.xml"/><Relationship Id="rId6" Type="http://schemas.openxmlformats.org/officeDocument/2006/relationships/image" Target="../media/image80.png"/><Relationship Id="rId5" Type="http://schemas.openxmlformats.org/officeDocument/2006/relationships/image" Target="../media/image79.png"/><Relationship Id="rId4" Type="http://schemas.openxmlformats.org/officeDocument/2006/relationships/image" Target="../media/image78.png"/><Relationship Id="rId9" Type="http://schemas.openxmlformats.org/officeDocument/2006/relationships/image" Target="../media/image83.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8" Type="http://schemas.openxmlformats.org/officeDocument/2006/relationships/image" Target="../media/image89.png"/><Relationship Id="rId3" Type="http://schemas.openxmlformats.org/officeDocument/2006/relationships/image" Target="../media/image84.png"/><Relationship Id="rId7" Type="http://schemas.openxmlformats.org/officeDocument/2006/relationships/image" Target="../media/image88.png"/><Relationship Id="rId2" Type="http://schemas.openxmlformats.org/officeDocument/2006/relationships/notesSlide" Target="../notesSlides/notesSlide27.xml"/><Relationship Id="rId1" Type="http://schemas.openxmlformats.org/officeDocument/2006/relationships/slideLayout" Target="../slideLayouts/slideLayout4.xml"/><Relationship Id="rId6" Type="http://schemas.openxmlformats.org/officeDocument/2006/relationships/image" Target="../media/image87.png"/><Relationship Id="rId5" Type="http://schemas.openxmlformats.org/officeDocument/2006/relationships/image" Target="../media/image86.png"/><Relationship Id="rId4" Type="http://schemas.openxmlformats.org/officeDocument/2006/relationships/image" Target="../media/image85.png"/><Relationship Id="rId9" Type="http://schemas.openxmlformats.org/officeDocument/2006/relationships/image" Target="../media/image90.png"/></Relationships>
</file>

<file path=ppt/slides/_rels/slide28.xml.rels><?xml version="1.0" encoding="UTF-8" standalone="yes"?>
<Relationships xmlns="http://schemas.openxmlformats.org/package/2006/relationships"><Relationship Id="rId3" Type="http://schemas.openxmlformats.org/officeDocument/2006/relationships/image" Target="../media/image91.jpeg"/><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notesSlide" Target="../notesSlides/notesSlide29.xml"/><Relationship Id="rId1" Type="http://schemas.openxmlformats.org/officeDocument/2006/relationships/slideLayout" Target="../slideLayouts/slideLayout5.xml"/><Relationship Id="rId5" Type="http://schemas.openxmlformats.org/officeDocument/2006/relationships/image" Target="../media/image94.png"/><Relationship Id="rId4" Type="http://schemas.openxmlformats.org/officeDocument/2006/relationships/image" Target="../media/image93.png"/></Relationships>
</file>

<file path=ppt/slides/_rels/slide3.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95.png"/><Relationship Id="rId7" Type="http://schemas.openxmlformats.org/officeDocument/2006/relationships/image" Target="../media/image99.png"/><Relationship Id="rId2" Type="http://schemas.openxmlformats.org/officeDocument/2006/relationships/notesSlide" Target="../notesSlides/notesSlide30.xml"/><Relationship Id="rId1" Type="http://schemas.openxmlformats.org/officeDocument/2006/relationships/slideLayout" Target="../slideLayouts/slideLayout4.xml"/><Relationship Id="rId6" Type="http://schemas.openxmlformats.org/officeDocument/2006/relationships/image" Target="../media/image98.png"/><Relationship Id="rId5" Type="http://schemas.openxmlformats.org/officeDocument/2006/relationships/image" Target="../media/image97.png"/><Relationship Id="rId4" Type="http://schemas.openxmlformats.org/officeDocument/2006/relationships/image" Target="../media/image96.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26.png"/><Relationship Id="rId7" Type="http://schemas.openxmlformats.org/officeDocument/2006/relationships/image" Target="../media/image30.png"/><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image" Target="../media/image31.png"/><Relationship Id="rId5" Type="http://schemas.openxmlformats.org/officeDocument/2006/relationships/image" Target="../media/image28.png"/><Relationship Id="rId4" Type="http://schemas.openxmlformats.org/officeDocument/2006/relationships/image" Target="../media/image27.png"/></Relationships>
</file>

<file path=ppt/slides/_rels/slide7.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33.png"/><Relationship Id="rId7" Type="http://schemas.openxmlformats.org/officeDocument/2006/relationships/image" Target="../media/image37.png"/><Relationship Id="rId2" Type="http://schemas.openxmlformats.org/officeDocument/2006/relationships/notesSlide" Target="../notesSlides/notesSlide8.xml"/><Relationship Id="rId1" Type="http://schemas.openxmlformats.org/officeDocument/2006/relationships/slideLayout" Target="../slideLayouts/slideLayout5.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s>
</file>

<file path=ppt/slides/_rels/slide9.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96"/>
        <p:cNvGrpSpPr/>
        <p:nvPr/>
      </p:nvGrpSpPr>
      <p:grpSpPr>
        <a:xfrm>
          <a:off x="0" y="0"/>
          <a:ext cx="0" cy="0"/>
          <a:chOff x="0" y="0"/>
          <a:chExt cx="0" cy="0"/>
        </a:xfrm>
      </p:grpSpPr>
      <p:pic>
        <p:nvPicPr>
          <p:cNvPr id="497" name="Google Shape;497;p53" descr="A person cooking food in a bowl&#10;&#10;Description automatically generated"/>
          <p:cNvPicPr preferRelativeResize="0">
            <a:picLocks noGrp="1"/>
          </p:cNvPicPr>
          <p:nvPr>
            <p:ph type="pic" idx="2"/>
          </p:nvPr>
        </p:nvPicPr>
        <p:blipFill rotWithShape="1">
          <a:blip r:embed="rId3" cstate="email">
            <a:alphaModFix/>
            <a:extLst>
              <a:ext uri="{28A0092B-C50C-407E-A947-70E740481C1C}">
                <a14:useLocalDpi xmlns:a14="http://schemas.microsoft.com/office/drawing/2010/main"/>
              </a:ext>
            </a:extLst>
          </a:blip>
          <a:srcRect/>
          <a:stretch/>
        </p:blipFill>
        <p:spPr>
          <a:xfrm>
            <a:off x="101599" y="143554"/>
            <a:ext cx="8920122" cy="7282744"/>
          </a:xfrm>
          <a:prstGeom prst="rect">
            <a:avLst/>
          </a:prstGeom>
          <a:solidFill>
            <a:schemeClr val="lt1"/>
          </a:solidFill>
          <a:ln>
            <a:noFill/>
          </a:ln>
        </p:spPr>
      </p:pic>
      <p:sp>
        <p:nvSpPr>
          <p:cNvPr id="498" name="Google Shape;498;p53"/>
          <p:cNvSpPr txBox="1">
            <a:spLocks noGrp="1"/>
          </p:cNvSpPr>
          <p:nvPr>
            <p:ph type="title"/>
          </p:nvPr>
        </p:nvSpPr>
        <p:spPr>
          <a:xfrm>
            <a:off x="4454766" y="677505"/>
            <a:ext cx="5906214" cy="6207839"/>
          </a:xfrm>
          <a:prstGeom prst="rect">
            <a:avLst/>
          </a:prstGeom>
          <a:solidFill>
            <a:schemeClr val="accent1"/>
          </a:solidFill>
          <a:ln>
            <a:noFill/>
          </a:ln>
        </p:spPr>
        <p:txBody>
          <a:bodyPr spcFirstLastPara="1" wrap="square" lIns="612000" tIns="576000" rIns="91425" bIns="45700" anchor="t" anchorCtr="0">
            <a:noAutofit/>
          </a:bodyPr>
          <a:lstStyle/>
          <a:p>
            <a:pPr marL="0" lvl="0" indent="0" algn="l" rtl="0">
              <a:lnSpc>
                <a:spcPct val="90000"/>
              </a:lnSpc>
              <a:spcBef>
                <a:spcPts val="0"/>
              </a:spcBef>
              <a:spcAft>
                <a:spcPts val="0"/>
              </a:spcAft>
              <a:buClr>
                <a:schemeClr val="lt1"/>
              </a:buClr>
              <a:buSzPts val="3000"/>
              <a:buFont typeface="Arial"/>
              <a:buNone/>
            </a:pPr>
            <a:r>
              <a:rPr lang="en-US"/>
              <a:t>MoreMilk Workshop</a:t>
            </a:r>
            <a:endParaRPr/>
          </a:p>
        </p:txBody>
      </p:sp>
      <p:sp>
        <p:nvSpPr>
          <p:cNvPr id="499" name="Google Shape;499;p53"/>
          <p:cNvSpPr txBox="1">
            <a:spLocks noGrp="1"/>
          </p:cNvSpPr>
          <p:nvPr>
            <p:ph type="body" idx="1"/>
          </p:nvPr>
        </p:nvSpPr>
        <p:spPr>
          <a:xfrm>
            <a:off x="4947034" y="1778382"/>
            <a:ext cx="4086177" cy="780794"/>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2340"/>
              <a:buNone/>
            </a:pPr>
            <a:r>
              <a:rPr lang="en-US"/>
              <a:t>Making the Most of Milk</a:t>
            </a:r>
            <a:endParaRPr/>
          </a:p>
          <a:p>
            <a:pPr marL="0" lvl="0" indent="0" algn="l" rtl="0">
              <a:lnSpc>
                <a:spcPct val="100000"/>
              </a:lnSpc>
              <a:spcBef>
                <a:spcPts val="1052"/>
              </a:spcBef>
              <a:spcAft>
                <a:spcPts val="0"/>
              </a:spcAft>
              <a:buSzPts val="2340"/>
              <a:buNone/>
            </a:pPr>
            <a:endParaRPr/>
          </a:p>
          <a:p>
            <a:pPr marL="0" lvl="0" indent="0" algn="l" rtl="0">
              <a:lnSpc>
                <a:spcPct val="100000"/>
              </a:lnSpc>
              <a:spcBef>
                <a:spcPts val="1052"/>
              </a:spcBef>
              <a:spcAft>
                <a:spcPts val="0"/>
              </a:spcAft>
              <a:buSzPts val="2340"/>
              <a:buNone/>
            </a:pPr>
            <a:r>
              <a:rPr lang="en-US" b="1"/>
              <a:t>Presentation Book</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672"/>
        <p:cNvGrpSpPr/>
        <p:nvPr/>
      </p:nvGrpSpPr>
      <p:grpSpPr>
        <a:xfrm>
          <a:off x="0" y="0"/>
          <a:ext cx="0" cy="0"/>
          <a:chOff x="0" y="0"/>
          <a:chExt cx="0" cy="0"/>
        </a:xfrm>
      </p:grpSpPr>
      <p:sp>
        <p:nvSpPr>
          <p:cNvPr id="673" name="Google Shape;673;p62"/>
          <p:cNvSpPr txBox="1">
            <a:spLocks noGrp="1"/>
          </p:cNvSpPr>
          <p:nvPr>
            <p:ph type="title"/>
          </p:nvPr>
        </p:nvSpPr>
        <p:spPr>
          <a:xfrm>
            <a:off x="309672"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Arial"/>
              <a:buNone/>
            </a:pPr>
            <a:r>
              <a:rPr lang="en-US"/>
              <a:t>2.4 Checklist for Farmers</a:t>
            </a:r>
            <a:endParaRPr/>
          </a:p>
        </p:txBody>
      </p:sp>
      <p:pic>
        <p:nvPicPr>
          <p:cNvPr id="674" name="Google Shape;674;p62"/>
          <p:cNvPicPr preferRelativeResize="0"/>
          <p:nvPr/>
        </p:nvPicPr>
        <p:blipFill rotWithShape="1">
          <a:blip r:embed="rId3">
            <a:alphaModFix/>
          </a:blip>
          <a:srcRect/>
          <a:stretch/>
        </p:blipFill>
        <p:spPr>
          <a:xfrm>
            <a:off x="623248" y="1470379"/>
            <a:ext cx="1187796" cy="1439061"/>
          </a:xfrm>
          <a:prstGeom prst="rect">
            <a:avLst/>
          </a:prstGeom>
          <a:noFill/>
          <a:ln>
            <a:noFill/>
          </a:ln>
        </p:spPr>
      </p:pic>
      <p:sp>
        <p:nvSpPr>
          <p:cNvPr id="675" name="Google Shape;675;p62"/>
          <p:cNvSpPr/>
          <p:nvPr/>
        </p:nvSpPr>
        <p:spPr>
          <a:xfrm>
            <a:off x="2123418" y="2101364"/>
            <a:ext cx="388963" cy="388963"/>
          </a:xfrm>
          <a:prstGeom prst="roundRect">
            <a:avLst>
              <a:gd name="adj" fmla="val 16667"/>
            </a:avLst>
          </a:prstGeom>
          <a:noFill/>
          <a:ln w="57150" cap="flat" cmpd="sng">
            <a:solidFill>
              <a:schemeClr val="accent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676" name="Google Shape;676;p62"/>
          <p:cNvSpPr/>
          <p:nvPr/>
        </p:nvSpPr>
        <p:spPr>
          <a:xfrm>
            <a:off x="2123418" y="3841930"/>
            <a:ext cx="388963" cy="388963"/>
          </a:xfrm>
          <a:prstGeom prst="roundRect">
            <a:avLst>
              <a:gd name="adj" fmla="val 16667"/>
            </a:avLst>
          </a:prstGeom>
          <a:noFill/>
          <a:ln w="57150" cap="flat" cmpd="sng">
            <a:solidFill>
              <a:schemeClr val="accent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677" name="Google Shape;677;p62"/>
          <p:cNvSpPr/>
          <p:nvPr/>
        </p:nvSpPr>
        <p:spPr>
          <a:xfrm>
            <a:off x="2123418" y="5404583"/>
            <a:ext cx="388963" cy="388963"/>
          </a:xfrm>
          <a:prstGeom prst="roundRect">
            <a:avLst>
              <a:gd name="adj" fmla="val 16667"/>
            </a:avLst>
          </a:prstGeom>
          <a:noFill/>
          <a:ln w="57150" cap="flat" cmpd="sng">
            <a:solidFill>
              <a:schemeClr val="accent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678" name="Google Shape;678;p62"/>
          <p:cNvSpPr/>
          <p:nvPr/>
        </p:nvSpPr>
        <p:spPr>
          <a:xfrm>
            <a:off x="2726759" y="1941902"/>
            <a:ext cx="2422289" cy="707886"/>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000" b="1">
                <a:solidFill>
                  <a:schemeClr val="accent3"/>
                </a:solidFill>
                <a:latin typeface="Arial"/>
                <a:ea typeface="Arial"/>
                <a:cs typeface="Arial"/>
                <a:sym typeface="Arial"/>
              </a:rPr>
              <a:t>Clean hands before milking</a:t>
            </a:r>
            <a:endParaRPr/>
          </a:p>
        </p:txBody>
      </p:sp>
      <p:sp>
        <p:nvSpPr>
          <p:cNvPr id="679" name="Google Shape;679;p62"/>
          <p:cNvSpPr/>
          <p:nvPr/>
        </p:nvSpPr>
        <p:spPr>
          <a:xfrm>
            <a:off x="2726758" y="3682468"/>
            <a:ext cx="2422289" cy="707886"/>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000" b="1">
                <a:solidFill>
                  <a:schemeClr val="accent3"/>
                </a:solidFill>
                <a:latin typeface="Arial"/>
                <a:ea typeface="Arial"/>
                <a:cs typeface="Arial"/>
                <a:sym typeface="Arial"/>
              </a:rPr>
              <a:t>Clean, dry shelter for animals</a:t>
            </a:r>
            <a:endParaRPr/>
          </a:p>
        </p:txBody>
      </p:sp>
      <p:sp>
        <p:nvSpPr>
          <p:cNvPr id="680" name="Google Shape;680;p62"/>
          <p:cNvSpPr/>
          <p:nvPr/>
        </p:nvSpPr>
        <p:spPr>
          <a:xfrm>
            <a:off x="2726757" y="5301825"/>
            <a:ext cx="2422289" cy="707886"/>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000" b="1">
                <a:solidFill>
                  <a:schemeClr val="accent3"/>
                </a:solidFill>
                <a:latin typeface="Arial"/>
                <a:ea typeface="Arial"/>
                <a:cs typeface="Arial"/>
                <a:sym typeface="Arial"/>
              </a:rPr>
              <a:t>Keep milk cool </a:t>
            </a:r>
            <a:br>
              <a:rPr lang="en-US" sz="2000" b="1">
                <a:solidFill>
                  <a:schemeClr val="accent3"/>
                </a:solidFill>
                <a:latin typeface="Arial"/>
                <a:ea typeface="Arial"/>
                <a:cs typeface="Arial"/>
                <a:sym typeface="Arial"/>
              </a:rPr>
            </a:br>
            <a:r>
              <a:rPr lang="en-US" sz="2000" b="1">
                <a:solidFill>
                  <a:schemeClr val="accent3"/>
                </a:solidFill>
                <a:latin typeface="Arial"/>
                <a:ea typeface="Arial"/>
                <a:cs typeface="Arial"/>
                <a:sym typeface="Arial"/>
              </a:rPr>
              <a:t>and covered</a:t>
            </a:r>
            <a:endParaRPr/>
          </a:p>
        </p:txBody>
      </p:sp>
      <p:pic>
        <p:nvPicPr>
          <p:cNvPr id="681" name="Google Shape;681;p62"/>
          <p:cNvPicPr preferRelativeResize="0"/>
          <p:nvPr/>
        </p:nvPicPr>
        <p:blipFill rotWithShape="1">
          <a:blip r:embed="rId4">
            <a:alphaModFix/>
          </a:blip>
          <a:srcRect/>
          <a:stretch/>
        </p:blipFill>
        <p:spPr>
          <a:xfrm>
            <a:off x="745724" y="3318512"/>
            <a:ext cx="1118513" cy="1308449"/>
          </a:xfrm>
          <a:prstGeom prst="rect">
            <a:avLst/>
          </a:prstGeom>
          <a:noFill/>
          <a:ln>
            <a:noFill/>
          </a:ln>
        </p:spPr>
      </p:pic>
      <p:sp>
        <p:nvSpPr>
          <p:cNvPr id="682" name="Google Shape;682;p62"/>
          <p:cNvSpPr/>
          <p:nvPr/>
        </p:nvSpPr>
        <p:spPr>
          <a:xfrm>
            <a:off x="6741286" y="2101364"/>
            <a:ext cx="388963" cy="388963"/>
          </a:xfrm>
          <a:prstGeom prst="roundRect">
            <a:avLst>
              <a:gd name="adj" fmla="val 16667"/>
            </a:avLst>
          </a:prstGeom>
          <a:noFill/>
          <a:ln w="57150" cap="flat" cmpd="sng">
            <a:solidFill>
              <a:schemeClr val="accent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683" name="Google Shape;683;p62"/>
          <p:cNvSpPr/>
          <p:nvPr/>
        </p:nvSpPr>
        <p:spPr>
          <a:xfrm>
            <a:off x="6741285" y="3841930"/>
            <a:ext cx="388963" cy="388963"/>
          </a:xfrm>
          <a:prstGeom prst="roundRect">
            <a:avLst>
              <a:gd name="adj" fmla="val 16667"/>
            </a:avLst>
          </a:prstGeom>
          <a:noFill/>
          <a:ln w="57150" cap="flat" cmpd="sng">
            <a:solidFill>
              <a:schemeClr val="accent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684" name="Google Shape;684;p62"/>
          <p:cNvSpPr/>
          <p:nvPr/>
        </p:nvSpPr>
        <p:spPr>
          <a:xfrm>
            <a:off x="6714651" y="5404583"/>
            <a:ext cx="388963" cy="388963"/>
          </a:xfrm>
          <a:prstGeom prst="roundRect">
            <a:avLst>
              <a:gd name="adj" fmla="val 16667"/>
            </a:avLst>
          </a:prstGeom>
          <a:noFill/>
          <a:ln w="57150" cap="flat" cmpd="sng">
            <a:solidFill>
              <a:schemeClr val="accent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685" name="Google Shape;685;p62"/>
          <p:cNvSpPr/>
          <p:nvPr/>
        </p:nvSpPr>
        <p:spPr>
          <a:xfrm>
            <a:off x="7356845" y="5410941"/>
            <a:ext cx="2422289" cy="40011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000" b="1">
                <a:solidFill>
                  <a:schemeClr val="accent3"/>
                </a:solidFill>
                <a:latin typeface="Arial"/>
                <a:ea typeface="Arial"/>
                <a:cs typeface="Arial"/>
                <a:sym typeface="Arial"/>
              </a:rPr>
              <a:t>Milk healthy cows</a:t>
            </a:r>
            <a:endParaRPr/>
          </a:p>
        </p:txBody>
      </p:sp>
      <p:sp>
        <p:nvSpPr>
          <p:cNvPr id="686" name="Google Shape;686;p62"/>
          <p:cNvSpPr/>
          <p:nvPr/>
        </p:nvSpPr>
        <p:spPr>
          <a:xfrm>
            <a:off x="7344626" y="2118113"/>
            <a:ext cx="2422289" cy="40011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000" b="1">
                <a:solidFill>
                  <a:schemeClr val="accent3"/>
                </a:solidFill>
                <a:latin typeface="Arial"/>
                <a:ea typeface="Arial"/>
                <a:cs typeface="Arial"/>
                <a:sym typeface="Arial"/>
              </a:rPr>
              <a:t>Do not milk if sick</a:t>
            </a:r>
            <a:endParaRPr/>
          </a:p>
        </p:txBody>
      </p:sp>
      <p:sp>
        <p:nvSpPr>
          <p:cNvPr id="687" name="Google Shape;687;p62"/>
          <p:cNvSpPr/>
          <p:nvPr/>
        </p:nvSpPr>
        <p:spPr>
          <a:xfrm>
            <a:off x="7344625" y="3682468"/>
            <a:ext cx="2422289" cy="707886"/>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000" b="1">
                <a:solidFill>
                  <a:schemeClr val="accent3"/>
                </a:solidFill>
                <a:latin typeface="Arial"/>
                <a:ea typeface="Arial"/>
                <a:cs typeface="Arial"/>
                <a:sym typeface="Arial"/>
              </a:rPr>
              <a:t>Use appropriate / clean containers</a:t>
            </a:r>
            <a:endParaRPr/>
          </a:p>
        </p:txBody>
      </p:sp>
      <p:pic>
        <p:nvPicPr>
          <p:cNvPr id="688" name="Google Shape;688;p62"/>
          <p:cNvPicPr preferRelativeResize="0"/>
          <p:nvPr/>
        </p:nvPicPr>
        <p:blipFill rotWithShape="1">
          <a:blip r:embed="rId5">
            <a:alphaModFix/>
          </a:blip>
          <a:srcRect/>
          <a:stretch/>
        </p:blipFill>
        <p:spPr>
          <a:xfrm>
            <a:off x="5384462" y="1731283"/>
            <a:ext cx="1192392" cy="1030162"/>
          </a:xfrm>
          <a:prstGeom prst="rect">
            <a:avLst/>
          </a:prstGeom>
          <a:noFill/>
          <a:ln>
            <a:noFill/>
          </a:ln>
        </p:spPr>
      </p:pic>
      <p:pic>
        <p:nvPicPr>
          <p:cNvPr id="689" name="Google Shape;689;p62"/>
          <p:cNvPicPr preferRelativeResize="0"/>
          <p:nvPr/>
        </p:nvPicPr>
        <p:blipFill rotWithShape="1">
          <a:blip r:embed="rId6">
            <a:alphaModFix/>
          </a:blip>
          <a:srcRect/>
          <a:stretch/>
        </p:blipFill>
        <p:spPr>
          <a:xfrm>
            <a:off x="5362435" y="3521330"/>
            <a:ext cx="1161457" cy="1030162"/>
          </a:xfrm>
          <a:prstGeom prst="rect">
            <a:avLst/>
          </a:prstGeom>
          <a:noFill/>
          <a:ln>
            <a:noFill/>
          </a:ln>
        </p:spPr>
      </p:pic>
      <p:pic>
        <p:nvPicPr>
          <p:cNvPr id="690" name="Google Shape;690;p62"/>
          <p:cNvPicPr preferRelativeResize="0"/>
          <p:nvPr/>
        </p:nvPicPr>
        <p:blipFill rotWithShape="1">
          <a:blip r:embed="rId7">
            <a:alphaModFix/>
          </a:blip>
          <a:srcRect/>
          <a:stretch/>
        </p:blipFill>
        <p:spPr>
          <a:xfrm>
            <a:off x="5422506" y="5301825"/>
            <a:ext cx="1116303" cy="688783"/>
          </a:xfrm>
          <a:prstGeom prst="rect">
            <a:avLst/>
          </a:prstGeom>
          <a:noFill/>
          <a:ln>
            <a:noFill/>
          </a:ln>
        </p:spPr>
      </p:pic>
      <p:pic>
        <p:nvPicPr>
          <p:cNvPr id="691" name="Google Shape;691;p62"/>
          <p:cNvPicPr preferRelativeResize="0"/>
          <p:nvPr/>
        </p:nvPicPr>
        <p:blipFill rotWithShape="1">
          <a:blip r:embed="rId8">
            <a:alphaModFix/>
          </a:blip>
          <a:srcRect/>
          <a:stretch/>
        </p:blipFill>
        <p:spPr>
          <a:xfrm>
            <a:off x="745724" y="4975451"/>
            <a:ext cx="990600" cy="1209675"/>
          </a:xfrm>
          <a:prstGeom prst="rect">
            <a:avLst/>
          </a:prstGeom>
          <a:noFill/>
          <a:ln>
            <a:noFill/>
          </a:ln>
        </p:spPr>
      </p:pic>
      <p:sp>
        <p:nvSpPr>
          <p:cNvPr id="692" name="Google Shape;692;p62"/>
          <p:cNvSpPr/>
          <p:nvPr/>
        </p:nvSpPr>
        <p:spPr>
          <a:xfrm>
            <a:off x="5306238" y="5217318"/>
            <a:ext cx="356862" cy="356862"/>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693" name="Google Shape;693;p62"/>
          <p:cNvPicPr preferRelativeResize="0"/>
          <p:nvPr/>
        </p:nvPicPr>
        <p:blipFill rotWithShape="1">
          <a:blip r:embed="rId9">
            <a:alphaModFix/>
          </a:blip>
          <a:srcRect/>
          <a:stretch/>
        </p:blipFill>
        <p:spPr>
          <a:xfrm>
            <a:off x="5246664" y="5137265"/>
            <a:ext cx="481756" cy="481756"/>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697"/>
        <p:cNvGrpSpPr/>
        <p:nvPr/>
      </p:nvGrpSpPr>
      <p:grpSpPr>
        <a:xfrm>
          <a:off x="0" y="0"/>
          <a:ext cx="0" cy="0"/>
          <a:chOff x="0" y="0"/>
          <a:chExt cx="0" cy="0"/>
        </a:xfrm>
      </p:grpSpPr>
      <p:sp>
        <p:nvSpPr>
          <p:cNvPr id="698" name="Google Shape;698;p63"/>
          <p:cNvSpPr txBox="1">
            <a:spLocks noGrp="1"/>
          </p:cNvSpPr>
          <p:nvPr>
            <p:ph type="title"/>
          </p:nvPr>
        </p:nvSpPr>
        <p:spPr>
          <a:xfrm>
            <a:off x="297225"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Arial"/>
              <a:buNone/>
            </a:pPr>
            <a:r>
              <a:rPr lang="en-US"/>
              <a:t>2.5 Checklist for Distributors</a:t>
            </a:r>
            <a:endParaRPr/>
          </a:p>
        </p:txBody>
      </p:sp>
      <p:pic>
        <p:nvPicPr>
          <p:cNvPr id="699" name="Google Shape;699;p63"/>
          <p:cNvPicPr preferRelativeResize="0"/>
          <p:nvPr/>
        </p:nvPicPr>
        <p:blipFill rotWithShape="1">
          <a:blip r:embed="rId3">
            <a:alphaModFix/>
          </a:blip>
          <a:srcRect/>
          <a:stretch/>
        </p:blipFill>
        <p:spPr>
          <a:xfrm>
            <a:off x="623248" y="1470380"/>
            <a:ext cx="1187796" cy="1439061"/>
          </a:xfrm>
          <a:prstGeom prst="rect">
            <a:avLst/>
          </a:prstGeom>
          <a:noFill/>
          <a:ln>
            <a:noFill/>
          </a:ln>
        </p:spPr>
      </p:pic>
      <p:sp>
        <p:nvSpPr>
          <p:cNvPr id="700" name="Google Shape;700;p63"/>
          <p:cNvSpPr/>
          <p:nvPr/>
        </p:nvSpPr>
        <p:spPr>
          <a:xfrm>
            <a:off x="2726759" y="1941903"/>
            <a:ext cx="2422289" cy="707886"/>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000" b="1">
                <a:solidFill>
                  <a:schemeClr val="accent3"/>
                </a:solidFill>
                <a:latin typeface="Arial"/>
                <a:ea typeface="Arial"/>
                <a:cs typeface="Arial"/>
                <a:sym typeface="Arial"/>
              </a:rPr>
              <a:t>Clean hands before handling</a:t>
            </a:r>
            <a:endParaRPr/>
          </a:p>
        </p:txBody>
      </p:sp>
      <p:sp>
        <p:nvSpPr>
          <p:cNvPr id="701" name="Google Shape;701;p63"/>
          <p:cNvSpPr/>
          <p:nvPr/>
        </p:nvSpPr>
        <p:spPr>
          <a:xfrm>
            <a:off x="2726758" y="3857418"/>
            <a:ext cx="2422289" cy="707886"/>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000" b="1">
                <a:solidFill>
                  <a:schemeClr val="accent3"/>
                </a:solidFill>
                <a:latin typeface="Arial"/>
                <a:ea typeface="Arial"/>
                <a:cs typeface="Arial"/>
                <a:sym typeface="Arial"/>
              </a:rPr>
              <a:t>Clean facilities</a:t>
            </a:r>
            <a:br>
              <a:rPr lang="en-US" sz="2000" b="1">
                <a:solidFill>
                  <a:schemeClr val="accent3"/>
                </a:solidFill>
                <a:latin typeface="Arial"/>
                <a:ea typeface="Arial"/>
                <a:cs typeface="Arial"/>
                <a:sym typeface="Arial"/>
              </a:rPr>
            </a:br>
            <a:endParaRPr sz="2000" b="1">
              <a:solidFill>
                <a:schemeClr val="accent3"/>
              </a:solidFill>
              <a:latin typeface="Arial"/>
              <a:ea typeface="Arial"/>
              <a:cs typeface="Arial"/>
              <a:sym typeface="Arial"/>
            </a:endParaRPr>
          </a:p>
        </p:txBody>
      </p:sp>
      <p:sp>
        <p:nvSpPr>
          <p:cNvPr id="702" name="Google Shape;702;p63"/>
          <p:cNvSpPr/>
          <p:nvPr/>
        </p:nvSpPr>
        <p:spPr>
          <a:xfrm>
            <a:off x="6741286" y="2101365"/>
            <a:ext cx="388963" cy="388963"/>
          </a:xfrm>
          <a:prstGeom prst="roundRect">
            <a:avLst>
              <a:gd name="adj" fmla="val 16667"/>
            </a:avLst>
          </a:prstGeom>
          <a:noFill/>
          <a:ln w="57150" cap="flat" cmpd="sng">
            <a:solidFill>
              <a:schemeClr val="accent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703" name="Google Shape;703;p63"/>
          <p:cNvSpPr/>
          <p:nvPr/>
        </p:nvSpPr>
        <p:spPr>
          <a:xfrm>
            <a:off x="6741285" y="3841931"/>
            <a:ext cx="388963" cy="388963"/>
          </a:xfrm>
          <a:prstGeom prst="roundRect">
            <a:avLst>
              <a:gd name="adj" fmla="val 16667"/>
            </a:avLst>
          </a:prstGeom>
          <a:noFill/>
          <a:ln w="57150" cap="flat" cmpd="sng">
            <a:solidFill>
              <a:schemeClr val="accent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704" name="Google Shape;704;p63"/>
          <p:cNvSpPr/>
          <p:nvPr/>
        </p:nvSpPr>
        <p:spPr>
          <a:xfrm>
            <a:off x="6714651" y="5404584"/>
            <a:ext cx="388963" cy="388963"/>
          </a:xfrm>
          <a:prstGeom prst="roundRect">
            <a:avLst>
              <a:gd name="adj" fmla="val 16667"/>
            </a:avLst>
          </a:prstGeom>
          <a:noFill/>
          <a:ln w="57150" cap="flat" cmpd="sng">
            <a:solidFill>
              <a:schemeClr val="accent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705" name="Google Shape;705;p63"/>
          <p:cNvSpPr/>
          <p:nvPr/>
        </p:nvSpPr>
        <p:spPr>
          <a:xfrm>
            <a:off x="7344627" y="1968672"/>
            <a:ext cx="2422289" cy="707886"/>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000" b="1">
                <a:solidFill>
                  <a:schemeClr val="accent3"/>
                </a:solidFill>
                <a:latin typeface="Arial"/>
                <a:ea typeface="Arial"/>
                <a:cs typeface="Arial"/>
                <a:sym typeface="Arial"/>
              </a:rPr>
              <a:t>Buy from trusted farmers</a:t>
            </a:r>
            <a:endParaRPr/>
          </a:p>
        </p:txBody>
      </p:sp>
      <p:sp>
        <p:nvSpPr>
          <p:cNvPr id="706" name="Google Shape;706;p63"/>
          <p:cNvSpPr/>
          <p:nvPr/>
        </p:nvSpPr>
        <p:spPr>
          <a:xfrm>
            <a:off x="7344626" y="3830784"/>
            <a:ext cx="2422289" cy="707886"/>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000" b="1">
                <a:solidFill>
                  <a:schemeClr val="accent3"/>
                </a:solidFill>
                <a:latin typeface="Arial"/>
                <a:ea typeface="Arial"/>
                <a:cs typeface="Arial"/>
                <a:sym typeface="Arial"/>
              </a:rPr>
              <a:t>Do not handle milk </a:t>
            </a:r>
            <a:br>
              <a:rPr lang="en-US" sz="2000" b="1">
                <a:solidFill>
                  <a:schemeClr val="accent3"/>
                </a:solidFill>
                <a:latin typeface="Arial"/>
                <a:ea typeface="Arial"/>
                <a:cs typeface="Arial"/>
                <a:sym typeface="Arial"/>
              </a:rPr>
            </a:br>
            <a:r>
              <a:rPr lang="en-US" sz="2000" b="1">
                <a:solidFill>
                  <a:schemeClr val="accent3"/>
                </a:solidFill>
                <a:latin typeface="Arial"/>
                <a:ea typeface="Arial"/>
                <a:cs typeface="Arial"/>
                <a:sym typeface="Arial"/>
              </a:rPr>
              <a:t>if sick</a:t>
            </a:r>
            <a:endParaRPr/>
          </a:p>
        </p:txBody>
      </p:sp>
      <p:sp>
        <p:nvSpPr>
          <p:cNvPr id="707" name="Google Shape;707;p63"/>
          <p:cNvSpPr/>
          <p:nvPr/>
        </p:nvSpPr>
        <p:spPr>
          <a:xfrm>
            <a:off x="7344625" y="5280143"/>
            <a:ext cx="2422289" cy="1015663"/>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000" b="1">
                <a:solidFill>
                  <a:schemeClr val="accent3"/>
                </a:solidFill>
                <a:latin typeface="Arial"/>
                <a:ea typeface="Arial"/>
                <a:cs typeface="Arial"/>
                <a:sym typeface="Arial"/>
              </a:rPr>
              <a:t>Use clean / appropriate containers</a:t>
            </a:r>
            <a:endParaRPr/>
          </a:p>
        </p:txBody>
      </p:sp>
      <p:pic>
        <p:nvPicPr>
          <p:cNvPr id="708" name="Google Shape;708;p63"/>
          <p:cNvPicPr preferRelativeResize="0"/>
          <p:nvPr/>
        </p:nvPicPr>
        <p:blipFill rotWithShape="1">
          <a:blip r:embed="rId4">
            <a:alphaModFix/>
          </a:blip>
          <a:srcRect/>
          <a:stretch/>
        </p:blipFill>
        <p:spPr>
          <a:xfrm>
            <a:off x="5384462" y="3447098"/>
            <a:ext cx="1192392" cy="1030162"/>
          </a:xfrm>
          <a:prstGeom prst="rect">
            <a:avLst/>
          </a:prstGeom>
          <a:noFill/>
          <a:ln>
            <a:noFill/>
          </a:ln>
        </p:spPr>
      </p:pic>
      <p:pic>
        <p:nvPicPr>
          <p:cNvPr id="709" name="Google Shape;709;p63"/>
          <p:cNvPicPr preferRelativeResize="0"/>
          <p:nvPr/>
        </p:nvPicPr>
        <p:blipFill rotWithShape="1">
          <a:blip r:embed="rId5">
            <a:alphaModFix/>
          </a:blip>
          <a:srcRect/>
          <a:stretch/>
        </p:blipFill>
        <p:spPr>
          <a:xfrm>
            <a:off x="720736" y="3376391"/>
            <a:ext cx="1238250" cy="1171575"/>
          </a:xfrm>
          <a:prstGeom prst="rect">
            <a:avLst/>
          </a:prstGeom>
          <a:noFill/>
          <a:ln>
            <a:noFill/>
          </a:ln>
        </p:spPr>
      </p:pic>
      <p:pic>
        <p:nvPicPr>
          <p:cNvPr id="710" name="Google Shape;710;p63"/>
          <p:cNvPicPr preferRelativeResize="0"/>
          <p:nvPr/>
        </p:nvPicPr>
        <p:blipFill rotWithShape="1">
          <a:blip r:embed="rId6">
            <a:alphaModFix/>
          </a:blip>
          <a:srcRect/>
          <a:stretch/>
        </p:blipFill>
        <p:spPr>
          <a:xfrm>
            <a:off x="5362435" y="5014666"/>
            <a:ext cx="1161457" cy="1030162"/>
          </a:xfrm>
          <a:prstGeom prst="rect">
            <a:avLst/>
          </a:prstGeom>
          <a:noFill/>
          <a:ln>
            <a:noFill/>
          </a:ln>
        </p:spPr>
      </p:pic>
      <p:sp>
        <p:nvSpPr>
          <p:cNvPr id="711" name="Google Shape;711;p63"/>
          <p:cNvSpPr/>
          <p:nvPr/>
        </p:nvSpPr>
        <p:spPr>
          <a:xfrm>
            <a:off x="2726757" y="5301825"/>
            <a:ext cx="2422289" cy="707886"/>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000" b="1">
                <a:solidFill>
                  <a:schemeClr val="accent3"/>
                </a:solidFill>
                <a:latin typeface="Arial"/>
                <a:ea typeface="Arial"/>
                <a:cs typeface="Arial"/>
                <a:sym typeface="Arial"/>
              </a:rPr>
              <a:t>Keep milk cool </a:t>
            </a:r>
            <a:br>
              <a:rPr lang="en-US" sz="2000" b="1">
                <a:solidFill>
                  <a:schemeClr val="accent3"/>
                </a:solidFill>
                <a:latin typeface="Arial"/>
                <a:ea typeface="Arial"/>
                <a:cs typeface="Arial"/>
                <a:sym typeface="Arial"/>
              </a:rPr>
            </a:br>
            <a:r>
              <a:rPr lang="en-US" sz="2000" b="1">
                <a:solidFill>
                  <a:schemeClr val="accent3"/>
                </a:solidFill>
                <a:latin typeface="Arial"/>
                <a:ea typeface="Arial"/>
                <a:cs typeface="Arial"/>
                <a:sym typeface="Arial"/>
              </a:rPr>
              <a:t>and covered</a:t>
            </a:r>
            <a:endParaRPr/>
          </a:p>
        </p:txBody>
      </p:sp>
      <p:pic>
        <p:nvPicPr>
          <p:cNvPr id="712" name="Google Shape;712;p63"/>
          <p:cNvPicPr preferRelativeResize="0"/>
          <p:nvPr/>
        </p:nvPicPr>
        <p:blipFill rotWithShape="1">
          <a:blip r:embed="rId7">
            <a:alphaModFix/>
          </a:blip>
          <a:srcRect/>
          <a:stretch/>
        </p:blipFill>
        <p:spPr>
          <a:xfrm>
            <a:off x="745724" y="4975451"/>
            <a:ext cx="990600" cy="1209675"/>
          </a:xfrm>
          <a:prstGeom prst="rect">
            <a:avLst/>
          </a:prstGeom>
          <a:noFill/>
          <a:ln>
            <a:noFill/>
          </a:ln>
        </p:spPr>
      </p:pic>
      <p:sp>
        <p:nvSpPr>
          <p:cNvPr id="713" name="Google Shape;713;p63"/>
          <p:cNvSpPr/>
          <p:nvPr/>
        </p:nvSpPr>
        <p:spPr>
          <a:xfrm>
            <a:off x="2123418" y="2101364"/>
            <a:ext cx="388963" cy="388963"/>
          </a:xfrm>
          <a:prstGeom prst="roundRect">
            <a:avLst>
              <a:gd name="adj" fmla="val 16667"/>
            </a:avLst>
          </a:prstGeom>
          <a:noFill/>
          <a:ln w="57150" cap="flat" cmpd="sng">
            <a:solidFill>
              <a:schemeClr val="accent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714" name="Google Shape;714;p63"/>
          <p:cNvSpPr/>
          <p:nvPr/>
        </p:nvSpPr>
        <p:spPr>
          <a:xfrm>
            <a:off x="2123418" y="3841930"/>
            <a:ext cx="388963" cy="388963"/>
          </a:xfrm>
          <a:prstGeom prst="roundRect">
            <a:avLst>
              <a:gd name="adj" fmla="val 16667"/>
            </a:avLst>
          </a:prstGeom>
          <a:noFill/>
          <a:ln w="57150" cap="flat" cmpd="sng">
            <a:solidFill>
              <a:schemeClr val="accent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715" name="Google Shape;715;p63"/>
          <p:cNvSpPr/>
          <p:nvPr/>
        </p:nvSpPr>
        <p:spPr>
          <a:xfrm>
            <a:off x="2123418" y="5404583"/>
            <a:ext cx="388963" cy="388963"/>
          </a:xfrm>
          <a:prstGeom prst="roundRect">
            <a:avLst>
              <a:gd name="adj" fmla="val 16667"/>
            </a:avLst>
          </a:prstGeom>
          <a:noFill/>
          <a:ln w="57150" cap="flat" cmpd="sng">
            <a:solidFill>
              <a:schemeClr val="accent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nvGrpSpPr>
          <p:cNvPr id="716" name="Google Shape;716;p63"/>
          <p:cNvGrpSpPr/>
          <p:nvPr/>
        </p:nvGrpSpPr>
        <p:grpSpPr>
          <a:xfrm>
            <a:off x="5268073" y="1688096"/>
            <a:ext cx="1161458" cy="902811"/>
            <a:chOff x="5473203" y="1721523"/>
            <a:chExt cx="964732" cy="749894"/>
          </a:xfrm>
        </p:grpSpPr>
        <p:sp>
          <p:nvSpPr>
            <p:cNvPr id="717" name="Google Shape;717;p63"/>
            <p:cNvSpPr/>
            <p:nvPr/>
          </p:nvSpPr>
          <p:spPr>
            <a:xfrm>
              <a:off x="5695811" y="1721523"/>
              <a:ext cx="733997" cy="240849"/>
            </a:xfrm>
            <a:custGeom>
              <a:avLst/>
              <a:gdLst/>
              <a:ahLst/>
              <a:cxnLst/>
              <a:rect l="l" t="t" r="r" b="b"/>
              <a:pathLst>
                <a:path w="733997" h="240849" extrusionOk="0">
                  <a:moveTo>
                    <a:pt x="372803" y="1741"/>
                  </a:moveTo>
                  <a:cubicBezTo>
                    <a:pt x="369320" y="-580"/>
                    <a:pt x="363411" y="-580"/>
                    <a:pt x="359929" y="1741"/>
                  </a:cubicBezTo>
                  <a:lnTo>
                    <a:pt x="0" y="240850"/>
                  </a:lnTo>
                  <a:lnTo>
                    <a:pt x="733998" y="240850"/>
                  </a:lnTo>
                  <a:lnTo>
                    <a:pt x="372803" y="1741"/>
                  </a:lnTo>
                  <a:close/>
                </a:path>
              </a:pathLst>
            </a:custGeom>
            <a:solidFill>
              <a:srgbClr val="682623"/>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718" name="Google Shape;718;p63"/>
            <p:cNvSpPr/>
            <p:nvPr/>
          </p:nvSpPr>
          <p:spPr>
            <a:xfrm>
              <a:off x="5687582" y="1985904"/>
              <a:ext cx="750353" cy="485392"/>
            </a:xfrm>
            <a:custGeom>
              <a:avLst/>
              <a:gdLst/>
              <a:ahLst/>
              <a:cxnLst/>
              <a:rect l="l" t="t" r="r" b="b"/>
              <a:pathLst>
                <a:path w="750353" h="485392" extrusionOk="0">
                  <a:moveTo>
                    <a:pt x="0" y="0"/>
                  </a:moveTo>
                  <a:lnTo>
                    <a:pt x="0" y="473680"/>
                  </a:lnTo>
                  <a:cubicBezTo>
                    <a:pt x="0" y="479589"/>
                    <a:pt x="4643" y="485392"/>
                    <a:pt x="11713" y="485392"/>
                  </a:cubicBezTo>
                  <a:lnTo>
                    <a:pt x="171154" y="485392"/>
                  </a:lnTo>
                  <a:lnTo>
                    <a:pt x="171154" y="131267"/>
                  </a:lnTo>
                  <a:cubicBezTo>
                    <a:pt x="171154" y="124197"/>
                    <a:pt x="177063" y="119554"/>
                    <a:pt x="182866" y="119554"/>
                  </a:cubicBezTo>
                  <a:lnTo>
                    <a:pt x="555774" y="119554"/>
                  </a:lnTo>
                  <a:lnTo>
                    <a:pt x="555774" y="473680"/>
                  </a:lnTo>
                  <a:cubicBezTo>
                    <a:pt x="555774" y="479589"/>
                    <a:pt x="560417" y="485392"/>
                    <a:pt x="567487" y="485392"/>
                  </a:cubicBezTo>
                  <a:lnTo>
                    <a:pt x="738641" y="485392"/>
                  </a:lnTo>
                  <a:cubicBezTo>
                    <a:pt x="744550" y="485392"/>
                    <a:pt x="750353" y="479483"/>
                    <a:pt x="750353" y="473680"/>
                  </a:cubicBezTo>
                  <a:lnTo>
                    <a:pt x="750353" y="0"/>
                  </a:lnTo>
                  <a:lnTo>
                    <a:pt x="0" y="0"/>
                  </a:lnTo>
                  <a:close/>
                </a:path>
              </a:pathLst>
            </a:custGeom>
            <a:solidFill>
              <a:srgbClr val="682623"/>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719" name="Google Shape;719;p63"/>
            <p:cNvSpPr/>
            <p:nvPr/>
          </p:nvSpPr>
          <p:spPr>
            <a:xfrm>
              <a:off x="5881404" y="2228811"/>
              <a:ext cx="338525" cy="242606"/>
            </a:xfrm>
            <a:custGeom>
              <a:avLst/>
              <a:gdLst/>
              <a:ahLst/>
              <a:cxnLst/>
              <a:rect l="l" t="t" r="r" b="b"/>
              <a:pathLst>
                <a:path w="338525" h="242606" extrusionOk="0">
                  <a:moveTo>
                    <a:pt x="334305" y="65950"/>
                  </a:moveTo>
                  <a:cubicBezTo>
                    <a:pt x="330717" y="63629"/>
                    <a:pt x="324491" y="58669"/>
                    <a:pt x="320060" y="52021"/>
                  </a:cubicBezTo>
                  <a:cubicBezTo>
                    <a:pt x="315628" y="45268"/>
                    <a:pt x="314256" y="44424"/>
                    <a:pt x="313834" y="38409"/>
                  </a:cubicBezTo>
                  <a:cubicBezTo>
                    <a:pt x="313834" y="38409"/>
                    <a:pt x="323964" y="38937"/>
                    <a:pt x="328607" y="30284"/>
                  </a:cubicBezTo>
                  <a:cubicBezTo>
                    <a:pt x="328607" y="30284"/>
                    <a:pt x="323753" y="24270"/>
                    <a:pt x="314889" y="26591"/>
                  </a:cubicBezTo>
                  <a:cubicBezTo>
                    <a:pt x="306025" y="28912"/>
                    <a:pt x="304865" y="30073"/>
                    <a:pt x="304232" y="29018"/>
                  </a:cubicBezTo>
                  <a:cubicBezTo>
                    <a:pt x="303493" y="27963"/>
                    <a:pt x="301066" y="22054"/>
                    <a:pt x="298006" y="20365"/>
                  </a:cubicBezTo>
                  <a:cubicBezTo>
                    <a:pt x="296951" y="16989"/>
                    <a:pt x="296634" y="11291"/>
                    <a:pt x="302754" y="4221"/>
                  </a:cubicBezTo>
                  <a:cubicBezTo>
                    <a:pt x="302754" y="4221"/>
                    <a:pt x="291991" y="8125"/>
                    <a:pt x="290303" y="18677"/>
                  </a:cubicBezTo>
                  <a:cubicBezTo>
                    <a:pt x="289037" y="18677"/>
                    <a:pt x="287665" y="18888"/>
                    <a:pt x="286293" y="19310"/>
                  </a:cubicBezTo>
                  <a:cubicBezTo>
                    <a:pt x="284288" y="19838"/>
                    <a:pt x="282283" y="20893"/>
                    <a:pt x="279962" y="22159"/>
                  </a:cubicBezTo>
                  <a:lnTo>
                    <a:pt x="279962" y="22159"/>
                  </a:lnTo>
                  <a:cubicBezTo>
                    <a:pt x="279962" y="22159"/>
                    <a:pt x="268566" y="17305"/>
                    <a:pt x="273314" y="0"/>
                  </a:cubicBezTo>
                  <a:cubicBezTo>
                    <a:pt x="273314" y="0"/>
                    <a:pt x="260335" y="13296"/>
                    <a:pt x="270782" y="28279"/>
                  </a:cubicBezTo>
                  <a:cubicBezTo>
                    <a:pt x="268882" y="29546"/>
                    <a:pt x="266878" y="30917"/>
                    <a:pt x="264662" y="32184"/>
                  </a:cubicBezTo>
                  <a:cubicBezTo>
                    <a:pt x="255059" y="38198"/>
                    <a:pt x="251999" y="38515"/>
                    <a:pt x="243663" y="41680"/>
                  </a:cubicBezTo>
                  <a:cubicBezTo>
                    <a:pt x="235433" y="44740"/>
                    <a:pt x="219816" y="50228"/>
                    <a:pt x="212957" y="49805"/>
                  </a:cubicBezTo>
                  <a:cubicBezTo>
                    <a:pt x="206098" y="49278"/>
                    <a:pt x="194069" y="48328"/>
                    <a:pt x="180879" y="49805"/>
                  </a:cubicBezTo>
                  <a:cubicBezTo>
                    <a:pt x="167689" y="51283"/>
                    <a:pt x="152072" y="51705"/>
                    <a:pt x="140886" y="52338"/>
                  </a:cubicBezTo>
                  <a:cubicBezTo>
                    <a:pt x="129701" y="52971"/>
                    <a:pt x="106170" y="53182"/>
                    <a:pt x="98151" y="52338"/>
                  </a:cubicBezTo>
                  <a:cubicBezTo>
                    <a:pt x="90026" y="51494"/>
                    <a:pt x="82850" y="50966"/>
                    <a:pt x="75147" y="51283"/>
                  </a:cubicBezTo>
                  <a:cubicBezTo>
                    <a:pt x="67445" y="51599"/>
                    <a:pt x="43702" y="50228"/>
                    <a:pt x="33256" y="51494"/>
                  </a:cubicBezTo>
                  <a:cubicBezTo>
                    <a:pt x="22810" y="52654"/>
                    <a:pt x="5821" y="59935"/>
                    <a:pt x="5821" y="86526"/>
                  </a:cubicBezTo>
                  <a:cubicBezTo>
                    <a:pt x="5821" y="113118"/>
                    <a:pt x="7298" y="113645"/>
                    <a:pt x="7087" y="122614"/>
                  </a:cubicBezTo>
                  <a:cubicBezTo>
                    <a:pt x="6559" y="140553"/>
                    <a:pt x="861" y="145512"/>
                    <a:pt x="17" y="157858"/>
                  </a:cubicBezTo>
                  <a:cubicBezTo>
                    <a:pt x="-299" y="163345"/>
                    <a:pt x="3816" y="177274"/>
                    <a:pt x="7615" y="181600"/>
                  </a:cubicBezTo>
                  <a:cubicBezTo>
                    <a:pt x="7615" y="181600"/>
                    <a:pt x="7404" y="174741"/>
                    <a:pt x="10780" y="166722"/>
                  </a:cubicBezTo>
                  <a:cubicBezTo>
                    <a:pt x="14051" y="158702"/>
                    <a:pt x="12996" y="140447"/>
                    <a:pt x="12574" y="124936"/>
                  </a:cubicBezTo>
                  <a:cubicBezTo>
                    <a:pt x="12258" y="109319"/>
                    <a:pt x="12363" y="122298"/>
                    <a:pt x="12469" y="109635"/>
                  </a:cubicBezTo>
                  <a:cubicBezTo>
                    <a:pt x="12574" y="97078"/>
                    <a:pt x="13418" y="88953"/>
                    <a:pt x="15634" y="83255"/>
                  </a:cubicBezTo>
                  <a:cubicBezTo>
                    <a:pt x="15634" y="83255"/>
                    <a:pt x="15740" y="112906"/>
                    <a:pt x="28297" y="139286"/>
                  </a:cubicBezTo>
                  <a:cubicBezTo>
                    <a:pt x="28297" y="139286"/>
                    <a:pt x="25342" y="152793"/>
                    <a:pt x="24181" y="156803"/>
                  </a:cubicBezTo>
                  <a:cubicBezTo>
                    <a:pt x="23021" y="160813"/>
                    <a:pt x="21649" y="165772"/>
                    <a:pt x="19960" y="167671"/>
                  </a:cubicBezTo>
                  <a:cubicBezTo>
                    <a:pt x="18272" y="169571"/>
                    <a:pt x="14579" y="179701"/>
                    <a:pt x="17428" y="188353"/>
                  </a:cubicBezTo>
                  <a:cubicBezTo>
                    <a:pt x="17428" y="188353"/>
                    <a:pt x="15845" y="205448"/>
                    <a:pt x="14579" y="211357"/>
                  </a:cubicBezTo>
                  <a:cubicBezTo>
                    <a:pt x="13313" y="217266"/>
                    <a:pt x="11308" y="221909"/>
                    <a:pt x="11624" y="223069"/>
                  </a:cubicBezTo>
                  <a:cubicBezTo>
                    <a:pt x="11941" y="224230"/>
                    <a:pt x="12469" y="228662"/>
                    <a:pt x="12785" y="228768"/>
                  </a:cubicBezTo>
                  <a:cubicBezTo>
                    <a:pt x="13102" y="228873"/>
                    <a:pt x="14051" y="230139"/>
                    <a:pt x="14473" y="229612"/>
                  </a:cubicBezTo>
                  <a:cubicBezTo>
                    <a:pt x="14896" y="229084"/>
                    <a:pt x="15951" y="227185"/>
                    <a:pt x="15951" y="227185"/>
                  </a:cubicBezTo>
                  <a:lnTo>
                    <a:pt x="18272" y="228979"/>
                  </a:lnTo>
                  <a:cubicBezTo>
                    <a:pt x="18272" y="228979"/>
                    <a:pt x="18589" y="239742"/>
                    <a:pt x="22493" y="241008"/>
                  </a:cubicBezTo>
                  <a:cubicBezTo>
                    <a:pt x="26397" y="242274"/>
                    <a:pt x="30301" y="242696"/>
                    <a:pt x="34522" y="242591"/>
                  </a:cubicBezTo>
                  <a:cubicBezTo>
                    <a:pt x="38743" y="242485"/>
                    <a:pt x="41381" y="240797"/>
                    <a:pt x="41381" y="240164"/>
                  </a:cubicBezTo>
                  <a:cubicBezTo>
                    <a:pt x="41381" y="239636"/>
                    <a:pt x="35472" y="231617"/>
                    <a:pt x="33362" y="230350"/>
                  </a:cubicBezTo>
                  <a:cubicBezTo>
                    <a:pt x="31251" y="229084"/>
                    <a:pt x="28191" y="228345"/>
                    <a:pt x="27558" y="222331"/>
                  </a:cubicBezTo>
                  <a:cubicBezTo>
                    <a:pt x="26819" y="216422"/>
                    <a:pt x="27136" y="202599"/>
                    <a:pt x="28719" y="194896"/>
                  </a:cubicBezTo>
                  <a:cubicBezTo>
                    <a:pt x="30301" y="187193"/>
                    <a:pt x="32306" y="189198"/>
                    <a:pt x="33678" y="184027"/>
                  </a:cubicBezTo>
                  <a:cubicBezTo>
                    <a:pt x="35050" y="178857"/>
                    <a:pt x="43491" y="168305"/>
                    <a:pt x="45707" y="167144"/>
                  </a:cubicBezTo>
                  <a:cubicBezTo>
                    <a:pt x="49401" y="163978"/>
                    <a:pt x="58370" y="156381"/>
                    <a:pt x="61852" y="151421"/>
                  </a:cubicBezTo>
                  <a:cubicBezTo>
                    <a:pt x="65334" y="146462"/>
                    <a:pt x="69660" y="138442"/>
                    <a:pt x="71771" y="133588"/>
                  </a:cubicBezTo>
                  <a:cubicBezTo>
                    <a:pt x="71771" y="133588"/>
                    <a:pt x="68816" y="146251"/>
                    <a:pt x="65334" y="152899"/>
                  </a:cubicBezTo>
                  <a:cubicBezTo>
                    <a:pt x="62274" y="158597"/>
                    <a:pt x="55415" y="166933"/>
                    <a:pt x="50983" y="171576"/>
                  </a:cubicBezTo>
                  <a:cubicBezTo>
                    <a:pt x="51617" y="172103"/>
                    <a:pt x="52144" y="172631"/>
                    <a:pt x="52461" y="172842"/>
                  </a:cubicBezTo>
                  <a:cubicBezTo>
                    <a:pt x="53938" y="174108"/>
                    <a:pt x="56048" y="177801"/>
                    <a:pt x="56470" y="180017"/>
                  </a:cubicBezTo>
                  <a:cubicBezTo>
                    <a:pt x="56787" y="181917"/>
                    <a:pt x="56470" y="190886"/>
                    <a:pt x="61430" y="190780"/>
                  </a:cubicBezTo>
                  <a:cubicBezTo>
                    <a:pt x="63646" y="190780"/>
                    <a:pt x="64807" y="187615"/>
                    <a:pt x="65440" y="185821"/>
                  </a:cubicBezTo>
                  <a:cubicBezTo>
                    <a:pt x="65967" y="184133"/>
                    <a:pt x="67022" y="181072"/>
                    <a:pt x="67445" y="180650"/>
                  </a:cubicBezTo>
                  <a:cubicBezTo>
                    <a:pt x="67445" y="180650"/>
                    <a:pt x="68500" y="180967"/>
                    <a:pt x="71243" y="180334"/>
                  </a:cubicBezTo>
                  <a:cubicBezTo>
                    <a:pt x="73987" y="179595"/>
                    <a:pt x="75992" y="180123"/>
                    <a:pt x="76414" y="181389"/>
                  </a:cubicBezTo>
                  <a:cubicBezTo>
                    <a:pt x="77258" y="183816"/>
                    <a:pt x="76414" y="191097"/>
                    <a:pt x="81057" y="190675"/>
                  </a:cubicBezTo>
                  <a:cubicBezTo>
                    <a:pt x="84644" y="190358"/>
                    <a:pt x="84539" y="182972"/>
                    <a:pt x="84855" y="180017"/>
                  </a:cubicBezTo>
                  <a:cubicBezTo>
                    <a:pt x="85172" y="177168"/>
                    <a:pt x="87388" y="177274"/>
                    <a:pt x="89287" y="176324"/>
                  </a:cubicBezTo>
                  <a:cubicBezTo>
                    <a:pt x="91187" y="175374"/>
                    <a:pt x="94036" y="173158"/>
                    <a:pt x="96146" y="170626"/>
                  </a:cubicBezTo>
                  <a:cubicBezTo>
                    <a:pt x="98256" y="168093"/>
                    <a:pt x="102688" y="163556"/>
                    <a:pt x="106487" y="163767"/>
                  </a:cubicBezTo>
                  <a:cubicBezTo>
                    <a:pt x="110286" y="163978"/>
                    <a:pt x="115667" y="164822"/>
                    <a:pt x="120732" y="165983"/>
                  </a:cubicBezTo>
                  <a:cubicBezTo>
                    <a:pt x="125797" y="167144"/>
                    <a:pt x="140570" y="167249"/>
                    <a:pt x="150172" y="164400"/>
                  </a:cubicBezTo>
                  <a:cubicBezTo>
                    <a:pt x="158719" y="161868"/>
                    <a:pt x="172543" y="154165"/>
                    <a:pt x="190270" y="157964"/>
                  </a:cubicBezTo>
                  <a:cubicBezTo>
                    <a:pt x="190270" y="157964"/>
                    <a:pt x="190270" y="157964"/>
                    <a:pt x="190270" y="157964"/>
                  </a:cubicBezTo>
                  <a:cubicBezTo>
                    <a:pt x="190270" y="140975"/>
                    <a:pt x="198184" y="129262"/>
                    <a:pt x="198184" y="129262"/>
                  </a:cubicBezTo>
                  <a:cubicBezTo>
                    <a:pt x="194385" y="152265"/>
                    <a:pt x="197656" y="175796"/>
                    <a:pt x="198606" y="178751"/>
                  </a:cubicBezTo>
                  <a:cubicBezTo>
                    <a:pt x="199556" y="181706"/>
                    <a:pt x="198184" y="184449"/>
                    <a:pt x="198817" y="188353"/>
                  </a:cubicBezTo>
                  <a:cubicBezTo>
                    <a:pt x="199556" y="192258"/>
                    <a:pt x="200294" y="195845"/>
                    <a:pt x="200400" y="200066"/>
                  </a:cubicBezTo>
                  <a:cubicBezTo>
                    <a:pt x="200505" y="204287"/>
                    <a:pt x="199345" y="220326"/>
                    <a:pt x="198289" y="224441"/>
                  </a:cubicBezTo>
                  <a:cubicBezTo>
                    <a:pt x="197234" y="228556"/>
                    <a:pt x="196707" y="233094"/>
                    <a:pt x="198500" y="233305"/>
                  </a:cubicBezTo>
                  <a:cubicBezTo>
                    <a:pt x="200294" y="233410"/>
                    <a:pt x="201033" y="230772"/>
                    <a:pt x="202299" y="231617"/>
                  </a:cubicBezTo>
                  <a:cubicBezTo>
                    <a:pt x="203565" y="232461"/>
                    <a:pt x="204621" y="238264"/>
                    <a:pt x="208208" y="240480"/>
                  </a:cubicBezTo>
                  <a:cubicBezTo>
                    <a:pt x="211902" y="242696"/>
                    <a:pt x="217916" y="242380"/>
                    <a:pt x="220449" y="241958"/>
                  </a:cubicBezTo>
                  <a:cubicBezTo>
                    <a:pt x="222981" y="241535"/>
                    <a:pt x="225514" y="240375"/>
                    <a:pt x="225725" y="238475"/>
                  </a:cubicBezTo>
                  <a:cubicBezTo>
                    <a:pt x="225936" y="236682"/>
                    <a:pt x="222454" y="233621"/>
                    <a:pt x="219182" y="231617"/>
                  </a:cubicBezTo>
                  <a:cubicBezTo>
                    <a:pt x="216017" y="229506"/>
                    <a:pt x="212640" y="229401"/>
                    <a:pt x="211268" y="220854"/>
                  </a:cubicBezTo>
                  <a:cubicBezTo>
                    <a:pt x="209897" y="212306"/>
                    <a:pt x="210213" y="207030"/>
                    <a:pt x="210319" y="203654"/>
                  </a:cubicBezTo>
                  <a:cubicBezTo>
                    <a:pt x="210424" y="200277"/>
                    <a:pt x="210635" y="198061"/>
                    <a:pt x="210213" y="195951"/>
                  </a:cubicBezTo>
                  <a:cubicBezTo>
                    <a:pt x="210213" y="195951"/>
                    <a:pt x="212640" y="194579"/>
                    <a:pt x="213801" y="185926"/>
                  </a:cubicBezTo>
                  <a:cubicBezTo>
                    <a:pt x="214962" y="177274"/>
                    <a:pt x="226147" y="165244"/>
                    <a:pt x="231001" y="158702"/>
                  </a:cubicBezTo>
                  <a:cubicBezTo>
                    <a:pt x="235855" y="152160"/>
                    <a:pt x="243874" y="144985"/>
                    <a:pt x="247673" y="130950"/>
                  </a:cubicBezTo>
                  <a:cubicBezTo>
                    <a:pt x="251577" y="117022"/>
                    <a:pt x="258330" y="111007"/>
                    <a:pt x="263290" y="103515"/>
                  </a:cubicBezTo>
                  <a:cubicBezTo>
                    <a:pt x="268249" y="95918"/>
                    <a:pt x="277746" y="80723"/>
                    <a:pt x="280279" y="79984"/>
                  </a:cubicBezTo>
                  <a:cubicBezTo>
                    <a:pt x="282811" y="79246"/>
                    <a:pt x="285871" y="79035"/>
                    <a:pt x="288509" y="79773"/>
                  </a:cubicBezTo>
                  <a:cubicBezTo>
                    <a:pt x="291147" y="80512"/>
                    <a:pt x="300116" y="79984"/>
                    <a:pt x="303810" y="79773"/>
                  </a:cubicBezTo>
                  <a:cubicBezTo>
                    <a:pt x="307608" y="79562"/>
                    <a:pt x="310035" y="81356"/>
                    <a:pt x="316683" y="81039"/>
                  </a:cubicBezTo>
                  <a:cubicBezTo>
                    <a:pt x="316683" y="81039"/>
                    <a:pt x="321748" y="83150"/>
                    <a:pt x="326074" y="83361"/>
                  </a:cubicBezTo>
                  <a:cubicBezTo>
                    <a:pt x="330401" y="83572"/>
                    <a:pt x="335255" y="82095"/>
                    <a:pt x="336204" y="80301"/>
                  </a:cubicBezTo>
                  <a:cubicBezTo>
                    <a:pt x="337154" y="78507"/>
                    <a:pt x="338315" y="73442"/>
                    <a:pt x="338526" y="71859"/>
                  </a:cubicBezTo>
                  <a:cubicBezTo>
                    <a:pt x="338420" y="69960"/>
                    <a:pt x="337893" y="68271"/>
                    <a:pt x="334305" y="65950"/>
                  </a:cubicBezTo>
                  <a:close/>
                </a:path>
              </a:pathLst>
            </a:custGeom>
            <a:solidFill>
              <a:srgbClr val="682623"/>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grpSp>
          <p:nvGrpSpPr>
            <p:cNvPr id="720" name="Google Shape;720;p63"/>
            <p:cNvGrpSpPr/>
            <p:nvPr/>
          </p:nvGrpSpPr>
          <p:grpSpPr>
            <a:xfrm>
              <a:off x="5473203" y="1847376"/>
              <a:ext cx="355763" cy="507976"/>
              <a:chOff x="5492523" y="1802681"/>
              <a:chExt cx="355763" cy="507976"/>
            </a:xfrm>
          </p:grpSpPr>
          <p:sp>
            <p:nvSpPr>
              <p:cNvPr id="721" name="Google Shape;721;p63"/>
              <p:cNvSpPr/>
              <p:nvPr/>
            </p:nvSpPr>
            <p:spPr>
              <a:xfrm>
                <a:off x="5561426" y="1841947"/>
                <a:ext cx="218690" cy="240849"/>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nvGrpSpPr>
              <p:cNvPr id="722" name="Google Shape;722;p63"/>
              <p:cNvGrpSpPr/>
              <p:nvPr/>
            </p:nvGrpSpPr>
            <p:grpSpPr>
              <a:xfrm>
                <a:off x="5492523" y="1802681"/>
                <a:ext cx="355763" cy="507976"/>
                <a:chOff x="6250315" y="5811051"/>
                <a:chExt cx="355763" cy="507976"/>
              </a:xfrm>
            </p:grpSpPr>
            <p:sp>
              <p:nvSpPr>
                <p:cNvPr id="723" name="Google Shape;723;p63"/>
                <p:cNvSpPr/>
                <p:nvPr/>
              </p:nvSpPr>
              <p:spPr>
                <a:xfrm>
                  <a:off x="6250315" y="5811051"/>
                  <a:ext cx="355763" cy="507976"/>
                </a:xfrm>
                <a:custGeom>
                  <a:avLst/>
                  <a:gdLst/>
                  <a:ahLst/>
                  <a:cxnLst/>
                  <a:rect l="l" t="t" r="r" b="b"/>
                  <a:pathLst>
                    <a:path w="355763" h="507976" extrusionOk="0">
                      <a:moveTo>
                        <a:pt x="111257" y="468391"/>
                      </a:moveTo>
                      <a:cubicBezTo>
                        <a:pt x="97125" y="489230"/>
                        <a:pt x="79964" y="507977"/>
                        <a:pt x="79964" y="507977"/>
                      </a:cubicBezTo>
                      <a:cubicBezTo>
                        <a:pt x="79964" y="507977"/>
                        <a:pt x="76503" y="498603"/>
                        <a:pt x="73042" y="485769"/>
                      </a:cubicBezTo>
                      <a:moveTo>
                        <a:pt x="73114" y="485841"/>
                      </a:moveTo>
                      <a:lnTo>
                        <a:pt x="73114" y="485841"/>
                      </a:lnTo>
                      <a:cubicBezTo>
                        <a:pt x="67057" y="463344"/>
                        <a:pt x="70158" y="452745"/>
                        <a:pt x="51338" y="462335"/>
                      </a:cubicBezTo>
                      <a:cubicBezTo>
                        <a:pt x="46507" y="464786"/>
                        <a:pt x="24876" y="473078"/>
                        <a:pt x="16079" y="472357"/>
                      </a:cubicBezTo>
                      <a:lnTo>
                        <a:pt x="0" y="472934"/>
                      </a:lnTo>
                      <a:lnTo>
                        <a:pt x="17882" y="450437"/>
                      </a:lnTo>
                      <a:cubicBezTo>
                        <a:pt x="42181" y="419937"/>
                        <a:pt x="62298" y="383741"/>
                        <a:pt x="71023" y="345237"/>
                      </a:cubicBezTo>
                      <a:lnTo>
                        <a:pt x="86886" y="296566"/>
                      </a:lnTo>
                      <a:lnTo>
                        <a:pt x="109671" y="299018"/>
                      </a:lnTo>
                      <a:cubicBezTo>
                        <a:pt x="122217" y="300316"/>
                        <a:pt x="135484" y="303921"/>
                        <a:pt x="139162" y="306949"/>
                      </a:cubicBezTo>
                      <a:cubicBezTo>
                        <a:pt x="142839" y="309978"/>
                        <a:pt x="151419" y="314448"/>
                        <a:pt x="158197" y="316900"/>
                      </a:cubicBezTo>
                      <a:cubicBezTo>
                        <a:pt x="172402" y="322019"/>
                        <a:pt x="165263" y="346030"/>
                        <a:pt x="155890" y="375160"/>
                      </a:cubicBezTo>
                      <a:cubicBezTo>
                        <a:pt x="143993" y="411933"/>
                        <a:pt x="130437" y="440415"/>
                        <a:pt x="111329" y="468463"/>
                      </a:cubicBezTo>
                      <a:moveTo>
                        <a:pt x="266498" y="497882"/>
                      </a:moveTo>
                      <a:cubicBezTo>
                        <a:pt x="241911" y="472357"/>
                        <a:pt x="215376" y="423614"/>
                        <a:pt x="199729" y="375088"/>
                      </a:cubicBezTo>
                      <a:cubicBezTo>
                        <a:pt x="190284" y="345958"/>
                        <a:pt x="185309" y="322019"/>
                        <a:pt x="199513" y="316827"/>
                      </a:cubicBezTo>
                      <a:cubicBezTo>
                        <a:pt x="206291" y="314376"/>
                        <a:pt x="214799" y="309905"/>
                        <a:pt x="218549" y="306877"/>
                      </a:cubicBezTo>
                      <a:cubicBezTo>
                        <a:pt x="222226" y="303849"/>
                        <a:pt x="235710" y="300243"/>
                        <a:pt x="248472" y="298873"/>
                      </a:cubicBezTo>
                      <a:lnTo>
                        <a:pt x="271690" y="296422"/>
                      </a:lnTo>
                      <a:lnTo>
                        <a:pt x="283082" y="335935"/>
                      </a:lnTo>
                      <a:cubicBezTo>
                        <a:pt x="296205" y="381650"/>
                        <a:pt x="311203" y="420370"/>
                        <a:pt x="339107" y="452096"/>
                      </a:cubicBezTo>
                      <a:lnTo>
                        <a:pt x="355764" y="470987"/>
                      </a:lnTo>
                      <a:lnTo>
                        <a:pt x="339684" y="472285"/>
                      </a:lnTo>
                      <a:cubicBezTo>
                        <a:pt x="330815" y="473006"/>
                        <a:pt x="306228" y="464786"/>
                        <a:pt x="301397" y="462262"/>
                      </a:cubicBezTo>
                      <a:cubicBezTo>
                        <a:pt x="282794" y="452745"/>
                        <a:pt x="288923" y="463344"/>
                        <a:pt x="282289" y="486057"/>
                      </a:cubicBezTo>
                      <a:lnTo>
                        <a:pt x="276016" y="507616"/>
                      </a:lnTo>
                      <a:lnTo>
                        <a:pt x="266498" y="497882"/>
                      </a:lnTo>
                      <a:close/>
                      <a:moveTo>
                        <a:pt x="144714" y="283083"/>
                      </a:moveTo>
                      <a:cubicBezTo>
                        <a:pt x="134042" y="275800"/>
                        <a:pt x="123443" y="272772"/>
                        <a:pt x="108950" y="272700"/>
                      </a:cubicBezTo>
                      <a:cubicBezTo>
                        <a:pt x="82920" y="272627"/>
                        <a:pt x="79675" y="270536"/>
                        <a:pt x="69004" y="246742"/>
                      </a:cubicBezTo>
                      <a:cubicBezTo>
                        <a:pt x="63885" y="235349"/>
                        <a:pt x="52636" y="221577"/>
                        <a:pt x="41893" y="213430"/>
                      </a:cubicBezTo>
                      <a:cubicBezTo>
                        <a:pt x="22208" y="198576"/>
                        <a:pt x="19685" y="189491"/>
                        <a:pt x="27832" y="162452"/>
                      </a:cubicBezTo>
                      <a:cubicBezTo>
                        <a:pt x="30717" y="152790"/>
                        <a:pt x="30500" y="142334"/>
                        <a:pt x="27111" y="130293"/>
                      </a:cubicBezTo>
                      <a:cubicBezTo>
                        <a:pt x="20333" y="106138"/>
                        <a:pt x="24804" y="92654"/>
                        <a:pt x="43551" y="80469"/>
                      </a:cubicBezTo>
                      <a:cubicBezTo>
                        <a:pt x="53429" y="74124"/>
                        <a:pt x="62010" y="63452"/>
                        <a:pt x="66697" y="51987"/>
                      </a:cubicBezTo>
                      <a:cubicBezTo>
                        <a:pt x="76070" y="28770"/>
                        <a:pt x="87319" y="21271"/>
                        <a:pt x="113060" y="21271"/>
                      </a:cubicBezTo>
                      <a:cubicBezTo>
                        <a:pt x="127913" y="21271"/>
                        <a:pt x="137720" y="18315"/>
                        <a:pt x="148679" y="10599"/>
                      </a:cubicBezTo>
                      <a:cubicBezTo>
                        <a:pt x="157188" y="4687"/>
                        <a:pt x="169950" y="0"/>
                        <a:pt x="177738" y="0"/>
                      </a:cubicBezTo>
                      <a:cubicBezTo>
                        <a:pt x="185525" y="0"/>
                        <a:pt x="198287" y="4687"/>
                        <a:pt x="206796" y="10671"/>
                      </a:cubicBezTo>
                      <a:cubicBezTo>
                        <a:pt x="217756" y="18387"/>
                        <a:pt x="227634" y="21343"/>
                        <a:pt x="242415" y="21343"/>
                      </a:cubicBezTo>
                      <a:cubicBezTo>
                        <a:pt x="268157" y="21343"/>
                        <a:pt x="279405" y="28770"/>
                        <a:pt x="288778" y="52060"/>
                      </a:cubicBezTo>
                      <a:cubicBezTo>
                        <a:pt x="293393" y="63524"/>
                        <a:pt x="302046" y="74196"/>
                        <a:pt x="311924" y="80613"/>
                      </a:cubicBezTo>
                      <a:cubicBezTo>
                        <a:pt x="330671" y="92726"/>
                        <a:pt x="335142" y="106282"/>
                        <a:pt x="328364" y="130437"/>
                      </a:cubicBezTo>
                      <a:cubicBezTo>
                        <a:pt x="324975" y="142479"/>
                        <a:pt x="324759" y="152934"/>
                        <a:pt x="327643" y="162596"/>
                      </a:cubicBezTo>
                      <a:cubicBezTo>
                        <a:pt x="335791" y="189635"/>
                        <a:pt x="333267" y="198720"/>
                        <a:pt x="313582" y="213574"/>
                      </a:cubicBezTo>
                      <a:cubicBezTo>
                        <a:pt x="302839" y="221722"/>
                        <a:pt x="291591" y="235494"/>
                        <a:pt x="286471" y="246886"/>
                      </a:cubicBezTo>
                      <a:cubicBezTo>
                        <a:pt x="275800" y="270608"/>
                        <a:pt x="272555" y="272772"/>
                        <a:pt x="246525" y="272844"/>
                      </a:cubicBezTo>
                      <a:cubicBezTo>
                        <a:pt x="231960" y="272916"/>
                        <a:pt x="221072" y="276088"/>
                        <a:pt x="209464" y="283587"/>
                      </a:cubicBezTo>
                      <a:cubicBezTo>
                        <a:pt x="188409" y="297143"/>
                        <a:pt x="165191" y="296999"/>
                        <a:pt x="144714" y="283083"/>
                      </a:cubicBezTo>
                      <a:close/>
                      <a:moveTo>
                        <a:pt x="224750" y="235494"/>
                      </a:moveTo>
                      <a:cubicBezTo>
                        <a:pt x="284380" y="205570"/>
                        <a:pt x="300315" y="133177"/>
                        <a:pt x="257629" y="85660"/>
                      </a:cubicBezTo>
                      <a:cubicBezTo>
                        <a:pt x="234989" y="60424"/>
                        <a:pt x="210689" y="49392"/>
                        <a:pt x="177810" y="49392"/>
                      </a:cubicBezTo>
                      <a:cubicBezTo>
                        <a:pt x="111401" y="49392"/>
                        <a:pt x="60207" y="110320"/>
                        <a:pt x="76575" y="169878"/>
                      </a:cubicBezTo>
                      <a:cubicBezTo>
                        <a:pt x="88905" y="214872"/>
                        <a:pt x="131374" y="247247"/>
                        <a:pt x="177810" y="247247"/>
                      </a:cubicBezTo>
                      <a:cubicBezTo>
                        <a:pt x="194826" y="247247"/>
                        <a:pt x="207805" y="244002"/>
                        <a:pt x="224750" y="235494"/>
                      </a:cubicBezTo>
                      <a:close/>
                    </a:path>
                  </a:pathLst>
                </a:custGeom>
                <a:solidFill>
                  <a:srgbClr val="EFCA59"/>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724" name="Google Shape;724;p63"/>
                <p:cNvSpPr/>
                <p:nvPr/>
              </p:nvSpPr>
              <p:spPr>
                <a:xfrm>
                  <a:off x="6368169" y="5904426"/>
                  <a:ext cx="120021" cy="118467"/>
                </a:xfrm>
                <a:custGeom>
                  <a:avLst/>
                  <a:gdLst/>
                  <a:ahLst/>
                  <a:cxnLst/>
                  <a:rect l="l" t="t" r="r" b="b"/>
                  <a:pathLst>
                    <a:path w="120021" h="118467" extrusionOk="0">
                      <a:moveTo>
                        <a:pt x="112592" y="0"/>
                      </a:moveTo>
                      <a:lnTo>
                        <a:pt x="112592" y="0"/>
                      </a:lnTo>
                      <a:cubicBezTo>
                        <a:pt x="115765" y="72"/>
                        <a:pt x="117423" y="1009"/>
                        <a:pt x="118937" y="3822"/>
                      </a:cubicBezTo>
                      <a:cubicBezTo>
                        <a:pt x="120307" y="6345"/>
                        <a:pt x="120379" y="9229"/>
                        <a:pt x="119153" y="11681"/>
                      </a:cubicBezTo>
                      <a:lnTo>
                        <a:pt x="119153" y="11753"/>
                      </a:lnTo>
                      <a:cubicBezTo>
                        <a:pt x="118649" y="12763"/>
                        <a:pt x="115909" y="15791"/>
                        <a:pt x="113025" y="18747"/>
                      </a:cubicBezTo>
                      <a:cubicBezTo>
                        <a:pt x="95936" y="35980"/>
                        <a:pt x="81587" y="54223"/>
                        <a:pt x="71925" y="72826"/>
                      </a:cubicBezTo>
                      <a:cubicBezTo>
                        <a:pt x="67382" y="81550"/>
                        <a:pt x="64570" y="87679"/>
                        <a:pt x="59379" y="100658"/>
                      </a:cubicBezTo>
                      <a:cubicBezTo>
                        <a:pt x="58081" y="103903"/>
                        <a:pt x="56711" y="107147"/>
                        <a:pt x="55269" y="110320"/>
                      </a:cubicBezTo>
                      <a:cubicBezTo>
                        <a:pt x="54764" y="111474"/>
                        <a:pt x="54259" y="112699"/>
                        <a:pt x="53538" y="113781"/>
                      </a:cubicBezTo>
                      <a:lnTo>
                        <a:pt x="53538" y="113781"/>
                      </a:lnTo>
                      <a:lnTo>
                        <a:pt x="53466" y="113853"/>
                      </a:lnTo>
                      <a:lnTo>
                        <a:pt x="53466" y="113853"/>
                      </a:lnTo>
                      <a:lnTo>
                        <a:pt x="53466" y="113853"/>
                      </a:lnTo>
                      <a:cubicBezTo>
                        <a:pt x="52529" y="115151"/>
                        <a:pt x="51303" y="116160"/>
                        <a:pt x="50005" y="117026"/>
                      </a:cubicBezTo>
                      <a:cubicBezTo>
                        <a:pt x="47914" y="118252"/>
                        <a:pt x="46977" y="118468"/>
                        <a:pt x="43011" y="118468"/>
                      </a:cubicBezTo>
                      <a:cubicBezTo>
                        <a:pt x="38901" y="118468"/>
                        <a:pt x="33349" y="113276"/>
                        <a:pt x="29960" y="105417"/>
                      </a:cubicBezTo>
                      <a:cubicBezTo>
                        <a:pt x="25201" y="94673"/>
                        <a:pt x="20587" y="87751"/>
                        <a:pt x="13592" y="80541"/>
                      </a:cubicBezTo>
                      <a:cubicBezTo>
                        <a:pt x="11718" y="78594"/>
                        <a:pt x="8689" y="75854"/>
                        <a:pt x="6815" y="74484"/>
                      </a:cubicBezTo>
                      <a:cubicBezTo>
                        <a:pt x="37" y="69437"/>
                        <a:pt x="-1189" y="67201"/>
                        <a:pt x="974" y="62515"/>
                      </a:cubicBezTo>
                      <a:cubicBezTo>
                        <a:pt x="2993" y="57972"/>
                        <a:pt x="9050" y="55809"/>
                        <a:pt x="17702" y="55809"/>
                      </a:cubicBezTo>
                      <a:cubicBezTo>
                        <a:pt x="26139" y="56169"/>
                        <a:pt x="33710" y="61217"/>
                        <a:pt x="39334" y="67201"/>
                      </a:cubicBezTo>
                      <a:lnTo>
                        <a:pt x="41353" y="69004"/>
                      </a:lnTo>
                      <a:lnTo>
                        <a:pt x="44309" y="62947"/>
                      </a:lnTo>
                      <a:lnTo>
                        <a:pt x="44309" y="62875"/>
                      </a:lnTo>
                      <a:lnTo>
                        <a:pt x="44309" y="62803"/>
                      </a:lnTo>
                      <a:cubicBezTo>
                        <a:pt x="49284" y="54006"/>
                        <a:pt x="53755" y="47301"/>
                        <a:pt x="60460" y="38215"/>
                      </a:cubicBezTo>
                      <a:cubicBezTo>
                        <a:pt x="66950" y="29419"/>
                        <a:pt x="79929" y="17954"/>
                        <a:pt x="91537" y="10095"/>
                      </a:cubicBezTo>
                      <a:cubicBezTo>
                        <a:pt x="97594" y="5985"/>
                        <a:pt x="104156" y="2379"/>
                        <a:pt x="109131" y="793"/>
                      </a:cubicBezTo>
                      <a:cubicBezTo>
                        <a:pt x="110573" y="288"/>
                        <a:pt x="111510" y="72"/>
                        <a:pt x="112592" y="0"/>
                      </a:cubicBezTo>
                      <a:lnTo>
                        <a:pt x="112592" y="0"/>
                      </a:ln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grpSp>
        </p:grpSp>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728"/>
        <p:cNvGrpSpPr/>
        <p:nvPr/>
      </p:nvGrpSpPr>
      <p:grpSpPr>
        <a:xfrm>
          <a:off x="0" y="0"/>
          <a:ext cx="0" cy="0"/>
          <a:chOff x="0" y="0"/>
          <a:chExt cx="0" cy="0"/>
        </a:xfrm>
      </p:grpSpPr>
      <p:sp>
        <p:nvSpPr>
          <p:cNvPr id="729" name="Google Shape;729;p64"/>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Arial"/>
              <a:buNone/>
            </a:pPr>
            <a:r>
              <a:rPr lang="en-US"/>
              <a:t>2.6 Purchase Record</a:t>
            </a:r>
            <a:endParaRPr/>
          </a:p>
        </p:txBody>
      </p:sp>
      <p:graphicFrame>
        <p:nvGraphicFramePr>
          <p:cNvPr id="730" name="Google Shape;730;p64"/>
          <p:cNvGraphicFramePr/>
          <p:nvPr/>
        </p:nvGraphicFramePr>
        <p:xfrm>
          <a:off x="407184" y="1174217"/>
          <a:ext cx="3000000" cy="3000000"/>
        </p:xfrm>
        <a:graphic>
          <a:graphicData uri="http://schemas.openxmlformats.org/drawingml/2006/table">
            <a:tbl>
              <a:tblPr firstRow="1" bandRow="1">
                <a:noFill/>
                <a:tableStyleId>{E5567733-3849-4D05-9266-1E5D299F5396}</a:tableStyleId>
              </a:tblPr>
              <a:tblGrid>
                <a:gridCol w="2388850">
                  <a:extLst>
                    <a:ext uri="{9D8B030D-6E8A-4147-A177-3AD203B41FA5}">
                      <a16:colId xmlns:a16="http://schemas.microsoft.com/office/drawing/2014/main" val="20000"/>
                    </a:ext>
                  </a:extLst>
                </a:gridCol>
                <a:gridCol w="994275">
                  <a:extLst>
                    <a:ext uri="{9D8B030D-6E8A-4147-A177-3AD203B41FA5}">
                      <a16:colId xmlns:a16="http://schemas.microsoft.com/office/drawing/2014/main" val="20001"/>
                    </a:ext>
                  </a:extLst>
                </a:gridCol>
                <a:gridCol w="1050625">
                  <a:extLst>
                    <a:ext uri="{9D8B030D-6E8A-4147-A177-3AD203B41FA5}">
                      <a16:colId xmlns:a16="http://schemas.microsoft.com/office/drawing/2014/main" val="20002"/>
                    </a:ext>
                  </a:extLst>
                </a:gridCol>
                <a:gridCol w="1008525">
                  <a:extLst>
                    <a:ext uri="{9D8B030D-6E8A-4147-A177-3AD203B41FA5}">
                      <a16:colId xmlns:a16="http://schemas.microsoft.com/office/drawing/2014/main" val="20003"/>
                    </a:ext>
                  </a:extLst>
                </a:gridCol>
                <a:gridCol w="1398500">
                  <a:extLst>
                    <a:ext uri="{9D8B030D-6E8A-4147-A177-3AD203B41FA5}">
                      <a16:colId xmlns:a16="http://schemas.microsoft.com/office/drawing/2014/main" val="20004"/>
                    </a:ext>
                  </a:extLst>
                </a:gridCol>
                <a:gridCol w="1452275">
                  <a:extLst>
                    <a:ext uri="{9D8B030D-6E8A-4147-A177-3AD203B41FA5}">
                      <a16:colId xmlns:a16="http://schemas.microsoft.com/office/drawing/2014/main" val="20005"/>
                    </a:ext>
                  </a:extLst>
                </a:gridCol>
                <a:gridCol w="1581200">
                  <a:extLst>
                    <a:ext uri="{9D8B030D-6E8A-4147-A177-3AD203B41FA5}">
                      <a16:colId xmlns:a16="http://schemas.microsoft.com/office/drawing/2014/main" val="20006"/>
                    </a:ext>
                  </a:extLst>
                </a:gridCol>
              </a:tblGrid>
              <a:tr h="493925">
                <a:tc>
                  <a:txBody>
                    <a:bodyPr/>
                    <a:lstStyle/>
                    <a:p>
                      <a:pPr marL="0" marR="0" lvl="0" indent="0" algn="ctr" rtl="0">
                        <a:spcBef>
                          <a:spcPts val="0"/>
                        </a:spcBef>
                        <a:spcAft>
                          <a:spcPts val="0"/>
                        </a:spcAft>
                        <a:buNone/>
                      </a:pPr>
                      <a:r>
                        <a:rPr lang="en-US" sz="1400" u="none" strike="noStrike" cap="none">
                          <a:solidFill>
                            <a:schemeClr val="lt1"/>
                          </a:solidFill>
                        </a:rPr>
                        <a:t>NAME</a:t>
                      </a:r>
                      <a:endParaRPr/>
                    </a:p>
                  </a:txBody>
                  <a:tcPr marL="91450" marR="91450" marT="45725" marB="45725"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chemeClr val="accent1"/>
                    </a:solidFill>
                  </a:tcPr>
                </a:tc>
                <a:tc>
                  <a:txBody>
                    <a:bodyPr/>
                    <a:lstStyle/>
                    <a:p>
                      <a:pPr marL="0" marR="0" lvl="0" indent="0" algn="ctr" rtl="0">
                        <a:spcBef>
                          <a:spcPts val="0"/>
                        </a:spcBef>
                        <a:spcAft>
                          <a:spcPts val="0"/>
                        </a:spcAft>
                        <a:buNone/>
                      </a:pPr>
                      <a:r>
                        <a:rPr lang="en-US" sz="1400" u="none" strike="noStrike" cap="none">
                          <a:solidFill>
                            <a:schemeClr val="lt1"/>
                          </a:solidFill>
                        </a:rPr>
                        <a:t>VOLUME</a:t>
                      </a:r>
                      <a:endParaRPr/>
                    </a:p>
                  </a:txBody>
                  <a:tcPr marL="91450" marR="91450" marT="45725" marB="45725"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chemeClr val="accent1"/>
                    </a:solidFill>
                  </a:tcPr>
                </a:tc>
                <a:tc>
                  <a:txBody>
                    <a:bodyPr/>
                    <a:lstStyle/>
                    <a:p>
                      <a:pPr marL="0" marR="0" lvl="0" indent="0" algn="ctr" rtl="0">
                        <a:spcBef>
                          <a:spcPts val="0"/>
                        </a:spcBef>
                        <a:spcAft>
                          <a:spcPts val="0"/>
                        </a:spcAft>
                        <a:buNone/>
                      </a:pPr>
                      <a:r>
                        <a:rPr lang="en-US" sz="1400" u="none" strike="noStrike" cap="none">
                          <a:solidFill>
                            <a:schemeClr val="lt1"/>
                          </a:solidFill>
                        </a:rPr>
                        <a:t>DATE</a:t>
                      </a:r>
                      <a:endParaRPr/>
                    </a:p>
                  </a:txBody>
                  <a:tcPr marL="91450" marR="91450" marT="45725" marB="45725"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chemeClr val="accent1"/>
                    </a:solidFill>
                  </a:tcPr>
                </a:tc>
                <a:tc>
                  <a:txBody>
                    <a:bodyPr/>
                    <a:lstStyle/>
                    <a:p>
                      <a:pPr marL="0" marR="0" lvl="0" indent="0" algn="ctr" rtl="0">
                        <a:spcBef>
                          <a:spcPts val="0"/>
                        </a:spcBef>
                        <a:spcAft>
                          <a:spcPts val="0"/>
                        </a:spcAft>
                        <a:buNone/>
                      </a:pPr>
                      <a:r>
                        <a:rPr lang="en-US" sz="1400" u="none" strike="noStrike" cap="none">
                          <a:solidFill>
                            <a:schemeClr val="lt1"/>
                          </a:solidFill>
                        </a:rPr>
                        <a:t>TIME BOUGHT</a:t>
                      </a:r>
                      <a:endParaRPr/>
                    </a:p>
                  </a:txBody>
                  <a:tcPr marL="91450" marR="91450" marT="45725" marB="45725"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chemeClr val="accent1"/>
                    </a:solidFill>
                  </a:tcPr>
                </a:tc>
                <a:tc>
                  <a:txBody>
                    <a:bodyPr/>
                    <a:lstStyle/>
                    <a:p>
                      <a:pPr marL="0" marR="0" lvl="0" indent="0" algn="ctr" rtl="0">
                        <a:spcBef>
                          <a:spcPts val="0"/>
                        </a:spcBef>
                        <a:spcAft>
                          <a:spcPts val="0"/>
                        </a:spcAft>
                        <a:buNone/>
                      </a:pPr>
                      <a:r>
                        <a:rPr lang="en-US" sz="1400" u="none" strike="noStrike" cap="none">
                          <a:solidFill>
                            <a:schemeClr val="lt1"/>
                          </a:solidFill>
                        </a:rPr>
                        <a:t>PRICE PER LITRE</a:t>
                      </a:r>
                      <a:endParaRPr/>
                    </a:p>
                  </a:txBody>
                  <a:tcPr marL="91450" marR="91450" marT="45725" marB="45725"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chemeClr val="accent1"/>
                    </a:solidFill>
                  </a:tcPr>
                </a:tc>
                <a:tc>
                  <a:txBody>
                    <a:bodyPr/>
                    <a:lstStyle/>
                    <a:p>
                      <a:pPr marL="0" marR="0" lvl="0" indent="0" algn="ctr" rtl="0">
                        <a:spcBef>
                          <a:spcPts val="0"/>
                        </a:spcBef>
                        <a:spcAft>
                          <a:spcPts val="0"/>
                        </a:spcAft>
                        <a:buNone/>
                      </a:pPr>
                      <a:r>
                        <a:rPr lang="en-US" sz="1400" u="none" strike="noStrike" cap="none">
                          <a:solidFill>
                            <a:schemeClr val="lt1"/>
                          </a:solidFill>
                        </a:rPr>
                        <a:t>PASTEURISED</a:t>
                      </a:r>
                      <a:endParaRPr/>
                    </a:p>
                  </a:txBody>
                  <a:tcPr marL="91450" marR="91450" marT="45725" marB="45725"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chemeClr val="accent1"/>
                    </a:solidFill>
                  </a:tcPr>
                </a:tc>
                <a:tc>
                  <a:txBody>
                    <a:bodyPr/>
                    <a:lstStyle/>
                    <a:p>
                      <a:pPr marL="0" marR="0" lvl="0" indent="0" algn="ctr" rtl="0">
                        <a:spcBef>
                          <a:spcPts val="0"/>
                        </a:spcBef>
                        <a:spcAft>
                          <a:spcPts val="0"/>
                        </a:spcAft>
                        <a:buNone/>
                      </a:pPr>
                      <a:r>
                        <a:rPr lang="en-US" sz="1400" u="none" strike="noStrike" cap="none">
                          <a:solidFill>
                            <a:schemeClr val="lt1"/>
                          </a:solidFill>
                        </a:rPr>
                        <a:t>TEST RESULT</a:t>
                      </a:r>
                      <a:endParaRPr/>
                    </a:p>
                  </a:txBody>
                  <a:tcPr marL="91450" marR="91450" marT="45725" marB="45725"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chemeClr val="accent1"/>
                    </a:solidFill>
                  </a:tcPr>
                </a:tc>
                <a:extLst>
                  <a:ext uri="{0D108BD9-81ED-4DB2-BD59-A6C34878D82A}">
                    <a16:rowId xmlns:a16="http://schemas.microsoft.com/office/drawing/2014/main" val="10000"/>
                  </a:ext>
                </a:extLst>
              </a:tr>
              <a:tr h="493925">
                <a:tc>
                  <a:txBody>
                    <a:bodyPr/>
                    <a:lstStyle/>
                    <a:p>
                      <a:pPr marL="0" marR="0" lvl="0" indent="0" algn="l" rtl="0">
                        <a:lnSpc>
                          <a:spcPct val="100000"/>
                        </a:lnSpc>
                        <a:spcBef>
                          <a:spcPts val="0"/>
                        </a:spcBef>
                        <a:spcAft>
                          <a:spcPts val="0"/>
                        </a:spcAft>
                        <a:buClr>
                          <a:schemeClr val="dk1"/>
                        </a:buClr>
                        <a:buSzPts val="1578"/>
                        <a:buFont typeface="Arial"/>
                        <a:buNone/>
                      </a:pPr>
                      <a:r>
                        <a:rPr lang="en-US" sz="1578" u="none" strike="noStrike" cap="none">
                          <a:latin typeface="Arial"/>
                          <a:ea typeface="Arial"/>
                          <a:cs typeface="Arial"/>
                          <a:sym typeface="Arial"/>
                        </a:rPr>
                        <a:t>Aasir's Farm</a:t>
                      </a:r>
                      <a:endParaRPr/>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ctr" rtl="0">
                        <a:lnSpc>
                          <a:spcPct val="100000"/>
                        </a:lnSpc>
                        <a:spcBef>
                          <a:spcPts val="0"/>
                        </a:spcBef>
                        <a:spcAft>
                          <a:spcPts val="0"/>
                        </a:spcAft>
                        <a:buClr>
                          <a:schemeClr val="dk1"/>
                        </a:buClr>
                        <a:buSzPts val="1578"/>
                        <a:buFont typeface="Arial"/>
                        <a:buNone/>
                      </a:pPr>
                      <a:r>
                        <a:rPr lang="en-US" sz="1578" b="0" i="0" u="none" strike="noStrike" cap="none">
                          <a:solidFill>
                            <a:schemeClr val="dk1"/>
                          </a:solidFill>
                          <a:latin typeface="Arial"/>
                          <a:ea typeface="Arial"/>
                          <a:cs typeface="Arial"/>
                          <a:sym typeface="Arial"/>
                        </a:rPr>
                        <a:t>5 litres </a:t>
                      </a:r>
                      <a:endParaRPr sz="1578" u="none" strike="noStrike" cap="none">
                        <a:latin typeface="Arial"/>
                        <a:ea typeface="Arial"/>
                        <a:cs typeface="Arial"/>
                        <a:sym typeface="Arial"/>
                      </a:endParaRPr>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US" sz="1578" u="none" strike="noStrike" cap="none">
                          <a:latin typeface="Arial"/>
                          <a:ea typeface="Arial"/>
                          <a:cs typeface="Arial"/>
                          <a:sym typeface="Arial"/>
                        </a:rPr>
                        <a:t>20/6/19</a:t>
                      </a:r>
                      <a:endParaRPr sz="1578" u="none" strike="noStrike" cap="none"/>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US" sz="1578" u="none" strike="noStrike" cap="none">
                          <a:latin typeface="Arial"/>
                          <a:ea typeface="Arial"/>
                          <a:cs typeface="Arial"/>
                          <a:sym typeface="Arial"/>
                        </a:rPr>
                        <a:t>9:30am</a:t>
                      </a:r>
                      <a:endParaRPr sz="1578" u="none" strike="noStrike" cap="none">
                        <a:latin typeface="Arial"/>
                        <a:ea typeface="Arial"/>
                        <a:cs typeface="Arial"/>
                        <a:sym typeface="Arial"/>
                      </a:endParaRPr>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US" sz="1578" u="none" strike="noStrike" cap="none">
                          <a:latin typeface="Arial"/>
                          <a:ea typeface="Arial"/>
                          <a:cs typeface="Arial"/>
                          <a:sym typeface="Arial"/>
                        </a:rPr>
                        <a:t>XX.XX</a:t>
                      </a:r>
                      <a:endParaRPr/>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US" sz="1578" u="none" strike="noStrike" cap="none">
                          <a:latin typeface="Arial"/>
                          <a:ea typeface="Arial"/>
                          <a:cs typeface="Arial"/>
                          <a:sym typeface="Arial"/>
                        </a:rPr>
                        <a:t>Yes</a:t>
                      </a:r>
                      <a:endParaRPr sz="1578" u="none" strike="noStrike" cap="none"/>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US" sz="1578" u="none" strike="noStrike" cap="none">
                          <a:latin typeface="Arial"/>
                          <a:ea typeface="Arial"/>
                          <a:cs typeface="Arial"/>
                          <a:sym typeface="Arial"/>
                        </a:rPr>
                        <a:t>No clotting</a:t>
                      </a:r>
                      <a:endParaRPr sz="1578" u="none" strike="noStrike" cap="none"/>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extLst>
                  <a:ext uri="{0D108BD9-81ED-4DB2-BD59-A6C34878D82A}">
                    <a16:rowId xmlns:a16="http://schemas.microsoft.com/office/drawing/2014/main" val="10001"/>
                  </a:ext>
                </a:extLst>
              </a:tr>
              <a:tr h="493925">
                <a:tc>
                  <a:txBody>
                    <a:bodyPr/>
                    <a:lstStyle/>
                    <a:p>
                      <a:pPr marL="0" marR="0" lvl="0" indent="0" algn="l" rtl="0">
                        <a:spcBef>
                          <a:spcPts val="0"/>
                        </a:spcBef>
                        <a:spcAft>
                          <a:spcPts val="0"/>
                        </a:spcAft>
                        <a:buNone/>
                      </a:pPr>
                      <a:endParaRPr sz="1578"/>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extLst>
                  <a:ext uri="{0D108BD9-81ED-4DB2-BD59-A6C34878D82A}">
                    <a16:rowId xmlns:a16="http://schemas.microsoft.com/office/drawing/2014/main" val="10002"/>
                  </a:ext>
                </a:extLst>
              </a:tr>
              <a:tr h="493925">
                <a:tc>
                  <a:txBody>
                    <a:bodyPr/>
                    <a:lstStyle/>
                    <a:p>
                      <a:pPr marL="0" marR="0" lvl="0" indent="0" algn="l" rtl="0">
                        <a:spcBef>
                          <a:spcPts val="0"/>
                        </a:spcBef>
                        <a:spcAft>
                          <a:spcPts val="0"/>
                        </a:spcAft>
                        <a:buNone/>
                      </a:pPr>
                      <a:endParaRPr sz="1578"/>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extLst>
                  <a:ext uri="{0D108BD9-81ED-4DB2-BD59-A6C34878D82A}">
                    <a16:rowId xmlns:a16="http://schemas.microsoft.com/office/drawing/2014/main" val="10003"/>
                  </a:ext>
                </a:extLst>
              </a:tr>
              <a:tr h="493925">
                <a:tc>
                  <a:txBody>
                    <a:bodyPr/>
                    <a:lstStyle/>
                    <a:p>
                      <a:pPr marL="0" marR="0" lvl="0" indent="0" algn="l" rtl="0">
                        <a:spcBef>
                          <a:spcPts val="0"/>
                        </a:spcBef>
                        <a:spcAft>
                          <a:spcPts val="0"/>
                        </a:spcAft>
                        <a:buNone/>
                      </a:pPr>
                      <a:endParaRPr sz="1578">
                        <a:solidFill>
                          <a:srgbClr val="F2F2F2"/>
                        </a:solidFill>
                      </a:endParaRPr>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solidFill>
                          <a:srgbClr val="F2F2F2"/>
                        </a:solidFill>
                      </a:endParaRPr>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solidFill>
                          <a:srgbClr val="F2F2F2"/>
                        </a:solidFill>
                      </a:endParaRPr>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solidFill>
                          <a:srgbClr val="F2F2F2"/>
                        </a:solidFill>
                      </a:endParaRPr>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solidFill>
                          <a:srgbClr val="F2F2F2"/>
                        </a:solidFill>
                      </a:endParaRPr>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solidFill>
                          <a:srgbClr val="F2F2F2"/>
                        </a:solidFill>
                      </a:endParaRPr>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solidFill>
                          <a:srgbClr val="F2F2F2"/>
                        </a:solidFill>
                      </a:endParaRPr>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extLst>
                  <a:ext uri="{0D108BD9-81ED-4DB2-BD59-A6C34878D82A}">
                    <a16:rowId xmlns:a16="http://schemas.microsoft.com/office/drawing/2014/main" val="10004"/>
                  </a:ext>
                </a:extLst>
              </a:tr>
              <a:tr h="493925">
                <a:tc>
                  <a:txBody>
                    <a:bodyPr/>
                    <a:lstStyle/>
                    <a:p>
                      <a:pPr marL="0" marR="0" lvl="0" indent="0" algn="l" rtl="0">
                        <a:spcBef>
                          <a:spcPts val="0"/>
                        </a:spcBef>
                        <a:spcAft>
                          <a:spcPts val="0"/>
                        </a:spcAft>
                        <a:buNone/>
                      </a:pPr>
                      <a:endParaRPr sz="1578"/>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extLst>
                  <a:ext uri="{0D108BD9-81ED-4DB2-BD59-A6C34878D82A}">
                    <a16:rowId xmlns:a16="http://schemas.microsoft.com/office/drawing/2014/main" val="10005"/>
                  </a:ext>
                </a:extLst>
              </a:tr>
              <a:tr h="493925">
                <a:tc>
                  <a:txBody>
                    <a:bodyPr/>
                    <a:lstStyle/>
                    <a:p>
                      <a:pPr marL="0" marR="0" lvl="0" indent="0" algn="l" rtl="0">
                        <a:spcBef>
                          <a:spcPts val="0"/>
                        </a:spcBef>
                        <a:spcAft>
                          <a:spcPts val="0"/>
                        </a:spcAft>
                        <a:buNone/>
                      </a:pPr>
                      <a:endParaRPr sz="1578"/>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extLst>
                  <a:ext uri="{0D108BD9-81ED-4DB2-BD59-A6C34878D82A}">
                    <a16:rowId xmlns:a16="http://schemas.microsoft.com/office/drawing/2014/main" val="10006"/>
                  </a:ext>
                </a:extLst>
              </a:tr>
              <a:tr h="493925">
                <a:tc>
                  <a:txBody>
                    <a:bodyPr/>
                    <a:lstStyle/>
                    <a:p>
                      <a:pPr marL="0" marR="0" lvl="0" indent="0" algn="l" rtl="0">
                        <a:spcBef>
                          <a:spcPts val="0"/>
                        </a:spcBef>
                        <a:spcAft>
                          <a:spcPts val="0"/>
                        </a:spcAft>
                        <a:buNone/>
                      </a:pPr>
                      <a:endParaRPr sz="1578"/>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extLst>
                  <a:ext uri="{0D108BD9-81ED-4DB2-BD59-A6C34878D82A}">
                    <a16:rowId xmlns:a16="http://schemas.microsoft.com/office/drawing/2014/main" val="10007"/>
                  </a:ext>
                </a:extLst>
              </a:tr>
              <a:tr h="493925">
                <a:tc>
                  <a:txBody>
                    <a:bodyPr/>
                    <a:lstStyle/>
                    <a:p>
                      <a:pPr marL="0" marR="0" lvl="0" indent="0" algn="l" rtl="0">
                        <a:spcBef>
                          <a:spcPts val="0"/>
                        </a:spcBef>
                        <a:spcAft>
                          <a:spcPts val="0"/>
                        </a:spcAft>
                        <a:buNone/>
                      </a:pPr>
                      <a:endParaRPr sz="1578"/>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extLst>
                  <a:ext uri="{0D108BD9-81ED-4DB2-BD59-A6C34878D82A}">
                    <a16:rowId xmlns:a16="http://schemas.microsoft.com/office/drawing/2014/main" val="10008"/>
                  </a:ext>
                </a:extLst>
              </a:tr>
              <a:tr h="493925">
                <a:tc>
                  <a:txBody>
                    <a:bodyPr/>
                    <a:lstStyle/>
                    <a:p>
                      <a:pPr marL="0" marR="0" lvl="0" indent="0" algn="l" rtl="0">
                        <a:spcBef>
                          <a:spcPts val="0"/>
                        </a:spcBef>
                        <a:spcAft>
                          <a:spcPts val="0"/>
                        </a:spcAft>
                        <a:buNone/>
                      </a:pPr>
                      <a:endParaRPr sz="1578"/>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extLst>
                  <a:ext uri="{0D108BD9-81ED-4DB2-BD59-A6C34878D82A}">
                    <a16:rowId xmlns:a16="http://schemas.microsoft.com/office/drawing/2014/main" val="10009"/>
                  </a:ext>
                </a:extLst>
              </a:tr>
              <a:tr h="493925">
                <a:tc>
                  <a:txBody>
                    <a:bodyPr/>
                    <a:lstStyle/>
                    <a:p>
                      <a:pPr marL="0" marR="0" lvl="0" indent="0" algn="l" rtl="0">
                        <a:spcBef>
                          <a:spcPts val="0"/>
                        </a:spcBef>
                        <a:spcAft>
                          <a:spcPts val="0"/>
                        </a:spcAft>
                        <a:buNone/>
                      </a:pPr>
                      <a:endParaRPr sz="1578"/>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extLst>
                  <a:ext uri="{0D108BD9-81ED-4DB2-BD59-A6C34878D82A}">
                    <a16:rowId xmlns:a16="http://schemas.microsoft.com/office/drawing/2014/main" val="10010"/>
                  </a:ext>
                </a:extLst>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734"/>
        <p:cNvGrpSpPr/>
        <p:nvPr/>
      </p:nvGrpSpPr>
      <p:grpSpPr>
        <a:xfrm>
          <a:off x="0" y="0"/>
          <a:ext cx="0" cy="0"/>
          <a:chOff x="0" y="0"/>
          <a:chExt cx="0" cy="0"/>
        </a:xfrm>
      </p:grpSpPr>
      <p:sp>
        <p:nvSpPr>
          <p:cNvPr id="735" name="Google Shape;735;p65"/>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Arial"/>
              <a:buNone/>
            </a:pPr>
            <a:r>
              <a:rPr lang="en-US"/>
              <a:t>2.7 Maintaining Milk Quality During Transport</a:t>
            </a:r>
            <a:endParaRPr/>
          </a:p>
        </p:txBody>
      </p:sp>
      <p:pic>
        <p:nvPicPr>
          <p:cNvPr id="736" name="Google Shape;736;p65"/>
          <p:cNvPicPr preferRelativeResize="0"/>
          <p:nvPr/>
        </p:nvPicPr>
        <p:blipFill rotWithShape="1">
          <a:blip r:embed="rId3">
            <a:alphaModFix/>
          </a:blip>
          <a:srcRect/>
          <a:stretch/>
        </p:blipFill>
        <p:spPr>
          <a:xfrm>
            <a:off x="811843" y="2886496"/>
            <a:ext cx="3137224" cy="1471784"/>
          </a:xfrm>
          <a:prstGeom prst="rect">
            <a:avLst/>
          </a:prstGeom>
          <a:noFill/>
          <a:ln>
            <a:noFill/>
          </a:ln>
        </p:spPr>
      </p:pic>
      <p:sp>
        <p:nvSpPr>
          <p:cNvPr id="737" name="Google Shape;737;p65"/>
          <p:cNvSpPr/>
          <p:nvPr/>
        </p:nvSpPr>
        <p:spPr>
          <a:xfrm>
            <a:off x="1159892" y="4506656"/>
            <a:ext cx="2441126" cy="830997"/>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400" b="1">
                <a:solidFill>
                  <a:schemeClr val="accent3"/>
                </a:solidFill>
                <a:latin typeface="Arial"/>
                <a:ea typeface="Arial"/>
                <a:cs typeface="Arial"/>
                <a:sym typeface="Arial"/>
              </a:rPr>
              <a:t>Short </a:t>
            </a:r>
            <a:endParaRPr/>
          </a:p>
          <a:p>
            <a:pPr marL="0" marR="0" lvl="0" indent="0" algn="ctr" rtl="0">
              <a:spcBef>
                <a:spcPts val="0"/>
              </a:spcBef>
              <a:spcAft>
                <a:spcPts val="0"/>
              </a:spcAft>
              <a:buNone/>
            </a:pPr>
            <a:r>
              <a:rPr lang="en-US" sz="2400" b="1">
                <a:solidFill>
                  <a:schemeClr val="accent3"/>
                </a:solidFill>
                <a:latin typeface="Arial"/>
                <a:ea typeface="Arial"/>
                <a:cs typeface="Arial"/>
                <a:sym typeface="Arial"/>
              </a:rPr>
              <a:t>Distance</a:t>
            </a:r>
            <a:endParaRPr/>
          </a:p>
        </p:txBody>
      </p:sp>
      <p:sp>
        <p:nvSpPr>
          <p:cNvPr id="738" name="Google Shape;738;p65"/>
          <p:cNvSpPr/>
          <p:nvPr/>
        </p:nvSpPr>
        <p:spPr>
          <a:xfrm>
            <a:off x="4130553" y="4506656"/>
            <a:ext cx="3099014" cy="830997"/>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400" b="1">
                <a:solidFill>
                  <a:schemeClr val="accent3"/>
                </a:solidFill>
                <a:latin typeface="Arial"/>
                <a:ea typeface="Arial"/>
                <a:cs typeface="Arial"/>
                <a:sym typeface="Arial"/>
              </a:rPr>
              <a:t>Low </a:t>
            </a:r>
            <a:endParaRPr/>
          </a:p>
          <a:p>
            <a:pPr marL="0" marR="0" lvl="0" indent="0" algn="ctr" rtl="0">
              <a:spcBef>
                <a:spcPts val="0"/>
              </a:spcBef>
              <a:spcAft>
                <a:spcPts val="0"/>
              </a:spcAft>
              <a:buNone/>
            </a:pPr>
            <a:r>
              <a:rPr lang="en-US" sz="2400" b="1">
                <a:solidFill>
                  <a:schemeClr val="accent3"/>
                </a:solidFill>
                <a:latin typeface="Arial"/>
                <a:ea typeface="Arial"/>
                <a:cs typeface="Arial"/>
                <a:sym typeface="Arial"/>
              </a:rPr>
              <a:t>Temperature</a:t>
            </a:r>
            <a:endParaRPr/>
          </a:p>
        </p:txBody>
      </p:sp>
      <p:sp>
        <p:nvSpPr>
          <p:cNvPr id="739" name="Google Shape;739;p65"/>
          <p:cNvSpPr/>
          <p:nvPr/>
        </p:nvSpPr>
        <p:spPr>
          <a:xfrm>
            <a:off x="7182440" y="4506656"/>
            <a:ext cx="3099014" cy="830997"/>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400" b="1">
                <a:solidFill>
                  <a:schemeClr val="accent3"/>
                </a:solidFill>
                <a:latin typeface="Arial"/>
                <a:ea typeface="Arial"/>
                <a:cs typeface="Arial"/>
                <a:sym typeface="Arial"/>
              </a:rPr>
              <a:t>Sealed </a:t>
            </a:r>
            <a:endParaRPr/>
          </a:p>
          <a:p>
            <a:pPr marL="0" marR="0" lvl="0" indent="0" algn="ctr" rtl="0">
              <a:spcBef>
                <a:spcPts val="0"/>
              </a:spcBef>
              <a:spcAft>
                <a:spcPts val="0"/>
              </a:spcAft>
              <a:buNone/>
            </a:pPr>
            <a:r>
              <a:rPr lang="en-US" sz="2400" b="1">
                <a:solidFill>
                  <a:schemeClr val="accent3"/>
                </a:solidFill>
                <a:latin typeface="Arial"/>
                <a:ea typeface="Arial"/>
                <a:cs typeface="Arial"/>
                <a:sym typeface="Arial"/>
              </a:rPr>
              <a:t>Containers</a:t>
            </a:r>
            <a:endParaRPr/>
          </a:p>
        </p:txBody>
      </p:sp>
      <p:pic>
        <p:nvPicPr>
          <p:cNvPr id="740" name="Google Shape;740;p65"/>
          <p:cNvPicPr preferRelativeResize="0"/>
          <p:nvPr/>
        </p:nvPicPr>
        <p:blipFill rotWithShape="1">
          <a:blip r:embed="rId4">
            <a:alphaModFix/>
          </a:blip>
          <a:srcRect/>
          <a:stretch/>
        </p:blipFill>
        <p:spPr>
          <a:xfrm>
            <a:off x="4868767" y="2248441"/>
            <a:ext cx="1276990" cy="2006699"/>
          </a:xfrm>
          <a:prstGeom prst="rect">
            <a:avLst/>
          </a:prstGeom>
          <a:noFill/>
          <a:ln>
            <a:noFill/>
          </a:ln>
        </p:spPr>
      </p:pic>
      <p:pic>
        <p:nvPicPr>
          <p:cNvPr id="741" name="Google Shape;741;p65"/>
          <p:cNvPicPr preferRelativeResize="0"/>
          <p:nvPr/>
        </p:nvPicPr>
        <p:blipFill rotWithShape="1">
          <a:blip r:embed="rId5">
            <a:alphaModFix/>
          </a:blip>
          <a:srcRect/>
          <a:stretch/>
        </p:blipFill>
        <p:spPr>
          <a:xfrm>
            <a:off x="8021694" y="1792766"/>
            <a:ext cx="1398585" cy="2526855"/>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745"/>
        <p:cNvGrpSpPr/>
        <p:nvPr/>
      </p:nvGrpSpPr>
      <p:grpSpPr>
        <a:xfrm>
          <a:off x="0" y="0"/>
          <a:ext cx="0" cy="0"/>
          <a:chOff x="0" y="0"/>
          <a:chExt cx="0" cy="0"/>
        </a:xfrm>
      </p:grpSpPr>
      <p:sp>
        <p:nvSpPr>
          <p:cNvPr id="746" name="Google Shape;746;p66"/>
          <p:cNvSpPr txBox="1">
            <a:spLocks noGrp="1"/>
          </p:cNvSpPr>
          <p:nvPr>
            <p:ph type="body" idx="1"/>
          </p:nvPr>
        </p:nvSpPr>
        <p:spPr>
          <a:xfrm>
            <a:off x="279400" y="2065338"/>
            <a:ext cx="4873625" cy="4789487"/>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10 litres</a:t>
            </a:r>
            <a:endParaRPr/>
          </a:p>
          <a:p>
            <a:pPr marL="200424" lvl="0" indent="-200424" algn="l" rtl="0">
              <a:lnSpc>
                <a:spcPct val="100000"/>
              </a:lnSpc>
              <a:spcBef>
                <a:spcPts val="1052"/>
              </a:spcBef>
              <a:spcAft>
                <a:spcPts val="0"/>
              </a:spcAft>
              <a:buSzPts val="2160"/>
              <a:buChar char="▪"/>
            </a:pPr>
            <a:r>
              <a:rPr lang="en-US"/>
              <a:t>Made of food grade plastic</a:t>
            </a:r>
            <a:endParaRPr/>
          </a:p>
          <a:p>
            <a:pPr marL="200424" lvl="0" indent="-200424" algn="l" rtl="0">
              <a:lnSpc>
                <a:spcPct val="100000"/>
              </a:lnSpc>
              <a:spcBef>
                <a:spcPts val="1052"/>
              </a:spcBef>
              <a:spcAft>
                <a:spcPts val="0"/>
              </a:spcAft>
              <a:buSzPts val="2160"/>
              <a:buChar char="▪"/>
            </a:pPr>
            <a:r>
              <a:rPr lang="en-US"/>
              <a:t>Comes with milking funnel</a:t>
            </a:r>
            <a:endParaRPr/>
          </a:p>
        </p:txBody>
      </p:sp>
      <p:sp>
        <p:nvSpPr>
          <p:cNvPr id="747" name="Google Shape;747;p66"/>
          <p:cNvSpPr txBox="1">
            <a:spLocks noGrp="1"/>
          </p:cNvSpPr>
          <p:nvPr>
            <p:ph type="title"/>
          </p:nvPr>
        </p:nvSpPr>
        <p:spPr>
          <a:xfrm>
            <a:off x="254692" y="144053"/>
            <a:ext cx="4898959" cy="1696640"/>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Arial"/>
              <a:buNone/>
            </a:pPr>
            <a:r>
              <a:rPr lang="en-US"/>
              <a:t>2.8 Mazzican</a:t>
            </a:r>
            <a:endParaRPr/>
          </a:p>
        </p:txBody>
      </p:sp>
      <p:pic>
        <p:nvPicPr>
          <p:cNvPr id="748" name="Google Shape;748;p66" descr="A picture containing indoor, sitting, black, small&#10;&#10;Description automatically generated"/>
          <p:cNvPicPr preferRelativeResize="0">
            <a:picLocks noGrp="1"/>
          </p:cNvPicPr>
          <p:nvPr>
            <p:ph type="pic" idx="2"/>
          </p:nvPr>
        </p:nvPicPr>
        <p:blipFill rotWithShape="1">
          <a:blip r:embed="rId3" cstate="email">
            <a:alphaModFix/>
            <a:extLst>
              <a:ext uri="{28A0092B-C50C-407E-A947-70E740481C1C}">
                <a14:useLocalDpi xmlns:a14="http://schemas.microsoft.com/office/drawing/2010/main"/>
              </a:ext>
            </a:extLst>
          </a:blip>
          <a:srcRect/>
          <a:stretch/>
        </p:blipFill>
        <p:spPr>
          <a:xfrm>
            <a:off x="5573363" y="0"/>
            <a:ext cx="5115277" cy="6862586"/>
          </a:xfrm>
          <a:prstGeom prst="rect">
            <a:avLst/>
          </a:prstGeom>
          <a:solidFill>
            <a:schemeClr val="lt1"/>
          </a:solidFill>
          <a:ln>
            <a:noFill/>
          </a:ln>
        </p:spPr>
      </p:pic>
      <p:pic>
        <p:nvPicPr>
          <p:cNvPr id="749" name="Google Shape;749;p66"/>
          <p:cNvPicPr preferRelativeResize="0"/>
          <p:nvPr/>
        </p:nvPicPr>
        <p:blipFill rotWithShape="1">
          <a:blip r:embed="rId4">
            <a:alphaModFix/>
          </a:blip>
          <a:srcRect/>
          <a:stretch/>
        </p:blipFill>
        <p:spPr>
          <a:xfrm>
            <a:off x="7826929" y="4460081"/>
            <a:ext cx="952500" cy="952500"/>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753"/>
        <p:cNvGrpSpPr/>
        <p:nvPr/>
      </p:nvGrpSpPr>
      <p:grpSpPr>
        <a:xfrm>
          <a:off x="0" y="0"/>
          <a:ext cx="0" cy="0"/>
          <a:chOff x="0" y="0"/>
          <a:chExt cx="0" cy="0"/>
        </a:xfrm>
      </p:grpSpPr>
      <p:sp>
        <p:nvSpPr>
          <p:cNvPr id="754" name="Google Shape;754;p67"/>
          <p:cNvSpPr txBox="1">
            <a:spLocks noGrp="1"/>
          </p:cNvSpPr>
          <p:nvPr>
            <p:ph type="body" idx="1"/>
          </p:nvPr>
        </p:nvSpPr>
        <p:spPr>
          <a:xfrm>
            <a:off x="279400" y="2065338"/>
            <a:ext cx="4873625" cy="4789487"/>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Smooth sides</a:t>
            </a:r>
            <a:endParaRPr/>
          </a:p>
          <a:p>
            <a:pPr marL="200424" lvl="0" indent="-200424" algn="l" rtl="0">
              <a:lnSpc>
                <a:spcPct val="100000"/>
              </a:lnSpc>
              <a:spcBef>
                <a:spcPts val="1052"/>
              </a:spcBef>
              <a:spcAft>
                <a:spcPts val="0"/>
              </a:spcAft>
              <a:buSzPts val="2160"/>
              <a:buChar char="▪"/>
            </a:pPr>
            <a:r>
              <a:rPr lang="en-US"/>
              <a:t>Aluminum or stainless steel</a:t>
            </a:r>
            <a:endParaRPr/>
          </a:p>
          <a:p>
            <a:pPr marL="200424" lvl="0" indent="-200424" algn="l" rtl="0">
              <a:lnSpc>
                <a:spcPct val="100000"/>
              </a:lnSpc>
              <a:spcBef>
                <a:spcPts val="1052"/>
              </a:spcBef>
              <a:spcAft>
                <a:spcPts val="0"/>
              </a:spcAft>
              <a:buSzPts val="2160"/>
              <a:buChar char="▪"/>
            </a:pPr>
            <a:r>
              <a:rPr lang="en-US"/>
              <a:t>Must have lid that closes all the way</a:t>
            </a:r>
            <a:endParaRPr/>
          </a:p>
        </p:txBody>
      </p:sp>
      <p:sp>
        <p:nvSpPr>
          <p:cNvPr id="755" name="Google Shape;755;p67"/>
          <p:cNvSpPr txBox="1">
            <a:spLocks noGrp="1"/>
          </p:cNvSpPr>
          <p:nvPr>
            <p:ph type="title"/>
          </p:nvPr>
        </p:nvSpPr>
        <p:spPr>
          <a:xfrm>
            <a:off x="254692" y="144053"/>
            <a:ext cx="4898959" cy="1696640"/>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Arial"/>
              <a:buNone/>
            </a:pPr>
            <a:r>
              <a:rPr lang="en-US"/>
              <a:t>2.9 Other Acceptable Containers (Milk Cans)</a:t>
            </a:r>
            <a:endParaRPr/>
          </a:p>
        </p:txBody>
      </p:sp>
      <p:pic>
        <p:nvPicPr>
          <p:cNvPr id="756" name="Google Shape;756;p67"/>
          <p:cNvPicPr preferRelativeResize="0">
            <a:picLocks noGrp="1"/>
          </p:cNvPicPr>
          <p:nvPr>
            <p:ph type="pic" idx="2"/>
          </p:nvPr>
        </p:nvPicPr>
        <p:blipFill rotWithShape="1">
          <a:blip r:embed="rId3" cstate="email">
            <a:alphaModFix/>
            <a:extLst>
              <a:ext uri="{28A0092B-C50C-407E-A947-70E740481C1C}">
                <a14:useLocalDpi xmlns:a14="http://schemas.microsoft.com/office/drawing/2010/main"/>
              </a:ext>
            </a:extLst>
          </a:blip>
          <a:srcRect/>
          <a:stretch/>
        </p:blipFill>
        <p:spPr>
          <a:xfrm rot="5400000">
            <a:off x="4720817" y="873654"/>
            <a:ext cx="6820369" cy="5115277"/>
          </a:xfrm>
          <a:prstGeom prst="rect">
            <a:avLst/>
          </a:prstGeom>
          <a:solidFill>
            <a:schemeClr val="lt1"/>
          </a:solidFill>
          <a:ln>
            <a:noFill/>
          </a:ln>
        </p:spPr>
      </p:pic>
      <p:pic>
        <p:nvPicPr>
          <p:cNvPr id="757" name="Google Shape;757;p67"/>
          <p:cNvPicPr preferRelativeResize="0"/>
          <p:nvPr/>
        </p:nvPicPr>
        <p:blipFill rotWithShape="1">
          <a:blip r:embed="rId4">
            <a:alphaModFix/>
          </a:blip>
          <a:srcRect/>
          <a:stretch/>
        </p:blipFill>
        <p:spPr>
          <a:xfrm>
            <a:off x="7826929" y="4460081"/>
            <a:ext cx="952500" cy="952500"/>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761"/>
        <p:cNvGrpSpPr/>
        <p:nvPr/>
      </p:nvGrpSpPr>
      <p:grpSpPr>
        <a:xfrm>
          <a:off x="0" y="0"/>
          <a:ext cx="0" cy="0"/>
          <a:chOff x="0" y="0"/>
          <a:chExt cx="0" cy="0"/>
        </a:xfrm>
      </p:grpSpPr>
      <p:sp>
        <p:nvSpPr>
          <p:cNvPr id="762" name="Google Shape;762;p68"/>
          <p:cNvSpPr txBox="1">
            <a:spLocks noGrp="1"/>
          </p:cNvSpPr>
          <p:nvPr>
            <p:ph type="body" idx="1"/>
          </p:nvPr>
        </p:nvSpPr>
        <p:spPr>
          <a:xfrm>
            <a:off x="279400" y="2065338"/>
            <a:ext cx="4873625" cy="4789487"/>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Non food grade plastic</a:t>
            </a:r>
            <a:endParaRPr/>
          </a:p>
          <a:p>
            <a:pPr marL="200424" lvl="0" indent="-200424" algn="l" rtl="0">
              <a:lnSpc>
                <a:spcPct val="100000"/>
              </a:lnSpc>
              <a:spcBef>
                <a:spcPts val="1052"/>
              </a:spcBef>
              <a:spcAft>
                <a:spcPts val="0"/>
              </a:spcAft>
              <a:buSzPts val="2160"/>
              <a:buChar char="▪"/>
            </a:pPr>
            <a:r>
              <a:rPr lang="en-US"/>
              <a:t>Container that previous stored something else, possibly chemicals</a:t>
            </a:r>
            <a:endParaRPr/>
          </a:p>
        </p:txBody>
      </p:sp>
      <p:sp>
        <p:nvSpPr>
          <p:cNvPr id="763" name="Google Shape;763;p68"/>
          <p:cNvSpPr txBox="1">
            <a:spLocks noGrp="1"/>
          </p:cNvSpPr>
          <p:nvPr>
            <p:ph type="title"/>
          </p:nvPr>
        </p:nvSpPr>
        <p:spPr>
          <a:xfrm>
            <a:off x="254692" y="144053"/>
            <a:ext cx="4898959" cy="1696640"/>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Arial"/>
              <a:buNone/>
            </a:pPr>
            <a:r>
              <a:rPr lang="en-US"/>
              <a:t>2.10 Unacceptable Container</a:t>
            </a:r>
            <a:endParaRPr/>
          </a:p>
        </p:txBody>
      </p:sp>
      <p:pic>
        <p:nvPicPr>
          <p:cNvPr id="764" name="Google Shape;764;p68" descr="A group of people around each other&#10;&#10;Description automatically generated"/>
          <p:cNvPicPr preferRelativeResize="0">
            <a:picLocks noGrp="1"/>
          </p:cNvPicPr>
          <p:nvPr>
            <p:ph type="pic" idx="2"/>
          </p:nvPr>
        </p:nvPicPr>
        <p:blipFill rotWithShape="1">
          <a:blip r:embed="rId3">
            <a:alphaModFix/>
            <a:extLst>
              <a:ext uri="{28A0092B-C50C-407E-A947-70E740481C1C}">
                <a14:useLocalDpi xmlns:a14="http://schemas.microsoft.com/office/drawing/2010/main" val="0"/>
              </a:ext>
            </a:extLst>
          </a:blip>
          <a:srcRect/>
          <a:stretch/>
        </p:blipFill>
        <p:spPr>
          <a:xfrm>
            <a:off x="5573363" y="0"/>
            <a:ext cx="5115277" cy="6862586"/>
          </a:xfrm>
          <a:prstGeom prst="rect">
            <a:avLst/>
          </a:prstGeom>
          <a:solidFill>
            <a:schemeClr val="lt1"/>
          </a:solidFill>
          <a:ln>
            <a:noFill/>
          </a:ln>
        </p:spPr>
      </p:pic>
      <p:pic>
        <p:nvPicPr>
          <p:cNvPr id="765" name="Google Shape;765;p68"/>
          <p:cNvPicPr preferRelativeResize="0"/>
          <p:nvPr/>
        </p:nvPicPr>
        <p:blipFill rotWithShape="1">
          <a:blip r:embed="rId4">
            <a:alphaModFix/>
          </a:blip>
          <a:srcRect/>
          <a:stretch/>
        </p:blipFill>
        <p:spPr>
          <a:xfrm>
            <a:off x="7826931" y="4451455"/>
            <a:ext cx="952500" cy="952500"/>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769"/>
        <p:cNvGrpSpPr/>
        <p:nvPr/>
      </p:nvGrpSpPr>
      <p:grpSpPr>
        <a:xfrm>
          <a:off x="0" y="0"/>
          <a:ext cx="0" cy="0"/>
          <a:chOff x="0" y="0"/>
          <a:chExt cx="0" cy="0"/>
        </a:xfrm>
      </p:grpSpPr>
      <p:sp>
        <p:nvSpPr>
          <p:cNvPr id="770" name="Google Shape;770;p69"/>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Arial"/>
              <a:buNone/>
            </a:pPr>
            <a:r>
              <a:rPr lang="en-US"/>
              <a:t>2.11 Safe Milk Handling</a:t>
            </a:r>
            <a:endParaRPr/>
          </a:p>
        </p:txBody>
      </p:sp>
      <p:sp>
        <p:nvSpPr>
          <p:cNvPr id="771" name="Google Shape;771;p69"/>
          <p:cNvSpPr txBox="1">
            <a:spLocks noGrp="1"/>
          </p:cNvSpPr>
          <p:nvPr>
            <p:ph type="body" idx="2"/>
          </p:nvPr>
        </p:nvSpPr>
        <p:spPr>
          <a:xfrm>
            <a:off x="379165" y="1174213"/>
            <a:ext cx="10026761" cy="579468"/>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2340"/>
              <a:buNone/>
            </a:pPr>
            <a:r>
              <a:rPr lang="en-US"/>
              <a:t>Personal Hygiene and Health</a:t>
            </a:r>
            <a:endParaRPr/>
          </a:p>
        </p:txBody>
      </p:sp>
      <p:pic>
        <p:nvPicPr>
          <p:cNvPr id="772" name="Google Shape;772;p69"/>
          <p:cNvPicPr preferRelativeResize="0"/>
          <p:nvPr/>
        </p:nvPicPr>
        <p:blipFill rotWithShape="1">
          <a:blip r:embed="rId3">
            <a:alphaModFix/>
          </a:blip>
          <a:srcRect/>
          <a:stretch/>
        </p:blipFill>
        <p:spPr>
          <a:xfrm>
            <a:off x="630716" y="2928303"/>
            <a:ext cx="1899285" cy="1899285"/>
          </a:xfrm>
          <a:prstGeom prst="rect">
            <a:avLst/>
          </a:prstGeom>
          <a:noFill/>
          <a:ln>
            <a:noFill/>
          </a:ln>
        </p:spPr>
      </p:pic>
      <p:pic>
        <p:nvPicPr>
          <p:cNvPr id="773" name="Google Shape;773;p69"/>
          <p:cNvPicPr preferRelativeResize="0"/>
          <p:nvPr/>
        </p:nvPicPr>
        <p:blipFill rotWithShape="1">
          <a:blip r:embed="rId4">
            <a:alphaModFix/>
          </a:blip>
          <a:srcRect/>
          <a:stretch/>
        </p:blipFill>
        <p:spPr>
          <a:xfrm>
            <a:off x="3274849" y="2499501"/>
            <a:ext cx="1816136" cy="2417424"/>
          </a:xfrm>
          <a:prstGeom prst="rect">
            <a:avLst/>
          </a:prstGeom>
          <a:noFill/>
          <a:ln>
            <a:noFill/>
          </a:ln>
        </p:spPr>
      </p:pic>
      <p:pic>
        <p:nvPicPr>
          <p:cNvPr id="774" name="Google Shape;774;p69"/>
          <p:cNvPicPr preferRelativeResize="0"/>
          <p:nvPr/>
        </p:nvPicPr>
        <p:blipFill rotWithShape="1">
          <a:blip r:embed="rId5">
            <a:alphaModFix/>
          </a:blip>
          <a:srcRect/>
          <a:stretch/>
        </p:blipFill>
        <p:spPr>
          <a:xfrm>
            <a:off x="5781187" y="2410165"/>
            <a:ext cx="1987932" cy="2417423"/>
          </a:xfrm>
          <a:prstGeom prst="rect">
            <a:avLst/>
          </a:prstGeom>
          <a:noFill/>
          <a:ln>
            <a:noFill/>
          </a:ln>
        </p:spPr>
      </p:pic>
      <p:pic>
        <p:nvPicPr>
          <p:cNvPr id="775" name="Google Shape;775;p69"/>
          <p:cNvPicPr preferRelativeResize="0"/>
          <p:nvPr/>
        </p:nvPicPr>
        <p:blipFill rotWithShape="1">
          <a:blip r:embed="rId6">
            <a:alphaModFix/>
          </a:blip>
          <a:srcRect/>
          <a:stretch/>
        </p:blipFill>
        <p:spPr>
          <a:xfrm>
            <a:off x="8586551" y="2928303"/>
            <a:ext cx="1309852" cy="1899285"/>
          </a:xfrm>
          <a:prstGeom prst="rect">
            <a:avLst/>
          </a:prstGeom>
          <a:noFill/>
          <a:ln>
            <a:noFill/>
          </a:ln>
        </p:spPr>
      </p:pic>
      <p:sp>
        <p:nvSpPr>
          <p:cNvPr id="776" name="Google Shape;776;p69"/>
          <p:cNvSpPr/>
          <p:nvPr/>
        </p:nvSpPr>
        <p:spPr>
          <a:xfrm>
            <a:off x="379165" y="5148395"/>
            <a:ext cx="2441126" cy="461665"/>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400" b="1">
                <a:solidFill>
                  <a:schemeClr val="accent3"/>
                </a:solidFill>
                <a:latin typeface="Arial"/>
                <a:ea typeface="Arial"/>
                <a:cs typeface="Arial"/>
                <a:sym typeface="Arial"/>
              </a:rPr>
              <a:t>Don’t Smoke</a:t>
            </a:r>
            <a:endParaRPr/>
          </a:p>
        </p:txBody>
      </p:sp>
      <p:sp>
        <p:nvSpPr>
          <p:cNvPr id="777" name="Google Shape;777;p69"/>
          <p:cNvSpPr/>
          <p:nvPr/>
        </p:nvSpPr>
        <p:spPr>
          <a:xfrm>
            <a:off x="2952791" y="5148395"/>
            <a:ext cx="2441126" cy="461665"/>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400" b="1">
                <a:solidFill>
                  <a:schemeClr val="accent3"/>
                </a:solidFill>
                <a:latin typeface="Arial"/>
                <a:ea typeface="Arial"/>
                <a:cs typeface="Arial"/>
                <a:sym typeface="Arial"/>
              </a:rPr>
              <a:t>Head Covered</a:t>
            </a:r>
            <a:endParaRPr/>
          </a:p>
        </p:txBody>
      </p:sp>
      <p:sp>
        <p:nvSpPr>
          <p:cNvPr id="778" name="Google Shape;778;p69"/>
          <p:cNvSpPr/>
          <p:nvPr/>
        </p:nvSpPr>
        <p:spPr>
          <a:xfrm>
            <a:off x="5486852" y="5148394"/>
            <a:ext cx="2441126" cy="461665"/>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400" b="1">
                <a:solidFill>
                  <a:schemeClr val="accent3"/>
                </a:solidFill>
                <a:latin typeface="Arial"/>
                <a:ea typeface="Arial"/>
                <a:cs typeface="Arial"/>
                <a:sym typeface="Arial"/>
              </a:rPr>
              <a:t>Hands Washed</a:t>
            </a:r>
            <a:endParaRPr/>
          </a:p>
        </p:txBody>
      </p:sp>
      <p:sp>
        <p:nvSpPr>
          <p:cNvPr id="779" name="Google Shape;779;p69"/>
          <p:cNvSpPr/>
          <p:nvPr/>
        </p:nvSpPr>
        <p:spPr>
          <a:xfrm>
            <a:off x="8020914" y="5148393"/>
            <a:ext cx="2441126" cy="461665"/>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400" b="1">
                <a:solidFill>
                  <a:schemeClr val="accent3"/>
                </a:solidFill>
                <a:latin typeface="Arial"/>
                <a:ea typeface="Arial"/>
                <a:cs typeface="Arial"/>
                <a:sym typeface="Arial"/>
              </a:rPr>
              <a:t>Trimmed Nails</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783"/>
        <p:cNvGrpSpPr/>
        <p:nvPr/>
      </p:nvGrpSpPr>
      <p:grpSpPr>
        <a:xfrm>
          <a:off x="0" y="0"/>
          <a:ext cx="0" cy="0"/>
          <a:chOff x="0" y="0"/>
          <a:chExt cx="0" cy="0"/>
        </a:xfrm>
      </p:grpSpPr>
      <p:sp>
        <p:nvSpPr>
          <p:cNvPr id="784" name="Google Shape;784;p70"/>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Arial"/>
              <a:buNone/>
            </a:pPr>
            <a:r>
              <a:rPr lang="en-US"/>
              <a:t>2.12 Correct Way to Wash Hands</a:t>
            </a:r>
            <a:endParaRPr/>
          </a:p>
        </p:txBody>
      </p:sp>
      <p:grpSp>
        <p:nvGrpSpPr>
          <p:cNvPr id="785" name="Google Shape;785;p70"/>
          <p:cNvGrpSpPr/>
          <p:nvPr/>
        </p:nvGrpSpPr>
        <p:grpSpPr>
          <a:xfrm>
            <a:off x="673832" y="1240490"/>
            <a:ext cx="2114550" cy="2066925"/>
            <a:chOff x="673832" y="1540599"/>
            <a:chExt cx="2114550" cy="2066925"/>
          </a:xfrm>
        </p:grpSpPr>
        <p:pic>
          <p:nvPicPr>
            <p:cNvPr id="786" name="Google Shape;786;p70"/>
            <p:cNvPicPr preferRelativeResize="0"/>
            <p:nvPr/>
          </p:nvPicPr>
          <p:blipFill rotWithShape="1">
            <a:blip r:embed="rId3">
              <a:alphaModFix/>
            </a:blip>
            <a:srcRect/>
            <a:stretch/>
          </p:blipFill>
          <p:spPr>
            <a:xfrm>
              <a:off x="673832" y="1540599"/>
              <a:ext cx="2114550" cy="2066925"/>
            </a:xfrm>
            <a:prstGeom prst="rect">
              <a:avLst/>
            </a:prstGeom>
            <a:noFill/>
            <a:ln>
              <a:noFill/>
            </a:ln>
          </p:spPr>
        </p:pic>
        <p:grpSp>
          <p:nvGrpSpPr>
            <p:cNvPr id="787" name="Google Shape;787;p70"/>
            <p:cNvGrpSpPr/>
            <p:nvPr/>
          </p:nvGrpSpPr>
          <p:grpSpPr>
            <a:xfrm>
              <a:off x="910661" y="1731295"/>
              <a:ext cx="527894" cy="563295"/>
              <a:chOff x="1656489" y="1401730"/>
              <a:chExt cx="527894" cy="563295"/>
            </a:xfrm>
          </p:grpSpPr>
          <p:sp>
            <p:nvSpPr>
              <p:cNvPr id="788" name="Google Shape;788;p70"/>
              <p:cNvSpPr/>
              <p:nvPr/>
            </p:nvSpPr>
            <p:spPr>
              <a:xfrm>
                <a:off x="1656489" y="1401730"/>
                <a:ext cx="478932" cy="478932"/>
              </a:xfrm>
              <a:prstGeom prst="roundRect">
                <a:avLst>
                  <a:gd name="adj" fmla="val 16667"/>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789" name="Google Shape;789;p70"/>
              <p:cNvSpPr txBox="1"/>
              <p:nvPr/>
            </p:nvSpPr>
            <p:spPr>
              <a:xfrm>
                <a:off x="1705451" y="1441805"/>
                <a:ext cx="478932" cy="52322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800" b="1">
                    <a:solidFill>
                      <a:schemeClr val="lt1"/>
                    </a:solidFill>
                    <a:latin typeface="Arial"/>
                    <a:ea typeface="Arial"/>
                    <a:cs typeface="Arial"/>
                    <a:sym typeface="Arial"/>
                  </a:rPr>
                  <a:t>1</a:t>
                </a:r>
                <a:endParaRPr/>
              </a:p>
            </p:txBody>
          </p:sp>
        </p:grpSp>
      </p:grpSp>
      <p:grpSp>
        <p:nvGrpSpPr>
          <p:cNvPr id="790" name="Google Shape;790;p70"/>
          <p:cNvGrpSpPr/>
          <p:nvPr/>
        </p:nvGrpSpPr>
        <p:grpSpPr>
          <a:xfrm>
            <a:off x="3036587" y="1316690"/>
            <a:ext cx="2076450" cy="1990725"/>
            <a:chOff x="3036587" y="1616799"/>
            <a:chExt cx="2076450" cy="1990725"/>
          </a:xfrm>
        </p:grpSpPr>
        <p:pic>
          <p:nvPicPr>
            <p:cNvPr id="791" name="Google Shape;791;p70"/>
            <p:cNvPicPr preferRelativeResize="0"/>
            <p:nvPr/>
          </p:nvPicPr>
          <p:blipFill rotWithShape="1">
            <a:blip r:embed="rId4">
              <a:alphaModFix/>
            </a:blip>
            <a:srcRect/>
            <a:stretch/>
          </p:blipFill>
          <p:spPr>
            <a:xfrm>
              <a:off x="3036587" y="1616799"/>
              <a:ext cx="2076450" cy="1990725"/>
            </a:xfrm>
            <a:prstGeom prst="rect">
              <a:avLst/>
            </a:prstGeom>
            <a:noFill/>
            <a:ln>
              <a:noFill/>
            </a:ln>
          </p:spPr>
        </p:pic>
        <p:grpSp>
          <p:nvGrpSpPr>
            <p:cNvPr id="792" name="Google Shape;792;p70"/>
            <p:cNvGrpSpPr/>
            <p:nvPr/>
          </p:nvGrpSpPr>
          <p:grpSpPr>
            <a:xfrm>
              <a:off x="3241864" y="1724698"/>
              <a:ext cx="527894" cy="563295"/>
              <a:chOff x="1656489" y="1401730"/>
              <a:chExt cx="527894" cy="563295"/>
            </a:xfrm>
          </p:grpSpPr>
          <p:sp>
            <p:nvSpPr>
              <p:cNvPr id="793" name="Google Shape;793;p70"/>
              <p:cNvSpPr/>
              <p:nvPr/>
            </p:nvSpPr>
            <p:spPr>
              <a:xfrm>
                <a:off x="1656489" y="1401730"/>
                <a:ext cx="478932" cy="478932"/>
              </a:xfrm>
              <a:prstGeom prst="roundRect">
                <a:avLst>
                  <a:gd name="adj" fmla="val 16667"/>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794" name="Google Shape;794;p70"/>
              <p:cNvSpPr txBox="1"/>
              <p:nvPr/>
            </p:nvSpPr>
            <p:spPr>
              <a:xfrm>
                <a:off x="1705451" y="1441805"/>
                <a:ext cx="478932" cy="52322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800" b="1">
                    <a:solidFill>
                      <a:schemeClr val="lt1"/>
                    </a:solidFill>
                    <a:latin typeface="Arial"/>
                    <a:ea typeface="Arial"/>
                    <a:cs typeface="Arial"/>
                    <a:sym typeface="Arial"/>
                  </a:rPr>
                  <a:t>2</a:t>
                </a:r>
                <a:endParaRPr/>
              </a:p>
            </p:txBody>
          </p:sp>
        </p:grpSp>
      </p:grpSp>
      <p:grpSp>
        <p:nvGrpSpPr>
          <p:cNvPr id="795" name="Google Shape;795;p70"/>
          <p:cNvGrpSpPr/>
          <p:nvPr/>
        </p:nvGrpSpPr>
        <p:grpSpPr>
          <a:xfrm>
            <a:off x="5462988" y="1407177"/>
            <a:ext cx="2019300" cy="1876425"/>
            <a:chOff x="5462988" y="1707286"/>
            <a:chExt cx="2019300" cy="1876425"/>
          </a:xfrm>
        </p:grpSpPr>
        <p:pic>
          <p:nvPicPr>
            <p:cNvPr id="796" name="Google Shape;796;p70"/>
            <p:cNvPicPr preferRelativeResize="0"/>
            <p:nvPr/>
          </p:nvPicPr>
          <p:blipFill rotWithShape="1">
            <a:blip r:embed="rId5">
              <a:alphaModFix/>
            </a:blip>
            <a:srcRect/>
            <a:stretch/>
          </p:blipFill>
          <p:spPr>
            <a:xfrm>
              <a:off x="5462988" y="1707286"/>
              <a:ext cx="2019300" cy="1876425"/>
            </a:xfrm>
            <a:prstGeom prst="rect">
              <a:avLst/>
            </a:prstGeom>
            <a:noFill/>
            <a:ln>
              <a:noFill/>
            </a:ln>
          </p:spPr>
        </p:pic>
        <p:grpSp>
          <p:nvGrpSpPr>
            <p:cNvPr id="797" name="Google Shape;797;p70"/>
            <p:cNvGrpSpPr/>
            <p:nvPr/>
          </p:nvGrpSpPr>
          <p:grpSpPr>
            <a:xfrm>
              <a:off x="5611115" y="1722817"/>
              <a:ext cx="527894" cy="563295"/>
              <a:chOff x="1656489" y="1401730"/>
              <a:chExt cx="527894" cy="563295"/>
            </a:xfrm>
          </p:grpSpPr>
          <p:sp>
            <p:nvSpPr>
              <p:cNvPr id="798" name="Google Shape;798;p70"/>
              <p:cNvSpPr/>
              <p:nvPr/>
            </p:nvSpPr>
            <p:spPr>
              <a:xfrm>
                <a:off x="1656489" y="1401730"/>
                <a:ext cx="478932" cy="478932"/>
              </a:xfrm>
              <a:prstGeom prst="roundRect">
                <a:avLst>
                  <a:gd name="adj" fmla="val 16667"/>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799" name="Google Shape;799;p70"/>
              <p:cNvSpPr txBox="1"/>
              <p:nvPr/>
            </p:nvSpPr>
            <p:spPr>
              <a:xfrm>
                <a:off x="1705451" y="1441805"/>
                <a:ext cx="478932" cy="52322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800" b="1">
                    <a:solidFill>
                      <a:schemeClr val="lt1"/>
                    </a:solidFill>
                    <a:latin typeface="Arial"/>
                    <a:ea typeface="Arial"/>
                    <a:cs typeface="Arial"/>
                    <a:sym typeface="Arial"/>
                  </a:rPr>
                  <a:t>3</a:t>
                </a:r>
                <a:endParaRPr/>
              </a:p>
            </p:txBody>
          </p:sp>
        </p:grpSp>
      </p:grpSp>
      <p:grpSp>
        <p:nvGrpSpPr>
          <p:cNvPr id="800" name="Google Shape;800;p70"/>
          <p:cNvGrpSpPr/>
          <p:nvPr/>
        </p:nvGrpSpPr>
        <p:grpSpPr>
          <a:xfrm>
            <a:off x="7900258" y="1407177"/>
            <a:ext cx="1895475" cy="2009775"/>
            <a:chOff x="7900258" y="1707286"/>
            <a:chExt cx="1895475" cy="2009775"/>
          </a:xfrm>
        </p:grpSpPr>
        <p:pic>
          <p:nvPicPr>
            <p:cNvPr id="801" name="Google Shape;801;p70"/>
            <p:cNvPicPr preferRelativeResize="0"/>
            <p:nvPr/>
          </p:nvPicPr>
          <p:blipFill rotWithShape="1">
            <a:blip r:embed="rId6">
              <a:alphaModFix/>
            </a:blip>
            <a:srcRect/>
            <a:stretch/>
          </p:blipFill>
          <p:spPr>
            <a:xfrm>
              <a:off x="7900258" y="1707286"/>
              <a:ext cx="1895475" cy="2009775"/>
            </a:xfrm>
            <a:prstGeom prst="rect">
              <a:avLst/>
            </a:prstGeom>
            <a:noFill/>
            <a:ln>
              <a:noFill/>
            </a:ln>
          </p:spPr>
        </p:pic>
        <p:grpSp>
          <p:nvGrpSpPr>
            <p:cNvPr id="802" name="Google Shape;802;p70"/>
            <p:cNvGrpSpPr/>
            <p:nvPr/>
          </p:nvGrpSpPr>
          <p:grpSpPr>
            <a:xfrm>
              <a:off x="7930391" y="1731295"/>
              <a:ext cx="527894" cy="563295"/>
              <a:chOff x="1656489" y="1401730"/>
              <a:chExt cx="527894" cy="563295"/>
            </a:xfrm>
          </p:grpSpPr>
          <p:sp>
            <p:nvSpPr>
              <p:cNvPr id="803" name="Google Shape;803;p70"/>
              <p:cNvSpPr/>
              <p:nvPr/>
            </p:nvSpPr>
            <p:spPr>
              <a:xfrm>
                <a:off x="1656489" y="1401730"/>
                <a:ext cx="478932" cy="478932"/>
              </a:xfrm>
              <a:prstGeom prst="roundRect">
                <a:avLst>
                  <a:gd name="adj" fmla="val 16667"/>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804" name="Google Shape;804;p70"/>
              <p:cNvSpPr txBox="1"/>
              <p:nvPr/>
            </p:nvSpPr>
            <p:spPr>
              <a:xfrm>
                <a:off x="1705451" y="1441805"/>
                <a:ext cx="478932" cy="52322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800" b="1">
                    <a:solidFill>
                      <a:schemeClr val="lt1"/>
                    </a:solidFill>
                    <a:latin typeface="Arial"/>
                    <a:ea typeface="Arial"/>
                    <a:cs typeface="Arial"/>
                    <a:sym typeface="Arial"/>
                  </a:rPr>
                  <a:t>4</a:t>
                </a:r>
                <a:endParaRPr/>
              </a:p>
            </p:txBody>
          </p:sp>
        </p:grpSp>
      </p:grpSp>
      <p:grpSp>
        <p:nvGrpSpPr>
          <p:cNvPr id="805" name="Google Shape;805;p70"/>
          <p:cNvGrpSpPr/>
          <p:nvPr/>
        </p:nvGrpSpPr>
        <p:grpSpPr>
          <a:xfrm>
            <a:off x="-89233" y="4111800"/>
            <a:ext cx="2857500" cy="2689792"/>
            <a:chOff x="-89233" y="4111800"/>
            <a:chExt cx="2857500" cy="2689792"/>
          </a:xfrm>
        </p:grpSpPr>
        <p:pic>
          <p:nvPicPr>
            <p:cNvPr id="806" name="Google Shape;806;p70"/>
            <p:cNvPicPr preferRelativeResize="0"/>
            <p:nvPr/>
          </p:nvPicPr>
          <p:blipFill rotWithShape="1">
            <a:blip r:embed="rId7">
              <a:alphaModFix/>
            </a:blip>
            <a:srcRect/>
            <a:stretch/>
          </p:blipFill>
          <p:spPr>
            <a:xfrm>
              <a:off x="-89233" y="4125067"/>
              <a:ext cx="2857500" cy="2676525"/>
            </a:xfrm>
            <a:prstGeom prst="rect">
              <a:avLst/>
            </a:prstGeom>
            <a:noFill/>
            <a:ln>
              <a:noFill/>
            </a:ln>
          </p:spPr>
        </p:pic>
        <p:grpSp>
          <p:nvGrpSpPr>
            <p:cNvPr id="807" name="Google Shape;807;p70"/>
            <p:cNvGrpSpPr/>
            <p:nvPr/>
          </p:nvGrpSpPr>
          <p:grpSpPr>
            <a:xfrm>
              <a:off x="884027" y="4111800"/>
              <a:ext cx="527894" cy="563295"/>
              <a:chOff x="1656489" y="1401730"/>
              <a:chExt cx="527894" cy="563295"/>
            </a:xfrm>
          </p:grpSpPr>
          <p:sp>
            <p:nvSpPr>
              <p:cNvPr id="808" name="Google Shape;808;p70"/>
              <p:cNvSpPr/>
              <p:nvPr/>
            </p:nvSpPr>
            <p:spPr>
              <a:xfrm>
                <a:off x="1656489" y="1401730"/>
                <a:ext cx="478932" cy="478932"/>
              </a:xfrm>
              <a:prstGeom prst="roundRect">
                <a:avLst>
                  <a:gd name="adj" fmla="val 16667"/>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809" name="Google Shape;809;p70"/>
              <p:cNvSpPr txBox="1"/>
              <p:nvPr/>
            </p:nvSpPr>
            <p:spPr>
              <a:xfrm>
                <a:off x="1705451" y="1441805"/>
                <a:ext cx="478932" cy="52322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800" b="1">
                    <a:solidFill>
                      <a:schemeClr val="lt1"/>
                    </a:solidFill>
                    <a:latin typeface="Arial"/>
                    <a:ea typeface="Arial"/>
                    <a:cs typeface="Arial"/>
                    <a:sym typeface="Arial"/>
                  </a:rPr>
                  <a:t>5</a:t>
                </a:r>
                <a:endParaRPr/>
              </a:p>
            </p:txBody>
          </p:sp>
        </p:grpSp>
      </p:grpSp>
      <p:grpSp>
        <p:nvGrpSpPr>
          <p:cNvPr id="810" name="Google Shape;810;p70"/>
          <p:cNvGrpSpPr/>
          <p:nvPr/>
        </p:nvGrpSpPr>
        <p:grpSpPr>
          <a:xfrm>
            <a:off x="3052402" y="4111800"/>
            <a:ext cx="2105025" cy="2237356"/>
            <a:chOff x="3008012" y="4111800"/>
            <a:chExt cx="2105025" cy="2237356"/>
          </a:xfrm>
        </p:grpSpPr>
        <p:pic>
          <p:nvPicPr>
            <p:cNvPr id="811" name="Google Shape;811;p70"/>
            <p:cNvPicPr preferRelativeResize="0"/>
            <p:nvPr/>
          </p:nvPicPr>
          <p:blipFill rotWithShape="1">
            <a:blip r:embed="rId8">
              <a:alphaModFix/>
            </a:blip>
            <a:srcRect/>
            <a:stretch/>
          </p:blipFill>
          <p:spPr>
            <a:xfrm>
              <a:off x="3008012" y="4120306"/>
              <a:ext cx="2105025" cy="2228850"/>
            </a:xfrm>
            <a:prstGeom prst="rect">
              <a:avLst/>
            </a:prstGeom>
            <a:noFill/>
            <a:ln>
              <a:noFill/>
            </a:ln>
          </p:spPr>
        </p:pic>
        <p:grpSp>
          <p:nvGrpSpPr>
            <p:cNvPr id="812" name="Google Shape;812;p70"/>
            <p:cNvGrpSpPr/>
            <p:nvPr/>
          </p:nvGrpSpPr>
          <p:grpSpPr>
            <a:xfrm>
              <a:off x="3226261" y="4111800"/>
              <a:ext cx="501260" cy="563295"/>
              <a:chOff x="1656489" y="1401730"/>
              <a:chExt cx="501260" cy="563295"/>
            </a:xfrm>
          </p:grpSpPr>
          <p:sp>
            <p:nvSpPr>
              <p:cNvPr id="813" name="Google Shape;813;p70"/>
              <p:cNvSpPr/>
              <p:nvPr/>
            </p:nvSpPr>
            <p:spPr>
              <a:xfrm>
                <a:off x="1656489" y="1401730"/>
                <a:ext cx="478932" cy="478932"/>
              </a:xfrm>
              <a:prstGeom prst="roundRect">
                <a:avLst>
                  <a:gd name="adj" fmla="val 16667"/>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814" name="Google Shape;814;p70"/>
              <p:cNvSpPr txBox="1"/>
              <p:nvPr/>
            </p:nvSpPr>
            <p:spPr>
              <a:xfrm>
                <a:off x="1678817" y="1441805"/>
                <a:ext cx="478932" cy="52322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800" b="1">
                    <a:solidFill>
                      <a:schemeClr val="lt1"/>
                    </a:solidFill>
                    <a:latin typeface="Arial"/>
                    <a:ea typeface="Arial"/>
                    <a:cs typeface="Arial"/>
                    <a:sym typeface="Arial"/>
                  </a:rPr>
                  <a:t>6</a:t>
                </a:r>
                <a:endParaRPr/>
              </a:p>
            </p:txBody>
          </p:sp>
        </p:grpSp>
      </p:grpSp>
      <p:grpSp>
        <p:nvGrpSpPr>
          <p:cNvPr id="815" name="Google Shape;815;p70"/>
          <p:cNvGrpSpPr/>
          <p:nvPr/>
        </p:nvGrpSpPr>
        <p:grpSpPr>
          <a:xfrm>
            <a:off x="5557847" y="4111800"/>
            <a:ext cx="1952625" cy="1998584"/>
            <a:chOff x="5575603" y="4111800"/>
            <a:chExt cx="1952625" cy="1998584"/>
          </a:xfrm>
        </p:grpSpPr>
        <p:pic>
          <p:nvPicPr>
            <p:cNvPr id="816" name="Google Shape;816;p70"/>
            <p:cNvPicPr preferRelativeResize="0"/>
            <p:nvPr/>
          </p:nvPicPr>
          <p:blipFill rotWithShape="1">
            <a:blip r:embed="rId9">
              <a:alphaModFix/>
            </a:blip>
            <a:srcRect/>
            <a:stretch/>
          </p:blipFill>
          <p:spPr>
            <a:xfrm>
              <a:off x="5575603" y="4129184"/>
              <a:ext cx="1952625" cy="1981200"/>
            </a:xfrm>
            <a:prstGeom prst="rect">
              <a:avLst/>
            </a:prstGeom>
            <a:noFill/>
            <a:ln>
              <a:noFill/>
            </a:ln>
          </p:spPr>
        </p:pic>
        <p:grpSp>
          <p:nvGrpSpPr>
            <p:cNvPr id="817" name="Google Shape;817;p70"/>
            <p:cNvGrpSpPr/>
            <p:nvPr/>
          </p:nvGrpSpPr>
          <p:grpSpPr>
            <a:xfrm>
              <a:off x="5674745" y="4111800"/>
              <a:ext cx="527894" cy="563295"/>
              <a:chOff x="1656489" y="1401730"/>
              <a:chExt cx="527894" cy="563295"/>
            </a:xfrm>
          </p:grpSpPr>
          <p:sp>
            <p:nvSpPr>
              <p:cNvPr id="818" name="Google Shape;818;p70"/>
              <p:cNvSpPr/>
              <p:nvPr/>
            </p:nvSpPr>
            <p:spPr>
              <a:xfrm>
                <a:off x="1656489" y="1401730"/>
                <a:ext cx="478932" cy="478932"/>
              </a:xfrm>
              <a:prstGeom prst="roundRect">
                <a:avLst>
                  <a:gd name="adj" fmla="val 16667"/>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819" name="Google Shape;819;p70"/>
              <p:cNvSpPr txBox="1"/>
              <p:nvPr/>
            </p:nvSpPr>
            <p:spPr>
              <a:xfrm>
                <a:off x="1705451" y="1441805"/>
                <a:ext cx="478932" cy="52322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800" b="1">
                    <a:solidFill>
                      <a:schemeClr val="lt1"/>
                    </a:solidFill>
                    <a:latin typeface="Arial"/>
                    <a:ea typeface="Arial"/>
                    <a:cs typeface="Arial"/>
                    <a:sym typeface="Arial"/>
                  </a:rPr>
                  <a:t>7</a:t>
                </a:r>
                <a:endParaRPr/>
              </a:p>
            </p:txBody>
          </p:sp>
        </p:grpSp>
      </p:grpSp>
      <p:grpSp>
        <p:nvGrpSpPr>
          <p:cNvPr id="820" name="Google Shape;820;p70"/>
          <p:cNvGrpSpPr/>
          <p:nvPr/>
        </p:nvGrpSpPr>
        <p:grpSpPr>
          <a:xfrm>
            <a:off x="7990384" y="4111800"/>
            <a:ext cx="2057810" cy="1902687"/>
            <a:chOff x="7990384" y="4111800"/>
            <a:chExt cx="2057810" cy="1902687"/>
          </a:xfrm>
        </p:grpSpPr>
        <p:pic>
          <p:nvPicPr>
            <p:cNvPr id="821" name="Google Shape;821;p70"/>
            <p:cNvPicPr preferRelativeResize="0"/>
            <p:nvPr/>
          </p:nvPicPr>
          <p:blipFill rotWithShape="1">
            <a:blip r:embed="rId10">
              <a:alphaModFix/>
            </a:blip>
            <a:srcRect/>
            <a:stretch/>
          </p:blipFill>
          <p:spPr>
            <a:xfrm>
              <a:off x="7990794" y="4138062"/>
              <a:ext cx="2057400" cy="1876425"/>
            </a:xfrm>
            <a:prstGeom prst="rect">
              <a:avLst/>
            </a:prstGeom>
            <a:noFill/>
            <a:ln>
              <a:noFill/>
            </a:ln>
          </p:spPr>
        </p:pic>
        <p:grpSp>
          <p:nvGrpSpPr>
            <p:cNvPr id="822" name="Google Shape;822;p70"/>
            <p:cNvGrpSpPr/>
            <p:nvPr/>
          </p:nvGrpSpPr>
          <p:grpSpPr>
            <a:xfrm>
              <a:off x="7990384" y="4111800"/>
              <a:ext cx="527894" cy="563295"/>
              <a:chOff x="1656489" y="1401730"/>
              <a:chExt cx="527894" cy="563295"/>
            </a:xfrm>
          </p:grpSpPr>
          <p:sp>
            <p:nvSpPr>
              <p:cNvPr id="823" name="Google Shape;823;p70"/>
              <p:cNvSpPr/>
              <p:nvPr/>
            </p:nvSpPr>
            <p:spPr>
              <a:xfrm>
                <a:off x="1656489" y="1401730"/>
                <a:ext cx="478932" cy="478932"/>
              </a:xfrm>
              <a:prstGeom prst="roundRect">
                <a:avLst>
                  <a:gd name="adj" fmla="val 16667"/>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824" name="Google Shape;824;p70"/>
              <p:cNvSpPr txBox="1"/>
              <p:nvPr/>
            </p:nvSpPr>
            <p:spPr>
              <a:xfrm>
                <a:off x="1705451" y="1441805"/>
                <a:ext cx="478932" cy="52322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800" b="1">
                    <a:solidFill>
                      <a:schemeClr val="lt1"/>
                    </a:solidFill>
                    <a:latin typeface="Arial"/>
                    <a:ea typeface="Arial"/>
                    <a:cs typeface="Arial"/>
                    <a:sym typeface="Arial"/>
                  </a:rPr>
                  <a:t>8</a:t>
                </a:r>
                <a:endParaRPr/>
              </a:p>
            </p:txBody>
          </p:sp>
        </p:grpSp>
      </p:grpSp>
      <p:sp>
        <p:nvSpPr>
          <p:cNvPr id="825" name="Google Shape;825;p70"/>
          <p:cNvSpPr/>
          <p:nvPr/>
        </p:nvSpPr>
        <p:spPr>
          <a:xfrm>
            <a:off x="595461" y="3324277"/>
            <a:ext cx="2441126" cy="369332"/>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800" b="1">
                <a:solidFill>
                  <a:schemeClr val="accent3"/>
                </a:solidFill>
                <a:latin typeface="Arial"/>
                <a:ea typeface="Arial"/>
                <a:cs typeface="Arial"/>
                <a:sym typeface="Arial"/>
              </a:rPr>
              <a:t>Pull sleeves up</a:t>
            </a:r>
            <a:endParaRPr/>
          </a:p>
        </p:txBody>
      </p:sp>
      <p:sp>
        <p:nvSpPr>
          <p:cNvPr id="826" name="Google Shape;826;p70"/>
          <p:cNvSpPr/>
          <p:nvPr/>
        </p:nvSpPr>
        <p:spPr>
          <a:xfrm>
            <a:off x="2920950" y="3335321"/>
            <a:ext cx="2441126" cy="369332"/>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800" b="1">
                <a:solidFill>
                  <a:schemeClr val="accent3"/>
                </a:solidFill>
                <a:latin typeface="Arial"/>
                <a:ea typeface="Arial"/>
                <a:cs typeface="Arial"/>
                <a:sym typeface="Arial"/>
              </a:rPr>
              <a:t>Rinse</a:t>
            </a:r>
            <a:endParaRPr/>
          </a:p>
        </p:txBody>
      </p:sp>
      <p:sp>
        <p:nvSpPr>
          <p:cNvPr id="827" name="Google Shape;827;p70"/>
          <p:cNvSpPr/>
          <p:nvPr/>
        </p:nvSpPr>
        <p:spPr>
          <a:xfrm>
            <a:off x="5312217" y="3335321"/>
            <a:ext cx="2441126" cy="646331"/>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800" b="1">
                <a:solidFill>
                  <a:schemeClr val="accent3"/>
                </a:solidFill>
                <a:latin typeface="Arial"/>
                <a:ea typeface="Arial"/>
                <a:cs typeface="Arial"/>
                <a:sym typeface="Arial"/>
              </a:rPr>
              <a:t>Wash hands </a:t>
            </a:r>
            <a:br>
              <a:rPr lang="en-US" sz="1800" b="1">
                <a:solidFill>
                  <a:schemeClr val="accent3"/>
                </a:solidFill>
                <a:latin typeface="Arial"/>
                <a:ea typeface="Arial"/>
                <a:cs typeface="Arial"/>
                <a:sym typeface="Arial"/>
              </a:rPr>
            </a:br>
            <a:r>
              <a:rPr lang="en-US" sz="1800" b="1">
                <a:solidFill>
                  <a:schemeClr val="accent3"/>
                </a:solidFill>
                <a:latin typeface="Arial"/>
                <a:ea typeface="Arial"/>
                <a:cs typeface="Arial"/>
                <a:sym typeface="Arial"/>
              </a:rPr>
              <a:t>with soap</a:t>
            </a:r>
            <a:endParaRPr/>
          </a:p>
        </p:txBody>
      </p:sp>
      <p:sp>
        <p:nvSpPr>
          <p:cNvPr id="828" name="Google Shape;828;p70"/>
          <p:cNvSpPr/>
          <p:nvPr/>
        </p:nvSpPr>
        <p:spPr>
          <a:xfrm>
            <a:off x="7703484" y="3335321"/>
            <a:ext cx="2230629" cy="646331"/>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800" b="1">
                <a:solidFill>
                  <a:schemeClr val="accent3"/>
                </a:solidFill>
                <a:latin typeface="Arial"/>
                <a:ea typeface="Arial"/>
                <a:cs typeface="Arial"/>
                <a:sym typeface="Arial"/>
              </a:rPr>
              <a:t>Wash forearms with soap</a:t>
            </a:r>
            <a:endParaRPr/>
          </a:p>
        </p:txBody>
      </p:sp>
      <p:sp>
        <p:nvSpPr>
          <p:cNvPr id="829" name="Google Shape;829;p70"/>
          <p:cNvSpPr/>
          <p:nvPr/>
        </p:nvSpPr>
        <p:spPr>
          <a:xfrm>
            <a:off x="641571" y="5977933"/>
            <a:ext cx="2441126" cy="646331"/>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800" b="1">
                <a:solidFill>
                  <a:schemeClr val="accent3"/>
                </a:solidFill>
                <a:latin typeface="Arial"/>
                <a:ea typeface="Arial"/>
                <a:cs typeface="Arial"/>
                <a:sym typeface="Arial"/>
              </a:rPr>
              <a:t>Brush hands</a:t>
            </a:r>
            <a:endParaRPr/>
          </a:p>
          <a:p>
            <a:pPr marL="0" marR="0" lvl="0" indent="0" algn="ctr" rtl="0">
              <a:spcBef>
                <a:spcPts val="0"/>
              </a:spcBef>
              <a:spcAft>
                <a:spcPts val="0"/>
              </a:spcAft>
              <a:buNone/>
            </a:pPr>
            <a:r>
              <a:rPr lang="en-US" sz="1800" b="1">
                <a:solidFill>
                  <a:schemeClr val="accent3"/>
                </a:solidFill>
                <a:latin typeface="Arial"/>
                <a:ea typeface="Arial"/>
                <a:cs typeface="Arial"/>
                <a:sym typeface="Arial"/>
              </a:rPr>
              <a:t>and nails</a:t>
            </a:r>
            <a:endParaRPr/>
          </a:p>
        </p:txBody>
      </p:sp>
      <p:sp>
        <p:nvSpPr>
          <p:cNvPr id="830" name="Google Shape;830;p70"/>
          <p:cNvSpPr/>
          <p:nvPr/>
        </p:nvSpPr>
        <p:spPr>
          <a:xfrm>
            <a:off x="2920950" y="6009914"/>
            <a:ext cx="2391267" cy="646331"/>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800" b="1">
                <a:solidFill>
                  <a:schemeClr val="accent3"/>
                </a:solidFill>
                <a:latin typeface="Arial"/>
                <a:ea typeface="Arial"/>
                <a:cs typeface="Arial"/>
                <a:sym typeface="Arial"/>
              </a:rPr>
              <a:t>Rinse to </a:t>
            </a:r>
            <a:br>
              <a:rPr lang="en-US" sz="1800" b="1">
                <a:solidFill>
                  <a:schemeClr val="accent3"/>
                </a:solidFill>
                <a:latin typeface="Arial"/>
                <a:ea typeface="Arial"/>
                <a:cs typeface="Arial"/>
                <a:sym typeface="Arial"/>
              </a:rPr>
            </a:br>
            <a:r>
              <a:rPr lang="en-US" sz="1800" b="1">
                <a:solidFill>
                  <a:schemeClr val="accent3"/>
                </a:solidFill>
                <a:latin typeface="Arial"/>
                <a:ea typeface="Arial"/>
                <a:cs typeface="Arial"/>
                <a:sym typeface="Arial"/>
              </a:rPr>
              <a:t>remove soap</a:t>
            </a:r>
            <a:endParaRPr/>
          </a:p>
        </p:txBody>
      </p:sp>
      <p:sp>
        <p:nvSpPr>
          <p:cNvPr id="831" name="Google Shape;831;p70"/>
          <p:cNvSpPr/>
          <p:nvPr/>
        </p:nvSpPr>
        <p:spPr>
          <a:xfrm>
            <a:off x="5420472" y="6009914"/>
            <a:ext cx="2441126" cy="369332"/>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800" b="1">
                <a:solidFill>
                  <a:schemeClr val="accent3"/>
                </a:solidFill>
                <a:latin typeface="Arial"/>
                <a:ea typeface="Arial"/>
                <a:cs typeface="Arial"/>
                <a:sym typeface="Arial"/>
              </a:rPr>
              <a:t>Dry with paper towel</a:t>
            </a:r>
            <a:endParaRPr/>
          </a:p>
        </p:txBody>
      </p:sp>
      <p:sp>
        <p:nvSpPr>
          <p:cNvPr id="832" name="Google Shape;832;p70"/>
          <p:cNvSpPr/>
          <p:nvPr/>
        </p:nvSpPr>
        <p:spPr>
          <a:xfrm>
            <a:off x="7515194" y="6009914"/>
            <a:ext cx="2818143" cy="646331"/>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800" b="1">
                <a:solidFill>
                  <a:schemeClr val="accent3"/>
                </a:solidFill>
                <a:latin typeface="Arial"/>
                <a:ea typeface="Arial"/>
                <a:cs typeface="Arial"/>
                <a:sym typeface="Arial"/>
              </a:rPr>
              <a:t>Use a paper towel </a:t>
            </a:r>
            <a:br>
              <a:rPr lang="en-US" sz="1800" b="1">
                <a:solidFill>
                  <a:schemeClr val="accent3"/>
                </a:solidFill>
                <a:latin typeface="Arial"/>
                <a:ea typeface="Arial"/>
                <a:cs typeface="Arial"/>
                <a:sym typeface="Arial"/>
              </a:rPr>
            </a:br>
            <a:r>
              <a:rPr lang="en-US" sz="1800" b="1">
                <a:solidFill>
                  <a:schemeClr val="accent3"/>
                </a:solidFill>
                <a:latin typeface="Arial"/>
                <a:ea typeface="Arial"/>
                <a:cs typeface="Arial"/>
                <a:sym typeface="Arial"/>
              </a:rPr>
              <a:t>to turn of tap</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836"/>
        <p:cNvGrpSpPr/>
        <p:nvPr/>
      </p:nvGrpSpPr>
      <p:grpSpPr>
        <a:xfrm>
          <a:off x="0" y="0"/>
          <a:ext cx="0" cy="0"/>
          <a:chOff x="0" y="0"/>
          <a:chExt cx="0" cy="0"/>
        </a:xfrm>
      </p:grpSpPr>
      <p:pic>
        <p:nvPicPr>
          <p:cNvPr id="837" name="Google Shape;837;p71" descr="A picture containing person, indoor, window, woman&#10;&#10;Description automatically generated"/>
          <p:cNvPicPr preferRelativeResize="0">
            <a:picLocks noGrp="1"/>
          </p:cNvPicPr>
          <p:nvPr>
            <p:ph type="pic" idx="2"/>
          </p:nvPr>
        </p:nvPicPr>
        <p:blipFill rotWithShape="1">
          <a:blip r:embed="rId3">
            <a:alphaModFix/>
            <a:extLst>
              <a:ext uri="{28A0092B-C50C-407E-A947-70E740481C1C}">
                <a14:useLocalDpi xmlns:a14="http://schemas.microsoft.com/office/drawing/2010/main" val="0"/>
              </a:ext>
            </a:extLst>
          </a:blip>
          <a:srcRect/>
          <a:stretch/>
        </p:blipFill>
        <p:spPr>
          <a:xfrm>
            <a:off x="0" y="0"/>
            <a:ext cx="10688638" cy="7562850"/>
          </a:xfrm>
          <a:prstGeom prst="rect">
            <a:avLst/>
          </a:prstGeom>
          <a:solidFill>
            <a:schemeClr val="lt1"/>
          </a:solidFill>
          <a:ln>
            <a:noFill/>
          </a:ln>
        </p:spPr>
      </p:pic>
      <p:sp>
        <p:nvSpPr>
          <p:cNvPr id="838" name="Google Shape;838;p71"/>
          <p:cNvSpPr txBox="1">
            <a:spLocks noGrp="1"/>
          </p:cNvSpPr>
          <p:nvPr>
            <p:ph type="title"/>
          </p:nvPr>
        </p:nvSpPr>
        <p:spPr>
          <a:xfrm>
            <a:off x="928576" y="5810192"/>
            <a:ext cx="8936147" cy="852323"/>
          </a:xfrm>
          <a:prstGeom prst="rect">
            <a:avLst/>
          </a:prstGeom>
          <a:solidFill>
            <a:schemeClr val="accent1"/>
          </a:solidFill>
          <a:ln>
            <a:noFill/>
          </a:ln>
        </p:spPr>
        <p:txBody>
          <a:bodyPr spcFirstLastPara="1" wrap="square" lIns="274300" tIns="45700" rIns="274300" bIns="0" anchor="ctr" anchorCtr="0">
            <a:noAutofit/>
          </a:bodyPr>
          <a:lstStyle/>
          <a:p>
            <a:pPr marL="0" lvl="0" indent="0" algn="l" rtl="0">
              <a:lnSpc>
                <a:spcPct val="110000"/>
              </a:lnSpc>
              <a:spcBef>
                <a:spcPts val="0"/>
              </a:spcBef>
              <a:spcAft>
                <a:spcPts val="0"/>
              </a:spcAft>
              <a:buClr>
                <a:schemeClr val="lt1"/>
              </a:buClr>
              <a:buSzPts val="3000"/>
              <a:buFont typeface="Arial"/>
              <a:buNone/>
            </a:pPr>
            <a:r>
              <a:rPr lang="en-US"/>
              <a:t>Customers and Milk Hygiene</a:t>
            </a:r>
            <a:endParaRPr/>
          </a:p>
        </p:txBody>
      </p:sp>
      <p:sp>
        <p:nvSpPr>
          <p:cNvPr id="839" name="Google Shape;839;p71"/>
          <p:cNvSpPr txBox="1">
            <a:spLocks noGrp="1"/>
          </p:cNvSpPr>
          <p:nvPr>
            <p:ph type="sldNum" idx="4294967295"/>
          </p:nvPr>
        </p:nvSpPr>
        <p:spPr>
          <a:xfrm>
            <a:off x="10193338" y="7064375"/>
            <a:ext cx="495300" cy="401638"/>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fld id="{00000000-1234-1234-1234-123412341234}" type="slidenum">
              <a:rPr lang="en-US"/>
              <a:t>19</a:t>
            </a:fld>
            <a:endParaRPr/>
          </a:p>
        </p:txBody>
      </p:sp>
      <p:sp>
        <p:nvSpPr>
          <p:cNvPr id="840" name="Google Shape;840;p71"/>
          <p:cNvSpPr txBox="1"/>
          <p:nvPr/>
        </p:nvSpPr>
        <p:spPr>
          <a:xfrm>
            <a:off x="1" y="5810191"/>
            <a:ext cx="784947" cy="852323"/>
          </a:xfrm>
          <a:prstGeom prst="rect">
            <a:avLst/>
          </a:prstGeom>
          <a:solidFill>
            <a:srgbClr val="4D1C19"/>
          </a:solidFill>
          <a:ln>
            <a:noFill/>
          </a:ln>
        </p:spPr>
        <p:txBody>
          <a:bodyPr spcFirstLastPara="1" wrap="square" lIns="240475" tIns="40075" rIns="240475" bIns="0" anchor="ctr" anchorCtr="0">
            <a:noAutofit/>
          </a:bodyPr>
          <a:lstStyle/>
          <a:p>
            <a:pPr marL="0" marR="0" lvl="0" indent="0" algn="l" rtl="0">
              <a:lnSpc>
                <a:spcPct val="110000"/>
              </a:lnSpc>
              <a:spcBef>
                <a:spcPts val="0"/>
              </a:spcBef>
              <a:spcAft>
                <a:spcPts val="0"/>
              </a:spcAft>
              <a:buClr>
                <a:schemeClr val="lt1"/>
              </a:buClr>
              <a:buSzPts val="2805"/>
              <a:buFont typeface="Arial"/>
              <a:buNone/>
            </a:pPr>
            <a:endParaRPr sz="2805" b="1">
              <a:solidFill>
                <a:schemeClr val="lt1"/>
              </a:solidFill>
              <a:latin typeface="Arial"/>
              <a:ea typeface="Arial"/>
              <a:cs typeface="Arial"/>
              <a:sym typeface="Arial"/>
            </a:endParaRPr>
          </a:p>
        </p:txBody>
      </p:sp>
      <p:sp>
        <p:nvSpPr>
          <p:cNvPr id="841" name="Google Shape;841;p71"/>
          <p:cNvSpPr txBox="1">
            <a:spLocks noGrp="1"/>
          </p:cNvSpPr>
          <p:nvPr>
            <p:ph type="body" idx="1"/>
          </p:nvPr>
        </p:nvSpPr>
        <p:spPr>
          <a:xfrm>
            <a:off x="143628" y="5969286"/>
            <a:ext cx="497690" cy="534124"/>
          </a:xfrm>
          <a:prstGeom prst="rect">
            <a:avLst/>
          </a:prstGeom>
          <a:solidFill>
            <a:schemeClr val="lt1">
              <a:alpha val="53725"/>
            </a:schemeClr>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accent1"/>
              </a:buClr>
              <a:buSzPts val="2160"/>
              <a:buFont typeface="Noto Sans Symbols"/>
              <a:buNone/>
            </a:pPr>
            <a:r>
              <a:rPr lang="en-US" sz="2400" b="0" i="0" u="none" strike="noStrike" cap="none">
                <a:latin typeface="Arial"/>
                <a:ea typeface="Arial"/>
                <a:cs typeface="Arial"/>
                <a:sym typeface="Arial"/>
              </a:rPr>
              <a:t>a</a:t>
            </a:r>
            <a:endParaRPr sz="2400" b="0" i="0" u="none" strike="noStrike" cap="none">
              <a:latin typeface="Arial"/>
              <a:ea typeface="Arial"/>
              <a:cs typeface="Arial"/>
              <a:sym typeface="Arial"/>
            </a:endParaRPr>
          </a:p>
        </p:txBody>
      </p:sp>
      <p:sp>
        <p:nvSpPr>
          <p:cNvPr id="842" name="Google Shape;842;p71"/>
          <p:cNvSpPr txBox="1"/>
          <p:nvPr/>
        </p:nvSpPr>
        <p:spPr>
          <a:xfrm>
            <a:off x="1" y="5810191"/>
            <a:ext cx="784947" cy="852323"/>
          </a:xfrm>
          <a:prstGeom prst="rect">
            <a:avLst/>
          </a:prstGeom>
          <a:solidFill>
            <a:srgbClr val="4D1C19"/>
          </a:solidFill>
          <a:ln>
            <a:noFill/>
          </a:ln>
        </p:spPr>
        <p:txBody>
          <a:bodyPr spcFirstLastPara="1" wrap="square" lIns="302500" tIns="50400" rIns="302500" bIns="0" anchor="ctr" anchorCtr="0">
            <a:noAutofit/>
          </a:bodyPr>
          <a:lstStyle/>
          <a:p>
            <a:pPr marL="0" marR="0" lvl="0" indent="0" algn="l" rtl="0">
              <a:lnSpc>
                <a:spcPct val="110000"/>
              </a:lnSpc>
              <a:spcBef>
                <a:spcPts val="0"/>
              </a:spcBef>
              <a:spcAft>
                <a:spcPts val="0"/>
              </a:spcAft>
              <a:buClr>
                <a:schemeClr val="lt1"/>
              </a:buClr>
              <a:buSzPts val="3529"/>
              <a:buFont typeface="Arial"/>
              <a:buNone/>
            </a:pPr>
            <a:endParaRPr sz="3529" b="1">
              <a:solidFill>
                <a:schemeClr val="lt1"/>
              </a:solidFill>
              <a:latin typeface="Arial"/>
              <a:ea typeface="Arial"/>
              <a:cs typeface="Arial"/>
              <a:sym typeface="Arial"/>
            </a:endParaRPr>
          </a:p>
        </p:txBody>
      </p:sp>
      <p:sp>
        <p:nvSpPr>
          <p:cNvPr id="843" name="Google Shape;843;p71"/>
          <p:cNvSpPr txBox="1">
            <a:spLocks noGrp="1"/>
          </p:cNvSpPr>
          <p:nvPr>
            <p:ph type="body" idx="3"/>
          </p:nvPr>
        </p:nvSpPr>
        <p:spPr>
          <a:xfrm>
            <a:off x="73628" y="6015550"/>
            <a:ext cx="567690" cy="484344"/>
          </a:xfrm>
          <a:prstGeom prst="rect">
            <a:avLst/>
          </a:prstGeom>
          <a:solidFill>
            <a:schemeClr val="lt1">
              <a:alpha val="53725"/>
            </a:schemeClr>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accent1"/>
              </a:buClr>
              <a:buSzPts val="2160"/>
              <a:buFont typeface="Noto Sans Symbols"/>
              <a:buNone/>
            </a:pPr>
            <a:r>
              <a:rPr lang="en-US"/>
              <a:t>3</a:t>
            </a:r>
            <a:endParaRPr sz="2400" b="0" i="0" u="none" strike="noStrike" cap="none">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03"/>
        <p:cNvGrpSpPr/>
        <p:nvPr/>
      </p:nvGrpSpPr>
      <p:grpSpPr>
        <a:xfrm>
          <a:off x="0" y="0"/>
          <a:ext cx="0" cy="0"/>
          <a:chOff x="0" y="0"/>
          <a:chExt cx="0" cy="0"/>
        </a:xfrm>
      </p:grpSpPr>
      <p:sp>
        <p:nvSpPr>
          <p:cNvPr id="504" name="Google Shape;504;p54"/>
          <p:cNvSpPr/>
          <p:nvPr/>
        </p:nvSpPr>
        <p:spPr>
          <a:xfrm>
            <a:off x="462043" y="263550"/>
            <a:ext cx="9707100" cy="6719100"/>
          </a:xfrm>
          <a:prstGeom prst="rect">
            <a:avLst/>
          </a:prstGeom>
          <a:noFill/>
          <a:ln>
            <a:noFill/>
          </a:ln>
        </p:spPr>
        <p:txBody>
          <a:bodyPr spcFirstLastPara="1" wrap="square" lIns="116000" tIns="57975" rIns="116000" bIns="57975"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en-US" sz="1200" b="0" i="0" u="none" strike="noStrike" cap="none" dirty="0">
                <a:solidFill>
                  <a:srgbClr val="000000"/>
                </a:solidFill>
                <a:latin typeface="Nunito"/>
                <a:ea typeface="Nunito"/>
                <a:cs typeface="Nunito"/>
                <a:sym typeface="Nunito"/>
              </a:rPr>
              <a:t>© 2019 International Livestock Research Institute (ILRI)</a:t>
            </a:r>
            <a:endParaRPr sz="12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200"/>
              <a:buFont typeface="Arial"/>
              <a:buNone/>
            </a:pPr>
            <a:endParaRPr sz="1200" b="0" i="0" u="none" strike="noStrike" cap="none" dirty="0">
              <a:solidFill>
                <a:srgbClr val="000000"/>
              </a:solidFill>
              <a:latin typeface="Nunito"/>
              <a:ea typeface="Nunito"/>
              <a:cs typeface="Nunito"/>
              <a:sym typeface="Nunito"/>
            </a:endParaRPr>
          </a:p>
          <a:p>
            <a:pPr marL="0" marR="0" lvl="0" indent="0" algn="l" rtl="0">
              <a:lnSpc>
                <a:spcPct val="100000"/>
              </a:lnSpc>
              <a:spcBef>
                <a:spcPts val="0"/>
              </a:spcBef>
              <a:spcAft>
                <a:spcPts val="0"/>
              </a:spcAft>
              <a:buClr>
                <a:srgbClr val="000000"/>
              </a:buClr>
              <a:buSzPts val="1200"/>
              <a:buFont typeface="Arial"/>
              <a:buNone/>
            </a:pPr>
            <a:r>
              <a:rPr lang="en-US" sz="1200" b="0" i="0" u="none" strike="noStrike" cap="none" dirty="0">
                <a:solidFill>
                  <a:srgbClr val="000000"/>
                </a:solidFill>
                <a:latin typeface="Nunito"/>
                <a:ea typeface="Nunito"/>
                <a:cs typeface="Nunito"/>
                <a:sym typeface="Nunito"/>
              </a:rPr>
              <a:t>ILRI thanks all donors and organizations which globally support its work through their contributions to the </a:t>
            </a:r>
            <a:r>
              <a:rPr lang="en-US" sz="1200" b="0" i="0" u="sng" strike="noStrike" cap="none" dirty="0">
                <a:solidFill>
                  <a:schemeClr val="hlink"/>
                </a:solidFill>
                <a:latin typeface="Nunito"/>
                <a:ea typeface="Nunito"/>
                <a:cs typeface="Nunito"/>
                <a:sym typeface="Nunito"/>
                <a:hlinkClick r:id="rId3"/>
              </a:rPr>
              <a:t>CGIAR Trust Fund</a:t>
            </a:r>
            <a:endParaRPr sz="1200" b="0" i="0" u="none" strike="noStrike" cap="none" dirty="0">
              <a:solidFill>
                <a:srgbClr val="000000"/>
              </a:solidFill>
              <a:latin typeface="Nunito"/>
              <a:ea typeface="Nunito"/>
              <a:cs typeface="Nunito"/>
              <a:sym typeface="Nunito"/>
            </a:endParaRPr>
          </a:p>
          <a:p>
            <a:pPr marL="0" marR="0" lvl="0" indent="0" algn="l" rtl="0">
              <a:lnSpc>
                <a:spcPct val="100000"/>
              </a:lnSpc>
              <a:spcBef>
                <a:spcPts val="0"/>
              </a:spcBef>
              <a:spcAft>
                <a:spcPts val="0"/>
              </a:spcAft>
              <a:buClr>
                <a:srgbClr val="000000"/>
              </a:buClr>
              <a:buSzPts val="1200"/>
              <a:buFont typeface="Arial"/>
              <a:buNone/>
            </a:pPr>
            <a:endParaRPr sz="1200" b="0" i="0" u="none" strike="noStrike" cap="none" dirty="0">
              <a:solidFill>
                <a:srgbClr val="000000"/>
              </a:solidFill>
              <a:latin typeface="Nunito"/>
              <a:ea typeface="Nunito"/>
              <a:cs typeface="Nunito"/>
              <a:sym typeface="Nunito"/>
            </a:endParaRPr>
          </a:p>
          <a:p>
            <a:pPr marL="0" marR="0" lvl="0" indent="0" algn="l" rtl="0">
              <a:lnSpc>
                <a:spcPct val="100000"/>
              </a:lnSpc>
              <a:spcBef>
                <a:spcPts val="0"/>
              </a:spcBef>
              <a:spcAft>
                <a:spcPts val="0"/>
              </a:spcAft>
              <a:buClr>
                <a:srgbClr val="000000"/>
              </a:buClr>
              <a:buSzPts val="1200"/>
              <a:buFont typeface="Arial"/>
              <a:buNone/>
            </a:pPr>
            <a:r>
              <a:rPr lang="en-US" sz="1200" b="0" i="0" u="none" strike="noStrike" cap="none" dirty="0">
                <a:solidFill>
                  <a:srgbClr val="000000"/>
                </a:solidFill>
                <a:latin typeface="Nunito"/>
                <a:ea typeface="Nunito"/>
                <a:cs typeface="Nunito"/>
                <a:sym typeface="Nunito"/>
              </a:rPr>
              <a:t>                This publication is copyrighted by the International Livestock Research Institute (ILRI). It is licensed for use under the Creative Commons Attribution 4.0 International Licence. To view this licence, visit </a:t>
            </a:r>
            <a:r>
              <a:rPr lang="en-US" sz="1200" b="0" i="0" u="sng" strike="noStrike" cap="none" dirty="0">
                <a:solidFill>
                  <a:schemeClr val="hlink"/>
                </a:solidFill>
                <a:latin typeface="Nunito"/>
                <a:ea typeface="Nunito"/>
                <a:cs typeface="Nunito"/>
                <a:sym typeface="Nunito"/>
                <a:hlinkClick r:id="rId4"/>
              </a:rPr>
              <a:t>https://creativecommons.org/licenses/by/4.0</a:t>
            </a:r>
            <a:r>
              <a:rPr lang="en-US" sz="1200" b="0" i="0" u="none" strike="noStrike" cap="none" dirty="0">
                <a:solidFill>
                  <a:srgbClr val="000000"/>
                </a:solidFill>
                <a:latin typeface="Nunito"/>
                <a:ea typeface="Nunito"/>
                <a:cs typeface="Nunito"/>
                <a:sym typeface="Nunito"/>
              </a:rPr>
              <a:t>. Unless otherwise noted, you are free to share (copy and redistribute the material in any medium or format), adapt (remix, transform, and build upon the material) for any purpose, even commercially, under the following condition:</a:t>
            </a:r>
            <a:endParaRPr sz="12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200"/>
              <a:buFont typeface="Arial"/>
              <a:buNone/>
            </a:pPr>
            <a:endParaRPr sz="1200" b="0" i="0" u="none" strike="noStrike" cap="none" dirty="0">
              <a:solidFill>
                <a:srgbClr val="000000"/>
              </a:solidFill>
              <a:latin typeface="Nunito"/>
              <a:ea typeface="Nunito"/>
              <a:cs typeface="Nunito"/>
              <a:sym typeface="Nunito"/>
            </a:endParaRPr>
          </a:p>
          <a:p>
            <a:pPr marL="0" marR="0" lvl="0" indent="0" algn="l" rtl="0">
              <a:lnSpc>
                <a:spcPct val="100000"/>
              </a:lnSpc>
              <a:spcBef>
                <a:spcPts val="0"/>
              </a:spcBef>
              <a:spcAft>
                <a:spcPts val="0"/>
              </a:spcAft>
              <a:buClr>
                <a:srgbClr val="000000"/>
              </a:buClr>
              <a:buSzPts val="1200"/>
              <a:buFont typeface="Arial"/>
              <a:buNone/>
            </a:pPr>
            <a:r>
              <a:rPr lang="en-US" sz="1200" b="0" i="0" u="none" strike="noStrike" cap="none" dirty="0">
                <a:solidFill>
                  <a:srgbClr val="000000"/>
                </a:solidFill>
                <a:latin typeface="Nunito"/>
                <a:ea typeface="Nunito"/>
                <a:cs typeface="Nunito"/>
                <a:sym typeface="Nunito"/>
              </a:rPr>
              <a:t>       ATTRIBUTION. The work must be attributed, but not in any way that suggests endorsement by ILRI or the author(s).</a:t>
            </a:r>
            <a:endParaRPr sz="12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200"/>
              <a:buFont typeface="Arial"/>
              <a:buNone/>
            </a:pPr>
            <a:endParaRPr sz="1200" b="0" i="0" u="none" strike="noStrike" cap="none" dirty="0">
              <a:solidFill>
                <a:srgbClr val="000000"/>
              </a:solidFill>
              <a:latin typeface="Nunito"/>
              <a:ea typeface="Nunito"/>
              <a:cs typeface="Nunito"/>
              <a:sym typeface="Nunito"/>
            </a:endParaRPr>
          </a:p>
          <a:p>
            <a:pPr marL="0" marR="0" lvl="0" indent="0" algn="l" rtl="0">
              <a:lnSpc>
                <a:spcPct val="100000"/>
              </a:lnSpc>
              <a:spcBef>
                <a:spcPts val="0"/>
              </a:spcBef>
              <a:spcAft>
                <a:spcPts val="0"/>
              </a:spcAft>
              <a:buClr>
                <a:srgbClr val="000000"/>
              </a:buClr>
              <a:buSzPts val="1200"/>
              <a:buFont typeface="Arial"/>
              <a:buNone/>
            </a:pPr>
            <a:endParaRPr sz="1200" b="0" i="0" u="none" strike="noStrike" cap="none" dirty="0">
              <a:solidFill>
                <a:srgbClr val="000000"/>
              </a:solidFill>
              <a:latin typeface="Nunito"/>
              <a:ea typeface="Nunito"/>
              <a:cs typeface="Nunito"/>
              <a:sym typeface="Nunito"/>
            </a:endParaRPr>
          </a:p>
          <a:p>
            <a:pPr marL="0" marR="0" lvl="0" indent="0" algn="l" rtl="0">
              <a:lnSpc>
                <a:spcPct val="100000"/>
              </a:lnSpc>
              <a:spcBef>
                <a:spcPts val="0"/>
              </a:spcBef>
              <a:spcAft>
                <a:spcPts val="0"/>
              </a:spcAft>
              <a:buClr>
                <a:srgbClr val="000000"/>
              </a:buClr>
              <a:buSzPts val="1200"/>
              <a:buFont typeface="Arial"/>
              <a:buNone/>
            </a:pPr>
            <a:r>
              <a:rPr lang="en-US" sz="1200" b="0" i="0" u="none" strike="noStrike" cap="none" dirty="0">
                <a:solidFill>
                  <a:srgbClr val="000000"/>
                </a:solidFill>
                <a:latin typeface="Nunito"/>
                <a:ea typeface="Nunito"/>
                <a:cs typeface="Nunito"/>
                <a:sym typeface="Nunito"/>
              </a:rPr>
              <a:t>NOTICE:</a:t>
            </a:r>
            <a:endParaRPr sz="12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200"/>
              <a:buFont typeface="Arial"/>
              <a:buNone/>
            </a:pPr>
            <a:r>
              <a:rPr lang="en-US" sz="1200" b="0" i="0" u="none" strike="noStrike" cap="none" dirty="0">
                <a:solidFill>
                  <a:srgbClr val="000000"/>
                </a:solidFill>
                <a:latin typeface="Nunito"/>
                <a:ea typeface="Nunito"/>
                <a:cs typeface="Nunito"/>
                <a:sym typeface="Nunito"/>
              </a:rPr>
              <a:t>For any reuse or distribution, the licence terms of this work must be made clear to others.</a:t>
            </a:r>
            <a:endParaRPr sz="12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200"/>
              <a:buFont typeface="Arial"/>
              <a:buNone/>
            </a:pPr>
            <a:r>
              <a:rPr lang="en-US" sz="1200" b="0" i="0" u="none" strike="noStrike" cap="none" dirty="0">
                <a:solidFill>
                  <a:srgbClr val="000000"/>
                </a:solidFill>
                <a:latin typeface="Nunito"/>
                <a:ea typeface="Nunito"/>
                <a:cs typeface="Nunito"/>
                <a:sym typeface="Nunito"/>
              </a:rPr>
              <a:t>Any of the above conditions can be waived if permission is obtained from the copyright holder.</a:t>
            </a:r>
            <a:endParaRPr sz="12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200"/>
              <a:buFont typeface="Arial"/>
              <a:buNone/>
            </a:pPr>
            <a:r>
              <a:rPr lang="en-US" sz="1200" b="0" i="0" u="none" strike="noStrike" cap="none" dirty="0">
                <a:solidFill>
                  <a:srgbClr val="000000"/>
                </a:solidFill>
                <a:latin typeface="Nunito"/>
                <a:ea typeface="Nunito"/>
                <a:cs typeface="Nunito"/>
                <a:sym typeface="Nunito"/>
              </a:rPr>
              <a:t>Nothing in this licence impairs or restricts the author’s moral rights.</a:t>
            </a:r>
            <a:endParaRPr sz="12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200"/>
              <a:buFont typeface="Arial"/>
              <a:buNone/>
            </a:pPr>
            <a:r>
              <a:rPr lang="en-US" sz="1200" b="0" i="0" u="none" strike="noStrike" cap="none" dirty="0">
                <a:solidFill>
                  <a:srgbClr val="000000"/>
                </a:solidFill>
                <a:latin typeface="Nunito"/>
                <a:ea typeface="Nunito"/>
                <a:cs typeface="Nunito"/>
                <a:sym typeface="Nunito"/>
              </a:rPr>
              <a:t>Fair dealing and other rights are in no way affected by the above.</a:t>
            </a:r>
            <a:endParaRPr sz="12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200"/>
              <a:buFont typeface="Arial"/>
              <a:buNone/>
            </a:pPr>
            <a:r>
              <a:rPr lang="en-US" sz="1200" b="0" i="0" u="none" strike="noStrike" cap="none" dirty="0">
                <a:solidFill>
                  <a:srgbClr val="000000"/>
                </a:solidFill>
                <a:latin typeface="Nunito"/>
                <a:ea typeface="Nunito"/>
                <a:cs typeface="Nunito"/>
                <a:sym typeface="Nunito"/>
              </a:rPr>
              <a:t>The parts used must not misrepresent the meaning of the publication.</a:t>
            </a:r>
            <a:endParaRPr sz="12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200"/>
              <a:buFont typeface="Arial"/>
              <a:buNone/>
            </a:pPr>
            <a:r>
              <a:rPr lang="en-US" sz="1200" b="0" i="0" u="none" strike="noStrike" cap="none" dirty="0">
                <a:solidFill>
                  <a:srgbClr val="000000"/>
                </a:solidFill>
                <a:latin typeface="Nunito"/>
                <a:ea typeface="Nunito"/>
                <a:cs typeface="Nunito"/>
                <a:sym typeface="Nunito"/>
              </a:rPr>
              <a:t>ILRI would appreciate being sent a copy of any materials in which text, photos etc. have been used.</a:t>
            </a:r>
            <a:endParaRPr sz="12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200"/>
              <a:buFont typeface="Arial"/>
              <a:buNone/>
            </a:pPr>
            <a:endParaRPr sz="1200" b="0" i="0" u="none" strike="noStrike" cap="none" dirty="0">
              <a:solidFill>
                <a:srgbClr val="000000"/>
              </a:solidFill>
              <a:latin typeface="Nunito"/>
              <a:ea typeface="Nunito"/>
              <a:cs typeface="Nunito"/>
              <a:sym typeface="Nunito"/>
            </a:endParaRPr>
          </a:p>
          <a:p>
            <a:pPr marL="0" marR="0" lvl="0" indent="0" algn="l" rtl="0">
              <a:lnSpc>
                <a:spcPct val="100000"/>
              </a:lnSpc>
              <a:spcBef>
                <a:spcPts val="0"/>
              </a:spcBef>
              <a:spcAft>
                <a:spcPts val="0"/>
              </a:spcAft>
              <a:buClr>
                <a:srgbClr val="000000"/>
              </a:buClr>
              <a:buSzPts val="1200"/>
              <a:buFont typeface="Arial"/>
              <a:buNone/>
            </a:pPr>
            <a:endParaRPr sz="1200" b="0" i="0" u="none" strike="noStrike" cap="none" dirty="0">
              <a:solidFill>
                <a:srgbClr val="000000"/>
              </a:solidFill>
              <a:latin typeface="Nunito"/>
              <a:ea typeface="Nunito"/>
              <a:cs typeface="Nunito"/>
              <a:sym typeface="Nunito"/>
            </a:endParaRPr>
          </a:p>
          <a:p>
            <a:pPr marL="0" marR="0" lvl="0" indent="0" algn="l" rtl="0">
              <a:lnSpc>
                <a:spcPct val="100000"/>
              </a:lnSpc>
              <a:spcBef>
                <a:spcPts val="0"/>
              </a:spcBef>
              <a:spcAft>
                <a:spcPts val="0"/>
              </a:spcAft>
              <a:buClr>
                <a:srgbClr val="000000"/>
              </a:buClr>
              <a:buSzPts val="1200"/>
              <a:buFont typeface="Arial"/>
              <a:buNone/>
            </a:pPr>
            <a:r>
              <a:rPr lang="en-US" sz="1200" b="1" i="0" u="none" strike="noStrike" cap="none" dirty="0">
                <a:solidFill>
                  <a:srgbClr val="000000"/>
                </a:solidFill>
                <a:latin typeface="Nunito"/>
                <a:ea typeface="Nunito"/>
                <a:cs typeface="Nunito"/>
                <a:sym typeface="Nunito"/>
              </a:rPr>
              <a:t>Citation</a:t>
            </a:r>
            <a:endParaRPr sz="12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200"/>
              <a:buFont typeface="Arial"/>
              <a:buNone/>
            </a:pPr>
            <a:r>
              <a:rPr lang="en-US" sz="1200" b="0" i="0" u="none" strike="noStrike" cap="none" dirty="0">
                <a:solidFill>
                  <a:srgbClr val="000000"/>
                </a:solidFill>
                <a:latin typeface="Nunito"/>
                <a:ea typeface="Nunito"/>
                <a:cs typeface="Nunito"/>
                <a:sym typeface="Nunito"/>
              </a:rPr>
              <a:t>ILRI (International Livestock Research Institute). 2019. </a:t>
            </a:r>
            <a:r>
              <a:rPr lang="en-US" sz="1200" b="0" i="1" u="none" strike="noStrike" cap="none" dirty="0">
                <a:solidFill>
                  <a:srgbClr val="000000"/>
                </a:solidFill>
                <a:latin typeface="Nunito"/>
                <a:ea typeface="Nunito"/>
                <a:cs typeface="Nunito"/>
                <a:sym typeface="Nunito"/>
              </a:rPr>
              <a:t>MoreMilk workshop: </a:t>
            </a:r>
            <a:r>
              <a:rPr lang="en-US" sz="1200" i="1" dirty="0">
                <a:latin typeface="Nunito"/>
                <a:ea typeface="Nunito"/>
                <a:cs typeface="Nunito"/>
                <a:sym typeface="Nunito"/>
              </a:rPr>
              <a:t>Presentation book</a:t>
            </a:r>
            <a:r>
              <a:rPr lang="en-US" sz="1200" b="0" i="0" u="none" strike="noStrike" cap="none" dirty="0">
                <a:solidFill>
                  <a:srgbClr val="000000"/>
                </a:solidFill>
                <a:latin typeface="Nunito"/>
                <a:ea typeface="Nunito"/>
                <a:cs typeface="Nunito"/>
                <a:sym typeface="Nunito"/>
              </a:rPr>
              <a:t>. Nairobi, Kenya: ILRI.</a:t>
            </a:r>
            <a:endParaRPr sz="1200" b="0" i="0" u="none" strike="noStrike" cap="none" dirty="0">
              <a:solidFill>
                <a:srgbClr val="000000"/>
              </a:solidFill>
              <a:latin typeface="Nunito"/>
              <a:ea typeface="Nunito"/>
              <a:cs typeface="Nunito"/>
              <a:sym typeface="Nunito"/>
            </a:endParaRPr>
          </a:p>
          <a:p>
            <a:pPr marL="0" marR="0" lvl="0" indent="0" algn="l" rtl="0">
              <a:lnSpc>
                <a:spcPct val="100000"/>
              </a:lnSpc>
              <a:spcBef>
                <a:spcPts val="0"/>
              </a:spcBef>
              <a:spcAft>
                <a:spcPts val="0"/>
              </a:spcAft>
              <a:buClr>
                <a:srgbClr val="000000"/>
              </a:buClr>
              <a:buSzPts val="1200"/>
              <a:buFont typeface="Arial"/>
              <a:buNone/>
            </a:pPr>
            <a:endParaRPr sz="1200" b="0" i="0" u="none" strike="noStrike" cap="none" dirty="0">
              <a:solidFill>
                <a:srgbClr val="000000"/>
              </a:solidFill>
              <a:latin typeface="Nunito"/>
              <a:ea typeface="Nunito"/>
              <a:cs typeface="Nunito"/>
              <a:sym typeface="Nunito"/>
            </a:endParaRPr>
          </a:p>
          <a:p>
            <a:pPr marL="0" marR="0" lvl="0" indent="0" algn="l" rtl="0">
              <a:lnSpc>
                <a:spcPct val="100000"/>
              </a:lnSpc>
              <a:spcBef>
                <a:spcPts val="0"/>
              </a:spcBef>
              <a:spcAft>
                <a:spcPts val="0"/>
              </a:spcAft>
              <a:buClr>
                <a:srgbClr val="000000"/>
              </a:buClr>
              <a:buSzPts val="1200"/>
              <a:buFont typeface="Arial"/>
              <a:buNone/>
            </a:pPr>
            <a:endParaRPr sz="1200" b="0" i="0" u="none" strike="noStrike" cap="none" dirty="0">
              <a:solidFill>
                <a:srgbClr val="000000"/>
              </a:solidFill>
              <a:latin typeface="Nunito"/>
              <a:ea typeface="Nunito"/>
              <a:cs typeface="Nunito"/>
              <a:sym typeface="Nunito"/>
            </a:endParaRPr>
          </a:p>
          <a:p>
            <a:pPr marL="0" marR="0" lvl="0" indent="0" algn="l" rtl="0">
              <a:lnSpc>
                <a:spcPct val="100000"/>
              </a:lnSpc>
              <a:spcBef>
                <a:spcPts val="0"/>
              </a:spcBef>
              <a:spcAft>
                <a:spcPts val="0"/>
              </a:spcAft>
              <a:buClr>
                <a:srgbClr val="000000"/>
              </a:buClr>
              <a:buSzPts val="1200"/>
              <a:buFont typeface="Arial"/>
              <a:buNone/>
            </a:pPr>
            <a:endParaRPr sz="1200" b="0" i="0" u="none" strike="noStrike" cap="none" dirty="0">
              <a:solidFill>
                <a:srgbClr val="000000"/>
              </a:solidFill>
              <a:latin typeface="Nunito"/>
              <a:ea typeface="Nunito"/>
              <a:cs typeface="Nunito"/>
              <a:sym typeface="Nunito"/>
            </a:endParaRPr>
          </a:p>
          <a:p>
            <a:pPr marL="0" marR="0" lvl="0" indent="0" algn="l" rtl="0">
              <a:lnSpc>
                <a:spcPct val="100000"/>
              </a:lnSpc>
              <a:spcBef>
                <a:spcPts val="0"/>
              </a:spcBef>
              <a:spcAft>
                <a:spcPts val="0"/>
              </a:spcAft>
              <a:buClr>
                <a:srgbClr val="000000"/>
              </a:buClr>
              <a:buSzPts val="1200"/>
              <a:buFont typeface="Arial"/>
              <a:buNone/>
            </a:pPr>
            <a:endParaRPr sz="1200" b="0" i="0" u="none" strike="noStrike" cap="none" dirty="0">
              <a:solidFill>
                <a:srgbClr val="000000"/>
              </a:solidFill>
              <a:latin typeface="Nunito"/>
              <a:ea typeface="Nunito"/>
              <a:cs typeface="Nunito"/>
              <a:sym typeface="Nunito"/>
            </a:endParaRPr>
          </a:p>
          <a:p>
            <a:pPr marL="0" marR="0" lvl="0" indent="0" algn="l" rtl="0">
              <a:lnSpc>
                <a:spcPct val="100000"/>
              </a:lnSpc>
              <a:spcBef>
                <a:spcPts val="0"/>
              </a:spcBef>
              <a:spcAft>
                <a:spcPts val="0"/>
              </a:spcAft>
              <a:buClr>
                <a:srgbClr val="000000"/>
              </a:buClr>
              <a:buSzPts val="1200"/>
              <a:buFont typeface="Arial"/>
              <a:buNone/>
            </a:pPr>
            <a:r>
              <a:rPr lang="en-US" sz="1200" b="0" i="0" u="none" strike="noStrike" cap="none" dirty="0">
                <a:solidFill>
                  <a:srgbClr val="000000"/>
                </a:solidFill>
                <a:latin typeface="Nunito"/>
                <a:ea typeface="Nunito"/>
                <a:cs typeface="Nunito"/>
                <a:sym typeface="Nunito"/>
              </a:rPr>
              <a:t>	   </a:t>
            </a:r>
            <a:endParaRPr sz="1200" b="0" i="0" u="none" strike="noStrike" cap="none" dirty="0">
              <a:solidFill>
                <a:srgbClr val="000000"/>
              </a:solidFill>
              <a:latin typeface="Nunito"/>
              <a:ea typeface="Nunito"/>
              <a:cs typeface="Nunito"/>
              <a:sym typeface="Nunito"/>
            </a:endParaRPr>
          </a:p>
          <a:p>
            <a:pPr marL="0" marR="0" lvl="0" indent="0" algn="l" rtl="0">
              <a:lnSpc>
                <a:spcPct val="100000"/>
              </a:lnSpc>
              <a:spcBef>
                <a:spcPts val="0"/>
              </a:spcBef>
              <a:spcAft>
                <a:spcPts val="0"/>
              </a:spcAft>
              <a:buClr>
                <a:srgbClr val="000000"/>
              </a:buClr>
              <a:buSzPts val="1200"/>
              <a:buFont typeface="Arial"/>
              <a:buNone/>
            </a:pPr>
            <a:endParaRPr sz="1200" b="0" i="0" u="none" strike="noStrike" cap="none" dirty="0">
              <a:solidFill>
                <a:srgbClr val="000000"/>
              </a:solidFill>
              <a:latin typeface="Nunito"/>
              <a:ea typeface="Nunito"/>
              <a:cs typeface="Nunito"/>
              <a:sym typeface="Nunito"/>
            </a:endParaRPr>
          </a:p>
          <a:p>
            <a:pPr marL="0" marR="0" lvl="0" indent="0" algn="l" rtl="0">
              <a:lnSpc>
                <a:spcPct val="100000"/>
              </a:lnSpc>
              <a:spcBef>
                <a:spcPts val="0"/>
              </a:spcBef>
              <a:spcAft>
                <a:spcPts val="0"/>
              </a:spcAft>
              <a:buClr>
                <a:srgbClr val="000000"/>
              </a:buClr>
              <a:buSzPts val="1200"/>
              <a:buFont typeface="Arial"/>
              <a:buNone/>
            </a:pPr>
            <a:endParaRPr sz="1200" b="0" i="0" u="none" strike="noStrike" cap="none" dirty="0">
              <a:solidFill>
                <a:srgbClr val="000000"/>
              </a:solidFill>
              <a:latin typeface="Nunito"/>
              <a:ea typeface="Nunito"/>
              <a:cs typeface="Nunito"/>
              <a:sym typeface="Nunito"/>
            </a:endParaRPr>
          </a:p>
          <a:p>
            <a:pPr marL="0" marR="0" lvl="0" indent="0" algn="l" rtl="0">
              <a:lnSpc>
                <a:spcPct val="100000"/>
              </a:lnSpc>
              <a:spcBef>
                <a:spcPts val="0"/>
              </a:spcBef>
              <a:spcAft>
                <a:spcPts val="0"/>
              </a:spcAft>
              <a:buClr>
                <a:srgbClr val="000000"/>
              </a:buClr>
              <a:buSzPts val="1200"/>
              <a:buFont typeface="Arial"/>
              <a:buNone/>
            </a:pPr>
            <a:endParaRPr sz="1200" b="0" i="0" u="none" strike="noStrike" cap="none" dirty="0">
              <a:solidFill>
                <a:srgbClr val="000000"/>
              </a:solidFill>
              <a:latin typeface="Nunito"/>
              <a:ea typeface="Nunito"/>
              <a:cs typeface="Nunito"/>
              <a:sym typeface="Nunito"/>
            </a:endParaRPr>
          </a:p>
          <a:p>
            <a:pPr marL="0" marR="0" lvl="0" indent="0" algn="l" rtl="0">
              <a:lnSpc>
                <a:spcPct val="100000"/>
              </a:lnSpc>
              <a:spcBef>
                <a:spcPts val="0"/>
              </a:spcBef>
              <a:spcAft>
                <a:spcPts val="0"/>
              </a:spcAft>
              <a:buClr>
                <a:srgbClr val="000000"/>
              </a:buClr>
              <a:buSzPts val="1200"/>
              <a:buFont typeface="Arial"/>
              <a:buNone/>
            </a:pPr>
            <a:endParaRPr sz="1200" b="0" i="0" u="none" strike="noStrike" cap="none" dirty="0">
              <a:solidFill>
                <a:srgbClr val="000000"/>
              </a:solidFill>
              <a:latin typeface="Nunito"/>
              <a:ea typeface="Nunito"/>
              <a:cs typeface="Nunito"/>
              <a:sym typeface="Nunito"/>
            </a:endParaRPr>
          </a:p>
          <a:p>
            <a:pPr marL="0" marR="0" lvl="0" indent="0" algn="l" rtl="0">
              <a:lnSpc>
                <a:spcPct val="100000"/>
              </a:lnSpc>
              <a:spcBef>
                <a:spcPts val="0"/>
              </a:spcBef>
              <a:spcAft>
                <a:spcPts val="0"/>
              </a:spcAft>
              <a:buClr>
                <a:srgbClr val="000000"/>
              </a:buClr>
              <a:buSzPts val="1200"/>
              <a:buFont typeface="Arial"/>
              <a:buNone/>
            </a:pPr>
            <a:r>
              <a:rPr lang="en-US" sz="1200" b="0" i="0" u="none" strike="noStrike" cap="none" dirty="0">
                <a:solidFill>
                  <a:srgbClr val="000000"/>
                </a:solidFill>
                <a:latin typeface="Nunito"/>
                <a:ea typeface="Nunito"/>
                <a:cs typeface="Nunito"/>
                <a:sym typeface="Nunito"/>
              </a:rPr>
              <a:t>Production of this material has been funded by the Bill &amp; Melinda Gates foundation, the CGIAR Research Program on Agriculture for Nutrition and Health, and UK aid from the UK government. However, the views expressed do not necessarily reflect the official policies of these institutions.</a:t>
            </a:r>
            <a:endParaRPr sz="1200" b="0" i="0" u="none" strike="noStrike" cap="none" dirty="0">
              <a:solidFill>
                <a:srgbClr val="000000"/>
              </a:solidFill>
              <a:latin typeface="Arial"/>
              <a:ea typeface="Arial"/>
              <a:cs typeface="Arial"/>
              <a:sym typeface="Arial"/>
            </a:endParaRPr>
          </a:p>
        </p:txBody>
      </p:sp>
      <p:pic>
        <p:nvPicPr>
          <p:cNvPr id="505" name="Google Shape;505;p54"/>
          <p:cNvPicPr preferRelativeResize="0"/>
          <p:nvPr/>
        </p:nvPicPr>
        <p:blipFill rotWithShape="1">
          <a:blip r:embed="rId5">
            <a:alphaModFix/>
          </a:blip>
          <a:srcRect/>
          <a:stretch/>
        </p:blipFill>
        <p:spPr>
          <a:xfrm>
            <a:off x="630547" y="1955103"/>
            <a:ext cx="190500" cy="190500"/>
          </a:xfrm>
          <a:prstGeom prst="rect">
            <a:avLst/>
          </a:prstGeom>
          <a:noFill/>
          <a:ln>
            <a:noFill/>
          </a:ln>
        </p:spPr>
      </p:pic>
      <p:pic>
        <p:nvPicPr>
          <p:cNvPr id="506" name="Google Shape;506;p54"/>
          <p:cNvPicPr preferRelativeResize="0"/>
          <p:nvPr/>
        </p:nvPicPr>
        <p:blipFill rotWithShape="1">
          <a:blip r:embed="rId6">
            <a:alphaModFix/>
          </a:blip>
          <a:srcRect/>
          <a:stretch/>
        </p:blipFill>
        <p:spPr>
          <a:xfrm>
            <a:off x="554290" y="1030922"/>
            <a:ext cx="626110" cy="217805"/>
          </a:xfrm>
          <a:prstGeom prst="rect">
            <a:avLst/>
          </a:prstGeom>
          <a:noFill/>
          <a:ln>
            <a:noFill/>
          </a:ln>
        </p:spPr>
      </p:pic>
      <p:pic>
        <p:nvPicPr>
          <p:cNvPr id="507" name="Google Shape;507;p54"/>
          <p:cNvPicPr preferRelativeResize="0"/>
          <p:nvPr/>
        </p:nvPicPr>
        <p:blipFill rotWithShape="1">
          <a:blip r:embed="rId7">
            <a:alphaModFix/>
          </a:blip>
          <a:srcRect/>
          <a:stretch/>
        </p:blipFill>
        <p:spPr>
          <a:xfrm>
            <a:off x="630543" y="5078577"/>
            <a:ext cx="790750" cy="793875"/>
          </a:xfrm>
          <a:prstGeom prst="rect">
            <a:avLst/>
          </a:prstGeom>
          <a:noFill/>
          <a:ln>
            <a:noFill/>
          </a:ln>
        </p:spPr>
      </p:pic>
      <p:pic>
        <p:nvPicPr>
          <p:cNvPr id="508" name="Google Shape;508;p54"/>
          <p:cNvPicPr preferRelativeResize="0"/>
          <p:nvPr/>
        </p:nvPicPr>
        <p:blipFill rotWithShape="1">
          <a:blip r:embed="rId8">
            <a:alphaModFix/>
          </a:blip>
          <a:srcRect/>
          <a:stretch/>
        </p:blipFill>
        <p:spPr>
          <a:xfrm>
            <a:off x="2552328" y="5078577"/>
            <a:ext cx="1535354" cy="793875"/>
          </a:xfrm>
          <a:prstGeom prst="rect">
            <a:avLst/>
          </a:prstGeom>
          <a:noFill/>
          <a:ln>
            <a:noFill/>
          </a:ln>
        </p:spPr>
      </p:pic>
      <p:pic>
        <p:nvPicPr>
          <p:cNvPr id="509" name="Google Shape;509;p54"/>
          <p:cNvPicPr preferRelativeResize="0"/>
          <p:nvPr/>
        </p:nvPicPr>
        <p:blipFill rotWithShape="1">
          <a:blip r:embed="rId9">
            <a:alphaModFix/>
          </a:blip>
          <a:srcRect/>
          <a:stretch/>
        </p:blipFill>
        <p:spPr>
          <a:xfrm>
            <a:off x="5015211" y="4915698"/>
            <a:ext cx="1055374" cy="1119624"/>
          </a:xfrm>
          <a:prstGeom prst="rect">
            <a:avLst/>
          </a:prstGeom>
          <a:noFill/>
          <a:ln>
            <a:noFill/>
          </a:ln>
        </p:spPr>
      </p:pic>
      <p:pic>
        <p:nvPicPr>
          <p:cNvPr id="510" name="Google Shape;510;p54" descr="A drawing of a face&#10;&#10;Description automatically generated"/>
          <p:cNvPicPr preferRelativeResize="0"/>
          <p:nvPr/>
        </p:nvPicPr>
        <p:blipFill rotWithShape="1">
          <a:blip r:embed="rId10">
            <a:alphaModFix/>
          </a:blip>
          <a:srcRect/>
          <a:stretch/>
        </p:blipFill>
        <p:spPr>
          <a:xfrm>
            <a:off x="6703648" y="5159958"/>
            <a:ext cx="3155513" cy="631103"/>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848"/>
        <p:cNvGrpSpPr/>
        <p:nvPr/>
      </p:nvGrpSpPr>
      <p:grpSpPr>
        <a:xfrm>
          <a:off x="0" y="0"/>
          <a:ext cx="0" cy="0"/>
          <a:chOff x="0" y="0"/>
          <a:chExt cx="0" cy="0"/>
        </a:xfrm>
      </p:grpSpPr>
      <p:sp>
        <p:nvSpPr>
          <p:cNvPr id="849" name="Google Shape;849;p72"/>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Arial"/>
              <a:buNone/>
            </a:pPr>
            <a:r>
              <a:rPr lang="en-US"/>
              <a:t>Session Objectives</a:t>
            </a:r>
            <a:endParaRPr/>
          </a:p>
        </p:txBody>
      </p:sp>
      <p:sp>
        <p:nvSpPr>
          <p:cNvPr id="850" name="Google Shape;850;p72"/>
          <p:cNvSpPr txBox="1">
            <a:spLocks noGrp="1"/>
          </p:cNvSpPr>
          <p:nvPr>
            <p:ph type="body" idx="2"/>
          </p:nvPr>
        </p:nvSpPr>
        <p:spPr>
          <a:xfrm>
            <a:off x="407184" y="1491253"/>
            <a:ext cx="10026761" cy="579468"/>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2340"/>
              <a:buNone/>
            </a:pPr>
            <a:r>
              <a:rPr lang="en-US"/>
              <a:t>How to ensure your customers are handling your milk hygienically once they leave your shop</a:t>
            </a:r>
            <a:endParaRPr/>
          </a:p>
        </p:txBody>
      </p:sp>
      <p:grpSp>
        <p:nvGrpSpPr>
          <p:cNvPr id="851" name="Google Shape;851;p72"/>
          <p:cNvGrpSpPr/>
          <p:nvPr/>
        </p:nvGrpSpPr>
        <p:grpSpPr>
          <a:xfrm>
            <a:off x="911972" y="2594241"/>
            <a:ext cx="2374367" cy="2374367"/>
            <a:chOff x="1118379" y="1960675"/>
            <a:chExt cx="2039760" cy="2039760"/>
          </a:xfrm>
        </p:grpSpPr>
        <p:sp>
          <p:nvSpPr>
            <p:cNvPr id="852" name="Google Shape;852;p72"/>
            <p:cNvSpPr/>
            <p:nvPr/>
          </p:nvSpPr>
          <p:spPr>
            <a:xfrm>
              <a:off x="1118379" y="1960675"/>
              <a:ext cx="2039760" cy="2039760"/>
            </a:xfrm>
            <a:prstGeom prst="roundRect">
              <a:avLst>
                <a:gd name="adj" fmla="val 16667"/>
              </a:avLst>
            </a:prstGeom>
            <a:solidFill>
              <a:schemeClr val="lt1"/>
            </a:solidFill>
            <a:ln>
              <a:noFill/>
            </a:ln>
            <a:effectLst>
              <a:outerShdw blurRad="127000" sx="102000" sy="102000" algn="ctr" rotWithShape="0">
                <a:srgbClr val="A5A5A5">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Arial"/>
                <a:ea typeface="Arial"/>
                <a:cs typeface="Arial"/>
                <a:sym typeface="Arial"/>
              </a:endParaRPr>
            </a:p>
          </p:txBody>
        </p:sp>
        <p:sp>
          <p:nvSpPr>
            <p:cNvPr id="853" name="Google Shape;853;p72"/>
            <p:cNvSpPr/>
            <p:nvPr/>
          </p:nvSpPr>
          <p:spPr>
            <a:xfrm>
              <a:off x="1243408" y="2101072"/>
              <a:ext cx="1800052" cy="1800052"/>
            </a:xfrm>
            <a:prstGeom prst="roundRect">
              <a:avLst>
                <a:gd name="adj" fmla="val 14754"/>
              </a:avLst>
            </a:prstGeom>
            <a:solidFill>
              <a:schemeClr val="accent1"/>
            </a:solidFill>
            <a:ln>
              <a:noFill/>
            </a:ln>
            <a:effectLst>
              <a:outerShdw blurRad="50800" sx="102000" sy="102000" algn="ctr" rotWithShape="0">
                <a:srgbClr val="7F7F7F">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Arial"/>
                <a:ea typeface="Arial"/>
                <a:cs typeface="Arial"/>
                <a:sym typeface="Arial"/>
              </a:endParaRPr>
            </a:p>
          </p:txBody>
        </p:sp>
      </p:grpSp>
      <p:sp>
        <p:nvSpPr>
          <p:cNvPr id="854" name="Google Shape;854;p72"/>
          <p:cNvSpPr/>
          <p:nvPr/>
        </p:nvSpPr>
        <p:spPr>
          <a:xfrm>
            <a:off x="571389" y="5203932"/>
            <a:ext cx="3055532" cy="830997"/>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400">
                <a:solidFill>
                  <a:srgbClr val="000000"/>
                </a:solidFill>
                <a:latin typeface="Arial"/>
                <a:ea typeface="Arial"/>
                <a:cs typeface="Arial"/>
                <a:sym typeface="Arial"/>
              </a:rPr>
              <a:t>Educate Your Customers</a:t>
            </a:r>
            <a:endParaRPr/>
          </a:p>
        </p:txBody>
      </p:sp>
      <p:sp>
        <p:nvSpPr>
          <p:cNvPr id="855" name="Google Shape;855;p72"/>
          <p:cNvSpPr/>
          <p:nvPr/>
        </p:nvSpPr>
        <p:spPr>
          <a:xfrm>
            <a:off x="4157135" y="5203588"/>
            <a:ext cx="2374367" cy="830997"/>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400">
                <a:solidFill>
                  <a:srgbClr val="000000"/>
                </a:solidFill>
                <a:latin typeface="Arial"/>
                <a:ea typeface="Arial"/>
                <a:cs typeface="Arial"/>
                <a:sym typeface="Arial"/>
              </a:rPr>
              <a:t>Handle Complaints</a:t>
            </a:r>
            <a:endParaRPr/>
          </a:p>
        </p:txBody>
      </p:sp>
      <p:grpSp>
        <p:nvGrpSpPr>
          <p:cNvPr id="856" name="Google Shape;856;p72"/>
          <p:cNvGrpSpPr/>
          <p:nvPr/>
        </p:nvGrpSpPr>
        <p:grpSpPr>
          <a:xfrm>
            <a:off x="4179011" y="2586535"/>
            <a:ext cx="2374367" cy="2374367"/>
            <a:chOff x="1118379" y="1960675"/>
            <a:chExt cx="2039760" cy="2039760"/>
          </a:xfrm>
        </p:grpSpPr>
        <p:sp>
          <p:nvSpPr>
            <p:cNvPr id="857" name="Google Shape;857;p72"/>
            <p:cNvSpPr/>
            <p:nvPr/>
          </p:nvSpPr>
          <p:spPr>
            <a:xfrm>
              <a:off x="1118379" y="1960675"/>
              <a:ext cx="2039760" cy="2039760"/>
            </a:xfrm>
            <a:prstGeom prst="roundRect">
              <a:avLst>
                <a:gd name="adj" fmla="val 16667"/>
              </a:avLst>
            </a:prstGeom>
            <a:solidFill>
              <a:schemeClr val="lt1"/>
            </a:solidFill>
            <a:ln>
              <a:noFill/>
            </a:ln>
            <a:effectLst>
              <a:outerShdw blurRad="127000" sx="102000" sy="102000" algn="ctr" rotWithShape="0">
                <a:srgbClr val="A5A5A5">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Arial"/>
                <a:ea typeface="Arial"/>
                <a:cs typeface="Arial"/>
                <a:sym typeface="Arial"/>
              </a:endParaRPr>
            </a:p>
          </p:txBody>
        </p:sp>
        <p:sp>
          <p:nvSpPr>
            <p:cNvPr id="858" name="Google Shape;858;p72"/>
            <p:cNvSpPr/>
            <p:nvPr/>
          </p:nvSpPr>
          <p:spPr>
            <a:xfrm>
              <a:off x="1243408" y="2101072"/>
              <a:ext cx="1800052" cy="1800052"/>
            </a:xfrm>
            <a:prstGeom prst="roundRect">
              <a:avLst>
                <a:gd name="adj" fmla="val 14754"/>
              </a:avLst>
            </a:prstGeom>
            <a:solidFill>
              <a:schemeClr val="accent1"/>
            </a:solidFill>
            <a:ln>
              <a:noFill/>
            </a:ln>
            <a:effectLst>
              <a:outerShdw blurRad="50800" sx="102000" sy="102000" algn="ctr" rotWithShape="0">
                <a:srgbClr val="7F7F7F">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Arial"/>
                <a:ea typeface="Arial"/>
                <a:cs typeface="Arial"/>
                <a:sym typeface="Arial"/>
              </a:endParaRPr>
            </a:p>
          </p:txBody>
        </p:sp>
      </p:grpSp>
      <p:sp>
        <p:nvSpPr>
          <p:cNvPr id="859" name="Google Shape;859;p72"/>
          <p:cNvSpPr/>
          <p:nvPr/>
        </p:nvSpPr>
        <p:spPr>
          <a:xfrm>
            <a:off x="7402301" y="5157765"/>
            <a:ext cx="2374367" cy="830997"/>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400">
                <a:solidFill>
                  <a:srgbClr val="000000"/>
                </a:solidFill>
                <a:latin typeface="Arial"/>
                <a:ea typeface="Arial"/>
                <a:cs typeface="Arial"/>
                <a:sym typeface="Arial"/>
              </a:rPr>
              <a:t>Hygiene </a:t>
            </a:r>
            <a:br>
              <a:rPr lang="en-US" sz="2400">
                <a:solidFill>
                  <a:srgbClr val="000000"/>
                </a:solidFill>
                <a:latin typeface="Arial"/>
                <a:ea typeface="Arial"/>
                <a:cs typeface="Arial"/>
                <a:sym typeface="Arial"/>
              </a:rPr>
            </a:br>
            <a:r>
              <a:rPr lang="en-US" sz="2400">
                <a:solidFill>
                  <a:srgbClr val="000000"/>
                </a:solidFill>
                <a:latin typeface="Arial"/>
                <a:ea typeface="Arial"/>
                <a:cs typeface="Arial"/>
                <a:sym typeface="Arial"/>
              </a:rPr>
              <a:t>Action Plan</a:t>
            </a:r>
            <a:endParaRPr/>
          </a:p>
        </p:txBody>
      </p:sp>
      <p:grpSp>
        <p:nvGrpSpPr>
          <p:cNvPr id="860" name="Google Shape;860;p72"/>
          <p:cNvGrpSpPr/>
          <p:nvPr/>
        </p:nvGrpSpPr>
        <p:grpSpPr>
          <a:xfrm>
            <a:off x="7402301" y="2602152"/>
            <a:ext cx="2374367" cy="2374367"/>
            <a:chOff x="1118379" y="1960675"/>
            <a:chExt cx="2039760" cy="2039760"/>
          </a:xfrm>
        </p:grpSpPr>
        <p:sp>
          <p:nvSpPr>
            <p:cNvPr id="861" name="Google Shape;861;p72"/>
            <p:cNvSpPr/>
            <p:nvPr/>
          </p:nvSpPr>
          <p:spPr>
            <a:xfrm>
              <a:off x="1118379" y="1960675"/>
              <a:ext cx="2039760" cy="2039760"/>
            </a:xfrm>
            <a:prstGeom prst="roundRect">
              <a:avLst>
                <a:gd name="adj" fmla="val 16667"/>
              </a:avLst>
            </a:prstGeom>
            <a:solidFill>
              <a:schemeClr val="lt1"/>
            </a:solidFill>
            <a:ln>
              <a:noFill/>
            </a:ln>
            <a:effectLst>
              <a:outerShdw blurRad="127000" sx="102000" sy="102000" algn="ctr" rotWithShape="0">
                <a:srgbClr val="A5A5A5">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Arial"/>
                <a:ea typeface="Arial"/>
                <a:cs typeface="Arial"/>
                <a:sym typeface="Arial"/>
              </a:endParaRPr>
            </a:p>
          </p:txBody>
        </p:sp>
        <p:sp>
          <p:nvSpPr>
            <p:cNvPr id="862" name="Google Shape;862;p72"/>
            <p:cNvSpPr/>
            <p:nvPr/>
          </p:nvSpPr>
          <p:spPr>
            <a:xfrm>
              <a:off x="1243408" y="2101072"/>
              <a:ext cx="1800052" cy="1800052"/>
            </a:xfrm>
            <a:prstGeom prst="roundRect">
              <a:avLst>
                <a:gd name="adj" fmla="val 14754"/>
              </a:avLst>
            </a:prstGeom>
            <a:solidFill>
              <a:schemeClr val="accent1"/>
            </a:solidFill>
            <a:ln>
              <a:noFill/>
            </a:ln>
            <a:effectLst>
              <a:outerShdw blurRad="50800" sx="102000" sy="102000" algn="ctr" rotWithShape="0">
                <a:srgbClr val="7F7F7F">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Arial"/>
                <a:ea typeface="Arial"/>
                <a:cs typeface="Arial"/>
                <a:sym typeface="Arial"/>
              </a:endParaRPr>
            </a:p>
          </p:txBody>
        </p:sp>
      </p:grpSp>
      <p:pic>
        <p:nvPicPr>
          <p:cNvPr id="863" name="Google Shape;863;p72"/>
          <p:cNvPicPr preferRelativeResize="0"/>
          <p:nvPr/>
        </p:nvPicPr>
        <p:blipFill rotWithShape="1">
          <a:blip r:embed="rId3">
            <a:alphaModFix/>
          </a:blip>
          <a:srcRect/>
          <a:stretch/>
        </p:blipFill>
        <p:spPr>
          <a:xfrm>
            <a:off x="1375255" y="3371850"/>
            <a:ext cx="1447800" cy="819150"/>
          </a:xfrm>
          <a:prstGeom prst="rect">
            <a:avLst/>
          </a:prstGeom>
          <a:noFill/>
          <a:ln>
            <a:noFill/>
          </a:ln>
        </p:spPr>
      </p:pic>
      <p:pic>
        <p:nvPicPr>
          <p:cNvPr id="864" name="Google Shape;864;p72"/>
          <p:cNvPicPr preferRelativeResize="0"/>
          <p:nvPr/>
        </p:nvPicPr>
        <p:blipFill rotWithShape="1">
          <a:blip r:embed="rId4">
            <a:alphaModFix/>
          </a:blip>
          <a:srcRect/>
          <a:stretch/>
        </p:blipFill>
        <p:spPr>
          <a:xfrm>
            <a:off x="4805000" y="3276600"/>
            <a:ext cx="1152525" cy="1009650"/>
          </a:xfrm>
          <a:prstGeom prst="rect">
            <a:avLst/>
          </a:prstGeom>
          <a:noFill/>
          <a:ln>
            <a:noFill/>
          </a:ln>
        </p:spPr>
      </p:pic>
      <p:pic>
        <p:nvPicPr>
          <p:cNvPr id="865" name="Google Shape;865;p72"/>
          <p:cNvPicPr preferRelativeResize="0"/>
          <p:nvPr/>
        </p:nvPicPr>
        <p:blipFill rotWithShape="1">
          <a:blip r:embed="rId5">
            <a:alphaModFix/>
          </a:blip>
          <a:srcRect/>
          <a:stretch/>
        </p:blipFill>
        <p:spPr>
          <a:xfrm>
            <a:off x="8031693" y="3286125"/>
            <a:ext cx="1152525" cy="99060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4500"/>
                                  </p:stCondLst>
                                  <p:childTnLst>
                                    <p:set>
                                      <p:cBhvr>
                                        <p:cTn id="6" dur="1" fill="hold">
                                          <p:stCondLst>
                                            <p:cond delay="0"/>
                                          </p:stCondLst>
                                        </p:cTn>
                                        <p:tgtEl>
                                          <p:spTgt spid="859"/>
                                        </p:tgtEl>
                                        <p:attrNameLst>
                                          <p:attrName>style.visibility</p:attrName>
                                        </p:attrNameLst>
                                      </p:cBhvr>
                                      <p:to>
                                        <p:strVal val="visible"/>
                                      </p:to>
                                    </p:set>
                                    <p:animEffect transition="in" filter="fade">
                                      <p:cBhvr>
                                        <p:cTn id="7" dur="500"/>
                                        <p:tgtEl>
                                          <p:spTgt spid="8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869"/>
        <p:cNvGrpSpPr/>
        <p:nvPr/>
      </p:nvGrpSpPr>
      <p:grpSpPr>
        <a:xfrm>
          <a:off x="0" y="0"/>
          <a:ext cx="0" cy="0"/>
          <a:chOff x="0" y="0"/>
          <a:chExt cx="0" cy="0"/>
        </a:xfrm>
      </p:grpSpPr>
      <p:sp>
        <p:nvSpPr>
          <p:cNvPr id="870" name="Google Shape;870;p73"/>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Arial"/>
              <a:buNone/>
            </a:pPr>
            <a:r>
              <a:rPr lang="en-US"/>
              <a:t>3.1 Five Keys to Safer Milk</a:t>
            </a:r>
            <a:endParaRPr/>
          </a:p>
        </p:txBody>
      </p:sp>
      <p:pic>
        <p:nvPicPr>
          <p:cNvPr id="871" name="Google Shape;871;p73"/>
          <p:cNvPicPr preferRelativeResize="0"/>
          <p:nvPr/>
        </p:nvPicPr>
        <p:blipFill rotWithShape="1">
          <a:blip r:embed="rId3">
            <a:alphaModFix/>
          </a:blip>
          <a:srcRect/>
          <a:stretch/>
        </p:blipFill>
        <p:spPr>
          <a:xfrm>
            <a:off x="1651103" y="1560586"/>
            <a:ext cx="1088863" cy="1619569"/>
          </a:xfrm>
          <a:prstGeom prst="rect">
            <a:avLst/>
          </a:prstGeom>
          <a:noFill/>
          <a:ln>
            <a:noFill/>
          </a:ln>
        </p:spPr>
      </p:pic>
      <p:pic>
        <p:nvPicPr>
          <p:cNvPr id="872" name="Google Shape;872;p73"/>
          <p:cNvPicPr preferRelativeResize="0"/>
          <p:nvPr/>
        </p:nvPicPr>
        <p:blipFill rotWithShape="1">
          <a:blip r:embed="rId4">
            <a:alphaModFix/>
          </a:blip>
          <a:srcRect/>
          <a:stretch/>
        </p:blipFill>
        <p:spPr>
          <a:xfrm>
            <a:off x="4506103" y="1591136"/>
            <a:ext cx="1947444" cy="1579494"/>
          </a:xfrm>
          <a:prstGeom prst="rect">
            <a:avLst/>
          </a:prstGeom>
          <a:noFill/>
          <a:ln>
            <a:noFill/>
          </a:ln>
        </p:spPr>
      </p:pic>
      <p:pic>
        <p:nvPicPr>
          <p:cNvPr id="873" name="Google Shape;873;p73"/>
          <p:cNvPicPr preferRelativeResize="0"/>
          <p:nvPr/>
        </p:nvPicPr>
        <p:blipFill rotWithShape="1">
          <a:blip r:embed="rId5">
            <a:alphaModFix/>
          </a:blip>
          <a:srcRect/>
          <a:stretch/>
        </p:blipFill>
        <p:spPr>
          <a:xfrm>
            <a:off x="7754415" y="1560585"/>
            <a:ext cx="1290459" cy="1619570"/>
          </a:xfrm>
          <a:prstGeom prst="rect">
            <a:avLst/>
          </a:prstGeom>
          <a:noFill/>
          <a:ln>
            <a:noFill/>
          </a:ln>
        </p:spPr>
      </p:pic>
      <p:pic>
        <p:nvPicPr>
          <p:cNvPr id="874" name="Google Shape;874;p73"/>
          <p:cNvPicPr preferRelativeResize="0"/>
          <p:nvPr/>
        </p:nvPicPr>
        <p:blipFill rotWithShape="1">
          <a:blip r:embed="rId6">
            <a:alphaModFix/>
          </a:blip>
          <a:srcRect/>
          <a:stretch/>
        </p:blipFill>
        <p:spPr>
          <a:xfrm>
            <a:off x="3085200" y="4296792"/>
            <a:ext cx="1517020" cy="1658138"/>
          </a:xfrm>
          <a:prstGeom prst="rect">
            <a:avLst/>
          </a:prstGeom>
          <a:noFill/>
          <a:ln>
            <a:noFill/>
          </a:ln>
        </p:spPr>
      </p:pic>
      <p:pic>
        <p:nvPicPr>
          <p:cNvPr id="875" name="Google Shape;875;p73"/>
          <p:cNvPicPr preferRelativeResize="0"/>
          <p:nvPr/>
        </p:nvPicPr>
        <p:blipFill rotWithShape="1">
          <a:blip r:embed="rId7">
            <a:alphaModFix/>
          </a:blip>
          <a:srcRect/>
          <a:stretch/>
        </p:blipFill>
        <p:spPr>
          <a:xfrm>
            <a:off x="6088931" y="4360885"/>
            <a:ext cx="1634281" cy="1565469"/>
          </a:xfrm>
          <a:prstGeom prst="rect">
            <a:avLst/>
          </a:prstGeom>
          <a:noFill/>
          <a:ln>
            <a:noFill/>
          </a:ln>
        </p:spPr>
      </p:pic>
      <p:grpSp>
        <p:nvGrpSpPr>
          <p:cNvPr id="876" name="Google Shape;876;p73"/>
          <p:cNvGrpSpPr/>
          <p:nvPr/>
        </p:nvGrpSpPr>
        <p:grpSpPr>
          <a:xfrm>
            <a:off x="1066975" y="1325789"/>
            <a:ext cx="527894" cy="563295"/>
            <a:chOff x="1656489" y="1401730"/>
            <a:chExt cx="527894" cy="563295"/>
          </a:xfrm>
        </p:grpSpPr>
        <p:sp>
          <p:nvSpPr>
            <p:cNvPr id="877" name="Google Shape;877;p73"/>
            <p:cNvSpPr/>
            <p:nvPr/>
          </p:nvSpPr>
          <p:spPr>
            <a:xfrm>
              <a:off x="1656489" y="1401730"/>
              <a:ext cx="478932" cy="478932"/>
            </a:xfrm>
            <a:prstGeom prst="roundRect">
              <a:avLst>
                <a:gd name="adj" fmla="val 16667"/>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878" name="Google Shape;878;p73"/>
            <p:cNvSpPr txBox="1"/>
            <p:nvPr/>
          </p:nvSpPr>
          <p:spPr>
            <a:xfrm>
              <a:off x="1705451" y="1441805"/>
              <a:ext cx="478932" cy="52322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800" b="1">
                  <a:solidFill>
                    <a:schemeClr val="lt1"/>
                  </a:solidFill>
                  <a:latin typeface="Arial"/>
                  <a:ea typeface="Arial"/>
                  <a:cs typeface="Arial"/>
                  <a:sym typeface="Arial"/>
                </a:rPr>
                <a:t>1</a:t>
              </a:r>
              <a:endParaRPr/>
            </a:p>
          </p:txBody>
        </p:sp>
      </p:grpSp>
      <p:grpSp>
        <p:nvGrpSpPr>
          <p:cNvPr id="879" name="Google Shape;879;p73"/>
          <p:cNvGrpSpPr/>
          <p:nvPr/>
        </p:nvGrpSpPr>
        <p:grpSpPr>
          <a:xfrm>
            <a:off x="3928796" y="1309488"/>
            <a:ext cx="527894" cy="563295"/>
            <a:chOff x="1656489" y="1401730"/>
            <a:chExt cx="527894" cy="563295"/>
          </a:xfrm>
        </p:grpSpPr>
        <p:sp>
          <p:nvSpPr>
            <p:cNvPr id="880" name="Google Shape;880;p73"/>
            <p:cNvSpPr/>
            <p:nvPr/>
          </p:nvSpPr>
          <p:spPr>
            <a:xfrm>
              <a:off x="1656489" y="1401730"/>
              <a:ext cx="478932" cy="478932"/>
            </a:xfrm>
            <a:prstGeom prst="roundRect">
              <a:avLst>
                <a:gd name="adj" fmla="val 16667"/>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881" name="Google Shape;881;p73"/>
            <p:cNvSpPr txBox="1"/>
            <p:nvPr/>
          </p:nvSpPr>
          <p:spPr>
            <a:xfrm>
              <a:off x="1705451" y="1441805"/>
              <a:ext cx="478932" cy="52322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800" b="1">
                  <a:solidFill>
                    <a:schemeClr val="lt1"/>
                  </a:solidFill>
                  <a:latin typeface="Arial"/>
                  <a:ea typeface="Arial"/>
                  <a:cs typeface="Arial"/>
                  <a:sym typeface="Arial"/>
                </a:rPr>
                <a:t>2</a:t>
              </a:r>
              <a:endParaRPr/>
            </a:p>
          </p:txBody>
        </p:sp>
      </p:grpSp>
      <p:grpSp>
        <p:nvGrpSpPr>
          <p:cNvPr id="882" name="Google Shape;882;p73"/>
          <p:cNvGrpSpPr/>
          <p:nvPr/>
        </p:nvGrpSpPr>
        <p:grpSpPr>
          <a:xfrm>
            <a:off x="7244280" y="1285280"/>
            <a:ext cx="527894" cy="563295"/>
            <a:chOff x="1656489" y="1401730"/>
            <a:chExt cx="527894" cy="563295"/>
          </a:xfrm>
        </p:grpSpPr>
        <p:sp>
          <p:nvSpPr>
            <p:cNvPr id="883" name="Google Shape;883;p73"/>
            <p:cNvSpPr/>
            <p:nvPr/>
          </p:nvSpPr>
          <p:spPr>
            <a:xfrm>
              <a:off x="1656489" y="1401730"/>
              <a:ext cx="478932" cy="478932"/>
            </a:xfrm>
            <a:prstGeom prst="roundRect">
              <a:avLst>
                <a:gd name="adj" fmla="val 16667"/>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884" name="Google Shape;884;p73"/>
            <p:cNvSpPr txBox="1"/>
            <p:nvPr/>
          </p:nvSpPr>
          <p:spPr>
            <a:xfrm>
              <a:off x="1705451" y="1441805"/>
              <a:ext cx="478932" cy="52322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800" b="1">
                  <a:solidFill>
                    <a:schemeClr val="lt1"/>
                  </a:solidFill>
                  <a:latin typeface="Arial"/>
                  <a:ea typeface="Arial"/>
                  <a:cs typeface="Arial"/>
                  <a:sym typeface="Arial"/>
                </a:rPr>
                <a:t>3</a:t>
              </a:r>
              <a:endParaRPr/>
            </a:p>
          </p:txBody>
        </p:sp>
      </p:grpSp>
      <p:sp>
        <p:nvSpPr>
          <p:cNvPr id="885" name="Google Shape;885;p73"/>
          <p:cNvSpPr/>
          <p:nvPr/>
        </p:nvSpPr>
        <p:spPr>
          <a:xfrm>
            <a:off x="733416" y="3259260"/>
            <a:ext cx="2862972" cy="769441"/>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200" b="1">
                <a:solidFill>
                  <a:schemeClr val="accent3"/>
                </a:solidFill>
                <a:latin typeface="Arial"/>
                <a:ea typeface="Arial"/>
                <a:cs typeface="Arial"/>
                <a:sym typeface="Arial"/>
              </a:rPr>
              <a:t>Sell unadulterated milk</a:t>
            </a:r>
            <a:endParaRPr/>
          </a:p>
        </p:txBody>
      </p:sp>
      <p:sp>
        <p:nvSpPr>
          <p:cNvPr id="886" name="Google Shape;886;p73"/>
          <p:cNvSpPr/>
          <p:nvPr/>
        </p:nvSpPr>
        <p:spPr>
          <a:xfrm>
            <a:off x="4113522" y="3268785"/>
            <a:ext cx="2862972" cy="769441"/>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200" b="1">
                <a:solidFill>
                  <a:schemeClr val="accent3"/>
                </a:solidFill>
                <a:latin typeface="Arial"/>
                <a:ea typeface="Arial"/>
                <a:cs typeface="Arial"/>
                <a:sym typeface="Arial"/>
              </a:rPr>
              <a:t>Separate raw and pasteurised</a:t>
            </a:r>
            <a:endParaRPr sz="2200" b="1">
              <a:solidFill>
                <a:schemeClr val="accent3"/>
              </a:solidFill>
              <a:latin typeface="Arial"/>
              <a:ea typeface="Arial"/>
              <a:cs typeface="Arial"/>
              <a:sym typeface="Arial"/>
            </a:endParaRPr>
          </a:p>
        </p:txBody>
      </p:sp>
      <p:sp>
        <p:nvSpPr>
          <p:cNvPr id="887" name="Google Shape;887;p73"/>
          <p:cNvSpPr/>
          <p:nvPr/>
        </p:nvSpPr>
        <p:spPr>
          <a:xfrm>
            <a:off x="7244280" y="3268785"/>
            <a:ext cx="2862972" cy="769441"/>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200" b="1">
                <a:solidFill>
                  <a:schemeClr val="accent3"/>
                </a:solidFill>
                <a:latin typeface="Arial"/>
                <a:ea typeface="Arial"/>
                <a:cs typeface="Arial"/>
                <a:sym typeface="Arial"/>
              </a:rPr>
              <a:t>Maintain cool</a:t>
            </a:r>
            <a:endParaRPr/>
          </a:p>
          <a:p>
            <a:pPr marL="0" marR="0" lvl="0" indent="0" algn="ctr" rtl="0">
              <a:spcBef>
                <a:spcPts val="0"/>
              </a:spcBef>
              <a:spcAft>
                <a:spcPts val="0"/>
              </a:spcAft>
              <a:buNone/>
            </a:pPr>
            <a:r>
              <a:rPr lang="en-US" sz="2200" b="1">
                <a:solidFill>
                  <a:schemeClr val="accent3"/>
                </a:solidFill>
                <a:latin typeface="Arial"/>
                <a:ea typeface="Arial"/>
                <a:cs typeface="Arial"/>
                <a:sym typeface="Arial"/>
              </a:rPr>
              <a:t>temperature</a:t>
            </a:r>
            <a:endParaRPr/>
          </a:p>
        </p:txBody>
      </p:sp>
      <p:sp>
        <p:nvSpPr>
          <p:cNvPr id="888" name="Google Shape;888;p73"/>
          <p:cNvSpPr/>
          <p:nvPr/>
        </p:nvSpPr>
        <p:spPr>
          <a:xfrm>
            <a:off x="2386844" y="6021731"/>
            <a:ext cx="2862972" cy="769441"/>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200" b="1">
                <a:solidFill>
                  <a:schemeClr val="accent3"/>
                </a:solidFill>
                <a:latin typeface="Arial"/>
                <a:ea typeface="Arial"/>
                <a:cs typeface="Arial"/>
                <a:sym typeface="Arial"/>
              </a:rPr>
              <a:t>Track purchase dates</a:t>
            </a:r>
            <a:endParaRPr/>
          </a:p>
        </p:txBody>
      </p:sp>
      <p:sp>
        <p:nvSpPr>
          <p:cNvPr id="889" name="Google Shape;889;p73"/>
          <p:cNvSpPr/>
          <p:nvPr/>
        </p:nvSpPr>
        <p:spPr>
          <a:xfrm>
            <a:off x="5490015" y="6021731"/>
            <a:ext cx="2862972" cy="769441"/>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200" b="1">
                <a:solidFill>
                  <a:schemeClr val="accent3"/>
                </a:solidFill>
                <a:latin typeface="Arial"/>
                <a:ea typeface="Arial"/>
                <a:cs typeface="Arial"/>
                <a:sym typeface="Arial"/>
              </a:rPr>
              <a:t>Practice personal</a:t>
            </a:r>
            <a:endParaRPr/>
          </a:p>
          <a:p>
            <a:pPr marL="0" marR="0" lvl="0" indent="0" algn="ctr" rtl="0">
              <a:spcBef>
                <a:spcPts val="0"/>
              </a:spcBef>
              <a:spcAft>
                <a:spcPts val="0"/>
              </a:spcAft>
              <a:buNone/>
            </a:pPr>
            <a:r>
              <a:rPr lang="en-US" sz="2200" b="1">
                <a:solidFill>
                  <a:schemeClr val="accent3"/>
                </a:solidFill>
                <a:latin typeface="Arial"/>
                <a:ea typeface="Arial"/>
                <a:cs typeface="Arial"/>
                <a:sym typeface="Arial"/>
              </a:rPr>
              <a:t>hygiene</a:t>
            </a:r>
            <a:endParaRPr/>
          </a:p>
        </p:txBody>
      </p:sp>
      <p:grpSp>
        <p:nvGrpSpPr>
          <p:cNvPr id="890" name="Google Shape;890;p73"/>
          <p:cNvGrpSpPr/>
          <p:nvPr/>
        </p:nvGrpSpPr>
        <p:grpSpPr>
          <a:xfrm>
            <a:off x="2386844" y="4189065"/>
            <a:ext cx="519016" cy="563295"/>
            <a:chOff x="1656489" y="1401730"/>
            <a:chExt cx="519016" cy="563295"/>
          </a:xfrm>
        </p:grpSpPr>
        <p:sp>
          <p:nvSpPr>
            <p:cNvPr id="891" name="Google Shape;891;p73"/>
            <p:cNvSpPr/>
            <p:nvPr/>
          </p:nvSpPr>
          <p:spPr>
            <a:xfrm>
              <a:off x="1656489" y="1401730"/>
              <a:ext cx="478932" cy="478932"/>
            </a:xfrm>
            <a:prstGeom prst="roundRect">
              <a:avLst>
                <a:gd name="adj" fmla="val 16667"/>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892" name="Google Shape;892;p73"/>
            <p:cNvSpPr txBox="1"/>
            <p:nvPr/>
          </p:nvSpPr>
          <p:spPr>
            <a:xfrm>
              <a:off x="1696573" y="1441805"/>
              <a:ext cx="478932" cy="52322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800" b="1">
                  <a:solidFill>
                    <a:schemeClr val="lt1"/>
                  </a:solidFill>
                  <a:latin typeface="Arial"/>
                  <a:ea typeface="Arial"/>
                  <a:cs typeface="Arial"/>
                  <a:sym typeface="Arial"/>
                </a:rPr>
                <a:t>4</a:t>
              </a:r>
              <a:endParaRPr/>
            </a:p>
          </p:txBody>
        </p:sp>
      </p:grpSp>
      <p:grpSp>
        <p:nvGrpSpPr>
          <p:cNvPr id="893" name="Google Shape;893;p73"/>
          <p:cNvGrpSpPr/>
          <p:nvPr/>
        </p:nvGrpSpPr>
        <p:grpSpPr>
          <a:xfrm>
            <a:off x="5720865" y="4189065"/>
            <a:ext cx="519016" cy="563295"/>
            <a:chOff x="1656489" y="1401730"/>
            <a:chExt cx="519016" cy="563295"/>
          </a:xfrm>
        </p:grpSpPr>
        <p:sp>
          <p:nvSpPr>
            <p:cNvPr id="894" name="Google Shape;894;p73"/>
            <p:cNvSpPr/>
            <p:nvPr/>
          </p:nvSpPr>
          <p:spPr>
            <a:xfrm>
              <a:off x="1656489" y="1401730"/>
              <a:ext cx="478932" cy="478932"/>
            </a:xfrm>
            <a:prstGeom prst="roundRect">
              <a:avLst>
                <a:gd name="adj" fmla="val 16667"/>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895" name="Google Shape;895;p73"/>
            <p:cNvSpPr txBox="1"/>
            <p:nvPr/>
          </p:nvSpPr>
          <p:spPr>
            <a:xfrm>
              <a:off x="1696573" y="1441805"/>
              <a:ext cx="478932" cy="52322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800" b="1">
                  <a:solidFill>
                    <a:schemeClr val="lt1"/>
                  </a:solidFill>
                  <a:latin typeface="Arial"/>
                  <a:ea typeface="Arial"/>
                  <a:cs typeface="Arial"/>
                  <a:sym typeface="Arial"/>
                </a:rPr>
                <a:t>5</a:t>
              </a:r>
              <a:endParaRPr/>
            </a:p>
          </p:txBody>
        </p:sp>
      </p:gr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899"/>
        <p:cNvGrpSpPr/>
        <p:nvPr/>
      </p:nvGrpSpPr>
      <p:grpSpPr>
        <a:xfrm>
          <a:off x="0" y="0"/>
          <a:ext cx="0" cy="0"/>
          <a:chOff x="0" y="0"/>
          <a:chExt cx="0" cy="0"/>
        </a:xfrm>
      </p:grpSpPr>
      <p:pic>
        <p:nvPicPr>
          <p:cNvPr id="900" name="Google Shape;900;p74" descr="A person standing in front of a building&#10;&#10;Description automatically generated"/>
          <p:cNvPicPr preferRelativeResize="0">
            <a:picLocks noGrp="1"/>
          </p:cNvPicPr>
          <p:nvPr>
            <p:ph type="pic" idx="2"/>
          </p:nvPr>
        </p:nvPicPr>
        <p:blipFill rotWithShape="1">
          <a:blip r:embed="rId3" cstate="email">
            <a:alphaModFix/>
            <a:extLst>
              <a:ext uri="{28A0092B-C50C-407E-A947-70E740481C1C}">
                <a14:useLocalDpi xmlns:a14="http://schemas.microsoft.com/office/drawing/2010/main"/>
              </a:ext>
            </a:extLst>
          </a:blip>
          <a:srcRect/>
          <a:stretch/>
        </p:blipFill>
        <p:spPr>
          <a:xfrm>
            <a:off x="0" y="0"/>
            <a:ext cx="10688638" cy="7562850"/>
          </a:xfrm>
          <a:prstGeom prst="rect">
            <a:avLst/>
          </a:prstGeom>
          <a:solidFill>
            <a:schemeClr val="lt1"/>
          </a:solidFill>
          <a:ln>
            <a:noFill/>
          </a:ln>
        </p:spPr>
      </p:pic>
      <p:sp>
        <p:nvSpPr>
          <p:cNvPr id="901" name="Google Shape;901;p74"/>
          <p:cNvSpPr txBox="1">
            <a:spLocks noGrp="1"/>
          </p:cNvSpPr>
          <p:nvPr>
            <p:ph type="title"/>
          </p:nvPr>
        </p:nvSpPr>
        <p:spPr>
          <a:xfrm>
            <a:off x="928576" y="5810192"/>
            <a:ext cx="8936147" cy="852323"/>
          </a:xfrm>
          <a:prstGeom prst="rect">
            <a:avLst/>
          </a:prstGeom>
          <a:solidFill>
            <a:schemeClr val="accent1"/>
          </a:solidFill>
          <a:ln>
            <a:noFill/>
          </a:ln>
        </p:spPr>
        <p:txBody>
          <a:bodyPr spcFirstLastPara="1" wrap="square" lIns="274300" tIns="45700" rIns="274300" bIns="0" anchor="ctr" anchorCtr="0">
            <a:noAutofit/>
          </a:bodyPr>
          <a:lstStyle/>
          <a:p>
            <a:pPr marL="0" lvl="0" indent="0" algn="l" rtl="0">
              <a:lnSpc>
                <a:spcPct val="110000"/>
              </a:lnSpc>
              <a:spcBef>
                <a:spcPts val="0"/>
              </a:spcBef>
              <a:spcAft>
                <a:spcPts val="0"/>
              </a:spcAft>
              <a:buClr>
                <a:schemeClr val="lt1"/>
              </a:buClr>
              <a:buSzPts val="3000"/>
              <a:buFont typeface="Arial"/>
              <a:buNone/>
            </a:pPr>
            <a:r>
              <a:rPr lang="en-US"/>
              <a:t>Planning a Business</a:t>
            </a:r>
            <a:endParaRPr/>
          </a:p>
        </p:txBody>
      </p:sp>
      <p:sp>
        <p:nvSpPr>
          <p:cNvPr id="902" name="Google Shape;902;p74"/>
          <p:cNvSpPr txBox="1"/>
          <p:nvPr/>
        </p:nvSpPr>
        <p:spPr>
          <a:xfrm>
            <a:off x="1" y="5810191"/>
            <a:ext cx="784947" cy="852323"/>
          </a:xfrm>
          <a:prstGeom prst="rect">
            <a:avLst/>
          </a:prstGeom>
          <a:solidFill>
            <a:srgbClr val="4D1C19"/>
          </a:solidFill>
          <a:ln>
            <a:noFill/>
          </a:ln>
        </p:spPr>
        <p:txBody>
          <a:bodyPr spcFirstLastPara="1" wrap="square" lIns="240475" tIns="40075" rIns="240475" bIns="0" anchor="ctr" anchorCtr="0">
            <a:noAutofit/>
          </a:bodyPr>
          <a:lstStyle/>
          <a:p>
            <a:pPr marL="0" marR="0" lvl="0" indent="0" algn="l" rtl="0">
              <a:lnSpc>
                <a:spcPct val="110000"/>
              </a:lnSpc>
              <a:spcBef>
                <a:spcPts val="0"/>
              </a:spcBef>
              <a:spcAft>
                <a:spcPts val="0"/>
              </a:spcAft>
              <a:buClr>
                <a:schemeClr val="lt1"/>
              </a:buClr>
              <a:buSzPts val="2805"/>
              <a:buFont typeface="Arial"/>
              <a:buNone/>
            </a:pPr>
            <a:endParaRPr sz="2805" b="1">
              <a:solidFill>
                <a:schemeClr val="lt1"/>
              </a:solidFill>
              <a:latin typeface="Arial"/>
              <a:ea typeface="Arial"/>
              <a:cs typeface="Arial"/>
              <a:sym typeface="Arial"/>
            </a:endParaRPr>
          </a:p>
        </p:txBody>
      </p:sp>
      <p:sp>
        <p:nvSpPr>
          <p:cNvPr id="903" name="Google Shape;903;p74"/>
          <p:cNvSpPr txBox="1">
            <a:spLocks noGrp="1"/>
          </p:cNvSpPr>
          <p:nvPr>
            <p:ph type="body" idx="1"/>
          </p:nvPr>
        </p:nvSpPr>
        <p:spPr>
          <a:xfrm>
            <a:off x="143628" y="5969286"/>
            <a:ext cx="497690" cy="534124"/>
          </a:xfrm>
          <a:prstGeom prst="rect">
            <a:avLst/>
          </a:prstGeom>
          <a:solidFill>
            <a:schemeClr val="lt1">
              <a:alpha val="53725"/>
            </a:schemeClr>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accent1"/>
              </a:buClr>
              <a:buSzPts val="2160"/>
              <a:buFont typeface="Noto Sans Symbols"/>
              <a:buNone/>
            </a:pPr>
            <a:r>
              <a:rPr lang="en-US" sz="2400" b="0" i="0" u="none" strike="noStrike" cap="none">
                <a:latin typeface="Arial"/>
                <a:ea typeface="Arial"/>
                <a:cs typeface="Arial"/>
                <a:sym typeface="Arial"/>
              </a:rPr>
              <a:t>a</a:t>
            </a:r>
            <a:endParaRPr sz="2400" b="0" i="0" u="none" strike="noStrike" cap="none">
              <a:latin typeface="Arial"/>
              <a:ea typeface="Arial"/>
              <a:cs typeface="Arial"/>
              <a:sym typeface="Arial"/>
            </a:endParaRPr>
          </a:p>
        </p:txBody>
      </p:sp>
      <p:sp>
        <p:nvSpPr>
          <p:cNvPr id="904" name="Google Shape;904;p74"/>
          <p:cNvSpPr txBox="1"/>
          <p:nvPr/>
        </p:nvSpPr>
        <p:spPr>
          <a:xfrm>
            <a:off x="1" y="5810191"/>
            <a:ext cx="784947" cy="852323"/>
          </a:xfrm>
          <a:prstGeom prst="rect">
            <a:avLst/>
          </a:prstGeom>
          <a:solidFill>
            <a:srgbClr val="4D1C19"/>
          </a:solidFill>
          <a:ln>
            <a:noFill/>
          </a:ln>
        </p:spPr>
        <p:txBody>
          <a:bodyPr spcFirstLastPara="1" wrap="square" lIns="302500" tIns="50400" rIns="302500" bIns="0" anchor="ctr" anchorCtr="0">
            <a:noAutofit/>
          </a:bodyPr>
          <a:lstStyle/>
          <a:p>
            <a:pPr marL="0" marR="0" lvl="0" indent="0" algn="l" rtl="0">
              <a:lnSpc>
                <a:spcPct val="110000"/>
              </a:lnSpc>
              <a:spcBef>
                <a:spcPts val="0"/>
              </a:spcBef>
              <a:spcAft>
                <a:spcPts val="0"/>
              </a:spcAft>
              <a:buClr>
                <a:schemeClr val="lt1"/>
              </a:buClr>
              <a:buSzPts val="3529"/>
              <a:buFont typeface="Arial"/>
              <a:buNone/>
            </a:pPr>
            <a:endParaRPr sz="3529" b="1">
              <a:solidFill>
                <a:schemeClr val="lt1"/>
              </a:solidFill>
              <a:latin typeface="Arial"/>
              <a:ea typeface="Arial"/>
              <a:cs typeface="Arial"/>
              <a:sym typeface="Arial"/>
            </a:endParaRPr>
          </a:p>
        </p:txBody>
      </p:sp>
      <p:sp>
        <p:nvSpPr>
          <p:cNvPr id="905" name="Google Shape;905;p74"/>
          <p:cNvSpPr txBox="1">
            <a:spLocks noGrp="1"/>
          </p:cNvSpPr>
          <p:nvPr>
            <p:ph type="body" idx="3"/>
          </p:nvPr>
        </p:nvSpPr>
        <p:spPr>
          <a:xfrm>
            <a:off x="73628" y="6015550"/>
            <a:ext cx="567690" cy="484344"/>
          </a:xfrm>
          <a:prstGeom prst="rect">
            <a:avLst/>
          </a:prstGeom>
          <a:solidFill>
            <a:schemeClr val="lt1">
              <a:alpha val="53725"/>
            </a:schemeClr>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accent1"/>
              </a:buClr>
              <a:buSzPts val="2160"/>
              <a:buFont typeface="Noto Sans Symbols"/>
              <a:buNone/>
            </a:pPr>
            <a:r>
              <a:rPr lang="en-US"/>
              <a:t>4</a:t>
            </a:r>
            <a:endParaRPr sz="2400" b="0" i="0" u="none" strike="noStrike" cap="none">
              <a:latin typeface="Arial"/>
              <a:ea typeface="Arial"/>
              <a:cs typeface="Arial"/>
              <a:sym typeface="Aria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909"/>
        <p:cNvGrpSpPr/>
        <p:nvPr/>
      </p:nvGrpSpPr>
      <p:grpSpPr>
        <a:xfrm>
          <a:off x="0" y="0"/>
          <a:ext cx="0" cy="0"/>
          <a:chOff x="0" y="0"/>
          <a:chExt cx="0" cy="0"/>
        </a:xfrm>
      </p:grpSpPr>
      <p:sp>
        <p:nvSpPr>
          <p:cNvPr id="910" name="Google Shape;910;p75"/>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Arial"/>
              <a:buNone/>
            </a:pPr>
            <a:r>
              <a:rPr lang="en-US"/>
              <a:t>4.1 Business Basics</a:t>
            </a:r>
            <a:endParaRPr/>
          </a:p>
        </p:txBody>
      </p:sp>
      <p:pic>
        <p:nvPicPr>
          <p:cNvPr id="911" name="Google Shape;911;p75"/>
          <p:cNvPicPr preferRelativeResize="0"/>
          <p:nvPr/>
        </p:nvPicPr>
        <p:blipFill rotWithShape="1">
          <a:blip r:embed="rId3">
            <a:alphaModFix/>
          </a:blip>
          <a:srcRect/>
          <a:stretch/>
        </p:blipFill>
        <p:spPr>
          <a:xfrm>
            <a:off x="949727" y="1659338"/>
            <a:ext cx="1391077" cy="1391077"/>
          </a:xfrm>
          <a:prstGeom prst="rect">
            <a:avLst/>
          </a:prstGeom>
          <a:noFill/>
          <a:ln>
            <a:noFill/>
          </a:ln>
        </p:spPr>
      </p:pic>
      <p:pic>
        <p:nvPicPr>
          <p:cNvPr id="912" name="Google Shape;912;p75"/>
          <p:cNvPicPr preferRelativeResize="0"/>
          <p:nvPr/>
        </p:nvPicPr>
        <p:blipFill rotWithShape="1">
          <a:blip r:embed="rId4">
            <a:alphaModFix/>
          </a:blip>
          <a:srcRect/>
          <a:stretch/>
        </p:blipFill>
        <p:spPr>
          <a:xfrm>
            <a:off x="3346357" y="1745063"/>
            <a:ext cx="1348054" cy="1262008"/>
          </a:xfrm>
          <a:prstGeom prst="rect">
            <a:avLst/>
          </a:prstGeom>
          <a:noFill/>
          <a:ln>
            <a:noFill/>
          </a:ln>
        </p:spPr>
      </p:pic>
      <p:pic>
        <p:nvPicPr>
          <p:cNvPr id="913" name="Google Shape;913;p75"/>
          <p:cNvPicPr preferRelativeResize="0"/>
          <p:nvPr/>
        </p:nvPicPr>
        <p:blipFill rotWithShape="1">
          <a:blip r:embed="rId5">
            <a:alphaModFix/>
          </a:blip>
          <a:srcRect/>
          <a:stretch/>
        </p:blipFill>
        <p:spPr>
          <a:xfrm>
            <a:off x="5699964" y="1745063"/>
            <a:ext cx="1864330" cy="1362395"/>
          </a:xfrm>
          <a:prstGeom prst="rect">
            <a:avLst/>
          </a:prstGeom>
          <a:noFill/>
          <a:ln>
            <a:noFill/>
          </a:ln>
        </p:spPr>
      </p:pic>
      <p:pic>
        <p:nvPicPr>
          <p:cNvPr id="914" name="Google Shape;914;p75"/>
          <p:cNvPicPr preferRelativeResize="0"/>
          <p:nvPr/>
        </p:nvPicPr>
        <p:blipFill rotWithShape="1">
          <a:blip r:embed="rId6">
            <a:alphaModFix/>
          </a:blip>
          <a:srcRect/>
          <a:stretch/>
        </p:blipFill>
        <p:spPr>
          <a:xfrm>
            <a:off x="8068405" y="1767105"/>
            <a:ext cx="1405418" cy="1405418"/>
          </a:xfrm>
          <a:prstGeom prst="rect">
            <a:avLst/>
          </a:prstGeom>
          <a:noFill/>
          <a:ln>
            <a:noFill/>
          </a:ln>
        </p:spPr>
      </p:pic>
      <p:sp>
        <p:nvSpPr>
          <p:cNvPr id="915" name="Google Shape;915;p75"/>
          <p:cNvSpPr/>
          <p:nvPr/>
        </p:nvSpPr>
        <p:spPr>
          <a:xfrm>
            <a:off x="424702" y="3256057"/>
            <a:ext cx="2441126" cy="369332"/>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800" b="1">
                <a:solidFill>
                  <a:schemeClr val="accent3"/>
                </a:solidFill>
                <a:latin typeface="Arial"/>
                <a:ea typeface="Arial"/>
                <a:cs typeface="Arial"/>
                <a:sym typeface="Arial"/>
              </a:rPr>
              <a:t>Manage Money</a:t>
            </a:r>
            <a:endParaRPr/>
          </a:p>
        </p:txBody>
      </p:sp>
      <p:sp>
        <p:nvSpPr>
          <p:cNvPr id="916" name="Google Shape;916;p75"/>
          <p:cNvSpPr/>
          <p:nvPr/>
        </p:nvSpPr>
        <p:spPr>
          <a:xfrm>
            <a:off x="2826947" y="3256057"/>
            <a:ext cx="2441126" cy="369332"/>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800" b="1">
                <a:solidFill>
                  <a:schemeClr val="accent3"/>
                </a:solidFill>
                <a:latin typeface="Arial"/>
                <a:ea typeface="Arial"/>
                <a:cs typeface="Arial"/>
                <a:sym typeface="Arial"/>
              </a:rPr>
              <a:t>Keep Records</a:t>
            </a:r>
            <a:endParaRPr/>
          </a:p>
        </p:txBody>
      </p:sp>
      <p:sp>
        <p:nvSpPr>
          <p:cNvPr id="917" name="Google Shape;917;p75"/>
          <p:cNvSpPr/>
          <p:nvPr/>
        </p:nvSpPr>
        <p:spPr>
          <a:xfrm>
            <a:off x="5015662" y="3256057"/>
            <a:ext cx="2441126" cy="369332"/>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800" b="1">
                <a:solidFill>
                  <a:schemeClr val="accent3"/>
                </a:solidFill>
                <a:latin typeface="Arial"/>
                <a:ea typeface="Arial"/>
                <a:cs typeface="Arial"/>
                <a:sym typeface="Arial"/>
              </a:rPr>
              <a:t>Have Strategy</a:t>
            </a:r>
            <a:endParaRPr/>
          </a:p>
        </p:txBody>
      </p:sp>
      <p:sp>
        <p:nvSpPr>
          <p:cNvPr id="918" name="Google Shape;918;p75"/>
          <p:cNvSpPr/>
          <p:nvPr/>
        </p:nvSpPr>
        <p:spPr>
          <a:xfrm>
            <a:off x="7525820" y="3256057"/>
            <a:ext cx="2441126" cy="369332"/>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800" b="1">
                <a:solidFill>
                  <a:schemeClr val="accent3"/>
                </a:solidFill>
                <a:latin typeface="Arial"/>
                <a:ea typeface="Arial"/>
                <a:cs typeface="Arial"/>
                <a:sym typeface="Arial"/>
              </a:rPr>
              <a:t>Improve Products</a:t>
            </a:r>
            <a:endParaRPr/>
          </a:p>
        </p:txBody>
      </p:sp>
      <p:grpSp>
        <p:nvGrpSpPr>
          <p:cNvPr id="919" name="Google Shape;919;p75"/>
          <p:cNvGrpSpPr/>
          <p:nvPr/>
        </p:nvGrpSpPr>
        <p:grpSpPr>
          <a:xfrm>
            <a:off x="1091964" y="4282430"/>
            <a:ext cx="2441126" cy="1638170"/>
            <a:chOff x="1214815" y="4294412"/>
            <a:chExt cx="2441126" cy="1638170"/>
          </a:xfrm>
        </p:grpSpPr>
        <p:pic>
          <p:nvPicPr>
            <p:cNvPr id="920" name="Google Shape;920;p75"/>
            <p:cNvPicPr preferRelativeResize="0"/>
            <p:nvPr/>
          </p:nvPicPr>
          <p:blipFill rotWithShape="1">
            <a:blip r:embed="rId7">
              <a:alphaModFix/>
            </a:blip>
            <a:srcRect/>
            <a:stretch/>
          </p:blipFill>
          <p:spPr>
            <a:xfrm>
              <a:off x="1730935" y="4294412"/>
              <a:ext cx="1548828" cy="1147280"/>
            </a:xfrm>
            <a:prstGeom prst="rect">
              <a:avLst/>
            </a:prstGeom>
            <a:noFill/>
            <a:ln>
              <a:noFill/>
            </a:ln>
          </p:spPr>
        </p:pic>
        <p:sp>
          <p:nvSpPr>
            <p:cNvPr id="921" name="Google Shape;921;p75"/>
            <p:cNvSpPr/>
            <p:nvPr/>
          </p:nvSpPr>
          <p:spPr>
            <a:xfrm>
              <a:off x="1214815" y="5563250"/>
              <a:ext cx="2441126" cy="369332"/>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800" b="1">
                  <a:solidFill>
                    <a:schemeClr val="accent3"/>
                  </a:solidFill>
                  <a:latin typeface="Arial"/>
                  <a:ea typeface="Arial"/>
                  <a:cs typeface="Arial"/>
                  <a:sym typeface="Arial"/>
                </a:rPr>
                <a:t>Promote Business</a:t>
              </a:r>
              <a:endParaRPr/>
            </a:p>
          </p:txBody>
        </p:sp>
      </p:grpSp>
      <p:grpSp>
        <p:nvGrpSpPr>
          <p:cNvPr id="922" name="Google Shape;922;p75"/>
          <p:cNvGrpSpPr/>
          <p:nvPr/>
        </p:nvGrpSpPr>
        <p:grpSpPr>
          <a:xfrm>
            <a:off x="3933606" y="4179684"/>
            <a:ext cx="2441126" cy="1752898"/>
            <a:chOff x="4020384" y="4179684"/>
            <a:chExt cx="2441126" cy="1752898"/>
          </a:xfrm>
        </p:grpSpPr>
        <p:pic>
          <p:nvPicPr>
            <p:cNvPr id="923" name="Google Shape;923;p75"/>
            <p:cNvPicPr preferRelativeResize="0"/>
            <p:nvPr/>
          </p:nvPicPr>
          <p:blipFill rotWithShape="1">
            <a:blip r:embed="rId8">
              <a:alphaModFix/>
            </a:blip>
            <a:srcRect/>
            <a:stretch/>
          </p:blipFill>
          <p:spPr>
            <a:xfrm>
              <a:off x="4416339" y="4179684"/>
              <a:ext cx="1649215" cy="1376736"/>
            </a:xfrm>
            <a:prstGeom prst="rect">
              <a:avLst/>
            </a:prstGeom>
            <a:noFill/>
            <a:ln>
              <a:noFill/>
            </a:ln>
          </p:spPr>
        </p:pic>
        <p:sp>
          <p:nvSpPr>
            <p:cNvPr id="924" name="Google Shape;924;p75"/>
            <p:cNvSpPr/>
            <p:nvPr/>
          </p:nvSpPr>
          <p:spPr>
            <a:xfrm>
              <a:off x="4020384" y="5563250"/>
              <a:ext cx="2441126" cy="369332"/>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800" b="1">
                  <a:solidFill>
                    <a:schemeClr val="accent3"/>
                  </a:solidFill>
                  <a:latin typeface="Arial"/>
                  <a:ea typeface="Arial"/>
                  <a:cs typeface="Arial"/>
                  <a:sym typeface="Arial"/>
                </a:rPr>
                <a:t>Comply Regulations</a:t>
              </a:r>
              <a:endParaRPr/>
            </a:p>
          </p:txBody>
        </p:sp>
      </p:grpSp>
      <p:grpSp>
        <p:nvGrpSpPr>
          <p:cNvPr id="925" name="Google Shape;925;p75"/>
          <p:cNvGrpSpPr/>
          <p:nvPr/>
        </p:nvGrpSpPr>
        <p:grpSpPr>
          <a:xfrm>
            <a:off x="6775248" y="4251389"/>
            <a:ext cx="2441126" cy="1958192"/>
            <a:chOff x="6812693" y="4251389"/>
            <a:chExt cx="2441126" cy="1958192"/>
          </a:xfrm>
        </p:grpSpPr>
        <p:pic>
          <p:nvPicPr>
            <p:cNvPr id="926" name="Google Shape;926;p75"/>
            <p:cNvPicPr preferRelativeResize="0"/>
            <p:nvPr/>
          </p:nvPicPr>
          <p:blipFill rotWithShape="1">
            <a:blip r:embed="rId9">
              <a:alphaModFix/>
            </a:blip>
            <a:srcRect/>
            <a:stretch/>
          </p:blipFill>
          <p:spPr>
            <a:xfrm>
              <a:off x="7393440" y="4251389"/>
              <a:ext cx="1132939" cy="1190303"/>
            </a:xfrm>
            <a:prstGeom prst="rect">
              <a:avLst/>
            </a:prstGeom>
            <a:noFill/>
            <a:ln>
              <a:noFill/>
            </a:ln>
          </p:spPr>
        </p:pic>
        <p:sp>
          <p:nvSpPr>
            <p:cNvPr id="927" name="Google Shape;927;p75"/>
            <p:cNvSpPr/>
            <p:nvPr/>
          </p:nvSpPr>
          <p:spPr>
            <a:xfrm>
              <a:off x="6812693" y="5563250"/>
              <a:ext cx="2441126" cy="646331"/>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800" b="1">
                  <a:solidFill>
                    <a:schemeClr val="accent3"/>
                  </a:solidFill>
                  <a:latin typeface="Arial"/>
                  <a:ea typeface="Arial"/>
                  <a:cs typeface="Arial"/>
                  <a:sym typeface="Arial"/>
                </a:rPr>
                <a:t>Aim for Customer</a:t>
              </a:r>
              <a:endParaRPr/>
            </a:p>
            <a:p>
              <a:pPr marL="0" marR="0" lvl="0" indent="0" algn="ctr" rtl="0">
                <a:spcBef>
                  <a:spcPts val="0"/>
                </a:spcBef>
                <a:spcAft>
                  <a:spcPts val="0"/>
                </a:spcAft>
                <a:buNone/>
              </a:pPr>
              <a:r>
                <a:rPr lang="en-US" sz="1800" b="1">
                  <a:solidFill>
                    <a:schemeClr val="accent3"/>
                  </a:solidFill>
                  <a:latin typeface="Arial"/>
                  <a:ea typeface="Arial"/>
                  <a:cs typeface="Arial"/>
                  <a:sym typeface="Arial"/>
                </a:rPr>
                <a:t>Satisfaction</a:t>
              </a:r>
              <a:endParaRPr/>
            </a:p>
          </p:txBody>
        </p:sp>
      </p:gr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931"/>
        <p:cNvGrpSpPr/>
        <p:nvPr/>
      </p:nvGrpSpPr>
      <p:grpSpPr>
        <a:xfrm>
          <a:off x="0" y="0"/>
          <a:ext cx="0" cy="0"/>
          <a:chOff x="0" y="0"/>
          <a:chExt cx="0" cy="0"/>
        </a:xfrm>
      </p:grpSpPr>
      <p:sp>
        <p:nvSpPr>
          <p:cNvPr id="932" name="Google Shape;932;p76"/>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Arial"/>
              <a:buNone/>
            </a:pPr>
            <a:r>
              <a:rPr lang="en-US"/>
              <a:t>4.2 Cash In (Sales Record)</a:t>
            </a:r>
            <a:endParaRPr/>
          </a:p>
        </p:txBody>
      </p:sp>
      <p:graphicFrame>
        <p:nvGraphicFramePr>
          <p:cNvPr id="933" name="Google Shape;933;p76"/>
          <p:cNvGraphicFramePr/>
          <p:nvPr/>
        </p:nvGraphicFramePr>
        <p:xfrm>
          <a:off x="479394" y="1700591"/>
          <a:ext cx="3000000" cy="3000000"/>
        </p:xfrm>
        <a:graphic>
          <a:graphicData uri="http://schemas.openxmlformats.org/drawingml/2006/table">
            <a:tbl>
              <a:tblPr firstRow="1" bandRow="1">
                <a:noFill/>
                <a:tableStyleId>{E5567733-3849-4D05-9266-1E5D299F5396}</a:tableStyleId>
              </a:tblPr>
              <a:tblGrid>
                <a:gridCol w="7147000">
                  <a:extLst>
                    <a:ext uri="{9D8B030D-6E8A-4147-A177-3AD203B41FA5}">
                      <a16:colId xmlns:a16="http://schemas.microsoft.com/office/drawing/2014/main" val="20000"/>
                    </a:ext>
                  </a:extLst>
                </a:gridCol>
                <a:gridCol w="2655075">
                  <a:extLst>
                    <a:ext uri="{9D8B030D-6E8A-4147-A177-3AD203B41FA5}">
                      <a16:colId xmlns:a16="http://schemas.microsoft.com/office/drawing/2014/main" val="20001"/>
                    </a:ext>
                  </a:extLst>
                </a:gridCol>
              </a:tblGrid>
              <a:tr h="444450">
                <a:tc>
                  <a:txBody>
                    <a:bodyPr/>
                    <a:lstStyle/>
                    <a:p>
                      <a:pPr marL="0" marR="0" lvl="0" indent="0" algn="ctr" rtl="0">
                        <a:spcBef>
                          <a:spcPts val="0"/>
                        </a:spcBef>
                        <a:spcAft>
                          <a:spcPts val="0"/>
                        </a:spcAft>
                        <a:buNone/>
                      </a:pPr>
                      <a:r>
                        <a:rPr lang="en-US" sz="1400">
                          <a:solidFill>
                            <a:schemeClr val="lt1"/>
                          </a:solidFill>
                        </a:rPr>
                        <a:t>DATE</a:t>
                      </a:r>
                      <a:endParaRPr/>
                    </a:p>
                  </a:txBody>
                  <a:tcPr marL="91450" marR="91450" marT="45725" marB="45725"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chemeClr val="accent1"/>
                    </a:solidFill>
                  </a:tcPr>
                </a:tc>
                <a:tc>
                  <a:txBody>
                    <a:bodyPr/>
                    <a:lstStyle/>
                    <a:p>
                      <a:pPr marL="0" marR="0" lvl="0" indent="0" algn="ctr" rtl="0">
                        <a:spcBef>
                          <a:spcPts val="0"/>
                        </a:spcBef>
                        <a:spcAft>
                          <a:spcPts val="0"/>
                        </a:spcAft>
                        <a:buNone/>
                      </a:pPr>
                      <a:r>
                        <a:rPr lang="en-US" sz="1400">
                          <a:solidFill>
                            <a:schemeClr val="lt1"/>
                          </a:solidFill>
                        </a:rPr>
                        <a:t>TOTAL SALES</a:t>
                      </a:r>
                      <a:endParaRPr/>
                    </a:p>
                  </a:txBody>
                  <a:tcPr marL="91450" marR="91450" marT="45725" marB="45725"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chemeClr val="accent1"/>
                    </a:solidFill>
                  </a:tcPr>
                </a:tc>
                <a:extLst>
                  <a:ext uri="{0D108BD9-81ED-4DB2-BD59-A6C34878D82A}">
                    <a16:rowId xmlns:a16="http://schemas.microsoft.com/office/drawing/2014/main" val="10000"/>
                  </a:ext>
                </a:extLst>
              </a:tr>
              <a:tr h="444450">
                <a:tc>
                  <a:txBody>
                    <a:bodyPr/>
                    <a:lstStyle/>
                    <a:p>
                      <a:pPr marL="0" marR="0" lvl="0" indent="0" algn="ctr" rtl="0">
                        <a:spcBef>
                          <a:spcPts val="0"/>
                        </a:spcBef>
                        <a:spcAft>
                          <a:spcPts val="0"/>
                        </a:spcAft>
                        <a:buNone/>
                      </a:pPr>
                      <a:r>
                        <a:rPr lang="en-US" sz="1578">
                          <a:latin typeface="Arial"/>
                          <a:ea typeface="Arial"/>
                          <a:cs typeface="Arial"/>
                          <a:sym typeface="Arial"/>
                        </a:rPr>
                        <a:t>20/6/19</a:t>
                      </a:r>
                      <a:endParaRPr sz="1578"/>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US" sz="1578">
                          <a:latin typeface="Arial"/>
                          <a:ea typeface="Arial"/>
                          <a:cs typeface="Arial"/>
                          <a:sym typeface="Arial"/>
                        </a:rPr>
                        <a:t>Sh.XX.XX</a:t>
                      </a:r>
                      <a:endParaRPr sz="1578">
                        <a:latin typeface="Arial"/>
                        <a:ea typeface="Arial"/>
                        <a:cs typeface="Arial"/>
                        <a:sym typeface="Arial"/>
                      </a:endParaRPr>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extLst>
                  <a:ext uri="{0D108BD9-81ED-4DB2-BD59-A6C34878D82A}">
                    <a16:rowId xmlns:a16="http://schemas.microsoft.com/office/drawing/2014/main" val="10001"/>
                  </a:ext>
                </a:extLst>
              </a:tr>
              <a:tr h="444450">
                <a:tc>
                  <a:txBody>
                    <a:bodyPr/>
                    <a:lstStyle/>
                    <a:p>
                      <a:pPr marL="0" marR="0" lvl="0" indent="0" algn="l" rtl="0">
                        <a:spcBef>
                          <a:spcPts val="0"/>
                        </a:spcBef>
                        <a:spcAft>
                          <a:spcPts val="0"/>
                        </a:spcAft>
                        <a:buNone/>
                      </a:pPr>
                      <a:endParaRPr sz="1578"/>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extLst>
                  <a:ext uri="{0D108BD9-81ED-4DB2-BD59-A6C34878D82A}">
                    <a16:rowId xmlns:a16="http://schemas.microsoft.com/office/drawing/2014/main" val="10002"/>
                  </a:ext>
                </a:extLst>
              </a:tr>
              <a:tr h="444450">
                <a:tc>
                  <a:txBody>
                    <a:bodyPr/>
                    <a:lstStyle/>
                    <a:p>
                      <a:pPr marL="0" marR="0" lvl="0" indent="0" algn="l" rtl="0">
                        <a:spcBef>
                          <a:spcPts val="0"/>
                        </a:spcBef>
                        <a:spcAft>
                          <a:spcPts val="0"/>
                        </a:spcAft>
                        <a:buNone/>
                      </a:pPr>
                      <a:endParaRPr sz="1578"/>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extLst>
                  <a:ext uri="{0D108BD9-81ED-4DB2-BD59-A6C34878D82A}">
                    <a16:rowId xmlns:a16="http://schemas.microsoft.com/office/drawing/2014/main" val="10003"/>
                  </a:ext>
                </a:extLst>
              </a:tr>
              <a:tr h="444450">
                <a:tc>
                  <a:txBody>
                    <a:bodyPr/>
                    <a:lstStyle/>
                    <a:p>
                      <a:pPr marL="0" marR="0" lvl="0" indent="0" algn="l" rtl="0">
                        <a:spcBef>
                          <a:spcPts val="0"/>
                        </a:spcBef>
                        <a:spcAft>
                          <a:spcPts val="0"/>
                        </a:spcAft>
                        <a:buNone/>
                      </a:pPr>
                      <a:endParaRPr sz="1578">
                        <a:solidFill>
                          <a:srgbClr val="F2F2F2"/>
                        </a:solidFill>
                      </a:endParaRPr>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solidFill>
                          <a:srgbClr val="F2F2F2"/>
                        </a:solidFill>
                      </a:endParaRPr>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extLst>
                  <a:ext uri="{0D108BD9-81ED-4DB2-BD59-A6C34878D82A}">
                    <a16:rowId xmlns:a16="http://schemas.microsoft.com/office/drawing/2014/main" val="10004"/>
                  </a:ext>
                </a:extLst>
              </a:tr>
              <a:tr h="444450">
                <a:tc>
                  <a:txBody>
                    <a:bodyPr/>
                    <a:lstStyle/>
                    <a:p>
                      <a:pPr marL="0" marR="0" lvl="0" indent="0" algn="l" rtl="0">
                        <a:spcBef>
                          <a:spcPts val="0"/>
                        </a:spcBef>
                        <a:spcAft>
                          <a:spcPts val="0"/>
                        </a:spcAft>
                        <a:buNone/>
                      </a:pPr>
                      <a:endParaRPr sz="1578"/>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extLst>
                  <a:ext uri="{0D108BD9-81ED-4DB2-BD59-A6C34878D82A}">
                    <a16:rowId xmlns:a16="http://schemas.microsoft.com/office/drawing/2014/main" val="10005"/>
                  </a:ext>
                </a:extLst>
              </a:tr>
              <a:tr h="444450">
                <a:tc>
                  <a:txBody>
                    <a:bodyPr/>
                    <a:lstStyle/>
                    <a:p>
                      <a:pPr marL="0" marR="0" lvl="0" indent="0" algn="l" rtl="0">
                        <a:spcBef>
                          <a:spcPts val="0"/>
                        </a:spcBef>
                        <a:spcAft>
                          <a:spcPts val="0"/>
                        </a:spcAft>
                        <a:buNone/>
                      </a:pPr>
                      <a:endParaRPr sz="1578"/>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extLst>
                  <a:ext uri="{0D108BD9-81ED-4DB2-BD59-A6C34878D82A}">
                    <a16:rowId xmlns:a16="http://schemas.microsoft.com/office/drawing/2014/main" val="10006"/>
                  </a:ext>
                </a:extLst>
              </a:tr>
              <a:tr h="444450">
                <a:tc>
                  <a:txBody>
                    <a:bodyPr/>
                    <a:lstStyle/>
                    <a:p>
                      <a:pPr marL="0" marR="0" lvl="0" indent="0" algn="l" rtl="0">
                        <a:spcBef>
                          <a:spcPts val="0"/>
                        </a:spcBef>
                        <a:spcAft>
                          <a:spcPts val="0"/>
                        </a:spcAft>
                        <a:buNone/>
                      </a:pPr>
                      <a:endParaRPr sz="1578"/>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extLst>
                  <a:ext uri="{0D108BD9-81ED-4DB2-BD59-A6C34878D82A}">
                    <a16:rowId xmlns:a16="http://schemas.microsoft.com/office/drawing/2014/main" val="10007"/>
                  </a:ext>
                </a:extLst>
              </a:tr>
              <a:tr h="444450">
                <a:tc>
                  <a:txBody>
                    <a:bodyPr/>
                    <a:lstStyle/>
                    <a:p>
                      <a:pPr marL="0" marR="0" lvl="0" indent="0" algn="l" rtl="0">
                        <a:spcBef>
                          <a:spcPts val="0"/>
                        </a:spcBef>
                        <a:spcAft>
                          <a:spcPts val="0"/>
                        </a:spcAft>
                        <a:buNone/>
                      </a:pPr>
                      <a:endParaRPr sz="1578"/>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extLst>
                  <a:ext uri="{0D108BD9-81ED-4DB2-BD59-A6C34878D82A}">
                    <a16:rowId xmlns:a16="http://schemas.microsoft.com/office/drawing/2014/main" val="10008"/>
                  </a:ext>
                </a:extLst>
              </a:tr>
              <a:tr h="444450">
                <a:tc>
                  <a:txBody>
                    <a:bodyPr/>
                    <a:lstStyle/>
                    <a:p>
                      <a:pPr marL="0" marR="0" lvl="0" indent="0" algn="l" rtl="0">
                        <a:spcBef>
                          <a:spcPts val="0"/>
                        </a:spcBef>
                        <a:spcAft>
                          <a:spcPts val="0"/>
                        </a:spcAft>
                        <a:buNone/>
                      </a:pPr>
                      <a:endParaRPr sz="1578"/>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extLst>
                  <a:ext uri="{0D108BD9-81ED-4DB2-BD59-A6C34878D82A}">
                    <a16:rowId xmlns:a16="http://schemas.microsoft.com/office/drawing/2014/main" val="10009"/>
                  </a:ext>
                </a:extLst>
              </a:tr>
              <a:tr h="444450">
                <a:tc>
                  <a:txBody>
                    <a:bodyPr/>
                    <a:lstStyle/>
                    <a:p>
                      <a:pPr marL="0" marR="0" lvl="0" indent="0" algn="r" rtl="0">
                        <a:lnSpc>
                          <a:spcPct val="100000"/>
                        </a:lnSpc>
                        <a:spcBef>
                          <a:spcPts val="0"/>
                        </a:spcBef>
                        <a:spcAft>
                          <a:spcPts val="0"/>
                        </a:spcAft>
                        <a:buClr>
                          <a:schemeClr val="lt1"/>
                        </a:buClr>
                        <a:buSzPts val="1578"/>
                        <a:buFont typeface="Arial"/>
                        <a:buNone/>
                      </a:pPr>
                      <a:r>
                        <a:rPr lang="en-US" sz="1578" b="0">
                          <a:solidFill>
                            <a:schemeClr val="lt1"/>
                          </a:solidFill>
                        </a:rPr>
                        <a:t>TOTAL</a:t>
                      </a:r>
                      <a:endParaRPr sz="1578" b="0">
                        <a:solidFill>
                          <a:schemeClr val="lt1"/>
                        </a:solidFill>
                      </a:endParaRPr>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accen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extLst>
                  <a:ext uri="{0D108BD9-81ED-4DB2-BD59-A6C34878D82A}">
                    <a16:rowId xmlns:a16="http://schemas.microsoft.com/office/drawing/2014/main" val="10010"/>
                  </a:ext>
                </a:extLst>
              </a:tr>
            </a:tbl>
          </a:graphicData>
        </a:graphic>
      </p:graphicFrame>
      <p:sp>
        <p:nvSpPr>
          <p:cNvPr id="934" name="Google Shape;934;p76"/>
          <p:cNvSpPr txBox="1"/>
          <p:nvPr/>
        </p:nvSpPr>
        <p:spPr>
          <a:xfrm>
            <a:off x="385265" y="1331259"/>
            <a:ext cx="3576917" cy="369332"/>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800" b="1">
                <a:solidFill>
                  <a:schemeClr val="dk1"/>
                </a:solidFill>
                <a:latin typeface="Arial"/>
                <a:ea typeface="Arial"/>
                <a:cs typeface="Arial"/>
                <a:sym typeface="Arial"/>
              </a:rPr>
              <a:t>MONTH: </a:t>
            </a:r>
            <a:endParaRPr sz="1800" b="1">
              <a:solidFill>
                <a:schemeClr val="dk1"/>
              </a:solidFill>
              <a:latin typeface="Arial"/>
              <a:ea typeface="Arial"/>
              <a:cs typeface="Arial"/>
              <a:sym typeface="Aria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938"/>
        <p:cNvGrpSpPr/>
        <p:nvPr/>
      </p:nvGrpSpPr>
      <p:grpSpPr>
        <a:xfrm>
          <a:off x="0" y="0"/>
          <a:ext cx="0" cy="0"/>
          <a:chOff x="0" y="0"/>
          <a:chExt cx="0" cy="0"/>
        </a:xfrm>
      </p:grpSpPr>
      <p:sp>
        <p:nvSpPr>
          <p:cNvPr id="939" name="Google Shape;939;p77"/>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Arial"/>
              <a:buNone/>
            </a:pPr>
            <a:r>
              <a:rPr lang="en-US"/>
              <a:t>4.3 Cash In (Customer Credit)</a:t>
            </a:r>
            <a:endParaRPr/>
          </a:p>
        </p:txBody>
      </p:sp>
      <p:graphicFrame>
        <p:nvGraphicFramePr>
          <p:cNvPr id="940" name="Google Shape;940;p77"/>
          <p:cNvGraphicFramePr/>
          <p:nvPr/>
        </p:nvGraphicFramePr>
        <p:xfrm>
          <a:off x="479394" y="1700591"/>
          <a:ext cx="3000000" cy="3000000"/>
        </p:xfrm>
        <a:graphic>
          <a:graphicData uri="http://schemas.openxmlformats.org/drawingml/2006/table">
            <a:tbl>
              <a:tblPr firstRow="1" bandRow="1">
                <a:noFill/>
                <a:tableStyleId>{E5567733-3849-4D05-9266-1E5D299F5396}</a:tableStyleId>
              </a:tblPr>
              <a:tblGrid>
                <a:gridCol w="1618350">
                  <a:extLst>
                    <a:ext uri="{9D8B030D-6E8A-4147-A177-3AD203B41FA5}">
                      <a16:colId xmlns:a16="http://schemas.microsoft.com/office/drawing/2014/main" val="20000"/>
                    </a:ext>
                  </a:extLst>
                </a:gridCol>
                <a:gridCol w="1721225">
                  <a:extLst>
                    <a:ext uri="{9D8B030D-6E8A-4147-A177-3AD203B41FA5}">
                      <a16:colId xmlns:a16="http://schemas.microsoft.com/office/drawing/2014/main" val="20001"/>
                    </a:ext>
                  </a:extLst>
                </a:gridCol>
                <a:gridCol w="1615625">
                  <a:extLst>
                    <a:ext uri="{9D8B030D-6E8A-4147-A177-3AD203B41FA5}">
                      <a16:colId xmlns:a16="http://schemas.microsoft.com/office/drawing/2014/main" val="20002"/>
                    </a:ext>
                  </a:extLst>
                </a:gridCol>
                <a:gridCol w="1615625">
                  <a:extLst>
                    <a:ext uri="{9D8B030D-6E8A-4147-A177-3AD203B41FA5}">
                      <a16:colId xmlns:a16="http://schemas.microsoft.com/office/drawing/2014/main" val="20003"/>
                    </a:ext>
                  </a:extLst>
                </a:gridCol>
                <a:gridCol w="1615625">
                  <a:extLst>
                    <a:ext uri="{9D8B030D-6E8A-4147-A177-3AD203B41FA5}">
                      <a16:colId xmlns:a16="http://schemas.microsoft.com/office/drawing/2014/main" val="20004"/>
                    </a:ext>
                  </a:extLst>
                </a:gridCol>
                <a:gridCol w="1615625">
                  <a:extLst>
                    <a:ext uri="{9D8B030D-6E8A-4147-A177-3AD203B41FA5}">
                      <a16:colId xmlns:a16="http://schemas.microsoft.com/office/drawing/2014/main" val="20005"/>
                    </a:ext>
                  </a:extLst>
                </a:gridCol>
              </a:tblGrid>
              <a:tr h="525200">
                <a:tc>
                  <a:txBody>
                    <a:bodyPr/>
                    <a:lstStyle/>
                    <a:p>
                      <a:pPr marL="0" marR="0" lvl="0" indent="0" algn="ctr" rtl="0">
                        <a:spcBef>
                          <a:spcPts val="0"/>
                        </a:spcBef>
                        <a:spcAft>
                          <a:spcPts val="0"/>
                        </a:spcAft>
                        <a:buNone/>
                      </a:pPr>
                      <a:r>
                        <a:rPr lang="en-US" sz="1400">
                          <a:solidFill>
                            <a:schemeClr val="lt1"/>
                          </a:solidFill>
                        </a:rPr>
                        <a:t>NAME</a:t>
                      </a:r>
                      <a:endParaRPr/>
                    </a:p>
                  </a:txBody>
                  <a:tcPr marL="91450" marR="91450" marT="45725" marB="45725"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chemeClr val="accent1"/>
                    </a:solidFill>
                  </a:tcPr>
                </a:tc>
                <a:tc>
                  <a:txBody>
                    <a:bodyPr/>
                    <a:lstStyle/>
                    <a:p>
                      <a:pPr marL="0" marR="0" lvl="0" indent="0" algn="ctr" rtl="0">
                        <a:spcBef>
                          <a:spcPts val="0"/>
                        </a:spcBef>
                        <a:spcAft>
                          <a:spcPts val="0"/>
                        </a:spcAft>
                        <a:buNone/>
                      </a:pPr>
                      <a:r>
                        <a:rPr lang="en-US" sz="1400">
                          <a:solidFill>
                            <a:schemeClr val="lt1"/>
                          </a:solidFill>
                        </a:rPr>
                        <a:t>CONTACT INFO</a:t>
                      </a:r>
                      <a:endParaRPr sz="1400">
                        <a:solidFill>
                          <a:schemeClr val="lt1"/>
                        </a:solidFill>
                      </a:endParaRPr>
                    </a:p>
                  </a:txBody>
                  <a:tcPr marL="91450" marR="91450" marT="45725" marB="45725"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chemeClr val="accent1"/>
                    </a:solidFill>
                  </a:tcPr>
                </a:tc>
                <a:tc>
                  <a:txBody>
                    <a:bodyPr/>
                    <a:lstStyle/>
                    <a:p>
                      <a:pPr marL="0" marR="0" lvl="0" indent="0" algn="ctr" rtl="0">
                        <a:spcBef>
                          <a:spcPts val="0"/>
                        </a:spcBef>
                        <a:spcAft>
                          <a:spcPts val="0"/>
                        </a:spcAft>
                        <a:buNone/>
                      </a:pPr>
                      <a:r>
                        <a:rPr lang="en-US" sz="1400">
                          <a:solidFill>
                            <a:schemeClr val="lt1"/>
                          </a:solidFill>
                        </a:rPr>
                        <a:t>DATE PURCHASED</a:t>
                      </a:r>
                      <a:endParaRPr sz="1400">
                        <a:solidFill>
                          <a:schemeClr val="lt1"/>
                        </a:solidFill>
                      </a:endParaRPr>
                    </a:p>
                  </a:txBody>
                  <a:tcPr marL="91450" marR="91450" marT="45725" marB="45725"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chemeClr val="accent1"/>
                    </a:solidFill>
                  </a:tcPr>
                </a:tc>
                <a:tc>
                  <a:txBody>
                    <a:bodyPr/>
                    <a:lstStyle/>
                    <a:p>
                      <a:pPr marL="0" marR="0" lvl="0" indent="0" algn="ctr" rtl="0">
                        <a:spcBef>
                          <a:spcPts val="0"/>
                        </a:spcBef>
                        <a:spcAft>
                          <a:spcPts val="0"/>
                        </a:spcAft>
                        <a:buNone/>
                      </a:pPr>
                      <a:r>
                        <a:rPr lang="en-US" sz="1400">
                          <a:solidFill>
                            <a:schemeClr val="lt1"/>
                          </a:solidFill>
                        </a:rPr>
                        <a:t>PAYMENT </a:t>
                      </a:r>
                      <a:br>
                        <a:rPr lang="en-US" sz="1400">
                          <a:solidFill>
                            <a:schemeClr val="lt1"/>
                          </a:solidFill>
                        </a:rPr>
                      </a:br>
                      <a:r>
                        <a:rPr lang="en-US" sz="1400">
                          <a:solidFill>
                            <a:schemeClr val="lt1"/>
                          </a:solidFill>
                        </a:rPr>
                        <a:t>DUE DATE</a:t>
                      </a:r>
                      <a:endParaRPr sz="1400">
                        <a:solidFill>
                          <a:schemeClr val="lt1"/>
                        </a:solidFill>
                      </a:endParaRPr>
                    </a:p>
                  </a:txBody>
                  <a:tcPr marL="91450" marR="91450" marT="45725" marB="45725"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chemeClr val="accent1"/>
                    </a:solidFill>
                  </a:tcPr>
                </a:tc>
                <a:tc>
                  <a:txBody>
                    <a:bodyPr/>
                    <a:lstStyle/>
                    <a:p>
                      <a:pPr marL="0" marR="0" lvl="0" indent="0" algn="ctr" rtl="0">
                        <a:spcBef>
                          <a:spcPts val="0"/>
                        </a:spcBef>
                        <a:spcAft>
                          <a:spcPts val="0"/>
                        </a:spcAft>
                        <a:buNone/>
                      </a:pPr>
                      <a:r>
                        <a:rPr lang="en-US" sz="1400">
                          <a:solidFill>
                            <a:schemeClr val="lt1"/>
                          </a:solidFill>
                        </a:rPr>
                        <a:t>DATE PAID</a:t>
                      </a:r>
                      <a:endParaRPr/>
                    </a:p>
                  </a:txBody>
                  <a:tcPr marL="91450" marR="91450" marT="45725" marB="45725"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chemeClr val="accent1"/>
                    </a:solidFill>
                  </a:tcPr>
                </a:tc>
                <a:tc>
                  <a:txBody>
                    <a:bodyPr/>
                    <a:lstStyle/>
                    <a:p>
                      <a:pPr marL="0" marR="0" lvl="0" indent="0" algn="ctr" rtl="0">
                        <a:spcBef>
                          <a:spcPts val="0"/>
                        </a:spcBef>
                        <a:spcAft>
                          <a:spcPts val="0"/>
                        </a:spcAft>
                        <a:buNone/>
                      </a:pPr>
                      <a:r>
                        <a:rPr lang="en-US" sz="1400">
                          <a:solidFill>
                            <a:schemeClr val="lt1"/>
                          </a:solidFill>
                        </a:rPr>
                        <a:t>AMOUNT OWED</a:t>
                      </a:r>
                      <a:endParaRPr/>
                    </a:p>
                  </a:txBody>
                  <a:tcPr marL="91450" marR="91450" marT="45725" marB="45725"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chemeClr val="accent1"/>
                    </a:solidFill>
                  </a:tcPr>
                </a:tc>
                <a:extLst>
                  <a:ext uri="{0D108BD9-81ED-4DB2-BD59-A6C34878D82A}">
                    <a16:rowId xmlns:a16="http://schemas.microsoft.com/office/drawing/2014/main" val="10000"/>
                  </a:ext>
                </a:extLst>
              </a:tr>
              <a:tr h="436325">
                <a:tc>
                  <a:txBody>
                    <a:bodyPr/>
                    <a:lstStyle/>
                    <a:p>
                      <a:pPr marL="0" marR="0" lvl="0" indent="0" algn="l" rtl="0">
                        <a:lnSpc>
                          <a:spcPct val="100000"/>
                        </a:lnSpc>
                        <a:spcBef>
                          <a:spcPts val="0"/>
                        </a:spcBef>
                        <a:spcAft>
                          <a:spcPts val="0"/>
                        </a:spcAft>
                        <a:buClr>
                          <a:schemeClr val="dk1"/>
                        </a:buClr>
                        <a:buSzPts val="1578"/>
                        <a:buFont typeface="Arial"/>
                        <a:buNone/>
                      </a:pPr>
                      <a:r>
                        <a:rPr lang="en-US" sz="1578">
                          <a:latin typeface="Arial"/>
                          <a:ea typeface="Arial"/>
                          <a:cs typeface="Arial"/>
                          <a:sym typeface="Arial"/>
                        </a:rPr>
                        <a:t>Ashura</a:t>
                      </a:r>
                      <a:endParaRPr/>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ctr" rtl="0">
                        <a:lnSpc>
                          <a:spcPct val="100000"/>
                        </a:lnSpc>
                        <a:spcBef>
                          <a:spcPts val="0"/>
                        </a:spcBef>
                        <a:spcAft>
                          <a:spcPts val="0"/>
                        </a:spcAft>
                        <a:buClr>
                          <a:schemeClr val="dk1"/>
                        </a:buClr>
                        <a:buSzPts val="1578"/>
                        <a:buFont typeface="Arial"/>
                        <a:buNone/>
                      </a:pPr>
                      <a:r>
                        <a:rPr lang="en-US" sz="1578">
                          <a:latin typeface="Arial"/>
                          <a:ea typeface="Arial"/>
                          <a:cs typeface="Arial"/>
                          <a:sym typeface="Arial"/>
                        </a:rPr>
                        <a:t>+254 701 123456</a:t>
                      </a:r>
                      <a:endParaRPr sz="1578">
                        <a:latin typeface="Arial"/>
                        <a:ea typeface="Arial"/>
                        <a:cs typeface="Arial"/>
                        <a:sym typeface="Arial"/>
                      </a:endParaRPr>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ctr" rtl="0">
                        <a:lnSpc>
                          <a:spcPct val="100000"/>
                        </a:lnSpc>
                        <a:spcBef>
                          <a:spcPts val="0"/>
                        </a:spcBef>
                        <a:spcAft>
                          <a:spcPts val="0"/>
                        </a:spcAft>
                        <a:buClr>
                          <a:schemeClr val="dk1"/>
                        </a:buClr>
                        <a:buSzPts val="1578"/>
                        <a:buFont typeface="Arial"/>
                        <a:buNone/>
                      </a:pPr>
                      <a:r>
                        <a:rPr lang="en-US" sz="1578">
                          <a:latin typeface="Arial"/>
                          <a:ea typeface="Arial"/>
                          <a:cs typeface="Arial"/>
                          <a:sym typeface="Arial"/>
                        </a:rPr>
                        <a:t>20/6/19</a:t>
                      </a: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ctr" rtl="0">
                        <a:lnSpc>
                          <a:spcPct val="100000"/>
                        </a:lnSpc>
                        <a:spcBef>
                          <a:spcPts val="0"/>
                        </a:spcBef>
                        <a:spcAft>
                          <a:spcPts val="0"/>
                        </a:spcAft>
                        <a:buClr>
                          <a:schemeClr val="dk1"/>
                        </a:buClr>
                        <a:buSzPts val="1578"/>
                        <a:buFont typeface="Arial"/>
                        <a:buNone/>
                      </a:pPr>
                      <a:r>
                        <a:rPr lang="en-US" sz="1578">
                          <a:latin typeface="Arial"/>
                          <a:ea typeface="Arial"/>
                          <a:cs typeface="Arial"/>
                          <a:sym typeface="Arial"/>
                        </a:rPr>
                        <a:t>27/6/19</a:t>
                      </a: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US" sz="1578">
                          <a:latin typeface="Arial"/>
                          <a:ea typeface="Arial"/>
                          <a:cs typeface="Arial"/>
                          <a:sym typeface="Arial"/>
                        </a:rPr>
                        <a:t>27/6/19</a:t>
                      </a: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US" sz="1578">
                          <a:latin typeface="Arial"/>
                          <a:ea typeface="Arial"/>
                          <a:cs typeface="Arial"/>
                          <a:sym typeface="Arial"/>
                        </a:rPr>
                        <a:t>Sh.XX.XX</a:t>
                      </a:r>
                      <a:endParaRPr sz="1578">
                        <a:latin typeface="Arial"/>
                        <a:ea typeface="Arial"/>
                        <a:cs typeface="Arial"/>
                        <a:sym typeface="Arial"/>
                      </a:endParaRPr>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extLst>
                  <a:ext uri="{0D108BD9-81ED-4DB2-BD59-A6C34878D82A}">
                    <a16:rowId xmlns:a16="http://schemas.microsoft.com/office/drawing/2014/main" val="10001"/>
                  </a:ext>
                </a:extLst>
              </a:tr>
              <a:tr h="436325">
                <a:tc>
                  <a:txBody>
                    <a:bodyPr/>
                    <a:lstStyle/>
                    <a:p>
                      <a:pPr marL="0" marR="0" lvl="0" indent="0" algn="l" rtl="0">
                        <a:spcBef>
                          <a:spcPts val="0"/>
                        </a:spcBef>
                        <a:spcAft>
                          <a:spcPts val="0"/>
                        </a:spcAft>
                        <a:buNone/>
                      </a:pPr>
                      <a:endParaRPr sz="1578"/>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extLst>
                  <a:ext uri="{0D108BD9-81ED-4DB2-BD59-A6C34878D82A}">
                    <a16:rowId xmlns:a16="http://schemas.microsoft.com/office/drawing/2014/main" val="10002"/>
                  </a:ext>
                </a:extLst>
              </a:tr>
              <a:tr h="436325">
                <a:tc>
                  <a:txBody>
                    <a:bodyPr/>
                    <a:lstStyle/>
                    <a:p>
                      <a:pPr marL="0" marR="0" lvl="0" indent="0" algn="l" rtl="0">
                        <a:spcBef>
                          <a:spcPts val="0"/>
                        </a:spcBef>
                        <a:spcAft>
                          <a:spcPts val="0"/>
                        </a:spcAft>
                        <a:buNone/>
                      </a:pPr>
                      <a:endParaRPr sz="1578"/>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extLst>
                  <a:ext uri="{0D108BD9-81ED-4DB2-BD59-A6C34878D82A}">
                    <a16:rowId xmlns:a16="http://schemas.microsoft.com/office/drawing/2014/main" val="10003"/>
                  </a:ext>
                </a:extLst>
              </a:tr>
              <a:tr h="436325">
                <a:tc>
                  <a:txBody>
                    <a:bodyPr/>
                    <a:lstStyle/>
                    <a:p>
                      <a:pPr marL="0" marR="0" lvl="0" indent="0" algn="l" rtl="0">
                        <a:spcBef>
                          <a:spcPts val="0"/>
                        </a:spcBef>
                        <a:spcAft>
                          <a:spcPts val="0"/>
                        </a:spcAft>
                        <a:buNone/>
                      </a:pPr>
                      <a:endParaRPr sz="1578">
                        <a:solidFill>
                          <a:srgbClr val="F2F2F2"/>
                        </a:solidFill>
                      </a:endParaRPr>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solidFill>
                          <a:srgbClr val="F2F2F2"/>
                        </a:solidFill>
                      </a:endParaRPr>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solidFill>
                          <a:srgbClr val="F2F2F2"/>
                        </a:solidFill>
                      </a:endParaRPr>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solidFill>
                          <a:srgbClr val="F2F2F2"/>
                        </a:solidFill>
                      </a:endParaRPr>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solidFill>
                          <a:srgbClr val="F2F2F2"/>
                        </a:solidFill>
                      </a:endParaRPr>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solidFill>
                          <a:srgbClr val="F2F2F2"/>
                        </a:solidFill>
                      </a:endParaRPr>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extLst>
                  <a:ext uri="{0D108BD9-81ED-4DB2-BD59-A6C34878D82A}">
                    <a16:rowId xmlns:a16="http://schemas.microsoft.com/office/drawing/2014/main" val="10004"/>
                  </a:ext>
                </a:extLst>
              </a:tr>
              <a:tr h="436325">
                <a:tc>
                  <a:txBody>
                    <a:bodyPr/>
                    <a:lstStyle/>
                    <a:p>
                      <a:pPr marL="0" marR="0" lvl="0" indent="0" algn="l" rtl="0">
                        <a:spcBef>
                          <a:spcPts val="0"/>
                        </a:spcBef>
                        <a:spcAft>
                          <a:spcPts val="0"/>
                        </a:spcAft>
                        <a:buNone/>
                      </a:pPr>
                      <a:endParaRPr sz="1578"/>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extLst>
                  <a:ext uri="{0D108BD9-81ED-4DB2-BD59-A6C34878D82A}">
                    <a16:rowId xmlns:a16="http://schemas.microsoft.com/office/drawing/2014/main" val="10005"/>
                  </a:ext>
                </a:extLst>
              </a:tr>
              <a:tr h="436325">
                <a:tc>
                  <a:txBody>
                    <a:bodyPr/>
                    <a:lstStyle/>
                    <a:p>
                      <a:pPr marL="0" marR="0" lvl="0" indent="0" algn="l" rtl="0">
                        <a:spcBef>
                          <a:spcPts val="0"/>
                        </a:spcBef>
                        <a:spcAft>
                          <a:spcPts val="0"/>
                        </a:spcAft>
                        <a:buNone/>
                      </a:pPr>
                      <a:endParaRPr sz="1578"/>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extLst>
                  <a:ext uri="{0D108BD9-81ED-4DB2-BD59-A6C34878D82A}">
                    <a16:rowId xmlns:a16="http://schemas.microsoft.com/office/drawing/2014/main" val="10006"/>
                  </a:ext>
                </a:extLst>
              </a:tr>
              <a:tr h="436325">
                <a:tc>
                  <a:txBody>
                    <a:bodyPr/>
                    <a:lstStyle/>
                    <a:p>
                      <a:pPr marL="0" marR="0" lvl="0" indent="0" algn="l" rtl="0">
                        <a:spcBef>
                          <a:spcPts val="0"/>
                        </a:spcBef>
                        <a:spcAft>
                          <a:spcPts val="0"/>
                        </a:spcAft>
                        <a:buNone/>
                      </a:pPr>
                      <a:endParaRPr sz="1578"/>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extLst>
                  <a:ext uri="{0D108BD9-81ED-4DB2-BD59-A6C34878D82A}">
                    <a16:rowId xmlns:a16="http://schemas.microsoft.com/office/drawing/2014/main" val="10007"/>
                  </a:ext>
                </a:extLst>
              </a:tr>
              <a:tr h="436325">
                <a:tc>
                  <a:txBody>
                    <a:bodyPr/>
                    <a:lstStyle/>
                    <a:p>
                      <a:pPr marL="0" marR="0" lvl="0" indent="0" algn="l" rtl="0">
                        <a:spcBef>
                          <a:spcPts val="0"/>
                        </a:spcBef>
                        <a:spcAft>
                          <a:spcPts val="0"/>
                        </a:spcAft>
                        <a:buNone/>
                      </a:pPr>
                      <a:endParaRPr sz="1578"/>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extLst>
                  <a:ext uri="{0D108BD9-81ED-4DB2-BD59-A6C34878D82A}">
                    <a16:rowId xmlns:a16="http://schemas.microsoft.com/office/drawing/2014/main" val="10008"/>
                  </a:ext>
                </a:extLst>
              </a:tr>
              <a:tr h="436325">
                <a:tc>
                  <a:txBody>
                    <a:bodyPr/>
                    <a:lstStyle/>
                    <a:p>
                      <a:pPr marL="0" marR="0" lvl="0" indent="0" algn="l" rtl="0">
                        <a:spcBef>
                          <a:spcPts val="0"/>
                        </a:spcBef>
                        <a:spcAft>
                          <a:spcPts val="0"/>
                        </a:spcAft>
                        <a:buNone/>
                      </a:pPr>
                      <a:endParaRPr sz="1578"/>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extLst>
                  <a:ext uri="{0D108BD9-81ED-4DB2-BD59-A6C34878D82A}">
                    <a16:rowId xmlns:a16="http://schemas.microsoft.com/office/drawing/2014/main" val="10009"/>
                  </a:ext>
                </a:extLst>
              </a:tr>
              <a:tr h="436325">
                <a:tc gridSpan="5">
                  <a:txBody>
                    <a:bodyPr/>
                    <a:lstStyle/>
                    <a:p>
                      <a:pPr marL="0" marR="0" lvl="0" indent="0" algn="r" rtl="0">
                        <a:lnSpc>
                          <a:spcPct val="100000"/>
                        </a:lnSpc>
                        <a:spcBef>
                          <a:spcPts val="0"/>
                        </a:spcBef>
                        <a:spcAft>
                          <a:spcPts val="0"/>
                        </a:spcAft>
                        <a:buClr>
                          <a:schemeClr val="lt1"/>
                        </a:buClr>
                        <a:buSzPts val="1578"/>
                        <a:buFont typeface="Arial"/>
                        <a:buNone/>
                      </a:pPr>
                      <a:r>
                        <a:rPr lang="en-US" sz="1578" b="0">
                          <a:solidFill>
                            <a:schemeClr val="lt1"/>
                          </a:solidFill>
                        </a:rPr>
                        <a:t>TOTAL</a:t>
                      </a:r>
                      <a:endParaRPr sz="1578" b="0">
                        <a:solidFill>
                          <a:schemeClr val="lt1"/>
                        </a:solidFill>
                      </a:endParaRPr>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accent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extLst>
                  <a:ext uri="{0D108BD9-81ED-4DB2-BD59-A6C34878D82A}">
                    <a16:rowId xmlns:a16="http://schemas.microsoft.com/office/drawing/2014/main" val="10010"/>
                  </a:ext>
                </a:extLst>
              </a:tr>
            </a:tbl>
          </a:graphicData>
        </a:graphic>
      </p:graphicFrame>
      <p:sp>
        <p:nvSpPr>
          <p:cNvPr id="941" name="Google Shape;941;p77"/>
          <p:cNvSpPr txBox="1"/>
          <p:nvPr/>
        </p:nvSpPr>
        <p:spPr>
          <a:xfrm>
            <a:off x="385265" y="1331259"/>
            <a:ext cx="3576917" cy="369332"/>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800" b="1">
                <a:solidFill>
                  <a:schemeClr val="dk1"/>
                </a:solidFill>
                <a:latin typeface="Arial"/>
                <a:ea typeface="Arial"/>
                <a:cs typeface="Arial"/>
                <a:sym typeface="Arial"/>
              </a:rPr>
              <a:t>MONTH: </a:t>
            </a:r>
            <a:endParaRPr sz="1800" b="1">
              <a:solidFill>
                <a:schemeClr val="dk1"/>
              </a:solidFill>
              <a:latin typeface="Arial"/>
              <a:ea typeface="Arial"/>
              <a:cs typeface="Arial"/>
              <a:sym typeface="Arial"/>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945"/>
        <p:cNvGrpSpPr/>
        <p:nvPr/>
      </p:nvGrpSpPr>
      <p:grpSpPr>
        <a:xfrm>
          <a:off x="0" y="0"/>
          <a:ext cx="0" cy="0"/>
          <a:chOff x="0" y="0"/>
          <a:chExt cx="0" cy="0"/>
        </a:xfrm>
      </p:grpSpPr>
      <p:sp>
        <p:nvSpPr>
          <p:cNvPr id="946" name="Google Shape;946;p78"/>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Arial"/>
              <a:buNone/>
            </a:pPr>
            <a:r>
              <a:rPr lang="en-US"/>
              <a:t>4.4 Cash Out</a:t>
            </a:r>
            <a:endParaRPr/>
          </a:p>
        </p:txBody>
      </p:sp>
      <p:graphicFrame>
        <p:nvGraphicFramePr>
          <p:cNvPr id="947" name="Google Shape;947;p78"/>
          <p:cNvGraphicFramePr/>
          <p:nvPr/>
        </p:nvGraphicFramePr>
        <p:xfrm>
          <a:off x="479394" y="1700591"/>
          <a:ext cx="3000000" cy="3000000"/>
        </p:xfrm>
        <a:graphic>
          <a:graphicData uri="http://schemas.openxmlformats.org/drawingml/2006/table">
            <a:tbl>
              <a:tblPr firstRow="1" bandRow="1">
                <a:noFill/>
                <a:tableStyleId>{E5567733-3849-4D05-9266-1E5D299F5396}</a:tableStyleId>
              </a:tblPr>
              <a:tblGrid>
                <a:gridCol w="6555700">
                  <a:extLst>
                    <a:ext uri="{9D8B030D-6E8A-4147-A177-3AD203B41FA5}">
                      <a16:colId xmlns:a16="http://schemas.microsoft.com/office/drawing/2014/main" val="20000"/>
                    </a:ext>
                  </a:extLst>
                </a:gridCol>
                <a:gridCol w="1623175">
                  <a:extLst>
                    <a:ext uri="{9D8B030D-6E8A-4147-A177-3AD203B41FA5}">
                      <a16:colId xmlns:a16="http://schemas.microsoft.com/office/drawing/2014/main" val="20001"/>
                    </a:ext>
                  </a:extLst>
                </a:gridCol>
                <a:gridCol w="1623175">
                  <a:extLst>
                    <a:ext uri="{9D8B030D-6E8A-4147-A177-3AD203B41FA5}">
                      <a16:colId xmlns:a16="http://schemas.microsoft.com/office/drawing/2014/main" val="20002"/>
                    </a:ext>
                  </a:extLst>
                </a:gridCol>
              </a:tblGrid>
              <a:tr h="444450">
                <a:tc>
                  <a:txBody>
                    <a:bodyPr/>
                    <a:lstStyle/>
                    <a:p>
                      <a:pPr marL="0" marR="0" lvl="0" indent="0" algn="ctr" rtl="0">
                        <a:spcBef>
                          <a:spcPts val="0"/>
                        </a:spcBef>
                        <a:spcAft>
                          <a:spcPts val="0"/>
                        </a:spcAft>
                        <a:buNone/>
                      </a:pPr>
                      <a:r>
                        <a:rPr lang="en-US" sz="1400">
                          <a:solidFill>
                            <a:schemeClr val="lt1"/>
                          </a:solidFill>
                        </a:rPr>
                        <a:t>EXPENSE</a:t>
                      </a:r>
                      <a:endParaRPr/>
                    </a:p>
                  </a:txBody>
                  <a:tcPr marL="91450" marR="91450" marT="45725" marB="45725"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chemeClr val="accent1"/>
                    </a:solidFill>
                  </a:tcPr>
                </a:tc>
                <a:tc>
                  <a:txBody>
                    <a:bodyPr/>
                    <a:lstStyle/>
                    <a:p>
                      <a:pPr marL="0" marR="0" lvl="0" indent="0" algn="ctr" rtl="0">
                        <a:spcBef>
                          <a:spcPts val="0"/>
                        </a:spcBef>
                        <a:spcAft>
                          <a:spcPts val="0"/>
                        </a:spcAft>
                        <a:buNone/>
                      </a:pPr>
                      <a:r>
                        <a:rPr lang="en-US" sz="1400">
                          <a:solidFill>
                            <a:schemeClr val="lt1"/>
                          </a:solidFill>
                        </a:rPr>
                        <a:t>DATE</a:t>
                      </a:r>
                      <a:endParaRPr sz="1400">
                        <a:solidFill>
                          <a:schemeClr val="lt1"/>
                        </a:solidFill>
                      </a:endParaRPr>
                    </a:p>
                  </a:txBody>
                  <a:tcPr marL="91450" marR="91450" marT="45725" marB="45725"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chemeClr val="accent1"/>
                    </a:solidFill>
                  </a:tcPr>
                </a:tc>
                <a:tc>
                  <a:txBody>
                    <a:bodyPr/>
                    <a:lstStyle/>
                    <a:p>
                      <a:pPr marL="0" marR="0" lvl="0" indent="0" algn="ctr" rtl="0">
                        <a:spcBef>
                          <a:spcPts val="0"/>
                        </a:spcBef>
                        <a:spcAft>
                          <a:spcPts val="0"/>
                        </a:spcAft>
                        <a:buNone/>
                      </a:pPr>
                      <a:r>
                        <a:rPr lang="en-US" sz="1400">
                          <a:solidFill>
                            <a:schemeClr val="lt1"/>
                          </a:solidFill>
                        </a:rPr>
                        <a:t>AMOUNT</a:t>
                      </a:r>
                      <a:endParaRPr/>
                    </a:p>
                  </a:txBody>
                  <a:tcPr marL="91450" marR="91450" marT="45725" marB="45725"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chemeClr val="accent1"/>
                    </a:solidFill>
                  </a:tcPr>
                </a:tc>
                <a:extLst>
                  <a:ext uri="{0D108BD9-81ED-4DB2-BD59-A6C34878D82A}">
                    <a16:rowId xmlns:a16="http://schemas.microsoft.com/office/drawing/2014/main" val="10000"/>
                  </a:ext>
                </a:extLst>
              </a:tr>
              <a:tr h="444450">
                <a:tc>
                  <a:txBody>
                    <a:bodyPr/>
                    <a:lstStyle/>
                    <a:p>
                      <a:pPr marL="0" marR="0" lvl="0" indent="0" algn="l" rtl="0">
                        <a:lnSpc>
                          <a:spcPct val="100000"/>
                        </a:lnSpc>
                        <a:spcBef>
                          <a:spcPts val="0"/>
                        </a:spcBef>
                        <a:spcAft>
                          <a:spcPts val="0"/>
                        </a:spcAft>
                        <a:buClr>
                          <a:schemeClr val="dk1"/>
                        </a:buClr>
                        <a:buSzPts val="1578"/>
                        <a:buFont typeface="Arial"/>
                        <a:buNone/>
                      </a:pPr>
                      <a:r>
                        <a:rPr lang="en-US" sz="1578">
                          <a:latin typeface="Arial"/>
                          <a:ea typeface="Arial"/>
                          <a:cs typeface="Arial"/>
                          <a:sym typeface="Arial"/>
                        </a:rPr>
                        <a:t>Milk, other products, supplies</a:t>
                      </a:r>
                      <a:endParaRPr/>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ctr" rtl="0">
                        <a:lnSpc>
                          <a:spcPct val="100000"/>
                        </a:lnSpc>
                        <a:spcBef>
                          <a:spcPts val="0"/>
                        </a:spcBef>
                        <a:spcAft>
                          <a:spcPts val="0"/>
                        </a:spcAft>
                        <a:buClr>
                          <a:schemeClr val="dk1"/>
                        </a:buClr>
                        <a:buSzPts val="1578"/>
                        <a:buFont typeface="Arial"/>
                        <a:buNone/>
                      </a:pPr>
                      <a:r>
                        <a:rPr lang="en-US" sz="1578">
                          <a:latin typeface="Arial"/>
                          <a:ea typeface="Arial"/>
                          <a:cs typeface="Arial"/>
                          <a:sym typeface="Arial"/>
                        </a:rPr>
                        <a:t>27/6/19</a:t>
                      </a: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US" sz="1578">
                          <a:latin typeface="Arial"/>
                          <a:ea typeface="Arial"/>
                          <a:cs typeface="Arial"/>
                          <a:sym typeface="Arial"/>
                        </a:rPr>
                        <a:t>Sh.XX.XX</a:t>
                      </a:r>
                      <a:endParaRPr sz="1578">
                        <a:latin typeface="Arial"/>
                        <a:ea typeface="Arial"/>
                        <a:cs typeface="Arial"/>
                        <a:sym typeface="Arial"/>
                      </a:endParaRPr>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extLst>
                  <a:ext uri="{0D108BD9-81ED-4DB2-BD59-A6C34878D82A}">
                    <a16:rowId xmlns:a16="http://schemas.microsoft.com/office/drawing/2014/main" val="10001"/>
                  </a:ext>
                </a:extLst>
              </a:tr>
              <a:tr h="444450">
                <a:tc>
                  <a:txBody>
                    <a:bodyPr/>
                    <a:lstStyle/>
                    <a:p>
                      <a:pPr marL="0" marR="0" lvl="0" indent="0" algn="l" rtl="0">
                        <a:spcBef>
                          <a:spcPts val="0"/>
                        </a:spcBef>
                        <a:spcAft>
                          <a:spcPts val="0"/>
                        </a:spcAft>
                        <a:buNone/>
                      </a:pPr>
                      <a:endParaRPr sz="1578"/>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extLst>
                  <a:ext uri="{0D108BD9-81ED-4DB2-BD59-A6C34878D82A}">
                    <a16:rowId xmlns:a16="http://schemas.microsoft.com/office/drawing/2014/main" val="10002"/>
                  </a:ext>
                </a:extLst>
              </a:tr>
              <a:tr h="444450">
                <a:tc>
                  <a:txBody>
                    <a:bodyPr/>
                    <a:lstStyle/>
                    <a:p>
                      <a:pPr marL="0" marR="0" lvl="0" indent="0" algn="l" rtl="0">
                        <a:spcBef>
                          <a:spcPts val="0"/>
                        </a:spcBef>
                        <a:spcAft>
                          <a:spcPts val="0"/>
                        </a:spcAft>
                        <a:buNone/>
                      </a:pPr>
                      <a:endParaRPr sz="1578"/>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extLst>
                  <a:ext uri="{0D108BD9-81ED-4DB2-BD59-A6C34878D82A}">
                    <a16:rowId xmlns:a16="http://schemas.microsoft.com/office/drawing/2014/main" val="10003"/>
                  </a:ext>
                </a:extLst>
              </a:tr>
              <a:tr h="444450">
                <a:tc>
                  <a:txBody>
                    <a:bodyPr/>
                    <a:lstStyle/>
                    <a:p>
                      <a:pPr marL="0" marR="0" lvl="0" indent="0" algn="l" rtl="0">
                        <a:spcBef>
                          <a:spcPts val="0"/>
                        </a:spcBef>
                        <a:spcAft>
                          <a:spcPts val="0"/>
                        </a:spcAft>
                        <a:buNone/>
                      </a:pPr>
                      <a:endParaRPr sz="1578">
                        <a:solidFill>
                          <a:srgbClr val="F2F2F2"/>
                        </a:solidFill>
                      </a:endParaRPr>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solidFill>
                          <a:srgbClr val="F2F2F2"/>
                        </a:solidFill>
                      </a:endParaRPr>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solidFill>
                          <a:srgbClr val="F2F2F2"/>
                        </a:solidFill>
                      </a:endParaRPr>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extLst>
                  <a:ext uri="{0D108BD9-81ED-4DB2-BD59-A6C34878D82A}">
                    <a16:rowId xmlns:a16="http://schemas.microsoft.com/office/drawing/2014/main" val="10004"/>
                  </a:ext>
                </a:extLst>
              </a:tr>
              <a:tr h="444450">
                <a:tc>
                  <a:txBody>
                    <a:bodyPr/>
                    <a:lstStyle/>
                    <a:p>
                      <a:pPr marL="0" marR="0" lvl="0" indent="0" algn="l" rtl="0">
                        <a:spcBef>
                          <a:spcPts val="0"/>
                        </a:spcBef>
                        <a:spcAft>
                          <a:spcPts val="0"/>
                        </a:spcAft>
                        <a:buNone/>
                      </a:pPr>
                      <a:endParaRPr sz="1578"/>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extLst>
                  <a:ext uri="{0D108BD9-81ED-4DB2-BD59-A6C34878D82A}">
                    <a16:rowId xmlns:a16="http://schemas.microsoft.com/office/drawing/2014/main" val="10005"/>
                  </a:ext>
                </a:extLst>
              </a:tr>
              <a:tr h="444450">
                <a:tc>
                  <a:txBody>
                    <a:bodyPr/>
                    <a:lstStyle/>
                    <a:p>
                      <a:pPr marL="0" marR="0" lvl="0" indent="0" algn="l" rtl="0">
                        <a:spcBef>
                          <a:spcPts val="0"/>
                        </a:spcBef>
                        <a:spcAft>
                          <a:spcPts val="0"/>
                        </a:spcAft>
                        <a:buNone/>
                      </a:pPr>
                      <a:endParaRPr sz="1578"/>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extLst>
                  <a:ext uri="{0D108BD9-81ED-4DB2-BD59-A6C34878D82A}">
                    <a16:rowId xmlns:a16="http://schemas.microsoft.com/office/drawing/2014/main" val="10006"/>
                  </a:ext>
                </a:extLst>
              </a:tr>
              <a:tr h="444450">
                <a:tc>
                  <a:txBody>
                    <a:bodyPr/>
                    <a:lstStyle/>
                    <a:p>
                      <a:pPr marL="0" marR="0" lvl="0" indent="0" algn="l" rtl="0">
                        <a:spcBef>
                          <a:spcPts val="0"/>
                        </a:spcBef>
                        <a:spcAft>
                          <a:spcPts val="0"/>
                        </a:spcAft>
                        <a:buNone/>
                      </a:pPr>
                      <a:endParaRPr sz="1578"/>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extLst>
                  <a:ext uri="{0D108BD9-81ED-4DB2-BD59-A6C34878D82A}">
                    <a16:rowId xmlns:a16="http://schemas.microsoft.com/office/drawing/2014/main" val="10007"/>
                  </a:ext>
                </a:extLst>
              </a:tr>
              <a:tr h="444450">
                <a:tc>
                  <a:txBody>
                    <a:bodyPr/>
                    <a:lstStyle/>
                    <a:p>
                      <a:pPr marL="0" marR="0" lvl="0" indent="0" algn="l" rtl="0">
                        <a:spcBef>
                          <a:spcPts val="0"/>
                        </a:spcBef>
                        <a:spcAft>
                          <a:spcPts val="0"/>
                        </a:spcAft>
                        <a:buNone/>
                      </a:pPr>
                      <a:endParaRPr sz="1578"/>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extLst>
                  <a:ext uri="{0D108BD9-81ED-4DB2-BD59-A6C34878D82A}">
                    <a16:rowId xmlns:a16="http://schemas.microsoft.com/office/drawing/2014/main" val="10008"/>
                  </a:ext>
                </a:extLst>
              </a:tr>
              <a:tr h="444450">
                <a:tc>
                  <a:txBody>
                    <a:bodyPr/>
                    <a:lstStyle/>
                    <a:p>
                      <a:pPr marL="0" marR="0" lvl="0" indent="0" algn="l" rtl="0">
                        <a:spcBef>
                          <a:spcPts val="0"/>
                        </a:spcBef>
                        <a:spcAft>
                          <a:spcPts val="0"/>
                        </a:spcAft>
                        <a:buNone/>
                      </a:pPr>
                      <a:endParaRPr sz="1578"/>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extLst>
                  <a:ext uri="{0D108BD9-81ED-4DB2-BD59-A6C34878D82A}">
                    <a16:rowId xmlns:a16="http://schemas.microsoft.com/office/drawing/2014/main" val="10009"/>
                  </a:ext>
                </a:extLst>
              </a:tr>
              <a:tr h="444450">
                <a:tc gridSpan="2">
                  <a:txBody>
                    <a:bodyPr/>
                    <a:lstStyle/>
                    <a:p>
                      <a:pPr marL="0" marR="0" lvl="0" indent="0" algn="r" rtl="0">
                        <a:lnSpc>
                          <a:spcPct val="100000"/>
                        </a:lnSpc>
                        <a:spcBef>
                          <a:spcPts val="0"/>
                        </a:spcBef>
                        <a:spcAft>
                          <a:spcPts val="0"/>
                        </a:spcAft>
                        <a:buClr>
                          <a:schemeClr val="lt1"/>
                        </a:buClr>
                        <a:buSzPts val="1578"/>
                        <a:buFont typeface="Arial"/>
                        <a:buNone/>
                      </a:pPr>
                      <a:r>
                        <a:rPr lang="en-US" sz="1578" b="0">
                          <a:solidFill>
                            <a:schemeClr val="lt1"/>
                          </a:solidFill>
                        </a:rPr>
                        <a:t>TOTAL</a:t>
                      </a:r>
                      <a:endParaRPr sz="1578" b="0">
                        <a:solidFill>
                          <a:schemeClr val="lt1"/>
                        </a:solidFill>
                      </a:endParaRPr>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accent1"/>
                    </a:solidFill>
                  </a:tcPr>
                </a:tc>
                <a:tc hMerge="1">
                  <a:txBody>
                    <a:bodyPr/>
                    <a:lstStyle/>
                    <a:p>
                      <a:endParaRPr lang="en-US"/>
                    </a:p>
                  </a:txBody>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extLst>
                  <a:ext uri="{0D108BD9-81ED-4DB2-BD59-A6C34878D82A}">
                    <a16:rowId xmlns:a16="http://schemas.microsoft.com/office/drawing/2014/main" val="10010"/>
                  </a:ext>
                </a:extLst>
              </a:tr>
            </a:tbl>
          </a:graphicData>
        </a:graphic>
      </p:graphicFrame>
      <p:sp>
        <p:nvSpPr>
          <p:cNvPr id="948" name="Google Shape;948;p78"/>
          <p:cNvSpPr txBox="1"/>
          <p:nvPr/>
        </p:nvSpPr>
        <p:spPr>
          <a:xfrm>
            <a:off x="385265" y="1331259"/>
            <a:ext cx="3576917" cy="369332"/>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800" b="1">
                <a:solidFill>
                  <a:schemeClr val="dk1"/>
                </a:solidFill>
                <a:latin typeface="Arial"/>
                <a:ea typeface="Arial"/>
                <a:cs typeface="Arial"/>
                <a:sym typeface="Arial"/>
              </a:rPr>
              <a:t>MONTH: </a:t>
            </a:r>
            <a:endParaRPr sz="1800" b="1">
              <a:solidFill>
                <a:schemeClr val="dk1"/>
              </a:solidFill>
              <a:latin typeface="Arial"/>
              <a:ea typeface="Arial"/>
              <a:cs typeface="Arial"/>
              <a:sym typeface="Arial"/>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953"/>
        <p:cNvGrpSpPr/>
        <p:nvPr/>
      </p:nvGrpSpPr>
      <p:grpSpPr>
        <a:xfrm>
          <a:off x="0" y="0"/>
          <a:ext cx="0" cy="0"/>
          <a:chOff x="0" y="0"/>
          <a:chExt cx="0" cy="0"/>
        </a:xfrm>
      </p:grpSpPr>
      <p:sp>
        <p:nvSpPr>
          <p:cNvPr id="954" name="Google Shape;954;p79"/>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Arial"/>
              <a:buNone/>
            </a:pPr>
            <a:r>
              <a:rPr lang="en-US"/>
              <a:t>4.5 The Five Forces that Impact a Business</a:t>
            </a:r>
            <a:endParaRPr/>
          </a:p>
        </p:txBody>
      </p:sp>
      <p:sp>
        <p:nvSpPr>
          <p:cNvPr id="955" name="Google Shape;955;p79"/>
          <p:cNvSpPr txBox="1"/>
          <p:nvPr/>
        </p:nvSpPr>
        <p:spPr>
          <a:xfrm>
            <a:off x="4265129" y="1794301"/>
            <a:ext cx="478932" cy="52322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800" b="1">
                <a:solidFill>
                  <a:schemeClr val="accent3"/>
                </a:solidFill>
                <a:latin typeface="Arial"/>
                <a:ea typeface="Arial"/>
                <a:cs typeface="Arial"/>
                <a:sym typeface="Arial"/>
              </a:rPr>
              <a:t>1</a:t>
            </a:r>
            <a:endParaRPr/>
          </a:p>
        </p:txBody>
      </p:sp>
      <p:sp>
        <p:nvSpPr>
          <p:cNvPr id="956" name="Google Shape;956;p79"/>
          <p:cNvSpPr txBox="1"/>
          <p:nvPr/>
        </p:nvSpPr>
        <p:spPr>
          <a:xfrm>
            <a:off x="4265129" y="2744212"/>
            <a:ext cx="478932" cy="52322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800" b="1">
                <a:solidFill>
                  <a:schemeClr val="accent3"/>
                </a:solidFill>
                <a:latin typeface="Arial"/>
                <a:ea typeface="Arial"/>
                <a:cs typeface="Arial"/>
                <a:sym typeface="Arial"/>
              </a:rPr>
              <a:t>2</a:t>
            </a:r>
            <a:endParaRPr/>
          </a:p>
        </p:txBody>
      </p:sp>
      <p:pic>
        <p:nvPicPr>
          <p:cNvPr id="957" name="Google Shape;957;p79"/>
          <p:cNvPicPr preferRelativeResize="0"/>
          <p:nvPr/>
        </p:nvPicPr>
        <p:blipFill rotWithShape="1">
          <a:blip r:embed="rId3">
            <a:alphaModFix/>
          </a:blip>
          <a:srcRect/>
          <a:stretch/>
        </p:blipFill>
        <p:spPr>
          <a:xfrm>
            <a:off x="3024785" y="3962087"/>
            <a:ext cx="915401" cy="510512"/>
          </a:xfrm>
          <a:prstGeom prst="rect">
            <a:avLst/>
          </a:prstGeom>
          <a:noFill/>
          <a:ln>
            <a:noFill/>
          </a:ln>
        </p:spPr>
      </p:pic>
      <p:sp>
        <p:nvSpPr>
          <p:cNvPr id="958" name="Google Shape;958;p79"/>
          <p:cNvSpPr txBox="1"/>
          <p:nvPr/>
        </p:nvSpPr>
        <p:spPr>
          <a:xfrm>
            <a:off x="4268090" y="3694123"/>
            <a:ext cx="478932" cy="52322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800" b="1">
                <a:solidFill>
                  <a:schemeClr val="accent3"/>
                </a:solidFill>
                <a:latin typeface="Arial"/>
                <a:ea typeface="Arial"/>
                <a:cs typeface="Arial"/>
                <a:sym typeface="Arial"/>
              </a:rPr>
              <a:t>3</a:t>
            </a:r>
            <a:endParaRPr/>
          </a:p>
        </p:txBody>
      </p:sp>
      <p:sp>
        <p:nvSpPr>
          <p:cNvPr id="959" name="Google Shape;959;p79"/>
          <p:cNvSpPr txBox="1"/>
          <p:nvPr/>
        </p:nvSpPr>
        <p:spPr>
          <a:xfrm>
            <a:off x="4265129" y="4740563"/>
            <a:ext cx="478932" cy="52322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800" b="1">
                <a:solidFill>
                  <a:schemeClr val="accent3"/>
                </a:solidFill>
                <a:latin typeface="Arial"/>
                <a:ea typeface="Arial"/>
                <a:cs typeface="Arial"/>
                <a:sym typeface="Arial"/>
              </a:rPr>
              <a:t>4</a:t>
            </a:r>
            <a:endParaRPr/>
          </a:p>
        </p:txBody>
      </p:sp>
      <p:sp>
        <p:nvSpPr>
          <p:cNvPr id="960" name="Google Shape;960;p79"/>
          <p:cNvSpPr txBox="1"/>
          <p:nvPr/>
        </p:nvSpPr>
        <p:spPr>
          <a:xfrm>
            <a:off x="4285620" y="5787003"/>
            <a:ext cx="478932" cy="52322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800" b="1">
                <a:solidFill>
                  <a:schemeClr val="accent3"/>
                </a:solidFill>
                <a:latin typeface="Arial"/>
                <a:ea typeface="Arial"/>
                <a:cs typeface="Arial"/>
                <a:sym typeface="Arial"/>
              </a:rPr>
              <a:t>5</a:t>
            </a:r>
            <a:endParaRPr/>
          </a:p>
        </p:txBody>
      </p:sp>
      <p:sp>
        <p:nvSpPr>
          <p:cNvPr id="961" name="Google Shape;961;p79"/>
          <p:cNvSpPr/>
          <p:nvPr/>
        </p:nvSpPr>
        <p:spPr>
          <a:xfrm>
            <a:off x="5798434" y="1825078"/>
            <a:ext cx="2862972" cy="46166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400" b="1">
                <a:solidFill>
                  <a:schemeClr val="accent3"/>
                </a:solidFill>
                <a:latin typeface="Arial"/>
                <a:ea typeface="Arial"/>
                <a:cs typeface="Arial"/>
                <a:sym typeface="Arial"/>
              </a:rPr>
              <a:t>Customers’ Power</a:t>
            </a:r>
            <a:endParaRPr/>
          </a:p>
        </p:txBody>
      </p:sp>
      <p:pic>
        <p:nvPicPr>
          <p:cNvPr id="962" name="Google Shape;962;p79"/>
          <p:cNvPicPr preferRelativeResize="0"/>
          <p:nvPr/>
        </p:nvPicPr>
        <p:blipFill rotWithShape="1">
          <a:blip r:embed="rId4">
            <a:alphaModFix/>
          </a:blip>
          <a:srcRect/>
          <a:stretch/>
        </p:blipFill>
        <p:spPr>
          <a:xfrm>
            <a:off x="4827226" y="1619867"/>
            <a:ext cx="751624" cy="631364"/>
          </a:xfrm>
          <a:prstGeom prst="rect">
            <a:avLst/>
          </a:prstGeom>
          <a:noFill/>
          <a:ln>
            <a:noFill/>
          </a:ln>
        </p:spPr>
      </p:pic>
      <p:sp>
        <p:nvSpPr>
          <p:cNvPr id="963" name="Google Shape;963;p79"/>
          <p:cNvSpPr/>
          <p:nvPr/>
        </p:nvSpPr>
        <p:spPr>
          <a:xfrm>
            <a:off x="5798434" y="2791027"/>
            <a:ext cx="2862972" cy="46166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400" b="1">
                <a:solidFill>
                  <a:schemeClr val="accent3"/>
                </a:solidFill>
                <a:latin typeface="Arial"/>
                <a:ea typeface="Arial"/>
                <a:cs typeface="Arial"/>
                <a:sym typeface="Arial"/>
              </a:rPr>
              <a:t>Suppliers’ Power</a:t>
            </a:r>
            <a:endParaRPr/>
          </a:p>
        </p:txBody>
      </p:sp>
      <p:sp>
        <p:nvSpPr>
          <p:cNvPr id="964" name="Google Shape;964;p79"/>
          <p:cNvSpPr/>
          <p:nvPr/>
        </p:nvSpPr>
        <p:spPr>
          <a:xfrm>
            <a:off x="5798434" y="3756976"/>
            <a:ext cx="2862972" cy="46166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400" b="1">
                <a:solidFill>
                  <a:schemeClr val="accent3"/>
                </a:solidFill>
                <a:latin typeface="Arial"/>
                <a:ea typeface="Arial"/>
                <a:cs typeface="Arial"/>
                <a:sym typeface="Arial"/>
              </a:rPr>
              <a:t>Competitors</a:t>
            </a:r>
            <a:endParaRPr/>
          </a:p>
        </p:txBody>
      </p:sp>
      <p:sp>
        <p:nvSpPr>
          <p:cNvPr id="965" name="Google Shape;965;p79"/>
          <p:cNvSpPr/>
          <p:nvPr/>
        </p:nvSpPr>
        <p:spPr>
          <a:xfrm>
            <a:off x="5798434" y="4722925"/>
            <a:ext cx="4716530" cy="46166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400" b="1">
                <a:solidFill>
                  <a:schemeClr val="accent3"/>
                </a:solidFill>
                <a:latin typeface="Arial"/>
                <a:ea typeface="Arial"/>
                <a:cs typeface="Arial"/>
                <a:sym typeface="Arial"/>
              </a:rPr>
              <a:t>New Entrants into the Market</a:t>
            </a:r>
            <a:endParaRPr/>
          </a:p>
        </p:txBody>
      </p:sp>
      <p:sp>
        <p:nvSpPr>
          <p:cNvPr id="966" name="Google Shape;966;p79"/>
          <p:cNvSpPr/>
          <p:nvPr/>
        </p:nvSpPr>
        <p:spPr>
          <a:xfrm>
            <a:off x="5798434" y="5688875"/>
            <a:ext cx="4716530" cy="46166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400" b="1">
                <a:solidFill>
                  <a:schemeClr val="accent3"/>
                </a:solidFill>
                <a:latin typeface="Arial"/>
                <a:ea typeface="Arial"/>
                <a:cs typeface="Arial"/>
                <a:sym typeface="Arial"/>
              </a:rPr>
              <a:t>Alternative Products</a:t>
            </a:r>
            <a:endParaRPr/>
          </a:p>
        </p:txBody>
      </p:sp>
      <p:pic>
        <p:nvPicPr>
          <p:cNvPr id="967" name="Google Shape;967;p79"/>
          <p:cNvPicPr preferRelativeResize="0"/>
          <p:nvPr/>
        </p:nvPicPr>
        <p:blipFill rotWithShape="1">
          <a:blip r:embed="rId5">
            <a:alphaModFix/>
          </a:blip>
          <a:srcRect/>
          <a:stretch/>
        </p:blipFill>
        <p:spPr>
          <a:xfrm>
            <a:off x="4827226" y="2606500"/>
            <a:ext cx="682769" cy="646192"/>
          </a:xfrm>
          <a:prstGeom prst="rect">
            <a:avLst/>
          </a:prstGeom>
          <a:noFill/>
          <a:ln>
            <a:noFill/>
          </a:ln>
        </p:spPr>
      </p:pic>
      <p:pic>
        <p:nvPicPr>
          <p:cNvPr id="968" name="Google Shape;968;p79"/>
          <p:cNvPicPr preferRelativeResize="0"/>
          <p:nvPr/>
        </p:nvPicPr>
        <p:blipFill rotWithShape="1">
          <a:blip r:embed="rId6">
            <a:alphaModFix/>
          </a:blip>
          <a:srcRect/>
          <a:stretch/>
        </p:blipFill>
        <p:spPr>
          <a:xfrm>
            <a:off x="4898380" y="3539406"/>
            <a:ext cx="783905" cy="646192"/>
          </a:xfrm>
          <a:prstGeom prst="rect">
            <a:avLst/>
          </a:prstGeom>
          <a:noFill/>
          <a:ln>
            <a:noFill/>
          </a:ln>
        </p:spPr>
      </p:pic>
      <p:pic>
        <p:nvPicPr>
          <p:cNvPr id="969" name="Google Shape;969;p79"/>
          <p:cNvPicPr preferRelativeResize="0"/>
          <p:nvPr/>
        </p:nvPicPr>
        <p:blipFill rotWithShape="1">
          <a:blip r:embed="rId7">
            <a:alphaModFix/>
          </a:blip>
          <a:srcRect/>
          <a:stretch/>
        </p:blipFill>
        <p:spPr>
          <a:xfrm>
            <a:off x="4898380" y="4585257"/>
            <a:ext cx="680470" cy="667384"/>
          </a:xfrm>
          <a:prstGeom prst="rect">
            <a:avLst/>
          </a:prstGeom>
          <a:noFill/>
          <a:ln>
            <a:noFill/>
          </a:ln>
        </p:spPr>
      </p:pic>
      <p:pic>
        <p:nvPicPr>
          <p:cNvPr id="970" name="Google Shape;970;p79"/>
          <p:cNvPicPr preferRelativeResize="0"/>
          <p:nvPr/>
        </p:nvPicPr>
        <p:blipFill rotWithShape="1">
          <a:blip r:embed="rId8">
            <a:alphaModFix/>
          </a:blip>
          <a:srcRect/>
          <a:stretch/>
        </p:blipFill>
        <p:spPr>
          <a:xfrm>
            <a:off x="4949535" y="5550180"/>
            <a:ext cx="478932" cy="760044"/>
          </a:xfrm>
          <a:prstGeom prst="rect">
            <a:avLst/>
          </a:prstGeom>
          <a:noFill/>
          <a:ln>
            <a:noFill/>
          </a:ln>
        </p:spPr>
      </p:pic>
      <p:pic>
        <p:nvPicPr>
          <p:cNvPr id="971" name="Google Shape;971;p79"/>
          <p:cNvPicPr preferRelativeResize="0"/>
          <p:nvPr/>
        </p:nvPicPr>
        <p:blipFill rotWithShape="1">
          <a:blip r:embed="rId9">
            <a:alphaModFix/>
          </a:blip>
          <a:srcRect/>
          <a:stretch/>
        </p:blipFill>
        <p:spPr>
          <a:xfrm>
            <a:off x="-2472989" y="2443728"/>
            <a:ext cx="5381625" cy="3343275"/>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975"/>
        <p:cNvGrpSpPr/>
        <p:nvPr/>
      </p:nvGrpSpPr>
      <p:grpSpPr>
        <a:xfrm>
          <a:off x="0" y="0"/>
          <a:ext cx="0" cy="0"/>
          <a:chOff x="0" y="0"/>
          <a:chExt cx="0" cy="0"/>
        </a:xfrm>
      </p:grpSpPr>
      <p:pic>
        <p:nvPicPr>
          <p:cNvPr id="976" name="Google Shape;976;p80"/>
          <p:cNvPicPr preferRelativeResize="0">
            <a:picLocks noGrp="1"/>
          </p:cNvPicPr>
          <p:nvPr>
            <p:ph type="pic" idx="2"/>
          </p:nvPr>
        </p:nvPicPr>
        <p:blipFill rotWithShape="1">
          <a:blip r:embed="rId3" cstate="email">
            <a:alphaModFix/>
            <a:extLst>
              <a:ext uri="{28A0092B-C50C-407E-A947-70E740481C1C}">
                <a14:useLocalDpi xmlns:a14="http://schemas.microsoft.com/office/drawing/2010/main"/>
              </a:ext>
            </a:extLst>
          </a:blip>
          <a:srcRect/>
          <a:stretch/>
        </p:blipFill>
        <p:spPr>
          <a:xfrm>
            <a:off x="0" y="0"/>
            <a:ext cx="10688638" cy="7562850"/>
          </a:xfrm>
          <a:prstGeom prst="rect">
            <a:avLst/>
          </a:prstGeom>
          <a:solidFill>
            <a:schemeClr val="lt1"/>
          </a:solidFill>
          <a:ln>
            <a:noFill/>
          </a:ln>
        </p:spPr>
      </p:pic>
      <p:sp>
        <p:nvSpPr>
          <p:cNvPr id="977" name="Google Shape;977;p80"/>
          <p:cNvSpPr txBox="1">
            <a:spLocks noGrp="1"/>
          </p:cNvSpPr>
          <p:nvPr>
            <p:ph type="title"/>
          </p:nvPr>
        </p:nvSpPr>
        <p:spPr>
          <a:xfrm>
            <a:off x="928576" y="5810192"/>
            <a:ext cx="8936147" cy="852323"/>
          </a:xfrm>
          <a:prstGeom prst="rect">
            <a:avLst/>
          </a:prstGeom>
          <a:solidFill>
            <a:schemeClr val="accent1"/>
          </a:solidFill>
          <a:ln>
            <a:noFill/>
          </a:ln>
        </p:spPr>
        <p:txBody>
          <a:bodyPr spcFirstLastPara="1" wrap="square" lIns="274300" tIns="45700" rIns="274300" bIns="0" anchor="ctr" anchorCtr="0">
            <a:noAutofit/>
          </a:bodyPr>
          <a:lstStyle/>
          <a:p>
            <a:pPr marL="0" lvl="0" indent="0" algn="l" rtl="0">
              <a:lnSpc>
                <a:spcPct val="110000"/>
              </a:lnSpc>
              <a:spcBef>
                <a:spcPts val="0"/>
              </a:spcBef>
              <a:spcAft>
                <a:spcPts val="0"/>
              </a:spcAft>
              <a:buClr>
                <a:schemeClr val="lt1"/>
              </a:buClr>
              <a:buSzPts val="3000"/>
              <a:buFont typeface="Arial"/>
              <a:buNone/>
            </a:pPr>
            <a:r>
              <a:rPr lang="en-US"/>
              <a:t>Selling More Milk to Your Customers</a:t>
            </a:r>
            <a:endParaRPr/>
          </a:p>
        </p:txBody>
      </p:sp>
      <p:sp>
        <p:nvSpPr>
          <p:cNvPr id="978" name="Google Shape;978;p80"/>
          <p:cNvSpPr txBox="1">
            <a:spLocks noGrp="1"/>
          </p:cNvSpPr>
          <p:nvPr>
            <p:ph type="sldNum" idx="4294967295"/>
          </p:nvPr>
        </p:nvSpPr>
        <p:spPr>
          <a:xfrm>
            <a:off x="10193338" y="7064375"/>
            <a:ext cx="495300" cy="401638"/>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fld id="{00000000-1234-1234-1234-123412341234}" type="slidenum">
              <a:rPr lang="en-US"/>
              <a:t>28</a:t>
            </a:fld>
            <a:endParaRPr/>
          </a:p>
        </p:txBody>
      </p:sp>
      <p:sp>
        <p:nvSpPr>
          <p:cNvPr id="979" name="Google Shape;979;p80"/>
          <p:cNvSpPr txBox="1"/>
          <p:nvPr/>
        </p:nvSpPr>
        <p:spPr>
          <a:xfrm>
            <a:off x="1" y="5810191"/>
            <a:ext cx="784947" cy="852323"/>
          </a:xfrm>
          <a:prstGeom prst="rect">
            <a:avLst/>
          </a:prstGeom>
          <a:solidFill>
            <a:srgbClr val="4D1C19"/>
          </a:solidFill>
          <a:ln>
            <a:noFill/>
          </a:ln>
        </p:spPr>
        <p:txBody>
          <a:bodyPr spcFirstLastPara="1" wrap="square" lIns="240475" tIns="40075" rIns="240475" bIns="0" anchor="ctr" anchorCtr="0">
            <a:noAutofit/>
          </a:bodyPr>
          <a:lstStyle/>
          <a:p>
            <a:pPr marL="0" marR="0" lvl="0" indent="0" algn="l" rtl="0">
              <a:lnSpc>
                <a:spcPct val="110000"/>
              </a:lnSpc>
              <a:spcBef>
                <a:spcPts val="0"/>
              </a:spcBef>
              <a:spcAft>
                <a:spcPts val="0"/>
              </a:spcAft>
              <a:buClr>
                <a:schemeClr val="lt1"/>
              </a:buClr>
              <a:buSzPts val="2805"/>
              <a:buFont typeface="Arial"/>
              <a:buNone/>
            </a:pPr>
            <a:endParaRPr sz="2805" b="1">
              <a:solidFill>
                <a:schemeClr val="lt1"/>
              </a:solidFill>
              <a:latin typeface="Arial"/>
              <a:ea typeface="Arial"/>
              <a:cs typeface="Arial"/>
              <a:sym typeface="Arial"/>
            </a:endParaRPr>
          </a:p>
        </p:txBody>
      </p:sp>
      <p:sp>
        <p:nvSpPr>
          <p:cNvPr id="980" name="Google Shape;980;p80"/>
          <p:cNvSpPr txBox="1">
            <a:spLocks noGrp="1"/>
          </p:cNvSpPr>
          <p:nvPr>
            <p:ph type="body" idx="1"/>
          </p:nvPr>
        </p:nvSpPr>
        <p:spPr>
          <a:xfrm>
            <a:off x="143628" y="5969286"/>
            <a:ext cx="497690" cy="534124"/>
          </a:xfrm>
          <a:prstGeom prst="rect">
            <a:avLst/>
          </a:prstGeom>
          <a:solidFill>
            <a:schemeClr val="lt1">
              <a:alpha val="53725"/>
            </a:schemeClr>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accent1"/>
              </a:buClr>
              <a:buSzPts val="2160"/>
              <a:buFont typeface="Noto Sans Symbols"/>
              <a:buNone/>
            </a:pPr>
            <a:r>
              <a:rPr lang="en-US" sz="2400" b="0" i="0" u="none" strike="noStrike" cap="none">
                <a:latin typeface="Arial"/>
                <a:ea typeface="Arial"/>
                <a:cs typeface="Arial"/>
                <a:sym typeface="Arial"/>
              </a:rPr>
              <a:t>a</a:t>
            </a:r>
            <a:endParaRPr sz="2400" b="0" i="0" u="none" strike="noStrike" cap="none">
              <a:latin typeface="Arial"/>
              <a:ea typeface="Arial"/>
              <a:cs typeface="Arial"/>
              <a:sym typeface="Arial"/>
            </a:endParaRPr>
          </a:p>
        </p:txBody>
      </p:sp>
      <p:sp>
        <p:nvSpPr>
          <p:cNvPr id="981" name="Google Shape;981;p80"/>
          <p:cNvSpPr txBox="1"/>
          <p:nvPr/>
        </p:nvSpPr>
        <p:spPr>
          <a:xfrm>
            <a:off x="1" y="5810191"/>
            <a:ext cx="784947" cy="852323"/>
          </a:xfrm>
          <a:prstGeom prst="rect">
            <a:avLst/>
          </a:prstGeom>
          <a:solidFill>
            <a:srgbClr val="4D1C19"/>
          </a:solidFill>
          <a:ln>
            <a:noFill/>
          </a:ln>
        </p:spPr>
        <p:txBody>
          <a:bodyPr spcFirstLastPara="1" wrap="square" lIns="302500" tIns="50400" rIns="302500" bIns="0" anchor="ctr" anchorCtr="0">
            <a:noAutofit/>
          </a:bodyPr>
          <a:lstStyle/>
          <a:p>
            <a:pPr marL="0" marR="0" lvl="0" indent="0" algn="l" rtl="0">
              <a:lnSpc>
                <a:spcPct val="110000"/>
              </a:lnSpc>
              <a:spcBef>
                <a:spcPts val="0"/>
              </a:spcBef>
              <a:spcAft>
                <a:spcPts val="0"/>
              </a:spcAft>
              <a:buClr>
                <a:schemeClr val="lt1"/>
              </a:buClr>
              <a:buSzPts val="3529"/>
              <a:buFont typeface="Arial"/>
              <a:buNone/>
            </a:pPr>
            <a:endParaRPr sz="3529" b="1">
              <a:solidFill>
                <a:schemeClr val="lt1"/>
              </a:solidFill>
              <a:latin typeface="Arial"/>
              <a:ea typeface="Arial"/>
              <a:cs typeface="Arial"/>
              <a:sym typeface="Arial"/>
            </a:endParaRPr>
          </a:p>
        </p:txBody>
      </p:sp>
      <p:sp>
        <p:nvSpPr>
          <p:cNvPr id="982" name="Google Shape;982;p80"/>
          <p:cNvSpPr txBox="1">
            <a:spLocks noGrp="1"/>
          </p:cNvSpPr>
          <p:nvPr>
            <p:ph type="body" idx="3"/>
          </p:nvPr>
        </p:nvSpPr>
        <p:spPr>
          <a:xfrm>
            <a:off x="73628" y="6015550"/>
            <a:ext cx="567690" cy="484344"/>
          </a:xfrm>
          <a:prstGeom prst="rect">
            <a:avLst/>
          </a:prstGeom>
          <a:solidFill>
            <a:schemeClr val="lt1">
              <a:alpha val="53725"/>
            </a:schemeClr>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accent1"/>
              </a:buClr>
              <a:buSzPts val="2160"/>
              <a:buFont typeface="Noto Sans Symbols"/>
              <a:buNone/>
            </a:pPr>
            <a:r>
              <a:rPr lang="en-US"/>
              <a:t>5</a:t>
            </a:r>
            <a:endParaRPr sz="2400" b="0" i="0" u="none" strike="noStrike" cap="none">
              <a:latin typeface="Arial"/>
              <a:ea typeface="Arial"/>
              <a:cs typeface="Arial"/>
              <a:sym typeface="Arial"/>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987"/>
        <p:cNvGrpSpPr/>
        <p:nvPr/>
      </p:nvGrpSpPr>
      <p:grpSpPr>
        <a:xfrm>
          <a:off x="0" y="0"/>
          <a:ext cx="0" cy="0"/>
          <a:chOff x="0" y="0"/>
          <a:chExt cx="0" cy="0"/>
        </a:xfrm>
      </p:grpSpPr>
      <p:sp>
        <p:nvSpPr>
          <p:cNvPr id="988" name="Google Shape;988;p81"/>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Arial"/>
              <a:buNone/>
            </a:pPr>
            <a:r>
              <a:rPr lang="en-US"/>
              <a:t>Session Objectives</a:t>
            </a:r>
            <a:endParaRPr/>
          </a:p>
        </p:txBody>
      </p:sp>
      <p:sp>
        <p:nvSpPr>
          <p:cNvPr id="989" name="Google Shape;989;p81"/>
          <p:cNvSpPr txBox="1">
            <a:spLocks noGrp="1"/>
          </p:cNvSpPr>
          <p:nvPr>
            <p:ph type="body" idx="2"/>
          </p:nvPr>
        </p:nvSpPr>
        <p:spPr>
          <a:xfrm>
            <a:off x="407184" y="1174213"/>
            <a:ext cx="10026761" cy="579468"/>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2340"/>
              <a:buNone/>
            </a:pPr>
            <a:r>
              <a:rPr lang="en-US"/>
              <a:t>How to Sell More Milk</a:t>
            </a:r>
            <a:endParaRPr/>
          </a:p>
        </p:txBody>
      </p:sp>
      <p:grpSp>
        <p:nvGrpSpPr>
          <p:cNvPr id="990" name="Google Shape;990;p81"/>
          <p:cNvGrpSpPr/>
          <p:nvPr/>
        </p:nvGrpSpPr>
        <p:grpSpPr>
          <a:xfrm>
            <a:off x="911972" y="2594241"/>
            <a:ext cx="2374367" cy="2374367"/>
            <a:chOff x="1118379" y="1960675"/>
            <a:chExt cx="2039760" cy="2039760"/>
          </a:xfrm>
        </p:grpSpPr>
        <p:sp>
          <p:nvSpPr>
            <p:cNvPr id="991" name="Google Shape;991;p81"/>
            <p:cNvSpPr/>
            <p:nvPr/>
          </p:nvSpPr>
          <p:spPr>
            <a:xfrm>
              <a:off x="1118379" y="1960675"/>
              <a:ext cx="2039760" cy="2039760"/>
            </a:xfrm>
            <a:prstGeom prst="roundRect">
              <a:avLst>
                <a:gd name="adj" fmla="val 16667"/>
              </a:avLst>
            </a:prstGeom>
            <a:solidFill>
              <a:schemeClr val="lt1"/>
            </a:solidFill>
            <a:ln>
              <a:noFill/>
            </a:ln>
            <a:effectLst>
              <a:outerShdw blurRad="127000" sx="102000" sy="102000" algn="ctr" rotWithShape="0">
                <a:srgbClr val="A5A5A5">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Arial"/>
                <a:ea typeface="Arial"/>
                <a:cs typeface="Arial"/>
                <a:sym typeface="Arial"/>
              </a:endParaRPr>
            </a:p>
          </p:txBody>
        </p:sp>
        <p:sp>
          <p:nvSpPr>
            <p:cNvPr id="992" name="Google Shape;992;p81"/>
            <p:cNvSpPr/>
            <p:nvPr/>
          </p:nvSpPr>
          <p:spPr>
            <a:xfrm>
              <a:off x="1243408" y="2101072"/>
              <a:ext cx="1800052" cy="1800052"/>
            </a:xfrm>
            <a:prstGeom prst="roundRect">
              <a:avLst>
                <a:gd name="adj" fmla="val 14754"/>
              </a:avLst>
            </a:prstGeom>
            <a:solidFill>
              <a:schemeClr val="accent1"/>
            </a:solidFill>
            <a:ln>
              <a:noFill/>
            </a:ln>
            <a:effectLst>
              <a:outerShdw blurRad="50800" sx="102000" sy="102000" algn="ctr" rotWithShape="0">
                <a:srgbClr val="7F7F7F">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Arial"/>
                <a:ea typeface="Arial"/>
                <a:cs typeface="Arial"/>
                <a:sym typeface="Arial"/>
              </a:endParaRPr>
            </a:p>
          </p:txBody>
        </p:sp>
      </p:grpSp>
      <p:sp>
        <p:nvSpPr>
          <p:cNvPr id="993" name="Google Shape;993;p81"/>
          <p:cNvSpPr/>
          <p:nvPr/>
        </p:nvSpPr>
        <p:spPr>
          <a:xfrm>
            <a:off x="571389" y="5203932"/>
            <a:ext cx="3055532" cy="461665"/>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400">
                <a:solidFill>
                  <a:srgbClr val="000000"/>
                </a:solidFill>
                <a:latin typeface="Arial"/>
                <a:ea typeface="Arial"/>
                <a:cs typeface="Arial"/>
                <a:sym typeface="Arial"/>
              </a:rPr>
              <a:t>Product and Price</a:t>
            </a:r>
            <a:endParaRPr/>
          </a:p>
        </p:txBody>
      </p:sp>
      <p:sp>
        <p:nvSpPr>
          <p:cNvPr id="994" name="Google Shape;994;p81"/>
          <p:cNvSpPr/>
          <p:nvPr/>
        </p:nvSpPr>
        <p:spPr>
          <a:xfrm>
            <a:off x="4157135" y="5203588"/>
            <a:ext cx="2374367" cy="461665"/>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400">
                <a:solidFill>
                  <a:srgbClr val="000000"/>
                </a:solidFill>
                <a:latin typeface="Arial"/>
                <a:ea typeface="Arial"/>
                <a:cs typeface="Arial"/>
                <a:sym typeface="Arial"/>
              </a:rPr>
              <a:t>Where to Sell</a:t>
            </a:r>
            <a:endParaRPr/>
          </a:p>
        </p:txBody>
      </p:sp>
      <p:grpSp>
        <p:nvGrpSpPr>
          <p:cNvPr id="995" name="Google Shape;995;p81"/>
          <p:cNvGrpSpPr/>
          <p:nvPr/>
        </p:nvGrpSpPr>
        <p:grpSpPr>
          <a:xfrm>
            <a:off x="4179011" y="2586535"/>
            <a:ext cx="2374367" cy="2374367"/>
            <a:chOff x="1118379" y="1960675"/>
            <a:chExt cx="2039760" cy="2039760"/>
          </a:xfrm>
        </p:grpSpPr>
        <p:sp>
          <p:nvSpPr>
            <p:cNvPr id="996" name="Google Shape;996;p81"/>
            <p:cNvSpPr/>
            <p:nvPr/>
          </p:nvSpPr>
          <p:spPr>
            <a:xfrm>
              <a:off x="1118379" y="1960675"/>
              <a:ext cx="2039760" cy="2039760"/>
            </a:xfrm>
            <a:prstGeom prst="roundRect">
              <a:avLst>
                <a:gd name="adj" fmla="val 16667"/>
              </a:avLst>
            </a:prstGeom>
            <a:solidFill>
              <a:schemeClr val="lt1"/>
            </a:solidFill>
            <a:ln>
              <a:noFill/>
            </a:ln>
            <a:effectLst>
              <a:outerShdw blurRad="127000" sx="102000" sy="102000" algn="ctr" rotWithShape="0">
                <a:srgbClr val="A5A5A5">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Arial"/>
                <a:ea typeface="Arial"/>
                <a:cs typeface="Arial"/>
                <a:sym typeface="Arial"/>
              </a:endParaRPr>
            </a:p>
          </p:txBody>
        </p:sp>
        <p:sp>
          <p:nvSpPr>
            <p:cNvPr id="997" name="Google Shape;997;p81"/>
            <p:cNvSpPr/>
            <p:nvPr/>
          </p:nvSpPr>
          <p:spPr>
            <a:xfrm>
              <a:off x="1243408" y="2101072"/>
              <a:ext cx="1800052" cy="1800052"/>
            </a:xfrm>
            <a:prstGeom prst="roundRect">
              <a:avLst>
                <a:gd name="adj" fmla="val 14754"/>
              </a:avLst>
            </a:prstGeom>
            <a:solidFill>
              <a:schemeClr val="accent1"/>
            </a:solidFill>
            <a:ln>
              <a:noFill/>
            </a:ln>
            <a:effectLst>
              <a:outerShdw blurRad="50800" sx="102000" sy="102000" algn="ctr" rotWithShape="0">
                <a:srgbClr val="7F7F7F">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Arial"/>
                <a:ea typeface="Arial"/>
                <a:cs typeface="Arial"/>
                <a:sym typeface="Arial"/>
              </a:endParaRPr>
            </a:p>
          </p:txBody>
        </p:sp>
      </p:grpSp>
      <p:sp>
        <p:nvSpPr>
          <p:cNvPr id="998" name="Google Shape;998;p81"/>
          <p:cNvSpPr/>
          <p:nvPr/>
        </p:nvSpPr>
        <p:spPr>
          <a:xfrm>
            <a:off x="7402301" y="5157765"/>
            <a:ext cx="2374367" cy="461665"/>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400">
                <a:solidFill>
                  <a:srgbClr val="000000"/>
                </a:solidFill>
                <a:latin typeface="Arial"/>
                <a:ea typeface="Arial"/>
                <a:cs typeface="Arial"/>
                <a:sym typeface="Arial"/>
              </a:rPr>
              <a:t>Promotion</a:t>
            </a:r>
            <a:endParaRPr/>
          </a:p>
        </p:txBody>
      </p:sp>
      <p:grpSp>
        <p:nvGrpSpPr>
          <p:cNvPr id="999" name="Google Shape;999;p81"/>
          <p:cNvGrpSpPr/>
          <p:nvPr/>
        </p:nvGrpSpPr>
        <p:grpSpPr>
          <a:xfrm>
            <a:off x="7402301" y="2602152"/>
            <a:ext cx="2374367" cy="2374367"/>
            <a:chOff x="1118379" y="1960675"/>
            <a:chExt cx="2039760" cy="2039760"/>
          </a:xfrm>
        </p:grpSpPr>
        <p:sp>
          <p:nvSpPr>
            <p:cNvPr id="1000" name="Google Shape;1000;p81"/>
            <p:cNvSpPr/>
            <p:nvPr/>
          </p:nvSpPr>
          <p:spPr>
            <a:xfrm>
              <a:off x="1118379" y="1960675"/>
              <a:ext cx="2039760" cy="2039760"/>
            </a:xfrm>
            <a:prstGeom prst="roundRect">
              <a:avLst>
                <a:gd name="adj" fmla="val 16667"/>
              </a:avLst>
            </a:prstGeom>
            <a:solidFill>
              <a:schemeClr val="lt1"/>
            </a:solidFill>
            <a:ln>
              <a:noFill/>
            </a:ln>
            <a:effectLst>
              <a:outerShdw blurRad="127000" sx="102000" sy="102000" algn="ctr" rotWithShape="0">
                <a:srgbClr val="A5A5A5">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Arial"/>
                <a:ea typeface="Arial"/>
                <a:cs typeface="Arial"/>
                <a:sym typeface="Arial"/>
              </a:endParaRPr>
            </a:p>
          </p:txBody>
        </p:sp>
        <p:sp>
          <p:nvSpPr>
            <p:cNvPr id="1001" name="Google Shape;1001;p81"/>
            <p:cNvSpPr/>
            <p:nvPr/>
          </p:nvSpPr>
          <p:spPr>
            <a:xfrm>
              <a:off x="1243408" y="2101072"/>
              <a:ext cx="1800052" cy="1800052"/>
            </a:xfrm>
            <a:prstGeom prst="roundRect">
              <a:avLst>
                <a:gd name="adj" fmla="val 14754"/>
              </a:avLst>
            </a:prstGeom>
            <a:solidFill>
              <a:schemeClr val="accent1"/>
            </a:solidFill>
            <a:ln>
              <a:noFill/>
            </a:ln>
            <a:effectLst>
              <a:outerShdw blurRad="50800" sx="102000" sy="102000" algn="ctr" rotWithShape="0">
                <a:srgbClr val="7F7F7F">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Arial"/>
                <a:ea typeface="Arial"/>
                <a:cs typeface="Arial"/>
                <a:sym typeface="Arial"/>
              </a:endParaRPr>
            </a:p>
          </p:txBody>
        </p:sp>
      </p:grpSp>
      <p:pic>
        <p:nvPicPr>
          <p:cNvPr id="1002" name="Google Shape;1002;p81"/>
          <p:cNvPicPr preferRelativeResize="0"/>
          <p:nvPr/>
        </p:nvPicPr>
        <p:blipFill rotWithShape="1">
          <a:blip r:embed="rId3">
            <a:alphaModFix/>
          </a:blip>
          <a:srcRect/>
          <a:stretch/>
        </p:blipFill>
        <p:spPr>
          <a:xfrm>
            <a:off x="1551707" y="3001201"/>
            <a:ext cx="1385085" cy="1614197"/>
          </a:xfrm>
          <a:prstGeom prst="rect">
            <a:avLst/>
          </a:prstGeom>
          <a:noFill/>
          <a:ln>
            <a:noFill/>
          </a:ln>
        </p:spPr>
      </p:pic>
      <p:pic>
        <p:nvPicPr>
          <p:cNvPr id="1003" name="Google Shape;1003;p81"/>
          <p:cNvPicPr preferRelativeResize="0"/>
          <p:nvPr/>
        </p:nvPicPr>
        <p:blipFill rotWithShape="1">
          <a:blip r:embed="rId4">
            <a:alphaModFix/>
          </a:blip>
          <a:srcRect/>
          <a:stretch/>
        </p:blipFill>
        <p:spPr>
          <a:xfrm>
            <a:off x="4658361" y="3046385"/>
            <a:ext cx="1457325" cy="1485900"/>
          </a:xfrm>
          <a:prstGeom prst="rect">
            <a:avLst/>
          </a:prstGeom>
          <a:noFill/>
          <a:ln>
            <a:noFill/>
          </a:ln>
        </p:spPr>
      </p:pic>
      <p:pic>
        <p:nvPicPr>
          <p:cNvPr id="1004" name="Google Shape;1004;p81"/>
          <p:cNvPicPr preferRelativeResize="0"/>
          <p:nvPr/>
        </p:nvPicPr>
        <p:blipFill rotWithShape="1">
          <a:blip r:embed="rId5">
            <a:alphaModFix/>
          </a:blip>
          <a:srcRect/>
          <a:stretch/>
        </p:blipFill>
        <p:spPr>
          <a:xfrm>
            <a:off x="7779137" y="3139023"/>
            <a:ext cx="1639298" cy="1215144"/>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4500"/>
                                  </p:stCondLst>
                                  <p:childTnLst>
                                    <p:set>
                                      <p:cBhvr>
                                        <p:cTn id="6" dur="1" fill="hold">
                                          <p:stCondLst>
                                            <p:cond delay="0"/>
                                          </p:stCondLst>
                                        </p:cTn>
                                        <p:tgtEl>
                                          <p:spTgt spid="998"/>
                                        </p:tgtEl>
                                        <p:attrNameLst>
                                          <p:attrName>style.visibility</p:attrName>
                                        </p:attrNameLst>
                                      </p:cBhvr>
                                      <p:to>
                                        <p:strVal val="visible"/>
                                      </p:to>
                                    </p:set>
                                    <p:animEffect transition="in" filter="fade">
                                      <p:cBhvr>
                                        <p:cTn id="7" dur="500"/>
                                        <p:tgtEl>
                                          <p:spTgt spid="9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15"/>
        <p:cNvGrpSpPr/>
        <p:nvPr/>
      </p:nvGrpSpPr>
      <p:grpSpPr>
        <a:xfrm>
          <a:off x="0" y="0"/>
          <a:ext cx="0" cy="0"/>
          <a:chOff x="0" y="0"/>
          <a:chExt cx="0" cy="0"/>
        </a:xfrm>
      </p:grpSpPr>
      <p:pic>
        <p:nvPicPr>
          <p:cNvPr id="516" name="Google Shape;516;p55" descr="A person cooking food in a bowl&#10;&#10;Description automatically generated"/>
          <p:cNvPicPr preferRelativeResize="0">
            <a:picLocks noGrp="1"/>
          </p:cNvPicPr>
          <p:nvPr>
            <p:ph type="pic" idx="2"/>
          </p:nvPr>
        </p:nvPicPr>
        <p:blipFill rotWithShape="1">
          <a:blip r:embed="rId3" cstate="email">
            <a:alphaModFix/>
            <a:extLst>
              <a:ext uri="{28A0092B-C50C-407E-A947-70E740481C1C}">
                <a14:useLocalDpi xmlns:a14="http://schemas.microsoft.com/office/drawing/2010/main"/>
              </a:ext>
            </a:extLst>
          </a:blip>
          <a:srcRect/>
          <a:stretch/>
        </p:blipFill>
        <p:spPr>
          <a:xfrm>
            <a:off x="0" y="0"/>
            <a:ext cx="10688638" cy="7562850"/>
          </a:xfrm>
          <a:prstGeom prst="rect">
            <a:avLst/>
          </a:prstGeom>
          <a:solidFill>
            <a:schemeClr val="lt1"/>
          </a:solidFill>
          <a:ln>
            <a:noFill/>
          </a:ln>
        </p:spPr>
      </p:pic>
      <p:sp>
        <p:nvSpPr>
          <p:cNvPr id="517" name="Google Shape;517;p55"/>
          <p:cNvSpPr txBox="1">
            <a:spLocks noGrp="1"/>
          </p:cNvSpPr>
          <p:nvPr>
            <p:ph type="title"/>
          </p:nvPr>
        </p:nvSpPr>
        <p:spPr>
          <a:xfrm>
            <a:off x="928576" y="5810192"/>
            <a:ext cx="8936147" cy="852323"/>
          </a:xfrm>
          <a:prstGeom prst="rect">
            <a:avLst/>
          </a:prstGeom>
          <a:solidFill>
            <a:schemeClr val="accent1"/>
          </a:solidFill>
          <a:ln>
            <a:noFill/>
          </a:ln>
        </p:spPr>
        <p:txBody>
          <a:bodyPr spcFirstLastPara="1" wrap="square" lIns="274300" tIns="45700" rIns="274300" bIns="0" anchor="ctr" anchorCtr="0">
            <a:noAutofit/>
          </a:bodyPr>
          <a:lstStyle/>
          <a:p>
            <a:pPr marL="0" lvl="0" indent="0" algn="l" rtl="0">
              <a:lnSpc>
                <a:spcPct val="110000"/>
              </a:lnSpc>
              <a:spcBef>
                <a:spcPts val="0"/>
              </a:spcBef>
              <a:spcAft>
                <a:spcPts val="0"/>
              </a:spcAft>
              <a:buClr>
                <a:schemeClr val="lt1"/>
              </a:buClr>
              <a:buSzPts val="3000"/>
              <a:buFont typeface="Arial"/>
              <a:buNone/>
            </a:pPr>
            <a:r>
              <a:rPr lang="en-US"/>
              <a:t>Milk Hygiene</a:t>
            </a:r>
            <a:endParaRPr/>
          </a:p>
        </p:txBody>
      </p:sp>
      <p:sp>
        <p:nvSpPr>
          <p:cNvPr id="518" name="Google Shape;518;p55"/>
          <p:cNvSpPr txBox="1"/>
          <p:nvPr/>
        </p:nvSpPr>
        <p:spPr>
          <a:xfrm>
            <a:off x="1" y="5810191"/>
            <a:ext cx="784947" cy="852323"/>
          </a:xfrm>
          <a:prstGeom prst="rect">
            <a:avLst/>
          </a:prstGeom>
          <a:solidFill>
            <a:srgbClr val="4D1C19"/>
          </a:solidFill>
          <a:ln>
            <a:noFill/>
          </a:ln>
        </p:spPr>
        <p:txBody>
          <a:bodyPr spcFirstLastPara="1" wrap="square" lIns="240475" tIns="40075" rIns="240475" bIns="0" anchor="ctr" anchorCtr="0">
            <a:noAutofit/>
          </a:bodyPr>
          <a:lstStyle/>
          <a:p>
            <a:pPr marL="0" marR="0" lvl="0" indent="0" algn="l" rtl="0">
              <a:lnSpc>
                <a:spcPct val="110000"/>
              </a:lnSpc>
              <a:spcBef>
                <a:spcPts val="0"/>
              </a:spcBef>
              <a:spcAft>
                <a:spcPts val="0"/>
              </a:spcAft>
              <a:buClr>
                <a:schemeClr val="lt1"/>
              </a:buClr>
              <a:buSzPts val="2805"/>
              <a:buFont typeface="Arial"/>
              <a:buNone/>
            </a:pPr>
            <a:endParaRPr sz="2805" b="1">
              <a:solidFill>
                <a:schemeClr val="lt1"/>
              </a:solidFill>
              <a:latin typeface="Arial"/>
              <a:ea typeface="Arial"/>
              <a:cs typeface="Arial"/>
              <a:sym typeface="Arial"/>
            </a:endParaRPr>
          </a:p>
        </p:txBody>
      </p:sp>
      <p:sp>
        <p:nvSpPr>
          <p:cNvPr id="519" name="Google Shape;519;p55"/>
          <p:cNvSpPr txBox="1">
            <a:spLocks noGrp="1"/>
          </p:cNvSpPr>
          <p:nvPr>
            <p:ph type="body" idx="1"/>
          </p:nvPr>
        </p:nvSpPr>
        <p:spPr>
          <a:xfrm>
            <a:off x="143628" y="5969286"/>
            <a:ext cx="497690" cy="534124"/>
          </a:xfrm>
          <a:prstGeom prst="rect">
            <a:avLst/>
          </a:prstGeom>
          <a:solidFill>
            <a:schemeClr val="lt1">
              <a:alpha val="53725"/>
            </a:schemeClr>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accent1"/>
              </a:buClr>
              <a:buSzPts val="2160"/>
              <a:buFont typeface="Noto Sans Symbols"/>
              <a:buNone/>
            </a:pPr>
            <a:r>
              <a:rPr lang="en-US" sz="2400" b="0" i="0" u="none" strike="noStrike" cap="none">
                <a:latin typeface="Arial"/>
                <a:ea typeface="Arial"/>
                <a:cs typeface="Arial"/>
                <a:sym typeface="Arial"/>
              </a:rPr>
              <a:t>a</a:t>
            </a:r>
            <a:endParaRPr sz="2400" b="0" i="0" u="none" strike="noStrike" cap="none">
              <a:latin typeface="Arial"/>
              <a:ea typeface="Arial"/>
              <a:cs typeface="Arial"/>
              <a:sym typeface="Arial"/>
            </a:endParaRPr>
          </a:p>
        </p:txBody>
      </p:sp>
      <p:sp>
        <p:nvSpPr>
          <p:cNvPr id="520" name="Google Shape;520;p55"/>
          <p:cNvSpPr txBox="1"/>
          <p:nvPr/>
        </p:nvSpPr>
        <p:spPr>
          <a:xfrm>
            <a:off x="1" y="5810191"/>
            <a:ext cx="784947" cy="852323"/>
          </a:xfrm>
          <a:prstGeom prst="rect">
            <a:avLst/>
          </a:prstGeom>
          <a:solidFill>
            <a:srgbClr val="4D1C19"/>
          </a:solidFill>
          <a:ln>
            <a:noFill/>
          </a:ln>
        </p:spPr>
        <p:txBody>
          <a:bodyPr spcFirstLastPara="1" wrap="square" lIns="302500" tIns="50400" rIns="302500" bIns="0" anchor="ctr" anchorCtr="0">
            <a:noAutofit/>
          </a:bodyPr>
          <a:lstStyle/>
          <a:p>
            <a:pPr marL="0" marR="0" lvl="0" indent="0" algn="l" rtl="0">
              <a:lnSpc>
                <a:spcPct val="110000"/>
              </a:lnSpc>
              <a:spcBef>
                <a:spcPts val="0"/>
              </a:spcBef>
              <a:spcAft>
                <a:spcPts val="0"/>
              </a:spcAft>
              <a:buClr>
                <a:schemeClr val="lt1"/>
              </a:buClr>
              <a:buSzPts val="3529"/>
              <a:buFont typeface="Arial"/>
              <a:buNone/>
            </a:pPr>
            <a:endParaRPr sz="3529" b="1">
              <a:solidFill>
                <a:schemeClr val="lt1"/>
              </a:solidFill>
              <a:latin typeface="Arial"/>
              <a:ea typeface="Arial"/>
              <a:cs typeface="Arial"/>
              <a:sym typeface="Arial"/>
            </a:endParaRPr>
          </a:p>
        </p:txBody>
      </p:sp>
      <p:sp>
        <p:nvSpPr>
          <p:cNvPr id="521" name="Google Shape;521;p55"/>
          <p:cNvSpPr txBox="1">
            <a:spLocks noGrp="1"/>
          </p:cNvSpPr>
          <p:nvPr>
            <p:ph type="body" idx="3"/>
          </p:nvPr>
        </p:nvSpPr>
        <p:spPr>
          <a:xfrm>
            <a:off x="73628" y="6015550"/>
            <a:ext cx="567690" cy="484344"/>
          </a:xfrm>
          <a:prstGeom prst="rect">
            <a:avLst/>
          </a:prstGeom>
          <a:solidFill>
            <a:schemeClr val="lt1">
              <a:alpha val="53725"/>
            </a:schemeClr>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accent1"/>
              </a:buClr>
              <a:buSzPts val="2160"/>
              <a:buFont typeface="Noto Sans Symbols"/>
              <a:buNone/>
            </a:pPr>
            <a:r>
              <a:rPr lang="en-US"/>
              <a:t>1</a:t>
            </a:r>
            <a:endParaRPr sz="2400" b="0" i="0" u="none" strike="noStrike" cap="none">
              <a:latin typeface="Arial"/>
              <a:ea typeface="Arial"/>
              <a:cs typeface="Arial"/>
              <a:sym typeface="Arial"/>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1009"/>
        <p:cNvGrpSpPr/>
        <p:nvPr/>
      </p:nvGrpSpPr>
      <p:grpSpPr>
        <a:xfrm>
          <a:off x="0" y="0"/>
          <a:ext cx="0" cy="0"/>
          <a:chOff x="0" y="0"/>
          <a:chExt cx="0" cy="0"/>
        </a:xfrm>
      </p:grpSpPr>
      <p:sp>
        <p:nvSpPr>
          <p:cNvPr id="1010" name="Google Shape;1010;p82"/>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Arial"/>
              <a:buNone/>
            </a:pPr>
            <a:r>
              <a:rPr lang="en-US"/>
              <a:t>5.2 Customer Desires</a:t>
            </a:r>
            <a:endParaRPr/>
          </a:p>
        </p:txBody>
      </p:sp>
      <p:pic>
        <p:nvPicPr>
          <p:cNvPr id="1011" name="Google Shape;1011;p82"/>
          <p:cNvPicPr preferRelativeResize="0"/>
          <p:nvPr/>
        </p:nvPicPr>
        <p:blipFill rotWithShape="1">
          <a:blip r:embed="rId3">
            <a:alphaModFix/>
          </a:blip>
          <a:srcRect/>
          <a:stretch/>
        </p:blipFill>
        <p:spPr>
          <a:xfrm>
            <a:off x="1651247" y="1615434"/>
            <a:ext cx="1856216" cy="1721407"/>
          </a:xfrm>
          <a:prstGeom prst="rect">
            <a:avLst/>
          </a:prstGeom>
          <a:noFill/>
          <a:ln>
            <a:noFill/>
          </a:ln>
        </p:spPr>
      </p:pic>
      <p:pic>
        <p:nvPicPr>
          <p:cNvPr id="1012" name="Google Shape;1012;p82"/>
          <p:cNvPicPr preferRelativeResize="0"/>
          <p:nvPr/>
        </p:nvPicPr>
        <p:blipFill rotWithShape="1">
          <a:blip r:embed="rId4">
            <a:alphaModFix/>
          </a:blip>
          <a:srcRect/>
          <a:stretch/>
        </p:blipFill>
        <p:spPr>
          <a:xfrm>
            <a:off x="4572000" y="1513413"/>
            <a:ext cx="1731493" cy="1893099"/>
          </a:xfrm>
          <a:prstGeom prst="rect">
            <a:avLst/>
          </a:prstGeom>
          <a:noFill/>
          <a:ln>
            <a:noFill/>
          </a:ln>
        </p:spPr>
      </p:pic>
      <p:pic>
        <p:nvPicPr>
          <p:cNvPr id="1013" name="Google Shape;1013;p82"/>
          <p:cNvPicPr preferRelativeResize="0"/>
          <p:nvPr/>
        </p:nvPicPr>
        <p:blipFill rotWithShape="1">
          <a:blip r:embed="rId5">
            <a:alphaModFix/>
          </a:blip>
          <a:srcRect/>
          <a:stretch/>
        </p:blipFill>
        <p:spPr>
          <a:xfrm>
            <a:off x="7253176" y="1377140"/>
            <a:ext cx="1606586" cy="2029372"/>
          </a:xfrm>
          <a:prstGeom prst="rect">
            <a:avLst/>
          </a:prstGeom>
          <a:noFill/>
          <a:ln>
            <a:noFill/>
          </a:ln>
        </p:spPr>
      </p:pic>
      <p:pic>
        <p:nvPicPr>
          <p:cNvPr id="1014" name="Google Shape;1014;p82"/>
          <p:cNvPicPr preferRelativeResize="0"/>
          <p:nvPr/>
        </p:nvPicPr>
        <p:blipFill rotWithShape="1">
          <a:blip r:embed="rId6">
            <a:alphaModFix/>
          </a:blip>
          <a:srcRect/>
          <a:stretch/>
        </p:blipFill>
        <p:spPr>
          <a:xfrm>
            <a:off x="3346568" y="4080878"/>
            <a:ext cx="1063579" cy="1649633"/>
          </a:xfrm>
          <a:prstGeom prst="rect">
            <a:avLst/>
          </a:prstGeom>
          <a:noFill/>
          <a:ln>
            <a:noFill/>
          </a:ln>
        </p:spPr>
      </p:pic>
      <p:pic>
        <p:nvPicPr>
          <p:cNvPr id="1015" name="Google Shape;1015;p82"/>
          <p:cNvPicPr preferRelativeResize="0"/>
          <p:nvPr/>
        </p:nvPicPr>
        <p:blipFill rotWithShape="1">
          <a:blip r:embed="rId7">
            <a:alphaModFix/>
          </a:blip>
          <a:srcRect/>
          <a:stretch/>
        </p:blipFill>
        <p:spPr>
          <a:xfrm>
            <a:off x="5741330" y="4487310"/>
            <a:ext cx="1831323" cy="1329890"/>
          </a:xfrm>
          <a:prstGeom prst="rect">
            <a:avLst/>
          </a:prstGeom>
          <a:noFill/>
          <a:ln>
            <a:noFill/>
          </a:ln>
        </p:spPr>
      </p:pic>
      <p:sp>
        <p:nvSpPr>
          <p:cNvPr id="1016" name="Google Shape;1016;p82"/>
          <p:cNvSpPr/>
          <p:nvPr/>
        </p:nvSpPr>
        <p:spPr>
          <a:xfrm>
            <a:off x="1160634" y="3493416"/>
            <a:ext cx="2862972" cy="430887"/>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200" b="1">
                <a:solidFill>
                  <a:schemeClr val="accent3"/>
                </a:solidFill>
                <a:latin typeface="Arial"/>
                <a:ea typeface="Arial"/>
                <a:cs typeface="Arial"/>
                <a:sym typeface="Arial"/>
              </a:rPr>
              <a:t>Quality</a:t>
            </a:r>
            <a:endParaRPr/>
          </a:p>
        </p:txBody>
      </p:sp>
      <p:sp>
        <p:nvSpPr>
          <p:cNvPr id="1017" name="Google Shape;1017;p82"/>
          <p:cNvSpPr/>
          <p:nvPr/>
        </p:nvSpPr>
        <p:spPr>
          <a:xfrm>
            <a:off x="4023606" y="3493416"/>
            <a:ext cx="2862972" cy="430887"/>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200" b="1">
                <a:solidFill>
                  <a:schemeClr val="accent3"/>
                </a:solidFill>
                <a:latin typeface="Arial"/>
                <a:ea typeface="Arial"/>
                <a:cs typeface="Arial"/>
                <a:sym typeface="Arial"/>
              </a:rPr>
              <a:t>Value</a:t>
            </a:r>
            <a:endParaRPr/>
          </a:p>
        </p:txBody>
      </p:sp>
      <p:sp>
        <p:nvSpPr>
          <p:cNvPr id="1018" name="Google Shape;1018;p82"/>
          <p:cNvSpPr/>
          <p:nvPr/>
        </p:nvSpPr>
        <p:spPr>
          <a:xfrm>
            <a:off x="6460847" y="3493416"/>
            <a:ext cx="2862972" cy="430887"/>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200" b="1">
                <a:solidFill>
                  <a:schemeClr val="accent3"/>
                </a:solidFill>
                <a:latin typeface="Arial"/>
                <a:ea typeface="Arial"/>
                <a:cs typeface="Arial"/>
                <a:sym typeface="Arial"/>
              </a:rPr>
              <a:t>Cleanliness</a:t>
            </a:r>
            <a:endParaRPr/>
          </a:p>
        </p:txBody>
      </p:sp>
      <p:sp>
        <p:nvSpPr>
          <p:cNvPr id="1019" name="Google Shape;1019;p82"/>
          <p:cNvSpPr/>
          <p:nvPr/>
        </p:nvSpPr>
        <p:spPr>
          <a:xfrm>
            <a:off x="2446871" y="5938111"/>
            <a:ext cx="2862972" cy="430887"/>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200" b="1">
                <a:solidFill>
                  <a:schemeClr val="accent3"/>
                </a:solidFill>
                <a:latin typeface="Arial"/>
                <a:ea typeface="Arial"/>
                <a:cs typeface="Arial"/>
                <a:sym typeface="Arial"/>
              </a:rPr>
              <a:t>Milk Safety</a:t>
            </a:r>
            <a:endParaRPr/>
          </a:p>
        </p:txBody>
      </p:sp>
      <p:sp>
        <p:nvSpPr>
          <p:cNvPr id="1020" name="Google Shape;1020;p82"/>
          <p:cNvSpPr/>
          <p:nvPr/>
        </p:nvSpPr>
        <p:spPr>
          <a:xfrm>
            <a:off x="5281143" y="5938111"/>
            <a:ext cx="2862972" cy="430887"/>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200" b="1">
                <a:solidFill>
                  <a:schemeClr val="accent3"/>
                </a:solidFill>
                <a:latin typeface="Arial"/>
                <a:ea typeface="Arial"/>
                <a:cs typeface="Arial"/>
                <a:sym typeface="Arial"/>
              </a:rPr>
              <a:t>Trust</a:t>
            </a:r>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1025"/>
        <p:cNvGrpSpPr/>
        <p:nvPr/>
      </p:nvGrpSpPr>
      <p:grpSpPr>
        <a:xfrm>
          <a:off x="0" y="0"/>
          <a:ext cx="0" cy="0"/>
          <a:chOff x="0" y="0"/>
          <a:chExt cx="0" cy="0"/>
        </a:xfrm>
      </p:grpSpPr>
      <p:sp>
        <p:nvSpPr>
          <p:cNvPr id="1026" name="Google Shape;1026;p83"/>
          <p:cNvSpPr txBox="1">
            <a:spLocks noGrp="1"/>
          </p:cNvSpPr>
          <p:nvPr>
            <p:ph type="body" idx="1"/>
          </p:nvPr>
        </p:nvSpPr>
        <p:spPr>
          <a:xfrm>
            <a:off x="279400" y="1608138"/>
            <a:ext cx="10002900" cy="51561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100"/>
              <a:buFont typeface="Arial"/>
              <a:buNone/>
            </a:pPr>
            <a:r>
              <a:rPr lang="en-US"/>
              <a:t>Cover: ILRI/Jules Mateo</a:t>
            </a:r>
            <a:endParaRPr/>
          </a:p>
          <a:p>
            <a:pPr marL="0" lvl="0" indent="0" algn="l" rtl="0">
              <a:spcBef>
                <a:spcPts val="0"/>
              </a:spcBef>
              <a:spcAft>
                <a:spcPts val="0"/>
              </a:spcAft>
              <a:buClr>
                <a:schemeClr val="dk1"/>
              </a:buClr>
              <a:buSzPts val="1100"/>
              <a:buFont typeface="Arial"/>
              <a:buNone/>
            </a:pPr>
            <a:r>
              <a:rPr lang="en-US"/>
              <a:t>Slide 3: ILRI/Jules Mateo </a:t>
            </a:r>
            <a:endParaRPr/>
          </a:p>
          <a:p>
            <a:pPr marL="0" lvl="0" indent="0" algn="l" rtl="0">
              <a:spcBef>
                <a:spcPts val="0"/>
              </a:spcBef>
              <a:spcAft>
                <a:spcPts val="0"/>
              </a:spcAft>
              <a:buClr>
                <a:schemeClr val="dk1"/>
              </a:buClr>
              <a:buSzPts val="1100"/>
              <a:buFont typeface="Arial"/>
              <a:buNone/>
            </a:pPr>
            <a:r>
              <a:rPr lang="en-US"/>
              <a:t>Slide 7: ILRI/Susan MacMillan</a:t>
            </a:r>
            <a:endParaRPr/>
          </a:p>
          <a:p>
            <a:pPr marL="0" lvl="0" indent="0" algn="l" rtl="0">
              <a:spcBef>
                <a:spcPts val="0"/>
              </a:spcBef>
              <a:spcAft>
                <a:spcPts val="0"/>
              </a:spcAft>
              <a:buClr>
                <a:schemeClr val="dk1"/>
              </a:buClr>
              <a:buSzPts val="1100"/>
              <a:buFont typeface="Arial"/>
              <a:buNone/>
            </a:pPr>
            <a:r>
              <a:rPr lang="en-US"/>
              <a:t>Slide 9: ILRI/Dave Elsworth</a:t>
            </a:r>
            <a:endParaRPr/>
          </a:p>
          <a:p>
            <a:pPr marL="0" lvl="0" indent="0" algn="l" rtl="0">
              <a:spcBef>
                <a:spcPts val="0"/>
              </a:spcBef>
              <a:spcAft>
                <a:spcPts val="0"/>
              </a:spcAft>
              <a:buClr>
                <a:schemeClr val="dk1"/>
              </a:buClr>
              <a:buSzPts val="1100"/>
              <a:buFont typeface="Arial"/>
              <a:buNone/>
            </a:pPr>
            <a:r>
              <a:rPr lang="en-US"/>
              <a:t>Slide 14: ILRI/Mohamed Ibrahim</a:t>
            </a:r>
            <a:endParaRPr/>
          </a:p>
          <a:p>
            <a:pPr marL="0" lvl="0" indent="0" algn="l" rtl="0">
              <a:spcBef>
                <a:spcPts val="0"/>
              </a:spcBef>
              <a:spcAft>
                <a:spcPts val="0"/>
              </a:spcAft>
              <a:buClr>
                <a:schemeClr val="dk1"/>
              </a:buClr>
              <a:buSzPts val="1100"/>
              <a:buFont typeface="Arial"/>
              <a:buNone/>
            </a:pPr>
            <a:r>
              <a:rPr lang="en-US"/>
              <a:t>Slide 15: ILRI/Susan MacMillan</a:t>
            </a:r>
            <a:endParaRPr/>
          </a:p>
          <a:p>
            <a:pPr marL="0" lvl="0" indent="0" algn="l" rtl="0">
              <a:spcBef>
                <a:spcPts val="0"/>
              </a:spcBef>
              <a:spcAft>
                <a:spcPts val="0"/>
              </a:spcAft>
              <a:buClr>
                <a:schemeClr val="dk1"/>
              </a:buClr>
              <a:buSzPts val="1100"/>
              <a:buFont typeface="Arial"/>
              <a:buNone/>
            </a:pPr>
            <a:r>
              <a:rPr lang="en-US"/>
              <a:t>Slide 16: ILRI/Ranjitha Puskur</a:t>
            </a:r>
            <a:endParaRPr/>
          </a:p>
          <a:p>
            <a:pPr marL="0" lvl="0" indent="0" algn="l" rtl="0">
              <a:spcBef>
                <a:spcPts val="0"/>
              </a:spcBef>
              <a:spcAft>
                <a:spcPts val="0"/>
              </a:spcAft>
              <a:buClr>
                <a:schemeClr val="dk1"/>
              </a:buClr>
              <a:buSzPts val="1100"/>
              <a:buFont typeface="Arial"/>
              <a:buNone/>
            </a:pPr>
            <a:r>
              <a:rPr lang="en-US"/>
              <a:t>Slide 19: ILRI/Brad Collis</a:t>
            </a:r>
            <a:endParaRPr/>
          </a:p>
          <a:p>
            <a:pPr marL="0" lvl="0" indent="0" algn="l" rtl="0">
              <a:spcBef>
                <a:spcPts val="0"/>
              </a:spcBef>
              <a:spcAft>
                <a:spcPts val="0"/>
              </a:spcAft>
              <a:buClr>
                <a:schemeClr val="dk1"/>
              </a:buClr>
              <a:buSzPts val="1100"/>
              <a:buFont typeface="Arial"/>
              <a:buNone/>
            </a:pPr>
            <a:r>
              <a:rPr lang="en-US"/>
              <a:t>Slide 22: ILRI/Dave Elsworth</a:t>
            </a:r>
            <a:endParaRPr/>
          </a:p>
          <a:p>
            <a:pPr marL="0" lvl="0" indent="0" algn="l" rtl="0">
              <a:spcBef>
                <a:spcPts val="0"/>
              </a:spcBef>
              <a:spcAft>
                <a:spcPts val="0"/>
              </a:spcAft>
              <a:buNone/>
            </a:pPr>
            <a:r>
              <a:rPr lang="en-US"/>
              <a:t>Slide 28: ILRI/Dave Elsworth</a:t>
            </a:r>
            <a:endParaRPr/>
          </a:p>
        </p:txBody>
      </p:sp>
      <p:sp>
        <p:nvSpPr>
          <p:cNvPr id="1027" name="Google Shape;1027;p83"/>
          <p:cNvSpPr txBox="1">
            <a:spLocks noGrp="1"/>
          </p:cNvSpPr>
          <p:nvPr>
            <p:ph type="title"/>
          </p:nvPr>
        </p:nvSpPr>
        <p:spPr>
          <a:xfrm>
            <a:off x="254693" y="144056"/>
            <a:ext cx="10026900" cy="1030200"/>
          </a:xfrm>
          <a:prstGeom prst="rect">
            <a:avLst/>
          </a:prstGeom>
        </p:spPr>
        <p:txBody>
          <a:bodyPr spcFirstLastPara="1" wrap="square" lIns="180000" tIns="539475" rIns="91425" bIns="45700" anchor="t" anchorCtr="0">
            <a:noAutofit/>
          </a:bodyPr>
          <a:lstStyle/>
          <a:p>
            <a:pPr marL="0" lvl="0" indent="0" algn="l" rtl="0">
              <a:spcBef>
                <a:spcPts val="0"/>
              </a:spcBef>
              <a:spcAft>
                <a:spcPts val="0"/>
              </a:spcAft>
              <a:buNone/>
            </a:pPr>
            <a:r>
              <a:rPr lang="en-US"/>
              <a:t>Photo credits</a:t>
            </a: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25"/>
        <p:cNvGrpSpPr/>
        <p:nvPr/>
      </p:nvGrpSpPr>
      <p:grpSpPr>
        <a:xfrm>
          <a:off x="0" y="0"/>
          <a:ext cx="0" cy="0"/>
          <a:chOff x="0" y="0"/>
          <a:chExt cx="0" cy="0"/>
        </a:xfrm>
      </p:grpSpPr>
      <p:sp>
        <p:nvSpPr>
          <p:cNvPr id="526" name="Google Shape;526;p56"/>
          <p:cNvSpPr txBox="1">
            <a:spLocks noGrp="1"/>
          </p:cNvSpPr>
          <p:nvPr>
            <p:ph type="body" idx="1"/>
          </p:nvPr>
        </p:nvSpPr>
        <p:spPr>
          <a:xfrm>
            <a:off x="279400" y="1608138"/>
            <a:ext cx="10002838" cy="51562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2160"/>
              <a:buNone/>
            </a:pPr>
            <a:r>
              <a:rPr lang="en-US"/>
              <a:t>At the end of this series, you should be able to:</a:t>
            </a:r>
            <a:endParaRPr/>
          </a:p>
          <a:p>
            <a:pPr marL="200424" lvl="0" indent="-200424" algn="l" rtl="0">
              <a:lnSpc>
                <a:spcPct val="100000"/>
              </a:lnSpc>
              <a:spcBef>
                <a:spcPts val="1052"/>
              </a:spcBef>
              <a:spcAft>
                <a:spcPts val="0"/>
              </a:spcAft>
              <a:buSzPts val="2160"/>
              <a:buChar char="▪"/>
            </a:pPr>
            <a:r>
              <a:rPr lang="en-US"/>
              <a:t>Buy clean and good quality milk</a:t>
            </a:r>
            <a:endParaRPr/>
          </a:p>
          <a:p>
            <a:pPr marL="200424" lvl="0" indent="-200424" algn="l" rtl="0">
              <a:lnSpc>
                <a:spcPct val="100000"/>
              </a:lnSpc>
              <a:spcBef>
                <a:spcPts val="1052"/>
              </a:spcBef>
              <a:spcAft>
                <a:spcPts val="0"/>
              </a:spcAft>
              <a:buSzPts val="2160"/>
              <a:buChar char="▪"/>
            </a:pPr>
            <a:r>
              <a:rPr lang="en-US"/>
              <a:t>Conduct milk tests to determine quality</a:t>
            </a:r>
            <a:endParaRPr/>
          </a:p>
          <a:p>
            <a:pPr marL="200424" lvl="0" indent="-200424" algn="l" rtl="0">
              <a:lnSpc>
                <a:spcPct val="100000"/>
              </a:lnSpc>
              <a:spcBef>
                <a:spcPts val="1052"/>
              </a:spcBef>
              <a:spcAft>
                <a:spcPts val="0"/>
              </a:spcAft>
              <a:buSzPts val="2160"/>
              <a:buChar char="▪"/>
            </a:pPr>
            <a:r>
              <a:rPr lang="en-US"/>
              <a:t>Handle milk hygienically so it does not get contaminated</a:t>
            </a:r>
            <a:endParaRPr/>
          </a:p>
          <a:p>
            <a:pPr marL="200424" lvl="0" indent="-200424" algn="l" rtl="0">
              <a:lnSpc>
                <a:spcPct val="100000"/>
              </a:lnSpc>
              <a:spcBef>
                <a:spcPts val="1052"/>
              </a:spcBef>
              <a:spcAft>
                <a:spcPts val="0"/>
              </a:spcAft>
              <a:buSzPts val="2160"/>
              <a:buChar char="▪"/>
            </a:pPr>
            <a:r>
              <a:rPr lang="en-US"/>
              <a:t>Identify and use food grade milk handling containers </a:t>
            </a:r>
            <a:endParaRPr/>
          </a:p>
          <a:p>
            <a:pPr marL="200424" lvl="0" indent="-200424" algn="l" rtl="0">
              <a:lnSpc>
                <a:spcPct val="100000"/>
              </a:lnSpc>
              <a:spcBef>
                <a:spcPts val="1052"/>
              </a:spcBef>
              <a:spcAft>
                <a:spcPts val="0"/>
              </a:spcAft>
              <a:buSzPts val="2160"/>
              <a:buChar char="▪"/>
            </a:pPr>
            <a:r>
              <a:rPr lang="en-US"/>
              <a:t>Make sure your customers handle milk safely, so it doesn’t get contaminated after they buy it</a:t>
            </a:r>
            <a:endParaRPr/>
          </a:p>
          <a:p>
            <a:pPr marL="200424" lvl="0" indent="-200424" algn="l" rtl="0">
              <a:lnSpc>
                <a:spcPct val="100000"/>
              </a:lnSpc>
              <a:spcBef>
                <a:spcPts val="1052"/>
              </a:spcBef>
              <a:spcAft>
                <a:spcPts val="0"/>
              </a:spcAft>
              <a:buSzPts val="2160"/>
              <a:buChar char="▪"/>
            </a:pPr>
            <a:r>
              <a:rPr lang="en-US"/>
              <a:t>Educate your customers about the health benefits of milk so they’ll want to buy more of it for their families</a:t>
            </a:r>
            <a:endParaRPr/>
          </a:p>
          <a:p>
            <a:pPr marL="200424" lvl="0" indent="-200424" algn="l" rtl="0">
              <a:lnSpc>
                <a:spcPct val="100000"/>
              </a:lnSpc>
              <a:spcBef>
                <a:spcPts val="1052"/>
              </a:spcBef>
              <a:spcAft>
                <a:spcPts val="0"/>
              </a:spcAft>
              <a:buSzPts val="2160"/>
              <a:buChar char="▪"/>
            </a:pPr>
            <a:r>
              <a:rPr lang="en-US"/>
              <a:t>Run a more profitable business so that you make more money</a:t>
            </a:r>
            <a:endParaRPr/>
          </a:p>
          <a:p>
            <a:pPr marL="200424" lvl="0" indent="-200424" algn="l" rtl="0">
              <a:lnSpc>
                <a:spcPct val="100000"/>
              </a:lnSpc>
              <a:spcBef>
                <a:spcPts val="1052"/>
              </a:spcBef>
              <a:spcAft>
                <a:spcPts val="0"/>
              </a:spcAft>
              <a:buSzPts val="2160"/>
              <a:buChar char="▪"/>
            </a:pPr>
            <a:r>
              <a:rPr lang="en-US"/>
              <a:t>Promote your business within your community</a:t>
            </a:r>
            <a:endParaRPr/>
          </a:p>
          <a:p>
            <a:pPr marL="200424" lvl="0" indent="-63263" algn="l" rtl="0">
              <a:lnSpc>
                <a:spcPct val="100000"/>
              </a:lnSpc>
              <a:spcBef>
                <a:spcPts val="1052"/>
              </a:spcBef>
              <a:spcAft>
                <a:spcPts val="0"/>
              </a:spcAft>
              <a:buSzPts val="2160"/>
              <a:buNone/>
            </a:pPr>
            <a:endParaRPr/>
          </a:p>
        </p:txBody>
      </p:sp>
      <p:sp>
        <p:nvSpPr>
          <p:cNvPr id="527" name="Google Shape;527;p56"/>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Arial"/>
              <a:buNone/>
            </a:pPr>
            <a:r>
              <a:rPr lang="en-US"/>
              <a:t>Series</a:t>
            </a:r>
            <a:endParaRPr/>
          </a:p>
        </p:txBody>
      </p:sp>
      <p:sp>
        <p:nvSpPr>
          <p:cNvPr id="528" name="Google Shape;528;p56"/>
          <p:cNvSpPr txBox="1"/>
          <p:nvPr/>
        </p:nvSpPr>
        <p:spPr>
          <a:xfrm>
            <a:off x="255477" y="144056"/>
            <a:ext cx="10026761" cy="1030161"/>
          </a:xfrm>
          <a:prstGeom prst="rect">
            <a:avLst/>
          </a:prstGeom>
          <a:noFill/>
          <a:ln>
            <a:noFill/>
          </a:ln>
        </p:spPr>
        <p:txBody>
          <a:bodyPr spcFirstLastPara="1" wrap="square" lIns="180000" tIns="539475" rIns="91425" bIns="45700" anchor="t" anchorCtr="0">
            <a:noAutofit/>
          </a:bodyPr>
          <a:lstStyle/>
          <a:p>
            <a:pPr marL="0" marR="0" lvl="0" indent="0" algn="l" rtl="0">
              <a:lnSpc>
                <a:spcPct val="110000"/>
              </a:lnSpc>
              <a:spcBef>
                <a:spcPts val="0"/>
              </a:spcBef>
              <a:spcAft>
                <a:spcPts val="0"/>
              </a:spcAft>
              <a:buClr>
                <a:schemeClr val="accent1"/>
              </a:buClr>
              <a:buSzPts val="3000"/>
              <a:buFont typeface="Arial"/>
              <a:buNone/>
            </a:pPr>
            <a:r>
              <a:rPr lang="en-US" sz="3000" b="1">
                <a:solidFill>
                  <a:schemeClr val="accent1"/>
                </a:solidFill>
                <a:latin typeface="Arial"/>
                <a:ea typeface="Arial"/>
                <a:cs typeface="Arial"/>
                <a:sym typeface="Arial"/>
              </a:rPr>
              <a:t>Series Objectives</a:t>
            </a: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532"/>
        <p:cNvGrpSpPr/>
        <p:nvPr/>
      </p:nvGrpSpPr>
      <p:grpSpPr>
        <a:xfrm>
          <a:off x="0" y="0"/>
          <a:ext cx="0" cy="0"/>
          <a:chOff x="0" y="0"/>
          <a:chExt cx="0" cy="0"/>
        </a:xfrm>
      </p:grpSpPr>
      <p:sp>
        <p:nvSpPr>
          <p:cNvPr id="533" name="Google Shape;533;p57"/>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Arial"/>
              <a:buNone/>
            </a:pPr>
            <a:r>
              <a:rPr lang="en-US"/>
              <a:t>1.1 Disinfecting with Bleach Solution</a:t>
            </a:r>
            <a:endParaRPr/>
          </a:p>
        </p:txBody>
      </p:sp>
      <p:sp>
        <p:nvSpPr>
          <p:cNvPr id="534" name="Google Shape;534;p57"/>
          <p:cNvSpPr/>
          <p:nvPr/>
        </p:nvSpPr>
        <p:spPr>
          <a:xfrm>
            <a:off x="1864174" y="3299023"/>
            <a:ext cx="1775460" cy="430887"/>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200" b="1">
                <a:solidFill>
                  <a:schemeClr val="accent3"/>
                </a:solidFill>
                <a:latin typeface="Arial"/>
                <a:ea typeface="Arial"/>
                <a:cs typeface="Arial"/>
                <a:sym typeface="Arial"/>
              </a:rPr>
              <a:t>Soap</a:t>
            </a:r>
            <a:endParaRPr/>
          </a:p>
        </p:txBody>
      </p:sp>
      <p:sp>
        <p:nvSpPr>
          <p:cNvPr id="535" name="Google Shape;535;p57"/>
          <p:cNvSpPr/>
          <p:nvPr/>
        </p:nvSpPr>
        <p:spPr>
          <a:xfrm>
            <a:off x="4900636" y="3296671"/>
            <a:ext cx="1109643" cy="430887"/>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200" b="1">
                <a:solidFill>
                  <a:schemeClr val="accent3"/>
                </a:solidFill>
                <a:latin typeface="Arial"/>
                <a:ea typeface="Arial"/>
                <a:cs typeface="Arial"/>
                <a:sym typeface="Arial"/>
              </a:rPr>
              <a:t>Rinse</a:t>
            </a:r>
            <a:endParaRPr/>
          </a:p>
        </p:txBody>
      </p:sp>
      <p:sp>
        <p:nvSpPr>
          <p:cNvPr id="536" name="Google Shape;536;p57"/>
          <p:cNvSpPr/>
          <p:nvPr/>
        </p:nvSpPr>
        <p:spPr>
          <a:xfrm>
            <a:off x="427633" y="6050783"/>
            <a:ext cx="2649708" cy="769441"/>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200" b="1">
                <a:solidFill>
                  <a:schemeClr val="accent3"/>
                </a:solidFill>
                <a:latin typeface="Arial"/>
                <a:ea typeface="Arial"/>
                <a:cs typeface="Arial"/>
                <a:sym typeface="Arial"/>
              </a:rPr>
              <a:t>10 min Surface Contact</a:t>
            </a:r>
            <a:endParaRPr/>
          </a:p>
        </p:txBody>
      </p:sp>
      <p:sp>
        <p:nvSpPr>
          <p:cNvPr id="537" name="Google Shape;537;p57"/>
          <p:cNvSpPr/>
          <p:nvPr/>
        </p:nvSpPr>
        <p:spPr>
          <a:xfrm>
            <a:off x="7221879" y="3279647"/>
            <a:ext cx="2529361" cy="769441"/>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200" b="1">
                <a:solidFill>
                  <a:schemeClr val="accent3"/>
                </a:solidFill>
                <a:latin typeface="Arial"/>
                <a:ea typeface="Arial"/>
                <a:cs typeface="Arial"/>
                <a:sym typeface="Arial"/>
              </a:rPr>
              <a:t>1 Part Bleach</a:t>
            </a:r>
            <a:br>
              <a:rPr lang="en-US" sz="2200" b="1">
                <a:solidFill>
                  <a:schemeClr val="accent3"/>
                </a:solidFill>
                <a:latin typeface="Arial"/>
                <a:ea typeface="Arial"/>
                <a:cs typeface="Arial"/>
                <a:sym typeface="Arial"/>
              </a:rPr>
            </a:br>
            <a:r>
              <a:rPr lang="en-US" sz="2200" b="1">
                <a:solidFill>
                  <a:schemeClr val="accent3"/>
                </a:solidFill>
                <a:latin typeface="Arial"/>
                <a:ea typeface="Arial"/>
                <a:cs typeface="Arial"/>
                <a:sym typeface="Arial"/>
              </a:rPr>
              <a:t>9 Parts Water</a:t>
            </a:r>
            <a:endParaRPr/>
          </a:p>
        </p:txBody>
      </p:sp>
      <p:sp>
        <p:nvSpPr>
          <p:cNvPr id="538" name="Google Shape;538;p57"/>
          <p:cNvSpPr/>
          <p:nvPr/>
        </p:nvSpPr>
        <p:spPr>
          <a:xfrm>
            <a:off x="5523998" y="6021829"/>
            <a:ext cx="2746218" cy="430887"/>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200" b="1">
                <a:solidFill>
                  <a:schemeClr val="accent3"/>
                </a:solidFill>
                <a:latin typeface="Arial"/>
                <a:ea typeface="Arial"/>
                <a:cs typeface="Arial"/>
                <a:sym typeface="Arial"/>
              </a:rPr>
              <a:t>Sun-Dry</a:t>
            </a:r>
            <a:endParaRPr/>
          </a:p>
        </p:txBody>
      </p:sp>
      <p:pic>
        <p:nvPicPr>
          <p:cNvPr id="539" name="Google Shape;539;p57"/>
          <p:cNvPicPr preferRelativeResize="0"/>
          <p:nvPr/>
        </p:nvPicPr>
        <p:blipFill rotWithShape="1">
          <a:blip r:embed="rId3">
            <a:alphaModFix/>
          </a:blip>
          <a:srcRect/>
          <a:stretch/>
        </p:blipFill>
        <p:spPr>
          <a:xfrm>
            <a:off x="1329069" y="1792191"/>
            <a:ext cx="2153175" cy="1459059"/>
          </a:xfrm>
          <a:prstGeom prst="rect">
            <a:avLst/>
          </a:prstGeom>
          <a:noFill/>
          <a:ln>
            <a:noFill/>
          </a:ln>
        </p:spPr>
      </p:pic>
      <p:pic>
        <p:nvPicPr>
          <p:cNvPr id="540" name="Google Shape;540;p57"/>
          <p:cNvPicPr preferRelativeResize="0"/>
          <p:nvPr/>
        </p:nvPicPr>
        <p:blipFill rotWithShape="1">
          <a:blip r:embed="rId4">
            <a:alphaModFix/>
          </a:blip>
          <a:srcRect/>
          <a:stretch/>
        </p:blipFill>
        <p:spPr>
          <a:xfrm>
            <a:off x="5017871" y="1789351"/>
            <a:ext cx="1081098" cy="1219378"/>
          </a:xfrm>
          <a:prstGeom prst="rect">
            <a:avLst/>
          </a:prstGeom>
          <a:noFill/>
          <a:ln>
            <a:noFill/>
          </a:ln>
        </p:spPr>
      </p:pic>
      <p:pic>
        <p:nvPicPr>
          <p:cNvPr id="541" name="Google Shape;541;p57"/>
          <p:cNvPicPr preferRelativeResize="0"/>
          <p:nvPr/>
        </p:nvPicPr>
        <p:blipFill rotWithShape="1">
          <a:blip r:embed="rId5">
            <a:alphaModFix/>
          </a:blip>
          <a:srcRect/>
          <a:stretch/>
        </p:blipFill>
        <p:spPr>
          <a:xfrm>
            <a:off x="6226124" y="4469378"/>
            <a:ext cx="1432727" cy="1432727"/>
          </a:xfrm>
          <a:prstGeom prst="rect">
            <a:avLst/>
          </a:prstGeom>
          <a:noFill/>
          <a:ln>
            <a:noFill/>
          </a:ln>
        </p:spPr>
      </p:pic>
      <p:grpSp>
        <p:nvGrpSpPr>
          <p:cNvPr id="542" name="Google Shape;542;p57"/>
          <p:cNvGrpSpPr/>
          <p:nvPr/>
        </p:nvGrpSpPr>
        <p:grpSpPr>
          <a:xfrm>
            <a:off x="1656489" y="1449221"/>
            <a:ext cx="527894" cy="563295"/>
            <a:chOff x="1656489" y="1401730"/>
            <a:chExt cx="527894" cy="563295"/>
          </a:xfrm>
        </p:grpSpPr>
        <p:sp>
          <p:nvSpPr>
            <p:cNvPr id="543" name="Google Shape;543;p57"/>
            <p:cNvSpPr/>
            <p:nvPr/>
          </p:nvSpPr>
          <p:spPr>
            <a:xfrm>
              <a:off x="1656489" y="1401730"/>
              <a:ext cx="478932" cy="478932"/>
            </a:xfrm>
            <a:prstGeom prst="roundRect">
              <a:avLst>
                <a:gd name="adj" fmla="val 16667"/>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44" name="Google Shape;544;p57"/>
            <p:cNvSpPr txBox="1"/>
            <p:nvPr/>
          </p:nvSpPr>
          <p:spPr>
            <a:xfrm>
              <a:off x="1705451" y="1441805"/>
              <a:ext cx="478932" cy="52322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800" b="1">
                  <a:solidFill>
                    <a:schemeClr val="lt1"/>
                  </a:solidFill>
                  <a:latin typeface="Arial"/>
                  <a:ea typeface="Arial"/>
                  <a:cs typeface="Arial"/>
                  <a:sym typeface="Arial"/>
                </a:rPr>
                <a:t>1</a:t>
              </a:r>
              <a:endParaRPr/>
            </a:p>
          </p:txBody>
        </p:sp>
      </p:grpSp>
      <p:grpSp>
        <p:nvGrpSpPr>
          <p:cNvPr id="545" name="Google Shape;545;p57"/>
          <p:cNvGrpSpPr/>
          <p:nvPr/>
        </p:nvGrpSpPr>
        <p:grpSpPr>
          <a:xfrm>
            <a:off x="4345228" y="1449221"/>
            <a:ext cx="518741" cy="563295"/>
            <a:chOff x="4427947" y="1460995"/>
            <a:chExt cx="518741" cy="563295"/>
          </a:xfrm>
        </p:grpSpPr>
        <p:sp>
          <p:nvSpPr>
            <p:cNvPr id="546" name="Google Shape;546;p57"/>
            <p:cNvSpPr/>
            <p:nvPr/>
          </p:nvSpPr>
          <p:spPr>
            <a:xfrm>
              <a:off x="4427947" y="1460995"/>
              <a:ext cx="478932" cy="478932"/>
            </a:xfrm>
            <a:prstGeom prst="roundRect">
              <a:avLst>
                <a:gd name="adj" fmla="val 16667"/>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47" name="Google Shape;547;p57"/>
            <p:cNvSpPr txBox="1"/>
            <p:nvPr/>
          </p:nvSpPr>
          <p:spPr>
            <a:xfrm>
              <a:off x="4467756" y="1501070"/>
              <a:ext cx="478932" cy="52322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800" b="1">
                  <a:solidFill>
                    <a:schemeClr val="lt1"/>
                  </a:solidFill>
                  <a:latin typeface="Arial"/>
                  <a:ea typeface="Arial"/>
                  <a:cs typeface="Arial"/>
                  <a:sym typeface="Arial"/>
                </a:rPr>
                <a:t>2</a:t>
              </a:r>
              <a:endParaRPr/>
            </a:p>
          </p:txBody>
        </p:sp>
      </p:grpSp>
      <p:grpSp>
        <p:nvGrpSpPr>
          <p:cNvPr id="548" name="Google Shape;548;p57"/>
          <p:cNvGrpSpPr/>
          <p:nvPr/>
        </p:nvGrpSpPr>
        <p:grpSpPr>
          <a:xfrm>
            <a:off x="6982413" y="1449221"/>
            <a:ext cx="518741" cy="563295"/>
            <a:chOff x="4427947" y="1460995"/>
            <a:chExt cx="518741" cy="563295"/>
          </a:xfrm>
        </p:grpSpPr>
        <p:sp>
          <p:nvSpPr>
            <p:cNvPr id="549" name="Google Shape;549;p57"/>
            <p:cNvSpPr/>
            <p:nvPr/>
          </p:nvSpPr>
          <p:spPr>
            <a:xfrm>
              <a:off x="4427947" y="1460995"/>
              <a:ext cx="478932" cy="478932"/>
            </a:xfrm>
            <a:prstGeom prst="roundRect">
              <a:avLst>
                <a:gd name="adj" fmla="val 16667"/>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50" name="Google Shape;550;p57"/>
            <p:cNvSpPr txBox="1"/>
            <p:nvPr/>
          </p:nvSpPr>
          <p:spPr>
            <a:xfrm>
              <a:off x="4467756" y="1501070"/>
              <a:ext cx="478932" cy="52322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800" b="1">
                  <a:solidFill>
                    <a:schemeClr val="lt1"/>
                  </a:solidFill>
                  <a:latin typeface="Arial"/>
                  <a:ea typeface="Arial"/>
                  <a:cs typeface="Arial"/>
                  <a:sym typeface="Arial"/>
                </a:rPr>
                <a:t>3</a:t>
              </a:r>
              <a:endParaRPr/>
            </a:p>
          </p:txBody>
        </p:sp>
      </p:grpSp>
      <p:grpSp>
        <p:nvGrpSpPr>
          <p:cNvPr id="551" name="Google Shape;551;p57"/>
          <p:cNvGrpSpPr/>
          <p:nvPr/>
        </p:nvGrpSpPr>
        <p:grpSpPr>
          <a:xfrm>
            <a:off x="637167" y="4223752"/>
            <a:ext cx="518741" cy="563295"/>
            <a:chOff x="4427947" y="1460995"/>
            <a:chExt cx="518741" cy="563295"/>
          </a:xfrm>
        </p:grpSpPr>
        <p:sp>
          <p:nvSpPr>
            <p:cNvPr id="552" name="Google Shape;552;p57"/>
            <p:cNvSpPr/>
            <p:nvPr/>
          </p:nvSpPr>
          <p:spPr>
            <a:xfrm>
              <a:off x="4427947" y="1460995"/>
              <a:ext cx="478932" cy="478932"/>
            </a:xfrm>
            <a:prstGeom prst="roundRect">
              <a:avLst>
                <a:gd name="adj" fmla="val 16667"/>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53" name="Google Shape;553;p57"/>
            <p:cNvSpPr txBox="1"/>
            <p:nvPr/>
          </p:nvSpPr>
          <p:spPr>
            <a:xfrm>
              <a:off x="4467756" y="1501070"/>
              <a:ext cx="478932" cy="52322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800" b="1">
                  <a:solidFill>
                    <a:schemeClr val="lt1"/>
                  </a:solidFill>
                  <a:latin typeface="Arial"/>
                  <a:ea typeface="Arial"/>
                  <a:cs typeface="Arial"/>
                  <a:sym typeface="Arial"/>
                </a:rPr>
                <a:t>4</a:t>
              </a:r>
              <a:endParaRPr/>
            </a:p>
          </p:txBody>
        </p:sp>
      </p:grpSp>
      <p:grpSp>
        <p:nvGrpSpPr>
          <p:cNvPr id="554" name="Google Shape;554;p57"/>
          <p:cNvGrpSpPr/>
          <p:nvPr/>
        </p:nvGrpSpPr>
        <p:grpSpPr>
          <a:xfrm>
            <a:off x="3074851" y="4223752"/>
            <a:ext cx="518741" cy="563295"/>
            <a:chOff x="4427947" y="1460995"/>
            <a:chExt cx="518741" cy="563295"/>
          </a:xfrm>
        </p:grpSpPr>
        <p:sp>
          <p:nvSpPr>
            <p:cNvPr id="555" name="Google Shape;555;p57"/>
            <p:cNvSpPr/>
            <p:nvPr/>
          </p:nvSpPr>
          <p:spPr>
            <a:xfrm>
              <a:off x="4427947" y="1460995"/>
              <a:ext cx="478932" cy="478932"/>
            </a:xfrm>
            <a:prstGeom prst="roundRect">
              <a:avLst>
                <a:gd name="adj" fmla="val 16667"/>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56" name="Google Shape;556;p57"/>
            <p:cNvSpPr txBox="1"/>
            <p:nvPr/>
          </p:nvSpPr>
          <p:spPr>
            <a:xfrm>
              <a:off x="4467756" y="1501070"/>
              <a:ext cx="478932" cy="52322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800" b="1">
                  <a:solidFill>
                    <a:schemeClr val="lt1"/>
                  </a:solidFill>
                  <a:latin typeface="Arial"/>
                  <a:ea typeface="Arial"/>
                  <a:cs typeface="Arial"/>
                  <a:sym typeface="Arial"/>
                </a:rPr>
                <a:t>5</a:t>
              </a:r>
              <a:endParaRPr/>
            </a:p>
          </p:txBody>
        </p:sp>
      </p:grpSp>
      <p:pic>
        <p:nvPicPr>
          <p:cNvPr id="557" name="Google Shape;557;p57"/>
          <p:cNvPicPr preferRelativeResize="0"/>
          <p:nvPr/>
        </p:nvPicPr>
        <p:blipFill rotWithShape="1">
          <a:blip r:embed="rId6">
            <a:alphaModFix/>
          </a:blip>
          <a:srcRect/>
          <a:stretch/>
        </p:blipFill>
        <p:spPr>
          <a:xfrm>
            <a:off x="7707529" y="1460226"/>
            <a:ext cx="1345978" cy="1534415"/>
          </a:xfrm>
          <a:prstGeom prst="rect">
            <a:avLst/>
          </a:prstGeom>
          <a:noFill/>
          <a:ln>
            <a:noFill/>
          </a:ln>
        </p:spPr>
      </p:pic>
      <p:pic>
        <p:nvPicPr>
          <p:cNvPr id="558" name="Google Shape;558;p57"/>
          <p:cNvPicPr preferRelativeResize="0"/>
          <p:nvPr/>
        </p:nvPicPr>
        <p:blipFill rotWithShape="1">
          <a:blip r:embed="rId7">
            <a:alphaModFix/>
          </a:blip>
          <a:srcRect/>
          <a:stretch/>
        </p:blipFill>
        <p:spPr>
          <a:xfrm>
            <a:off x="945500" y="4263827"/>
            <a:ext cx="1622727" cy="1722367"/>
          </a:xfrm>
          <a:prstGeom prst="rect">
            <a:avLst/>
          </a:prstGeom>
          <a:noFill/>
          <a:ln>
            <a:noFill/>
          </a:ln>
        </p:spPr>
      </p:pic>
      <p:sp>
        <p:nvSpPr>
          <p:cNvPr id="559" name="Google Shape;559;p57"/>
          <p:cNvSpPr/>
          <p:nvPr/>
        </p:nvSpPr>
        <p:spPr>
          <a:xfrm>
            <a:off x="3274508" y="6041747"/>
            <a:ext cx="1935613" cy="430887"/>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200" b="1">
                <a:solidFill>
                  <a:schemeClr val="accent3"/>
                </a:solidFill>
                <a:latin typeface="Arial"/>
                <a:ea typeface="Arial"/>
                <a:cs typeface="Arial"/>
                <a:sym typeface="Arial"/>
              </a:rPr>
              <a:t>Rinse Again</a:t>
            </a:r>
            <a:endParaRPr/>
          </a:p>
        </p:txBody>
      </p:sp>
      <p:grpSp>
        <p:nvGrpSpPr>
          <p:cNvPr id="560" name="Google Shape;560;p57"/>
          <p:cNvGrpSpPr/>
          <p:nvPr/>
        </p:nvGrpSpPr>
        <p:grpSpPr>
          <a:xfrm>
            <a:off x="5563923" y="4263827"/>
            <a:ext cx="518741" cy="577390"/>
            <a:chOff x="4427947" y="1460995"/>
            <a:chExt cx="518741" cy="577390"/>
          </a:xfrm>
        </p:grpSpPr>
        <p:sp>
          <p:nvSpPr>
            <p:cNvPr id="561" name="Google Shape;561;p57"/>
            <p:cNvSpPr/>
            <p:nvPr/>
          </p:nvSpPr>
          <p:spPr>
            <a:xfrm>
              <a:off x="4427947" y="1460995"/>
              <a:ext cx="478932" cy="478932"/>
            </a:xfrm>
            <a:prstGeom prst="roundRect">
              <a:avLst>
                <a:gd name="adj" fmla="val 16667"/>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62" name="Google Shape;562;p57"/>
            <p:cNvSpPr txBox="1"/>
            <p:nvPr/>
          </p:nvSpPr>
          <p:spPr>
            <a:xfrm>
              <a:off x="4467756" y="1515165"/>
              <a:ext cx="478932" cy="52322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800" b="1">
                  <a:solidFill>
                    <a:schemeClr val="lt1"/>
                  </a:solidFill>
                  <a:latin typeface="Arial"/>
                  <a:ea typeface="Arial"/>
                  <a:cs typeface="Arial"/>
                  <a:sym typeface="Arial"/>
                </a:rPr>
                <a:t>6</a:t>
              </a:r>
              <a:endParaRPr/>
            </a:p>
          </p:txBody>
        </p:sp>
      </p:grpSp>
      <p:pic>
        <p:nvPicPr>
          <p:cNvPr id="563" name="Google Shape;563;p57"/>
          <p:cNvPicPr preferRelativeResize="0"/>
          <p:nvPr/>
        </p:nvPicPr>
        <p:blipFill rotWithShape="1">
          <a:blip r:embed="rId4">
            <a:alphaModFix/>
          </a:blip>
          <a:srcRect/>
          <a:stretch/>
        </p:blipFill>
        <p:spPr>
          <a:xfrm>
            <a:off x="3707685" y="4554121"/>
            <a:ext cx="1081098" cy="1219378"/>
          </a:xfrm>
          <a:prstGeom prst="rect">
            <a:avLst/>
          </a:prstGeom>
          <a:noFill/>
          <a:ln>
            <a:noFill/>
          </a:ln>
        </p:spPr>
      </p:pic>
      <p:sp>
        <p:nvSpPr>
          <p:cNvPr id="564" name="Google Shape;564;p57"/>
          <p:cNvSpPr/>
          <p:nvPr/>
        </p:nvSpPr>
        <p:spPr>
          <a:xfrm>
            <a:off x="8013186" y="6017362"/>
            <a:ext cx="2746218" cy="769441"/>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200" b="1">
                <a:solidFill>
                  <a:schemeClr val="accent3"/>
                </a:solidFill>
                <a:latin typeface="Arial"/>
                <a:ea typeface="Arial"/>
                <a:cs typeface="Arial"/>
                <a:sym typeface="Arial"/>
              </a:rPr>
              <a:t>Dry Upside </a:t>
            </a:r>
            <a:endParaRPr/>
          </a:p>
          <a:p>
            <a:pPr marL="0" marR="0" lvl="0" indent="0" algn="ctr" rtl="0">
              <a:spcBef>
                <a:spcPts val="0"/>
              </a:spcBef>
              <a:spcAft>
                <a:spcPts val="0"/>
              </a:spcAft>
              <a:buNone/>
            </a:pPr>
            <a:r>
              <a:rPr lang="en-US" sz="2200" b="1">
                <a:solidFill>
                  <a:schemeClr val="accent3"/>
                </a:solidFill>
                <a:latin typeface="Arial"/>
                <a:ea typeface="Arial"/>
                <a:cs typeface="Arial"/>
                <a:sym typeface="Arial"/>
              </a:rPr>
              <a:t>Down</a:t>
            </a:r>
            <a:endParaRPr/>
          </a:p>
        </p:txBody>
      </p:sp>
      <p:grpSp>
        <p:nvGrpSpPr>
          <p:cNvPr id="565" name="Google Shape;565;p57"/>
          <p:cNvGrpSpPr/>
          <p:nvPr/>
        </p:nvGrpSpPr>
        <p:grpSpPr>
          <a:xfrm>
            <a:off x="8601363" y="4477311"/>
            <a:ext cx="1265514" cy="1459703"/>
            <a:chOff x="8887078" y="2936672"/>
            <a:chExt cx="895555" cy="1032975"/>
          </a:xfrm>
        </p:grpSpPr>
        <p:sp>
          <p:nvSpPr>
            <p:cNvPr id="566" name="Google Shape;566;p57"/>
            <p:cNvSpPr/>
            <p:nvPr/>
          </p:nvSpPr>
          <p:spPr>
            <a:xfrm>
              <a:off x="9148943" y="2936672"/>
              <a:ext cx="633690" cy="1032975"/>
            </a:xfrm>
            <a:custGeom>
              <a:avLst/>
              <a:gdLst/>
              <a:ahLst/>
              <a:cxnLst/>
              <a:rect l="l" t="t" r="r" b="b"/>
              <a:pathLst>
                <a:path w="684357" h="1115568" extrusionOk="0">
                  <a:moveTo>
                    <a:pt x="22187" y="1030034"/>
                  </a:moveTo>
                  <a:cubicBezTo>
                    <a:pt x="37331" y="1033367"/>
                    <a:pt x="52476" y="1023652"/>
                    <a:pt x="55810" y="1008507"/>
                  </a:cubicBezTo>
                  <a:lnTo>
                    <a:pt x="78194" y="906304"/>
                  </a:lnTo>
                  <a:lnTo>
                    <a:pt x="96482" y="913829"/>
                  </a:lnTo>
                  <a:cubicBezTo>
                    <a:pt x="116865" y="922115"/>
                    <a:pt x="133439" y="945547"/>
                    <a:pt x="133343" y="965740"/>
                  </a:cubicBezTo>
                  <a:lnTo>
                    <a:pt x="133343" y="1015460"/>
                  </a:lnTo>
                  <a:lnTo>
                    <a:pt x="132200" y="1015460"/>
                  </a:lnTo>
                  <a:cubicBezTo>
                    <a:pt x="119342" y="1015460"/>
                    <a:pt x="108864" y="1025938"/>
                    <a:pt x="108864" y="1038797"/>
                  </a:cubicBezTo>
                  <a:lnTo>
                    <a:pt x="108864" y="1092232"/>
                  </a:lnTo>
                  <a:cubicBezTo>
                    <a:pt x="108864" y="1105091"/>
                    <a:pt x="119342" y="1115568"/>
                    <a:pt x="132200" y="1115568"/>
                  </a:cubicBezTo>
                  <a:lnTo>
                    <a:pt x="552062" y="1115568"/>
                  </a:lnTo>
                  <a:cubicBezTo>
                    <a:pt x="564921" y="1115568"/>
                    <a:pt x="575399" y="1105091"/>
                    <a:pt x="575399" y="1092232"/>
                  </a:cubicBezTo>
                  <a:lnTo>
                    <a:pt x="575399" y="1038797"/>
                  </a:lnTo>
                  <a:cubicBezTo>
                    <a:pt x="575399" y="1025938"/>
                    <a:pt x="564921" y="1015460"/>
                    <a:pt x="552062" y="1015460"/>
                  </a:cubicBezTo>
                  <a:lnTo>
                    <a:pt x="551015" y="1015460"/>
                  </a:lnTo>
                  <a:lnTo>
                    <a:pt x="551015" y="965740"/>
                  </a:lnTo>
                  <a:cubicBezTo>
                    <a:pt x="550824" y="945547"/>
                    <a:pt x="567398" y="922115"/>
                    <a:pt x="587781" y="913829"/>
                  </a:cubicBezTo>
                  <a:lnTo>
                    <a:pt x="606260" y="906304"/>
                  </a:lnTo>
                  <a:lnTo>
                    <a:pt x="628548" y="1008507"/>
                  </a:lnTo>
                  <a:cubicBezTo>
                    <a:pt x="631882" y="1023747"/>
                    <a:pt x="646931" y="1033367"/>
                    <a:pt x="662171" y="1030034"/>
                  </a:cubicBezTo>
                  <a:cubicBezTo>
                    <a:pt x="677411" y="1026700"/>
                    <a:pt x="687032" y="1011650"/>
                    <a:pt x="683698" y="996410"/>
                  </a:cubicBezTo>
                  <a:lnTo>
                    <a:pt x="648741" y="836390"/>
                  </a:lnTo>
                  <a:lnTo>
                    <a:pt x="648741" y="40005"/>
                  </a:lnTo>
                  <a:cubicBezTo>
                    <a:pt x="648741" y="18002"/>
                    <a:pt x="630739" y="0"/>
                    <a:pt x="608736" y="0"/>
                  </a:cubicBezTo>
                  <a:lnTo>
                    <a:pt x="75622" y="0"/>
                  </a:lnTo>
                  <a:cubicBezTo>
                    <a:pt x="53619" y="0"/>
                    <a:pt x="35617" y="18002"/>
                    <a:pt x="35617" y="40005"/>
                  </a:cubicBezTo>
                  <a:lnTo>
                    <a:pt x="35617" y="836295"/>
                  </a:lnTo>
                  <a:lnTo>
                    <a:pt x="660" y="996315"/>
                  </a:lnTo>
                  <a:cubicBezTo>
                    <a:pt x="-2674" y="1011650"/>
                    <a:pt x="6947" y="1026700"/>
                    <a:pt x="22187" y="1030034"/>
                  </a:cubicBezTo>
                  <a:close/>
                </a:path>
              </a:pathLst>
            </a:custGeom>
            <a:solidFill>
              <a:srgbClr val="682623"/>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567" name="Google Shape;567;p57"/>
            <p:cNvSpPr/>
            <p:nvPr/>
          </p:nvSpPr>
          <p:spPr>
            <a:xfrm>
              <a:off x="8887078" y="3173659"/>
              <a:ext cx="163591" cy="460206"/>
            </a:xfrm>
            <a:custGeom>
              <a:avLst/>
              <a:gdLst/>
              <a:ahLst/>
              <a:cxnLst/>
              <a:rect l="l" t="t" r="r" b="b"/>
              <a:pathLst>
                <a:path w="176671" h="497002" extrusionOk="0">
                  <a:moveTo>
                    <a:pt x="138875" y="24955"/>
                  </a:moveTo>
                  <a:lnTo>
                    <a:pt x="138875" y="361283"/>
                  </a:lnTo>
                  <a:lnTo>
                    <a:pt x="156305" y="361283"/>
                  </a:lnTo>
                  <a:cubicBezTo>
                    <a:pt x="160496" y="361283"/>
                    <a:pt x="164592" y="362617"/>
                    <a:pt x="168021" y="365093"/>
                  </a:cubicBezTo>
                  <a:cubicBezTo>
                    <a:pt x="177260" y="371666"/>
                    <a:pt x="179451" y="384429"/>
                    <a:pt x="172879" y="393668"/>
                  </a:cubicBezTo>
                  <a:lnTo>
                    <a:pt x="104966" y="488442"/>
                  </a:lnTo>
                  <a:cubicBezTo>
                    <a:pt x="103632" y="490252"/>
                    <a:pt x="102013" y="491871"/>
                    <a:pt x="100203" y="493205"/>
                  </a:cubicBezTo>
                  <a:cubicBezTo>
                    <a:pt x="91059" y="499777"/>
                    <a:pt x="78296" y="497586"/>
                    <a:pt x="71819" y="488442"/>
                  </a:cubicBezTo>
                  <a:lnTo>
                    <a:pt x="3905" y="393668"/>
                  </a:lnTo>
                  <a:cubicBezTo>
                    <a:pt x="1334" y="390049"/>
                    <a:pt x="0" y="385858"/>
                    <a:pt x="0" y="381476"/>
                  </a:cubicBezTo>
                  <a:cubicBezTo>
                    <a:pt x="95" y="370237"/>
                    <a:pt x="9239" y="361093"/>
                    <a:pt x="20479" y="361188"/>
                  </a:cubicBezTo>
                  <a:lnTo>
                    <a:pt x="38100" y="361188"/>
                  </a:lnTo>
                  <a:lnTo>
                    <a:pt x="38100" y="25051"/>
                  </a:lnTo>
                  <a:lnTo>
                    <a:pt x="38100" y="25051"/>
                  </a:lnTo>
                  <a:cubicBezTo>
                    <a:pt x="38100" y="11239"/>
                    <a:pt x="49340" y="0"/>
                    <a:pt x="63151" y="0"/>
                  </a:cubicBezTo>
                  <a:lnTo>
                    <a:pt x="113824" y="0"/>
                  </a:lnTo>
                  <a:cubicBezTo>
                    <a:pt x="127635" y="0"/>
                    <a:pt x="138779" y="11144"/>
                    <a:pt x="138875" y="24955"/>
                  </a:cubicBezTo>
                  <a:close/>
                </a:path>
              </a:pathLst>
            </a:custGeom>
            <a:solidFill>
              <a:schemeClr val="accent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pic>
          <p:nvPicPr>
            <p:cNvPr id="568" name="Google Shape;568;p57"/>
            <p:cNvPicPr preferRelativeResize="0"/>
            <p:nvPr/>
          </p:nvPicPr>
          <p:blipFill rotWithShape="1">
            <a:blip r:embed="rId8">
              <a:alphaModFix/>
            </a:blip>
            <a:srcRect/>
            <a:stretch/>
          </p:blipFill>
          <p:spPr>
            <a:xfrm>
              <a:off x="9394350" y="3471174"/>
              <a:ext cx="142875" cy="200025"/>
            </a:xfrm>
            <a:prstGeom prst="rect">
              <a:avLst/>
            </a:prstGeom>
            <a:noFill/>
            <a:ln>
              <a:noFill/>
            </a:ln>
          </p:spPr>
        </p:pic>
      </p:grpSp>
      <p:grpSp>
        <p:nvGrpSpPr>
          <p:cNvPr id="569" name="Google Shape;569;p57"/>
          <p:cNvGrpSpPr/>
          <p:nvPr/>
        </p:nvGrpSpPr>
        <p:grpSpPr>
          <a:xfrm>
            <a:off x="8013186" y="4263827"/>
            <a:ext cx="550640" cy="563295"/>
            <a:chOff x="4427947" y="1460995"/>
            <a:chExt cx="550640" cy="563295"/>
          </a:xfrm>
        </p:grpSpPr>
        <p:sp>
          <p:nvSpPr>
            <p:cNvPr id="570" name="Google Shape;570;p57"/>
            <p:cNvSpPr/>
            <p:nvPr/>
          </p:nvSpPr>
          <p:spPr>
            <a:xfrm>
              <a:off x="4427947" y="1460995"/>
              <a:ext cx="478932" cy="478932"/>
            </a:xfrm>
            <a:prstGeom prst="roundRect">
              <a:avLst>
                <a:gd name="adj" fmla="val 16667"/>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71" name="Google Shape;571;p57"/>
            <p:cNvSpPr txBox="1"/>
            <p:nvPr/>
          </p:nvSpPr>
          <p:spPr>
            <a:xfrm>
              <a:off x="4499655" y="1501070"/>
              <a:ext cx="478932" cy="52322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800" b="1">
                  <a:solidFill>
                    <a:schemeClr val="lt1"/>
                  </a:solidFill>
                  <a:latin typeface="Arial"/>
                  <a:ea typeface="Arial"/>
                  <a:cs typeface="Arial"/>
                  <a:sym typeface="Arial"/>
                </a:rPr>
                <a:t>7</a:t>
              </a:r>
              <a:endParaRPr/>
            </a:p>
          </p:txBody>
        </p:sp>
      </p:gr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575"/>
        <p:cNvGrpSpPr/>
        <p:nvPr/>
      </p:nvGrpSpPr>
      <p:grpSpPr>
        <a:xfrm>
          <a:off x="0" y="0"/>
          <a:ext cx="0" cy="0"/>
          <a:chOff x="0" y="0"/>
          <a:chExt cx="0" cy="0"/>
        </a:xfrm>
      </p:grpSpPr>
      <p:sp>
        <p:nvSpPr>
          <p:cNvPr id="576" name="Google Shape;576;p58"/>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Arial"/>
              <a:buNone/>
            </a:pPr>
            <a:r>
              <a:rPr lang="en-US"/>
              <a:t>1.2 Disinfecting with Boiling Water (No Bleach) </a:t>
            </a:r>
            <a:endParaRPr/>
          </a:p>
        </p:txBody>
      </p:sp>
      <p:sp>
        <p:nvSpPr>
          <p:cNvPr id="577" name="Google Shape;577;p58"/>
          <p:cNvSpPr/>
          <p:nvPr/>
        </p:nvSpPr>
        <p:spPr>
          <a:xfrm>
            <a:off x="1864174" y="3541059"/>
            <a:ext cx="1775460" cy="430887"/>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200" b="1">
                <a:solidFill>
                  <a:schemeClr val="accent3"/>
                </a:solidFill>
                <a:latin typeface="Arial"/>
                <a:ea typeface="Arial"/>
                <a:cs typeface="Arial"/>
                <a:sym typeface="Arial"/>
              </a:rPr>
              <a:t>Soap</a:t>
            </a:r>
            <a:endParaRPr/>
          </a:p>
        </p:txBody>
      </p:sp>
      <p:sp>
        <p:nvSpPr>
          <p:cNvPr id="578" name="Google Shape;578;p58"/>
          <p:cNvSpPr/>
          <p:nvPr/>
        </p:nvSpPr>
        <p:spPr>
          <a:xfrm>
            <a:off x="4900636" y="3541059"/>
            <a:ext cx="1109643" cy="430887"/>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200" b="1">
                <a:solidFill>
                  <a:schemeClr val="accent3"/>
                </a:solidFill>
                <a:latin typeface="Arial"/>
                <a:ea typeface="Arial"/>
                <a:cs typeface="Arial"/>
                <a:sym typeface="Arial"/>
              </a:rPr>
              <a:t>Rinse</a:t>
            </a:r>
            <a:endParaRPr/>
          </a:p>
        </p:txBody>
      </p:sp>
      <p:sp>
        <p:nvSpPr>
          <p:cNvPr id="579" name="Google Shape;579;p58"/>
          <p:cNvSpPr/>
          <p:nvPr/>
        </p:nvSpPr>
        <p:spPr>
          <a:xfrm>
            <a:off x="3058631" y="6001563"/>
            <a:ext cx="1775460" cy="430887"/>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200" b="1">
                <a:solidFill>
                  <a:schemeClr val="accent3"/>
                </a:solidFill>
                <a:latin typeface="Arial"/>
                <a:ea typeface="Arial"/>
                <a:cs typeface="Arial"/>
                <a:sym typeface="Arial"/>
              </a:rPr>
              <a:t>Sun-Dry</a:t>
            </a:r>
            <a:endParaRPr/>
          </a:p>
        </p:txBody>
      </p:sp>
      <p:sp>
        <p:nvSpPr>
          <p:cNvPr id="580" name="Google Shape;580;p58"/>
          <p:cNvSpPr/>
          <p:nvPr/>
        </p:nvSpPr>
        <p:spPr>
          <a:xfrm>
            <a:off x="6788382" y="3541059"/>
            <a:ext cx="2529361" cy="430887"/>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200" b="1">
                <a:solidFill>
                  <a:schemeClr val="accent3"/>
                </a:solidFill>
                <a:latin typeface="Arial"/>
                <a:ea typeface="Arial"/>
                <a:cs typeface="Arial"/>
                <a:sym typeface="Arial"/>
              </a:rPr>
              <a:t>Boiling Water</a:t>
            </a:r>
            <a:endParaRPr/>
          </a:p>
        </p:txBody>
      </p:sp>
      <p:sp>
        <p:nvSpPr>
          <p:cNvPr id="581" name="Google Shape;581;p58"/>
          <p:cNvSpPr/>
          <p:nvPr/>
        </p:nvSpPr>
        <p:spPr>
          <a:xfrm>
            <a:off x="5678691" y="6017362"/>
            <a:ext cx="2746218" cy="430887"/>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200" b="1">
                <a:solidFill>
                  <a:schemeClr val="accent3"/>
                </a:solidFill>
                <a:latin typeface="Arial"/>
                <a:ea typeface="Arial"/>
                <a:cs typeface="Arial"/>
                <a:sym typeface="Arial"/>
              </a:rPr>
              <a:t>Dry Upside Down</a:t>
            </a:r>
            <a:endParaRPr/>
          </a:p>
        </p:txBody>
      </p:sp>
      <p:pic>
        <p:nvPicPr>
          <p:cNvPr id="582" name="Google Shape;582;p58"/>
          <p:cNvPicPr preferRelativeResize="0"/>
          <p:nvPr/>
        </p:nvPicPr>
        <p:blipFill rotWithShape="1">
          <a:blip r:embed="rId3">
            <a:alphaModFix/>
          </a:blip>
          <a:srcRect/>
          <a:stretch/>
        </p:blipFill>
        <p:spPr>
          <a:xfrm>
            <a:off x="1164971" y="1913214"/>
            <a:ext cx="2317274" cy="1570258"/>
          </a:xfrm>
          <a:prstGeom prst="rect">
            <a:avLst/>
          </a:prstGeom>
          <a:noFill/>
          <a:ln>
            <a:noFill/>
          </a:ln>
        </p:spPr>
      </p:pic>
      <p:pic>
        <p:nvPicPr>
          <p:cNvPr id="583" name="Google Shape;583;p58"/>
          <p:cNvPicPr preferRelativeResize="0"/>
          <p:nvPr/>
        </p:nvPicPr>
        <p:blipFill rotWithShape="1">
          <a:blip r:embed="rId4">
            <a:alphaModFix/>
          </a:blip>
          <a:srcRect/>
          <a:stretch/>
        </p:blipFill>
        <p:spPr>
          <a:xfrm>
            <a:off x="4857373" y="1910374"/>
            <a:ext cx="1333878" cy="1504490"/>
          </a:xfrm>
          <a:prstGeom prst="rect">
            <a:avLst/>
          </a:prstGeom>
          <a:noFill/>
          <a:ln>
            <a:noFill/>
          </a:ln>
        </p:spPr>
      </p:pic>
      <p:pic>
        <p:nvPicPr>
          <p:cNvPr id="584" name="Google Shape;584;p58"/>
          <p:cNvPicPr preferRelativeResize="0"/>
          <p:nvPr/>
        </p:nvPicPr>
        <p:blipFill rotWithShape="1">
          <a:blip r:embed="rId5">
            <a:alphaModFix/>
          </a:blip>
          <a:srcRect/>
          <a:stretch/>
        </p:blipFill>
        <p:spPr>
          <a:xfrm>
            <a:off x="3108931" y="4201971"/>
            <a:ext cx="1715229" cy="1715229"/>
          </a:xfrm>
          <a:prstGeom prst="rect">
            <a:avLst/>
          </a:prstGeom>
          <a:noFill/>
          <a:ln>
            <a:noFill/>
          </a:ln>
        </p:spPr>
      </p:pic>
      <p:grpSp>
        <p:nvGrpSpPr>
          <p:cNvPr id="585" name="Google Shape;585;p58"/>
          <p:cNvGrpSpPr/>
          <p:nvPr/>
        </p:nvGrpSpPr>
        <p:grpSpPr>
          <a:xfrm>
            <a:off x="6266868" y="4477311"/>
            <a:ext cx="1265514" cy="1459703"/>
            <a:chOff x="8887078" y="2936672"/>
            <a:chExt cx="895555" cy="1032975"/>
          </a:xfrm>
        </p:grpSpPr>
        <p:sp>
          <p:nvSpPr>
            <p:cNvPr id="586" name="Google Shape;586;p58"/>
            <p:cNvSpPr/>
            <p:nvPr/>
          </p:nvSpPr>
          <p:spPr>
            <a:xfrm>
              <a:off x="9148943" y="2936672"/>
              <a:ext cx="633690" cy="1032975"/>
            </a:xfrm>
            <a:custGeom>
              <a:avLst/>
              <a:gdLst/>
              <a:ahLst/>
              <a:cxnLst/>
              <a:rect l="l" t="t" r="r" b="b"/>
              <a:pathLst>
                <a:path w="684357" h="1115568" extrusionOk="0">
                  <a:moveTo>
                    <a:pt x="22187" y="1030034"/>
                  </a:moveTo>
                  <a:cubicBezTo>
                    <a:pt x="37331" y="1033367"/>
                    <a:pt x="52476" y="1023652"/>
                    <a:pt x="55810" y="1008507"/>
                  </a:cubicBezTo>
                  <a:lnTo>
                    <a:pt x="78194" y="906304"/>
                  </a:lnTo>
                  <a:lnTo>
                    <a:pt x="96482" y="913829"/>
                  </a:lnTo>
                  <a:cubicBezTo>
                    <a:pt x="116865" y="922115"/>
                    <a:pt x="133439" y="945547"/>
                    <a:pt x="133343" y="965740"/>
                  </a:cubicBezTo>
                  <a:lnTo>
                    <a:pt x="133343" y="1015460"/>
                  </a:lnTo>
                  <a:lnTo>
                    <a:pt x="132200" y="1015460"/>
                  </a:lnTo>
                  <a:cubicBezTo>
                    <a:pt x="119342" y="1015460"/>
                    <a:pt x="108864" y="1025938"/>
                    <a:pt x="108864" y="1038797"/>
                  </a:cubicBezTo>
                  <a:lnTo>
                    <a:pt x="108864" y="1092232"/>
                  </a:lnTo>
                  <a:cubicBezTo>
                    <a:pt x="108864" y="1105091"/>
                    <a:pt x="119342" y="1115568"/>
                    <a:pt x="132200" y="1115568"/>
                  </a:cubicBezTo>
                  <a:lnTo>
                    <a:pt x="552062" y="1115568"/>
                  </a:lnTo>
                  <a:cubicBezTo>
                    <a:pt x="564921" y="1115568"/>
                    <a:pt x="575399" y="1105091"/>
                    <a:pt x="575399" y="1092232"/>
                  </a:cubicBezTo>
                  <a:lnTo>
                    <a:pt x="575399" y="1038797"/>
                  </a:lnTo>
                  <a:cubicBezTo>
                    <a:pt x="575399" y="1025938"/>
                    <a:pt x="564921" y="1015460"/>
                    <a:pt x="552062" y="1015460"/>
                  </a:cubicBezTo>
                  <a:lnTo>
                    <a:pt x="551015" y="1015460"/>
                  </a:lnTo>
                  <a:lnTo>
                    <a:pt x="551015" y="965740"/>
                  </a:lnTo>
                  <a:cubicBezTo>
                    <a:pt x="550824" y="945547"/>
                    <a:pt x="567398" y="922115"/>
                    <a:pt x="587781" y="913829"/>
                  </a:cubicBezTo>
                  <a:lnTo>
                    <a:pt x="606260" y="906304"/>
                  </a:lnTo>
                  <a:lnTo>
                    <a:pt x="628548" y="1008507"/>
                  </a:lnTo>
                  <a:cubicBezTo>
                    <a:pt x="631882" y="1023747"/>
                    <a:pt x="646931" y="1033367"/>
                    <a:pt x="662171" y="1030034"/>
                  </a:cubicBezTo>
                  <a:cubicBezTo>
                    <a:pt x="677411" y="1026700"/>
                    <a:pt x="687032" y="1011650"/>
                    <a:pt x="683698" y="996410"/>
                  </a:cubicBezTo>
                  <a:lnTo>
                    <a:pt x="648741" y="836390"/>
                  </a:lnTo>
                  <a:lnTo>
                    <a:pt x="648741" y="40005"/>
                  </a:lnTo>
                  <a:cubicBezTo>
                    <a:pt x="648741" y="18002"/>
                    <a:pt x="630739" y="0"/>
                    <a:pt x="608736" y="0"/>
                  </a:cubicBezTo>
                  <a:lnTo>
                    <a:pt x="75622" y="0"/>
                  </a:lnTo>
                  <a:cubicBezTo>
                    <a:pt x="53619" y="0"/>
                    <a:pt x="35617" y="18002"/>
                    <a:pt x="35617" y="40005"/>
                  </a:cubicBezTo>
                  <a:lnTo>
                    <a:pt x="35617" y="836295"/>
                  </a:lnTo>
                  <a:lnTo>
                    <a:pt x="660" y="996315"/>
                  </a:lnTo>
                  <a:cubicBezTo>
                    <a:pt x="-2674" y="1011650"/>
                    <a:pt x="6947" y="1026700"/>
                    <a:pt x="22187" y="1030034"/>
                  </a:cubicBezTo>
                  <a:close/>
                </a:path>
              </a:pathLst>
            </a:custGeom>
            <a:solidFill>
              <a:srgbClr val="682623"/>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587" name="Google Shape;587;p58"/>
            <p:cNvSpPr/>
            <p:nvPr/>
          </p:nvSpPr>
          <p:spPr>
            <a:xfrm>
              <a:off x="8887078" y="3173659"/>
              <a:ext cx="163591" cy="460206"/>
            </a:xfrm>
            <a:custGeom>
              <a:avLst/>
              <a:gdLst/>
              <a:ahLst/>
              <a:cxnLst/>
              <a:rect l="l" t="t" r="r" b="b"/>
              <a:pathLst>
                <a:path w="176671" h="497002" extrusionOk="0">
                  <a:moveTo>
                    <a:pt x="138875" y="24955"/>
                  </a:moveTo>
                  <a:lnTo>
                    <a:pt x="138875" y="361283"/>
                  </a:lnTo>
                  <a:lnTo>
                    <a:pt x="156305" y="361283"/>
                  </a:lnTo>
                  <a:cubicBezTo>
                    <a:pt x="160496" y="361283"/>
                    <a:pt x="164592" y="362617"/>
                    <a:pt x="168021" y="365093"/>
                  </a:cubicBezTo>
                  <a:cubicBezTo>
                    <a:pt x="177260" y="371666"/>
                    <a:pt x="179451" y="384429"/>
                    <a:pt x="172879" y="393668"/>
                  </a:cubicBezTo>
                  <a:lnTo>
                    <a:pt x="104966" y="488442"/>
                  </a:lnTo>
                  <a:cubicBezTo>
                    <a:pt x="103632" y="490252"/>
                    <a:pt x="102013" y="491871"/>
                    <a:pt x="100203" y="493205"/>
                  </a:cubicBezTo>
                  <a:cubicBezTo>
                    <a:pt x="91059" y="499777"/>
                    <a:pt x="78296" y="497586"/>
                    <a:pt x="71819" y="488442"/>
                  </a:cubicBezTo>
                  <a:lnTo>
                    <a:pt x="3905" y="393668"/>
                  </a:lnTo>
                  <a:cubicBezTo>
                    <a:pt x="1334" y="390049"/>
                    <a:pt x="0" y="385858"/>
                    <a:pt x="0" y="381476"/>
                  </a:cubicBezTo>
                  <a:cubicBezTo>
                    <a:pt x="95" y="370237"/>
                    <a:pt x="9239" y="361093"/>
                    <a:pt x="20479" y="361188"/>
                  </a:cubicBezTo>
                  <a:lnTo>
                    <a:pt x="38100" y="361188"/>
                  </a:lnTo>
                  <a:lnTo>
                    <a:pt x="38100" y="25051"/>
                  </a:lnTo>
                  <a:lnTo>
                    <a:pt x="38100" y="25051"/>
                  </a:lnTo>
                  <a:cubicBezTo>
                    <a:pt x="38100" y="11239"/>
                    <a:pt x="49340" y="0"/>
                    <a:pt x="63151" y="0"/>
                  </a:cubicBezTo>
                  <a:lnTo>
                    <a:pt x="113824" y="0"/>
                  </a:lnTo>
                  <a:cubicBezTo>
                    <a:pt x="127635" y="0"/>
                    <a:pt x="138779" y="11144"/>
                    <a:pt x="138875" y="24955"/>
                  </a:cubicBezTo>
                  <a:close/>
                </a:path>
              </a:pathLst>
            </a:custGeom>
            <a:solidFill>
              <a:schemeClr val="accent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pic>
          <p:nvPicPr>
            <p:cNvPr id="588" name="Google Shape;588;p58"/>
            <p:cNvPicPr preferRelativeResize="0"/>
            <p:nvPr/>
          </p:nvPicPr>
          <p:blipFill rotWithShape="1">
            <a:blip r:embed="rId6">
              <a:alphaModFix/>
            </a:blip>
            <a:srcRect/>
            <a:stretch/>
          </p:blipFill>
          <p:spPr>
            <a:xfrm>
              <a:off x="9394350" y="3471174"/>
              <a:ext cx="142875" cy="200025"/>
            </a:xfrm>
            <a:prstGeom prst="rect">
              <a:avLst/>
            </a:prstGeom>
            <a:noFill/>
            <a:ln>
              <a:noFill/>
            </a:ln>
          </p:spPr>
        </p:pic>
      </p:grpSp>
      <p:grpSp>
        <p:nvGrpSpPr>
          <p:cNvPr id="589" name="Google Shape;589;p58"/>
          <p:cNvGrpSpPr/>
          <p:nvPr/>
        </p:nvGrpSpPr>
        <p:grpSpPr>
          <a:xfrm>
            <a:off x="1656489" y="1449221"/>
            <a:ext cx="527894" cy="563295"/>
            <a:chOff x="1656489" y="1401730"/>
            <a:chExt cx="527894" cy="563295"/>
          </a:xfrm>
        </p:grpSpPr>
        <p:sp>
          <p:nvSpPr>
            <p:cNvPr id="590" name="Google Shape;590;p58"/>
            <p:cNvSpPr/>
            <p:nvPr/>
          </p:nvSpPr>
          <p:spPr>
            <a:xfrm>
              <a:off x="1656489" y="1401730"/>
              <a:ext cx="478932" cy="478932"/>
            </a:xfrm>
            <a:prstGeom prst="roundRect">
              <a:avLst>
                <a:gd name="adj" fmla="val 16667"/>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91" name="Google Shape;591;p58"/>
            <p:cNvSpPr txBox="1"/>
            <p:nvPr/>
          </p:nvSpPr>
          <p:spPr>
            <a:xfrm>
              <a:off x="1705451" y="1441805"/>
              <a:ext cx="478932" cy="52322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800" b="1">
                  <a:solidFill>
                    <a:schemeClr val="lt1"/>
                  </a:solidFill>
                  <a:latin typeface="Arial"/>
                  <a:ea typeface="Arial"/>
                  <a:cs typeface="Arial"/>
                  <a:sym typeface="Arial"/>
                </a:rPr>
                <a:t>1</a:t>
              </a:r>
              <a:endParaRPr/>
            </a:p>
          </p:txBody>
        </p:sp>
      </p:grpSp>
      <p:grpSp>
        <p:nvGrpSpPr>
          <p:cNvPr id="592" name="Google Shape;592;p58"/>
          <p:cNvGrpSpPr/>
          <p:nvPr/>
        </p:nvGrpSpPr>
        <p:grpSpPr>
          <a:xfrm>
            <a:off x="4345228" y="1449221"/>
            <a:ext cx="518741" cy="563295"/>
            <a:chOff x="4427947" y="1460995"/>
            <a:chExt cx="518741" cy="563295"/>
          </a:xfrm>
        </p:grpSpPr>
        <p:sp>
          <p:nvSpPr>
            <p:cNvPr id="593" name="Google Shape;593;p58"/>
            <p:cNvSpPr/>
            <p:nvPr/>
          </p:nvSpPr>
          <p:spPr>
            <a:xfrm>
              <a:off x="4427947" y="1460995"/>
              <a:ext cx="478932" cy="478932"/>
            </a:xfrm>
            <a:prstGeom prst="roundRect">
              <a:avLst>
                <a:gd name="adj" fmla="val 16667"/>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94" name="Google Shape;594;p58"/>
            <p:cNvSpPr txBox="1"/>
            <p:nvPr/>
          </p:nvSpPr>
          <p:spPr>
            <a:xfrm>
              <a:off x="4467756" y="1501070"/>
              <a:ext cx="478932" cy="52322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800" b="1">
                  <a:solidFill>
                    <a:schemeClr val="lt1"/>
                  </a:solidFill>
                  <a:latin typeface="Arial"/>
                  <a:ea typeface="Arial"/>
                  <a:cs typeface="Arial"/>
                  <a:sym typeface="Arial"/>
                </a:rPr>
                <a:t>2</a:t>
              </a:r>
              <a:endParaRPr/>
            </a:p>
          </p:txBody>
        </p:sp>
      </p:grpSp>
      <p:grpSp>
        <p:nvGrpSpPr>
          <p:cNvPr id="595" name="Google Shape;595;p58"/>
          <p:cNvGrpSpPr/>
          <p:nvPr/>
        </p:nvGrpSpPr>
        <p:grpSpPr>
          <a:xfrm>
            <a:off x="7069150" y="1779514"/>
            <a:ext cx="2367731" cy="1587025"/>
            <a:chOff x="6930631" y="1481271"/>
            <a:chExt cx="2367731" cy="1587025"/>
          </a:xfrm>
        </p:grpSpPr>
        <p:sp>
          <p:nvSpPr>
            <p:cNvPr id="596" name="Google Shape;596;p58"/>
            <p:cNvSpPr/>
            <p:nvPr/>
          </p:nvSpPr>
          <p:spPr>
            <a:xfrm>
              <a:off x="7205988" y="2342519"/>
              <a:ext cx="1289906" cy="656258"/>
            </a:xfrm>
            <a:custGeom>
              <a:avLst/>
              <a:gdLst/>
              <a:ahLst/>
              <a:cxnLst/>
              <a:rect l="l" t="t" r="r" b="b"/>
              <a:pathLst>
                <a:path w="1097829" h="558536" extrusionOk="0">
                  <a:moveTo>
                    <a:pt x="1097829" y="158"/>
                  </a:moveTo>
                  <a:cubicBezTo>
                    <a:pt x="1051929" y="2366"/>
                    <a:pt x="1026849" y="26342"/>
                    <a:pt x="1008236" y="44008"/>
                  </a:cubicBezTo>
                  <a:cubicBezTo>
                    <a:pt x="991201" y="60254"/>
                    <a:pt x="983630" y="66721"/>
                    <a:pt x="964859" y="66721"/>
                  </a:cubicBezTo>
                  <a:cubicBezTo>
                    <a:pt x="946089" y="66721"/>
                    <a:pt x="938360" y="60097"/>
                    <a:pt x="921483" y="44008"/>
                  </a:cubicBezTo>
                  <a:cubicBezTo>
                    <a:pt x="901924" y="25395"/>
                    <a:pt x="875267" y="0"/>
                    <a:pt x="824792" y="0"/>
                  </a:cubicBezTo>
                  <a:cubicBezTo>
                    <a:pt x="774317" y="0"/>
                    <a:pt x="747660" y="25553"/>
                    <a:pt x="728101" y="44008"/>
                  </a:cubicBezTo>
                  <a:cubicBezTo>
                    <a:pt x="711065" y="60254"/>
                    <a:pt x="703494" y="66721"/>
                    <a:pt x="684724" y="66721"/>
                  </a:cubicBezTo>
                  <a:cubicBezTo>
                    <a:pt x="665953" y="66721"/>
                    <a:pt x="658224" y="60097"/>
                    <a:pt x="641189" y="44008"/>
                  </a:cubicBezTo>
                  <a:cubicBezTo>
                    <a:pt x="621630" y="25395"/>
                    <a:pt x="594973" y="0"/>
                    <a:pt x="544498" y="0"/>
                  </a:cubicBezTo>
                  <a:cubicBezTo>
                    <a:pt x="494023" y="0"/>
                    <a:pt x="467366" y="25553"/>
                    <a:pt x="447807" y="44008"/>
                  </a:cubicBezTo>
                  <a:cubicBezTo>
                    <a:pt x="430772" y="60254"/>
                    <a:pt x="423201" y="66721"/>
                    <a:pt x="404430" y="66721"/>
                  </a:cubicBezTo>
                  <a:cubicBezTo>
                    <a:pt x="385660" y="66721"/>
                    <a:pt x="377931" y="60097"/>
                    <a:pt x="361053" y="44008"/>
                  </a:cubicBezTo>
                  <a:cubicBezTo>
                    <a:pt x="341494" y="25395"/>
                    <a:pt x="314837" y="0"/>
                    <a:pt x="264362" y="0"/>
                  </a:cubicBezTo>
                  <a:cubicBezTo>
                    <a:pt x="213887" y="0"/>
                    <a:pt x="187230" y="25553"/>
                    <a:pt x="167671" y="44008"/>
                  </a:cubicBezTo>
                  <a:cubicBezTo>
                    <a:pt x="150636" y="60254"/>
                    <a:pt x="143065" y="66721"/>
                    <a:pt x="124294" y="66721"/>
                  </a:cubicBezTo>
                  <a:cubicBezTo>
                    <a:pt x="105524" y="66721"/>
                    <a:pt x="97795" y="60097"/>
                    <a:pt x="80918" y="44008"/>
                  </a:cubicBezTo>
                  <a:cubicBezTo>
                    <a:pt x="64671" y="28550"/>
                    <a:pt x="32809" y="3943"/>
                    <a:pt x="0" y="631"/>
                  </a:cubicBezTo>
                  <a:lnTo>
                    <a:pt x="166725" y="558536"/>
                  </a:lnTo>
                  <a:lnTo>
                    <a:pt x="940568" y="558536"/>
                  </a:lnTo>
                  <a:lnTo>
                    <a:pt x="1097829" y="158"/>
                  </a:lnTo>
                  <a:close/>
                </a:path>
              </a:pathLst>
            </a:custGeom>
            <a:solidFill>
              <a:srgbClr val="45546A"/>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597" name="Google Shape;597;p58"/>
            <p:cNvSpPr/>
            <p:nvPr/>
          </p:nvSpPr>
          <p:spPr>
            <a:xfrm>
              <a:off x="6930631" y="2211628"/>
              <a:ext cx="1810374" cy="856668"/>
            </a:xfrm>
            <a:custGeom>
              <a:avLst/>
              <a:gdLst/>
              <a:ahLst/>
              <a:cxnLst/>
              <a:rect l="l" t="t" r="r" b="b"/>
              <a:pathLst>
                <a:path w="1577341" h="746397" extrusionOk="0">
                  <a:moveTo>
                    <a:pt x="1180324" y="672578"/>
                  </a:moveTo>
                  <a:lnTo>
                    <a:pt x="406481" y="672578"/>
                  </a:lnTo>
                  <a:lnTo>
                    <a:pt x="239914" y="113095"/>
                  </a:lnTo>
                  <a:lnTo>
                    <a:pt x="213730" y="32336"/>
                  </a:lnTo>
                  <a:cubicBezTo>
                    <a:pt x="207420" y="13092"/>
                    <a:pt x="189596" y="0"/>
                    <a:pt x="169249" y="0"/>
                  </a:cubicBezTo>
                  <a:lnTo>
                    <a:pt x="46689" y="0"/>
                  </a:lnTo>
                  <a:cubicBezTo>
                    <a:pt x="20979" y="158"/>
                    <a:pt x="0" y="20979"/>
                    <a:pt x="0" y="46847"/>
                  </a:cubicBezTo>
                  <a:cubicBezTo>
                    <a:pt x="0" y="72715"/>
                    <a:pt x="20979" y="93536"/>
                    <a:pt x="46689" y="93536"/>
                  </a:cubicBezTo>
                  <a:lnTo>
                    <a:pt x="135178" y="93536"/>
                  </a:lnTo>
                  <a:lnTo>
                    <a:pt x="336920" y="714062"/>
                  </a:lnTo>
                  <a:cubicBezTo>
                    <a:pt x="343229" y="733306"/>
                    <a:pt x="361053" y="746398"/>
                    <a:pt x="381401" y="746398"/>
                  </a:cubicBezTo>
                  <a:lnTo>
                    <a:pt x="1196098" y="746398"/>
                  </a:lnTo>
                  <a:cubicBezTo>
                    <a:pt x="1216288" y="746398"/>
                    <a:pt x="1234269" y="733306"/>
                    <a:pt x="1240579" y="714062"/>
                  </a:cubicBezTo>
                  <a:lnTo>
                    <a:pt x="1442163" y="93536"/>
                  </a:lnTo>
                  <a:lnTo>
                    <a:pt x="1530652" y="93536"/>
                  </a:lnTo>
                  <a:cubicBezTo>
                    <a:pt x="1556520" y="93536"/>
                    <a:pt x="1577341" y="72558"/>
                    <a:pt x="1577341" y="46847"/>
                  </a:cubicBezTo>
                  <a:cubicBezTo>
                    <a:pt x="1577341" y="21136"/>
                    <a:pt x="1556520" y="158"/>
                    <a:pt x="1530652" y="158"/>
                  </a:cubicBezTo>
                  <a:lnTo>
                    <a:pt x="1408250" y="158"/>
                  </a:lnTo>
                  <a:cubicBezTo>
                    <a:pt x="1388060" y="158"/>
                    <a:pt x="1370078" y="13250"/>
                    <a:pt x="1363769" y="32493"/>
                  </a:cubicBezTo>
                  <a:lnTo>
                    <a:pt x="1337743" y="112780"/>
                  </a:lnTo>
                  <a:lnTo>
                    <a:pt x="1180324" y="672578"/>
                  </a:lnTo>
                  <a:close/>
                </a:path>
              </a:pathLst>
            </a:custGeom>
            <a:solidFill>
              <a:srgbClr val="682623"/>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598" name="Google Shape;598;p58"/>
            <p:cNvSpPr/>
            <p:nvPr/>
          </p:nvSpPr>
          <p:spPr>
            <a:xfrm>
              <a:off x="8820710" y="1481271"/>
              <a:ext cx="477652" cy="1271253"/>
            </a:xfrm>
            <a:custGeom>
              <a:avLst/>
              <a:gdLst/>
              <a:ahLst/>
              <a:cxnLst/>
              <a:rect l="l" t="t" r="r" b="b"/>
              <a:pathLst>
                <a:path w="416168" h="1107616" extrusionOk="0">
                  <a:moveTo>
                    <a:pt x="347078" y="612171"/>
                  </a:moveTo>
                  <a:lnTo>
                    <a:pt x="397869" y="612171"/>
                  </a:lnTo>
                  <a:lnTo>
                    <a:pt x="397869" y="536143"/>
                  </a:lnTo>
                  <a:lnTo>
                    <a:pt x="347078" y="536143"/>
                  </a:lnTo>
                  <a:lnTo>
                    <a:pt x="347078" y="460115"/>
                  </a:lnTo>
                  <a:lnTo>
                    <a:pt x="397869" y="460115"/>
                  </a:lnTo>
                  <a:lnTo>
                    <a:pt x="397869" y="384087"/>
                  </a:lnTo>
                  <a:lnTo>
                    <a:pt x="347078" y="384087"/>
                  </a:lnTo>
                  <a:lnTo>
                    <a:pt x="347078" y="308059"/>
                  </a:lnTo>
                  <a:lnTo>
                    <a:pt x="397869" y="308059"/>
                  </a:lnTo>
                  <a:lnTo>
                    <a:pt x="397869" y="232032"/>
                  </a:lnTo>
                  <a:lnTo>
                    <a:pt x="347078" y="232032"/>
                  </a:lnTo>
                  <a:lnTo>
                    <a:pt x="347078" y="140546"/>
                  </a:lnTo>
                  <a:cubicBezTo>
                    <a:pt x="347709" y="63572"/>
                    <a:pt x="285562" y="636"/>
                    <a:pt x="208588" y="5"/>
                  </a:cubicBezTo>
                  <a:cubicBezTo>
                    <a:pt x="131614" y="-626"/>
                    <a:pt x="68678" y="61521"/>
                    <a:pt x="68047" y="138495"/>
                  </a:cubicBezTo>
                  <a:lnTo>
                    <a:pt x="68047" y="747349"/>
                  </a:lnTo>
                  <a:cubicBezTo>
                    <a:pt x="-1199" y="810758"/>
                    <a:pt x="-19811" y="912339"/>
                    <a:pt x="22461" y="996253"/>
                  </a:cubicBezTo>
                  <a:cubicBezTo>
                    <a:pt x="40285" y="1034583"/>
                    <a:pt x="70728" y="1065656"/>
                    <a:pt x="108742" y="1084269"/>
                  </a:cubicBezTo>
                  <a:cubicBezTo>
                    <a:pt x="139658" y="1099411"/>
                    <a:pt x="173571" y="1107456"/>
                    <a:pt x="207957" y="1107614"/>
                  </a:cubicBezTo>
                  <a:cubicBezTo>
                    <a:pt x="322314" y="1108245"/>
                    <a:pt x="415535" y="1016128"/>
                    <a:pt x="416166" y="901771"/>
                  </a:cubicBezTo>
                  <a:cubicBezTo>
                    <a:pt x="416481" y="842463"/>
                    <a:pt x="391401" y="785836"/>
                    <a:pt x="347236" y="746403"/>
                  </a:cubicBezTo>
                  <a:lnTo>
                    <a:pt x="347236" y="612171"/>
                  </a:lnTo>
                  <a:close/>
                  <a:moveTo>
                    <a:pt x="277044" y="1010292"/>
                  </a:moveTo>
                  <a:cubicBezTo>
                    <a:pt x="235718" y="1035371"/>
                    <a:pt x="184297" y="1036949"/>
                    <a:pt x="141551" y="1014551"/>
                  </a:cubicBezTo>
                  <a:cubicBezTo>
                    <a:pt x="119310" y="1003982"/>
                    <a:pt x="101486" y="986001"/>
                    <a:pt x="90760" y="963760"/>
                  </a:cubicBezTo>
                  <a:cubicBezTo>
                    <a:pt x="59687" y="905714"/>
                    <a:pt x="75933" y="833787"/>
                    <a:pt x="128774" y="794511"/>
                  </a:cubicBezTo>
                  <a:lnTo>
                    <a:pt x="143917" y="783155"/>
                  </a:lnTo>
                  <a:lnTo>
                    <a:pt x="143917" y="138180"/>
                  </a:lnTo>
                  <a:cubicBezTo>
                    <a:pt x="143917" y="118305"/>
                    <a:pt x="153381" y="99377"/>
                    <a:pt x="169312" y="87389"/>
                  </a:cubicBezTo>
                  <a:cubicBezTo>
                    <a:pt x="180038" y="79660"/>
                    <a:pt x="192814" y="75559"/>
                    <a:pt x="206064" y="75402"/>
                  </a:cubicBezTo>
                  <a:cubicBezTo>
                    <a:pt x="213477" y="75402"/>
                    <a:pt x="220891" y="76664"/>
                    <a:pt x="227831" y="79030"/>
                  </a:cubicBezTo>
                  <a:cubicBezTo>
                    <a:pt x="253700" y="88178"/>
                    <a:pt x="271050" y="112942"/>
                    <a:pt x="270735" y="140388"/>
                  </a:cubicBezTo>
                  <a:lnTo>
                    <a:pt x="270735" y="783155"/>
                  </a:lnTo>
                  <a:lnTo>
                    <a:pt x="285877" y="794511"/>
                  </a:lnTo>
                  <a:cubicBezTo>
                    <a:pt x="343766" y="837888"/>
                    <a:pt x="355438" y="919910"/>
                    <a:pt x="312219" y="977798"/>
                  </a:cubicBezTo>
                  <a:cubicBezTo>
                    <a:pt x="302597" y="990733"/>
                    <a:pt x="290609" y="1001616"/>
                    <a:pt x="277044" y="1010134"/>
                  </a:cubicBezTo>
                  <a:lnTo>
                    <a:pt x="277044" y="1010134"/>
                  </a:lnTo>
                  <a:close/>
                </a:path>
              </a:pathLst>
            </a:custGeom>
            <a:solidFill>
              <a:srgbClr val="682623"/>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599" name="Google Shape;599;p58"/>
            <p:cNvSpPr/>
            <p:nvPr/>
          </p:nvSpPr>
          <p:spPr>
            <a:xfrm>
              <a:off x="8942442" y="1834480"/>
              <a:ext cx="232991" cy="800907"/>
            </a:xfrm>
            <a:custGeom>
              <a:avLst/>
              <a:gdLst/>
              <a:ahLst/>
              <a:cxnLst/>
              <a:rect l="l" t="t" r="r" b="b"/>
              <a:pathLst>
                <a:path w="203000" h="697813" extrusionOk="0">
                  <a:moveTo>
                    <a:pt x="139435" y="502225"/>
                  </a:moveTo>
                  <a:lnTo>
                    <a:pt x="139435" y="0"/>
                  </a:lnTo>
                  <a:lnTo>
                    <a:pt x="63407" y="0"/>
                  </a:lnTo>
                  <a:lnTo>
                    <a:pt x="63407" y="502225"/>
                  </a:lnTo>
                  <a:cubicBezTo>
                    <a:pt x="11513" y="523204"/>
                    <a:pt x="-13567" y="582354"/>
                    <a:pt x="7412" y="634407"/>
                  </a:cubicBezTo>
                  <a:cubicBezTo>
                    <a:pt x="28390" y="686301"/>
                    <a:pt x="87541" y="711381"/>
                    <a:pt x="139593" y="690402"/>
                  </a:cubicBezTo>
                  <a:cubicBezTo>
                    <a:pt x="191487" y="669424"/>
                    <a:pt x="216567" y="610273"/>
                    <a:pt x="195589" y="558221"/>
                  </a:cubicBezTo>
                  <a:cubicBezTo>
                    <a:pt x="185178" y="532668"/>
                    <a:pt x="164988" y="512478"/>
                    <a:pt x="139435" y="502225"/>
                  </a:cubicBezTo>
                  <a:close/>
                </a:path>
              </a:pathLst>
            </a:custGeom>
            <a:solidFill>
              <a:srgbClr val="EFCA59"/>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600" name="Google Shape;600;p58"/>
            <p:cNvSpPr/>
            <p:nvPr/>
          </p:nvSpPr>
          <p:spPr>
            <a:xfrm>
              <a:off x="7601555" y="1897348"/>
              <a:ext cx="90519" cy="332204"/>
            </a:xfrm>
            <a:custGeom>
              <a:avLst/>
              <a:gdLst/>
              <a:ahLst/>
              <a:cxnLst/>
              <a:rect l="l" t="t" r="r" b="b"/>
              <a:pathLst>
                <a:path w="78867" h="289442" extrusionOk="0">
                  <a:moveTo>
                    <a:pt x="0" y="289442"/>
                  </a:moveTo>
                  <a:lnTo>
                    <a:pt x="47320" y="289442"/>
                  </a:lnTo>
                  <a:cubicBezTo>
                    <a:pt x="47320" y="269252"/>
                    <a:pt x="53314" y="260104"/>
                    <a:pt x="60728" y="248589"/>
                  </a:cubicBezTo>
                  <a:cubicBezTo>
                    <a:pt x="69245" y="235655"/>
                    <a:pt x="78867" y="220986"/>
                    <a:pt x="78867" y="192909"/>
                  </a:cubicBezTo>
                  <a:cubicBezTo>
                    <a:pt x="78867" y="164832"/>
                    <a:pt x="69245" y="150163"/>
                    <a:pt x="60728" y="137229"/>
                  </a:cubicBezTo>
                  <a:cubicBezTo>
                    <a:pt x="53156" y="125714"/>
                    <a:pt x="47320" y="116565"/>
                    <a:pt x="47320" y="96376"/>
                  </a:cubicBezTo>
                  <a:cubicBezTo>
                    <a:pt x="47320" y="76186"/>
                    <a:pt x="53314" y="67037"/>
                    <a:pt x="60728" y="55680"/>
                  </a:cubicBezTo>
                  <a:cubicBezTo>
                    <a:pt x="69245" y="42746"/>
                    <a:pt x="78867" y="28077"/>
                    <a:pt x="78867" y="0"/>
                  </a:cubicBezTo>
                  <a:lnTo>
                    <a:pt x="31547" y="0"/>
                  </a:lnTo>
                  <a:cubicBezTo>
                    <a:pt x="31547" y="20190"/>
                    <a:pt x="25553" y="29339"/>
                    <a:pt x="18139" y="40853"/>
                  </a:cubicBezTo>
                  <a:cubicBezTo>
                    <a:pt x="9622" y="53787"/>
                    <a:pt x="0" y="68457"/>
                    <a:pt x="0" y="96533"/>
                  </a:cubicBezTo>
                  <a:cubicBezTo>
                    <a:pt x="0" y="124610"/>
                    <a:pt x="9622" y="139279"/>
                    <a:pt x="18139" y="152213"/>
                  </a:cubicBezTo>
                  <a:cubicBezTo>
                    <a:pt x="25711" y="163728"/>
                    <a:pt x="31547" y="172877"/>
                    <a:pt x="31547" y="193067"/>
                  </a:cubicBezTo>
                  <a:cubicBezTo>
                    <a:pt x="31547" y="213257"/>
                    <a:pt x="25553" y="222405"/>
                    <a:pt x="18139" y="233920"/>
                  </a:cubicBezTo>
                  <a:cubicBezTo>
                    <a:pt x="9622" y="246696"/>
                    <a:pt x="0" y="261365"/>
                    <a:pt x="0" y="289442"/>
                  </a:cubicBezTo>
                  <a:close/>
                </a:path>
              </a:pathLst>
            </a:custGeom>
            <a:solidFill>
              <a:srgbClr val="45546A"/>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601" name="Google Shape;601;p58"/>
            <p:cNvSpPr/>
            <p:nvPr/>
          </p:nvSpPr>
          <p:spPr>
            <a:xfrm>
              <a:off x="7782592" y="1897348"/>
              <a:ext cx="90519" cy="332384"/>
            </a:xfrm>
            <a:custGeom>
              <a:avLst/>
              <a:gdLst/>
              <a:ahLst/>
              <a:cxnLst/>
              <a:rect l="l" t="t" r="r" b="b"/>
              <a:pathLst>
                <a:path w="78867" h="289599" extrusionOk="0">
                  <a:moveTo>
                    <a:pt x="78867" y="0"/>
                  </a:moveTo>
                  <a:lnTo>
                    <a:pt x="31547" y="0"/>
                  </a:lnTo>
                  <a:cubicBezTo>
                    <a:pt x="31547" y="20190"/>
                    <a:pt x="25553" y="29339"/>
                    <a:pt x="18139" y="40853"/>
                  </a:cubicBezTo>
                  <a:cubicBezTo>
                    <a:pt x="9622" y="53787"/>
                    <a:pt x="0" y="68457"/>
                    <a:pt x="0" y="96533"/>
                  </a:cubicBezTo>
                  <a:cubicBezTo>
                    <a:pt x="0" y="124610"/>
                    <a:pt x="9622" y="139279"/>
                    <a:pt x="18139" y="152213"/>
                  </a:cubicBezTo>
                  <a:cubicBezTo>
                    <a:pt x="25711" y="163728"/>
                    <a:pt x="31547" y="172877"/>
                    <a:pt x="31547" y="193067"/>
                  </a:cubicBezTo>
                  <a:cubicBezTo>
                    <a:pt x="31547" y="213257"/>
                    <a:pt x="25553" y="222405"/>
                    <a:pt x="18139" y="233920"/>
                  </a:cubicBezTo>
                  <a:cubicBezTo>
                    <a:pt x="9622" y="246854"/>
                    <a:pt x="0" y="261523"/>
                    <a:pt x="0" y="289600"/>
                  </a:cubicBezTo>
                  <a:lnTo>
                    <a:pt x="47320" y="289600"/>
                  </a:lnTo>
                  <a:cubicBezTo>
                    <a:pt x="47320" y="269410"/>
                    <a:pt x="53314" y="260261"/>
                    <a:pt x="60728" y="248747"/>
                  </a:cubicBezTo>
                  <a:cubicBezTo>
                    <a:pt x="69245" y="235813"/>
                    <a:pt x="78867" y="221143"/>
                    <a:pt x="78867" y="193067"/>
                  </a:cubicBezTo>
                  <a:cubicBezTo>
                    <a:pt x="78867" y="164990"/>
                    <a:pt x="69245" y="150321"/>
                    <a:pt x="60728" y="137386"/>
                  </a:cubicBezTo>
                  <a:cubicBezTo>
                    <a:pt x="53156" y="125872"/>
                    <a:pt x="47320" y="116723"/>
                    <a:pt x="47320" y="96533"/>
                  </a:cubicBezTo>
                  <a:cubicBezTo>
                    <a:pt x="47320" y="76343"/>
                    <a:pt x="53314" y="67195"/>
                    <a:pt x="60728" y="55838"/>
                  </a:cubicBezTo>
                  <a:cubicBezTo>
                    <a:pt x="69245" y="42746"/>
                    <a:pt x="78867" y="27919"/>
                    <a:pt x="78867" y="0"/>
                  </a:cubicBezTo>
                  <a:close/>
                </a:path>
              </a:pathLst>
            </a:custGeom>
            <a:solidFill>
              <a:srgbClr val="45546A"/>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
          <p:nvSpPr>
            <p:cNvPr id="602" name="Google Shape;602;p58"/>
            <p:cNvSpPr/>
            <p:nvPr/>
          </p:nvSpPr>
          <p:spPr>
            <a:xfrm>
              <a:off x="7962544" y="1897348"/>
              <a:ext cx="90519" cy="332204"/>
            </a:xfrm>
            <a:custGeom>
              <a:avLst/>
              <a:gdLst/>
              <a:ahLst/>
              <a:cxnLst/>
              <a:rect l="l" t="t" r="r" b="b"/>
              <a:pathLst>
                <a:path w="78867" h="289442" extrusionOk="0">
                  <a:moveTo>
                    <a:pt x="0" y="289442"/>
                  </a:moveTo>
                  <a:lnTo>
                    <a:pt x="47320" y="289442"/>
                  </a:lnTo>
                  <a:cubicBezTo>
                    <a:pt x="47320" y="269252"/>
                    <a:pt x="53314" y="260104"/>
                    <a:pt x="60728" y="248589"/>
                  </a:cubicBezTo>
                  <a:cubicBezTo>
                    <a:pt x="69245" y="235655"/>
                    <a:pt x="78867" y="220986"/>
                    <a:pt x="78867" y="192909"/>
                  </a:cubicBezTo>
                  <a:cubicBezTo>
                    <a:pt x="78867" y="164832"/>
                    <a:pt x="69245" y="150163"/>
                    <a:pt x="60728" y="137229"/>
                  </a:cubicBezTo>
                  <a:cubicBezTo>
                    <a:pt x="53314" y="125714"/>
                    <a:pt x="47320" y="116565"/>
                    <a:pt x="47320" y="96376"/>
                  </a:cubicBezTo>
                  <a:cubicBezTo>
                    <a:pt x="47320" y="76186"/>
                    <a:pt x="53314" y="67037"/>
                    <a:pt x="60728" y="55680"/>
                  </a:cubicBezTo>
                  <a:cubicBezTo>
                    <a:pt x="69245" y="42746"/>
                    <a:pt x="78867" y="28077"/>
                    <a:pt x="78867" y="0"/>
                  </a:cubicBezTo>
                  <a:lnTo>
                    <a:pt x="31547" y="0"/>
                  </a:lnTo>
                  <a:cubicBezTo>
                    <a:pt x="31547" y="20190"/>
                    <a:pt x="25553" y="29339"/>
                    <a:pt x="18139" y="40853"/>
                  </a:cubicBezTo>
                  <a:cubicBezTo>
                    <a:pt x="9622" y="53630"/>
                    <a:pt x="0" y="68457"/>
                    <a:pt x="0" y="96376"/>
                  </a:cubicBezTo>
                  <a:cubicBezTo>
                    <a:pt x="0" y="124452"/>
                    <a:pt x="9622" y="139121"/>
                    <a:pt x="18139" y="152056"/>
                  </a:cubicBezTo>
                  <a:cubicBezTo>
                    <a:pt x="25711" y="163570"/>
                    <a:pt x="31547" y="172719"/>
                    <a:pt x="31547" y="192909"/>
                  </a:cubicBezTo>
                  <a:cubicBezTo>
                    <a:pt x="31547" y="213099"/>
                    <a:pt x="25553" y="222247"/>
                    <a:pt x="18139" y="233762"/>
                  </a:cubicBezTo>
                  <a:cubicBezTo>
                    <a:pt x="9622" y="246696"/>
                    <a:pt x="0" y="261365"/>
                    <a:pt x="0" y="289442"/>
                  </a:cubicBezTo>
                  <a:close/>
                </a:path>
              </a:pathLst>
            </a:custGeom>
            <a:solidFill>
              <a:srgbClr val="45546A"/>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grpSp>
      <p:grpSp>
        <p:nvGrpSpPr>
          <p:cNvPr id="603" name="Google Shape;603;p58"/>
          <p:cNvGrpSpPr/>
          <p:nvPr/>
        </p:nvGrpSpPr>
        <p:grpSpPr>
          <a:xfrm>
            <a:off x="6982413" y="1449221"/>
            <a:ext cx="518741" cy="563295"/>
            <a:chOff x="4427947" y="1460995"/>
            <a:chExt cx="518741" cy="563295"/>
          </a:xfrm>
        </p:grpSpPr>
        <p:sp>
          <p:nvSpPr>
            <p:cNvPr id="604" name="Google Shape;604;p58"/>
            <p:cNvSpPr/>
            <p:nvPr/>
          </p:nvSpPr>
          <p:spPr>
            <a:xfrm>
              <a:off x="4427947" y="1460995"/>
              <a:ext cx="478932" cy="478932"/>
            </a:xfrm>
            <a:prstGeom prst="roundRect">
              <a:avLst>
                <a:gd name="adj" fmla="val 16667"/>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605" name="Google Shape;605;p58"/>
            <p:cNvSpPr txBox="1"/>
            <p:nvPr/>
          </p:nvSpPr>
          <p:spPr>
            <a:xfrm>
              <a:off x="4467756" y="1501070"/>
              <a:ext cx="478932" cy="52322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800" b="1">
                  <a:solidFill>
                    <a:schemeClr val="lt1"/>
                  </a:solidFill>
                  <a:latin typeface="Arial"/>
                  <a:ea typeface="Arial"/>
                  <a:cs typeface="Arial"/>
                  <a:sym typeface="Arial"/>
                </a:rPr>
                <a:t>3</a:t>
              </a:r>
              <a:endParaRPr/>
            </a:p>
          </p:txBody>
        </p:sp>
      </p:grpSp>
      <p:grpSp>
        <p:nvGrpSpPr>
          <p:cNvPr id="606" name="Google Shape;606;p58"/>
          <p:cNvGrpSpPr/>
          <p:nvPr/>
        </p:nvGrpSpPr>
        <p:grpSpPr>
          <a:xfrm>
            <a:off x="2456515" y="4223752"/>
            <a:ext cx="518741" cy="563295"/>
            <a:chOff x="4427947" y="1460995"/>
            <a:chExt cx="518741" cy="563295"/>
          </a:xfrm>
        </p:grpSpPr>
        <p:sp>
          <p:nvSpPr>
            <p:cNvPr id="607" name="Google Shape;607;p58"/>
            <p:cNvSpPr/>
            <p:nvPr/>
          </p:nvSpPr>
          <p:spPr>
            <a:xfrm>
              <a:off x="4427947" y="1460995"/>
              <a:ext cx="478932" cy="478932"/>
            </a:xfrm>
            <a:prstGeom prst="roundRect">
              <a:avLst>
                <a:gd name="adj" fmla="val 16667"/>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608" name="Google Shape;608;p58"/>
            <p:cNvSpPr txBox="1"/>
            <p:nvPr/>
          </p:nvSpPr>
          <p:spPr>
            <a:xfrm>
              <a:off x="4467756" y="1501070"/>
              <a:ext cx="478932" cy="52322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800" b="1">
                  <a:solidFill>
                    <a:schemeClr val="lt1"/>
                  </a:solidFill>
                  <a:latin typeface="Arial"/>
                  <a:ea typeface="Arial"/>
                  <a:cs typeface="Arial"/>
                  <a:sym typeface="Arial"/>
                </a:rPr>
                <a:t>4</a:t>
              </a:r>
              <a:endParaRPr/>
            </a:p>
          </p:txBody>
        </p:sp>
      </p:grpSp>
      <p:grpSp>
        <p:nvGrpSpPr>
          <p:cNvPr id="609" name="Google Shape;609;p58"/>
          <p:cNvGrpSpPr/>
          <p:nvPr/>
        </p:nvGrpSpPr>
        <p:grpSpPr>
          <a:xfrm>
            <a:off x="5678691" y="4223752"/>
            <a:ext cx="518741" cy="563295"/>
            <a:chOff x="4427947" y="1460995"/>
            <a:chExt cx="518741" cy="563295"/>
          </a:xfrm>
        </p:grpSpPr>
        <p:sp>
          <p:nvSpPr>
            <p:cNvPr id="610" name="Google Shape;610;p58"/>
            <p:cNvSpPr/>
            <p:nvPr/>
          </p:nvSpPr>
          <p:spPr>
            <a:xfrm>
              <a:off x="4427947" y="1460995"/>
              <a:ext cx="478932" cy="478932"/>
            </a:xfrm>
            <a:prstGeom prst="roundRect">
              <a:avLst>
                <a:gd name="adj" fmla="val 16667"/>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611" name="Google Shape;611;p58"/>
            <p:cNvSpPr txBox="1"/>
            <p:nvPr/>
          </p:nvSpPr>
          <p:spPr>
            <a:xfrm>
              <a:off x="4467756" y="1501070"/>
              <a:ext cx="478932" cy="52322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800" b="1">
                  <a:solidFill>
                    <a:schemeClr val="lt1"/>
                  </a:solidFill>
                  <a:latin typeface="Arial"/>
                  <a:ea typeface="Arial"/>
                  <a:cs typeface="Arial"/>
                  <a:sym typeface="Arial"/>
                </a:rPr>
                <a:t>5</a:t>
              </a:r>
              <a:endParaRPr/>
            </a:p>
          </p:txBody>
        </p:sp>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615"/>
        <p:cNvGrpSpPr/>
        <p:nvPr/>
      </p:nvGrpSpPr>
      <p:grpSpPr>
        <a:xfrm>
          <a:off x="0" y="0"/>
          <a:ext cx="0" cy="0"/>
          <a:chOff x="0" y="0"/>
          <a:chExt cx="0" cy="0"/>
        </a:xfrm>
      </p:grpSpPr>
      <p:pic>
        <p:nvPicPr>
          <p:cNvPr id="616" name="Google Shape;616;p59"/>
          <p:cNvPicPr preferRelativeResize="0">
            <a:picLocks noGrp="1"/>
          </p:cNvPicPr>
          <p:nvPr>
            <p:ph type="pic" idx="2"/>
          </p:nvPr>
        </p:nvPicPr>
        <p:blipFill rotWithShape="1">
          <a:blip r:embed="rId3" cstate="email">
            <a:alphaModFix/>
            <a:extLst>
              <a:ext uri="{28A0092B-C50C-407E-A947-70E740481C1C}">
                <a14:useLocalDpi xmlns:a14="http://schemas.microsoft.com/office/drawing/2010/main"/>
              </a:ext>
            </a:extLst>
          </a:blip>
          <a:srcRect l="-43" r="-83"/>
          <a:stretch/>
        </p:blipFill>
        <p:spPr>
          <a:xfrm>
            <a:off x="0" y="0"/>
            <a:ext cx="10688637" cy="7562850"/>
          </a:xfrm>
          <a:prstGeom prst="rect">
            <a:avLst/>
          </a:prstGeom>
          <a:solidFill>
            <a:schemeClr val="lt1"/>
          </a:solidFill>
          <a:ln>
            <a:noFill/>
          </a:ln>
        </p:spPr>
      </p:pic>
      <p:sp>
        <p:nvSpPr>
          <p:cNvPr id="617" name="Google Shape;617;p59"/>
          <p:cNvSpPr txBox="1">
            <a:spLocks noGrp="1"/>
          </p:cNvSpPr>
          <p:nvPr>
            <p:ph type="title"/>
          </p:nvPr>
        </p:nvSpPr>
        <p:spPr>
          <a:xfrm>
            <a:off x="928576" y="5810192"/>
            <a:ext cx="8936147" cy="852323"/>
          </a:xfrm>
          <a:prstGeom prst="rect">
            <a:avLst/>
          </a:prstGeom>
          <a:solidFill>
            <a:schemeClr val="accent1"/>
          </a:solidFill>
          <a:ln>
            <a:noFill/>
          </a:ln>
        </p:spPr>
        <p:txBody>
          <a:bodyPr spcFirstLastPara="1" wrap="square" lIns="274300" tIns="45700" rIns="274300" bIns="0" anchor="ctr" anchorCtr="0">
            <a:noAutofit/>
          </a:bodyPr>
          <a:lstStyle/>
          <a:p>
            <a:pPr marL="0" lvl="0" indent="0" algn="l" rtl="0">
              <a:lnSpc>
                <a:spcPct val="110000"/>
              </a:lnSpc>
              <a:spcBef>
                <a:spcPts val="0"/>
              </a:spcBef>
              <a:spcAft>
                <a:spcPts val="0"/>
              </a:spcAft>
              <a:buClr>
                <a:schemeClr val="lt1"/>
              </a:buClr>
              <a:buSzPts val="3000"/>
              <a:buFont typeface="Arial"/>
              <a:buNone/>
            </a:pPr>
            <a:r>
              <a:rPr lang="en-US"/>
              <a:t>Milk Hygiene in the Supply Chain</a:t>
            </a:r>
            <a:endParaRPr/>
          </a:p>
        </p:txBody>
      </p:sp>
      <p:sp>
        <p:nvSpPr>
          <p:cNvPr id="618" name="Google Shape;618;p59"/>
          <p:cNvSpPr txBox="1">
            <a:spLocks noGrp="1"/>
          </p:cNvSpPr>
          <p:nvPr>
            <p:ph type="sldNum" idx="4294967295"/>
          </p:nvPr>
        </p:nvSpPr>
        <p:spPr>
          <a:xfrm>
            <a:off x="10193338" y="7064375"/>
            <a:ext cx="495300" cy="401638"/>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fld id="{00000000-1234-1234-1234-123412341234}" type="slidenum">
              <a:rPr lang="en-US"/>
              <a:t>7</a:t>
            </a:fld>
            <a:endParaRPr/>
          </a:p>
        </p:txBody>
      </p:sp>
      <p:sp>
        <p:nvSpPr>
          <p:cNvPr id="619" name="Google Shape;619;p59"/>
          <p:cNvSpPr txBox="1"/>
          <p:nvPr/>
        </p:nvSpPr>
        <p:spPr>
          <a:xfrm>
            <a:off x="1" y="5810191"/>
            <a:ext cx="784947" cy="852323"/>
          </a:xfrm>
          <a:prstGeom prst="rect">
            <a:avLst/>
          </a:prstGeom>
          <a:solidFill>
            <a:srgbClr val="4D1C19"/>
          </a:solidFill>
          <a:ln>
            <a:noFill/>
          </a:ln>
        </p:spPr>
        <p:txBody>
          <a:bodyPr spcFirstLastPara="1" wrap="square" lIns="240475" tIns="40075" rIns="240475" bIns="0" anchor="ctr" anchorCtr="0">
            <a:noAutofit/>
          </a:bodyPr>
          <a:lstStyle/>
          <a:p>
            <a:pPr marL="0" marR="0" lvl="0" indent="0" algn="l" rtl="0">
              <a:lnSpc>
                <a:spcPct val="110000"/>
              </a:lnSpc>
              <a:spcBef>
                <a:spcPts val="0"/>
              </a:spcBef>
              <a:spcAft>
                <a:spcPts val="0"/>
              </a:spcAft>
              <a:buClr>
                <a:schemeClr val="lt1"/>
              </a:buClr>
              <a:buSzPts val="2805"/>
              <a:buFont typeface="Arial"/>
              <a:buNone/>
            </a:pPr>
            <a:endParaRPr sz="2805" b="1">
              <a:solidFill>
                <a:schemeClr val="lt1"/>
              </a:solidFill>
              <a:latin typeface="Arial"/>
              <a:ea typeface="Arial"/>
              <a:cs typeface="Arial"/>
              <a:sym typeface="Arial"/>
            </a:endParaRPr>
          </a:p>
        </p:txBody>
      </p:sp>
      <p:sp>
        <p:nvSpPr>
          <p:cNvPr id="620" name="Google Shape;620;p59"/>
          <p:cNvSpPr txBox="1">
            <a:spLocks noGrp="1"/>
          </p:cNvSpPr>
          <p:nvPr>
            <p:ph type="body" idx="1"/>
          </p:nvPr>
        </p:nvSpPr>
        <p:spPr>
          <a:xfrm>
            <a:off x="143628" y="5969286"/>
            <a:ext cx="497690" cy="534124"/>
          </a:xfrm>
          <a:prstGeom prst="rect">
            <a:avLst/>
          </a:prstGeom>
          <a:solidFill>
            <a:schemeClr val="lt1">
              <a:alpha val="53725"/>
            </a:schemeClr>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accent1"/>
              </a:buClr>
              <a:buSzPts val="2160"/>
              <a:buFont typeface="Noto Sans Symbols"/>
              <a:buNone/>
            </a:pPr>
            <a:r>
              <a:rPr lang="en-US" sz="2400" b="0" i="0" u="none" strike="noStrike" cap="none">
                <a:latin typeface="Arial"/>
                <a:ea typeface="Arial"/>
                <a:cs typeface="Arial"/>
                <a:sym typeface="Arial"/>
              </a:rPr>
              <a:t>a</a:t>
            </a:r>
            <a:endParaRPr sz="2400" b="0" i="0" u="none" strike="noStrike" cap="none">
              <a:latin typeface="Arial"/>
              <a:ea typeface="Arial"/>
              <a:cs typeface="Arial"/>
              <a:sym typeface="Arial"/>
            </a:endParaRPr>
          </a:p>
        </p:txBody>
      </p:sp>
      <p:sp>
        <p:nvSpPr>
          <p:cNvPr id="621" name="Google Shape;621;p59"/>
          <p:cNvSpPr txBox="1"/>
          <p:nvPr/>
        </p:nvSpPr>
        <p:spPr>
          <a:xfrm>
            <a:off x="1" y="5810191"/>
            <a:ext cx="784947" cy="852323"/>
          </a:xfrm>
          <a:prstGeom prst="rect">
            <a:avLst/>
          </a:prstGeom>
          <a:solidFill>
            <a:srgbClr val="4D1C19"/>
          </a:solidFill>
          <a:ln>
            <a:noFill/>
          </a:ln>
        </p:spPr>
        <p:txBody>
          <a:bodyPr spcFirstLastPara="1" wrap="square" lIns="302500" tIns="50400" rIns="302500" bIns="0" anchor="ctr" anchorCtr="0">
            <a:noAutofit/>
          </a:bodyPr>
          <a:lstStyle/>
          <a:p>
            <a:pPr marL="0" marR="0" lvl="0" indent="0" algn="l" rtl="0">
              <a:lnSpc>
                <a:spcPct val="110000"/>
              </a:lnSpc>
              <a:spcBef>
                <a:spcPts val="0"/>
              </a:spcBef>
              <a:spcAft>
                <a:spcPts val="0"/>
              </a:spcAft>
              <a:buClr>
                <a:schemeClr val="lt1"/>
              </a:buClr>
              <a:buSzPts val="3529"/>
              <a:buFont typeface="Arial"/>
              <a:buNone/>
            </a:pPr>
            <a:endParaRPr sz="3529" b="1">
              <a:solidFill>
                <a:schemeClr val="lt1"/>
              </a:solidFill>
              <a:latin typeface="Arial"/>
              <a:ea typeface="Arial"/>
              <a:cs typeface="Arial"/>
              <a:sym typeface="Arial"/>
            </a:endParaRPr>
          </a:p>
        </p:txBody>
      </p:sp>
      <p:sp>
        <p:nvSpPr>
          <p:cNvPr id="622" name="Google Shape;622;p59"/>
          <p:cNvSpPr txBox="1">
            <a:spLocks noGrp="1"/>
          </p:cNvSpPr>
          <p:nvPr>
            <p:ph type="body" idx="3"/>
          </p:nvPr>
        </p:nvSpPr>
        <p:spPr>
          <a:xfrm>
            <a:off x="73628" y="6015550"/>
            <a:ext cx="567690" cy="484344"/>
          </a:xfrm>
          <a:prstGeom prst="rect">
            <a:avLst/>
          </a:prstGeom>
          <a:solidFill>
            <a:schemeClr val="lt1">
              <a:alpha val="53725"/>
            </a:schemeClr>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accent1"/>
              </a:buClr>
              <a:buSzPts val="2160"/>
              <a:buFont typeface="Noto Sans Symbols"/>
              <a:buNone/>
            </a:pPr>
            <a:r>
              <a:rPr lang="en-US"/>
              <a:t>2</a:t>
            </a:r>
            <a:endParaRPr sz="2400" b="0" i="0" u="none" strike="noStrike" cap="none">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627"/>
        <p:cNvGrpSpPr/>
        <p:nvPr/>
      </p:nvGrpSpPr>
      <p:grpSpPr>
        <a:xfrm>
          <a:off x="0" y="0"/>
          <a:ext cx="0" cy="0"/>
          <a:chOff x="0" y="0"/>
          <a:chExt cx="0" cy="0"/>
        </a:xfrm>
      </p:grpSpPr>
      <p:sp>
        <p:nvSpPr>
          <p:cNvPr id="628" name="Google Shape;628;p60"/>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Arial"/>
              <a:buNone/>
            </a:pPr>
            <a:r>
              <a:rPr lang="en-US"/>
              <a:t>Session Objectives</a:t>
            </a:r>
            <a:endParaRPr/>
          </a:p>
        </p:txBody>
      </p:sp>
      <p:sp>
        <p:nvSpPr>
          <p:cNvPr id="629" name="Google Shape;629;p60"/>
          <p:cNvSpPr txBox="1">
            <a:spLocks noGrp="1"/>
          </p:cNvSpPr>
          <p:nvPr>
            <p:ph type="body" idx="2"/>
          </p:nvPr>
        </p:nvSpPr>
        <p:spPr>
          <a:xfrm>
            <a:off x="254692" y="1174213"/>
            <a:ext cx="10026761" cy="579468"/>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2340"/>
              <a:buNone/>
            </a:pPr>
            <a:r>
              <a:rPr lang="en-US"/>
              <a:t>How to prevent contamination along the supply chain</a:t>
            </a:r>
            <a:endParaRPr/>
          </a:p>
        </p:txBody>
      </p:sp>
      <p:grpSp>
        <p:nvGrpSpPr>
          <p:cNvPr id="630" name="Google Shape;630;p60"/>
          <p:cNvGrpSpPr/>
          <p:nvPr/>
        </p:nvGrpSpPr>
        <p:grpSpPr>
          <a:xfrm>
            <a:off x="1690013" y="1899971"/>
            <a:ext cx="1600693" cy="1600693"/>
            <a:chOff x="402991" y="2791544"/>
            <a:chExt cx="1600693" cy="1600693"/>
          </a:xfrm>
        </p:grpSpPr>
        <p:grpSp>
          <p:nvGrpSpPr>
            <p:cNvPr id="631" name="Google Shape;631;p60"/>
            <p:cNvGrpSpPr/>
            <p:nvPr/>
          </p:nvGrpSpPr>
          <p:grpSpPr>
            <a:xfrm>
              <a:off x="402991" y="2791544"/>
              <a:ext cx="1600693" cy="1600693"/>
              <a:chOff x="1118379" y="1960675"/>
              <a:chExt cx="2039760" cy="2039760"/>
            </a:xfrm>
          </p:grpSpPr>
          <p:sp>
            <p:nvSpPr>
              <p:cNvPr id="632" name="Google Shape;632;p60"/>
              <p:cNvSpPr/>
              <p:nvPr/>
            </p:nvSpPr>
            <p:spPr>
              <a:xfrm>
                <a:off x="1118379" y="1960675"/>
                <a:ext cx="2039760" cy="2039760"/>
              </a:xfrm>
              <a:prstGeom prst="roundRect">
                <a:avLst>
                  <a:gd name="adj" fmla="val 16667"/>
                </a:avLst>
              </a:prstGeom>
              <a:solidFill>
                <a:schemeClr val="lt1"/>
              </a:solidFill>
              <a:ln>
                <a:noFill/>
              </a:ln>
              <a:effectLst>
                <a:outerShdw blurRad="127000" sx="102000" sy="102000" algn="ctr" rotWithShape="0">
                  <a:srgbClr val="A5A5A5">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Arial"/>
                  <a:ea typeface="Arial"/>
                  <a:cs typeface="Arial"/>
                  <a:sym typeface="Arial"/>
                </a:endParaRPr>
              </a:p>
            </p:txBody>
          </p:sp>
          <p:sp>
            <p:nvSpPr>
              <p:cNvPr id="633" name="Google Shape;633;p60"/>
              <p:cNvSpPr/>
              <p:nvPr/>
            </p:nvSpPr>
            <p:spPr>
              <a:xfrm>
                <a:off x="1243408" y="2101072"/>
                <a:ext cx="1800052" cy="1800052"/>
              </a:xfrm>
              <a:prstGeom prst="roundRect">
                <a:avLst>
                  <a:gd name="adj" fmla="val 14754"/>
                </a:avLst>
              </a:prstGeom>
              <a:solidFill>
                <a:schemeClr val="accent1"/>
              </a:solidFill>
              <a:ln>
                <a:noFill/>
              </a:ln>
              <a:effectLst>
                <a:outerShdw blurRad="50800" sx="102000" sy="102000" algn="ctr" rotWithShape="0">
                  <a:srgbClr val="7F7F7F">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Arial"/>
                  <a:ea typeface="Arial"/>
                  <a:cs typeface="Arial"/>
                  <a:sym typeface="Arial"/>
                </a:endParaRPr>
              </a:p>
            </p:txBody>
          </p:sp>
        </p:grpSp>
        <p:pic>
          <p:nvPicPr>
            <p:cNvPr id="634" name="Google Shape;634;p60"/>
            <p:cNvPicPr preferRelativeResize="0"/>
            <p:nvPr/>
          </p:nvPicPr>
          <p:blipFill rotWithShape="1">
            <a:blip r:embed="rId3">
              <a:alphaModFix/>
            </a:blip>
            <a:srcRect/>
            <a:stretch/>
          </p:blipFill>
          <p:spPr>
            <a:xfrm>
              <a:off x="577309" y="3308776"/>
              <a:ext cx="1252055" cy="804893"/>
            </a:xfrm>
            <a:prstGeom prst="rect">
              <a:avLst/>
            </a:prstGeom>
            <a:noFill/>
            <a:ln>
              <a:noFill/>
            </a:ln>
          </p:spPr>
        </p:pic>
      </p:grpSp>
      <p:sp>
        <p:nvSpPr>
          <p:cNvPr id="635" name="Google Shape;635;p60"/>
          <p:cNvSpPr/>
          <p:nvPr/>
        </p:nvSpPr>
        <p:spPr>
          <a:xfrm>
            <a:off x="1718929" y="3723119"/>
            <a:ext cx="1503215" cy="461665"/>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400">
                <a:solidFill>
                  <a:srgbClr val="000000"/>
                </a:solidFill>
                <a:latin typeface="Arial"/>
                <a:ea typeface="Arial"/>
                <a:cs typeface="Arial"/>
                <a:sym typeface="Arial"/>
              </a:rPr>
              <a:t>The Farm</a:t>
            </a:r>
            <a:endParaRPr/>
          </a:p>
        </p:txBody>
      </p:sp>
      <p:pic>
        <p:nvPicPr>
          <p:cNvPr id="636" name="Google Shape;636;p60"/>
          <p:cNvPicPr preferRelativeResize="0"/>
          <p:nvPr/>
        </p:nvPicPr>
        <p:blipFill rotWithShape="1">
          <a:blip r:embed="rId3">
            <a:alphaModFix/>
          </a:blip>
          <a:srcRect/>
          <a:stretch/>
        </p:blipFill>
        <p:spPr>
          <a:xfrm>
            <a:off x="3855489" y="3956179"/>
            <a:ext cx="1472328" cy="946497"/>
          </a:xfrm>
          <a:prstGeom prst="rect">
            <a:avLst/>
          </a:prstGeom>
          <a:noFill/>
          <a:ln>
            <a:noFill/>
          </a:ln>
        </p:spPr>
      </p:pic>
      <p:sp>
        <p:nvSpPr>
          <p:cNvPr id="637" name="Google Shape;637;p60"/>
          <p:cNvSpPr/>
          <p:nvPr/>
        </p:nvSpPr>
        <p:spPr>
          <a:xfrm>
            <a:off x="4039984" y="3706611"/>
            <a:ext cx="2374367" cy="461665"/>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400">
                <a:solidFill>
                  <a:srgbClr val="000000"/>
                </a:solidFill>
                <a:latin typeface="Arial"/>
                <a:ea typeface="Arial"/>
                <a:cs typeface="Arial"/>
                <a:sym typeface="Arial"/>
              </a:rPr>
              <a:t>The Distributor</a:t>
            </a:r>
            <a:endParaRPr/>
          </a:p>
        </p:txBody>
      </p:sp>
      <p:grpSp>
        <p:nvGrpSpPr>
          <p:cNvPr id="638" name="Google Shape;638;p60"/>
          <p:cNvGrpSpPr/>
          <p:nvPr/>
        </p:nvGrpSpPr>
        <p:grpSpPr>
          <a:xfrm>
            <a:off x="4425248" y="1875898"/>
            <a:ext cx="1600693" cy="1600693"/>
            <a:chOff x="2628245" y="2783838"/>
            <a:chExt cx="1600693" cy="1600693"/>
          </a:xfrm>
        </p:grpSpPr>
        <p:grpSp>
          <p:nvGrpSpPr>
            <p:cNvPr id="639" name="Google Shape;639;p60"/>
            <p:cNvGrpSpPr/>
            <p:nvPr/>
          </p:nvGrpSpPr>
          <p:grpSpPr>
            <a:xfrm>
              <a:off x="2628245" y="2783838"/>
              <a:ext cx="1600693" cy="1600693"/>
              <a:chOff x="1118379" y="1960675"/>
              <a:chExt cx="2039760" cy="2039760"/>
            </a:xfrm>
          </p:grpSpPr>
          <p:sp>
            <p:nvSpPr>
              <p:cNvPr id="640" name="Google Shape;640;p60"/>
              <p:cNvSpPr/>
              <p:nvPr/>
            </p:nvSpPr>
            <p:spPr>
              <a:xfrm>
                <a:off x="1118379" y="1960675"/>
                <a:ext cx="2039760" cy="2039760"/>
              </a:xfrm>
              <a:prstGeom prst="roundRect">
                <a:avLst>
                  <a:gd name="adj" fmla="val 16667"/>
                </a:avLst>
              </a:prstGeom>
              <a:solidFill>
                <a:schemeClr val="lt1"/>
              </a:solidFill>
              <a:ln>
                <a:noFill/>
              </a:ln>
              <a:effectLst>
                <a:outerShdw blurRad="127000" sx="102000" sy="102000" algn="ctr" rotWithShape="0">
                  <a:srgbClr val="A5A5A5">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Arial"/>
                  <a:ea typeface="Arial"/>
                  <a:cs typeface="Arial"/>
                  <a:sym typeface="Arial"/>
                </a:endParaRPr>
              </a:p>
            </p:txBody>
          </p:sp>
          <p:sp>
            <p:nvSpPr>
              <p:cNvPr id="641" name="Google Shape;641;p60"/>
              <p:cNvSpPr/>
              <p:nvPr/>
            </p:nvSpPr>
            <p:spPr>
              <a:xfrm>
                <a:off x="1243408" y="2101072"/>
                <a:ext cx="1800052" cy="1800052"/>
              </a:xfrm>
              <a:prstGeom prst="roundRect">
                <a:avLst>
                  <a:gd name="adj" fmla="val 14754"/>
                </a:avLst>
              </a:prstGeom>
              <a:solidFill>
                <a:schemeClr val="accent1"/>
              </a:solidFill>
              <a:ln>
                <a:noFill/>
              </a:ln>
              <a:effectLst>
                <a:outerShdw blurRad="50800" sx="102000" sy="102000" algn="ctr" rotWithShape="0">
                  <a:srgbClr val="7F7F7F">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Arial"/>
                  <a:ea typeface="Arial"/>
                  <a:cs typeface="Arial"/>
                  <a:sym typeface="Arial"/>
                </a:endParaRPr>
              </a:p>
            </p:txBody>
          </p:sp>
        </p:grpSp>
        <p:pic>
          <p:nvPicPr>
            <p:cNvPr id="642" name="Google Shape;642;p60"/>
            <p:cNvPicPr preferRelativeResize="0"/>
            <p:nvPr/>
          </p:nvPicPr>
          <p:blipFill rotWithShape="1">
            <a:blip r:embed="rId4">
              <a:alphaModFix/>
            </a:blip>
            <a:srcRect/>
            <a:stretch/>
          </p:blipFill>
          <p:spPr>
            <a:xfrm>
              <a:off x="2934322" y="3197529"/>
              <a:ext cx="989656" cy="839960"/>
            </a:xfrm>
            <a:prstGeom prst="rect">
              <a:avLst/>
            </a:prstGeom>
            <a:noFill/>
            <a:ln>
              <a:noFill/>
            </a:ln>
          </p:spPr>
        </p:pic>
      </p:grpSp>
      <p:sp>
        <p:nvSpPr>
          <p:cNvPr id="643" name="Google Shape;643;p60"/>
          <p:cNvSpPr/>
          <p:nvPr/>
        </p:nvSpPr>
        <p:spPr>
          <a:xfrm>
            <a:off x="6792544" y="3732438"/>
            <a:ext cx="2374367" cy="461665"/>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400">
                <a:solidFill>
                  <a:srgbClr val="000000"/>
                </a:solidFill>
                <a:latin typeface="Arial"/>
                <a:ea typeface="Arial"/>
                <a:cs typeface="Arial"/>
                <a:sym typeface="Arial"/>
              </a:rPr>
              <a:t>In Transit</a:t>
            </a:r>
            <a:endParaRPr/>
          </a:p>
        </p:txBody>
      </p:sp>
      <p:grpSp>
        <p:nvGrpSpPr>
          <p:cNvPr id="644" name="Google Shape;644;p60"/>
          <p:cNvGrpSpPr/>
          <p:nvPr/>
        </p:nvGrpSpPr>
        <p:grpSpPr>
          <a:xfrm>
            <a:off x="7179382" y="1908806"/>
            <a:ext cx="1600693" cy="1600693"/>
            <a:chOff x="4773873" y="2799455"/>
            <a:chExt cx="1600693" cy="1600693"/>
          </a:xfrm>
        </p:grpSpPr>
        <p:grpSp>
          <p:nvGrpSpPr>
            <p:cNvPr id="645" name="Google Shape;645;p60"/>
            <p:cNvGrpSpPr/>
            <p:nvPr/>
          </p:nvGrpSpPr>
          <p:grpSpPr>
            <a:xfrm>
              <a:off x="4773873" y="2799455"/>
              <a:ext cx="1600693" cy="1600693"/>
              <a:chOff x="1118379" y="1960675"/>
              <a:chExt cx="2039760" cy="2039760"/>
            </a:xfrm>
          </p:grpSpPr>
          <p:sp>
            <p:nvSpPr>
              <p:cNvPr id="646" name="Google Shape;646;p60"/>
              <p:cNvSpPr/>
              <p:nvPr/>
            </p:nvSpPr>
            <p:spPr>
              <a:xfrm>
                <a:off x="1118379" y="1960675"/>
                <a:ext cx="2039760" cy="2039760"/>
              </a:xfrm>
              <a:prstGeom prst="roundRect">
                <a:avLst>
                  <a:gd name="adj" fmla="val 16667"/>
                </a:avLst>
              </a:prstGeom>
              <a:solidFill>
                <a:schemeClr val="lt1"/>
              </a:solidFill>
              <a:ln>
                <a:noFill/>
              </a:ln>
              <a:effectLst>
                <a:outerShdw blurRad="127000" sx="102000" sy="102000" algn="ctr" rotWithShape="0">
                  <a:srgbClr val="A5A5A5">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Arial"/>
                  <a:ea typeface="Arial"/>
                  <a:cs typeface="Arial"/>
                  <a:sym typeface="Arial"/>
                </a:endParaRPr>
              </a:p>
            </p:txBody>
          </p:sp>
          <p:sp>
            <p:nvSpPr>
              <p:cNvPr id="647" name="Google Shape;647;p60"/>
              <p:cNvSpPr/>
              <p:nvPr/>
            </p:nvSpPr>
            <p:spPr>
              <a:xfrm>
                <a:off x="1243408" y="2101072"/>
                <a:ext cx="1800052" cy="1800052"/>
              </a:xfrm>
              <a:prstGeom prst="roundRect">
                <a:avLst>
                  <a:gd name="adj" fmla="val 14754"/>
                </a:avLst>
              </a:prstGeom>
              <a:solidFill>
                <a:schemeClr val="accent1"/>
              </a:solidFill>
              <a:ln>
                <a:noFill/>
              </a:ln>
              <a:effectLst>
                <a:outerShdw blurRad="50800" sx="102000" sy="102000" algn="ctr" rotWithShape="0">
                  <a:srgbClr val="7F7F7F">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Arial"/>
                  <a:ea typeface="Arial"/>
                  <a:cs typeface="Arial"/>
                  <a:sym typeface="Arial"/>
                </a:endParaRPr>
              </a:p>
            </p:txBody>
          </p:sp>
        </p:grpSp>
        <p:pic>
          <p:nvPicPr>
            <p:cNvPr id="648" name="Google Shape;648;p60"/>
            <p:cNvPicPr preferRelativeResize="0"/>
            <p:nvPr/>
          </p:nvPicPr>
          <p:blipFill rotWithShape="1">
            <a:blip r:embed="rId5">
              <a:alphaModFix/>
            </a:blip>
            <a:srcRect/>
            <a:stretch/>
          </p:blipFill>
          <p:spPr>
            <a:xfrm>
              <a:off x="5108756" y="3162256"/>
              <a:ext cx="979935" cy="890850"/>
            </a:xfrm>
            <a:prstGeom prst="rect">
              <a:avLst/>
            </a:prstGeom>
            <a:noFill/>
            <a:ln>
              <a:noFill/>
            </a:ln>
          </p:spPr>
        </p:pic>
      </p:grpSp>
      <p:sp>
        <p:nvSpPr>
          <p:cNvPr id="649" name="Google Shape;649;p60"/>
          <p:cNvSpPr/>
          <p:nvPr/>
        </p:nvSpPr>
        <p:spPr>
          <a:xfrm>
            <a:off x="2807264" y="6149279"/>
            <a:ext cx="2003554" cy="461665"/>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400">
                <a:solidFill>
                  <a:srgbClr val="000000"/>
                </a:solidFill>
                <a:latin typeface="Arial"/>
                <a:ea typeface="Arial"/>
                <a:cs typeface="Arial"/>
                <a:sym typeface="Arial"/>
              </a:rPr>
              <a:t>In Storage</a:t>
            </a:r>
            <a:endParaRPr/>
          </a:p>
        </p:txBody>
      </p:sp>
      <p:grpSp>
        <p:nvGrpSpPr>
          <p:cNvPr id="650" name="Google Shape;650;p60"/>
          <p:cNvGrpSpPr/>
          <p:nvPr/>
        </p:nvGrpSpPr>
        <p:grpSpPr>
          <a:xfrm>
            <a:off x="3008695" y="4432648"/>
            <a:ext cx="1600693" cy="1600693"/>
            <a:chOff x="6787360" y="2799455"/>
            <a:chExt cx="1600693" cy="1600693"/>
          </a:xfrm>
        </p:grpSpPr>
        <p:grpSp>
          <p:nvGrpSpPr>
            <p:cNvPr id="651" name="Google Shape;651;p60"/>
            <p:cNvGrpSpPr/>
            <p:nvPr/>
          </p:nvGrpSpPr>
          <p:grpSpPr>
            <a:xfrm>
              <a:off x="6787360" y="2799455"/>
              <a:ext cx="1600693" cy="1600693"/>
              <a:chOff x="1118379" y="1960675"/>
              <a:chExt cx="2039760" cy="2039760"/>
            </a:xfrm>
          </p:grpSpPr>
          <p:sp>
            <p:nvSpPr>
              <p:cNvPr id="652" name="Google Shape;652;p60"/>
              <p:cNvSpPr/>
              <p:nvPr/>
            </p:nvSpPr>
            <p:spPr>
              <a:xfrm>
                <a:off x="1118379" y="1960675"/>
                <a:ext cx="2039760" cy="2039760"/>
              </a:xfrm>
              <a:prstGeom prst="roundRect">
                <a:avLst>
                  <a:gd name="adj" fmla="val 16667"/>
                </a:avLst>
              </a:prstGeom>
              <a:solidFill>
                <a:schemeClr val="lt1"/>
              </a:solidFill>
              <a:ln>
                <a:noFill/>
              </a:ln>
              <a:effectLst>
                <a:outerShdw blurRad="127000" sx="102000" sy="102000" algn="ctr" rotWithShape="0">
                  <a:srgbClr val="A5A5A5">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Arial"/>
                  <a:ea typeface="Arial"/>
                  <a:cs typeface="Arial"/>
                  <a:sym typeface="Arial"/>
                </a:endParaRPr>
              </a:p>
            </p:txBody>
          </p:sp>
          <p:sp>
            <p:nvSpPr>
              <p:cNvPr id="653" name="Google Shape;653;p60"/>
              <p:cNvSpPr/>
              <p:nvPr/>
            </p:nvSpPr>
            <p:spPr>
              <a:xfrm>
                <a:off x="1243408" y="2101072"/>
                <a:ext cx="1800052" cy="1800052"/>
              </a:xfrm>
              <a:prstGeom prst="roundRect">
                <a:avLst>
                  <a:gd name="adj" fmla="val 14754"/>
                </a:avLst>
              </a:prstGeom>
              <a:solidFill>
                <a:schemeClr val="accent1"/>
              </a:solidFill>
              <a:ln>
                <a:noFill/>
              </a:ln>
              <a:effectLst>
                <a:outerShdw blurRad="50800" sx="102000" sy="102000" algn="ctr" rotWithShape="0">
                  <a:srgbClr val="7F7F7F">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Arial"/>
                  <a:ea typeface="Arial"/>
                  <a:cs typeface="Arial"/>
                  <a:sym typeface="Arial"/>
                </a:endParaRPr>
              </a:p>
            </p:txBody>
          </p:sp>
        </p:grpSp>
        <p:pic>
          <p:nvPicPr>
            <p:cNvPr id="654" name="Google Shape;654;p60"/>
            <p:cNvPicPr preferRelativeResize="0"/>
            <p:nvPr/>
          </p:nvPicPr>
          <p:blipFill rotWithShape="1">
            <a:blip r:embed="rId6">
              <a:alphaModFix/>
            </a:blip>
            <a:srcRect/>
            <a:stretch/>
          </p:blipFill>
          <p:spPr>
            <a:xfrm>
              <a:off x="7075745" y="3166711"/>
              <a:ext cx="1024061" cy="869161"/>
            </a:xfrm>
            <a:prstGeom prst="rect">
              <a:avLst/>
            </a:prstGeom>
            <a:noFill/>
            <a:ln>
              <a:noFill/>
            </a:ln>
          </p:spPr>
        </p:pic>
      </p:grpSp>
      <p:sp>
        <p:nvSpPr>
          <p:cNvPr id="655" name="Google Shape;655;p60"/>
          <p:cNvSpPr/>
          <p:nvPr/>
        </p:nvSpPr>
        <p:spPr>
          <a:xfrm>
            <a:off x="5186745" y="6196020"/>
            <a:ext cx="2735516" cy="461665"/>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400">
                <a:solidFill>
                  <a:schemeClr val="dk1"/>
                </a:solidFill>
                <a:latin typeface="Arial"/>
                <a:ea typeface="Arial"/>
                <a:cs typeface="Arial"/>
                <a:sym typeface="Arial"/>
              </a:rPr>
              <a:t>During Handling</a:t>
            </a:r>
            <a:endParaRPr/>
          </a:p>
        </p:txBody>
      </p:sp>
      <p:grpSp>
        <p:nvGrpSpPr>
          <p:cNvPr id="656" name="Google Shape;656;p60"/>
          <p:cNvGrpSpPr/>
          <p:nvPr/>
        </p:nvGrpSpPr>
        <p:grpSpPr>
          <a:xfrm>
            <a:off x="5754157" y="4432648"/>
            <a:ext cx="1600693" cy="1600693"/>
            <a:chOff x="8728707" y="2816972"/>
            <a:chExt cx="1600693" cy="1600693"/>
          </a:xfrm>
        </p:grpSpPr>
        <p:grpSp>
          <p:nvGrpSpPr>
            <p:cNvPr id="657" name="Google Shape;657;p60"/>
            <p:cNvGrpSpPr/>
            <p:nvPr/>
          </p:nvGrpSpPr>
          <p:grpSpPr>
            <a:xfrm>
              <a:off x="8728707" y="2816972"/>
              <a:ext cx="1600693" cy="1600693"/>
              <a:chOff x="1118379" y="1960675"/>
              <a:chExt cx="2039760" cy="2039760"/>
            </a:xfrm>
          </p:grpSpPr>
          <p:sp>
            <p:nvSpPr>
              <p:cNvPr id="658" name="Google Shape;658;p60"/>
              <p:cNvSpPr/>
              <p:nvPr/>
            </p:nvSpPr>
            <p:spPr>
              <a:xfrm>
                <a:off x="1118379" y="1960675"/>
                <a:ext cx="2039760" cy="2039760"/>
              </a:xfrm>
              <a:prstGeom prst="roundRect">
                <a:avLst>
                  <a:gd name="adj" fmla="val 16667"/>
                </a:avLst>
              </a:prstGeom>
              <a:solidFill>
                <a:schemeClr val="lt1"/>
              </a:solidFill>
              <a:ln>
                <a:noFill/>
              </a:ln>
              <a:effectLst>
                <a:outerShdw blurRad="127000" sx="102000" sy="102000" algn="ctr" rotWithShape="0">
                  <a:srgbClr val="A5A5A5">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Arial"/>
                  <a:ea typeface="Arial"/>
                  <a:cs typeface="Arial"/>
                  <a:sym typeface="Arial"/>
                </a:endParaRPr>
              </a:p>
            </p:txBody>
          </p:sp>
          <p:sp>
            <p:nvSpPr>
              <p:cNvPr id="659" name="Google Shape;659;p60"/>
              <p:cNvSpPr/>
              <p:nvPr/>
            </p:nvSpPr>
            <p:spPr>
              <a:xfrm>
                <a:off x="1243408" y="2101072"/>
                <a:ext cx="1800052" cy="1800052"/>
              </a:xfrm>
              <a:prstGeom prst="roundRect">
                <a:avLst>
                  <a:gd name="adj" fmla="val 14754"/>
                </a:avLst>
              </a:prstGeom>
              <a:solidFill>
                <a:schemeClr val="accent1"/>
              </a:solidFill>
              <a:ln>
                <a:noFill/>
              </a:ln>
              <a:effectLst>
                <a:outerShdw blurRad="50800" sx="102000" sy="102000" algn="ctr" rotWithShape="0">
                  <a:srgbClr val="7F7F7F">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Arial"/>
                  <a:ea typeface="Arial"/>
                  <a:cs typeface="Arial"/>
                  <a:sym typeface="Arial"/>
                </a:endParaRPr>
              </a:p>
            </p:txBody>
          </p:sp>
        </p:grpSp>
        <p:pic>
          <p:nvPicPr>
            <p:cNvPr id="660" name="Google Shape;660;p60"/>
            <p:cNvPicPr preferRelativeResize="0"/>
            <p:nvPr/>
          </p:nvPicPr>
          <p:blipFill rotWithShape="1">
            <a:blip r:embed="rId7">
              <a:alphaModFix/>
            </a:blip>
            <a:srcRect/>
            <a:stretch/>
          </p:blipFill>
          <p:spPr>
            <a:xfrm>
              <a:off x="9310387" y="3048890"/>
              <a:ext cx="459620" cy="1153386"/>
            </a:xfrm>
            <a:prstGeom prst="rect">
              <a:avLst/>
            </a:prstGeom>
            <a:noFill/>
            <a:ln>
              <a:noFill/>
            </a:ln>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4500"/>
                                  </p:stCondLst>
                                  <p:childTnLst>
                                    <p:set>
                                      <p:cBhvr>
                                        <p:cTn id="6" dur="1" fill="hold">
                                          <p:stCondLst>
                                            <p:cond delay="0"/>
                                          </p:stCondLst>
                                        </p:cTn>
                                        <p:tgtEl>
                                          <p:spTgt spid="643"/>
                                        </p:tgtEl>
                                        <p:attrNameLst>
                                          <p:attrName>style.visibility</p:attrName>
                                        </p:attrNameLst>
                                      </p:cBhvr>
                                      <p:to>
                                        <p:strVal val="visible"/>
                                      </p:to>
                                    </p:set>
                                    <p:animEffect transition="in" filter="fade">
                                      <p:cBhvr>
                                        <p:cTn id="7" dur="500"/>
                                        <p:tgtEl>
                                          <p:spTgt spid="643"/>
                                        </p:tgtEl>
                                      </p:cBhvr>
                                    </p:animEffect>
                                  </p:childTnLst>
                                </p:cTn>
                              </p:par>
                              <p:par>
                                <p:cTn id="8" presetID="10" presetClass="entr" presetSubtype="0" fill="hold" nodeType="withEffect">
                                  <p:stCondLst>
                                    <p:cond delay="4500"/>
                                  </p:stCondLst>
                                  <p:childTnLst>
                                    <p:set>
                                      <p:cBhvr>
                                        <p:cTn id="9" dur="1" fill="hold">
                                          <p:stCondLst>
                                            <p:cond delay="0"/>
                                          </p:stCondLst>
                                        </p:cTn>
                                        <p:tgtEl>
                                          <p:spTgt spid="655"/>
                                        </p:tgtEl>
                                        <p:attrNameLst>
                                          <p:attrName>style.visibility</p:attrName>
                                        </p:attrNameLst>
                                      </p:cBhvr>
                                      <p:to>
                                        <p:strVal val="visible"/>
                                      </p:to>
                                    </p:set>
                                    <p:animEffect transition="in" filter="fade">
                                      <p:cBhvr>
                                        <p:cTn id="10" dur="500"/>
                                        <p:tgtEl>
                                          <p:spTgt spid="6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665"/>
        <p:cNvGrpSpPr/>
        <p:nvPr/>
      </p:nvGrpSpPr>
      <p:grpSpPr>
        <a:xfrm>
          <a:off x="0" y="0"/>
          <a:ext cx="0" cy="0"/>
          <a:chOff x="0" y="0"/>
          <a:chExt cx="0" cy="0"/>
        </a:xfrm>
      </p:grpSpPr>
      <p:sp>
        <p:nvSpPr>
          <p:cNvPr id="666" name="Google Shape;666;p61"/>
          <p:cNvSpPr txBox="1">
            <a:spLocks noGrp="1"/>
          </p:cNvSpPr>
          <p:nvPr>
            <p:ph type="body" idx="1"/>
          </p:nvPr>
        </p:nvSpPr>
        <p:spPr>
          <a:xfrm>
            <a:off x="279400" y="2065338"/>
            <a:ext cx="4873625" cy="4789487"/>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Lactometer measures milk density</a:t>
            </a:r>
            <a:endParaRPr/>
          </a:p>
          <a:p>
            <a:pPr marL="200424" lvl="0" indent="-200424" algn="l" rtl="0">
              <a:lnSpc>
                <a:spcPct val="100000"/>
              </a:lnSpc>
              <a:spcBef>
                <a:spcPts val="1052"/>
              </a:spcBef>
              <a:spcAft>
                <a:spcPts val="0"/>
              </a:spcAft>
              <a:buSzPts val="2160"/>
              <a:buChar char="▪"/>
            </a:pPr>
            <a:r>
              <a:rPr lang="en-US"/>
              <a:t>Drop lactometer instrument in container of milk and read numbers on side</a:t>
            </a:r>
            <a:endParaRPr/>
          </a:p>
          <a:p>
            <a:pPr marL="200424" lvl="0" indent="-200424" algn="l" rtl="0">
              <a:lnSpc>
                <a:spcPct val="100000"/>
              </a:lnSpc>
              <a:spcBef>
                <a:spcPts val="1052"/>
              </a:spcBef>
              <a:spcAft>
                <a:spcPts val="0"/>
              </a:spcAft>
              <a:buSzPts val="2160"/>
              <a:buChar char="▪"/>
            </a:pPr>
            <a:r>
              <a:rPr lang="en-US"/>
              <a:t>Depending on how high / low number is, lactometer can tell if there is adulteration</a:t>
            </a:r>
            <a:endParaRPr/>
          </a:p>
          <a:p>
            <a:pPr marL="200424" lvl="0" indent="-200424" algn="l" rtl="0">
              <a:lnSpc>
                <a:spcPct val="100000"/>
              </a:lnSpc>
              <a:spcBef>
                <a:spcPts val="1052"/>
              </a:spcBef>
              <a:spcAft>
                <a:spcPts val="0"/>
              </a:spcAft>
              <a:buSzPts val="2160"/>
              <a:buChar char="▪"/>
            </a:pPr>
            <a:r>
              <a:rPr lang="en-US"/>
              <a:t>Good milk between lactometer reading of 26 and 32</a:t>
            </a:r>
            <a:endParaRPr/>
          </a:p>
        </p:txBody>
      </p:sp>
      <p:sp>
        <p:nvSpPr>
          <p:cNvPr id="667" name="Google Shape;667;p61"/>
          <p:cNvSpPr txBox="1">
            <a:spLocks noGrp="1"/>
          </p:cNvSpPr>
          <p:nvPr>
            <p:ph type="title"/>
          </p:nvPr>
        </p:nvSpPr>
        <p:spPr>
          <a:xfrm>
            <a:off x="254692" y="144053"/>
            <a:ext cx="4898959" cy="1696640"/>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Arial"/>
              <a:buNone/>
            </a:pPr>
            <a:r>
              <a:rPr lang="en-US"/>
              <a:t>2.1 Lactometer Test</a:t>
            </a:r>
            <a:endParaRPr/>
          </a:p>
        </p:txBody>
      </p:sp>
      <p:pic>
        <p:nvPicPr>
          <p:cNvPr id="668" name="Google Shape;668;p61" descr="A hand holding a cup&#10;&#10;Description automatically generated"/>
          <p:cNvPicPr preferRelativeResize="0">
            <a:picLocks noGrp="1"/>
          </p:cNvPicPr>
          <p:nvPr>
            <p:ph type="pic" idx="2"/>
          </p:nvPr>
        </p:nvPicPr>
        <p:blipFill rotWithShape="1">
          <a:blip r:embed="rId3" cstate="email">
            <a:alphaModFix/>
            <a:extLst>
              <a:ext uri="{28A0092B-C50C-407E-A947-70E740481C1C}">
                <a14:useLocalDpi xmlns:a14="http://schemas.microsoft.com/office/drawing/2010/main"/>
              </a:ext>
            </a:extLst>
          </a:blip>
          <a:srcRect b="-123"/>
          <a:stretch/>
        </p:blipFill>
        <p:spPr>
          <a:xfrm>
            <a:off x="5573363" y="0"/>
            <a:ext cx="5115277" cy="6862586"/>
          </a:xfrm>
          <a:prstGeom prst="rect">
            <a:avLst/>
          </a:prstGeom>
          <a:solidFill>
            <a:schemeClr val="lt1"/>
          </a:solidFill>
          <a:ln>
            <a:noFill/>
          </a:ln>
        </p:spPr>
      </p:pic>
    </p:spTree>
  </p:cSld>
  <p:clrMapOvr>
    <a:masterClrMapping/>
  </p:clrMapOvr>
</p:sld>
</file>

<file path=ppt/theme/theme1.xml><?xml version="1.0" encoding="utf-8"?>
<a:theme xmlns:a="http://schemas.openxmlformats.org/drawingml/2006/main" name="ILRI">
  <a:themeElements>
    <a:clrScheme name="ILRI">
      <a:dk1>
        <a:srgbClr val="000000"/>
      </a:dk1>
      <a:lt1>
        <a:srgbClr val="FFFFFF"/>
      </a:lt1>
      <a:dk2>
        <a:srgbClr val="44546A"/>
      </a:dk2>
      <a:lt2>
        <a:srgbClr val="E7E6E6"/>
      </a:lt2>
      <a:accent1>
        <a:srgbClr val="682622"/>
      </a:accent1>
      <a:accent2>
        <a:srgbClr val="28221F"/>
      </a:accent2>
      <a:accent3>
        <a:srgbClr val="61534C"/>
      </a:accent3>
      <a:accent4>
        <a:srgbClr val="EFCA58"/>
      </a:accent4>
      <a:accent5>
        <a:srgbClr val="EAE4D9"/>
      </a:accent5>
      <a:accent6>
        <a:srgbClr val="F6F5F5"/>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1071</Words>
  <Application>Microsoft Office PowerPoint</Application>
  <PresentationFormat>Custom</PresentationFormat>
  <Paragraphs>272</Paragraphs>
  <Slides>31</Slides>
  <Notes>31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31</vt:i4>
      </vt:variant>
    </vt:vector>
  </HeadingPairs>
  <TitlesOfParts>
    <vt:vector size="35" baseType="lpstr">
      <vt:lpstr>Arial</vt:lpstr>
      <vt:lpstr>Noto Sans Symbols</vt:lpstr>
      <vt:lpstr>Nunito</vt:lpstr>
      <vt:lpstr>ILRI</vt:lpstr>
      <vt:lpstr>MoreMilk Workshop</vt:lpstr>
      <vt:lpstr>PowerPoint Presentation</vt:lpstr>
      <vt:lpstr>Milk Hygiene</vt:lpstr>
      <vt:lpstr>Series</vt:lpstr>
      <vt:lpstr>1.1 Disinfecting with Bleach Solution</vt:lpstr>
      <vt:lpstr>1.2 Disinfecting with Boiling Water (No Bleach) </vt:lpstr>
      <vt:lpstr>Milk Hygiene in the Supply Chain</vt:lpstr>
      <vt:lpstr>Session Objectives</vt:lpstr>
      <vt:lpstr>2.1 Lactometer Test</vt:lpstr>
      <vt:lpstr>2.4 Checklist for Farmers</vt:lpstr>
      <vt:lpstr>2.5 Checklist for Distributors</vt:lpstr>
      <vt:lpstr>2.6 Purchase Record</vt:lpstr>
      <vt:lpstr>2.7 Maintaining Milk Quality During Transport</vt:lpstr>
      <vt:lpstr>2.8 Mazzican</vt:lpstr>
      <vt:lpstr>2.9 Other Acceptable Containers (Milk Cans)</vt:lpstr>
      <vt:lpstr>2.10 Unacceptable Container</vt:lpstr>
      <vt:lpstr>2.11 Safe Milk Handling</vt:lpstr>
      <vt:lpstr>2.12 Correct Way to Wash Hands</vt:lpstr>
      <vt:lpstr>Customers and Milk Hygiene</vt:lpstr>
      <vt:lpstr>Session Objectives</vt:lpstr>
      <vt:lpstr>3.1 Five Keys to Safer Milk</vt:lpstr>
      <vt:lpstr>Planning a Business</vt:lpstr>
      <vt:lpstr>4.1 Business Basics</vt:lpstr>
      <vt:lpstr>4.2 Cash In (Sales Record)</vt:lpstr>
      <vt:lpstr>4.3 Cash In (Customer Credit)</vt:lpstr>
      <vt:lpstr>4.4 Cash Out</vt:lpstr>
      <vt:lpstr>4.5 The Five Forces that Impact a Business</vt:lpstr>
      <vt:lpstr>Selling More Milk to Your Customers</vt:lpstr>
      <vt:lpstr>Session Objectives</vt:lpstr>
      <vt:lpstr>5.2 Customer Desires</vt:lpstr>
      <vt:lpstr>Photo credits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MoreMilk Workshop</dc:title>
  <cp:lastModifiedBy>Lore, Tezira (ILRI)</cp:lastModifiedBy>
  <cp:revision>2</cp:revision>
  <dcterms:modified xsi:type="dcterms:W3CDTF">2024-03-26T07:15:05Z</dcterms:modified>
</cp:coreProperties>
</file>