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7"/>
  </p:notesMasterIdLst>
  <p:sldIdLst>
    <p:sldId id="256" r:id="rId2"/>
    <p:sldId id="258" r:id="rId3"/>
    <p:sldId id="267" r:id="rId4"/>
    <p:sldId id="269" r:id="rId5"/>
    <p:sldId id="259" r:id="rId6"/>
    <p:sldId id="257" r:id="rId7"/>
    <p:sldId id="276" r:id="rId8"/>
    <p:sldId id="264" r:id="rId9"/>
    <p:sldId id="265" r:id="rId10"/>
    <p:sldId id="261" r:id="rId11"/>
    <p:sldId id="263" r:id="rId12"/>
    <p:sldId id="270" r:id="rId13"/>
    <p:sldId id="268" r:id="rId14"/>
    <p:sldId id="296" r:id="rId15"/>
    <p:sldId id="281" r:id="rId16"/>
    <p:sldId id="266" r:id="rId17"/>
    <p:sldId id="260" r:id="rId18"/>
    <p:sldId id="271" r:id="rId19"/>
    <p:sldId id="273" r:id="rId20"/>
    <p:sldId id="272" r:id="rId21"/>
    <p:sldId id="295" r:id="rId22"/>
    <p:sldId id="274" r:id="rId23"/>
    <p:sldId id="277" r:id="rId24"/>
    <p:sldId id="278" r:id="rId25"/>
    <p:sldId id="280" r:id="rId26"/>
    <p:sldId id="279" r:id="rId27"/>
    <p:sldId id="282" r:id="rId28"/>
    <p:sldId id="294" r:id="rId29"/>
    <p:sldId id="283" r:id="rId30"/>
    <p:sldId id="285" r:id="rId31"/>
    <p:sldId id="287" r:id="rId32"/>
    <p:sldId id="286" r:id="rId33"/>
    <p:sldId id="292" r:id="rId34"/>
    <p:sldId id="289" r:id="rId35"/>
    <p:sldId id="297"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32" autoAdjust="0"/>
    <p:restoredTop sz="93074" autoAdjust="0"/>
  </p:normalViewPr>
  <p:slideViewPr>
    <p:cSldViewPr>
      <p:cViewPr>
        <p:scale>
          <a:sx n="98" d="100"/>
          <a:sy n="98" d="100"/>
        </p:scale>
        <p:origin x="37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0FCB0-A123-48E2-BABB-688652D2FB0F}" type="datetimeFigureOut">
              <a:rPr lang="en-CA" smtClean="0"/>
              <a:t>2019-07-16</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2B77FC-DA7D-431F-A49C-5F2B358B3CF4}" type="slidenum">
              <a:rPr lang="en-CA" smtClean="0"/>
              <a:t>‹#›</a:t>
            </a:fld>
            <a:endParaRPr lang="en-CA"/>
          </a:p>
        </p:txBody>
      </p:sp>
    </p:spTree>
    <p:extLst>
      <p:ext uri="{BB962C8B-B14F-4D97-AF65-F5344CB8AC3E}">
        <p14:creationId xmlns:p14="http://schemas.microsoft.com/office/powerpoint/2010/main" val="1046640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82B77FC-DA7D-431F-A49C-5F2B358B3CF4}" type="slidenum">
              <a:rPr lang="en-CA" smtClean="0"/>
              <a:t>1</a:t>
            </a:fld>
            <a:endParaRPr lang="en-CA"/>
          </a:p>
        </p:txBody>
      </p:sp>
    </p:spTree>
    <p:extLst>
      <p:ext uri="{BB962C8B-B14F-4D97-AF65-F5344CB8AC3E}">
        <p14:creationId xmlns:p14="http://schemas.microsoft.com/office/powerpoint/2010/main" val="3896982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there are two different types of knowledge, first</a:t>
            </a:r>
            <a:r>
              <a:rPr lang="en-CA" baseline="0" dirty="0"/>
              <a:t> – tacit.</a:t>
            </a:r>
            <a:r>
              <a:rPr lang="en-CA" dirty="0"/>
              <a:t> </a:t>
            </a:r>
          </a:p>
          <a:p>
            <a:pPr marL="171450" indent="-171450">
              <a:buFont typeface="Arial" panose="020B0604020202020204" pitchFamily="34" charset="0"/>
              <a:buChar char="•"/>
            </a:pPr>
            <a:r>
              <a:rPr lang="en-CA" dirty="0"/>
              <a:t>Feel free to add examples of tacit knowledge, for e.g. riding</a:t>
            </a:r>
            <a:r>
              <a:rPr lang="en-CA" baseline="0" dirty="0"/>
              <a:t> a bicycle or </a:t>
            </a:r>
            <a:r>
              <a:rPr lang="en-CA" dirty="0"/>
              <a:t>learning a language (a native speaker picks it up at a young age, almost entirely unaware of the grammar which they may be taught later). </a:t>
            </a:r>
          </a:p>
        </p:txBody>
      </p:sp>
      <p:sp>
        <p:nvSpPr>
          <p:cNvPr id="4" name="Slide Number Placeholder 3"/>
          <p:cNvSpPr>
            <a:spLocks noGrp="1"/>
          </p:cNvSpPr>
          <p:nvPr>
            <p:ph type="sldNum" sz="quarter" idx="10"/>
          </p:nvPr>
        </p:nvSpPr>
        <p:spPr/>
        <p:txBody>
          <a:bodyPr/>
          <a:lstStyle/>
          <a:p>
            <a:fld id="{C82B77FC-DA7D-431F-A49C-5F2B358B3CF4}" type="slidenum">
              <a:rPr lang="en-CA" smtClean="0"/>
              <a:t>11</a:t>
            </a:fld>
            <a:endParaRPr lang="en-CA"/>
          </a:p>
        </p:txBody>
      </p:sp>
    </p:spTree>
    <p:extLst>
      <p:ext uri="{BB962C8B-B14F-4D97-AF65-F5344CB8AC3E}">
        <p14:creationId xmlns:p14="http://schemas.microsoft.com/office/powerpoint/2010/main" val="2708951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 notes</a:t>
            </a:r>
          </a:p>
          <a:p>
            <a:pPr marL="171450" indent="-171450">
              <a:buFont typeface="Arial" panose="020B0604020202020204" pitchFamily="34" charset="0"/>
              <a:buChar char="•"/>
            </a:pPr>
            <a:r>
              <a:rPr lang="en-CA" dirty="0"/>
              <a:t>Link from last slide: the second type of</a:t>
            </a:r>
            <a:r>
              <a:rPr lang="en-CA" baseline="0" dirty="0"/>
              <a:t> knowledge is explicit</a:t>
            </a:r>
          </a:p>
          <a:p>
            <a:pPr marL="171450" indent="-171450">
              <a:buFont typeface="Arial" panose="020B0604020202020204" pitchFamily="34" charset="0"/>
              <a:buChar char="•"/>
            </a:pPr>
            <a:r>
              <a:rPr lang="en-CA" baseline="0" dirty="0"/>
              <a:t>Captures tacit…: there are different ways to capture tacit knowledge other than in writing, such as video. Even tacit knowledge shared within a network can be considered explicit.</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12</a:t>
            </a:fld>
            <a:endParaRPr lang="en-CA"/>
          </a:p>
        </p:txBody>
      </p:sp>
    </p:spTree>
    <p:extLst>
      <p:ext uri="{BB962C8B-B14F-4D97-AF65-F5344CB8AC3E}">
        <p14:creationId xmlns:p14="http://schemas.microsoft.com/office/powerpoint/2010/main" val="968380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 notes</a:t>
            </a:r>
          </a:p>
          <a:p>
            <a:r>
              <a:rPr lang="en-CA" dirty="0"/>
              <a:t>Link from last slide: we try to capture tacit knowledge to make it explicit but the knowledge iceberg</a:t>
            </a:r>
            <a:r>
              <a:rPr lang="en-CA" baseline="0" dirty="0"/>
              <a:t> metaphor by Polanyi shows us that explicit knowledge is just the tip of the iceberg.</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13</a:t>
            </a:fld>
            <a:endParaRPr lang="en-CA"/>
          </a:p>
        </p:txBody>
      </p:sp>
    </p:spTree>
    <p:extLst>
      <p:ext uri="{BB962C8B-B14F-4D97-AF65-F5344CB8AC3E}">
        <p14:creationId xmlns:p14="http://schemas.microsoft.com/office/powerpoint/2010/main" val="7650155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r>
              <a:rPr lang="en-CA" dirty="0"/>
              <a:t>This slide</a:t>
            </a:r>
            <a:r>
              <a:rPr lang="en-CA" baseline="0" dirty="0"/>
              <a:t> is meant to represent how the multiple knowledge that exist work as a collaborative system, to create collective knowledge. No need to get into any more details on this slide.</a:t>
            </a:r>
            <a:endParaRPr lang="en-CA"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15</a:t>
            </a:fld>
            <a:endParaRPr lang="en-CA"/>
          </a:p>
        </p:txBody>
      </p:sp>
    </p:spTree>
    <p:extLst>
      <p:ext uri="{BB962C8B-B14F-4D97-AF65-F5344CB8AC3E}">
        <p14:creationId xmlns:p14="http://schemas.microsoft.com/office/powerpoint/2010/main" val="4281657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along with multiple knowledge, there</a:t>
            </a:r>
            <a:r>
              <a:rPr lang="en-CA" baseline="0" dirty="0"/>
              <a:t> are multiple elements that represent what we mean by KM.</a:t>
            </a:r>
            <a:endParaRPr lang="en-CA" dirty="0"/>
          </a:p>
          <a:p>
            <a:pPr marL="171450" indent="-171450">
              <a:buFont typeface="Arial" panose="020B0604020202020204" pitchFamily="34" charset="0"/>
              <a:buChar char="•"/>
            </a:pPr>
            <a:r>
              <a:rPr lang="en-CA" baseline="0" dirty="0"/>
              <a:t>We will be going over these different elements and what they mean throughout the course. The Venn diagram is to </a:t>
            </a:r>
            <a:r>
              <a:rPr lang="en-CA" dirty="0"/>
              <a:t>illustrate that in most (if not all) of these KM elements, we are looking at people, processes and technology.</a:t>
            </a:r>
          </a:p>
        </p:txBody>
      </p:sp>
      <p:sp>
        <p:nvSpPr>
          <p:cNvPr id="4" name="Slide Number Placeholder 3"/>
          <p:cNvSpPr>
            <a:spLocks noGrp="1"/>
          </p:cNvSpPr>
          <p:nvPr>
            <p:ph type="sldNum" sz="quarter" idx="10"/>
          </p:nvPr>
        </p:nvSpPr>
        <p:spPr/>
        <p:txBody>
          <a:bodyPr/>
          <a:lstStyle/>
          <a:p>
            <a:fld id="{C82B77FC-DA7D-431F-A49C-5F2B358B3CF4}" type="slidenum">
              <a:rPr lang="en-CA" smtClean="0"/>
              <a:t>16</a:t>
            </a:fld>
            <a:endParaRPr lang="en-CA"/>
          </a:p>
        </p:txBody>
      </p:sp>
    </p:spTree>
    <p:extLst>
      <p:ext uri="{BB962C8B-B14F-4D97-AF65-F5344CB8AC3E}">
        <p14:creationId xmlns:p14="http://schemas.microsoft.com/office/powerpoint/2010/main" val="2867706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this is how these elements can come together</a:t>
            </a:r>
            <a:r>
              <a:rPr lang="en-CA" baseline="0" dirty="0"/>
              <a:t> in a KM cycle.</a:t>
            </a:r>
          </a:p>
          <a:p>
            <a:pPr marL="171450" indent="-171450">
              <a:buFont typeface="Arial" panose="020B0604020202020204" pitchFamily="34" charset="0"/>
              <a:buChar char="•"/>
            </a:pPr>
            <a:r>
              <a:rPr lang="en-CA" baseline="0" dirty="0"/>
              <a:t>Start on the left, with the “People” creating knowledge and go clockwise.</a:t>
            </a:r>
            <a:endParaRPr lang="en-CA" dirty="0"/>
          </a:p>
          <a:p>
            <a:pPr marL="171450" indent="-171450">
              <a:buFont typeface="Arial" panose="020B0604020202020204" pitchFamily="34" charset="0"/>
              <a:buChar char="•"/>
            </a:pPr>
            <a:r>
              <a:rPr lang="en-CA" dirty="0"/>
              <a:t>It</a:t>
            </a:r>
            <a:r>
              <a:rPr lang="en-CA" baseline="0" dirty="0"/>
              <a:t> is important to note that this is ONE example of a KM cycle. There are others but this one show how the KM elements can be linked in a cycle.</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17</a:t>
            </a:fld>
            <a:endParaRPr lang="en-CA"/>
          </a:p>
        </p:txBody>
      </p:sp>
    </p:spTree>
    <p:extLst>
      <p:ext uri="{BB962C8B-B14F-4D97-AF65-F5344CB8AC3E}">
        <p14:creationId xmlns:p14="http://schemas.microsoft.com/office/powerpoint/2010/main" val="32004785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a:t>Link from </a:t>
            </a:r>
            <a:r>
              <a:rPr lang="en-CA" u="none" dirty="0"/>
              <a:t>last slide:</a:t>
            </a:r>
            <a:r>
              <a:rPr lang="en-CA" u="none" baseline="0" dirty="0"/>
              <a:t> t</a:t>
            </a:r>
            <a:r>
              <a:rPr lang="en-CA" u="none" dirty="0"/>
              <a:t>he</a:t>
            </a:r>
            <a:r>
              <a:rPr lang="en-CA" u="none" baseline="0" dirty="0"/>
              <a:t> next three slides are examples of KM frameworks. </a:t>
            </a:r>
            <a:r>
              <a:rPr lang="en-CA" dirty="0"/>
              <a:t>Organisations often illustrate the KM elements that are important to them in a KM framework. This helps to show and explain where</a:t>
            </a:r>
            <a:r>
              <a:rPr lang="en-CA" baseline="0" dirty="0"/>
              <a:t> their KM focus is and how they explain KM in their own context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This the USAID framework, which focuses on Generate, Capture, Share, Apply.</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18</a:t>
            </a:fld>
            <a:endParaRPr lang="en-CA"/>
          </a:p>
        </p:txBody>
      </p:sp>
    </p:spTree>
    <p:extLst>
      <p:ext uri="{BB962C8B-B14F-4D97-AF65-F5344CB8AC3E}">
        <p14:creationId xmlns:p14="http://schemas.microsoft.com/office/powerpoint/2010/main" val="728473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r>
              <a:rPr lang="en-CA" dirty="0"/>
              <a:t>The CTA framework is used to illustrate</a:t>
            </a:r>
            <a:r>
              <a:rPr lang="en-CA" baseline="0" dirty="0"/>
              <a:t> their KM focus but is also used as a KM scan (as we’ll see in Unit 3). Highlight the tree metaphor, with what comes from the roots in the soil, through the means in the trunk, through to the KM elements in the branches.</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19</a:t>
            </a:fld>
            <a:endParaRPr lang="en-CA"/>
          </a:p>
        </p:txBody>
      </p:sp>
    </p:spTree>
    <p:extLst>
      <p:ext uri="{BB962C8B-B14F-4D97-AF65-F5344CB8AC3E}">
        <p14:creationId xmlns:p14="http://schemas.microsoft.com/office/powerpoint/2010/main" val="17285327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r>
              <a:rPr lang="en-CA" dirty="0"/>
              <a:t>The IFAD KM framework is a bit different because it focusses</a:t>
            </a:r>
            <a:r>
              <a:rPr lang="en-CA" baseline="0" dirty="0"/>
              <a:t> more on the c</a:t>
            </a:r>
            <a:r>
              <a:rPr lang="en-CA" dirty="0"/>
              <a:t>apacity building perspective. KM feeds into the country-level work and enhances their positioning and visibility.</a:t>
            </a:r>
          </a:p>
        </p:txBody>
      </p:sp>
      <p:sp>
        <p:nvSpPr>
          <p:cNvPr id="4" name="Slide Number Placeholder 3"/>
          <p:cNvSpPr>
            <a:spLocks noGrp="1"/>
          </p:cNvSpPr>
          <p:nvPr>
            <p:ph type="sldNum" sz="quarter" idx="10"/>
          </p:nvPr>
        </p:nvSpPr>
        <p:spPr/>
        <p:txBody>
          <a:bodyPr/>
          <a:lstStyle/>
          <a:p>
            <a:fld id="{C82B77FC-DA7D-431F-A49C-5F2B358B3CF4}" type="slidenum">
              <a:rPr lang="en-CA" smtClean="0"/>
              <a:t>20</a:t>
            </a:fld>
            <a:endParaRPr lang="en-CA"/>
          </a:p>
        </p:txBody>
      </p:sp>
    </p:spTree>
    <p:extLst>
      <p:ext uri="{BB962C8B-B14F-4D97-AF65-F5344CB8AC3E}">
        <p14:creationId xmlns:p14="http://schemas.microsoft.com/office/powerpoint/2010/main" val="23340173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a:t>
            </a:r>
            <a:r>
              <a:rPr lang="en-CA" baseline="0" dirty="0"/>
              <a:t> … KM can be everywhere in an organisation but KM roles may have more official places. </a:t>
            </a:r>
            <a:endParaRPr lang="en-CA" dirty="0"/>
          </a:p>
          <a:p>
            <a:pPr marL="171450" indent="-171450">
              <a:buFont typeface="Arial" panose="020B0604020202020204" pitchFamily="34" charset="0"/>
              <a:buChar char="•"/>
            </a:pPr>
            <a:r>
              <a:rPr lang="en-CA" dirty="0"/>
              <a:t>This slide offers examples</a:t>
            </a:r>
            <a:r>
              <a:rPr lang="en-CA" baseline="0" dirty="0"/>
              <a:t> of the different official KM roles that can exist in organisations. Of course, everyone is a knowledge worker, this is in terms of departments, positions or job titles.</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21</a:t>
            </a:fld>
            <a:endParaRPr lang="en-CA"/>
          </a:p>
        </p:txBody>
      </p:sp>
    </p:spTree>
    <p:extLst>
      <p:ext uri="{BB962C8B-B14F-4D97-AF65-F5344CB8AC3E}">
        <p14:creationId xmlns:p14="http://schemas.microsoft.com/office/powerpoint/2010/main" val="1472971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u="sng" dirty="0"/>
              <a:t>Trainer notes</a:t>
            </a:r>
          </a:p>
          <a:p>
            <a:pPr marL="171450" indent="-171450">
              <a:buFont typeface="Arial" panose="020B0604020202020204" pitchFamily="34" charset="0"/>
              <a:buChar char="•"/>
            </a:pPr>
            <a:r>
              <a:rPr lang="en-CA" dirty="0"/>
              <a:t>8 Units…: this is for the full course so adapt to your context - what you will cover</a:t>
            </a:r>
            <a:r>
              <a:rPr lang="en-CA" baseline="0" dirty="0"/>
              <a:t> and the length. </a:t>
            </a:r>
            <a:endParaRPr lang="en-CA" dirty="0"/>
          </a:p>
          <a:p>
            <a:pPr marL="171450" indent="-171450">
              <a:buFont typeface="Arial" panose="020B0604020202020204" pitchFamily="34" charset="0"/>
              <a:buChar char="•"/>
            </a:pPr>
            <a:r>
              <a:rPr lang="en-CA" dirty="0"/>
              <a:t>Not one truth…</a:t>
            </a:r>
            <a:r>
              <a:rPr lang="en-CA" baseline="0" dirty="0"/>
              <a:t>: emphasize that KM means different things to different people and that there is no wrong or right.</a:t>
            </a:r>
          </a:p>
          <a:p>
            <a:pPr marL="171450" indent="-171450">
              <a:buFont typeface="Arial" panose="020B0604020202020204" pitchFamily="34" charset="0"/>
              <a:buChar char="•"/>
            </a:pPr>
            <a:r>
              <a:rPr lang="en-CA" baseline="0" dirty="0"/>
              <a:t>Context…: context is what matters in KM, for e.g. in one organisation, KM can mean something broader than in another organisation, which is fine because they follow their own interpretation of KM.</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a:t>
            </a:fld>
            <a:endParaRPr lang="en-CA"/>
          </a:p>
        </p:txBody>
      </p:sp>
    </p:spTree>
    <p:extLst>
      <p:ext uri="{BB962C8B-B14F-4D97-AF65-F5344CB8AC3E}">
        <p14:creationId xmlns:p14="http://schemas.microsoft.com/office/powerpoint/2010/main" val="23466843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Here are some of the examples</a:t>
            </a:r>
            <a:r>
              <a:rPr lang="en-CA" baseline="0" dirty="0"/>
              <a:t> as to why KM is important in ARD.</a:t>
            </a:r>
            <a:endParaRPr lang="en-CA" dirty="0"/>
          </a:p>
          <a:p>
            <a:pPr marL="171450" indent="-171450">
              <a:buFont typeface="Arial" panose="020B0604020202020204" pitchFamily="34" charset="0"/>
              <a:buChar char="•"/>
            </a:pPr>
            <a:r>
              <a:rPr lang="en-CA" dirty="0"/>
              <a:t>Feel free to add examples for</a:t>
            </a:r>
            <a:r>
              <a:rPr lang="en-CA" baseline="0" dirty="0"/>
              <a:t> each of the bullet points from your experience and in your context.</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23</a:t>
            </a:fld>
            <a:endParaRPr lang="en-CA"/>
          </a:p>
        </p:txBody>
      </p:sp>
    </p:spTree>
    <p:extLst>
      <p:ext uri="{BB962C8B-B14F-4D97-AF65-F5344CB8AC3E}">
        <p14:creationId xmlns:p14="http://schemas.microsoft.com/office/powerpoint/2010/main" val="384724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more specifically,</a:t>
            </a:r>
            <a:r>
              <a:rPr lang="en-CA" baseline="0" dirty="0"/>
              <a:t> here is what KM can also do in ARD.</a:t>
            </a:r>
            <a:endParaRPr lang="en-CA" dirty="0"/>
          </a:p>
          <a:p>
            <a:pPr marL="171450" indent="-171450">
              <a:buFont typeface="Arial" panose="020B0604020202020204" pitchFamily="34" charset="0"/>
              <a:buChar char="•"/>
            </a:pPr>
            <a:r>
              <a:rPr lang="en-CA" dirty="0"/>
              <a:t>Feel free to add examples for</a:t>
            </a:r>
            <a:r>
              <a:rPr lang="en-CA" baseline="0" dirty="0"/>
              <a:t> each of the bullet points from your experience and in your context.</a:t>
            </a:r>
            <a:endParaRPr lang="en-CA"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24</a:t>
            </a:fld>
            <a:endParaRPr lang="en-CA"/>
          </a:p>
        </p:txBody>
      </p:sp>
    </p:spTree>
    <p:extLst>
      <p:ext uri="{BB962C8B-B14F-4D97-AF65-F5344CB8AC3E}">
        <p14:creationId xmlns:p14="http://schemas.microsoft.com/office/powerpoint/2010/main" val="22563806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dirty="0"/>
              <a:t>Link from last slide: … at an international development</a:t>
            </a:r>
            <a:r>
              <a:rPr lang="en-CA" sz="1200" baseline="0" dirty="0"/>
              <a:t> </a:t>
            </a:r>
            <a:r>
              <a:rPr lang="en-CA" sz="1200" dirty="0"/>
              <a:t>level,</a:t>
            </a:r>
            <a:r>
              <a:rPr lang="en-CA" sz="1200" baseline="0" dirty="0"/>
              <a:t> there is also a lot of potential for KM.</a:t>
            </a:r>
            <a:endParaRPr lang="en-CA" sz="1200"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u="sng" dirty="0"/>
              <a:t>But</a:t>
            </a:r>
            <a:r>
              <a:rPr lang="en-CA" sz="1200" baseline="0" dirty="0"/>
              <a:t> t</a:t>
            </a:r>
            <a:r>
              <a:rPr lang="en-CA" sz="1200" dirty="0"/>
              <a:t>hinking and practice… </a:t>
            </a:r>
            <a:r>
              <a:rPr lang="en-CA" dirty="0"/>
              <a:t>: meaning the </a:t>
            </a:r>
            <a:r>
              <a:rPr lang="en-CA" dirty="0" err="1"/>
              <a:t>logframe</a:t>
            </a:r>
            <a:r>
              <a:rPr lang="en-CA" baseline="0" dirty="0"/>
              <a:t> approach, </a:t>
            </a:r>
            <a:r>
              <a:rPr lang="en-CA" dirty="0"/>
              <a:t>that “we as an organisation will take this action and it will lead to this consequence”.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dirty="0"/>
              <a:t>Maintained by mindsets… </a:t>
            </a:r>
            <a:r>
              <a:rPr lang="en-CA" dirty="0"/>
              <a:t>: you</a:t>
            </a:r>
            <a:r>
              <a:rPr lang="en-CA" baseline="0" dirty="0"/>
              <a:t> can mention that the large donor mindset on accountability unfortunately often stifle the learning aspect. </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25</a:t>
            </a:fld>
            <a:endParaRPr lang="en-CA"/>
          </a:p>
        </p:txBody>
      </p:sp>
    </p:spTree>
    <p:extLst>
      <p:ext uri="{BB962C8B-B14F-4D97-AF65-F5344CB8AC3E}">
        <p14:creationId xmlns:p14="http://schemas.microsoft.com/office/powerpoint/2010/main" val="37333509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dirty="0"/>
              <a:t>Link from last slide: … but both ARD and international development are unfolding in complex environments.</a:t>
            </a:r>
            <a:r>
              <a:rPr lang="en-CA" sz="1200" baseline="0" dirty="0"/>
              <a:t> </a:t>
            </a:r>
            <a:endParaRPr lang="en-CA" u="none"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dirty="0"/>
              <a:t>Stress that ARD and international development need to move with the</a:t>
            </a:r>
            <a:r>
              <a:rPr lang="en-CA" u="none" baseline="0" dirty="0"/>
              <a:t> systems, the changes and the actors. It need to evolve, we need to find new more adaptive approaches.</a:t>
            </a:r>
            <a:endParaRPr lang="en-CA" u="none" dirty="0"/>
          </a:p>
        </p:txBody>
      </p:sp>
      <p:sp>
        <p:nvSpPr>
          <p:cNvPr id="4" name="Slide Number Placeholder 3"/>
          <p:cNvSpPr>
            <a:spLocks noGrp="1"/>
          </p:cNvSpPr>
          <p:nvPr>
            <p:ph type="sldNum" sz="quarter" idx="10"/>
          </p:nvPr>
        </p:nvSpPr>
        <p:spPr/>
        <p:txBody>
          <a:bodyPr/>
          <a:lstStyle/>
          <a:p>
            <a:fld id="{C82B77FC-DA7D-431F-A49C-5F2B358B3CF4}" type="slidenum">
              <a:rPr lang="en-CA" smtClean="0"/>
              <a:t>26</a:t>
            </a:fld>
            <a:endParaRPr lang="en-CA"/>
          </a:p>
        </p:txBody>
      </p:sp>
    </p:spTree>
    <p:extLst>
      <p:ext uri="{BB962C8B-B14F-4D97-AF65-F5344CB8AC3E}">
        <p14:creationId xmlns:p14="http://schemas.microsoft.com/office/powerpoint/2010/main" val="40066686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Complexity seen from</a:t>
            </a:r>
            <a:r>
              <a:rPr lang="en-CA" baseline="0" dirty="0"/>
              <a:t> an </a:t>
            </a:r>
            <a:r>
              <a:rPr lang="en-CA" dirty="0"/>
              <a:t>analytical point of view, with the </a:t>
            </a:r>
            <a:r>
              <a:rPr lang="en-CA" dirty="0" err="1"/>
              <a:t>Cynefin</a:t>
            </a:r>
            <a:r>
              <a:rPr lang="en-CA" dirty="0"/>
              <a:t> framework.</a:t>
            </a:r>
            <a:r>
              <a:rPr lang="en-CA" baseline="0" dirty="0"/>
              <a:t> Some things we do are simple, while a lot in ARD or development can be complicated or complex. The point is that you don’t use the same approaches for the simple as for the complex, each needs different interventions. We should not take a “one size fits all” approach.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Start with the bottom left domain, the “Simple”. This where things can be done in the same way consistently, where</a:t>
            </a:r>
            <a:r>
              <a:rPr lang="en-CA" baseline="0" dirty="0"/>
              <a:t> we can write guidelines or procedures (for procurement, for e.g.). Then move to the “Complicated”, where with a bit of research and expert analysis, you can find an optimal solution (but there are many). An example can be digging wells. The “Complex” involves unpredictability and unknowns. This means experimentation, testing and pilot projects and we only know how it went once its done (e.g. Climate change effects on crops). The “Chaotic” means working through crisis and trying to re-establish some sort of order (e.g. the Japan tsunami and the nuclear fall-out).</a:t>
            </a:r>
          </a:p>
          <a:p>
            <a:endParaRPr lang="en-CA" baseline="0" dirty="0"/>
          </a:p>
          <a:p>
            <a:r>
              <a:rPr lang="en-CA" baseline="0" dirty="0"/>
              <a:t>The aim is to try new approaches to move it out of a domain, </a:t>
            </a:r>
            <a:r>
              <a:rPr lang="en-CA" baseline="0" dirty="0" err="1"/>
              <a:t>i.e</a:t>
            </a:r>
            <a:r>
              <a:rPr lang="en-CA" baseline="0" dirty="0"/>
              <a:t> from chaotic to complex, complex to complicated and – if possible – complicated to simple.</a:t>
            </a:r>
            <a:endParaRPr lang="en-CA" dirty="0"/>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27</a:t>
            </a:fld>
            <a:endParaRPr lang="en-CA"/>
          </a:p>
        </p:txBody>
      </p:sp>
    </p:spTree>
    <p:extLst>
      <p:ext uri="{BB962C8B-B14F-4D97-AF65-F5344CB8AC3E}">
        <p14:creationId xmlns:p14="http://schemas.microsoft.com/office/powerpoint/2010/main" val="19296836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dirty="0"/>
              <a:t>Link from last slide: the link to KM is that KM approaches</a:t>
            </a:r>
            <a:r>
              <a:rPr lang="en-CA" u="none" baseline="0" dirty="0"/>
              <a:t> work well in a complex environment.</a:t>
            </a:r>
            <a:endParaRPr lang="en-CA" u="none" dirty="0"/>
          </a:p>
        </p:txBody>
      </p:sp>
      <p:sp>
        <p:nvSpPr>
          <p:cNvPr id="4" name="Slide Number Placeholder 3"/>
          <p:cNvSpPr>
            <a:spLocks noGrp="1"/>
          </p:cNvSpPr>
          <p:nvPr>
            <p:ph type="sldNum" sz="quarter" idx="10"/>
          </p:nvPr>
        </p:nvSpPr>
        <p:spPr/>
        <p:txBody>
          <a:bodyPr/>
          <a:lstStyle/>
          <a:p>
            <a:fld id="{C82B77FC-DA7D-431F-A49C-5F2B358B3CF4}" type="slidenum">
              <a:rPr lang="en-CA" smtClean="0"/>
              <a:t>28</a:t>
            </a:fld>
            <a:endParaRPr lang="en-CA"/>
          </a:p>
        </p:txBody>
      </p:sp>
    </p:spTree>
    <p:extLst>
      <p:ext uri="{BB962C8B-B14F-4D97-AF65-F5344CB8AC3E}">
        <p14:creationId xmlns:p14="http://schemas.microsoft.com/office/powerpoint/2010/main" val="22180653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r>
              <a:rPr lang="en-CA" dirty="0"/>
              <a:t>KM starts with one’s self: similar processes but at the personal level.  It is important to realize that we are all “doing” knowledge management” to a certain extent.</a:t>
            </a:r>
          </a:p>
        </p:txBody>
      </p:sp>
      <p:sp>
        <p:nvSpPr>
          <p:cNvPr id="4" name="Slide Number Placeholder 3"/>
          <p:cNvSpPr>
            <a:spLocks noGrp="1"/>
          </p:cNvSpPr>
          <p:nvPr>
            <p:ph type="sldNum" sz="quarter" idx="10"/>
          </p:nvPr>
        </p:nvSpPr>
        <p:spPr/>
        <p:txBody>
          <a:bodyPr/>
          <a:lstStyle/>
          <a:p>
            <a:fld id="{C82B77FC-DA7D-431F-A49C-5F2B358B3CF4}" type="slidenum">
              <a:rPr lang="en-CA" smtClean="0"/>
              <a:t>30</a:t>
            </a:fld>
            <a:endParaRPr lang="en-CA"/>
          </a:p>
        </p:txBody>
      </p:sp>
    </p:spTree>
    <p:extLst>
      <p:ext uri="{BB962C8B-B14F-4D97-AF65-F5344CB8AC3E}">
        <p14:creationId xmlns:p14="http://schemas.microsoft.com/office/powerpoint/2010/main" val="6798432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with</a:t>
            </a:r>
            <a:r>
              <a:rPr lang="en-CA" baseline="0" dirty="0"/>
              <a:t> last slide: basically as a knowledge worker, you need certain skills.</a:t>
            </a:r>
            <a:endParaRPr lang="en-CA" dirty="0"/>
          </a:p>
          <a:p>
            <a:pPr marL="171450" indent="-171450">
              <a:buFont typeface="Arial" panose="020B0604020202020204" pitchFamily="34" charset="0"/>
              <a:buChar char="•"/>
            </a:pPr>
            <a:r>
              <a:rPr lang="en-CA" baseline="0" dirty="0"/>
              <a:t>We need to develop these skills to be effective knowledge workers. You can ask people if some of these sills resonate with them (and if so, which ones).</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31</a:t>
            </a:fld>
            <a:endParaRPr lang="en-CA"/>
          </a:p>
        </p:txBody>
      </p:sp>
    </p:spTree>
    <p:extLst>
      <p:ext uri="{BB962C8B-B14F-4D97-AF65-F5344CB8AC3E}">
        <p14:creationId xmlns:p14="http://schemas.microsoft.com/office/powerpoint/2010/main" val="11222014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with</a:t>
            </a:r>
            <a:r>
              <a:rPr lang="en-CA" baseline="0" dirty="0"/>
              <a:t> last slide:  here is an example of what PKM </a:t>
            </a:r>
            <a:r>
              <a:rPr lang="en-CA" baseline="0"/>
              <a:t>looks like.</a:t>
            </a:r>
          </a:p>
          <a:p>
            <a:pPr marL="171450" indent="-171450">
              <a:buFont typeface="Arial" panose="020B0604020202020204" pitchFamily="34" charset="0"/>
              <a:buChar char="•"/>
            </a:pPr>
            <a:r>
              <a:rPr lang="en-CA"/>
              <a:t>Make </a:t>
            </a:r>
            <a:r>
              <a:rPr lang="en-CA" dirty="0"/>
              <a:t>the parallel with the</a:t>
            </a:r>
            <a:r>
              <a:rPr lang="en-CA" baseline="0" dirty="0"/>
              <a:t> similar cycle of KM in an organisation or project. We have our own personal KM system in place.</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32</a:t>
            </a:fld>
            <a:endParaRPr lang="en-CA"/>
          </a:p>
        </p:txBody>
      </p:sp>
    </p:spTree>
    <p:extLst>
      <p:ext uri="{BB962C8B-B14F-4D97-AF65-F5344CB8AC3E}">
        <p14:creationId xmlns:p14="http://schemas.microsoft.com/office/powerpoint/2010/main" val="35040519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a:t>Trainers notes</a:t>
            </a:r>
          </a:p>
          <a:p>
            <a:r>
              <a:rPr lang="en-CA"/>
              <a:t>See </a:t>
            </a:r>
            <a:r>
              <a:rPr lang="en-CA" dirty="0"/>
              <a:t>Unit 1 Exercise notes.</a:t>
            </a:r>
          </a:p>
        </p:txBody>
      </p:sp>
      <p:sp>
        <p:nvSpPr>
          <p:cNvPr id="4" name="Slide Number Placeholder 3"/>
          <p:cNvSpPr>
            <a:spLocks noGrp="1"/>
          </p:cNvSpPr>
          <p:nvPr>
            <p:ph type="sldNum" sz="quarter" idx="10"/>
          </p:nvPr>
        </p:nvSpPr>
        <p:spPr/>
        <p:txBody>
          <a:bodyPr/>
          <a:lstStyle/>
          <a:p>
            <a:fld id="{C82B77FC-DA7D-431F-A49C-5F2B358B3CF4}" type="slidenum">
              <a:rPr lang="en-CA" smtClean="0"/>
              <a:t>34</a:t>
            </a:fld>
            <a:endParaRPr lang="en-CA"/>
          </a:p>
        </p:txBody>
      </p:sp>
    </p:spTree>
    <p:extLst>
      <p:ext uri="{BB962C8B-B14F-4D97-AF65-F5344CB8AC3E}">
        <p14:creationId xmlns:p14="http://schemas.microsoft.com/office/powerpoint/2010/main" val="309195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u="sng" dirty="0"/>
              <a:t>Trainers notes</a:t>
            </a:r>
          </a:p>
          <a:p>
            <a:r>
              <a:rPr lang="en-CA" dirty="0"/>
              <a:t>Adapt to the content you will be covering.</a:t>
            </a:r>
          </a:p>
        </p:txBody>
      </p:sp>
      <p:sp>
        <p:nvSpPr>
          <p:cNvPr id="4" name="Slide Number Placeholder 3"/>
          <p:cNvSpPr>
            <a:spLocks noGrp="1"/>
          </p:cNvSpPr>
          <p:nvPr>
            <p:ph type="sldNum" sz="quarter" idx="10"/>
          </p:nvPr>
        </p:nvSpPr>
        <p:spPr/>
        <p:txBody>
          <a:bodyPr/>
          <a:lstStyle/>
          <a:p>
            <a:fld id="{C82B77FC-DA7D-431F-A49C-5F2B358B3CF4}" type="slidenum">
              <a:rPr lang="en-CA" smtClean="0"/>
              <a:t>4</a:t>
            </a:fld>
            <a:endParaRPr lang="en-CA"/>
          </a:p>
        </p:txBody>
      </p:sp>
    </p:spTree>
    <p:extLst>
      <p:ext uri="{BB962C8B-B14F-4D97-AF65-F5344CB8AC3E}">
        <p14:creationId xmlns:p14="http://schemas.microsoft.com/office/powerpoint/2010/main" val="3863231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 notes</a:t>
            </a:r>
          </a:p>
          <a:p>
            <a:r>
              <a:rPr lang="en-CA" dirty="0"/>
              <a:t>This Unit</a:t>
            </a:r>
            <a:r>
              <a:rPr lang="en-CA" baseline="0" dirty="0"/>
              <a:t> contains the following topics.</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5</a:t>
            </a:fld>
            <a:endParaRPr lang="en-CA"/>
          </a:p>
        </p:txBody>
      </p:sp>
    </p:spTree>
    <p:extLst>
      <p:ext uri="{BB962C8B-B14F-4D97-AF65-F5344CB8AC3E}">
        <p14:creationId xmlns:p14="http://schemas.microsoft.com/office/powerpoint/2010/main" val="1038173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u="sng" dirty="0"/>
              <a:t>Trainers notes</a:t>
            </a:r>
          </a:p>
          <a:p>
            <a:r>
              <a:rPr lang="en-CA" dirty="0"/>
              <a:t>This is the proposed definition for this course but it isn’t the only definition. Mak</a:t>
            </a:r>
            <a:r>
              <a:rPr lang="en-CA" baseline="0" dirty="0"/>
              <a:t>e sure that you mention this. It is a purposely broad definition to try to encapsulate what we will cover in the course.</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6</a:t>
            </a:fld>
            <a:endParaRPr lang="en-CA"/>
          </a:p>
        </p:txBody>
      </p:sp>
    </p:spTree>
    <p:extLst>
      <p:ext uri="{BB962C8B-B14F-4D97-AF65-F5344CB8AC3E}">
        <p14:creationId xmlns:p14="http://schemas.microsoft.com/office/powerpoint/2010/main" val="2426535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u="sng" dirty="0"/>
              <a:t>Trainers</a:t>
            </a:r>
            <a:r>
              <a:rPr lang="en-CA" u="sng" baseline="0" dirty="0"/>
              <a:t> notes</a:t>
            </a:r>
          </a:p>
          <a:p>
            <a:r>
              <a:rPr lang="en-CA" baseline="0" dirty="0"/>
              <a:t>Mention that there are the three different levels: people often think of KM more at the level of the first bullet point but it can have a much bigger impact.</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7</a:t>
            </a:fld>
            <a:endParaRPr lang="en-CA"/>
          </a:p>
        </p:txBody>
      </p:sp>
    </p:spTree>
    <p:extLst>
      <p:ext uri="{BB962C8B-B14F-4D97-AF65-F5344CB8AC3E}">
        <p14:creationId xmlns:p14="http://schemas.microsoft.com/office/powerpoint/2010/main" val="3894438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a:t>
            </a:r>
            <a:r>
              <a:rPr lang="en-CA" u="sng" baseline="0" dirty="0"/>
              <a:t> notes</a:t>
            </a:r>
          </a:p>
          <a:p>
            <a:pPr marL="171450" indent="-171450">
              <a:buFont typeface="Arial" panose="020B0604020202020204" pitchFamily="34" charset="0"/>
              <a:buChar char="•"/>
            </a:pPr>
            <a:r>
              <a:rPr lang="en-CA" dirty="0"/>
              <a:t>Link from last slide:</a:t>
            </a:r>
            <a:r>
              <a:rPr lang="en-CA" baseline="0" dirty="0"/>
              <a:t> it all started with the information age…</a:t>
            </a:r>
            <a:endParaRPr lang="en-CA" dirty="0"/>
          </a:p>
          <a:p>
            <a:pPr marL="171450" indent="-171450">
              <a:buFont typeface="Arial" panose="020B0604020202020204" pitchFamily="34" charset="0"/>
              <a:buChar char="•"/>
            </a:pPr>
            <a:r>
              <a:rPr lang="en-CA" dirty="0"/>
              <a:t>Mention that practical knowledge used to be </a:t>
            </a:r>
            <a:r>
              <a:rPr lang="en-CA" baseline="0" dirty="0"/>
              <a:t>transferred one-to-one, in apprenticeships for e.g. In today’s world, the transfer is now one- to many and many-to many. You can also mention the shift from the knowledge contained in printed book to digital knowledge, taking many shapes.</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8</a:t>
            </a:fld>
            <a:endParaRPr lang="en-CA"/>
          </a:p>
        </p:txBody>
      </p:sp>
    </p:spTree>
    <p:extLst>
      <p:ext uri="{BB962C8B-B14F-4D97-AF65-F5344CB8AC3E}">
        <p14:creationId xmlns:p14="http://schemas.microsoft.com/office/powerpoint/2010/main" val="3689612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a:t>
            </a:r>
            <a:r>
              <a:rPr lang="en-CA" u="sng" baseline="0" dirty="0"/>
              <a:t> notes</a:t>
            </a:r>
          </a:p>
          <a:p>
            <a:pPr marL="171450" indent="-171450">
              <a:buFont typeface="Arial" panose="020B0604020202020204" pitchFamily="34" charset="0"/>
              <a:buChar char="•"/>
            </a:pPr>
            <a:r>
              <a:rPr lang="en-CA" dirty="0"/>
              <a:t>Link from last slide: the Information</a:t>
            </a:r>
            <a:r>
              <a:rPr lang="en-CA" baseline="0" dirty="0"/>
              <a:t> Age</a:t>
            </a:r>
            <a:r>
              <a:rPr lang="en-CA" dirty="0"/>
              <a:t> had</a:t>
            </a:r>
            <a:r>
              <a:rPr lang="en-CA" baseline="0" dirty="0"/>
              <a:t> the effect of creating a new type of worker, the “knowledge worker”.</a:t>
            </a:r>
            <a:endParaRPr lang="en-CA" dirty="0"/>
          </a:p>
          <a:p>
            <a:pPr marL="171450" indent="-171450">
              <a:buFont typeface="Arial" panose="020B0604020202020204" pitchFamily="34" charset="0"/>
              <a:buChar char="•"/>
            </a:pPr>
            <a:r>
              <a:rPr lang="en-CA" dirty="0"/>
              <a:t>You can insert a short reflection after covering this slide: to what degree does this apply to you? Which part of it resonates most? Just get a handful</a:t>
            </a:r>
            <a:r>
              <a:rPr lang="en-CA" baseline="0" dirty="0"/>
              <a:t> of people (3-4) to briefly state what applies to them.</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9</a:t>
            </a:fld>
            <a:endParaRPr lang="en-CA"/>
          </a:p>
        </p:txBody>
      </p:sp>
    </p:spTree>
    <p:extLst>
      <p:ext uri="{BB962C8B-B14F-4D97-AF65-F5344CB8AC3E}">
        <p14:creationId xmlns:p14="http://schemas.microsoft.com/office/powerpoint/2010/main" val="4044074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36"/>
          <p:cNvSpPr>
            <a:spLocks noGrp="1" noChangeArrowheads="1"/>
          </p:cNvSpPr>
          <p:nvPr>
            <p:ph type="dt" sz="quarter"/>
          </p:nvPr>
        </p:nvSpPr>
        <p:spPr>
          <a:noFill/>
        </p:spPr>
        <p:txBody>
          <a:bodyPr/>
          <a:lstStyle/>
          <a:p>
            <a:r>
              <a:rPr lang="en-GB"/>
              <a:t>06/21/08</a:t>
            </a:r>
          </a:p>
        </p:txBody>
      </p:sp>
      <p:sp>
        <p:nvSpPr>
          <p:cNvPr id="16387" name="Rectangle 38"/>
          <p:cNvSpPr>
            <a:spLocks noGrp="1" noChangeArrowheads="1"/>
          </p:cNvSpPr>
          <p:nvPr>
            <p:ph type="sldNum" sz="quarter"/>
          </p:nvPr>
        </p:nvSpPr>
        <p:spPr>
          <a:noFill/>
        </p:spPr>
        <p:txBody>
          <a:bodyPr/>
          <a:lstStyle/>
          <a:p>
            <a:fld id="{44AE8CBB-D9E0-4019-AD20-361E792865EC}" type="slidenum">
              <a:rPr lang="en-GB" smtClean="0"/>
              <a:pPr/>
              <a:t>10</a:t>
            </a:fld>
            <a:endParaRPr lang="en-GB"/>
          </a:p>
        </p:txBody>
      </p:sp>
      <p:sp>
        <p:nvSpPr>
          <p:cNvPr id="16388" name="Text Box 1"/>
          <p:cNvSpPr txBox="1">
            <a:spLocks noChangeArrowheads="1"/>
          </p:cNvSpPr>
          <p:nvPr/>
        </p:nvSpPr>
        <p:spPr bwMode="auto">
          <a:xfrm>
            <a:off x="1104900" y="685605"/>
            <a:ext cx="4648200" cy="3429585"/>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16389" name="Rectangle 2"/>
          <p:cNvSpPr>
            <a:spLocks noGrp="1" noChangeArrowheads="1"/>
          </p:cNvSpPr>
          <p:nvPr>
            <p:ph type="body"/>
          </p:nvPr>
        </p:nvSpPr>
        <p:spPr>
          <a:xfrm>
            <a:off x="914400" y="4344766"/>
            <a:ext cx="4979988" cy="4066776"/>
          </a:xfrm>
          <a:noFill/>
          <a:ln/>
        </p:spPr>
        <p:txBody>
          <a:bodyPr wrap="none" anchor="ctr"/>
          <a:lstStyle/>
          <a:p>
            <a:r>
              <a:rPr lang="en-CA" u="sng" dirty="0"/>
              <a:t>Trainers notes</a:t>
            </a:r>
          </a:p>
          <a:p>
            <a:pPr marL="171450" indent="-171450">
              <a:buFont typeface="Arial" panose="020B0604020202020204" pitchFamily="34" charset="0"/>
              <a:buChar char="•"/>
            </a:pPr>
            <a:r>
              <a:rPr lang="en-US" baseline="0" dirty="0"/>
              <a:t>Link from last slide: let’s take a step back and take a look at what we mean by knowledge. Often, people use data, information and knowledge interchangeably but they mean different things. Here are examples of what each signify.</a:t>
            </a:r>
          </a:p>
          <a:p>
            <a:pPr marL="171450" indent="-171450">
              <a:buFont typeface="Arial" panose="020B0604020202020204" pitchFamily="34" charset="0"/>
              <a:buChar char="•"/>
            </a:pPr>
            <a:r>
              <a:rPr lang="en-US" baseline="0" dirty="0"/>
              <a:t>Data: just letter and numbers that you could find in a database</a:t>
            </a:r>
          </a:p>
          <a:p>
            <a:pPr marL="171450" indent="-171450">
              <a:buFont typeface="Arial" panose="020B0604020202020204" pitchFamily="34" charset="0"/>
              <a:buChar char="•"/>
            </a:pPr>
            <a:r>
              <a:rPr lang="en-US" baseline="0" dirty="0"/>
              <a:t>Information: gives the data a bit more context</a:t>
            </a:r>
          </a:p>
          <a:p>
            <a:pPr marL="171450" indent="-171450">
              <a:buFont typeface="Arial" panose="020B0604020202020204" pitchFamily="34" charset="0"/>
              <a:buChar char="•"/>
            </a:pPr>
            <a:r>
              <a:rPr lang="en-US" baseline="0" dirty="0"/>
              <a:t>Knowledge: this could be advice from a travel agent or a fellow traveler. It comes from experience.</a:t>
            </a:r>
          </a:p>
          <a:p>
            <a:pPr marL="171450" indent="-171450">
              <a:buFont typeface="Arial" panose="020B0604020202020204" pitchFamily="34" charset="0"/>
              <a:buChar char="•"/>
            </a:pPr>
            <a:r>
              <a:rPr lang="en-US" baseline="0" dirty="0"/>
              <a:t>You can modify/tailor this example to your context. The important thing to say is that it is not a judgment on data or information. Knowledge is not better than data or information, just different. That is the basic idea that needs to come across, that each are different.</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4B8F2451-FA66-4641-A051-ED3031E8E253}" type="datetimeFigureOut">
              <a:rPr lang="en-CA" smtClean="0"/>
              <a:t>2019-07-16</a:t>
            </a:fld>
            <a:endParaRPr lang="en-CA"/>
          </a:p>
        </p:txBody>
      </p:sp>
      <p:sp>
        <p:nvSpPr>
          <p:cNvPr id="20" name="Footer Placeholder 19"/>
          <p:cNvSpPr>
            <a:spLocks noGrp="1"/>
          </p:cNvSpPr>
          <p:nvPr>
            <p:ph type="ftr" sz="quarter" idx="11"/>
          </p:nvPr>
        </p:nvSpPr>
        <p:spPr/>
        <p:txBody>
          <a:bodyPr/>
          <a:lstStyle/>
          <a:p>
            <a:endParaRPr lang="en-CA"/>
          </a:p>
        </p:txBody>
      </p:sp>
      <p:sp>
        <p:nvSpPr>
          <p:cNvPr id="10" name="Slide Number Placeholder 9"/>
          <p:cNvSpPr>
            <a:spLocks noGrp="1"/>
          </p:cNvSpPr>
          <p:nvPr>
            <p:ph type="sldNum" sz="quarter" idx="12"/>
          </p:nvPr>
        </p:nvSpPr>
        <p:spPr/>
        <p:txBody>
          <a:bodyPr/>
          <a:lstStyle/>
          <a:p>
            <a:fld id="{BE8C97DF-CEB5-42E7-AF99-83FA8C503DD7}" type="slidenum">
              <a:rPr lang="en-CA" smtClean="0"/>
              <a:t>‹#›</a:t>
            </a:fld>
            <a:endParaRPr lang="en-C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4B8F2451-FA66-4641-A051-ED3031E8E253}" type="datetimeFigureOut">
              <a:rPr lang="en-CA" smtClean="0"/>
              <a:t>2019-07-16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4B8F2451-FA66-4641-A051-ED3031E8E253}" type="datetimeFigureOut">
              <a:rPr lang="en-CA" smtClean="0"/>
              <a:t>2019-07-16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4B8F2451-FA66-4641-A051-ED3031E8E253}" type="datetimeFigureOut">
              <a:rPr lang="en-CA" smtClean="0"/>
              <a:t>2019-07-16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4B8F2451-FA66-4641-A051-ED3031E8E253}" type="datetimeFigureOut">
              <a:rPr lang="en-CA" smtClean="0"/>
              <a:t>2019-07-16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E8C97DF-CEB5-42E7-AF99-83FA8C503DD7}" type="slidenum">
              <a:rPr lang="en-CA" smtClean="0"/>
              <a:t>‹#›</a:t>
            </a:fld>
            <a:endParaRPr lang="en-C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4B8F2451-FA66-4641-A051-ED3031E8E253}" type="datetimeFigureOut">
              <a:rPr lang="en-CA" smtClean="0"/>
              <a:t>2019-07-16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B8F2451-FA66-4641-A051-ED3031E8E253}" type="datetimeFigureOut">
              <a:rPr lang="en-CA" smtClean="0"/>
              <a:t>2019-07-16</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C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E8C97DF-CEB5-42E7-AF99-83FA8C503DD7}" type="slidenum">
              <a:rPr lang="en-CA" smtClean="0"/>
              <a:t>‹#›</a:t>
            </a:fld>
            <a:endParaRPr lang="en-C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hyperlink" Target="http://www.cta.in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47664" y="2852936"/>
            <a:ext cx="6840760" cy="1800199"/>
          </a:xfrm>
        </p:spPr>
        <p:txBody>
          <a:bodyPr>
            <a:normAutofit/>
          </a:bodyPr>
          <a:lstStyle/>
          <a:p>
            <a:r>
              <a:rPr lang="en-CA" sz="4000" b="1" dirty="0">
                <a:solidFill>
                  <a:schemeClr val="accent4"/>
                </a:solidFill>
              </a:rPr>
              <a:t>Introduction to Knowledge Management</a:t>
            </a:r>
          </a:p>
        </p:txBody>
      </p:sp>
      <p:sp>
        <p:nvSpPr>
          <p:cNvPr id="3" name="Subtitle 2"/>
          <p:cNvSpPr>
            <a:spLocks noGrp="1"/>
          </p:cNvSpPr>
          <p:nvPr>
            <p:ph type="subTitle" idx="1"/>
          </p:nvPr>
        </p:nvSpPr>
        <p:spPr>
          <a:xfrm>
            <a:off x="1619672" y="4797152"/>
            <a:ext cx="6625208" cy="504056"/>
          </a:xfrm>
        </p:spPr>
        <p:txBody>
          <a:bodyPr>
            <a:normAutofit fontScale="70000" lnSpcReduction="20000"/>
          </a:bodyPr>
          <a:lstStyle/>
          <a:p>
            <a:r>
              <a:rPr lang="en-CA" dirty="0">
                <a:solidFill>
                  <a:schemeClr val="accent4"/>
                </a:solidFill>
              </a:rPr>
              <a:t>Unit 1 of the K</a:t>
            </a:r>
            <a:r>
              <a:rPr lang="en-GB" dirty="0" err="1">
                <a:solidFill>
                  <a:schemeClr val="accent4"/>
                </a:solidFill>
              </a:rPr>
              <a:t>nowledge</a:t>
            </a:r>
            <a:r>
              <a:rPr lang="en-GB" dirty="0">
                <a:solidFill>
                  <a:schemeClr val="accent4"/>
                </a:solidFill>
              </a:rPr>
              <a:t> management in agriculture and rural development (KM4ARD) course</a:t>
            </a:r>
            <a:endParaRPr lang="en-CA" dirty="0">
              <a:solidFill>
                <a:schemeClr val="accent4"/>
              </a:solidFill>
            </a:endParaRPr>
          </a:p>
        </p:txBody>
      </p:sp>
      <p:pic>
        <p:nvPicPr>
          <p:cNvPr id="1026" name="Picture 2" descr="X:\KM\CTA\CT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353" y="620688"/>
            <a:ext cx="1404499"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1943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1"/>
          <p:cNvSpPr>
            <a:spLocks noGrp="1" noChangeArrowheads="1"/>
          </p:cNvSpPr>
          <p:nvPr>
            <p:ph type="title" idx="4294967295"/>
          </p:nvPr>
        </p:nvSpPr>
        <p:spPr>
          <a:xfrm>
            <a:off x="1290045" y="548680"/>
            <a:ext cx="7793360" cy="698376"/>
          </a:xfrm>
        </p:spPr>
        <p:txBody>
          <a:bodyPr lIns="90000" tIns="46800" rIns="90000" bIns="46800" anchor="t"/>
          <a:lstStyle/>
          <a:p>
            <a:pPr>
              <a:lnSpc>
                <a:spcPct val="61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4400" dirty="0">
                <a:solidFill>
                  <a:schemeClr val="accent4"/>
                </a:solidFill>
              </a:rPr>
              <a:t>Data, Information, Knowledge</a:t>
            </a:r>
          </a:p>
        </p:txBody>
      </p:sp>
      <p:grpSp>
        <p:nvGrpSpPr>
          <p:cNvPr id="2" name="Group 2"/>
          <p:cNvGrpSpPr>
            <a:grpSpLocks/>
          </p:cNvGrpSpPr>
          <p:nvPr/>
        </p:nvGrpSpPr>
        <p:grpSpPr bwMode="auto">
          <a:xfrm>
            <a:off x="1350369" y="2128838"/>
            <a:ext cx="7007225" cy="1971675"/>
            <a:chOff x="816" y="1296"/>
            <a:chExt cx="4414" cy="1242"/>
          </a:xfrm>
        </p:grpSpPr>
        <p:grpSp>
          <p:nvGrpSpPr>
            <p:cNvPr id="3" name="Group 3"/>
            <p:cNvGrpSpPr>
              <a:grpSpLocks/>
            </p:cNvGrpSpPr>
            <p:nvPr/>
          </p:nvGrpSpPr>
          <p:grpSpPr bwMode="auto">
            <a:xfrm>
              <a:off x="816" y="1375"/>
              <a:ext cx="1113" cy="1163"/>
              <a:chOff x="816" y="1375"/>
              <a:chExt cx="1113" cy="1163"/>
            </a:xfrm>
          </p:grpSpPr>
          <p:grpSp>
            <p:nvGrpSpPr>
              <p:cNvPr id="4" name="Group 4"/>
              <p:cNvGrpSpPr>
                <a:grpSpLocks/>
              </p:cNvGrpSpPr>
              <p:nvPr/>
            </p:nvGrpSpPr>
            <p:grpSpPr bwMode="auto">
              <a:xfrm>
                <a:off x="816" y="1375"/>
                <a:ext cx="1104" cy="743"/>
                <a:chOff x="816" y="1375"/>
                <a:chExt cx="1104" cy="743"/>
              </a:xfrm>
            </p:grpSpPr>
            <p:sp>
              <p:nvSpPr>
                <p:cNvPr id="1079" name="Freeform 5"/>
                <p:cNvSpPr>
                  <a:spLocks noChangeArrowheads="1"/>
                </p:cNvSpPr>
                <p:nvPr/>
              </p:nvSpPr>
              <p:spPr bwMode="auto">
                <a:xfrm>
                  <a:off x="834" y="1383"/>
                  <a:ext cx="1069" cy="724"/>
                </a:xfrm>
                <a:custGeom>
                  <a:avLst/>
                  <a:gdLst>
                    <a:gd name="T0" fmla="*/ 0 w 3601"/>
                    <a:gd name="T1" fmla="*/ 38 h 1975"/>
                    <a:gd name="T2" fmla="*/ 24 w 3601"/>
                    <a:gd name="T3" fmla="*/ 0 h 1975"/>
                    <a:gd name="T4" fmla="*/ 1041 w 3601"/>
                    <a:gd name="T5" fmla="*/ 0 h 1975"/>
                    <a:gd name="T6" fmla="*/ 1069 w 3601"/>
                    <a:gd name="T7" fmla="*/ 34 h 1975"/>
                    <a:gd name="T8" fmla="*/ 1065 w 3601"/>
                    <a:gd name="T9" fmla="*/ 690 h 1975"/>
                    <a:gd name="T10" fmla="*/ 1046 w 3601"/>
                    <a:gd name="T11" fmla="*/ 724 h 1975"/>
                    <a:gd name="T12" fmla="*/ 20 w 3601"/>
                    <a:gd name="T13" fmla="*/ 724 h 1975"/>
                    <a:gd name="T14" fmla="*/ 0 w 3601"/>
                    <a:gd name="T15" fmla="*/ 690 h 1975"/>
                    <a:gd name="T16" fmla="*/ 0 w 3601"/>
                    <a:gd name="T17" fmla="*/ 38 h 1975"/>
                    <a:gd name="T18" fmla="*/ 0 w 3601"/>
                    <a:gd name="T19" fmla="*/ 38 h 19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01"/>
                    <a:gd name="T31" fmla="*/ 0 h 1975"/>
                    <a:gd name="T32" fmla="*/ 3601 w 3601"/>
                    <a:gd name="T33" fmla="*/ 1975 h 19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01" h="1975">
                      <a:moveTo>
                        <a:pt x="0" y="105"/>
                      </a:moveTo>
                      <a:lnTo>
                        <a:pt x="81" y="0"/>
                      </a:lnTo>
                      <a:lnTo>
                        <a:pt x="3508" y="0"/>
                      </a:lnTo>
                      <a:lnTo>
                        <a:pt x="3601" y="92"/>
                      </a:lnTo>
                      <a:lnTo>
                        <a:pt x="3588" y="1883"/>
                      </a:lnTo>
                      <a:lnTo>
                        <a:pt x="3522" y="1975"/>
                      </a:lnTo>
                      <a:lnTo>
                        <a:pt x="68" y="1975"/>
                      </a:lnTo>
                      <a:lnTo>
                        <a:pt x="0" y="1883"/>
                      </a:lnTo>
                      <a:lnTo>
                        <a:pt x="0" y="105"/>
                      </a:lnTo>
                      <a:close/>
                    </a:path>
                  </a:pathLst>
                </a:custGeom>
                <a:solidFill>
                  <a:srgbClr val="FF9999"/>
                </a:solidFill>
                <a:ln w="9525">
                  <a:noFill/>
                  <a:round/>
                  <a:headEnd/>
                  <a:tailEnd/>
                </a:ln>
              </p:spPr>
              <p:txBody>
                <a:bodyPr wrap="none" anchor="ctr"/>
                <a:lstStyle/>
                <a:p>
                  <a:endParaRPr lang="en-IN"/>
                </a:p>
              </p:txBody>
            </p:sp>
            <p:sp>
              <p:nvSpPr>
                <p:cNvPr id="1080" name="Freeform 6"/>
                <p:cNvSpPr>
                  <a:spLocks noChangeArrowheads="1"/>
                </p:cNvSpPr>
                <p:nvPr/>
              </p:nvSpPr>
              <p:spPr bwMode="auto">
                <a:xfrm>
                  <a:off x="1178" y="1753"/>
                  <a:ext cx="156" cy="362"/>
                </a:xfrm>
                <a:custGeom>
                  <a:avLst/>
                  <a:gdLst>
                    <a:gd name="T0" fmla="*/ 51 w 525"/>
                    <a:gd name="T1" fmla="*/ 0 h 988"/>
                    <a:gd name="T2" fmla="*/ 0 w 525"/>
                    <a:gd name="T3" fmla="*/ 21 h 988"/>
                    <a:gd name="T4" fmla="*/ 133 w 525"/>
                    <a:gd name="T5" fmla="*/ 362 h 988"/>
                    <a:gd name="T6" fmla="*/ 156 w 525"/>
                    <a:gd name="T7" fmla="*/ 355 h 988"/>
                    <a:gd name="T8" fmla="*/ 28 w 525"/>
                    <a:gd name="T9" fmla="*/ 32 h 988"/>
                    <a:gd name="T10" fmla="*/ 61 w 525"/>
                    <a:gd name="T11" fmla="*/ 20 h 988"/>
                    <a:gd name="T12" fmla="*/ 51 w 525"/>
                    <a:gd name="T13" fmla="*/ 0 h 988"/>
                    <a:gd name="T14" fmla="*/ 51 w 525"/>
                    <a:gd name="T15" fmla="*/ 0 h 988"/>
                    <a:gd name="T16" fmla="*/ 0 60000 65536"/>
                    <a:gd name="T17" fmla="*/ 0 60000 65536"/>
                    <a:gd name="T18" fmla="*/ 0 60000 65536"/>
                    <a:gd name="T19" fmla="*/ 0 60000 65536"/>
                    <a:gd name="T20" fmla="*/ 0 60000 65536"/>
                    <a:gd name="T21" fmla="*/ 0 60000 65536"/>
                    <a:gd name="T22" fmla="*/ 0 60000 65536"/>
                    <a:gd name="T23" fmla="*/ 0 60000 65536"/>
                    <a:gd name="T24" fmla="*/ 0 w 525"/>
                    <a:gd name="T25" fmla="*/ 0 h 988"/>
                    <a:gd name="T26" fmla="*/ 525 w 525"/>
                    <a:gd name="T27" fmla="*/ 988 h 9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5" h="988">
                      <a:moveTo>
                        <a:pt x="171" y="0"/>
                      </a:moveTo>
                      <a:lnTo>
                        <a:pt x="0" y="58"/>
                      </a:lnTo>
                      <a:lnTo>
                        <a:pt x="446" y="988"/>
                      </a:lnTo>
                      <a:lnTo>
                        <a:pt x="525" y="969"/>
                      </a:lnTo>
                      <a:lnTo>
                        <a:pt x="93" y="87"/>
                      </a:lnTo>
                      <a:lnTo>
                        <a:pt x="205" y="54"/>
                      </a:lnTo>
                      <a:lnTo>
                        <a:pt x="171" y="0"/>
                      </a:lnTo>
                      <a:close/>
                    </a:path>
                  </a:pathLst>
                </a:custGeom>
                <a:solidFill>
                  <a:srgbClr val="D66666"/>
                </a:solidFill>
                <a:ln w="9525">
                  <a:noFill/>
                  <a:round/>
                  <a:headEnd/>
                  <a:tailEnd/>
                </a:ln>
              </p:spPr>
              <p:txBody>
                <a:bodyPr wrap="none" anchor="ctr"/>
                <a:lstStyle/>
                <a:p>
                  <a:endParaRPr lang="en-IN"/>
                </a:p>
              </p:txBody>
            </p:sp>
            <p:sp>
              <p:nvSpPr>
                <p:cNvPr id="1081" name="Freeform 7"/>
                <p:cNvSpPr>
                  <a:spLocks noChangeArrowheads="1"/>
                </p:cNvSpPr>
                <p:nvPr/>
              </p:nvSpPr>
              <p:spPr bwMode="auto">
                <a:xfrm>
                  <a:off x="1350" y="1823"/>
                  <a:ext cx="542" cy="291"/>
                </a:xfrm>
                <a:custGeom>
                  <a:avLst/>
                  <a:gdLst>
                    <a:gd name="T0" fmla="*/ 16 w 1825"/>
                    <a:gd name="T1" fmla="*/ 275 h 797"/>
                    <a:gd name="T2" fmla="*/ 44 w 1825"/>
                    <a:gd name="T3" fmla="*/ 265 h 797"/>
                    <a:gd name="T4" fmla="*/ 77 w 1825"/>
                    <a:gd name="T5" fmla="*/ 254 h 797"/>
                    <a:gd name="T6" fmla="*/ 109 w 1825"/>
                    <a:gd name="T7" fmla="*/ 245 h 797"/>
                    <a:gd name="T8" fmla="*/ 149 w 1825"/>
                    <a:gd name="T9" fmla="*/ 236 h 797"/>
                    <a:gd name="T10" fmla="*/ 311 w 1825"/>
                    <a:gd name="T11" fmla="*/ 226 h 797"/>
                    <a:gd name="T12" fmla="*/ 320 w 1825"/>
                    <a:gd name="T13" fmla="*/ 214 h 797"/>
                    <a:gd name="T14" fmla="*/ 330 w 1825"/>
                    <a:gd name="T15" fmla="*/ 202 h 797"/>
                    <a:gd name="T16" fmla="*/ 341 w 1825"/>
                    <a:gd name="T17" fmla="*/ 188 h 797"/>
                    <a:gd name="T18" fmla="*/ 352 w 1825"/>
                    <a:gd name="T19" fmla="*/ 175 h 797"/>
                    <a:gd name="T20" fmla="*/ 358 w 1825"/>
                    <a:gd name="T21" fmla="*/ 166 h 797"/>
                    <a:gd name="T22" fmla="*/ 369 w 1825"/>
                    <a:gd name="T23" fmla="*/ 155 h 797"/>
                    <a:gd name="T24" fmla="*/ 376 w 1825"/>
                    <a:gd name="T25" fmla="*/ 146 h 797"/>
                    <a:gd name="T26" fmla="*/ 384 w 1825"/>
                    <a:gd name="T27" fmla="*/ 138 h 797"/>
                    <a:gd name="T28" fmla="*/ 392 w 1825"/>
                    <a:gd name="T29" fmla="*/ 129 h 797"/>
                    <a:gd name="T30" fmla="*/ 400 w 1825"/>
                    <a:gd name="T31" fmla="*/ 121 h 797"/>
                    <a:gd name="T32" fmla="*/ 416 w 1825"/>
                    <a:gd name="T33" fmla="*/ 107 h 797"/>
                    <a:gd name="T34" fmla="*/ 432 w 1825"/>
                    <a:gd name="T35" fmla="*/ 94 h 797"/>
                    <a:gd name="T36" fmla="*/ 447 w 1825"/>
                    <a:gd name="T37" fmla="*/ 83 h 797"/>
                    <a:gd name="T38" fmla="*/ 464 w 1825"/>
                    <a:gd name="T39" fmla="*/ 73 h 797"/>
                    <a:gd name="T40" fmla="*/ 483 w 1825"/>
                    <a:gd name="T41" fmla="*/ 62 h 797"/>
                    <a:gd name="T42" fmla="*/ 478 w 1825"/>
                    <a:gd name="T43" fmla="*/ 9 h 797"/>
                    <a:gd name="T44" fmla="*/ 538 w 1825"/>
                    <a:gd name="T45" fmla="*/ 64 h 797"/>
                    <a:gd name="T46" fmla="*/ 513 w 1825"/>
                    <a:gd name="T47" fmla="*/ 76 h 797"/>
                    <a:gd name="T48" fmla="*/ 489 w 1825"/>
                    <a:gd name="T49" fmla="*/ 88 h 797"/>
                    <a:gd name="T50" fmla="*/ 473 w 1825"/>
                    <a:gd name="T51" fmla="*/ 97 h 797"/>
                    <a:gd name="T52" fmla="*/ 458 w 1825"/>
                    <a:gd name="T53" fmla="*/ 107 h 797"/>
                    <a:gd name="T54" fmla="*/ 443 w 1825"/>
                    <a:gd name="T55" fmla="*/ 118 h 797"/>
                    <a:gd name="T56" fmla="*/ 428 w 1825"/>
                    <a:gd name="T57" fmla="*/ 129 h 797"/>
                    <a:gd name="T58" fmla="*/ 415 w 1825"/>
                    <a:gd name="T59" fmla="*/ 141 h 797"/>
                    <a:gd name="T60" fmla="*/ 403 w 1825"/>
                    <a:gd name="T61" fmla="*/ 154 h 797"/>
                    <a:gd name="T62" fmla="*/ 391 w 1825"/>
                    <a:gd name="T63" fmla="*/ 168 h 797"/>
                    <a:gd name="T64" fmla="*/ 378 w 1825"/>
                    <a:gd name="T65" fmla="*/ 182 h 797"/>
                    <a:gd name="T66" fmla="*/ 366 w 1825"/>
                    <a:gd name="T67" fmla="*/ 196 h 797"/>
                    <a:gd name="T68" fmla="*/ 355 w 1825"/>
                    <a:gd name="T69" fmla="*/ 211 h 797"/>
                    <a:gd name="T70" fmla="*/ 345 w 1825"/>
                    <a:gd name="T71" fmla="*/ 224 h 797"/>
                    <a:gd name="T72" fmla="*/ 335 w 1825"/>
                    <a:gd name="T73" fmla="*/ 235 h 797"/>
                    <a:gd name="T74" fmla="*/ 328 w 1825"/>
                    <a:gd name="T75" fmla="*/ 245 h 797"/>
                    <a:gd name="T76" fmla="*/ 318 w 1825"/>
                    <a:gd name="T77" fmla="*/ 257 h 797"/>
                    <a:gd name="T78" fmla="*/ 166 w 1825"/>
                    <a:gd name="T79" fmla="*/ 268 h 797"/>
                    <a:gd name="T80" fmla="*/ 103 w 1825"/>
                    <a:gd name="T81" fmla="*/ 282 h 797"/>
                    <a:gd name="T82" fmla="*/ 74 w 1825"/>
                    <a:gd name="T83" fmla="*/ 291 h 79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25"/>
                    <a:gd name="T127" fmla="*/ 0 h 797"/>
                    <a:gd name="T128" fmla="*/ 1825 w 1825"/>
                    <a:gd name="T129" fmla="*/ 797 h 79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25" h="797">
                      <a:moveTo>
                        <a:pt x="0" y="768"/>
                      </a:moveTo>
                      <a:lnTo>
                        <a:pt x="16" y="764"/>
                      </a:lnTo>
                      <a:lnTo>
                        <a:pt x="55" y="754"/>
                      </a:lnTo>
                      <a:lnTo>
                        <a:pt x="83" y="745"/>
                      </a:lnTo>
                      <a:lnTo>
                        <a:pt x="113" y="737"/>
                      </a:lnTo>
                      <a:lnTo>
                        <a:pt x="149" y="727"/>
                      </a:lnTo>
                      <a:lnTo>
                        <a:pt x="184" y="717"/>
                      </a:lnTo>
                      <a:lnTo>
                        <a:pt x="221" y="707"/>
                      </a:lnTo>
                      <a:lnTo>
                        <a:pt x="259" y="697"/>
                      </a:lnTo>
                      <a:lnTo>
                        <a:pt x="297" y="687"/>
                      </a:lnTo>
                      <a:lnTo>
                        <a:pt x="333" y="678"/>
                      </a:lnTo>
                      <a:lnTo>
                        <a:pt x="366" y="671"/>
                      </a:lnTo>
                      <a:lnTo>
                        <a:pt x="397" y="662"/>
                      </a:lnTo>
                      <a:lnTo>
                        <a:pt x="446" y="653"/>
                      </a:lnTo>
                      <a:lnTo>
                        <a:pt x="501" y="645"/>
                      </a:lnTo>
                      <a:lnTo>
                        <a:pt x="584" y="639"/>
                      </a:lnTo>
                      <a:lnTo>
                        <a:pt x="785" y="628"/>
                      </a:lnTo>
                      <a:lnTo>
                        <a:pt x="1047" y="620"/>
                      </a:lnTo>
                      <a:lnTo>
                        <a:pt x="1058" y="608"/>
                      </a:lnTo>
                      <a:lnTo>
                        <a:pt x="1070" y="595"/>
                      </a:lnTo>
                      <a:lnTo>
                        <a:pt x="1079" y="585"/>
                      </a:lnTo>
                      <a:lnTo>
                        <a:pt x="1088" y="576"/>
                      </a:lnTo>
                      <a:lnTo>
                        <a:pt x="1099" y="565"/>
                      </a:lnTo>
                      <a:lnTo>
                        <a:pt x="1110" y="554"/>
                      </a:lnTo>
                      <a:lnTo>
                        <a:pt x="1121" y="541"/>
                      </a:lnTo>
                      <a:lnTo>
                        <a:pt x="1134" y="529"/>
                      </a:lnTo>
                      <a:lnTo>
                        <a:pt x="1148" y="514"/>
                      </a:lnTo>
                      <a:lnTo>
                        <a:pt x="1161" y="501"/>
                      </a:lnTo>
                      <a:lnTo>
                        <a:pt x="1176" y="485"/>
                      </a:lnTo>
                      <a:lnTo>
                        <a:pt x="1185" y="478"/>
                      </a:lnTo>
                      <a:lnTo>
                        <a:pt x="1191" y="471"/>
                      </a:lnTo>
                      <a:lnTo>
                        <a:pt x="1199" y="464"/>
                      </a:lnTo>
                      <a:lnTo>
                        <a:pt x="1207" y="456"/>
                      </a:lnTo>
                      <a:lnTo>
                        <a:pt x="1224" y="440"/>
                      </a:lnTo>
                      <a:lnTo>
                        <a:pt x="1231" y="432"/>
                      </a:lnTo>
                      <a:lnTo>
                        <a:pt x="1241" y="424"/>
                      </a:lnTo>
                      <a:lnTo>
                        <a:pt x="1249" y="417"/>
                      </a:lnTo>
                      <a:lnTo>
                        <a:pt x="1257" y="408"/>
                      </a:lnTo>
                      <a:lnTo>
                        <a:pt x="1266" y="401"/>
                      </a:lnTo>
                      <a:lnTo>
                        <a:pt x="1276" y="394"/>
                      </a:lnTo>
                      <a:lnTo>
                        <a:pt x="1284" y="385"/>
                      </a:lnTo>
                      <a:lnTo>
                        <a:pt x="1293" y="377"/>
                      </a:lnTo>
                      <a:lnTo>
                        <a:pt x="1303" y="370"/>
                      </a:lnTo>
                      <a:lnTo>
                        <a:pt x="1311" y="361"/>
                      </a:lnTo>
                      <a:lnTo>
                        <a:pt x="1320" y="354"/>
                      </a:lnTo>
                      <a:lnTo>
                        <a:pt x="1330" y="347"/>
                      </a:lnTo>
                      <a:lnTo>
                        <a:pt x="1338" y="340"/>
                      </a:lnTo>
                      <a:lnTo>
                        <a:pt x="1347" y="332"/>
                      </a:lnTo>
                      <a:lnTo>
                        <a:pt x="1365" y="318"/>
                      </a:lnTo>
                      <a:lnTo>
                        <a:pt x="1384" y="304"/>
                      </a:lnTo>
                      <a:lnTo>
                        <a:pt x="1401" y="292"/>
                      </a:lnTo>
                      <a:lnTo>
                        <a:pt x="1419" y="278"/>
                      </a:lnTo>
                      <a:lnTo>
                        <a:pt x="1438" y="267"/>
                      </a:lnTo>
                      <a:lnTo>
                        <a:pt x="1455" y="257"/>
                      </a:lnTo>
                      <a:lnTo>
                        <a:pt x="1472" y="246"/>
                      </a:lnTo>
                      <a:lnTo>
                        <a:pt x="1490" y="236"/>
                      </a:lnTo>
                      <a:lnTo>
                        <a:pt x="1504" y="228"/>
                      </a:lnTo>
                      <a:lnTo>
                        <a:pt x="1519" y="219"/>
                      </a:lnTo>
                      <a:lnTo>
                        <a:pt x="1534" y="212"/>
                      </a:lnTo>
                      <a:lnTo>
                        <a:pt x="1561" y="199"/>
                      </a:lnTo>
                      <a:lnTo>
                        <a:pt x="1585" y="187"/>
                      </a:lnTo>
                      <a:lnTo>
                        <a:pt x="1608" y="177"/>
                      </a:lnTo>
                      <a:lnTo>
                        <a:pt x="1627" y="169"/>
                      </a:lnTo>
                      <a:lnTo>
                        <a:pt x="1658" y="156"/>
                      </a:lnTo>
                      <a:lnTo>
                        <a:pt x="1707" y="140"/>
                      </a:lnTo>
                      <a:lnTo>
                        <a:pt x="1610" y="24"/>
                      </a:lnTo>
                      <a:lnTo>
                        <a:pt x="1668" y="0"/>
                      </a:lnTo>
                      <a:lnTo>
                        <a:pt x="1825" y="171"/>
                      </a:lnTo>
                      <a:lnTo>
                        <a:pt x="1813" y="175"/>
                      </a:lnTo>
                      <a:lnTo>
                        <a:pt x="1778" y="188"/>
                      </a:lnTo>
                      <a:lnTo>
                        <a:pt x="1754" y="196"/>
                      </a:lnTo>
                      <a:lnTo>
                        <a:pt x="1727" y="207"/>
                      </a:lnTo>
                      <a:lnTo>
                        <a:pt x="1696" y="219"/>
                      </a:lnTo>
                      <a:lnTo>
                        <a:pt x="1664" y="234"/>
                      </a:lnTo>
                      <a:lnTo>
                        <a:pt x="1648" y="241"/>
                      </a:lnTo>
                      <a:lnTo>
                        <a:pt x="1631" y="249"/>
                      </a:lnTo>
                      <a:lnTo>
                        <a:pt x="1612" y="258"/>
                      </a:lnTo>
                      <a:lnTo>
                        <a:pt x="1594" y="265"/>
                      </a:lnTo>
                      <a:lnTo>
                        <a:pt x="1577" y="275"/>
                      </a:lnTo>
                      <a:lnTo>
                        <a:pt x="1560" y="283"/>
                      </a:lnTo>
                      <a:lnTo>
                        <a:pt x="1541" y="293"/>
                      </a:lnTo>
                      <a:lnTo>
                        <a:pt x="1524" y="302"/>
                      </a:lnTo>
                      <a:lnTo>
                        <a:pt x="1507" y="312"/>
                      </a:lnTo>
                      <a:lnTo>
                        <a:pt x="1490" y="322"/>
                      </a:lnTo>
                      <a:lnTo>
                        <a:pt x="1474" y="332"/>
                      </a:lnTo>
                      <a:lnTo>
                        <a:pt x="1456" y="342"/>
                      </a:lnTo>
                      <a:lnTo>
                        <a:pt x="1442" y="353"/>
                      </a:lnTo>
                      <a:lnTo>
                        <a:pt x="1426" y="364"/>
                      </a:lnTo>
                      <a:lnTo>
                        <a:pt x="1412" y="375"/>
                      </a:lnTo>
                      <a:lnTo>
                        <a:pt x="1399" y="385"/>
                      </a:lnTo>
                      <a:lnTo>
                        <a:pt x="1385" y="397"/>
                      </a:lnTo>
                      <a:lnTo>
                        <a:pt x="1372" y="408"/>
                      </a:lnTo>
                      <a:lnTo>
                        <a:pt x="1358" y="421"/>
                      </a:lnTo>
                      <a:lnTo>
                        <a:pt x="1344" y="434"/>
                      </a:lnTo>
                      <a:lnTo>
                        <a:pt x="1330" y="447"/>
                      </a:lnTo>
                      <a:lnTo>
                        <a:pt x="1316" y="459"/>
                      </a:lnTo>
                      <a:lnTo>
                        <a:pt x="1303" y="472"/>
                      </a:lnTo>
                      <a:lnTo>
                        <a:pt x="1288" y="485"/>
                      </a:lnTo>
                      <a:lnTo>
                        <a:pt x="1274" y="498"/>
                      </a:lnTo>
                      <a:lnTo>
                        <a:pt x="1261" y="512"/>
                      </a:lnTo>
                      <a:lnTo>
                        <a:pt x="1247" y="525"/>
                      </a:lnTo>
                      <a:lnTo>
                        <a:pt x="1234" y="538"/>
                      </a:lnTo>
                      <a:lnTo>
                        <a:pt x="1220" y="551"/>
                      </a:lnTo>
                      <a:lnTo>
                        <a:pt x="1207" y="565"/>
                      </a:lnTo>
                      <a:lnTo>
                        <a:pt x="1195" y="577"/>
                      </a:lnTo>
                      <a:lnTo>
                        <a:pt x="1182" y="589"/>
                      </a:lnTo>
                      <a:lnTo>
                        <a:pt x="1171" y="601"/>
                      </a:lnTo>
                      <a:lnTo>
                        <a:pt x="1160" y="613"/>
                      </a:lnTo>
                      <a:lnTo>
                        <a:pt x="1148" y="624"/>
                      </a:lnTo>
                      <a:lnTo>
                        <a:pt x="1138" y="634"/>
                      </a:lnTo>
                      <a:lnTo>
                        <a:pt x="1128" y="644"/>
                      </a:lnTo>
                      <a:lnTo>
                        <a:pt x="1120" y="654"/>
                      </a:lnTo>
                      <a:lnTo>
                        <a:pt x="1111" y="663"/>
                      </a:lnTo>
                      <a:lnTo>
                        <a:pt x="1104" y="671"/>
                      </a:lnTo>
                      <a:lnTo>
                        <a:pt x="1090" y="685"/>
                      </a:lnTo>
                      <a:lnTo>
                        <a:pt x="1080" y="695"/>
                      </a:lnTo>
                      <a:lnTo>
                        <a:pt x="1072" y="704"/>
                      </a:lnTo>
                      <a:lnTo>
                        <a:pt x="872" y="713"/>
                      </a:lnTo>
                      <a:lnTo>
                        <a:pt x="702" y="722"/>
                      </a:lnTo>
                      <a:lnTo>
                        <a:pt x="558" y="734"/>
                      </a:lnTo>
                      <a:lnTo>
                        <a:pt x="446" y="751"/>
                      </a:lnTo>
                      <a:lnTo>
                        <a:pt x="394" y="761"/>
                      </a:lnTo>
                      <a:lnTo>
                        <a:pt x="346" y="772"/>
                      </a:lnTo>
                      <a:lnTo>
                        <a:pt x="307" y="781"/>
                      </a:lnTo>
                      <a:lnTo>
                        <a:pt x="276" y="788"/>
                      </a:lnTo>
                      <a:lnTo>
                        <a:pt x="249" y="797"/>
                      </a:lnTo>
                      <a:lnTo>
                        <a:pt x="0" y="768"/>
                      </a:lnTo>
                      <a:close/>
                    </a:path>
                  </a:pathLst>
                </a:custGeom>
                <a:solidFill>
                  <a:srgbClr val="D66666"/>
                </a:solidFill>
                <a:ln w="9525">
                  <a:noFill/>
                  <a:round/>
                  <a:headEnd/>
                  <a:tailEnd/>
                </a:ln>
              </p:spPr>
              <p:txBody>
                <a:bodyPr wrap="none" anchor="ctr"/>
                <a:lstStyle/>
                <a:p>
                  <a:endParaRPr lang="en-IN"/>
                </a:p>
              </p:txBody>
            </p:sp>
            <p:sp>
              <p:nvSpPr>
                <p:cNvPr id="1082" name="Freeform 8"/>
                <p:cNvSpPr>
                  <a:spLocks noChangeArrowheads="1"/>
                </p:cNvSpPr>
                <p:nvPr/>
              </p:nvSpPr>
              <p:spPr bwMode="auto">
                <a:xfrm>
                  <a:off x="1194" y="1472"/>
                  <a:ext cx="676" cy="625"/>
                </a:xfrm>
                <a:custGeom>
                  <a:avLst/>
                  <a:gdLst>
                    <a:gd name="T0" fmla="*/ 45 w 2275"/>
                    <a:gd name="T1" fmla="*/ 180 h 1705"/>
                    <a:gd name="T2" fmla="*/ 147 w 2275"/>
                    <a:gd name="T3" fmla="*/ 150 h 1705"/>
                    <a:gd name="T4" fmla="*/ 220 w 2275"/>
                    <a:gd name="T5" fmla="*/ 139 h 1705"/>
                    <a:gd name="T6" fmla="*/ 316 w 2275"/>
                    <a:gd name="T7" fmla="*/ 168 h 1705"/>
                    <a:gd name="T8" fmla="*/ 368 w 2275"/>
                    <a:gd name="T9" fmla="*/ 79 h 1705"/>
                    <a:gd name="T10" fmla="*/ 436 w 2275"/>
                    <a:gd name="T11" fmla="*/ 24 h 1705"/>
                    <a:gd name="T12" fmla="*/ 517 w 2275"/>
                    <a:gd name="T13" fmla="*/ 0 h 1705"/>
                    <a:gd name="T14" fmla="*/ 668 w 2275"/>
                    <a:gd name="T15" fmla="*/ 265 h 1705"/>
                    <a:gd name="T16" fmla="*/ 635 w 2275"/>
                    <a:gd name="T17" fmla="*/ 287 h 1705"/>
                    <a:gd name="T18" fmla="*/ 675 w 2275"/>
                    <a:gd name="T19" fmla="*/ 330 h 1705"/>
                    <a:gd name="T20" fmla="*/ 643 w 2275"/>
                    <a:gd name="T21" fmla="*/ 340 h 1705"/>
                    <a:gd name="T22" fmla="*/ 676 w 2275"/>
                    <a:gd name="T23" fmla="*/ 397 h 1705"/>
                    <a:gd name="T24" fmla="*/ 576 w 2275"/>
                    <a:gd name="T25" fmla="*/ 459 h 1705"/>
                    <a:gd name="T26" fmla="*/ 504 w 2275"/>
                    <a:gd name="T27" fmla="*/ 540 h 1705"/>
                    <a:gd name="T28" fmla="*/ 458 w 2275"/>
                    <a:gd name="T29" fmla="*/ 588 h 1705"/>
                    <a:gd name="T30" fmla="*/ 297 w 2275"/>
                    <a:gd name="T31" fmla="*/ 589 h 1705"/>
                    <a:gd name="T32" fmla="*/ 193 w 2275"/>
                    <a:gd name="T33" fmla="*/ 625 h 1705"/>
                    <a:gd name="T34" fmla="*/ 129 w 2275"/>
                    <a:gd name="T35" fmla="*/ 624 h 1705"/>
                    <a:gd name="T36" fmla="*/ 0 w 2275"/>
                    <a:gd name="T37" fmla="*/ 299 h 1705"/>
                    <a:gd name="T38" fmla="*/ 32 w 2275"/>
                    <a:gd name="T39" fmla="*/ 285 h 1705"/>
                    <a:gd name="T40" fmla="*/ 24 w 2275"/>
                    <a:gd name="T41" fmla="*/ 232 h 1705"/>
                    <a:gd name="T42" fmla="*/ 56 w 2275"/>
                    <a:gd name="T43" fmla="*/ 221 h 1705"/>
                    <a:gd name="T44" fmla="*/ 45 w 2275"/>
                    <a:gd name="T45" fmla="*/ 180 h 1705"/>
                    <a:gd name="T46" fmla="*/ 45 w 2275"/>
                    <a:gd name="T47" fmla="*/ 180 h 170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75"/>
                    <a:gd name="T73" fmla="*/ 0 h 1705"/>
                    <a:gd name="T74" fmla="*/ 2275 w 2275"/>
                    <a:gd name="T75" fmla="*/ 1705 h 170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75" h="1705">
                      <a:moveTo>
                        <a:pt x="152" y="492"/>
                      </a:moveTo>
                      <a:lnTo>
                        <a:pt x="496" y="408"/>
                      </a:lnTo>
                      <a:lnTo>
                        <a:pt x="740" y="379"/>
                      </a:lnTo>
                      <a:lnTo>
                        <a:pt x="1065" y="459"/>
                      </a:lnTo>
                      <a:lnTo>
                        <a:pt x="1237" y="216"/>
                      </a:lnTo>
                      <a:lnTo>
                        <a:pt x="1467" y="65"/>
                      </a:lnTo>
                      <a:lnTo>
                        <a:pt x="1740" y="0"/>
                      </a:lnTo>
                      <a:lnTo>
                        <a:pt x="2247" y="722"/>
                      </a:lnTo>
                      <a:lnTo>
                        <a:pt x="2136" y="782"/>
                      </a:lnTo>
                      <a:lnTo>
                        <a:pt x="2270" y="900"/>
                      </a:lnTo>
                      <a:lnTo>
                        <a:pt x="2164" y="928"/>
                      </a:lnTo>
                      <a:lnTo>
                        <a:pt x="2275" y="1082"/>
                      </a:lnTo>
                      <a:lnTo>
                        <a:pt x="1940" y="1252"/>
                      </a:lnTo>
                      <a:lnTo>
                        <a:pt x="1696" y="1472"/>
                      </a:lnTo>
                      <a:lnTo>
                        <a:pt x="1543" y="1603"/>
                      </a:lnTo>
                      <a:lnTo>
                        <a:pt x="999" y="1608"/>
                      </a:lnTo>
                      <a:lnTo>
                        <a:pt x="649" y="1705"/>
                      </a:lnTo>
                      <a:lnTo>
                        <a:pt x="435" y="1701"/>
                      </a:lnTo>
                      <a:lnTo>
                        <a:pt x="0" y="816"/>
                      </a:lnTo>
                      <a:lnTo>
                        <a:pt x="109" y="778"/>
                      </a:lnTo>
                      <a:lnTo>
                        <a:pt x="81" y="632"/>
                      </a:lnTo>
                      <a:lnTo>
                        <a:pt x="190" y="604"/>
                      </a:lnTo>
                      <a:lnTo>
                        <a:pt x="152" y="492"/>
                      </a:lnTo>
                      <a:close/>
                    </a:path>
                  </a:pathLst>
                </a:custGeom>
                <a:solidFill>
                  <a:srgbClr val="FFFFFF"/>
                </a:solidFill>
                <a:ln w="9525">
                  <a:noFill/>
                  <a:round/>
                  <a:headEnd/>
                  <a:tailEnd/>
                </a:ln>
              </p:spPr>
              <p:txBody>
                <a:bodyPr wrap="none" anchor="ctr"/>
                <a:lstStyle/>
                <a:p>
                  <a:endParaRPr lang="en-IN"/>
                </a:p>
              </p:txBody>
            </p:sp>
            <p:sp>
              <p:nvSpPr>
                <p:cNvPr id="1083" name="Freeform 9"/>
                <p:cNvSpPr>
                  <a:spLocks noChangeArrowheads="1"/>
                </p:cNvSpPr>
                <p:nvPr/>
              </p:nvSpPr>
              <p:spPr bwMode="auto">
                <a:xfrm>
                  <a:off x="832" y="1386"/>
                  <a:ext cx="281" cy="372"/>
                </a:xfrm>
                <a:custGeom>
                  <a:avLst/>
                  <a:gdLst>
                    <a:gd name="T0" fmla="*/ 237 w 947"/>
                    <a:gd name="T1" fmla="*/ 11 h 1016"/>
                    <a:gd name="T2" fmla="*/ 272 w 947"/>
                    <a:gd name="T3" fmla="*/ 62 h 1016"/>
                    <a:gd name="T4" fmla="*/ 281 w 947"/>
                    <a:gd name="T5" fmla="*/ 144 h 1016"/>
                    <a:gd name="T6" fmla="*/ 275 w 947"/>
                    <a:gd name="T7" fmla="*/ 221 h 1016"/>
                    <a:gd name="T8" fmla="*/ 240 w 947"/>
                    <a:gd name="T9" fmla="*/ 293 h 1016"/>
                    <a:gd name="T10" fmla="*/ 186 w 947"/>
                    <a:gd name="T11" fmla="*/ 347 h 1016"/>
                    <a:gd name="T12" fmla="*/ 119 w 947"/>
                    <a:gd name="T13" fmla="*/ 372 h 1016"/>
                    <a:gd name="T14" fmla="*/ 45 w 947"/>
                    <a:gd name="T15" fmla="*/ 362 h 1016"/>
                    <a:gd name="T16" fmla="*/ 0 w 947"/>
                    <a:gd name="T17" fmla="*/ 335 h 1016"/>
                    <a:gd name="T18" fmla="*/ 7 w 947"/>
                    <a:gd name="T19" fmla="*/ 36 h 1016"/>
                    <a:gd name="T20" fmla="*/ 34 w 947"/>
                    <a:gd name="T21" fmla="*/ 0 h 1016"/>
                    <a:gd name="T22" fmla="*/ 237 w 947"/>
                    <a:gd name="T23" fmla="*/ 11 h 1016"/>
                    <a:gd name="T24" fmla="*/ 237 w 947"/>
                    <a:gd name="T25" fmla="*/ 11 h 10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7"/>
                    <a:gd name="T40" fmla="*/ 0 h 1016"/>
                    <a:gd name="T41" fmla="*/ 947 w 947"/>
                    <a:gd name="T42" fmla="*/ 1016 h 10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7" h="1016">
                      <a:moveTo>
                        <a:pt x="798" y="29"/>
                      </a:moveTo>
                      <a:lnTo>
                        <a:pt x="917" y="168"/>
                      </a:lnTo>
                      <a:lnTo>
                        <a:pt x="947" y="393"/>
                      </a:lnTo>
                      <a:lnTo>
                        <a:pt x="927" y="604"/>
                      </a:lnTo>
                      <a:lnTo>
                        <a:pt x="808" y="801"/>
                      </a:lnTo>
                      <a:lnTo>
                        <a:pt x="626" y="947"/>
                      </a:lnTo>
                      <a:lnTo>
                        <a:pt x="402" y="1016"/>
                      </a:lnTo>
                      <a:lnTo>
                        <a:pt x="153" y="989"/>
                      </a:lnTo>
                      <a:lnTo>
                        <a:pt x="0" y="914"/>
                      </a:lnTo>
                      <a:lnTo>
                        <a:pt x="24" y="98"/>
                      </a:lnTo>
                      <a:lnTo>
                        <a:pt x="115" y="0"/>
                      </a:lnTo>
                      <a:lnTo>
                        <a:pt x="798" y="29"/>
                      </a:lnTo>
                      <a:close/>
                    </a:path>
                  </a:pathLst>
                </a:custGeom>
                <a:solidFill>
                  <a:srgbClr val="FFFFFF"/>
                </a:solidFill>
                <a:ln w="9525">
                  <a:noFill/>
                  <a:round/>
                  <a:headEnd/>
                  <a:tailEnd/>
                </a:ln>
              </p:spPr>
              <p:txBody>
                <a:bodyPr wrap="none" anchor="ctr"/>
                <a:lstStyle/>
                <a:p>
                  <a:endParaRPr lang="en-IN"/>
                </a:p>
              </p:txBody>
            </p:sp>
            <p:sp>
              <p:nvSpPr>
                <p:cNvPr id="1084" name="Freeform 10"/>
                <p:cNvSpPr>
                  <a:spLocks noChangeArrowheads="1"/>
                </p:cNvSpPr>
                <p:nvPr/>
              </p:nvSpPr>
              <p:spPr bwMode="auto">
                <a:xfrm>
                  <a:off x="821" y="1380"/>
                  <a:ext cx="306" cy="390"/>
                </a:xfrm>
                <a:custGeom>
                  <a:avLst/>
                  <a:gdLst>
                    <a:gd name="T0" fmla="*/ 218 w 1033"/>
                    <a:gd name="T1" fmla="*/ 0 h 1065"/>
                    <a:gd name="T2" fmla="*/ 258 w 1033"/>
                    <a:gd name="T3" fmla="*/ 0 h 1065"/>
                    <a:gd name="T4" fmla="*/ 289 w 1033"/>
                    <a:gd name="T5" fmla="*/ 51 h 1065"/>
                    <a:gd name="T6" fmla="*/ 297 w 1033"/>
                    <a:gd name="T7" fmla="*/ 79 h 1065"/>
                    <a:gd name="T8" fmla="*/ 303 w 1033"/>
                    <a:gd name="T9" fmla="*/ 108 h 1065"/>
                    <a:gd name="T10" fmla="*/ 306 w 1033"/>
                    <a:gd name="T11" fmla="*/ 139 h 1065"/>
                    <a:gd name="T12" fmla="*/ 305 w 1033"/>
                    <a:gd name="T13" fmla="*/ 169 h 1065"/>
                    <a:gd name="T14" fmla="*/ 302 w 1033"/>
                    <a:gd name="T15" fmla="*/ 199 h 1065"/>
                    <a:gd name="T16" fmla="*/ 295 w 1033"/>
                    <a:gd name="T17" fmla="*/ 228 h 1065"/>
                    <a:gd name="T18" fmla="*/ 286 w 1033"/>
                    <a:gd name="T19" fmla="*/ 256 h 1065"/>
                    <a:gd name="T20" fmla="*/ 273 w 1033"/>
                    <a:gd name="T21" fmla="*/ 282 h 1065"/>
                    <a:gd name="T22" fmla="*/ 258 w 1033"/>
                    <a:gd name="T23" fmla="*/ 306 h 1065"/>
                    <a:gd name="T24" fmla="*/ 240 w 1033"/>
                    <a:gd name="T25" fmla="*/ 328 h 1065"/>
                    <a:gd name="T26" fmla="*/ 221 w 1033"/>
                    <a:gd name="T27" fmla="*/ 347 h 1065"/>
                    <a:gd name="T28" fmla="*/ 200 w 1033"/>
                    <a:gd name="T29" fmla="*/ 362 h 1065"/>
                    <a:gd name="T30" fmla="*/ 177 w 1033"/>
                    <a:gd name="T31" fmla="*/ 375 h 1065"/>
                    <a:gd name="T32" fmla="*/ 153 w 1033"/>
                    <a:gd name="T33" fmla="*/ 384 h 1065"/>
                    <a:gd name="T34" fmla="*/ 128 w 1033"/>
                    <a:gd name="T35" fmla="*/ 389 h 1065"/>
                    <a:gd name="T36" fmla="*/ 103 w 1033"/>
                    <a:gd name="T37" fmla="*/ 390 h 1065"/>
                    <a:gd name="T38" fmla="*/ 78 w 1033"/>
                    <a:gd name="T39" fmla="*/ 387 h 1065"/>
                    <a:gd name="T40" fmla="*/ 54 w 1033"/>
                    <a:gd name="T41" fmla="*/ 381 h 1065"/>
                    <a:gd name="T42" fmla="*/ 30 w 1033"/>
                    <a:gd name="T43" fmla="*/ 372 h 1065"/>
                    <a:gd name="T44" fmla="*/ 0 w 1033"/>
                    <a:gd name="T45" fmla="*/ 353 h 1065"/>
                    <a:gd name="T46" fmla="*/ 7 w 1033"/>
                    <a:gd name="T47" fmla="*/ 324 h 1065"/>
                    <a:gd name="T48" fmla="*/ 17 w 1033"/>
                    <a:gd name="T49" fmla="*/ 316 h 1065"/>
                    <a:gd name="T50" fmla="*/ 35 w 1033"/>
                    <a:gd name="T51" fmla="*/ 328 h 1065"/>
                    <a:gd name="T52" fmla="*/ 54 w 1033"/>
                    <a:gd name="T53" fmla="*/ 338 h 1065"/>
                    <a:gd name="T54" fmla="*/ 74 w 1033"/>
                    <a:gd name="T55" fmla="*/ 344 h 1065"/>
                    <a:gd name="T56" fmla="*/ 95 w 1033"/>
                    <a:gd name="T57" fmla="*/ 348 h 1065"/>
                    <a:gd name="T58" fmla="*/ 115 w 1033"/>
                    <a:gd name="T59" fmla="*/ 348 h 1065"/>
                    <a:gd name="T60" fmla="*/ 136 w 1033"/>
                    <a:gd name="T61" fmla="*/ 345 h 1065"/>
                    <a:gd name="T62" fmla="*/ 156 w 1033"/>
                    <a:gd name="T63" fmla="*/ 339 h 1065"/>
                    <a:gd name="T64" fmla="*/ 175 w 1033"/>
                    <a:gd name="T65" fmla="*/ 331 h 1065"/>
                    <a:gd name="T66" fmla="*/ 193 w 1033"/>
                    <a:gd name="T67" fmla="*/ 319 h 1065"/>
                    <a:gd name="T68" fmla="*/ 211 w 1033"/>
                    <a:gd name="T69" fmla="*/ 304 h 1065"/>
                    <a:gd name="T70" fmla="*/ 225 w 1033"/>
                    <a:gd name="T71" fmla="*/ 287 h 1065"/>
                    <a:gd name="T72" fmla="*/ 239 w 1033"/>
                    <a:gd name="T73" fmla="*/ 268 h 1065"/>
                    <a:gd name="T74" fmla="*/ 250 w 1033"/>
                    <a:gd name="T75" fmla="*/ 247 h 1065"/>
                    <a:gd name="T76" fmla="*/ 259 w 1033"/>
                    <a:gd name="T77" fmla="*/ 225 h 1065"/>
                    <a:gd name="T78" fmla="*/ 266 w 1033"/>
                    <a:gd name="T79" fmla="*/ 201 h 1065"/>
                    <a:gd name="T80" fmla="*/ 270 w 1033"/>
                    <a:gd name="T81" fmla="*/ 177 h 1065"/>
                    <a:gd name="T82" fmla="*/ 272 w 1033"/>
                    <a:gd name="T83" fmla="*/ 152 h 1065"/>
                    <a:gd name="T84" fmla="*/ 270 w 1033"/>
                    <a:gd name="T85" fmla="*/ 127 h 1065"/>
                    <a:gd name="T86" fmla="*/ 267 w 1033"/>
                    <a:gd name="T87" fmla="*/ 102 h 1065"/>
                    <a:gd name="T88" fmla="*/ 261 w 1033"/>
                    <a:gd name="T89" fmla="*/ 78 h 1065"/>
                    <a:gd name="T90" fmla="*/ 252 w 1033"/>
                    <a:gd name="T91" fmla="*/ 55 h 1065"/>
                    <a:gd name="T92" fmla="*/ 242 w 1033"/>
                    <a:gd name="T93" fmla="*/ 34 h 1065"/>
                    <a:gd name="T94" fmla="*/ 238 w 1033"/>
                    <a:gd name="T95" fmla="*/ 29 h 1065"/>
                    <a:gd name="T96" fmla="*/ 236 w 1033"/>
                    <a:gd name="T97" fmla="*/ 26 h 1065"/>
                    <a:gd name="T98" fmla="*/ 234 w 1033"/>
                    <a:gd name="T99" fmla="*/ 23 h 1065"/>
                    <a:gd name="T100" fmla="*/ 232 w 1033"/>
                    <a:gd name="T101" fmla="*/ 21 h 1065"/>
                    <a:gd name="T102" fmla="*/ 230 w 1033"/>
                    <a:gd name="T103" fmla="*/ 17 h 1065"/>
                    <a:gd name="T104" fmla="*/ 228 w 1033"/>
                    <a:gd name="T105" fmla="*/ 14 h 1065"/>
                    <a:gd name="T106" fmla="*/ 226 w 1033"/>
                    <a:gd name="T107" fmla="*/ 11 h 1065"/>
                    <a:gd name="T108" fmla="*/ 224 w 1033"/>
                    <a:gd name="T109" fmla="*/ 8 h 1065"/>
                    <a:gd name="T110" fmla="*/ 222 w 1033"/>
                    <a:gd name="T111" fmla="*/ 5 h 1065"/>
                    <a:gd name="T112" fmla="*/ 219 w 1033"/>
                    <a:gd name="T113" fmla="*/ 2 h 1065"/>
                    <a:gd name="T114" fmla="*/ 218 w 1033"/>
                    <a:gd name="T115" fmla="*/ 0 h 1065"/>
                    <a:gd name="T116" fmla="*/ 218 w 1033"/>
                    <a:gd name="T117" fmla="*/ 0 h 106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33"/>
                    <a:gd name="T178" fmla="*/ 0 h 1065"/>
                    <a:gd name="T179" fmla="*/ 1033 w 1033"/>
                    <a:gd name="T180" fmla="*/ 1065 h 106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33" h="1065">
                      <a:moveTo>
                        <a:pt x="736" y="0"/>
                      </a:moveTo>
                      <a:lnTo>
                        <a:pt x="872" y="0"/>
                      </a:lnTo>
                      <a:lnTo>
                        <a:pt x="975" y="139"/>
                      </a:lnTo>
                      <a:lnTo>
                        <a:pt x="1004" y="216"/>
                      </a:lnTo>
                      <a:lnTo>
                        <a:pt x="1024" y="296"/>
                      </a:lnTo>
                      <a:lnTo>
                        <a:pt x="1033" y="379"/>
                      </a:lnTo>
                      <a:lnTo>
                        <a:pt x="1031" y="461"/>
                      </a:lnTo>
                      <a:lnTo>
                        <a:pt x="1019" y="543"/>
                      </a:lnTo>
                      <a:lnTo>
                        <a:pt x="996" y="622"/>
                      </a:lnTo>
                      <a:lnTo>
                        <a:pt x="964" y="699"/>
                      </a:lnTo>
                      <a:lnTo>
                        <a:pt x="921" y="770"/>
                      </a:lnTo>
                      <a:lnTo>
                        <a:pt x="870" y="835"/>
                      </a:lnTo>
                      <a:lnTo>
                        <a:pt x="811" y="896"/>
                      </a:lnTo>
                      <a:lnTo>
                        <a:pt x="746" y="947"/>
                      </a:lnTo>
                      <a:lnTo>
                        <a:pt x="674" y="989"/>
                      </a:lnTo>
                      <a:lnTo>
                        <a:pt x="596" y="1024"/>
                      </a:lnTo>
                      <a:lnTo>
                        <a:pt x="516" y="1048"/>
                      </a:lnTo>
                      <a:lnTo>
                        <a:pt x="433" y="1062"/>
                      </a:lnTo>
                      <a:lnTo>
                        <a:pt x="348" y="1065"/>
                      </a:lnTo>
                      <a:lnTo>
                        <a:pt x="264" y="1058"/>
                      </a:lnTo>
                      <a:lnTo>
                        <a:pt x="182" y="1041"/>
                      </a:lnTo>
                      <a:lnTo>
                        <a:pt x="102" y="1015"/>
                      </a:lnTo>
                      <a:lnTo>
                        <a:pt x="0" y="964"/>
                      </a:lnTo>
                      <a:lnTo>
                        <a:pt x="22" y="885"/>
                      </a:lnTo>
                      <a:lnTo>
                        <a:pt x="58" y="863"/>
                      </a:lnTo>
                      <a:lnTo>
                        <a:pt x="118" y="897"/>
                      </a:lnTo>
                      <a:lnTo>
                        <a:pt x="183" y="922"/>
                      </a:lnTo>
                      <a:lnTo>
                        <a:pt x="250" y="940"/>
                      </a:lnTo>
                      <a:lnTo>
                        <a:pt x="320" y="950"/>
                      </a:lnTo>
                      <a:lnTo>
                        <a:pt x="389" y="951"/>
                      </a:lnTo>
                      <a:lnTo>
                        <a:pt x="459" y="942"/>
                      </a:lnTo>
                      <a:lnTo>
                        <a:pt x="526" y="927"/>
                      </a:lnTo>
                      <a:lnTo>
                        <a:pt x="591" y="903"/>
                      </a:lnTo>
                      <a:lnTo>
                        <a:pt x="653" y="870"/>
                      </a:lnTo>
                      <a:lnTo>
                        <a:pt x="711" y="831"/>
                      </a:lnTo>
                      <a:lnTo>
                        <a:pt x="761" y="785"/>
                      </a:lnTo>
                      <a:lnTo>
                        <a:pt x="807" y="733"/>
                      </a:lnTo>
                      <a:lnTo>
                        <a:pt x="845" y="675"/>
                      </a:lnTo>
                      <a:lnTo>
                        <a:pt x="875" y="614"/>
                      </a:lnTo>
                      <a:lnTo>
                        <a:pt x="897" y="550"/>
                      </a:lnTo>
                      <a:lnTo>
                        <a:pt x="911" y="483"/>
                      </a:lnTo>
                      <a:lnTo>
                        <a:pt x="917" y="414"/>
                      </a:lnTo>
                      <a:lnTo>
                        <a:pt x="913" y="346"/>
                      </a:lnTo>
                      <a:lnTo>
                        <a:pt x="901" y="279"/>
                      </a:lnTo>
                      <a:lnTo>
                        <a:pt x="880" y="213"/>
                      </a:lnTo>
                      <a:lnTo>
                        <a:pt x="852" y="151"/>
                      </a:lnTo>
                      <a:lnTo>
                        <a:pt x="816" y="93"/>
                      </a:lnTo>
                      <a:lnTo>
                        <a:pt x="803" y="80"/>
                      </a:lnTo>
                      <a:lnTo>
                        <a:pt x="797" y="72"/>
                      </a:lnTo>
                      <a:lnTo>
                        <a:pt x="791" y="64"/>
                      </a:lnTo>
                      <a:lnTo>
                        <a:pt x="784" y="56"/>
                      </a:lnTo>
                      <a:lnTo>
                        <a:pt x="777" y="47"/>
                      </a:lnTo>
                      <a:lnTo>
                        <a:pt x="770" y="39"/>
                      </a:lnTo>
                      <a:lnTo>
                        <a:pt x="762" y="30"/>
                      </a:lnTo>
                      <a:lnTo>
                        <a:pt x="755" y="22"/>
                      </a:lnTo>
                      <a:lnTo>
                        <a:pt x="750" y="15"/>
                      </a:lnTo>
                      <a:lnTo>
                        <a:pt x="740" y="5"/>
                      </a:lnTo>
                      <a:lnTo>
                        <a:pt x="736" y="0"/>
                      </a:lnTo>
                      <a:close/>
                    </a:path>
                  </a:pathLst>
                </a:custGeom>
                <a:solidFill>
                  <a:srgbClr val="B8B8D9"/>
                </a:solidFill>
                <a:ln w="9525">
                  <a:noFill/>
                  <a:round/>
                  <a:headEnd/>
                  <a:tailEnd/>
                </a:ln>
              </p:spPr>
              <p:txBody>
                <a:bodyPr wrap="none" anchor="ctr"/>
                <a:lstStyle/>
                <a:p>
                  <a:endParaRPr lang="en-IN"/>
                </a:p>
              </p:txBody>
            </p:sp>
            <p:sp>
              <p:nvSpPr>
                <p:cNvPr id="1085" name="Freeform 11"/>
                <p:cNvSpPr>
                  <a:spLocks noChangeArrowheads="1"/>
                </p:cNvSpPr>
                <p:nvPr/>
              </p:nvSpPr>
              <p:spPr bwMode="auto">
                <a:xfrm>
                  <a:off x="834" y="1723"/>
                  <a:ext cx="383" cy="376"/>
                </a:xfrm>
                <a:custGeom>
                  <a:avLst/>
                  <a:gdLst>
                    <a:gd name="T0" fmla="*/ 107 w 1291"/>
                    <a:gd name="T1" fmla="*/ 27 h 1025"/>
                    <a:gd name="T2" fmla="*/ 0 w 1291"/>
                    <a:gd name="T3" fmla="*/ 234 h 1025"/>
                    <a:gd name="T4" fmla="*/ 0 w 1291"/>
                    <a:gd name="T5" fmla="*/ 351 h 1025"/>
                    <a:gd name="T6" fmla="*/ 18 w 1291"/>
                    <a:gd name="T7" fmla="*/ 376 h 1025"/>
                    <a:gd name="T8" fmla="*/ 248 w 1291"/>
                    <a:gd name="T9" fmla="*/ 376 h 1025"/>
                    <a:gd name="T10" fmla="*/ 383 w 1291"/>
                    <a:gd name="T11" fmla="*/ 125 h 1025"/>
                    <a:gd name="T12" fmla="*/ 207 w 1291"/>
                    <a:gd name="T13" fmla="*/ 0 h 1025"/>
                    <a:gd name="T14" fmla="*/ 107 w 1291"/>
                    <a:gd name="T15" fmla="*/ 27 h 1025"/>
                    <a:gd name="T16" fmla="*/ 107 w 1291"/>
                    <a:gd name="T17" fmla="*/ 27 h 10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1"/>
                    <a:gd name="T28" fmla="*/ 0 h 1025"/>
                    <a:gd name="T29" fmla="*/ 1291 w 1291"/>
                    <a:gd name="T30" fmla="*/ 1025 h 10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1" h="1025">
                      <a:moveTo>
                        <a:pt x="360" y="74"/>
                      </a:moveTo>
                      <a:lnTo>
                        <a:pt x="0" y="637"/>
                      </a:lnTo>
                      <a:lnTo>
                        <a:pt x="0" y="957"/>
                      </a:lnTo>
                      <a:lnTo>
                        <a:pt x="59" y="1025"/>
                      </a:lnTo>
                      <a:lnTo>
                        <a:pt x="837" y="1025"/>
                      </a:lnTo>
                      <a:lnTo>
                        <a:pt x="1291" y="341"/>
                      </a:lnTo>
                      <a:lnTo>
                        <a:pt x="698" y="0"/>
                      </a:lnTo>
                      <a:lnTo>
                        <a:pt x="360" y="74"/>
                      </a:lnTo>
                      <a:close/>
                    </a:path>
                  </a:pathLst>
                </a:custGeom>
                <a:solidFill>
                  <a:srgbClr val="FFF2CC"/>
                </a:solidFill>
                <a:ln w="9525">
                  <a:noFill/>
                  <a:round/>
                  <a:headEnd/>
                  <a:tailEnd/>
                </a:ln>
              </p:spPr>
              <p:txBody>
                <a:bodyPr wrap="none" anchor="ctr"/>
                <a:lstStyle/>
                <a:p>
                  <a:endParaRPr lang="en-IN"/>
                </a:p>
              </p:txBody>
            </p:sp>
            <p:sp>
              <p:nvSpPr>
                <p:cNvPr id="1086" name="Freeform 12"/>
                <p:cNvSpPr>
                  <a:spLocks noChangeArrowheads="1"/>
                </p:cNvSpPr>
                <p:nvPr/>
              </p:nvSpPr>
              <p:spPr bwMode="auto">
                <a:xfrm>
                  <a:off x="1220" y="1469"/>
                  <a:ext cx="655" cy="564"/>
                </a:xfrm>
                <a:custGeom>
                  <a:avLst/>
                  <a:gdLst>
                    <a:gd name="T0" fmla="*/ 443 w 2205"/>
                    <a:gd name="T1" fmla="*/ 13 h 1541"/>
                    <a:gd name="T2" fmla="*/ 400 w 2205"/>
                    <a:gd name="T3" fmla="*/ 31 h 1541"/>
                    <a:gd name="T4" fmla="*/ 376 w 2205"/>
                    <a:gd name="T5" fmla="*/ 45 h 1541"/>
                    <a:gd name="T6" fmla="*/ 354 w 2205"/>
                    <a:gd name="T7" fmla="*/ 61 h 1541"/>
                    <a:gd name="T8" fmla="*/ 338 w 2205"/>
                    <a:gd name="T9" fmla="*/ 81 h 1541"/>
                    <a:gd name="T10" fmla="*/ 324 w 2205"/>
                    <a:gd name="T11" fmla="*/ 101 h 1541"/>
                    <a:gd name="T12" fmla="*/ 310 w 2205"/>
                    <a:gd name="T13" fmla="*/ 123 h 1541"/>
                    <a:gd name="T14" fmla="*/ 288 w 2205"/>
                    <a:gd name="T15" fmla="*/ 168 h 1541"/>
                    <a:gd name="T16" fmla="*/ 267 w 2205"/>
                    <a:gd name="T17" fmla="*/ 167 h 1541"/>
                    <a:gd name="T18" fmla="*/ 233 w 2205"/>
                    <a:gd name="T19" fmla="*/ 155 h 1541"/>
                    <a:gd name="T20" fmla="*/ 171 w 2205"/>
                    <a:gd name="T21" fmla="*/ 146 h 1541"/>
                    <a:gd name="T22" fmla="*/ 86 w 2205"/>
                    <a:gd name="T23" fmla="*/ 160 h 1541"/>
                    <a:gd name="T24" fmla="*/ 42 w 2205"/>
                    <a:gd name="T25" fmla="*/ 173 h 1541"/>
                    <a:gd name="T26" fmla="*/ 3 w 2205"/>
                    <a:gd name="T27" fmla="*/ 190 h 1541"/>
                    <a:gd name="T28" fmla="*/ 171 w 2205"/>
                    <a:gd name="T29" fmla="*/ 537 h 1541"/>
                    <a:gd name="T30" fmla="*/ 255 w 2205"/>
                    <a:gd name="T31" fmla="*/ 522 h 1541"/>
                    <a:gd name="T32" fmla="*/ 349 w 2205"/>
                    <a:gd name="T33" fmla="*/ 529 h 1541"/>
                    <a:gd name="T34" fmla="*/ 397 w 2205"/>
                    <a:gd name="T35" fmla="*/ 545 h 1541"/>
                    <a:gd name="T36" fmla="*/ 435 w 2205"/>
                    <a:gd name="T37" fmla="*/ 562 h 1541"/>
                    <a:gd name="T38" fmla="*/ 446 w 2205"/>
                    <a:gd name="T39" fmla="*/ 539 h 1541"/>
                    <a:gd name="T40" fmla="*/ 460 w 2205"/>
                    <a:gd name="T41" fmla="*/ 497 h 1541"/>
                    <a:gd name="T42" fmla="*/ 474 w 2205"/>
                    <a:gd name="T43" fmla="*/ 463 h 1541"/>
                    <a:gd name="T44" fmla="*/ 490 w 2205"/>
                    <a:gd name="T45" fmla="*/ 428 h 1541"/>
                    <a:gd name="T46" fmla="*/ 506 w 2205"/>
                    <a:gd name="T47" fmla="*/ 400 h 1541"/>
                    <a:gd name="T48" fmla="*/ 516 w 2205"/>
                    <a:gd name="T49" fmla="*/ 385 h 1541"/>
                    <a:gd name="T50" fmla="*/ 527 w 2205"/>
                    <a:gd name="T51" fmla="*/ 371 h 1541"/>
                    <a:gd name="T52" fmla="*/ 538 w 2205"/>
                    <a:gd name="T53" fmla="*/ 359 h 1541"/>
                    <a:gd name="T54" fmla="*/ 558 w 2205"/>
                    <a:gd name="T55" fmla="*/ 343 h 1541"/>
                    <a:gd name="T56" fmla="*/ 580 w 2205"/>
                    <a:gd name="T57" fmla="*/ 327 h 1541"/>
                    <a:gd name="T58" fmla="*/ 600 w 2205"/>
                    <a:gd name="T59" fmla="*/ 314 h 1541"/>
                    <a:gd name="T60" fmla="*/ 629 w 2205"/>
                    <a:gd name="T61" fmla="*/ 299 h 1541"/>
                    <a:gd name="T62" fmla="*/ 646 w 2205"/>
                    <a:gd name="T63" fmla="*/ 268 h 1541"/>
                    <a:gd name="T64" fmla="*/ 612 w 2205"/>
                    <a:gd name="T65" fmla="*/ 282 h 1541"/>
                    <a:gd name="T66" fmla="*/ 579 w 2205"/>
                    <a:gd name="T67" fmla="*/ 298 h 1541"/>
                    <a:gd name="T68" fmla="*/ 556 w 2205"/>
                    <a:gd name="T69" fmla="*/ 313 h 1541"/>
                    <a:gd name="T70" fmla="*/ 533 w 2205"/>
                    <a:gd name="T71" fmla="*/ 329 h 1541"/>
                    <a:gd name="T72" fmla="*/ 514 w 2205"/>
                    <a:gd name="T73" fmla="*/ 348 h 1541"/>
                    <a:gd name="T74" fmla="*/ 500 w 2205"/>
                    <a:gd name="T75" fmla="*/ 366 h 1541"/>
                    <a:gd name="T76" fmla="*/ 476 w 2205"/>
                    <a:gd name="T77" fmla="*/ 407 h 1541"/>
                    <a:gd name="T78" fmla="*/ 450 w 2205"/>
                    <a:gd name="T79" fmla="*/ 460 h 1541"/>
                    <a:gd name="T80" fmla="*/ 430 w 2205"/>
                    <a:gd name="T81" fmla="*/ 503 h 1541"/>
                    <a:gd name="T82" fmla="*/ 408 w 2205"/>
                    <a:gd name="T83" fmla="*/ 515 h 1541"/>
                    <a:gd name="T84" fmla="*/ 372 w 2205"/>
                    <a:gd name="T85" fmla="*/ 504 h 1541"/>
                    <a:gd name="T86" fmla="*/ 324 w 2205"/>
                    <a:gd name="T87" fmla="*/ 493 h 1541"/>
                    <a:gd name="T88" fmla="*/ 212 w 2205"/>
                    <a:gd name="T89" fmla="*/ 500 h 1541"/>
                    <a:gd name="T90" fmla="*/ 158 w 2205"/>
                    <a:gd name="T91" fmla="*/ 511 h 1541"/>
                    <a:gd name="T92" fmla="*/ 63 w 2205"/>
                    <a:gd name="T93" fmla="*/ 190 h 1541"/>
                    <a:gd name="T94" fmla="*/ 102 w 2205"/>
                    <a:gd name="T95" fmla="*/ 179 h 1541"/>
                    <a:gd name="T96" fmla="*/ 189 w 2205"/>
                    <a:gd name="T97" fmla="*/ 170 h 1541"/>
                    <a:gd name="T98" fmla="*/ 264 w 2205"/>
                    <a:gd name="T99" fmla="*/ 186 h 1541"/>
                    <a:gd name="T100" fmla="*/ 295 w 2205"/>
                    <a:gd name="T101" fmla="*/ 200 h 1541"/>
                    <a:gd name="T102" fmla="*/ 317 w 2205"/>
                    <a:gd name="T103" fmla="*/ 153 h 1541"/>
                    <a:gd name="T104" fmla="*/ 335 w 2205"/>
                    <a:gd name="T105" fmla="*/ 123 h 1541"/>
                    <a:gd name="T106" fmla="*/ 350 w 2205"/>
                    <a:gd name="T107" fmla="*/ 102 h 1541"/>
                    <a:gd name="T108" fmla="*/ 367 w 2205"/>
                    <a:gd name="T109" fmla="*/ 83 h 1541"/>
                    <a:gd name="T110" fmla="*/ 385 w 2205"/>
                    <a:gd name="T111" fmla="*/ 67 h 1541"/>
                    <a:gd name="T112" fmla="*/ 405 w 2205"/>
                    <a:gd name="T113" fmla="*/ 55 h 1541"/>
                    <a:gd name="T114" fmla="*/ 435 w 2205"/>
                    <a:gd name="T115" fmla="*/ 40 h 1541"/>
                    <a:gd name="T116" fmla="*/ 469 w 2205"/>
                    <a:gd name="T117" fmla="*/ 28 h 1541"/>
                    <a:gd name="T118" fmla="*/ 491 w 2205"/>
                    <a:gd name="T119" fmla="*/ 0 h 154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205"/>
                    <a:gd name="T181" fmla="*/ 0 h 1541"/>
                    <a:gd name="T182" fmla="*/ 2205 w 2205"/>
                    <a:gd name="T183" fmla="*/ 1541 h 154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205" h="1541">
                      <a:moveTo>
                        <a:pt x="1653" y="0"/>
                      </a:moveTo>
                      <a:lnTo>
                        <a:pt x="1594" y="12"/>
                      </a:lnTo>
                      <a:lnTo>
                        <a:pt x="1530" y="27"/>
                      </a:lnTo>
                      <a:lnTo>
                        <a:pt x="1492" y="36"/>
                      </a:lnTo>
                      <a:lnTo>
                        <a:pt x="1453" y="47"/>
                      </a:lnTo>
                      <a:lnTo>
                        <a:pt x="1411" y="62"/>
                      </a:lnTo>
                      <a:lnTo>
                        <a:pt x="1369" y="76"/>
                      </a:lnTo>
                      <a:lnTo>
                        <a:pt x="1347" y="85"/>
                      </a:lnTo>
                      <a:lnTo>
                        <a:pt x="1326" y="93"/>
                      </a:lnTo>
                      <a:lnTo>
                        <a:pt x="1306" y="103"/>
                      </a:lnTo>
                      <a:lnTo>
                        <a:pt x="1286" y="112"/>
                      </a:lnTo>
                      <a:lnTo>
                        <a:pt x="1266" y="122"/>
                      </a:lnTo>
                      <a:lnTo>
                        <a:pt x="1246" y="133"/>
                      </a:lnTo>
                      <a:lnTo>
                        <a:pt x="1228" y="144"/>
                      </a:lnTo>
                      <a:lnTo>
                        <a:pt x="1209" y="156"/>
                      </a:lnTo>
                      <a:lnTo>
                        <a:pt x="1193" y="168"/>
                      </a:lnTo>
                      <a:lnTo>
                        <a:pt x="1177" y="181"/>
                      </a:lnTo>
                      <a:lnTo>
                        <a:pt x="1163" y="194"/>
                      </a:lnTo>
                      <a:lnTo>
                        <a:pt x="1149" y="209"/>
                      </a:lnTo>
                      <a:lnTo>
                        <a:pt x="1138" y="222"/>
                      </a:lnTo>
                      <a:lnTo>
                        <a:pt x="1126" y="236"/>
                      </a:lnTo>
                      <a:lnTo>
                        <a:pt x="1114" y="249"/>
                      </a:lnTo>
                      <a:lnTo>
                        <a:pt x="1102" y="263"/>
                      </a:lnTo>
                      <a:lnTo>
                        <a:pt x="1091" y="276"/>
                      </a:lnTo>
                      <a:lnTo>
                        <a:pt x="1082" y="289"/>
                      </a:lnTo>
                      <a:lnTo>
                        <a:pt x="1072" y="302"/>
                      </a:lnTo>
                      <a:lnTo>
                        <a:pt x="1063" y="314"/>
                      </a:lnTo>
                      <a:lnTo>
                        <a:pt x="1045" y="337"/>
                      </a:lnTo>
                      <a:lnTo>
                        <a:pt x="1030" y="360"/>
                      </a:lnTo>
                      <a:lnTo>
                        <a:pt x="1003" y="400"/>
                      </a:lnTo>
                      <a:lnTo>
                        <a:pt x="983" y="432"/>
                      </a:lnTo>
                      <a:lnTo>
                        <a:pt x="968" y="458"/>
                      </a:lnTo>
                      <a:lnTo>
                        <a:pt x="957" y="478"/>
                      </a:lnTo>
                      <a:lnTo>
                        <a:pt x="948" y="474"/>
                      </a:lnTo>
                      <a:lnTo>
                        <a:pt x="921" y="462"/>
                      </a:lnTo>
                      <a:lnTo>
                        <a:pt x="900" y="455"/>
                      </a:lnTo>
                      <a:lnTo>
                        <a:pt x="875" y="448"/>
                      </a:lnTo>
                      <a:lnTo>
                        <a:pt x="848" y="440"/>
                      </a:lnTo>
                      <a:lnTo>
                        <a:pt x="817" y="431"/>
                      </a:lnTo>
                      <a:lnTo>
                        <a:pt x="783" y="424"/>
                      </a:lnTo>
                      <a:lnTo>
                        <a:pt x="746" y="415"/>
                      </a:lnTo>
                      <a:lnTo>
                        <a:pt x="705" y="409"/>
                      </a:lnTo>
                      <a:lnTo>
                        <a:pt x="664" y="405"/>
                      </a:lnTo>
                      <a:lnTo>
                        <a:pt x="574" y="400"/>
                      </a:lnTo>
                      <a:lnTo>
                        <a:pt x="477" y="406"/>
                      </a:lnTo>
                      <a:lnTo>
                        <a:pt x="381" y="418"/>
                      </a:lnTo>
                      <a:lnTo>
                        <a:pt x="334" y="426"/>
                      </a:lnTo>
                      <a:lnTo>
                        <a:pt x="291" y="436"/>
                      </a:lnTo>
                      <a:lnTo>
                        <a:pt x="249" y="446"/>
                      </a:lnTo>
                      <a:lnTo>
                        <a:pt x="209" y="455"/>
                      </a:lnTo>
                      <a:lnTo>
                        <a:pt x="173" y="465"/>
                      </a:lnTo>
                      <a:lnTo>
                        <a:pt x="140" y="474"/>
                      </a:lnTo>
                      <a:lnTo>
                        <a:pt x="108" y="484"/>
                      </a:lnTo>
                      <a:lnTo>
                        <a:pt x="81" y="492"/>
                      </a:lnTo>
                      <a:lnTo>
                        <a:pt x="38" y="507"/>
                      </a:lnTo>
                      <a:lnTo>
                        <a:pt x="11" y="518"/>
                      </a:lnTo>
                      <a:lnTo>
                        <a:pt x="0" y="521"/>
                      </a:lnTo>
                      <a:lnTo>
                        <a:pt x="496" y="1484"/>
                      </a:lnTo>
                      <a:lnTo>
                        <a:pt x="533" y="1474"/>
                      </a:lnTo>
                      <a:lnTo>
                        <a:pt x="576" y="1466"/>
                      </a:lnTo>
                      <a:lnTo>
                        <a:pt x="632" y="1455"/>
                      </a:lnTo>
                      <a:lnTo>
                        <a:pt x="699" y="1444"/>
                      </a:lnTo>
                      <a:lnTo>
                        <a:pt x="775" y="1433"/>
                      </a:lnTo>
                      <a:lnTo>
                        <a:pt x="858" y="1425"/>
                      </a:lnTo>
                      <a:lnTo>
                        <a:pt x="945" y="1421"/>
                      </a:lnTo>
                      <a:lnTo>
                        <a:pt x="1037" y="1423"/>
                      </a:lnTo>
                      <a:lnTo>
                        <a:pt x="1128" y="1436"/>
                      </a:lnTo>
                      <a:lnTo>
                        <a:pt x="1174" y="1445"/>
                      </a:lnTo>
                      <a:lnTo>
                        <a:pt x="1218" y="1455"/>
                      </a:lnTo>
                      <a:lnTo>
                        <a:pt x="1261" y="1466"/>
                      </a:lnTo>
                      <a:lnTo>
                        <a:pt x="1300" y="1478"/>
                      </a:lnTo>
                      <a:lnTo>
                        <a:pt x="1337" y="1489"/>
                      </a:lnTo>
                      <a:lnTo>
                        <a:pt x="1372" y="1501"/>
                      </a:lnTo>
                      <a:lnTo>
                        <a:pt x="1402" y="1512"/>
                      </a:lnTo>
                      <a:lnTo>
                        <a:pt x="1428" y="1521"/>
                      </a:lnTo>
                      <a:lnTo>
                        <a:pt x="1464" y="1536"/>
                      </a:lnTo>
                      <a:lnTo>
                        <a:pt x="1477" y="1541"/>
                      </a:lnTo>
                      <a:lnTo>
                        <a:pt x="1483" y="1522"/>
                      </a:lnTo>
                      <a:lnTo>
                        <a:pt x="1491" y="1501"/>
                      </a:lnTo>
                      <a:lnTo>
                        <a:pt x="1502" y="1473"/>
                      </a:lnTo>
                      <a:lnTo>
                        <a:pt x="1515" y="1438"/>
                      </a:lnTo>
                      <a:lnTo>
                        <a:pt x="1531" y="1400"/>
                      </a:lnTo>
                      <a:lnTo>
                        <a:pt x="1540" y="1379"/>
                      </a:lnTo>
                      <a:lnTo>
                        <a:pt x="1550" y="1358"/>
                      </a:lnTo>
                      <a:lnTo>
                        <a:pt x="1560" y="1335"/>
                      </a:lnTo>
                      <a:lnTo>
                        <a:pt x="1571" y="1312"/>
                      </a:lnTo>
                      <a:lnTo>
                        <a:pt x="1582" y="1289"/>
                      </a:lnTo>
                      <a:lnTo>
                        <a:pt x="1594" y="1265"/>
                      </a:lnTo>
                      <a:lnTo>
                        <a:pt x="1606" y="1242"/>
                      </a:lnTo>
                      <a:lnTo>
                        <a:pt x="1621" y="1218"/>
                      </a:lnTo>
                      <a:lnTo>
                        <a:pt x="1635" y="1194"/>
                      </a:lnTo>
                      <a:lnTo>
                        <a:pt x="1648" y="1170"/>
                      </a:lnTo>
                      <a:lnTo>
                        <a:pt x="1664" y="1147"/>
                      </a:lnTo>
                      <a:lnTo>
                        <a:pt x="1679" y="1124"/>
                      </a:lnTo>
                      <a:lnTo>
                        <a:pt x="1695" y="1103"/>
                      </a:lnTo>
                      <a:lnTo>
                        <a:pt x="1704" y="1092"/>
                      </a:lnTo>
                      <a:lnTo>
                        <a:pt x="1712" y="1081"/>
                      </a:lnTo>
                      <a:lnTo>
                        <a:pt x="1721" y="1071"/>
                      </a:lnTo>
                      <a:lnTo>
                        <a:pt x="1729" y="1060"/>
                      </a:lnTo>
                      <a:lnTo>
                        <a:pt x="1738" y="1051"/>
                      </a:lnTo>
                      <a:lnTo>
                        <a:pt x="1747" y="1041"/>
                      </a:lnTo>
                      <a:lnTo>
                        <a:pt x="1755" y="1033"/>
                      </a:lnTo>
                      <a:lnTo>
                        <a:pt x="1764" y="1022"/>
                      </a:lnTo>
                      <a:lnTo>
                        <a:pt x="1774" y="1013"/>
                      </a:lnTo>
                      <a:lnTo>
                        <a:pt x="1783" y="1005"/>
                      </a:lnTo>
                      <a:lnTo>
                        <a:pt x="1792" y="997"/>
                      </a:lnTo>
                      <a:lnTo>
                        <a:pt x="1802" y="989"/>
                      </a:lnTo>
                      <a:lnTo>
                        <a:pt x="1812" y="982"/>
                      </a:lnTo>
                      <a:lnTo>
                        <a:pt x="1822" y="975"/>
                      </a:lnTo>
                      <a:lnTo>
                        <a:pt x="1840" y="962"/>
                      </a:lnTo>
                      <a:lnTo>
                        <a:pt x="1860" y="950"/>
                      </a:lnTo>
                      <a:lnTo>
                        <a:pt x="1879" y="938"/>
                      </a:lnTo>
                      <a:lnTo>
                        <a:pt x="1898" y="926"/>
                      </a:lnTo>
                      <a:lnTo>
                        <a:pt x="1916" y="915"/>
                      </a:lnTo>
                      <a:lnTo>
                        <a:pt x="1933" y="904"/>
                      </a:lnTo>
                      <a:lnTo>
                        <a:pt x="1952" y="894"/>
                      </a:lnTo>
                      <a:lnTo>
                        <a:pt x="1969" y="885"/>
                      </a:lnTo>
                      <a:lnTo>
                        <a:pt x="1986" y="876"/>
                      </a:lnTo>
                      <a:lnTo>
                        <a:pt x="2002" y="868"/>
                      </a:lnTo>
                      <a:lnTo>
                        <a:pt x="2019" y="859"/>
                      </a:lnTo>
                      <a:lnTo>
                        <a:pt x="2034" y="852"/>
                      </a:lnTo>
                      <a:lnTo>
                        <a:pt x="2065" y="838"/>
                      </a:lnTo>
                      <a:lnTo>
                        <a:pt x="2092" y="827"/>
                      </a:lnTo>
                      <a:lnTo>
                        <a:pt x="2117" y="816"/>
                      </a:lnTo>
                      <a:lnTo>
                        <a:pt x="2139" y="808"/>
                      </a:lnTo>
                      <a:lnTo>
                        <a:pt x="2174" y="796"/>
                      </a:lnTo>
                      <a:lnTo>
                        <a:pt x="2205" y="786"/>
                      </a:lnTo>
                      <a:lnTo>
                        <a:pt x="2176" y="733"/>
                      </a:lnTo>
                      <a:lnTo>
                        <a:pt x="2161" y="738"/>
                      </a:lnTo>
                      <a:lnTo>
                        <a:pt x="2120" y="750"/>
                      </a:lnTo>
                      <a:lnTo>
                        <a:pt x="2092" y="760"/>
                      </a:lnTo>
                      <a:lnTo>
                        <a:pt x="2061" y="770"/>
                      </a:lnTo>
                      <a:lnTo>
                        <a:pt x="2026" y="784"/>
                      </a:lnTo>
                      <a:lnTo>
                        <a:pt x="1989" y="798"/>
                      </a:lnTo>
                      <a:lnTo>
                        <a:pt x="1969" y="808"/>
                      </a:lnTo>
                      <a:lnTo>
                        <a:pt x="1949" y="815"/>
                      </a:lnTo>
                      <a:lnTo>
                        <a:pt x="1930" y="825"/>
                      </a:lnTo>
                      <a:lnTo>
                        <a:pt x="1910" y="834"/>
                      </a:lnTo>
                      <a:lnTo>
                        <a:pt x="1890" y="844"/>
                      </a:lnTo>
                      <a:lnTo>
                        <a:pt x="1871" y="855"/>
                      </a:lnTo>
                      <a:lnTo>
                        <a:pt x="1851" y="865"/>
                      </a:lnTo>
                      <a:lnTo>
                        <a:pt x="1831" y="876"/>
                      </a:lnTo>
                      <a:lnTo>
                        <a:pt x="1813" y="888"/>
                      </a:lnTo>
                      <a:lnTo>
                        <a:pt x="1794" y="900"/>
                      </a:lnTo>
                      <a:lnTo>
                        <a:pt x="1777" y="912"/>
                      </a:lnTo>
                      <a:lnTo>
                        <a:pt x="1761" y="926"/>
                      </a:lnTo>
                      <a:lnTo>
                        <a:pt x="1744" y="938"/>
                      </a:lnTo>
                      <a:lnTo>
                        <a:pt x="1729" y="952"/>
                      </a:lnTo>
                      <a:lnTo>
                        <a:pt x="1715" y="965"/>
                      </a:lnTo>
                      <a:lnTo>
                        <a:pt x="1702" y="979"/>
                      </a:lnTo>
                      <a:lnTo>
                        <a:pt x="1690" y="994"/>
                      </a:lnTo>
                      <a:lnTo>
                        <a:pt x="1684" y="1001"/>
                      </a:lnTo>
                      <a:lnTo>
                        <a:pt x="1678" y="1010"/>
                      </a:lnTo>
                      <a:lnTo>
                        <a:pt x="1653" y="1042"/>
                      </a:lnTo>
                      <a:lnTo>
                        <a:pt x="1629" y="1076"/>
                      </a:lnTo>
                      <a:lnTo>
                        <a:pt x="1604" y="1112"/>
                      </a:lnTo>
                      <a:lnTo>
                        <a:pt x="1579" y="1149"/>
                      </a:lnTo>
                      <a:lnTo>
                        <a:pt x="1557" y="1186"/>
                      </a:lnTo>
                      <a:lnTo>
                        <a:pt x="1535" y="1223"/>
                      </a:lnTo>
                      <a:lnTo>
                        <a:pt x="1514" y="1257"/>
                      </a:lnTo>
                      <a:lnTo>
                        <a:pt x="1495" y="1290"/>
                      </a:lnTo>
                      <a:lnTo>
                        <a:pt x="1477" y="1322"/>
                      </a:lnTo>
                      <a:lnTo>
                        <a:pt x="1463" y="1349"/>
                      </a:lnTo>
                      <a:lnTo>
                        <a:pt x="1449" y="1373"/>
                      </a:lnTo>
                      <a:lnTo>
                        <a:pt x="1431" y="1408"/>
                      </a:lnTo>
                      <a:lnTo>
                        <a:pt x="1424" y="1421"/>
                      </a:lnTo>
                      <a:lnTo>
                        <a:pt x="1411" y="1417"/>
                      </a:lnTo>
                      <a:lnTo>
                        <a:pt x="1375" y="1406"/>
                      </a:lnTo>
                      <a:lnTo>
                        <a:pt x="1350" y="1400"/>
                      </a:lnTo>
                      <a:lnTo>
                        <a:pt x="1320" y="1393"/>
                      </a:lnTo>
                      <a:lnTo>
                        <a:pt x="1288" y="1384"/>
                      </a:lnTo>
                      <a:lnTo>
                        <a:pt x="1251" y="1376"/>
                      </a:lnTo>
                      <a:lnTo>
                        <a:pt x="1214" y="1367"/>
                      </a:lnTo>
                      <a:lnTo>
                        <a:pt x="1174" y="1360"/>
                      </a:lnTo>
                      <a:lnTo>
                        <a:pt x="1133" y="1354"/>
                      </a:lnTo>
                      <a:lnTo>
                        <a:pt x="1091" y="1348"/>
                      </a:lnTo>
                      <a:lnTo>
                        <a:pt x="1008" y="1341"/>
                      </a:lnTo>
                      <a:lnTo>
                        <a:pt x="929" y="1341"/>
                      </a:lnTo>
                      <a:lnTo>
                        <a:pt x="782" y="1355"/>
                      </a:lnTo>
                      <a:lnTo>
                        <a:pt x="714" y="1365"/>
                      </a:lnTo>
                      <a:lnTo>
                        <a:pt x="655" y="1373"/>
                      </a:lnTo>
                      <a:lnTo>
                        <a:pt x="603" y="1383"/>
                      </a:lnTo>
                      <a:lnTo>
                        <a:pt x="565" y="1390"/>
                      </a:lnTo>
                      <a:lnTo>
                        <a:pt x="531" y="1397"/>
                      </a:lnTo>
                      <a:lnTo>
                        <a:pt x="103" y="550"/>
                      </a:lnTo>
                      <a:lnTo>
                        <a:pt x="141" y="538"/>
                      </a:lnTo>
                      <a:lnTo>
                        <a:pt x="184" y="526"/>
                      </a:lnTo>
                      <a:lnTo>
                        <a:pt x="211" y="519"/>
                      </a:lnTo>
                      <a:lnTo>
                        <a:pt x="241" y="512"/>
                      </a:lnTo>
                      <a:lnTo>
                        <a:pt x="273" y="505"/>
                      </a:lnTo>
                      <a:lnTo>
                        <a:pt x="307" y="496"/>
                      </a:lnTo>
                      <a:lnTo>
                        <a:pt x="344" y="489"/>
                      </a:lnTo>
                      <a:lnTo>
                        <a:pt x="383" y="483"/>
                      </a:lnTo>
                      <a:lnTo>
                        <a:pt x="466" y="471"/>
                      </a:lnTo>
                      <a:lnTo>
                        <a:pt x="551" y="464"/>
                      </a:lnTo>
                      <a:lnTo>
                        <a:pt x="635" y="464"/>
                      </a:lnTo>
                      <a:lnTo>
                        <a:pt x="718" y="471"/>
                      </a:lnTo>
                      <a:lnTo>
                        <a:pt x="793" y="484"/>
                      </a:lnTo>
                      <a:lnTo>
                        <a:pt x="859" y="500"/>
                      </a:lnTo>
                      <a:lnTo>
                        <a:pt x="889" y="508"/>
                      </a:lnTo>
                      <a:lnTo>
                        <a:pt x="916" y="517"/>
                      </a:lnTo>
                      <a:lnTo>
                        <a:pt x="957" y="531"/>
                      </a:lnTo>
                      <a:lnTo>
                        <a:pt x="984" y="542"/>
                      </a:lnTo>
                      <a:lnTo>
                        <a:pt x="994" y="547"/>
                      </a:lnTo>
                      <a:lnTo>
                        <a:pt x="1014" y="508"/>
                      </a:lnTo>
                      <a:lnTo>
                        <a:pt x="1037" y="468"/>
                      </a:lnTo>
                      <a:lnTo>
                        <a:pt x="1051" y="444"/>
                      </a:lnTo>
                      <a:lnTo>
                        <a:pt x="1067" y="418"/>
                      </a:lnTo>
                      <a:lnTo>
                        <a:pt x="1086" y="391"/>
                      </a:lnTo>
                      <a:lnTo>
                        <a:pt x="1106" y="363"/>
                      </a:lnTo>
                      <a:lnTo>
                        <a:pt x="1117" y="349"/>
                      </a:lnTo>
                      <a:lnTo>
                        <a:pt x="1129" y="335"/>
                      </a:lnTo>
                      <a:lnTo>
                        <a:pt x="1141" y="320"/>
                      </a:lnTo>
                      <a:lnTo>
                        <a:pt x="1153" y="307"/>
                      </a:lnTo>
                      <a:lnTo>
                        <a:pt x="1165" y="293"/>
                      </a:lnTo>
                      <a:lnTo>
                        <a:pt x="1179" y="278"/>
                      </a:lnTo>
                      <a:lnTo>
                        <a:pt x="1192" y="266"/>
                      </a:lnTo>
                      <a:lnTo>
                        <a:pt x="1206" y="252"/>
                      </a:lnTo>
                      <a:lnTo>
                        <a:pt x="1219" y="240"/>
                      </a:lnTo>
                      <a:lnTo>
                        <a:pt x="1234" y="228"/>
                      </a:lnTo>
                      <a:lnTo>
                        <a:pt x="1249" y="216"/>
                      </a:lnTo>
                      <a:lnTo>
                        <a:pt x="1265" y="205"/>
                      </a:lnTo>
                      <a:lnTo>
                        <a:pt x="1281" y="195"/>
                      </a:lnTo>
                      <a:lnTo>
                        <a:pt x="1295" y="184"/>
                      </a:lnTo>
                      <a:lnTo>
                        <a:pt x="1313" y="176"/>
                      </a:lnTo>
                      <a:lnTo>
                        <a:pt x="1329" y="166"/>
                      </a:lnTo>
                      <a:lnTo>
                        <a:pt x="1346" y="158"/>
                      </a:lnTo>
                      <a:lnTo>
                        <a:pt x="1362" y="151"/>
                      </a:lnTo>
                      <a:lnTo>
                        <a:pt x="1379" y="142"/>
                      </a:lnTo>
                      <a:lnTo>
                        <a:pt x="1396" y="135"/>
                      </a:lnTo>
                      <a:lnTo>
                        <a:pt x="1429" y="122"/>
                      </a:lnTo>
                      <a:lnTo>
                        <a:pt x="1463" y="110"/>
                      </a:lnTo>
                      <a:lnTo>
                        <a:pt x="1495" y="100"/>
                      </a:lnTo>
                      <a:lnTo>
                        <a:pt x="1525" y="91"/>
                      </a:lnTo>
                      <a:lnTo>
                        <a:pt x="1554" y="83"/>
                      </a:lnTo>
                      <a:lnTo>
                        <a:pt x="1579" y="77"/>
                      </a:lnTo>
                      <a:lnTo>
                        <a:pt x="1622" y="68"/>
                      </a:lnTo>
                      <a:lnTo>
                        <a:pt x="1662" y="62"/>
                      </a:lnTo>
                      <a:lnTo>
                        <a:pt x="1653" y="0"/>
                      </a:lnTo>
                      <a:close/>
                    </a:path>
                  </a:pathLst>
                </a:custGeom>
                <a:solidFill>
                  <a:srgbClr val="B8B8D9"/>
                </a:solidFill>
                <a:ln w="9525">
                  <a:noFill/>
                  <a:round/>
                  <a:headEnd/>
                  <a:tailEnd/>
                </a:ln>
              </p:spPr>
              <p:txBody>
                <a:bodyPr wrap="none" anchor="ctr"/>
                <a:lstStyle/>
                <a:p>
                  <a:endParaRPr lang="en-IN"/>
                </a:p>
              </p:txBody>
            </p:sp>
            <p:sp>
              <p:nvSpPr>
                <p:cNvPr id="1087" name="Freeform 13"/>
                <p:cNvSpPr>
                  <a:spLocks noChangeArrowheads="1"/>
                </p:cNvSpPr>
                <p:nvPr/>
              </p:nvSpPr>
              <p:spPr bwMode="auto">
                <a:xfrm>
                  <a:off x="1701" y="1469"/>
                  <a:ext cx="178" cy="289"/>
                </a:xfrm>
                <a:custGeom>
                  <a:avLst/>
                  <a:gdLst>
                    <a:gd name="T0" fmla="*/ 0 w 599"/>
                    <a:gd name="T1" fmla="*/ 16 h 791"/>
                    <a:gd name="T2" fmla="*/ 151 w 599"/>
                    <a:gd name="T3" fmla="*/ 280 h 791"/>
                    <a:gd name="T4" fmla="*/ 178 w 599"/>
                    <a:gd name="T5" fmla="*/ 289 h 791"/>
                    <a:gd name="T6" fmla="*/ 11 w 599"/>
                    <a:gd name="T7" fmla="*/ 0 h 791"/>
                    <a:gd name="T8" fmla="*/ 0 w 599"/>
                    <a:gd name="T9" fmla="*/ 16 h 791"/>
                    <a:gd name="T10" fmla="*/ 0 w 599"/>
                    <a:gd name="T11" fmla="*/ 16 h 791"/>
                    <a:gd name="T12" fmla="*/ 0 60000 65536"/>
                    <a:gd name="T13" fmla="*/ 0 60000 65536"/>
                    <a:gd name="T14" fmla="*/ 0 60000 65536"/>
                    <a:gd name="T15" fmla="*/ 0 60000 65536"/>
                    <a:gd name="T16" fmla="*/ 0 60000 65536"/>
                    <a:gd name="T17" fmla="*/ 0 60000 65536"/>
                    <a:gd name="T18" fmla="*/ 0 w 599"/>
                    <a:gd name="T19" fmla="*/ 0 h 791"/>
                    <a:gd name="T20" fmla="*/ 599 w 599"/>
                    <a:gd name="T21" fmla="*/ 791 h 791"/>
                  </a:gdLst>
                  <a:ahLst/>
                  <a:cxnLst>
                    <a:cxn ang="T12">
                      <a:pos x="T0" y="T1"/>
                    </a:cxn>
                    <a:cxn ang="T13">
                      <a:pos x="T2" y="T3"/>
                    </a:cxn>
                    <a:cxn ang="T14">
                      <a:pos x="T4" y="T5"/>
                    </a:cxn>
                    <a:cxn ang="T15">
                      <a:pos x="T6" y="T7"/>
                    </a:cxn>
                    <a:cxn ang="T16">
                      <a:pos x="T8" y="T9"/>
                    </a:cxn>
                    <a:cxn ang="T17">
                      <a:pos x="T10" y="T11"/>
                    </a:cxn>
                  </a:cxnLst>
                  <a:rect l="T18" t="T19" r="T20" b="T21"/>
                  <a:pathLst>
                    <a:path w="599" h="791">
                      <a:moveTo>
                        <a:pt x="0" y="45"/>
                      </a:moveTo>
                      <a:lnTo>
                        <a:pt x="508" y="767"/>
                      </a:lnTo>
                      <a:lnTo>
                        <a:pt x="599" y="791"/>
                      </a:lnTo>
                      <a:lnTo>
                        <a:pt x="37" y="0"/>
                      </a:lnTo>
                      <a:lnTo>
                        <a:pt x="0" y="45"/>
                      </a:lnTo>
                      <a:close/>
                    </a:path>
                  </a:pathLst>
                </a:custGeom>
                <a:solidFill>
                  <a:srgbClr val="B8B8D9"/>
                </a:solidFill>
                <a:ln w="9525">
                  <a:noFill/>
                  <a:round/>
                  <a:headEnd/>
                  <a:tailEnd/>
                </a:ln>
              </p:spPr>
              <p:txBody>
                <a:bodyPr wrap="none" anchor="ctr"/>
                <a:lstStyle/>
                <a:p>
                  <a:endParaRPr lang="en-IN"/>
                </a:p>
              </p:txBody>
            </p:sp>
            <p:sp>
              <p:nvSpPr>
                <p:cNvPr id="1088" name="Freeform 14"/>
                <p:cNvSpPr>
                  <a:spLocks noChangeArrowheads="1"/>
                </p:cNvSpPr>
                <p:nvPr/>
              </p:nvSpPr>
              <p:spPr bwMode="auto">
                <a:xfrm>
                  <a:off x="1197" y="1693"/>
                  <a:ext cx="683" cy="390"/>
                </a:xfrm>
                <a:custGeom>
                  <a:avLst/>
                  <a:gdLst>
                    <a:gd name="T0" fmla="*/ 0 w 2298"/>
                    <a:gd name="T1" fmla="*/ 18 h 1063"/>
                    <a:gd name="T2" fmla="*/ 153 w 2298"/>
                    <a:gd name="T3" fmla="*/ 389 h 1063"/>
                    <a:gd name="T4" fmla="*/ 171 w 2298"/>
                    <a:gd name="T5" fmla="*/ 382 h 1063"/>
                    <a:gd name="T6" fmla="*/ 190 w 2298"/>
                    <a:gd name="T7" fmla="*/ 375 h 1063"/>
                    <a:gd name="T8" fmla="*/ 213 w 2298"/>
                    <a:gd name="T9" fmla="*/ 368 h 1063"/>
                    <a:gd name="T10" fmla="*/ 237 w 2298"/>
                    <a:gd name="T11" fmla="*/ 361 h 1063"/>
                    <a:gd name="T12" fmla="*/ 264 w 2298"/>
                    <a:gd name="T13" fmla="*/ 354 h 1063"/>
                    <a:gd name="T14" fmla="*/ 303 w 2298"/>
                    <a:gd name="T15" fmla="*/ 348 h 1063"/>
                    <a:gd name="T16" fmla="*/ 358 w 2298"/>
                    <a:gd name="T17" fmla="*/ 348 h 1063"/>
                    <a:gd name="T18" fmla="*/ 413 w 2298"/>
                    <a:gd name="T19" fmla="*/ 355 h 1063"/>
                    <a:gd name="T20" fmla="*/ 456 w 2298"/>
                    <a:gd name="T21" fmla="*/ 364 h 1063"/>
                    <a:gd name="T22" fmla="*/ 476 w 2298"/>
                    <a:gd name="T23" fmla="*/ 362 h 1063"/>
                    <a:gd name="T24" fmla="*/ 484 w 2298"/>
                    <a:gd name="T25" fmla="*/ 345 h 1063"/>
                    <a:gd name="T26" fmla="*/ 495 w 2298"/>
                    <a:gd name="T27" fmla="*/ 320 h 1063"/>
                    <a:gd name="T28" fmla="*/ 509 w 2298"/>
                    <a:gd name="T29" fmla="*/ 289 h 1063"/>
                    <a:gd name="T30" fmla="*/ 518 w 2298"/>
                    <a:gd name="T31" fmla="*/ 273 h 1063"/>
                    <a:gd name="T32" fmla="*/ 527 w 2298"/>
                    <a:gd name="T33" fmla="*/ 257 h 1063"/>
                    <a:gd name="T34" fmla="*/ 536 w 2298"/>
                    <a:gd name="T35" fmla="*/ 241 h 1063"/>
                    <a:gd name="T36" fmla="*/ 543 w 2298"/>
                    <a:gd name="T37" fmla="*/ 229 h 1063"/>
                    <a:gd name="T38" fmla="*/ 548 w 2298"/>
                    <a:gd name="T39" fmla="*/ 222 h 1063"/>
                    <a:gd name="T40" fmla="*/ 553 w 2298"/>
                    <a:gd name="T41" fmla="*/ 215 h 1063"/>
                    <a:gd name="T42" fmla="*/ 558 w 2298"/>
                    <a:gd name="T43" fmla="*/ 208 h 1063"/>
                    <a:gd name="T44" fmla="*/ 563 w 2298"/>
                    <a:gd name="T45" fmla="*/ 201 h 1063"/>
                    <a:gd name="T46" fmla="*/ 568 w 2298"/>
                    <a:gd name="T47" fmla="*/ 195 h 1063"/>
                    <a:gd name="T48" fmla="*/ 575 w 2298"/>
                    <a:gd name="T49" fmla="*/ 187 h 1063"/>
                    <a:gd name="T50" fmla="*/ 585 w 2298"/>
                    <a:gd name="T51" fmla="*/ 177 h 1063"/>
                    <a:gd name="T52" fmla="*/ 595 w 2298"/>
                    <a:gd name="T53" fmla="*/ 169 h 1063"/>
                    <a:gd name="T54" fmla="*/ 604 w 2298"/>
                    <a:gd name="T55" fmla="*/ 162 h 1063"/>
                    <a:gd name="T56" fmla="*/ 613 w 2298"/>
                    <a:gd name="T57" fmla="*/ 156 h 1063"/>
                    <a:gd name="T58" fmla="*/ 622 w 2298"/>
                    <a:gd name="T59" fmla="*/ 150 h 1063"/>
                    <a:gd name="T60" fmla="*/ 639 w 2298"/>
                    <a:gd name="T61" fmla="*/ 140 h 1063"/>
                    <a:gd name="T62" fmla="*/ 654 w 2298"/>
                    <a:gd name="T63" fmla="*/ 133 h 1063"/>
                    <a:gd name="T64" fmla="*/ 666 w 2298"/>
                    <a:gd name="T65" fmla="*/ 128 h 1063"/>
                    <a:gd name="T66" fmla="*/ 683 w 2298"/>
                    <a:gd name="T67" fmla="*/ 122 h 1063"/>
                    <a:gd name="T68" fmla="*/ 623 w 2298"/>
                    <a:gd name="T69" fmla="*/ 85 h 1063"/>
                    <a:gd name="T70" fmla="*/ 638 w 2298"/>
                    <a:gd name="T71" fmla="*/ 117 h 1063"/>
                    <a:gd name="T72" fmla="*/ 619 w 2298"/>
                    <a:gd name="T73" fmla="*/ 126 h 1063"/>
                    <a:gd name="T74" fmla="*/ 603 w 2298"/>
                    <a:gd name="T75" fmla="*/ 134 h 1063"/>
                    <a:gd name="T76" fmla="*/ 587 w 2298"/>
                    <a:gd name="T77" fmla="*/ 145 h 1063"/>
                    <a:gd name="T78" fmla="*/ 579 w 2298"/>
                    <a:gd name="T79" fmla="*/ 150 h 1063"/>
                    <a:gd name="T80" fmla="*/ 571 w 2298"/>
                    <a:gd name="T81" fmla="*/ 156 h 1063"/>
                    <a:gd name="T82" fmla="*/ 564 w 2298"/>
                    <a:gd name="T83" fmla="*/ 163 h 1063"/>
                    <a:gd name="T84" fmla="*/ 556 w 2298"/>
                    <a:gd name="T85" fmla="*/ 170 h 1063"/>
                    <a:gd name="T86" fmla="*/ 550 w 2298"/>
                    <a:gd name="T87" fmla="*/ 176 h 1063"/>
                    <a:gd name="T88" fmla="*/ 544 w 2298"/>
                    <a:gd name="T89" fmla="*/ 185 h 1063"/>
                    <a:gd name="T90" fmla="*/ 538 w 2298"/>
                    <a:gd name="T91" fmla="*/ 194 h 1063"/>
                    <a:gd name="T92" fmla="*/ 532 w 2298"/>
                    <a:gd name="T93" fmla="*/ 202 h 1063"/>
                    <a:gd name="T94" fmla="*/ 523 w 2298"/>
                    <a:gd name="T95" fmla="*/ 217 h 1063"/>
                    <a:gd name="T96" fmla="*/ 509 w 2298"/>
                    <a:gd name="T97" fmla="*/ 242 h 1063"/>
                    <a:gd name="T98" fmla="*/ 495 w 2298"/>
                    <a:gd name="T99" fmla="*/ 268 h 1063"/>
                    <a:gd name="T100" fmla="*/ 482 w 2298"/>
                    <a:gd name="T101" fmla="*/ 292 h 1063"/>
                    <a:gd name="T102" fmla="*/ 472 w 2298"/>
                    <a:gd name="T103" fmla="*/ 311 h 1063"/>
                    <a:gd name="T104" fmla="*/ 462 w 2298"/>
                    <a:gd name="T105" fmla="*/ 330 h 1063"/>
                    <a:gd name="T106" fmla="*/ 447 w 2298"/>
                    <a:gd name="T107" fmla="*/ 325 h 1063"/>
                    <a:gd name="T108" fmla="*/ 406 w 2298"/>
                    <a:gd name="T109" fmla="*/ 317 h 1063"/>
                    <a:gd name="T110" fmla="*/ 347 w 2298"/>
                    <a:gd name="T111" fmla="*/ 311 h 1063"/>
                    <a:gd name="T112" fmla="*/ 274 w 2298"/>
                    <a:gd name="T113" fmla="*/ 320 h 1063"/>
                    <a:gd name="T114" fmla="*/ 240 w 2298"/>
                    <a:gd name="T115" fmla="*/ 328 h 1063"/>
                    <a:gd name="T116" fmla="*/ 213 w 2298"/>
                    <a:gd name="T117" fmla="*/ 335 h 1063"/>
                    <a:gd name="T118" fmla="*/ 193 w 2298"/>
                    <a:gd name="T119" fmla="*/ 341 h 1063"/>
                    <a:gd name="T120" fmla="*/ 160 w 2298"/>
                    <a:gd name="T121" fmla="*/ 355 h 1063"/>
                    <a:gd name="T122" fmla="*/ 57 w 2298"/>
                    <a:gd name="T123" fmla="*/ 21 h 1063"/>
                    <a:gd name="T124" fmla="*/ 49 w 2298"/>
                    <a:gd name="T125" fmla="*/ 0 h 10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298"/>
                    <a:gd name="T190" fmla="*/ 0 h 1063"/>
                    <a:gd name="T191" fmla="*/ 2298 w 2298"/>
                    <a:gd name="T192" fmla="*/ 1063 h 10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298" h="1063">
                      <a:moveTo>
                        <a:pt x="166" y="0"/>
                      </a:moveTo>
                      <a:lnTo>
                        <a:pt x="0" y="48"/>
                      </a:lnTo>
                      <a:lnTo>
                        <a:pt x="501" y="1063"/>
                      </a:lnTo>
                      <a:lnTo>
                        <a:pt x="514" y="1059"/>
                      </a:lnTo>
                      <a:lnTo>
                        <a:pt x="550" y="1048"/>
                      </a:lnTo>
                      <a:lnTo>
                        <a:pt x="576" y="1041"/>
                      </a:lnTo>
                      <a:lnTo>
                        <a:pt x="605" y="1032"/>
                      </a:lnTo>
                      <a:lnTo>
                        <a:pt x="638" y="1023"/>
                      </a:lnTo>
                      <a:lnTo>
                        <a:pt x="675" y="1013"/>
                      </a:lnTo>
                      <a:lnTo>
                        <a:pt x="715" y="1002"/>
                      </a:lnTo>
                      <a:lnTo>
                        <a:pt x="756" y="992"/>
                      </a:lnTo>
                      <a:lnTo>
                        <a:pt x="799" y="983"/>
                      </a:lnTo>
                      <a:lnTo>
                        <a:pt x="844" y="974"/>
                      </a:lnTo>
                      <a:lnTo>
                        <a:pt x="888" y="966"/>
                      </a:lnTo>
                      <a:lnTo>
                        <a:pt x="932" y="958"/>
                      </a:lnTo>
                      <a:lnTo>
                        <a:pt x="1019" y="948"/>
                      </a:lnTo>
                      <a:lnTo>
                        <a:pt x="1109" y="944"/>
                      </a:lnTo>
                      <a:lnTo>
                        <a:pt x="1204" y="948"/>
                      </a:lnTo>
                      <a:lnTo>
                        <a:pt x="1300" y="958"/>
                      </a:lnTo>
                      <a:lnTo>
                        <a:pt x="1391" y="968"/>
                      </a:lnTo>
                      <a:lnTo>
                        <a:pt x="1471" y="982"/>
                      </a:lnTo>
                      <a:lnTo>
                        <a:pt x="1534" y="992"/>
                      </a:lnTo>
                      <a:lnTo>
                        <a:pt x="1592" y="1005"/>
                      </a:lnTo>
                      <a:lnTo>
                        <a:pt x="1601" y="986"/>
                      </a:lnTo>
                      <a:lnTo>
                        <a:pt x="1612" y="966"/>
                      </a:lnTo>
                      <a:lnTo>
                        <a:pt x="1627" y="940"/>
                      </a:lnTo>
                      <a:lnTo>
                        <a:pt x="1644" y="907"/>
                      </a:lnTo>
                      <a:lnTo>
                        <a:pt x="1665" y="871"/>
                      </a:lnTo>
                      <a:lnTo>
                        <a:pt x="1688" y="831"/>
                      </a:lnTo>
                      <a:lnTo>
                        <a:pt x="1714" y="788"/>
                      </a:lnTo>
                      <a:lnTo>
                        <a:pt x="1729" y="767"/>
                      </a:lnTo>
                      <a:lnTo>
                        <a:pt x="1742" y="745"/>
                      </a:lnTo>
                      <a:lnTo>
                        <a:pt x="1757" y="723"/>
                      </a:lnTo>
                      <a:lnTo>
                        <a:pt x="1773" y="700"/>
                      </a:lnTo>
                      <a:lnTo>
                        <a:pt x="1788" y="678"/>
                      </a:lnTo>
                      <a:lnTo>
                        <a:pt x="1804" y="657"/>
                      </a:lnTo>
                      <a:lnTo>
                        <a:pt x="1820" y="636"/>
                      </a:lnTo>
                      <a:lnTo>
                        <a:pt x="1827" y="625"/>
                      </a:lnTo>
                      <a:lnTo>
                        <a:pt x="1836" y="615"/>
                      </a:lnTo>
                      <a:lnTo>
                        <a:pt x="1844" y="605"/>
                      </a:lnTo>
                      <a:lnTo>
                        <a:pt x="1852" y="595"/>
                      </a:lnTo>
                      <a:lnTo>
                        <a:pt x="1860" y="586"/>
                      </a:lnTo>
                      <a:lnTo>
                        <a:pt x="1869" y="576"/>
                      </a:lnTo>
                      <a:lnTo>
                        <a:pt x="1876" y="567"/>
                      </a:lnTo>
                      <a:lnTo>
                        <a:pt x="1885" y="557"/>
                      </a:lnTo>
                      <a:lnTo>
                        <a:pt x="1893" y="548"/>
                      </a:lnTo>
                      <a:lnTo>
                        <a:pt x="1902" y="540"/>
                      </a:lnTo>
                      <a:lnTo>
                        <a:pt x="1911" y="532"/>
                      </a:lnTo>
                      <a:lnTo>
                        <a:pt x="1919" y="523"/>
                      </a:lnTo>
                      <a:lnTo>
                        <a:pt x="1935" y="509"/>
                      </a:lnTo>
                      <a:lnTo>
                        <a:pt x="1952" y="494"/>
                      </a:lnTo>
                      <a:lnTo>
                        <a:pt x="1968" y="482"/>
                      </a:lnTo>
                      <a:lnTo>
                        <a:pt x="1986" y="471"/>
                      </a:lnTo>
                      <a:lnTo>
                        <a:pt x="2002" y="461"/>
                      </a:lnTo>
                      <a:lnTo>
                        <a:pt x="2018" y="451"/>
                      </a:lnTo>
                      <a:lnTo>
                        <a:pt x="2033" y="441"/>
                      </a:lnTo>
                      <a:lnTo>
                        <a:pt x="2049" y="433"/>
                      </a:lnTo>
                      <a:lnTo>
                        <a:pt x="2064" y="425"/>
                      </a:lnTo>
                      <a:lnTo>
                        <a:pt x="2080" y="416"/>
                      </a:lnTo>
                      <a:lnTo>
                        <a:pt x="2094" y="408"/>
                      </a:lnTo>
                      <a:lnTo>
                        <a:pt x="2123" y="394"/>
                      </a:lnTo>
                      <a:lnTo>
                        <a:pt x="2150" y="382"/>
                      </a:lnTo>
                      <a:lnTo>
                        <a:pt x="2176" y="372"/>
                      </a:lnTo>
                      <a:lnTo>
                        <a:pt x="2199" y="362"/>
                      </a:lnTo>
                      <a:lnTo>
                        <a:pt x="2222" y="354"/>
                      </a:lnTo>
                      <a:lnTo>
                        <a:pt x="2240" y="348"/>
                      </a:lnTo>
                      <a:lnTo>
                        <a:pt x="2271" y="338"/>
                      </a:lnTo>
                      <a:lnTo>
                        <a:pt x="2298" y="332"/>
                      </a:lnTo>
                      <a:lnTo>
                        <a:pt x="2160" y="192"/>
                      </a:lnTo>
                      <a:lnTo>
                        <a:pt x="2097" y="231"/>
                      </a:lnTo>
                      <a:lnTo>
                        <a:pt x="2185" y="308"/>
                      </a:lnTo>
                      <a:lnTo>
                        <a:pt x="2148" y="320"/>
                      </a:lnTo>
                      <a:lnTo>
                        <a:pt x="2106" y="334"/>
                      </a:lnTo>
                      <a:lnTo>
                        <a:pt x="2083" y="344"/>
                      </a:lnTo>
                      <a:lnTo>
                        <a:pt x="2057" y="355"/>
                      </a:lnTo>
                      <a:lnTo>
                        <a:pt x="2030" y="366"/>
                      </a:lnTo>
                      <a:lnTo>
                        <a:pt x="2003" y="380"/>
                      </a:lnTo>
                      <a:lnTo>
                        <a:pt x="1974" y="394"/>
                      </a:lnTo>
                      <a:lnTo>
                        <a:pt x="1961" y="400"/>
                      </a:lnTo>
                      <a:lnTo>
                        <a:pt x="1947" y="409"/>
                      </a:lnTo>
                      <a:lnTo>
                        <a:pt x="1934" y="417"/>
                      </a:lnTo>
                      <a:lnTo>
                        <a:pt x="1920" y="426"/>
                      </a:lnTo>
                      <a:lnTo>
                        <a:pt x="1908" y="434"/>
                      </a:lnTo>
                      <a:lnTo>
                        <a:pt x="1896" y="443"/>
                      </a:lnTo>
                      <a:lnTo>
                        <a:pt x="1884" y="452"/>
                      </a:lnTo>
                      <a:lnTo>
                        <a:pt x="1871" y="462"/>
                      </a:lnTo>
                      <a:lnTo>
                        <a:pt x="1861" y="471"/>
                      </a:lnTo>
                      <a:lnTo>
                        <a:pt x="1852" y="481"/>
                      </a:lnTo>
                      <a:lnTo>
                        <a:pt x="1842" y="491"/>
                      </a:lnTo>
                      <a:lnTo>
                        <a:pt x="1831" y="503"/>
                      </a:lnTo>
                      <a:lnTo>
                        <a:pt x="1820" y="516"/>
                      </a:lnTo>
                      <a:lnTo>
                        <a:pt x="1809" y="529"/>
                      </a:lnTo>
                      <a:lnTo>
                        <a:pt x="1797" y="544"/>
                      </a:lnTo>
                      <a:lnTo>
                        <a:pt x="1791" y="551"/>
                      </a:lnTo>
                      <a:lnTo>
                        <a:pt x="1785" y="559"/>
                      </a:lnTo>
                      <a:lnTo>
                        <a:pt x="1761" y="591"/>
                      </a:lnTo>
                      <a:lnTo>
                        <a:pt x="1736" y="625"/>
                      </a:lnTo>
                      <a:lnTo>
                        <a:pt x="1713" y="660"/>
                      </a:lnTo>
                      <a:lnTo>
                        <a:pt x="1688" y="695"/>
                      </a:lnTo>
                      <a:lnTo>
                        <a:pt x="1665" y="730"/>
                      </a:lnTo>
                      <a:lnTo>
                        <a:pt x="1643" y="764"/>
                      </a:lnTo>
                      <a:lnTo>
                        <a:pt x="1622" y="795"/>
                      </a:lnTo>
                      <a:lnTo>
                        <a:pt x="1603" y="824"/>
                      </a:lnTo>
                      <a:lnTo>
                        <a:pt x="1587" y="849"/>
                      </a:lnTo>
                      <a:lnTo>
                        <a:pt x="1564" y="885"/>
                      </a:lnTo>
                      <a:lnTo>
                        <a:pt x="1555" y="900"/>
                      </a:lnTo>
                      <a:lnTo>
                        <a:pt x="1542" y="896"/>
                      </a:lnTo>
                      <a:lnTo>
                        <a:pt x="1505" y="887"/>
                      </a:lnTo>
                      <a:lnTo>
                        <a:pt x="1446" y="875"/>
                      </a:lnTo>
                      <a:lnTo>
                        <a:pt x="1367" y="863"/>
                      </a:lnTo>
                      <a:lnTo>
                        <a:pt x="1273" y="853"/>
                      </a:lnTo>
                      <a:lnTo>
                        <a:pt x="1166" y="849"/>
                      </a:lnTo>
                      <a:lnTo>
                        <a:pt x="1046" y="854"/>
                      </a:lnTo>
                      <a:lnTo>
                        <a:pt x="921" y="871"/>
                      </a:lnTo>
                      <a:lnTo>
                        <a:pt x="860" y="883"/>
                      </a:lnTo>
                      <a:lnTo>
                        <a:pt x="807" y="894"/>
                      </a:lnTo>
                      <a:lnTo>
                        <a:pt x="758" y="903"/>
                      </a:lnTo>
                      <a:lnTo>
                        <a:pt x="716" y="913"/>
                      </a:lnTo>
                      <a:lnTo>
                        <a:pt x="680" y="921"/>
                      </a:lnTo>
                      <a:lnTo>
                        <a:pt x="649" y="929"/>
                      </a:lnTo>
                      <a:lnTo>
                        <a:pt x="602" y="943"/>
                      </a:lnTo>
                      <a:lnTo>
                        <a:pt x="540" y="967"/>
                      </a:lnTo>
                      <a:lnTo>
                        <a:pt x="99" y="82"/>
                      </a:lnTo>
                      <a:lnTo>
                        <a:pt x="191" y="58"/>
                      </a:lnTo>
                      <a:lnTo>
                        <a:pt x="166" y="0"/>
                      </a:lnTo>
                      <a:close/>
                    </a:path>
                  </a:pathLst>
                </a:custGeom>
                <a:solidFill>
                  <a:srgbClr val="B8B8D9"/>
                </a:solidFill>
                <a:ln w="9525">
                  <a:noFill/>
                  <a:round/>
                  <a:headEnd/>
                  <a:tailEnd/>
                </a:ln>
              </p:spPr>
              <p:txBody>
                <a:bodyPr wrap="none" anchor="ctr"/>
                <a:lstStyle/>
                <a:p>
                  <a:endParaRPr lang="en-IN"/>
                </a:p>
              </p:txBody>
            </p:sp>
            <p:sp>
              <p:nvSpPr>
                <p:cNvPr id="1089" name="Freeform 15"/>
                <p:cNvSpPr>
                  <a:spLocks noChangeArrowheads="1"/>
                </p:cNvSpPr>
                <p:nvPr/>
              </p:nvSpPr>
              <p:spPr bwMode="auto">
                <a:xfrm>
                  <a:off x="912" y="1513"/>
                  <a:ext cx="43" cy="52"/>
                </a:xfrm>
                <a:custGeom>
                  <a:avLst/>
                  <a:gdLst>
                    <a:gd name="T0" fmla="*/ 31 w 145"/>
                    <a:gd name="T1" fmla="*/ 49 h 142"/>
                    <a:gd name="T2" fmla="*/ 28 w 145"/>
                    <a:gd name="T3" fmla="*/ 50 h 142"/>
                    <a:gd name="T4" fmla="*/ 26 w 145"/>
                    <a:gd name="T5" fmla="*/ 51 h 142"/>
                    <a:gd name="T6" fmla="*/ 23 w 145"/>
                    <a:gd name="T7" fmla="*/ 52 h 142"/>
                    <a:gd name="T8" fmla="*/ 21 w 145"/>
                    <a:gd name="T9" fmla="*/ 52 h 142"/>
                    <a:gd name="T10" fmla="*/ 18 w 145"/>
                    <a:gd name="T11" fmla="*/ 52 h 142"/>
                    <a:gd name="T12" fmla="*/ 15 w 145"/>
                    <a:gd name="T13" fmla="*/ 51 h 142"/>
                    <a:gd name="T14" fmla="*/ 13 w 145"/>
                    <a:gd name="T15" fmla="*/ 50 h 142"/>
                    <a:gd name="T16" fmla="*/ 11 w 145"/>
                    <a:gd name="T17" fmla="*/ 48 h 142"/>
                    <a:gd name="T18" fmla="*/ 9 w 145"/>
                    <a:gd name="T19" fmla="*/ 46 h 142"/>
                    <a:gd name="T20" fmla="*/ 7 w 145"/>
                    <a:gd name="T21" fmla="*/ 44 h 142"/>
                    <a:gd name="T22" fmla="*/ 5 w 145"/>
                    <a:gd name="T23" fmla="*/ 42 h 142"/>
                    <a:gd name="T24" fmla="*/ 3 w 145"/>
                    <a:gd name="T25" fmla="*/ 39 h 142"/>
                    <a:gd name="T26" fmla="*/ 2 w 145"/>
                    <a:gd name="T27" fmla="*/ 36 h 142"/>
                    <a:gd name="T28" fmla="*/ 1 w 145"/>
                    <a:gd name="T29" fmla="*/ 33 h 142"/>
                    <a:gd name="T30" fmla="*/ 0 w 145"/>
                    <a:gd name="T31" fmla="*/ 30 h 142"/>
                    <a:gd name="T32" fmla="*/ 0 w 145"/>
                    <a:gd name="T33" fmla="*/ 26 h 142"/>
                    <a:gd name="T34" fmla="*/ 0 w 145"/>
                    <a:gd name="T35" fmla="*/ 23 h 142"/>
                    <a:gd name="T36" fmla="*/ 1 w 145"/>
                    <a:gd name="T37" fmla="*/ 20 h 142"/>
                    <a:gd name="T38" fmla="*/ 1 w 145"/>
                    <a:gd name="T39" fmla="*/ 17 h 142"/>
                    <a:gd name="T40" fmla="*/ 3 w 145"/>
                    <a:gd name="T41" fmla="*/ 14 h 142"/>
                    <a:gd name="T42" fmla="*/ 4 w 145"/>
                    <a:gd name="T43" fmla="*/ 11 h 142"/>
                    <a:gd name="T44" fmla="*/ 6 w 145"/>
                    <a:gd name="T45" fmla="*/ 9 h 142"/>
                    <a:gd name="T46" fmla="*/ 8 w 145"/>
                    <a:gd name="T47" fmla="*/ 7 h 142"/>
                    <a:gd name="T48" fmla="*/ 10 w 145"/>
                    <a:gd name="T49" fmla="*/ 4 h 142"/>
                    <a:gd name="T50" fmla="*/ 12 w 145"/>
                    <a:gd name="T51" fmla="*/ 3 h 142"/>
                    <a:gd name="T52" fmla="*/ 15 w 145"/>
                    <a:gd name="T53" fmla="*/ 2 h 142"/>
                    <a:gd name="T54" fmla="*/ 17 w 145"/>
                    <a:gd name="T55" fmla="*/ 1 h 142"/>
                    <a:gd name="T56" fmla="*/ 20 w 145"/>
                    <a:gd name="T57" fmla="*/ 0 h 142"/>
                    <a:gd name="T58" fmla="*/ 23 w 145"/>
                    <a:gd name="T59" fmla="*/ 0 h 142"/>
                    <a:gd name="T60" fmla="*/ 25 w 145"/>
                    <a:gd name="T61" fmla="*/ 0 h 142"/>
                    <a:gd name="T62" fmla="*/ 28 w 145"/>
                    <a:gd name="T63" fmla="*/ 1 h 142"/>
                    <a:gd name="T64" fmla="*/ 30 w 145"/>
                    <a:gd name="T65" fmla="*/ 3 h 142"/>
                    <a:gd name="T66" fmla="*/ 33 w 145"/>
                    <a:gd name="T67" fmla="*/ 4 h 142"/>
                    <a:gd name="T68" fmla="*/ 35 w 145"/>
                    <a:gd name="T69" fmla="*/ 6 h 142"/>
                    <a:gd name="T70" fmla="*/ 37 w 145"/>
                    <a:gd name="T71" fmla="*/ 8 h 142"/>
                    <a:gd name="T72" fmla="*/ 39 w 145"/>
                    <a:gd name="T73" fmla="*/ 10 h 142"/>
                    <a:gd name="T74" fmla="*/ 40 w 145"/>
                    <a:gd name="T75" fmla="*/ 13 h 142"/>
                    <a:gd name="T76" fmla="*/ 41 w 145"/>
                    <a:gd name="T77" fmla="*/ 16 h 142"/>
                    <a:gd name="T78" fmla="*/ 42 w 145"/>
                    <a:gd name="T79" fmla="*/ 19 h 142"/>
                    <a:gd name="T80" fmla="*/ 43 w 145"/>
                    <a:gd name="T81" fmla="*/ 22 h 142"/>
                    <a:gd name="T82" fmla="*/ 43 w 145"/>
                    <a:gd name="T83" fmla="*/ 26 h 142"/>
                    <a:gd name="T84" fmla="*/ 43 w 145"/>
                    <a:gd name="T85" fmla="*/ 29 h 142"/>
                    <a:gd name="T86" fmla="*/ 42 w 145"/>
                    <a:gd name="T87" fmla="*/ 32 h 142"/>
                    <a:gd name="T88" fmla="*/ 42 w 145"/>
                    <a:gd name="T89" fmla="*/ 35 h 142"/>
                    <a:gd name="T90" fmla="*/ 41 w 145"/>
                    <a:gd name="T91" fmla="*/ 38 h 142"/>
                    <a:gd name="T92" fmla="*/ 39 w 145"/>
                    <a:gd name="T93" fmla="*/ 41 h 142"/>
                    <a:gd name="T94" fmla="*/ 38 w 145"/>
                    <a:gd name="T95" fmla="*/ 43 h 142"/>
                    <a:gd name="T96" fmla="*/ 35 w 145"/>
                    <a:gd name="T97" fmla="*/ 45 h 142"/>
                    <a:gd name="T98" fmla="*/ 33 w 145"/>
                    <a:gd name="T99" fmla="*/ 48 h 142"/>
                    <a:gd name="T100" fmla="*/ 31 w 145"/>
                    <a:gd name="T101" fmla="*/ 49 h 142"/>
                    <a:gd name="T102" fmla="*/ 31 w 145"/>
                    <a:gd name="T103" fmla="*/ 49 h 14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5"/>
                    <a:gd name="T157" fmla="*/ 0 h 142"/>
                    <a:gd name="T158" fmla="*/ 145 w 145"/>
                    <a:gd name="T159" fmla="*/ 142 h 14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5" h="142">
                      <a:moveTo>
                        <a:pt x="105" y="135"/>
                      </a:moveTo>
                      <a:lnTo>
                        <a:pt x="96" y="137"/>
                      </a:lnTo>
                      <a:lnTo>
                        <a:pt x="89" y="140"/>
                      </a:lnTo>
                      <a:lnTo>
                        <a:pt x="79" y="142"/>
                      </a:lnTo>
                      <a:lnTo>
                        <a:pt x="70" y="142"/>
                      </a:lnTo>
                      <a:lnTo>
                        <a:pt x="60" y="141"/>
                      </a:lnTo>
                      <a:lnTo>
                        <a:pt x="52" y="140"/>
                      </a:lnTo>
                      <a:lnTo>
                        <a:pt x="43" y="136"/>
                      </a:lnTo>
                      <a:lnTo>
                        <a:pt x="36" y="132"/>
                      </a:lnTo>
                      <a:lnTo>
                        <a:pt x="29" y="126"/>
                      </a:lnTo>
                      <a:lnTo>
                        <a:pt x="22" y="120"/>
                      </a:lnTo>
                      <a:lnTo>
                        <a:pt x="16" y="114"/>
                      </a:lnTo>
                      <a:lnTo>
                        <a:pt x="10" y="107"/>
                      </a:lnTo>
                      <a:lnTo>
                        <a:pt x="6" y="99"/>
                      </a:lnTo>
                      <a:lnTo>
                        <a:pt x="3" y="90"/>
                      </a:lnTo>
                      <a:lnTo>
                        <a:pt x="1" y="82"/>
                      </a:lnTo>
                      <a:lnTo>
                        <a:pt x="0" y="72"/>
                      </a:lnTo>
                      <a:lnTo>
                        <a:pt x="1" y="64"/>
                      </a:lnTo>
                      <a:lnTo>
                        <a:pt x="3" y="55"/>
                      </a:lnTo>
                      <a:lnTo>
                        <a:pt x="5" y="46"/>
                      </a:lnTo>
                      <a:lnTo>
                        <a:pt x="9" y="39"/>
                      </a:lnTo>
                      <a:lnTo>
                        <a:pt x="14" y="31"/>
                      </a:lnTo>
                      <a:lnTo>
                        <a:pt x="19" y="24"/>
                      </a:lnTo>
                      <a:lnTo>
                        <a:pt x="26" y="18"/>
                      </a:lnTo>
                      <a:lnTo>
                        <a:pt x="33" y="12"/>
                      </a:lnTo>
                      <a:lnTo>
                        <a:pt x="41" y="8"/>
                      </a:lnTo>
                      <a:lnTo>
                        <a:pt x="49" y="5"/>
                      </a:lnTo>
                      <a:lnTo>
                        <a:pt x="58" y="2"/>
                      </a:lnTo>
                      <a:lnTo>
                        <a:pt x="67" y="0"/>
                      </a:lnTo>
                      <a:lnTo>
                        <a:pt x="76" y="0"/>
                      </a:lnTo>
                      <a:lnTo>
                        <a:pt x="85" y="1"/>
                      </a:lnTo>
                      <a:lnTo>
                        <a:pt x="94" y="4"/>
                      </a:lnTo>
                      <a:lnTo>
                        <a:pt x="102" y="7"/>
                      </a:lnTo>
                      <a:lnTo>
                        <a:pt x="110" y="11"/>
                      </a:lnTo>
                      <a:lnTo>
                        <a:pt x="118" y="16"/>
                      </a:lnTo>
                      <a:lnTo>
                        <a:pt x="124" y="22"/>
                      </a:lnTo>
                      <a:lnTo>
                        <a:pt x="131" y="28"/>
                      </a:lnTo>
                      <a:lnTo>
                        <a:pt x="135" y="36"/>
                      </a:lnTo>
                      <a:lnTo>
                        <a:pt x="139" y="43"/>
                      </a:lnTo>
                      <a:lnTo>
                        <a:pt x="142" y="52"/>
                      </a:lnTo>
                      <a:lnTo>
                        <a:pt x="144" y="60"/>
                      </a:lnTo>
                      <a:lnTo>
                        <a:pt x="145" y="70"/>
                      </a:lnTo>
                      <a:lnTo>
                        <a:pt x="144" y="78"/>
                      </a:lnTo>
                      <a:lnTo>
                        <a:pt x="143" y="87"/>
                      </a:lnTo>
                      <a:lnTo>
                        <a:pt x="140" y="95"/>
                      </a:lnTo>
                      <a:lnTo>
                        <a:pt x="137" y="104"/>
                      </a:lnTo>
                      <a:lnTo>
                        <a:pt x="132" y="111"/>
                      </a:lnTo>
                      <a:lnTo>
                        <a:pt x="127" y="118"/>
                      </a:lnTo>
                      <a:lnTo>
                        <a:pt x="119" y="124"/>
                      </a:lnTo>
                      <a:lnTo>
                        <a:pt x="112" y="130"/>
                      </a:lnTo>
                      <a:lnTo>
                        <a:pt x="105" y="135"/>
                      </a:lnTo>
                      <a:close/>
                    </a:path>
                  </a:pathLst>
                </a:custGeom>
                <a:solidFill>
                  <a:srgbClr val="B8B8D9"/>
                </a:solidFill>
                <a:ln w="9525">
                  <a:noFill/>
                  <a:round/>
                  <a:headEnd/>
                  <a:tailEnd/>
                </a:ln>
              </p:spPr>
              <p:txBody>
                <a:bodyPr wrap="none" anchor="ctr"/>
                <a:lstStyle/>
                <a:p>
                  <a:endParaRPr lang="en-IN"/>
                </a:p>
              </p:txBody>
            </p:sp>
            <p:sp>
              <p:nvSpPr>
                <p:cNvPr id="1090" name="Freeform 16"/>
                <p:cNvSpPr>
                  <a:spLocks noChangeArrowheads="1"/>
                </p:cNvSpPr>
                <p:nvPr/>
              </p:nvSpPr>
              <p:spPr bwMode="auto">
                <a:xfrm>
                  <a:off x="928" y="1686"/>
                  <a:ext cx="16" cy="43"/>
                </a:xfrm>
                <a:custGeom>
                  <a:avLst/>
                  <a:gdLst>
                    <a:gd name="T0" fmla="*/ 0 w 56"/>
                    <a:gd name="T1" fmla="*/ 43 h 116"/>
                    <a:gd name="T2" fmla="*/ 16 w 56"/>
                    <a:gd name="T3" fmla="*/ 43 h 116"/>
                    <a:gd name="T4" fmla="*/ 16 w 56"/>
                    <a:gd name="T5" fmla="*/ 0 h 116"/>
                    <a:gd name="T6" fmla="*/ 0 w 56"/>
                    <a:gd name="T7" fmla="*/ 0 h 116"/>
                    <a:gd name="T8" fmla="*/ 0 w 56"/>
                    <a:gd name="T9" fmla="*/ 43 h 116"/>
                    <a:gd name="T10" fmla="*/ 0 w 56"/>
                    <a:gd name="T11" fmla="*/ 43 h 116"/>
                    <a:gd name="T12" fmla="*/ 0 60000 65536"/>
                    <a:gd name="T13" fmla="*/ 0 60000 65536"/>
                    <a:gd name="T14" fmla="*/ 0 60000 65536"/>
                    <a:gd name="T15" fmla="*/ 0 60000 65536"/>
                    <a:gd name="T16" fmla="*/ 0 60000 65536"/>
                    <a:gd name="T17" fmla="*/ 0 60000 65536"/>
                    <a:gd name="T18" fmla="*/ 0 w 56"/>
                    <a:gd name="T19" fmla="*/ 0 h 116"/>
                    <a:gd name="T20" fmla="*/ 56 w 56"/>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56" h="116">
                      <a:moveTo>
                        <a:pt x="0" y="116"/>
                      </a:moveTo>
                      <a:lnTo>
                        <a:pt x="56" y="116"/>
                      </a:lnTo>
                      <a:lnTo>
                        <a:pt x="56" y="0"/>
                      </a:lnTo>
                      <a:lnTo>
                        <a:pt x="0" y="0"/>
                      </a:lnTo>
                      <a:lnTo>
                        <a:pt x="0" y="116"/>
                      </a:lnTo>
                      <a:close/>
                    </a:path>
                  </a:pathLst>
                </a:custGeom>
                <a:solidFill>
                  <a:srgbClr val="B8B8D9"/>
                </a:solidFill>
                <a:ln w="9525">
                  <a:noFill/>
                  <a:round/>
                  <a:headEnd/>
                  <a:tailEnd/>
                </a:ln>
              </p:spPr>
              <p:txBody>
                <a:bodyPr wrap="none" anchor="ctr"/>
                <a:lstStyle/>
                <a:p>
                  <a:endParaRPr lang="en-IN"/>
                </a:p>
              </p:txBody>
            </p:sp>
            <p:sp>
              <p:nvSpPr>
                <p:cNvPr id="1091" name="Freeform 17"/>
                <p:cNvSpPr>
                  <a:spLocks noChangeArrowheads="1"/>
                </p:cNvSpPr>
                <p:nvPr/>
              </p:nvSpPr>
              <p:spPr bwMode="auto">
                <a:xfrm>
                  <a:off x="1041" y="1538"/>
                  <a:ext cx="44" cy="18"/>
                </a:xfrm>
                <a:custGeom>
                  <a:avLst/>
                  <a:gdLst>
                    <a:gd name="T0" fmla="*/ 0 w 148"/>
                    <a:gd name="T1" fmla="*/ 18 h 49"/>
                    <a:gd name="T2" fmla="*/ 44 w 148"/>
                    <a:gd name="T3" fmla="*/ 18 h 49"/>
                    <a:gd name="T4" fmla="*/ 44 w 148"/>
                    <a:gd name="T5" fmla="*/ 0 h 49"/>
                    <a:gd name="T6" fmla="*/ 0 w 148"/>
                    <a:gd name="T7" fmla="*/ 0 h 49"/>
                    <a:gd name="T8" fmla="*/ 0 w 148"/>
                    <a:gd name="T9" fmla="*/ 18 h 49"/>
                    <a:gd name="T10" fmla="*/ 0 w 148"/>
                    <a:gd name="T11" fmla="*/ 18 h 49"/>
                    <a:gd name="T12" fmla="*/ 0 60000 65536"/>
                    <a:gd name="T13" fmla="*/ 0 60000 65536"/>
                    <a:gd name="T14" fmla="*/ 0 60000 65536"/>
                    <a:gd name="T15" fmla="*/ 0 60000 65536"/>
                    <a:gd name="T16" fmla="*/ 0 60000 65536"/>
                    <a:gd name="T17" fmla="*/ 0 60000 65536"/>
                    <a:gd name="T18" fmla="*/ 0 w 148"/>
                    <a:gd name="T19" fmla="*/ 0 h 49"/>
                    <a:gd name="T20" fmla="*/ 148 w 148"/>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148" h="49">
                      <a:moveTo>
                        <a:pt x="0" y="49"/>
                      </a:moveTo>
                      <a:lnTo>
                        <a:pt x="148" y="49"/>
                      </a:lnTo>
                      <a:lnTo>
                        <a:pt x="148" y="0"/>
                      </a:lnTo>
                      <a:lnTo>
                        <a:pt x="0" y="0"/>
                      </a:lnTo>
                      <a:lnTo>
                        <a:pt x="0" y="49"/>
                      </a:lnTo>
                      <a:close/>
                    </a:path>
                  </a:pathLst>
                </a:custGeom>
                <a:solidFill>
                  <a:srgbClr val="B8B8D9"/>
                </a:solidFill>
                <a:ln w="9525">
                  <a:noFill/>
                  <a:round/>
                  <a:headEnd/>
                  <a:tailEnd/>
                </a:ln>
              </p:spPr>
              <p:txBody>
                <a:bodyPr wrap="none" anchor="ctr"/>
                <a:lstStyle/>
                <a:p>
                  <a:endParaRPr lang="en-IN"/>
                </a:p>
              </p:txBody>
            </p:sp>
            <p:sp>
              <p:nvSpPr>
                <p:cNvPr id="1092" name="Freeform 18"/>
                <p:cNvSpPr>
                  <a:spLocks noChangeArrowheads="1"/>
                </p:cNvSpPr>
                <p:nvPr/>
              </p:nvSpPr>
              <p:spPr bwMode="auto">
                <a:xfrm>
                  <a:off x="993" y="1640"/>
                  <a:ext cx="33" cy="51"/>
                </a:xfrm>
                <a:custGeom>
                  <a:avLst/>
                  <a:gdLst>
                    <a:gd name="T0" fmla="*/ 10 w 110"/>
                    <a:gd name="T1" fmla="*/ 0 h 140"/>
                    <a:gd name="T2" fmla="*/ 0 w 110"/>
                    <a:gd name="T3" fmla="*/ 13 h 140"/>
                    <a:gd name="T4" fmla="*/ 23 w 110"/>
                    <a:gd name="T5" fmla="*/ 51 h 140"/>
                    <a:gd name="T6" fmla="*/ 33 w 110"/>
                    <a:gd name="T7" fmla="*/ 40 h 140"/>
                    <a:gd name="T8" fmla="*/ 10 w 110"/>
                    <a:gd name="T9" fmla="*/ 0 h 140"/>
                    <a:gd name="T10" fmla="*/ 10 w 110"/>
                    <a:gd name="T11" fmla="*/ 0 h 140"/>
                    <a:gd name="T12" fmla="*/ 0 60000 65536"/>
                    <a:gd name="T13" fmla="*/ 0 60000 65536"/>
                    <a:gd name="T14" fmla="*/ 0 60000 65536"/>
                    <a:gd name="T15" fmla="*/ 0 60000 65536"/>
                    <a:gd name="T16" fmla="*/ 0 60000 65536"/>
                    <a:gd name="T17" fmla="*/ 0 60000 65536"/>
                    <a:gd name="T18" fmla="*/ 0 w 110"/>
                    <a:gd name="T19" fmla="*/ 0 h 140"/>
                    <a:gd name="T20" fmla="*/ 110 w 110"/>
                    <a:gd name="T21" fmla="*/ 140 h 140"/>
                  </a:gdLst>
                  <a:ahLst/>
                  <a:cxnLst>
                    <a:cxn ang="T12">
                      <a:pos x="T0" y="T1"/>
                    </a:cxn>
                    <a:cxn ang="T13">
                      <a:pos x="T2" y="T3"/>
                    </a:cxn>
                    <a:cxn ang="T14">
                      <a:pos x="T4" y="T5"/>
                    </a:cxn>
                    <a:cxn ang="T15">
                      <a:pos x="T6" y="T7"/>
                    </a:cxn>
                    <a:cxn ang="T16">
                      <a:pos x="T8" y="T9"/>
                    </a:cxn>
                    <a:cxn ang="T17">
                      <a:pos x="T10" y="T11"/>
                    </a:cxn>
                  </a:cxnLst>
                  <a:rect l="T18" t="T19" r="T20" b="T21"/>
                  <a:pathLst>
                    <a:path w="110" h="140">
                      <a:moveTo>
                        <a:pt x="33" y="0"/>
                      </a:moveTo>
                      <a:lnTo>
                        <a:pt x="0" y="37"/>
                      </a:lnTo>
                      <a:lnTo>
                        <a:pt x="78" y="140"/>
                      </a:lnTo>
                      <a:lnTo>
                        <a:pt x="110" y="109"/>
                      </a:lnTo>
                      <a:lnTo>
                        <a:pt x="33" y="0"/>
                      </a:lnTo>
                      <a:close/>
                    </a:path>
                  </a:pathLst>
                </a:custGeom>
                <a:solidFill>
                  <a:srgbClr val="B8B8D9"/>
                </a:solidFill>
                <a:ln w="9525">
                  <a:noFill/>
                  <a:round/>
                  <a:headEnd/>
                  <a:tailEnd/>
                </a:ln>
              </p:spPr>
              <p:txBody>
                <a:bodyPr wrap="none" anchor="ctr"/>
                <a:lstStyle/>
                <a:p>
                  <a:endParaRPr lang="en-IN"/>
                </a:p>
              </p:txBody>
            </p:sp>
            <p:sp>
              <p:nvSpPr>
                <p:cNvPr id="1093" name="Freeform 19"/>
                <p:cNvSpPr>
                  <a:spLocks noChangeArrowheads="1"/>
                </p:cNvSpPr>
                <p:nvPr/>
              </p:nvSpPr>
              <p:spPr bwMode="auto">
                <a:xfrm>
                  <a:off x="1006" y="1422"/>
                  <a:ext cx="40" cy="41"/>
                </a:xfrm>
                <a:custGeom>
                  <a:avLst/>
                  <a:gdLst>
                    <a:gd name="T0" fmla="*/ 0 w 133"/>
                    <a:gd name="T1" fmla="*/ 26 h 113"/>
                    <a:gd name="T2" fmla="*/ 11 w 133"/>
                    <a:gd name="T3" fmla="*/ 41 h 113"/>
                    <a:gd name="T4" fmla="*/ 40 w 133"/>
                    <a:gd name="T5" fmla="*/ 10 h 113"/>
                    <a:gd name="T6" fmla="*/ 32 w 133"/>
                    <a:gd name="T7" fmla="*/ 0 h 113"/>
                    <a:gd name="T8" fmla="*/ 0 w 133"/>
                    <a:gd name="T9" fmla="*/ 26 h 113"/>
                    <a:gd name="T10" fmla="*/ 0 w 133"/>
                    <a:gd name="T11" fmla="*/ 26 h 113"/>
                    <a:gd name="T12" fmla="*/ 0 60000 65536"/>
                    <a:gd name="T13" fmla="*/ 0 60000 65536"/>
                    <a:gd name="T14" fmla="*/ 0 60000 65536"/>
                    <a:gd name="T15" fmla="*/ 0 60000 65536"/>
                    <a:gd name="T16" fmla="*/ 0 60000 65536"/>
                    <a:gd name="T17" fmla="*/ 0 60000 65536"/>
                    <a:gd name="T18" fmla="*/ 0 w 133"/>
                    <a:gd name="T19" fmla="*/ 0 h 113"/>
                    <a:gd name="T20" fmla="*/ 133 w 133"/>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133" h="113">
                      <a:moveTo>
                        <a:pt x="0" y="72"/>
                      </a:moveTo>
                      <a:lnTo>
                        <a:pt x="37" y="113"/>
                      </a:lnTo>
                      <a:lnTo>
                        <a:pt x="133" y="27"/>
                      </a:lnTo>
                      <a:lnTo>
                        <a:pt x="106" y="0"/>
                      </a:lnTo>
                      <a:lnTo>
                        <a:pt x="0" y="72"/>
                      </a:lnTo>
                      <a:close/>
                    </a:path>
                  </a:pathLst>
                </a:custGeom>
                <a:solidFill>
                  <a:srgbClr val="B8B8D9"/>
                </a:solidFill>
                <a:ln w="9525">
                  <a:noFill/>
                  <a:round/>
                  <a:headEnd/>
                  <a:tailEnd/>
                </a:ln>
              </p:spPr>
              <p:txBody>
                <a:bodyPr wrap="none" anchor="ctr"/>
                <a:lstStyle/>
                <a:p>
                  <a:endParaRPr lang="en-IN"/>
                </a:p>
              </p:txBody>
            </p:sp>
            <p:sp>
              <p:nvSpPr>
                <p:cNvPr id="1094" name="Freeform 20"/>
                <p:cNvSpPr>
                  <a:spLocks noChangeArrowheads="1"/>
                </p:cNvSpPr>
                <p:nvPr/>
              </p:nvSpPr>
              <p:spPr bwMode="auto">
                <a:xfrm>
                  <a:off x="846" y="1655"/>
                  <a:ext cx="30" cy="37"/>
                </a:xfrm>
                <a:custGeom>
                  <a:avLst/>
                  <a:gdLst>
                    <a:gd name="T0" fmla="*/ 30 w 102"/>
                    <a:gd name="T1" fmla="*/ 12 h 100"/>
                    <a:gd name="T2" fmla="*/ 7 w 102"/>
                    <a:gd name="T3" fmla="*/ 37 h 100"/>
                    <a:gd name="T4" fmla="*/ 0 w 102"/>
                    <a:gd name="T5" fmla="*/ 24 h 100"/>
                    <a:gd name="T6" fmla="*/ 22 w 102"/>
                    <a:gd name="T7" fmla="*/ 0 h 100"/>
                    <a:gd name="T8" fmla="*/ 30 w 102"/>
                    <a:gd name="T9" fmla="*/ 12 h 100"/>
                    <a:gd name="T10" fmla="*/ 30 w 102"/>
                    <a:gd name="T11" fmla="*/ 12 h 100"/>
                    <a:gd name="T12" fmla="*/ 0 60000 65536"/>
                    <a:gd name="T13" fmla="*/ 0 60000 65536"/>
                    <a:gd name="T14" fmla="*/ 0 60000 65536"/>
                    <a:gd name="T15" fmla="*/ 0 60000 65536"/>
                    <a:gd name="T16" fmla="*/ 0 60000 65536"/>
                    <a:gd name="T17" fmla="*/ 0 60000 65536"/>
                    <a:gd name="T18" fmla="*/ 0 w 102"/>
                    <a:gd name="T19" fmla="*/ 0 h 100"/>
                    <a:gd name="T20" fmla="*/ 102 w 102"/>
                    <a:gd name="T21" fmla="*/ 100 h 100"/>
                  </a:gdLst>
                  <a:ahLst/>
                  <a:cxnLst>
                    <a:cxn ang="T12">
                      <a:pos x="T0" y="T1"/>
                    </a:cxn>
                    <a:cxn ang="T13">
                      <a:pos x="T2" y="T3"/>
                    </a:cxn>
                    <a:cxn ang="T14">
                      <a:pos x="T4" y="T5"/>
                    </a:cxn>
                    <a:cxn ang="T15">
                      <a:pos x="T6" y="T7"/>
                    </a:cxn>
                    <a:cxn ang="T16">
                      <a:pos x="T8" y="T9"/>
                    </a:cxn>
                    <a:cxn ang="T17">
                      <a:pos x="T10" y="T11"/>
                    </a:cxn>
                  </a:cxnLst>
                  <a:rect l="T18" t="T19" r="T20" b="T21"/>
                  <a:pathLst>
                    <a:path w="102" h="100">
                      <a:moveTo>
                        <a:pt x="102" y="33"/>
                      </a:moveTo>
                      <a:lnTo>
                        <a:pt x="23" y="100"/>
                      </a:lnTo>
                      <a:lnTo>
                        <a:pt x="0" y="64"/>
                      </a:lnTo>
                      <a:lnTo>
                        <a:pt x="74" y="0"/>
                      </a:lnTo>
                      <a:lnTo>
                        <a:pt x="102" y="33"/>
                      </a:lnTo>
                      <a:close/>
                    </a:path>
                  </a:pathLst>
                </a:custGeom>
                <a:solidFill>
                  <a:srgbClr val="B8B8D9"/>
                </a:solidFill>
                <a:ln w="9525">
                  <a:noFill/>
                  <a:round/>
                  <a:headEnd/>
                  <a:tailEnd/>
                </a:ln>
              </p:spPr>
              <p:txBody>
                <a:bodyPr wrap="none" anchor="ctr"/>
                <a:lstStyle/>
                <a:p>
                  <a:endParaRPr lang="en-IN"/>
                </a:p>
              </p:txBody>
            </p:sp>
            <p:sp>
              <p:nvSpPr>
                <p:cNvPr id="1095" name="Freeform 21"/>
                <p:cNvSpPr>
                  <a:spLocks noChangeArrowheads="1"/>
                </p:cNvSpPr>
                <p:nvPr/>
              </p:nvSpPr>
              <p:spPr bwMode="auto">
                <a:xfrm>
                  <a:off x="1499" y="1647"/>
                  <a:ext cx="154" cy="358"/>
                </a:xfrm>
                <a:custGeom>
                  <a:avLst/>
                  <a:gdLst>
                    <a:gd name="T0" fmla="*/ 19 w 521"/>
                    <a:gd name="T1" fmla="*/ 0 h 979"/>
                    <a:gd name="T2" fmla="*/ 154 w 521"/>
                    <a:gd name="T3" fmla="*/ 348 h 979"/>
                    <a:gd name="T4" fmla="*/ 137 w 521"/>
                    <a:gd name="T5" fmla="*/ 358 h 979"/>
                    <a:gd name="T6" fmla="*/ 0 w 521"/>
                    <a:gd name="T7" fmla="*/ 4 h 979"/>
                    <a:gd name="T8" fmla="*/ 19 w 521"/>
                    <a:gd name="T9" fmla="*/ 0 h 979"/>
                    <a:gd name="T10" fmla="*/ 19 w 521"/>
                    <a:gd name="T11" fmla="*/ 0 h 979"/>
                    <a:gd name="T12" fmla="*/ 0 60000 65536"/>
                    <a:gd name="T13" fmla="*/ 0 60000 65536"/>
                    <a:gd name="T14" fmla="*/ 0 60000 65536"/>
                    <a:gd name="T15" fmla="*/ 0 60000 65536"/>
                    <a:gd name="T16" fmla="*/ 0 60000 65536"/>
                    <a:gd name="T17" fmla="*/ 0 60000 65536"/>
                    <a:gd name="T18" fmla="*/ 0 w 521"/>
                    <a:gd name="T19" fmla="*/ 0 h 979"/>
                    <a:gd name="T20" fmla="*/ 521 w 521"/>
                    <a:gd name="T21" fmla="*/ 979 h 979"/>
                  </a:gdLst>
                  <a:ahLst/>
                  <a:cxnLst>
                    <a:cxn ang="T12">
                      <a:pos x="T0" y="T1"/>
                    </a:cxn>
                    <a:cxn ang="T13">
                      <a:pos x="T2" y="T3"/>
                    </a:cxn>
                    <a:cxn ang="T14">
                      <a:pos x="T4" y="T5"/>
                    </a:cxn>
                    <a:cxn ang="T15">
                      <a:pos x="T6" y="T7"/>
                    </a:cxn>
                    <a:cxn ang="T16">
                      <a:pos x="T8" y="T9"/>
                    </a:cxn>
                    <a:cxn ang="T17">
                      <a:pos x="T10" y="T11"/>
                    </a:cxn>
                  </a:cxnLst>
                  <a:rect l="T18" t="T19" r="T20" b="T21"/>
                  <a:pathLst>
                    <a:path w="521" h="979">
                      <a:moveTo>
                        <a:pt x="65" y="0"/>
                      </a:moveTo>
                      <a:lnTo>
                        <a:pt x="521" y="953"/>
                      </a:lnTo>
                      <a:lnTo>
                        <a:pt x="463" y="979"/>
                      </a:lnTo>
                      <a:lnTo>
                        <a:pt x="0" y="10"/>
                      </a:lnTo>
                      <a:lnTo>
                        <a:pt x="65" y="0"/>
                      </a:lnTo>
                      <a:close/>
                    </a:path>
                  </a:pathLst>
                </a:custGeom>
                <a:solidFill>
                  <a:srgbClr val="B8B8D9"/>
                </a:solidFill>
                <a:ln w="9525">
                  <a:noFill/>
                  <a:round/>
                  <a:headEnd/>
                  <a:tailEnd/>
                </a:ln>
              </p:spPr>
              <p:txBody>
                <a:bodyPr wrap="none" anchor="ctr"/>
                <a:lstStyle/>
                <a:p>
                  <a:endParaRPr lang="en-IN"/>
                </a:p>
              </p:txBody>
            </p:sp>
            <p:sp>
              <p:nvSpPr>
                <p:cNvPr id="1096" name="Freeform 22"/>
                <p:cNvSpPr>
                  <a:spLocks noChangeArrowheads="1"/>
                </p:cNvSpPr>
                <p:nvPr/>
              </p:nvSpPr>
              <p:spPr bwMode="auto">
                <a:xfrm>
                  <a:off x="829" y="1763"/>
                  <a:ext cx="134" cy="236"/>
                </a:xfrm>
                <a:custGeom>
                  <a:avLst/>
                  <a:gdLst>
                    <a:gd name="T0" fmla="*/ 108 w 452"/>
                    <a:gd name="T1" fmla="*/ 4 h 645"/>
                    <a:gd name="T2" fmla="*/ 0 w 452"/>
                    <a:gd name="T3" fmla="*/ 201 h 645"/>
                    <a:gd name="T4" fmla="*/ 6 w 452"/>
                    <a:gd name="T5" fmla="*/ 236 h 645"/>
                    <a:gd name="T6" fmla="*/ 134 w 452"/>
                    <a:gd name="T7" fmla="*/ 0 h 645"/>
                    <a:gd name="T8" fmla="*/ 108 w 452"/>
                    <a:gd name="T9" fmla="*/ 4 h 645"/>
                    <a:gd name="T10" fmla="*/ 108 w 452"/>
                    <a:gd name="T11" fmla="*/ 4 h 645"/>
                    <a:gd name="T12" fmla="*/ 0 60000 65536"/>
                    <a:gd name="T13" fmla="*/ 0 60000 65536"/>
                    <a:gd name="T14" fmla="*/ 0 60000 65536"/>
                    <a:gd name="T15" fmla="*/ 0 60000 65536"/>
                    <a:gd name="T16" fmla="*/ 0 60000 65536"/>
                    <a:gd name="T17" fmla="*/ 0 60000 65536"/>
                    <a:gd name="T18" fmla="*/ 0 w 452"/>
                    <a:gd name="T19" fmla="*/ 0 h 645"/>
                    <a:gd name="T20" fmla="*/ 452 w 452"/>
                    <a:gd name="T21" fmla="*/ 645 h 645"/>
                  </a:gdLst>
                  <a:ahLst/>
                  <a:cxnLst>
                    <a:cxn ang="T12">
                      <a:pos x="T0" y="T1"/>
                    </a:cxn>
                    <a:cxn ang="T13">
                      <a:pos x="T2" y="T3"/>
                    </a:cxn>
                    <a:cxn ang="T14">
                      <a:pos x="T4" y="T5"/>
                    </a:cxn>
                    <a:cxn ang="T15">
                      <a:pos x="T6" y="T7"/>
                    </a:cxn>
                    <a:cxn ang="T16">
                      <a:pos x="T8" y="T9"/>
                    </a:cxn>
                    <a:cxn ang="T17">
                      <a:pos x="T10" y="T11"/>
                    </a:cxn>
                  </a:cxnLst>
                  <a:rect l="T18" t="T19" r="T20" b="T21"/>
                  <a:pathLst>
                    <a:path w="452" h="645">
                      <a:moveTo>
                        <a:pt x="363" y="11"/>
                      </a:moveTo>
                      <a:lnTo>
                        <a:pt x="0" y="550"/>
                      </a:lnTo>
                      <a:lnTo>
                        <a:pt x="19" y="645"/>
                      </a:lnTo>
                      <a:lnTo>
                        <a:pt x="452" y="0"/>
                      </a:lnTo>
                      <a:lnTo>
                        <a:pt x="363" y="11"/>
                      </a:lnTo>
                      <a:close/>
                    </a:path>
                  </a:pathLst>
                </a:custGeom>
                <a:solidFill>
                  <a:srgbClr val="FFA64D"/>
                </a:solidFill>
                <a:ln w="9525">
                  <a:noFill/>
                  <a:round/>
                  <a:headEnd/>
                  <a:tailEnd/>
                </a:ln>
              </p:spPr>
              <p:txBody>
                <a:bodyPr wrap="none" anchor="ctr"/>
                <a:lstStyle/>
                <a:p>
                  <a:endParaRPr lang="en-IN"/>
                </a:p>
              </p:txBody>
            </p:sp>
            <p:sp>
              <p:nvSpPr>
                <p:cNvPr id="1097" name="Freeform 23"/>
                <p:cNvSpPr>
                  <a:spLocks noChangeArrowheads="1"/>
                </p:cNvSpPr>
                <p:nvPr/>
              </p:nvSpPr>
              <p:spPr bwMode="auto">
                <a:xfrm>
                  <a:off x="934" y="1523"/>
                  <a:ext cx="112" cy="107"/>
                </a:xfrm>
                <a:custGeom>
                  <a:avLst/>
                  <a:gdLst>
                    <a:gd name="T0" fmla="*/ 0 w 377"/>
                    <a:gd name="T1" fmla="*/ 25 h 294"/>
                    <a:gd name="T2" fmla="*/ 105 w 377"/>
                    <a:gd name="T3" fmla="*/ 107 h 294"/>
                    <a:gd name="T4" fmla="*/ 112 w 377"/>
                    <a:gd name="T5" fmla="*/ 97 h 294"/>
                    <a:gd name="T6" fmla="*/ 7 w 377"/>
                    <a:gd name="T7" fmla="*/ 0 h 294"/>
                    <a:gd name="T8" fmla="*/ 0 w 377"/>
                    <a:gd name="T9" fmla="*/ 25 h 294"/>
                    <a:gd name="T10" fmla="*/ 0 w 377"/>
                    <a:gd name="T11" fmla="*/ 25 h 294"/>
                    <a:gd name="T12" fmla="*/ 0 60000 65536"/>
                    <a:gd name="T13" fmla="*/ 0 60000 65536"/>
                    <a:gd name="T14" fmla="*/ 0 60000 65536"/>
                    <a:gd name="T15" fmla="*/ 0 60000 65536"/>
                    <a:gd name="T16" fmla="*/ 0 60000 65536"/>
                    <a:gd name="T17" fmla="*/ 0 60000 65536"/>
                    <a:gd name="T18" fmla="*/ 0 w 377"/>
                    <a:gd name="T19" fmla="*/ 0 h 294"/>
                    <a:gd name="T20" fmla="*/ 377 w 377"/>
                    <a:gd name="T21" fmla="*/ 294 h 294"/>
                  </a:gdLst>
                  <a:ahLst/>
                  <a:cxnLst>
                    <a:cxn ang="T12">
                      <a:pos x="T0" y="T1"/>
                    </a:cxn>
                    <a:cxn ang="T13">
                      <a:pos x="T2" y="T3"/>
                    </a:cxn>
                    <a:cxn ang="T14">
                      <a:pos x="T4" y="T5"/>
                    </a:cxn>
                    <a:cxn ang="T15">
                      <a:pos x="T6" y="T7"/>
                    </a:cxn>
                    <a:cxn ang="T16">
                      <a:pos x="T8" y="T9"/>
                    </a:cxn>
                    <a:cxn ang="T17">
                      <a:pos x="T10" y="T11"/>
                    </a:cxn>
                  </a:cxnLst>
                  <a:rect l="T18" t="T19" r="T20" b="T21"/>
                  <a:pathLst>
                    <a:path w="377" h="294">
                      <a:moveTo>
                        <a:pt x="0" y="69"/>
                      </a:moveTo>
                      <a:lnTo>
                        <a:pt x="355" y="294"/>
                      </a:lnTo>
                      <a:lnTo>
                        <a:pt x="377" y="267"/>
                      </a:lnTo>
                      <a:lnTo>
                        <a:pt x="23" y="0"/>
                      </a:lnTo>
                      <a:lnTo>
                        <a:pt x="0" y="69"/>
                      </a:lnTo>
                      <a:close/>
                    </a:path>
                  </a:pathLst>
                </a:custGeom>
                <a:solidFill>
                  <a:srgbClr val="B8B8D9"/>
                </a:solidFill>
                <a:ln w="9525">
                  <a:noFill/>
                  <a:round/>
                  <a:headEnd/>
                  <a:tailEnd/>
                </a:ln>
              </p:spPr>
              <p:txBody>
                <a:bodyPr wrap="none" anchor="ctr"/>
                <a:lstStyle/>
                <a:p>
                  <a:endParaRPr lang="en-IN"/>
                </a:p>
              </p:txBody>
            </p:sp>
            <p:sp>
              <p:nvSpPr>
                <p:cNvPr id="1098" name="Freeform 24"/>
                <p:cNvSpPr>
                  <a:spLocks noChangeArrowheads="1"/>
                </p:cNvSpPr>
                <p:nvPr/>
              </p:nvSpPr>
              <p:spPr bwMode="auto">
                <a:xfrm>
                  <a:off x="852" y="1540"/>
                  <a:ext cx="82" cy="98"/>
                </a:xfrm>
                <a:custGeom>
                  <a:avLst/>
                  <a:gdLst>
                    <a:gd name="T0" fmla="*/ 65 w 277"/>
                    <a:gd name="T1" fmla="*/ 0 h 268"/>
                    <a:gd name="T2" fmla="*/ 0 w 277"/>
                    <a:gd name="T3" fmla="*/ 86 h 268"/>
                    <a:gd name="T4" fmla="*/ 6 w 277"/>
                    <a:gd name="T5" fmla="*/ 98 h 268"/>
                    <a:gd name="T6" fmla="*/ 82 w 277"/>
                    <a:gd name="T7" fmla="*/ 17 h 268"/>
                    <a:gd name="T8" fmla="*/ 65 w 277"/>
                    <a:gd name="T9" fmla="*/ 0 h 268"/>
                    <a:gd name="T10" fmla="*/ 65 w 277"/>
                    <a:gd name="T11" fmla="*/ 0 h 268"/>
                    <a:gd name="T12" fmla="*/ 0 60000 65536"/>
                    <a:gd name="T13" fmla="*/ 0 60000 65536"/>
                    <a:gd name="T14" fmla="*/ 0 60000 65536"/>
                    <a:gd name="T15" fmla="*/ 0 60000 65536"/>
                    <a:gd name="T16" fmla="*/ 0 60000 65536"/>
                    <a:gd name="T17" fmla="*/ 0 60000 65536"/>
                    <a:gd name="T18" fmla="*/ 0 w 277"/>
                    <a:gd name="T19" fmla="*/ 0 h 268"/>
                    <a:gd name="T20" fmla="*/ 277 w 277"/>
                    <a:gd name="T21" fmla="*/ 268 h 268"/>
                  </a:gdLst>
                  <a:ahLst/>
                  <a:cxnLst>
                    <a:cxn ang="T12">
                      <a:pos x="T0" y="T1"/>
                    </a:cxn>
                    <a:cxn ang="T13">
                      <a:pos x="T2" y="T3"/>
                    </a:cxn>
                    <a:cxn ang="T14">
                      <a:pos x="T4" y="T5"/>
                    </a:cxn>
                    <a:cxn ang="T15">
                      <a:pos x="T6" y="T7"/>
                    </a:cxn>
                    <a:cxn ang="T16">
                      <a:pos x="T8" y="T9"/>
                    </a:cxn>
                    <a:cxn ang="T17">
                      <a:pos x="T10" y="T11"/>
                    </a:cxn>
                  </a:cxnLst>
                  <a:rect l="T18" t="T19" r="T20" b="T21"/>
                  <a:pathLst>
                    <a:path w="277" h="268">
                      <a:moveTo>
                        <a:pt x="221" y="0"/>
                      </a:moveTo>
                      <a:lnTo>
                        <a:pt x="0" y="236"/>
                      </a:lnTo>
                      <a:lnTo>
                        <a:pt x="19" y="268"/>
                      </a:lnTo>
                      <a:lnTo>
                        <a:pt x="277" y="46"/>
                      </a:lnTo>
                      <a:lnTo>
                        <a:pt x="221" y="0"/>
                      </a:lnTo>
                      <a:close/>
                    </a:path>
                  </a:pathLst>
                </a:custGeom>
                <a:solidFill>
                  <a:srgbClr val="B8B8D9"/>
                </a:solidFill>
                <a:ln w="9525">
                  <a:noFill/>
                  <a:round/>
                  <a:headEnd/>
                  <a:tailEnd/>
                </a:ln>
              </p:spPr>
              <p:txBody>
                <a:bodyPr wrap="none" anchor="ctr"/>
                <a:lstStyle/>
                <a:p>
                  <a:endParaRPr lang="en-IN"/>
                </a:p>
              </p:txBody>
            </p:sp>
            <p:sp>
              <p:nvSpPr>
                <p:cNvPr id="1099" name="Freeform 25"/>
                <p:cNvSpPr>
                  <a:spLocks noChangeArrowheads="1"/>
                </p:cNvSpPr>
                <p:nvPr/>
              </p:nvSpPr>
              <p:spPr bwMode="auto">
                <a:xfrm>
                  <a:off x="1023" y="1725"/>
                  <a:ext cx="190" cy="146"/>
                </a:xfrm>
                <a:custGeom>
                  <a:avLst/>
                  <a:gdLst>
                    <a:gd name="T0" fmla="*/ 0 w 640"/>
                    <a:gd name="T1" fmla="*/ 20 h 397"/>
                    <a:gd name="T2" fmla="*/ 190 w 640"/>
                    <a:gd name="T3" fmla="*/ 146 h 397"/>
                    <a:gd name="T4" fmla="*/ 190 w 640"/>
                    <a:gd name="T5" fmla="*/ 118 h 397"/>
                    <a:gd name="T6" fmla="*/ 15 w 640"/>
                    <a:gd name="T7" fmla="*/ 0 h 397"/>
                    <a:gd name="T8" fmla="*/ 0 w 640"/>
                    <a:gd name="T9" fmla="*/ 20 h 397"/>
                    <a:gd name="T10" fmla="*/ 0 w 640"/>
                    <a:gd name="T11" fmla="*/ 20 h 397"/>
                    <a:gd name="T12" fmla="*/ 0 60000 65536"/>
                    <a:gd name="T13" fmla="*/ 0 60000 65536"/>
                    <a:gd name="T14" fmla="*/ 0 60000 65536"/>
                    <a:gd name="T15" fmla="*/ 0 60000 65536"/>
                    <a:gd name="T16" fmla="*/ 0 60000 65536"/>
                    <a:gd name="T17" fmla="*/ 0 60000 65536"/>
                    <a:gd name="T18" fmla="*/ 0 w 640"/>
                    <a:gd name="T19" fmla="*/ 0 h 397"/>
                    <a:gd name="T20" fmla="*/ 640 w 640"/>
                    <a:gd name="T21" fmla="*/ 397 h 397"/>
                  </a:gdLst>
                  <a:ahLst/>
                  <a:cxnLst>
                    <a:cxn ang="T12">
                      <a:pos x="T0" y="T1"/>
                    </a:cxn>
                    <a:cxn ang="T13">
                      <a:pos x="T2" y="T3"/>
                    </a:cxn>
                    <a:cxn ang="T14">
                      <a:pos x="T4" y="T5"/>
                    </a:cxn>
                    <a:cxn ang="T15">
                      <a:pos x="T6" y="T7"/>
                    </a:cxn>
                    <a:cxn ang="T16">
                      <a:pos x="T8" y="T9"/>
                    </a:cxn>
                    <a:cxn ang="T17">
                      <a:pos x="T10" y="T11"/>
                    </a:cxn>
                  </a:cxnLst>
                  <a:rect l="T18" t="T19" r="T20" b="T21"/>
                  <a:pathLst>
                    <a:path w="640" h="397">
                      <a:moveTo>
                        <a:pt x="0" y="54"/>
                      </a:moveTo>
                      <a:lnTo>
                        <a:pt x="640" y="397"/>
                      </a:lnTo>
                      <a:lnTo>
                        <a:pt x="640" y="322"/>
                      </a:lnTo>
                      <a:lnTo>
                        <a:pt x="50" y="0"/>
                      </a:lnTo>
                      <a:lnTo>
                        <a:pt x="0" y="54"/>
                      </a:lnTo>
                      <a:close/>
                    </a:path>
                  </a:pathLst>
                </a:custGeom>
                <a:solidFill>
                  <a:srgbClr val="FFA64D"/>
                </a:solidFill>
                <a:ln w="9525">
                  <a:noFill/>
                  <a:round/>
                  <a:headEnd/>
                  <a:tailEnd/>
                </a:ln>
              </p:spPr>
              <p:txBody>
                <a:bodyPr wrap="none" anchor="ctr"/>
                <a:lstStyle/>
                <a:p>
                  <a:endParaRPr lang="en-IN"/>
                </a:p>
              </p:txBody>
            </p:sp>
            <p:sp>
              <p:nvSpPr>
                <p:cNvPr id="1100" name="Freeform 26"/>
                <p:cNvSpPr>
                  <a:spLocks noChangeArrowheads="1"/>
                </p:cNvSpPr>
                <p:nvPr/>
              </p:nvSpPr>
              <p:spPr bwMode="auto">
                <a:xfrm>
                  <a:off x="1079" y="1847"/>
                  <a:ext cx="159" cy="263"/>
                </a:xfrm>
                <a:custGeom>
                  <a:avLst/>
                  <a:gdLst>
                    <a:gd name="T0" fmla="*/ 144 w 536"/>
                    <a:gd name="T1" fmla="*/ 0 h 717"/>
                    <a:gd name="T2" fmla="*/ 0 w 536"/>
                    <a:gd name="T3" fmla="*/ 263 h 717"/>
                    <a:gd name="T4" fmla="*/ 29 w 536"/>
                    <a:gd name="T5" fmla="*/ 258 h 717"/>
                    <a:gd name="T6" fmla="*/ 159 w 536"/>
                    <a:gd name="T7" fmla="*/ 25 h 717"/>
                    <a:gd name="T8" fmla="*/ 144 w 536"/>
                    <a:gd name="T9" fmla="*/ 0 h 717"/>
                    <a:gd name="T10" fmla="*/ 144 w 536"/>
                    <a:gd name="T11" fmla="*/ 0 h 717"/>
                    <a:gd name="T12" fmla="*/ 0 60000 65536"/>
                    <a:gd name="T13" fmla="*/ 0 60000 65536"/>
                    <a:gd name="T14" fmla="*/ 0 60000 65536"/>
                    <a:gd name="T15" fmla="*/ 0 60000 65536"/>
                    <a:gd name="T16" fmla="*/ 0 60000 65536"/>
                    <a:gd name="T17" fmla="*/ 0 60000 65536"/>
                    <a:gd name="T18" fmla="*/ 0 w 536"/>
                    <a:gd name="T19" fmla="*/ 0 h 717"/>
                    <a:gd name="T20" fmla="*/ 536 w 536"/>
                    <a:gd name="T21" fmla="*/ 717 h 717"/>
                  </a:gdLst>
                  <a:ahLst/>
                  <a:cxnLst>
                    <a:cxn ang="T12">
                      <a:pos x="T0" y="T1"/>
                    </a:cxn>
                    <a:cxn ang="T13">
                      <a:pos x="T2" y="T3"/>
                    </a:cxn>
                    <a:cxn ang="T14">
                      <a:pos x="T4" y="T5"/>
                    </a:cxn>
                    <a:cxn ang="T15">
                      <a:pos x="T6" y="T7"/>
                    </a:cxn>
                    <a:cxn ang="T16">
                      <a:pos x="T8" y="T9"/>
                    </a:cxn>
                    <a:cxn ang="T17">
                      <a:pos x="T10" y="T11"/>
                    </a:cxn>
                  </a:cxnLst>
                  <a:rect l="T18" t="T19" r="T20" b="T21"/>
                  <a:pathLst>
                    <a:path w="536" h="717">
                      <a:moveTo>
                        <a:pt x="484" y="0"/>
                      </a:moveTo>
                      <a:lnTo>
                        <a:pt x="0" y="717"/>
                      </a:lnTo>
                      <a:lnTo>
                        <a:pt x="97" y="704"/>
                      </a:lnTo>
                      <a:lnTo>
                        <a:pt x="536" y="67"/>
                      </a:lnTo>
                      <a:lnTo>
                        <a:pt x="484" y="0"/>
                      </a:lnTo>
                      <a:close/>
                    </a:path>
                  </a:pathLst>
                </a:custGeom>
                <a:solidFill>
                  <a:srgbClr val="D66666"/>
                </a:solidFill>
                <a:ln w="9525">
                  <a:noFill/>
                  <a:round/>
                  <a:headEnd/>
                  <a:tailEnd/>
                </a:ln>
              </p:spPr>
              <p:txBody>
                <a:bodyPr wrap="none" anchor="ctr"/>
                <a:lstStyle/>
                <a:p>
                  <a:endParaRPr lang="en-IN"/>
                </a:p>
              </p:txBody>
            </p:sp>
            <p:sp>
              <p:nvSpPr>
                <p:cNvPr id="1101" name="Freeform 27"/>
                <p:cNvSpPr>
                  <a:spLocks noChangeArrowheads="1"/>
                </p:cNvSpPr>
                <p:nvPr/>
              </p:nvSpPr>
              <p:spPr bwMode="auto">
                <a:xfrm>
                  <a:off x="985" y="1784"/>
                  <a:ext cx="162" cy="118"/>
                </a:xfrm>
                <a:custGeom>
                  <a:avLst/>
                  <a:gdLst>
                    <a:gd name="T0" fmla="*/ 7 w 548"/>
                    <a:gd name="T1" fmla="*/ 0 h 321"/>
                    <a:gd name="T2" fmla="*/ 162 w 548"/>
                    <a:gd name="T3" fmla="*/ 103 h 321"/>
                    <a:gd name="T4" fmla="*/ 154 w 548"/>
                    <a:gd name="T5" fmla="*/ 118 h 321"/>
                    <a:gd name="T6" fmla="*/ 0 w 548"/>
                    <a:gd name="T7" fmla="*/ 13 h 321"/>
                    <a:gd name="T8" fmla="*/ 7 w 548"/>
                    <a:gd name="T9" fmla="*/ 0 h 321"/>
                    <a:gd name="T10" fmla="*/ 7 w 548"/>
                    <a:gd name="T11" fmla="*/ 0 h 321"/>
                    <a:gd name="T12" fmla="*/ 0 60000 65536"/>
                    <a:gd name="T13" fmla="*/ 0 60000 65536"/>
                    <a:gd name="T14" fmla="*/ 0 60000 65536"/>
                    <a:gd name="T15" fmla="*/ 0 60000 65536"/>
                    <a:gd name="T16" fmla="*/ 0 60000 65536"/>
                    <a:gd name="T17" fmla="*/ 0 60000 65536"/>
                    <a:gd name="T18" fmla="*/ 0 w 548"/>
                    <a:gd name="T19" fmla="*/ 0 h 321"/>
                    <a:gd name="T20" fmla="*/ 548 w 548"/>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8" h="321">
                      <a:moveTo>
                        <a:pt x="23" y="0"/>
                      </a:moveTo>
                      <a:lnTo>
                        <a:pt x="548" y="280"/>
                      </a:lnTo>
                      <a:lnTo>
                        <a:pt x="521" y="321"/>
                      </a:lnTo>
                      <a:lnTo>
                        <a:pt x="0" y="36"/>
                      </a:lnTo>
                      <a:lnTo>
                        <a:pt x="23" y="0"/>
                      </a:lnTo>
                      <a:close/>
                    </a:path>
                  </a:pathLst>
                </a:custGeom>
                <a:solidFill>
                  <a:srgbClr val="FFA64D"/>
                </a:solidFill>
                <a:ln w="9525">
                  <a:noFill/>
                  <a:round/>
                  <a:headEnd/>
                  <a:tailEnd/>
                </a:ln>
              </p:spPr>
              <p:txBody>
                <a:bodyPr wrap="none" anchor="ctr"/>
                <a:lstStyle/>
                <a:p>
                  <a:endParaRPr lang="en-IN"/>
                </a:p>
              </p:txBody>
            </p:sp>
            <p:sp>
              <p:nvSpPr>
                <p:cNvPr id="1102" name="Freeform 28"/>
                <p:cNvSpPr>
                  <a:spLocks noChangeArrowheads="1"/>
                </p:cNvSpPr>
                <p:nvPr/>
              </p:nvSpPr>
              <p:spPr bwMode="auto">
                <a:xfrm>
                  <a:off x="969" y="1813"/>
                  <a:ext cx="163" cy="117"/>
                </a:xfrm>
                <a:custGeom>
                  <a:avLst/>
                  <a:gdLst>
                    <a:gd name="T0" fmla="*/ 7 w 549"/>
                    <a:gd name="T1" fmla="*/ 0 h 320"/>
                    <a:gd name="T2" fmla="*/ 163 w 549"/>
                    <a:gd name="T3" fmla="*/ 102 h 320"/>
                    <a:gd name="T4" fmla="*/ 155 w 549"/>
                    <a:gd name="T5" fmla="*/ 117 h 320"/>
                    <a:gd name="T6" fmla="*/ 0 w 549"/>
                    <a:gd name="T7" fmla="*/ 13 h 320"/>
                    <a:gd name="T8" fmla="*/ 7 w 549"/>
                    <a:gd name="T9" fmla="*/ 0 h 320"/>
                    <a:gd name="T10" fmla="*/ 7 w 549"/>
                    <a:gd name="T11" fmla="*/ 0 h 320"/>
                    <a:gd name="T12" fmla="*/ 0 60000 65536"/>
                    <a:gd name="T13" fmla="*/ 0 60000 65536"/>
                    <a:gd name="T14" fmla="*/ 0 60000 65536"/>
                    <a:gd name="T15" fmla="*/ 0 60000 65536"/>
                    <a:gd name="T16" fmla="*/ 0 60000 65536"/>
                    <a:gd name="T17" fmla="*/ 0 60000 65536"/>
                    <a:gd name="T18" fmla="*/ 0 w 549"/>
                    <a:gd name="T19" fmla="*/ 0 h 320"/>
                    <a:gd name="T20" fmla="*/ 549 w 549"/>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9" h="320">
                      <a:moveTo>
                        <a:pt x="23" y="0"/>
                      </a:moveTo>
                      <a:lnTo>
                        <a:pt x="549" y="279"/>
                      </a:lnTo>
                      <a:lnTo>
                        <a:pt x="521" y="320"/>
                      </a:lnTo>
                      <a:lnTo>
                        <a:pt x="0" y="35"/>
                      </a:lnTo>
                      <a:lnTo>
                        <a:pt x="23" y="0"/>
                      </a:lnTo>
                      <a:close/>
                    </a:path>
                  </a:pathLst>
                </a:custGeom>
                <a:solidFill>
                  <a:srgbClr val="FFA64D"/>
                </a:solidFill>
                <a:ln w="9525">
                  <a:noFill/>
                  <a:round/>
                  <a:headEnd/>
                  <a:tailEnd/>
                </a:ln>
              </p:spPr>
              <p:txBody>
                <a:bodyPr wrap="none" anchor="ctr"/>
                <a:lstStyle/>
                <a:p>
                  <a:endParaRPr lang="en-IN"/>
                </a:p>
              </p:txBody>
            </p:sp>
            <p:sp>
              <p:nvSpPr>
                <p:cNvPr id="1103" name="Freeform 29"/>
                <p:cNvSpPr>
                  <a:spLocks noChangeArrowheads="1"/>
                </p:cNvSpPr>
                <p:nvPr/>
              </p:nvSpPr>
              <p:spPr bwMode="auto">
                <a:xfrm>
                  <a:off x="952" y="1842"/>
                  <a:ext cx="163" cy="117"/>
                </a:xfrm>
                <a:custGeom>
                  <a:avLst/>
                  <a:gdLst>
                    <a:gd name="T0" fmla="*/ 7 w 549"/>
                    <a:gd name="T1" fmla="*/ 0 h 321"/>
                    <a:gd name="T2" fmla="*/ 163 w 549"/>
                    <a:gd name="T3" fmla="*/ 102 h 321"/>
                    <a:gd name="T4" fmla="*/ 155 w 549"/>
                    <a:gd name="T5" fmla="*/ 117 h 321"/>
                    <a:gd name="T6" fmla="*/ 0 w 549"/>
                    <a:gd name="T7" fmla="*/ 13 h 321"/>
                    <a:gd name="T8" fmla="*/ 7 w 549"/>
                    <a:gd name="T9" fmla="*/ 0 h 321"/>
                    <a:gd name="T10" fmla="*/ 7 w 549"/>
                    <a:gd name="T11" fmla="*/ 0 h 321"/>
                    <a:gd name="T12" fmla="*/ 0 60000 65536"/>
                    <a:gd name="T13" fmla="*/ 0 60000 65536"/>
                    <a:gd name="T14" fmla="*/ 0 60000 65536"/>
                    <a:gd name="T15" fmla="*/ 0 60000 65536"/>
                    <a:gd name="T16" fmla="*/ 0 60000 65536"/>
                    <a:gd name="T17" fmla="*/ 0 60000 65536"/>
                    <a:gd name="T18" fmla="*/ 0 w 549"/>
                    <a:gd name="T19" fmla="*/ 0 h 321"/>
                    <a:gd name="T20" fmla="*/ 549 w 549"/>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9" h="321">
                      <a:moveTo>
                        <a:pt x="23" y="0"/>
                      </a:moveTo>
                      <a:lnTo>
                        <a:pt x="549" y="280"/>
                      </a:lnTo>
                      <a:lnTo>
                        <a:pt x="521" y="321"/>
                      </a:lnTo>
                      <a:lnTo>
                        <a:pt x="0" y="36"/>
                      </a:lnTo>
                      <a:lnTo>
                        <a:pt x="23" y="0"/>
                      </a:lnTo>
                      <a:close/>
                    </a:path>
                  </a:pathLst>
                </a:custGeom>
                <a:solidFill>
                  <a:srgbClr val="FFA64D"/>
                </a:solidFill>
                <a:ln w="9525">
                  <a:noFill/>
                  <a:round/>
                  <a:headEnd/>
                  <a:tailEnd/>
                </a:ln>
              </p:spPr>
              <p:txBody>
                <a:bodyPr wrap="none" anchor="ctr"/>
                <a:lstStyle/>
                <a:p>
                  <a:endParaRPr lang="en-IN"/>
                </a:p>
              </p:txBody>
            </p:sp>
            <p:sp>
              <p:nvSpPr>
                <p:cNvPr id="1104" name="Freeform 30"/>
                <p:cNvSpPr>
                  <a:spLocks noChangeArrowheads="1"/>
                </p:cNvSpPr>
                <p:nvPr/>
              </p:nvSpPr>
              <p:spPr bwMode="auto">
                <a:xfrm>
                  <a:off x="937" y="1873"/>
                  <a:ext cx="163" cy="117"/>
                </a:xfrm>
                <a:custGeom>
                  <a:avLst/>
                  <a:gdLst>
                    <a:gd name="T0" fmla="*/ 7 w 549"/>
                    <a:gd name="T1" fmla="*/ 0 h 320"/>
                    <a:gd name="T2" fmla="*/ 163 w 549"/>
                    <a:gd name="T3" fmla="*/ 102 h 320"/>
                    <a:gd name="T4" fmla="*/ 154 w 549"/>
                    <a:gd name="T5" fmla="*/ 117 h 320"/>
                    <a:gd name="T6" fmla="*/ 0 w 549"/>
                    <a:gd name="T7" fmla="*/ 13 h 320"/>
                    <a:gd name="T8" fmla="*/ 7 w 549"/>
                    <a:gd name="T9" fmla="*/ 0 h 320"/>
                    <a:gd name="T10" fmla="*/ 7 w 549"/>
                    <a:gd name="T11" fmla="*/ 0 h 320"/>
                    <a:gd name="T12" fmla="*/ 0 60000 65536"/>
                    <a:gd name="T13" fmla="*/ 0 60000 65536"/>
                    <a:gd name="T14" fmla="*/ 0 60000 65536"/>
                    <a:gd name="T15" fmla="*/ 0 60000 65536"/>
                    <a:gd name="T16" fmla="*/ 0 60000 65536"/>
                    <a:gd name="T17" fmla="*/ 0 60000 65536"/>
                    <a:gd name="T18" fmla="*/ 0 w 549"/>
                    <a:gd name="T19" fmla="*/ 0 h 320"/>
                    <a:gd name="T20" fmla="*/ 549 w 549"/>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9" h="320">
                      <a:moveTo>
                        <a:pt x="23" y="0"/>
                      </a:moveTo>
                      <a:lnTo>
                        <a:pt x="549" y="280"/>
                      </a:lnTo>
                      <a:lnTo>
                        <a:pt x="520" y="320"/>
                      </a:lnTo>
                      <a:lnTo>
                        <a:pt x="0" y="36"/>
                      </a:lnTo>
                      <a:lnTo>
                        <a:pt x="23" y="0"/>
                      </a:lnTo>
                      <a:close/>
                    </a:path>
                  </a:pathLst>
                </a:custGeom>
                <a:solidFill>
                  <a:srgbClr val="FFA64D"/>
                </a:solidFill>
                <a:ln w="9525">
                  <a:noFill/>
                  <a:round/>
                  <a:headEnd/>
                  <a:tailEnd/>
                </a:ln>
              </p:spPr>
              <p:txBody>
                <a:bodyPr wrap="none" anchor="ctr"/>
                <a:lstStyle/>
                <a:p>
                  <a:endParaRPr lang="en-IN"/>
                </a:p>
              </p:txBody>
            </p:sp>
            <p:sp>
              <p:nvSpPr>
                <p:cNvPr id="1105" name="Freeform 31"/>
                <p:cNvSpPr>
                  <a:spLocks noChangeArrowheads="1"/>
                </p:cNvSpPr>
                <p:nvPr/>
              </p:nvSpPr>
              <p:spPr bwMode="auto">
                <a:xfrm>
                  <a:off x="920" y="1903"/>
                  <a:ext cx="163" cy="117"/>
                </a:xfrm>
                <a:custGeom>
                  <a:avLst/>
                  <a:gdLst>
                    <a:gd name="T0" fmla="*/ 7 w 548"/>
                    <a:gd name="T1" fmla="*/ 0 h 321"/>
                    <a:gd name="T2" fmla="*/ 163 w 548"/>
                    <a:gd name="T3" fmla="*/ 102 h 321"/>
                    <a:gd name="T4" fmla="*/ 154 w 548"/>
                    <a:gd name="T5" fmla="*/ 117 h 321"/>
                    <a:gd name="T6" fmla="*/ 0 w 548"/>
                    <a:gd name="T7" fmla="*/ 13 h 321"/>
                    <a:gd name="T8" fmla="*/ 7 w 548"/>
                    <a:gd name="T9" fmla="*/ 0 h 321"/>
                    <a:gd name="T10" fmla="*/ 7 w 548"/>
                    <a:gd name="T11" fmla="*/ 0 h 321"/>
                    <a:gd name="T12" fmla="*/ 0 60000 65536"/>
                    <a:gd name="T13" fmla="*/ 0 60000 65536"/>
                    <a:gd name="T14" fmla="*/ 0 60000 65536"/>
                    <a:gd name="T15" fmla="*/ 0 60000 65536"/>
                    <a:gd name="T16" fmla="*/ 0 60000 65536"/>
                    <a:gd name="T17" fmla="*/ 0 60000 65536"/>
                    <a:gd name="T18" fmla="*/ 0 w 548"/>
                    <a:gd name="T19" fmla="*/ 0 h 321"/>
                    <a:gd name="T20" fmla="*/ 548 w 548"/>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8" h="321">
                      <a:moveTo>
                        <a:pt x="23" y="0"/>
                      </a:moveTo>
                      <a:lnTo>
                        <a:pt x="548" y="280"/>
                      </a:lnTo>
                      <a:lnTo>
                        <a:pt x="519" y="321"/>
                      </a:lnTo>
                      <a:lnTo>
                        <a:pt x="0" y="36"/>
                      </a:lnTo>
                      <a:lnTo>
                        <a:pt x="23" y="0"/>
                      </a:lnTo>
                      <a:close/>
                    </a:path>
                  </a:pathLst>
                </a:custGeom>
                <a:solidFill>
                  <a:srgbClr val="FFA64D"/>
                </a:solidFill>
                <a:ln w="9525">
                  <a:noFill/>
                  <a:round/>
                  <a:headEnd/>
                  <a:tailEnd/>
                </a:ln>
              </p:spPr>
              <p:txBody>
                <a:bodyPr wrap="none" anchor="ctr"/>
                <a:lstStyle/>
                <a:p>
                  <a:endParaRPr lang="en-IN"/>
                </a:p>
              </p:txBody>
            </p:sp>
            <p:sp>
              <p:nvSpPr>
                <p:cNvPr id="1106" name="Freeform 32"/>
                <p:cNvSpPr>
                  <a:spLocks noChangeArrowheads="1"/>
                </p:cNvSpPr>
                <p:nvPr/>
              </p:nvSpPr>
              <p:spPr bwMode="auto">
                <a:xfrm>
                  <a:off x="903" y="1933"/>
                  <a:ext cx="163" cy="117"/>
                </a:xfrm>
                <a:custGeom>
                  <a:avLst/>
                  <a:gdLst>
                    <a:gd name="T0" fmla="*/ 7 w 548"/>
                    <a:gd name="T1" fmla="*/ 0 h 320"/>
                    <a:gd name="T2" fmla="*/ 163 w 548"/>
                    <a:gd name="T3" fmla="*/ 102 h 320"/>
                    <a:gd name="T4" fmla="*/ 155 w 548"/>
                    <a:gd name="T5" fmla="*/ 117 h 320"/>
                    <a:gd name="T6" fmla="*/ 0 w 548"/>
                    <a:gd name="T7" fmla="*/ 13 h 320"/>
                    <a:gd name="T8" fmla="*/ 7 w 548"/>
                    <a:gd name="T9" fmla="*/ 0 h 320"/>
                    <a:gd name="T10" fmla="*/ 7 w 548"/>
                    <a:gd name="T11" fmla="*/ 0 h 320"/>
                    <a:gd name="T12" fmla="*/ 0 60000 65536"/>
                    <a:gd name="T13" fmla="*/ 0 60000 65536"/>
                    <a:gd name="T14" fmla="*/ 0 60000 65536"/>
                    <a:gd name="T15" fmla="*/ 0 60000 65536"/>
                    <a:gd name="T16" fmla="*/ 0 60000 65536"/>
                    <a:gd name="T17" fmla="*/ 0 60000 65536"/>
                    <a:gd name="T18" fmla="*/ 0 w 548"/>
                    <a:gd name="T19" fmla="*/ 0 h 320"/>
                    <a:gd name="T20" fmla="*/ 548 w 548"/>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8" h="320">
                      <a:moveTo>
                        <a:pt x="23" y="0"/>
                      </a:moveTo>
                      <a:lnTo>
                        <a:pt x="548" y="279"/>
                      </a:lnTo>
                      <a:lnTo>
                        <a:pt x="521" y="320"/>
                      </a:lnTo>
                      <a:lnTo>
                        <a:pt x="0" y="36"/>
                      </a:lnTo>
                      <a:lnTo>
                        <a:pt x="23" y="0"/>
                      </a:lnTo>
                      <a:close/>
                    </a:path>
                  </a:pathLst>
                </a:custGeom>
                <a:solidFill>
                  <a:srgbClr val="FFA64D"/>
                </a:solidFill>
                <a:ln w="9525">
                  <a:noFill/>
                  <a:round/>
                  <a:headEnd/>
                  <a:tailEnd/>
                </a:ln>
              </p:spPr>
              <p:txBody>
                <a:bodyPr wrap="none" anchor="ctr"/>
                <a:lstStyle/>
                <a:p>
                  <a:endParaRPr lang="en-IN"/>
                </a:p>
              </p:txBody>
            </p:sp>
            <p:sp>
              <p:nvSpPr>
                <p:cNvPr id="1107" name="Freeform 33"/>
                <p:cNvSpPr>
                  <a:spLocks noChangeArrowheads="1"/>
                </p:cNvSpPr>
                <p:nvPr/>
              </p:nvSpPr>
              <p:spPr bwMode="auto">
                <a:xfrm>
                  <a:off x="886" y="1962"/>
                  <a:ext cx="163" cy="117"/>
                </a:xfrm>
                <a:custGeom>
                  <a:avLst/>
                  <a:gdLst>
                    <a:gd name="T0" fmla="*/ 7 w 549"/>
                    <a:gd name="T1" fmla="*/ 0 h 320"/>
                    <a:gd name="T2" fmla="*/ 163 w 549"/>
                    <a:gd name="T3" fmla="*/ 102 h 320"/>
                    <a:gd name="T4" fmla="*/ 155 w 549"/>
                    <a:gd name="T5" fmla="*/ 117 h 320"/>
                    <a:gd name="T6" fmla="*/ 0 w 549"/>
                    <a:gd name="T7" fmla="*/ 12 h 320"/>
                    <a:gd name="T8" fmla="*/ 7 w 549"/>
                    <a:gd name="T9" fmla="*/ 0 h 320"/>
                    <a:gd name="T10" fmla="*/ 7 w 549"/>
                    <a:gd name="T11" fmla="*/ 0 h 320"/>
                    <a:gd name="T12" fmla="*/ 0 60000 65536"/>
                    <a:gd name="T13" fmla="*/ 0 60000 65536"/>
                    <a:gd name="T14" fmla="*/ 0 60000 65536"/>
                    <a:gd name="T15" fmla="*/ 0 60000 65536"/>
                    <a:gd name="T16" fmla="*/ 0 60000 65536"/>
                    <a:gd name="T17" fmla="*/ 0 60000 65536"/>
                    <a:gd name="T18" fmla="*/ 0 w 549"/>
                    <a:gd name="T19" fmla="*/ 0 h 320"/>
                    <a:gd name="T20" fmla="*/ 549 w 549"/>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9" h="320">
                      <a:moveTo>
                        <a:pt x="24" y="0"/>
                      </a:moveTo>
                      <a:lnTo>
                        <a:pt x="549" y="279"/>
                      </a:lnTo>
                      <a:lnTo>
                        <a:pt x="522" y="320"/>
                      </a:lnTo>
                      <a:lnTo>
                        <a:pt x="0" y="34"/>
                      </a:lnTo>
                      <a:lnTo>
                        <a:pt x="24" y="0"/>
                      </a:lnTo>
                      <a:close/>
                    </a:path>
                  </a:pathLst>
                </a:custGeom>
                <a:solidFill>
                  <a:srgbClr val="FFA64D"/>
                </a:solidFill>
                <a:ln w="9525">
                  <a:noFill/>
                  <a:round/>
                  <a:headEnd/>
                  <a:tailEnd/>
                </a:ln>
              </p:spPr>
              <p:txBody>
                <a:bodyPr wrap="none" anchor="ctr"/>
                <a:lstStyle/>
                <a:p>
                  <a:endParaRPr lang="en-IN"/>
                </a:p>
              </p:txBody>
            </p:sp>
            <p:sp>
              <p:nvSpPr>
                <p:cNvPr id="1108" name="Freeform 34"/>
                <p:cNvSpPr>
                  <a:spLocks noChangeArrowheads="1"/>
                </p:cNvSpPr>
                <p:nvPr/>
              </p:nvSpPr>
              <p:spPr bwMode="auto">
                <a:xfrm>
                  <a:off x="869" y="1990"/>
                  <a:ext cx="163" cy="118"/>
                </a:xfrm>
                <a:custGeom>
                  <a:avLst/>
                  <a:gdLst>
                    <a:gd name="T0" fmla="*/ 7 w 549"/>
                    <a:gd name="T1" fmla="*/ 0 h 321"/>
                    <a:gd name="T2" fmla="*/ 163 w 549"/>
                    <a:gd name="T3" fmla="*/ 103 h 321"/>
                    <a:gd name="T4" fmla="*/ 155 w 549"/>
                    <a:gd name="T5" fmla="*/ 118 h 321"/>
                    <a:gd name="T6" fmla="*/ 0 w 549"/>
                    <a:gd name="T7" fmla="*/ 13 h 321"/>
                    <a:gd name="T8" fmla="*/ 7 w 549"/>
                    <a:gd name="T9" fmla="*/ 0 h 321"/>
                    <a:gd name="T10" fmla="*/ 7 w 549"/>
                    <a:gd name="T11" fmla="*/ 0 h 321"/>
                    <a:gd name="T12" fmla="*/ 0 60000 65536"/>
                    <a:gd name="T13" fmla="*/ 0 60000 65536"/>
                    <a:gd name="T14" fmla="*/ 0 60000 65536"/>
                    <a:gd name="T15" fmla="*/ 0 60000 65536"/>
                    <a:gd name="T16" fmla="*/ 0 60000 65536"/>
                    <a:gd name="T17" fmla="*/ 0 60000 65536"/>
                    <a:gd name="T18" fmla="*/ 0 w 549"/>
                    <a:gd name="T19" fmla="*/ 0 h 321"/>
                    <a:gd name="T20" fmla="*/ 549 w 549"/>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9" h="321">
                      <a:moveTo>
                        <a:pt x="23" y="0"/>
                      </a:moveTo>
                      <a:lnTo>
                        <a:pt x="549" y="280"/>
                      </a:lnTo>
                      <a:lnTo>
                        <a:pt x="521" y="321"/>
                      </a:lnTo>
                      <a:lnTo>
                        <a:pt x="0" y="36"/>
                      </a:lnTo>
                      <a:lnTo>
                        <a:pt x="23" y="0"/>
                      </a:lnTo>
                      <a:close/>
                    </a:path>
                  </a:pathLst>
                </a:custGeom>
                <a:solidFill>
                  <a:srgbClr val="FFA64D"/>
                </a:solidFill>
                <a:ln w="9525">
                  <a:noFill/>
                  <a:round/>
                  <a:headEnd/>
                  <a:tailEnd/>
                </a:ln>
              </p:spPr>
              <p:txBody>
                <a:bodyPr wrap="none" anchor="ctr"/>
                <a:lstStyle/>
                <a:p>
                  <a:endParaRPr lang="en-IN"/>
                </a:p>
              </p:txBody>
            </p:sp>
            <p:sp>
              <p:nvSpPr>
                <p:cNvPr id="1109" name="Freeform 35"/>
                <p:cNvSpPr>
                  <a:spLocks noChangeArrowheads="1"/>
                </p:cNvSpPr>
                <p:nvPr/>
              </p:nvSpPr>
              <p:spPr bwMode="auto">
                <a:xfrm>
                  <a:off x="855" y="2022"/>
                  <a:ext cx="153" cy="97"/>
                </a:xfrm>
                <a:custGeom>
                  <a:avLst/>
                  <a:gdLst>
                    <a:gd name="T0" fmla="*/ 7 w 512"/>
                    <a:gd name="T1" fmla="*/ 0 h 264"/>
                    <a:gd name="T2" fmla="*/ 153 w 512"/>
                    <a:gd name="T3" fmla="*/ 97 h 264"/>
                    <a:gd name="T4" fmla="*/ 119 w 512"/>
                    <a:gd name="T5" fmla="*/ 93 h 264"/>
                    <a:gd name="T6" fmla="*/ 0 w 512"/>
                    <a:gd name="T7" fmla="*/ 14 h 264"/>
                    <a:gd name="T8" fmla="*/ 7 w 512"/>
                    <a:gd name="T9" fmla="*/ 0 h 264"/>
                    <a:gd name="T10" fmla="*/ 7 w 512"/>
                    <a:gd name="T11" fmla="*/ 0 h 264"/>
                    <a:gd name="T12" fmla="*/ 0 60000 65536"/>
                    <a:gd name="T13" fmla="*/ 0 60000 65536"/>
                    <a:gd name="T14" fmla="*/ 0 60000 65536"/>
                    <a:gd name="T15" fmla="*/ 0 60000 65536"/>
                    <a:gd name="T16" fmla="*/ 0 60000 65536"/>
                    <a:gd name="T17" fmla="*/ 0 60000 65536"/>
                    <a:gd name="T18" fmla="*/ 0 w 512"/>
                    <a:gd name="T19" fmla="*/ 0 h 264"/>
                    <a:gd name="T20" fmla="*/ 512 w 512"/>
                    <a:gd name="T21" fmla="*/ 264 h 264"/>
                  </a:gdLst>
                  <a:ahLst/>
                  <a:cxnLst>
                    <a:cxn ang="T12">
                      <a:pos x="T0" y="T1"/>
                    </a:cxn>
                    <a:cxn ang="T13">
                      <a:pos x="T2" y="T3"/>
                    </a:cxn>
                    <a:cxn ang="T14">
                      <a:pos x="T4" y="T5"/>
                    </a:cxn>
                    <a:cxn ang="T15">
                      <a:pos x="T6" y="T7"/>
                    </a:cxn>
                    <a:cxn ang="T16">
                      <a:pos x="T8" y="T9"/>
                    </a:cxn>
                    <a:cxn ang="T17">
                      <a:pos x="T10" y="T11"/>
                    </a:cxn>
                  </a:cxnLst>
                  <a:rect l="T18" t="T19" r="T20" b="T21"/>
                  <a:pathLst>
                    <a:path w="512" h="264">
                      <a:moveTo>
                        <a:pt x="22" y="0"/>
                      </a:moveTo>
                      <a:lnTo>
                        <a:pt x="512" y="264"/>
                      </a:lnTo>
                      <a:lnTo>
                        <a:pt x="399" y="252"/>
                      </a:lnTo>
                      <a:lnTo>
                        <a:pt x="0" y="37"/>
                      </a:lnTo>
                      <a:lnTo>
                        <a:pt x="22" y="0"/>
                      </a:lnTo>
                      <a:close/>
                    </a:path>
                  </a:pathLst>
                </a:custGeom>
                <a:solidFill>
                  <a:srgbClr val="FFA64D"/>
                </a:solidFill>
                <a:ln w="9525">
                  <a:noFill/>
                  <a:round/>
                  <a:headEnd/>
                  <a:tailEnd/>
                </a:ln>
              </p:spPr>
              <p:txBody>
                <a:bodyPr wrap="none" anchor="ctr"/>
                <a:lstStyle/>
                <a:p>
                  <a:endParaRPr lang="en-IN"/>
                </a:p>
              </p:txBody>
            </p:sp>
            <p:sp>
              <p:nvSpPr>
                <p:cNvPr id="1110" name="Freeform 36"/>
                <p:cNvSpPr>
                  <a:spLocks noChangeArrowheads="1"/>
                </p:cNvSpPr>
                <p:nvPr/>
              </p:nvSpPr>
              <p:spPr bwMode="auto">
                <a:xfrm>
                  <a:off x="835" y="2056"/>
                  <a:ext cx="81" cy="54"/>
                </a:xfrm>
                <a:custGeom>
                  <a:avLst/>
                  <a:gdLst>
                    <a:gd name="T0" fmla="*/ 7 w 274"/>
                    <a:gd name="T1" fmla="*/ 0 h 146"/>
                    <a:gd name="T2" fmla="*/ 81 w 274"/>
                    <a:gd name="T3" fmla="*/ 48 h 146"/>
                    <a:gd name="T4" fmla="*/ 57 w 274"/>
                    <a:gd name="T5" fmla="*/ 54 h 146"/>
                    <a:gd name="T6" fmla="*/ 0 w 274"/>
                    <a:gd name="T7" fmla="*/ 13 h 146"/>
                    <a:gd name="T8" fmla="*/ 7 w 274"/>
                    <a:gd name="T9" fmla="*/ 0 h 146"/>
                    <a:gd name="T10" fmla="*/ 7 w 274"/>
                    <a:gd name="T11" fmla="*/ 0 h 146"/>
                    <a:gd name="T12" fmla="*/ 0 60000 65536"/>
                    <a:gd name="T13" fmla="*/ 0 60000 65536"/>
                    <a:gd name="T14" fmla="*/ 0 60000 65536"/>
                    <a:gd name="T15" fmla="*/ 0 60000 65536"/>
                    <a:gd name="T16" fmla="*/ 0 60000 65536"/>
                    <a:gd name="T17" fmla="*/ 0 60000 65536"/>
                    <a:gd name="T18" fmla="*/ 0 w 274"/>
                    <a:gd name="T19" fmla="*/ 0 h 146"/>
                    <a:gd name="T20" fmla="*/ 274 w 274"/>
                    <a:gd name="T21" fmla="*/ 146 h 146"/>
                  </a:gdLst>
                  <a:ahLst/>
                  <a:cxnLst>
                    <a:cxn ang="T12">
                      <a:pos x="T0" y="T1"/>
                    </a:cxn>
                    <a:cxn ang="T13">
                      <a:pos x="T2" y="T3"/>
                    </a:cxn>
                    <a:cxn ang="T14">
                      <a:pos x="T4" y="T5"/>
                    </a:cxn>
                    <a:cxn ang="T15">
                      <a:pos x="T6" y="T7"/>
                    </a:cxn>
                    <a:cxn ang="T16">
                      <a:pos x="T8" y="T9"/>
                    </a:cxn>
                    <a:cxn ang="T17">
                      <a:pos x="T10" y="T11"/>
                    </a:cxn>
                  </a:cxnLst>
                  <a:rect l="T18" t="T19" r="T20" b="T21"/>
                  <a:pathLst>
                    <a:path w="274" h="146">
                      <a:moveTo>
                        <a:pt x="24" y="0"/>
                      </a:moveTo>
                      <a:lnTo>
                        <a:pt x="274" y="129"/>
                      </a:lnTo>
                      <a:lnTo>
                        <a:pt x="192" y="146"/>
                      </a:lnTo>
                      <a:lnTo>
                        <a:pt x="0" y="36"/>
                      </a:lnTo>
                      <a:lnTo>
                        <a:pt x="24" y="0"/>
                      </a:lnTo>
                      <a:close/>
                    </a:path>
                  </a:pathLst>
                </a:custGeom>
                <a:solidFill>
                  <a:srgbClr val="FFA64D"/>
                </a:solidFill>
                <a:ln w="9525">
                  <a:noFill/>
                  <a:round/>
                  <a:headEnd/>
                  <a:tailEnd/>
                </a:ln>
              </p:spPr>
              <p:txBody>
                <a:bodyPr wrap="none" anchor="ctr"/>
                <a:lstStyle/>
                <a:p>
                  <a:endParaRPr lang="en-IN"/>
                </a:p>
              </p:txBody>
            </p:sp>
            <p:sp>
              <p:nvSpPr>
                <p:cNvPr id="1111" name="Freeform 37"/>
                <p:cNvSpPr>
                  <a:spLocks noChangeArrowheads="1"/>
                </p:cNvSpPr>
                <p:nvPr/>
              </p:nvSpPr>
              <p:spPr bwMode="auto">
                <a:xfrm>
                  <a:off x="816" y="1375"/>
                  <a:ext cx="56" cy="743"/>
                </a:xfrm>
                <a:custGeom>
                  <a:avLst/>
                  <a:gdLst>
                    <a:gd name="T0" fmla="*/ 31 w 188"/>
                    <a:gd name="T1" fmla="*/ 680 h 2028"/>
                    <a:gd name="T2" fmla="*/ 31 w 188"/>
                    <a:gd name="T3" fmla="*/ 63 h 2028"/>
                    <a:gd name="T4" fmla="*/ 32 w 188"/>
                    <a:gd name="T5" fmla="*/ 52 h 2028"/>
                    <a:gd name="T6" fmla="*/ 37 w 188"/>
                    <a:gd name="T7" fmla="*/ 45 h 2028"/>
                    <a:gd name="T8" fmla="*/ 42 w 188"/>
                    <a:gd name="T9" fmla="*/ 38 h 2028"/>
                    <a:gd name="T10" fmla="*/ 49 w 188"/>
                    <a:gd name="T11" fmla="*/ 35 h 2028"/>
                    <a:gd name="T12" fmla="*/ 56 w 188"/>
                    <a:gd name="T13" fmla="*/ 34 h 2028"/>
                    <a:gd name="T14" fmla="*/ 56 w 188"/>
                    <a:gd name="T15" fmla="*/ 0 h 2028"/>
                    <a:gd name="T16" fmla="*/ 45 w 188"/>
                    <a:gd name="T17" fmla="*/ 0 h 2028"/>
                    <a:gd name="T18" fmla="*/ 35 w 188"/>
                    <a:gd name="T19" fmla="*/ 3 h 2028"/>
                    <a:gd name="T20" fmla="*/ 26 w 188"/>
                    <a:gd name="T21" fmla="*/ 8 h 2028"/>
                    <a:gd name="T22" fmla="*/ 17 w 188"/>
                    <a:gd name="T23" fmla="*/ 16 h 2028"/>
                    <a:gd name="T24" fmla="*/ 10 w 188"/>
                    <a:gd name="T25" fmla="*/ 25 h 2028"/>
                    <a:gd name="T26" fmla="*/ 4 w 188"/>
                    <a:gd name="T27" fmla="*/ 36 h 2028"/>
                    <a:gd name="T28" fmla="*/ 1 w 188"/>
                    <a:gd name="T29" fmla="*/ 48 h 2028"/>
                    <a:gd name="T30" fmla="*/ 0 w 188"/>
                    <a:gd name="T31" fmla="*/ 61 h 2028"/>
                    <a:gd name="T32" fmla="*/ 0 w 188"/>
                    <a:gd name="T33" fmla="*/ 683 h 2028"/>
                    <a:gd name="T34" fmla="*/ 1 w 188"/>
                    <a:gd name="T35" fmla="*/ 695 h 2028"/>
                    <a:gd name="T36" fmla="*/ 4 w 188"/>
                    <a:gd name="T37" fmla="*/ 707 h 2028"/>
                    <a:gd name="T38" fmla="*/ 10 w 188"/>
                    <a:gd name="T39" fmla="*/ 718 h 2028"/>
                    <a:gd name="T40" fmla="*/ 16 w 188"/>
                    <a:gd name="T41" fmla="*/ 727 h 2028"/>
                    <a:gd name="T42" fmla="*/ 25 w 188"/>
                    <a:gd name="T43" fmla="*/ 735 h 2028"/>
                    <a:gd name="T44" fmla="*/ 35 w 188"/>
                    <a:gd name="T45" fmla="*/ 740 h 2028"/>
                    <a:gd name="T46" fmla="*/ 45 w 188"/>
                    <a:gd name="T47" fmla="*/ 743 h 2028"/>
                    <a:gd name="T48" fmla="*/ 56 w 188"/>
                    <a:gd name="T49" fmla="*/ 743 h 2028"/>
                    <a:gd name="T50" fmla="*/ 56 w 188"/>
                    <a:gd name="T51" fmla="*/ 709 h 2028"/>
                    <a:gd name="T52" fmla="*/ 49 w 188"/>
                    <a:gd name="T53" fmla="*/ 708 h 2028"/>
                    <a:gd name="T54" fmla="*/ 42 w 188"/>
                    <a:gd name="T55" fmla="*/ 705 h 2028"/>
                    <a:gd name="T56" fmla="*/ 36 w 188"/>
                    <a:gd name="T57" fmla="*/ 698 h 2028"/>
                    <a:gd name="T58" fmla="*/ 32 w 188"/>
                    <a:gd name="T59" fmla="*/ 691 h 2028"/>
                    <a:gd name="T60" fmla="*/ 31 w 188"/>
                    <a:gd name="T61" fmla="*/ 680 h 2028"/>
                    <a:gd name="T62" fmla="*/ 31 w 188"/>
                    <a:gd name="T63" fmla="*/ 680 h 20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8"/>
                    <a:gd name="T97" fmla="*/ 0 h 2028"/>
                    <a:gd name="T98" fmla="*/ 188 w 188"/>
                    <a:gd name="T99" fmla="*/ 2028 h 20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8" h="2028">
                      <a:moveTo>
                        <a:pt x="103" y="1855"/>
                      </a:moveTo>
                      <a:lnTo>
                        <a:pt x="103" y="172"/>
                      </a:lnTo>
                      <a:lnTo>
                        <a:pt x="109" y="142"/>
                      </a:lnTo>
                      <a:lnTo>
                        <a:pt x="123" y="122"/>
                      </a:lnTo>
                      <a:lnTo>
                        <a:pt x="141" y="105"/>
                      </a:lnTo>
                      <a:lnTo>
                        <a:pt x="163" y="95"/>
                      </a:lnTo>
                      <a:lnTo>
                        <a:pt x="188" y="94"/>
                      </a:lnTo>
                      <a:lnTo>
                        <a:pt x="188" y="0"/>
                      </a:lnTo>
                      <a:lnTo>
                        <a:pt x="152" y="0"/>
                      </a:lnTo>
                      <a:lnTo>
                        <a:pt x="117" y="7"/>
                      </a:lnTo>
                      <a:lnTo>
                        <a:pt x="86" y="23"/>
                      </a:lnTo>
                      <a:lnTo>
                        <a:pt x="57" y="43"/>
                      </a:lnTo>
                      <a:lnTo>
                        <a:pt x="33" y="69"/>
                      </a:lnTo>
                      <a:lnTo>
                        <a:pt x="15" y="99"/>
                      </a:lnTo>
                      <a:lnTo>
                        <a:pt x="4" y="131"/>
                      </a:lnTo>
                      <a:lnTo>
                        <a:pt x="0" y="166"/>
                      </a:lnTo>
                      <a:lnTo>
                        <a:pt x="0" y="1864"/>
                      </a:lnTo>
                      <a:lnTo>
                        <a:pt x="4" y="1896"/>
                      </a:lnTo>
                      <a:lnTo>
                        <a:pt x="14" y="1929"/>
                      </a:lnTo>
                      <a:lnTo>
                        <a:pt x="32" y="1960"/>
                      </a:lnTo>
                      <a:lnTo>
                        <a:pt x="55" y="1985"/>
                      </a:lnTo>
                      <a:lnTo>
                        <a:pt x="85" y="2006"/>
                      </a:lnTo>
                      <a:lnTo>
                        <a:pt x="117" y="2020"/>
                      </a:lnTo>
                      <a:lnTo>
                        <a:pt x="151" y="2028"/>
                      </a:lnTo>
                      <a:lnTo>
                        <a:pt x="188" y="2028"/>
                      </a:lnTo>
                      <a:lnTo>
                        <a:pt x="188" y="1934"/>
                      </a:lnTo>
                      <a:lnTo>
                        <a:pt x="163" y="1932"/>
                      </a:lnTo>
                      <a:lnTo>
                        <a:pt x="141" y="1924"/>
                      </a:lnTo>
                      <a:lnTo>
                        <a:pt x="122" y="1906"/>
                      </a:lnTo>
                      <a:lnTo>
                        <a:pt x="108" y="1886"/>
                      </a:lnTo>
                      <a:lnTo>
                        <a:pt x="103" y="1855"/>
                      </a:lnTo>
                      <a:close/>
                    </a:path>
                  </a:pathLst>
                </a:custGeom>
                <a:solidFill>
                  <a:srgbClr val="000000"/>
                </a:solidFill>
                <a:ln w="9525">
                  <a:noFill/>
                  <a:round/>
                  <a:headEnd/>
                  <a:tailEnd/>
                </a:ln>
              </p:spPr>
              <p:txBody>
                <a:bodyPr wrap="none" anchor="ctr"/>
                <a:lstStyle/>
                <a:p>
                  <a:endParaRPr lang="en-IN"/>
                </a:p>
              </p:txBody>
            </p:sp>
            <p:sp>
              <p:nvSpPr>
                <p:cNvPr id="1112" name="Freeform 38"/>
                <p:cNvSpPr>
                  <a:spLocks noChangeArrowheads="1"/>
                </p:cNvSpPr>
                <p:nvPr/>
              </p:nvSpPr>
              <p:spPr bwMode="auto">
                <a:xfrm>
                  <a:off x="1864" y="1375"/>
                  <a:ext cx="57" cy="743"/>
                </a:xfrm>
                <a:custGeom>
                  <a:avLst/>
                  <a:gdLst>
                    <a:gd name="T0" fmla="*/ 26 w 191"/>
                    <a:gd name="T1" fmla="*/ 680 h 2028"/>
                    <a:gd name="T2" fmla="*/ 26 w 191"/>
                    <a:gd name="T3" fmla="*/ 63 h 2028"/>
                    <a:gd name="T4" fmla="*/ 24 w 191"/>
                    <a:gd name="T5" fmla="*/ 52 h 2028"/>
                    <a:gd name="T6" fmla="*/ 20 w 191"/>
                    <a:gd name="T7" fmla="*/ 45 h 2028"/>
                    <a:gd name="T8" fmla="*/ 14 w 191"/>
                    <a:gd name="T9" fmla="*/ 38 h 2028"/>
                    <a:gd name="T10" fmla="*/ 7 w 191"/>
                    <a:gd name="T11" fmla="*/ 35 h 2028"/>
                    <a:gd name="T12" fmla="*/ 0 w 191"/>
                    <a:gd name="T13" fmla="*/ 34 h 2028"/>
                    <a:gd name="T14" fmla="*/ 0 w 191"/>
                    <a:gd name="T15" fmla="*/ 0 h 2028"/>
                    <a:gd name="T16" fmla="*/ 11 w 191"/>
                    <a:gd name="T17" fmla="*/ 0 h 2028"/>
                    <a:gd name="T18" fmla="*/ 21 w 191"/>
                    <a:gd name="T19" fmla="*/ 3 h 2028"/>
                    <a:gd name="T20" fmla="*/ 31 w 191"/>
                    <a:gd name="T21" fmla="*/ 8 h 2028"/>
                    <a:gd name="T22" fmla="*/ 39 w 191"/>
                    <a:gd name="T23" fmla="*/ 16 h 2028"/>
                    <a:gd name="T24" fmla="*/ 47 w 191"/>
                    <a:gd name="T25" fmla="*/ 25 h 2028"/>
                    <a:gd name="T26" fmla="*/ 52 w 191"/>
                    <a:gd name="T27" fmla="*/ 36 h 2028"/>
                    <a:gd name="T28" fmla="*/ 56 w 191"/>
                    <a:gd name="T29" fmla="*/ 48 h 2028"/>
                    <a:gd name="T30" fmla="*/ 57 w 191"/>
                    <a:gd name="T31" fmla="*/ 64 h 2028"/>
                    <a:gd name="T32" fmla="*/ 57 w 191"/>
                    <a:gd name="T33" fmla="*/ 683 h 2028"/>
                    <a:gd name="T34" fmla="*/ 56 w 191"/>
                    <a:gd name="T35" fmla="*/ 695 h 2028"/>
                    <a:gd name="T36" fmla="*/ 52 w 191"/>
                    <a:gd name="T37" fmla="*/ 707 h 2028"/>
                    <a:gd name="T38" fmla="*/ 47 w 191"/>
                    <a:gd name="T39" fmla="*/ 718 h 2028"/>
                    <a:gd name="T40" fmla="*/ 40 w 191"/>
                    <a:gd name="T41" fmla="*/ 727 h 2028"/>
                    <a:gd name="T42" fmla="*/ 31 w 191"/>
                    <a:gd name="T43" fmla="*/ 735 h 2028"/>
                    <a:gd name="T44" fmla="*/ 21 w 191"/>
                    <a:gd name="T45" fmla="*/ 740 h 2028"/>
                    <a:gd name="T46" fmla="*/ 11 w 191"/>
                    <a:gd name="T47" fmla="*/ 743 h 2028"/>
                    <a:gd name="T48" fmla="*/ 0 w 191"/>
                    <a:gd name="T49" fmla="*/ 743 h 2028"/>
                    <a:gd name="T50" fmla="*/ 0 w 191"/>
                    <a:gd name="T51" fmla="*/ 709 h 2028"/>
                    <a:gd name="T52" fmla="*/ 8 w 191"/>
                    <a:gd name="T53" fmla="*/ 708 h 2028"/>
                    <a:gd name="T54" fmla="*/ 15 w 191"/>
                    <a:gd name="T55" fmla="*/ 705 h 2028"/>
                    <a:gd name="T56" fmla="*/ 20 w 191"/>
                    <a:gd name="T57" fmla="*/ 698 h 2028"/>
                    <a:gd name="T58" fmla="*/ 24 w 191"/>
                    <a:gd name="T59" fmla="*/ 691 h 2028"/>
                    <a:gd name="T60" fmla="*/ 26 w 191"/>
                    <a:gd name="T61" fmla="*/ 680 h 2028"/>
                    <a:gd name="T62" fmla="*/ 26 w 191"/>
                    <a:gd name="T63" fmla="*/ 680 h 20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1"/>
                    <a:gd name="T97" fmla="*/ 0 h 2028"/>
                    <a:gd name="T98" fmla="*/ 191 w 191"/>
                    <a:gd name="T99" fmla="*/ 2028 h 20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1" h="2028">
                      <a:moveTo>
                        <a:pt x="86" y="1855"/>
                      </a:moveTo>
                      <a:lnTo>
                        <a:pt x="86" y="172"/>
                      </a:lnTo>
                      <a:lnTo>
                        <a:pt x="81" y="142"/>
                      </a:lnTo>
                      <a:lnTo>
                        <a:pt x="66" y="122"/>
                      </a:lnTo>
                      <a:lnTo>
                        <a:pt x="48" y="105"/>
                      </a:lnTo>
                      <a:lnTo>
                        <a:pt x="25" y="95"/>
                      </a:lnTo>
                      <a:lnTo>
                        <a:pt x="0" y="94"/>
                      </a:lnTo>
                      <a:lnTo>
                        <a:pt x="0" y="0"/>
                      </a:lnTo>
                      <a:lnTo>
                        <a:pt x="37" y="0"/>
                      </a:lnTo>
                      <a:lnTo>
                        <a:pt x="72" y="7"/>
                      </a:lnTo>
                      <a:lnTo>
                        <a:pt x="103" y="23"/>
                      </a:lnTo>
                      <a:lnTo>
                        <a:pt x="132" y="43"/>
                      </a:lnTo>
                      <a:lnTo>
                        <a:pt x="156" y="69"/>
                      </a:lnTo>
                      <a:lnTo>
                        <a:pt x="174" y="99"/>
                      </a:lnTo>
                      <a:lnTo>
                        <a:pt x="187" y="131"/>
                      </a:lnTo>
                      <a:lnTo>
                        <a:pt x="191" y="175"/>
                      </a:lnTo>
                      <a:lnTo>
                        <a:pt x="190" y="1864"/>
                      </a:lnTo>
                      <a:lnTo>
                        <a:pt x="187" y="1896"/>
                      </a:lnTo>
                      <a:lnTo>
                        <a:pt x="174" y="1929"/>
                      </a:lnTo>
                      <a:lnTo>
                        <a:pt x="157" y="1960"/>
                      </a:lnTo>
                      <a:lnTo>
                        <a:pt x="134" y="1985"/>
                      </a:lnTo>
                      <a:lnTo>
                        <a:pt x="104" y="2006"/>
                      </a:lnTo>
                      <a:lnTo>
                        <a:pt x="72" y="2020"/>
                      </a:lnTo>
                      <a:lnTo>
                        <a:pt x="38" y="2028"/>
                      </a:lnTo>
                      <a:lnTo>
                        <a:pt x="1" y="2028"/>
                      </a:lnTo>
                      <a:lnTo>
                        <a:pt x="1" y="1934"/>
                      </a:lnTo>
                      <a:lnTo>
                        <a:pt x="27" y="1932"/>
                      </a:lnTo>
                      <a:lnTo>
                        <a:pt x="49" y="1924"/>
                      </a:lnTo>
                      <a:lnTo>
                        <a:pt x="67" y="1906"/>
                      </a:lnTo>
                      <a:lnTo>
                        <a:pt x="81" y="1886"/>
                      </a:lnTo>
                      <a:lnTo>
                        <a:pt x="86" y="1855"/>
                      </a:lnTo>
                      <a:close/>
                    </a:path>
                  </a:pathLst>
                </a:custGeom>
                <a:solidFill>
                  <a:srgbClr val="000000"/>
                </a:solidFill>
                <a:ln w="9525">
                  <a:noFill/>
                  <a:round/>
                  <a:headEnd/>
                  <a:tailEnd/>
                </a:ln>
              </p:spPr>
              <p:txBody>
                <a:bodyPr wrap="none" anchor="ctr"/>
                <a:lstStyle/>
                <a:p>
                  <a:endParaRPr lang="en-IN"/>
                </a:p>
              </p:txBody>
            </p:sp>
            <p:sp>
              <p:nvSpPr>
                <p:cNvPr id="1113" name="Freeform 39"/>
                <p:cNvSpPr>
                  <a:spLocks noChangeArrowheads="1"/>
                </p:cNvSpPr>
                <p:nvPr/>
              </p:nvSpPr>
              <p:spPr bwMode="auto">
                <a:xfrm>
                  <a:off x="869" y="1376"/>
                  <a:ext cx="999" cy="34"/>
                </a:xfrm>
                <a:custGeom>
                  <a:avLst/>
                  <a:gdLst>
                    <a:gd name="T0" fmla="*/ 0 w 3363"/>
                    <a:gd name="T1" fmla="*/ 34 h 95"/>
                    <a:gd name="T2" fmla="*/ 999 w 3363"/>
                    <a:gd name="T3" fmla="*/ 34 h 95"/>
                    <a:gd name="T4" fmla="*/ 999 w 3363"/>
                    <a:gd name="T5" fmla="*/ 0 h 95"/>
                    <a:gd name="T6" fmla="*/ 0 w 3363"/>
                    <a:gd name="T7" fmla="*/ 0 h 95"/>
                    <a:gd name="T8" fmla="*/ 0 w 3363"/>
                    <a:gd name="T9" fmla="*/ 34 h 95"/>
                    <a:gd name="T10" fmla="*/ 0 w 3363"/>
                    <a:gd name="T11" fmla="*/ 34 h 95"/>
                    <a:gd name="T12" fmla="*/ 0 60000 65536"/>
                    <a:gd name="T13" fmla="*/ 0 60000 65536"/>
                    <a:gd name="T14" fmla="*/ 0 60000 65536"/>
                    <a:gd name="T15" fmla="*/ 0 60000 65536"/>
                    <a:gd name="T16" fmla="*/ 0 60000 65536"/>
                    <a:gd name="T17" fmla="*/ 0 60000 65536"/>
                    <a:gd name="T18" fmla="*/ 0 w 3363"/>
                    <a:gd name="T19" fmla="*/ 0 h 95"/>
                    <a:gd name="T20" fmla="*/ 3363 w 3363"/>
                    <a:gd name="T21" fmla="*/ 95 h 95"/>
                  </a:gdLst>
                  <a:ahLst/>
                  <a:cxnLst>
                    <a:cxn ang="T12">
                      <a:pos x="T0" y="T1"/>
                    </a:cxn>
                    <a:cxn ang="T13">
                      <a:pos x="T2" y="T3"/>
                    </a:cxn>
                    <a:cxn ang="T14">
                      <a:pos x="T4" y="T5"/>
                    </a:cxn>
                    <a:cxn ang="T15">
                      <a:pos x="T6" y="T7"/>
                    </a:cxn>
                    <a:cxn ang="T16">
                      <a:pos x="T8" y="T9"/>
                    </a:cxn>
                    <a:cxn ang="T17">
                      <a:pos x="T10" y="T11"/>
                    </a:cxn>
                  </a:cxnLst>
                  <a:rect l="T18" t="T19" r="T20" b="T21"/>
                  <a:pathLst>
                    <a:path w="3363" h="95">
                      <a:moveTo>
                        <a:pt x="0" y="95"/>
                      </a:moveTo>
                      <a:lnTo>
                        <a:pt x="3363" y="95"/>
                      </a:lnTo>
                      <a:lnTo>
                        <a:pt x="3363" y="0"/>
                      </a:lnTo>
                      <a:lnTo>
                        <a:pt x="0" y="0"/>
                      </a:lnTo>
                      <a:lnTo>
                        <a:pt x="0" y="95"/>
                      </a:lnTo>
                      <a:close/>
                    </a:path>
                  </a:pathLst>
                </a:custGeom>
                <a:solidFill>
                  <a:srgbClr val="000000"/>
                </a:solidFill>
                <a:ln w="9525">
                  <a:noFill/>
                  <a:round/>
                  <a:headEnd/>
                  <a:tailEnd/>
                </a:ln>
              </p:spPr>
              <p:txBody>
                <a:bodyPr wrap="none" anchor="ctr"/>
                <a:lstStyle/>
                <a:p>
                  <a:endParaRPr lang="en-IN"/>
                </a:p>
              </p:txBody>
            </p:sp>
            <p:sp>
              <p:nvSpPr>
                <p:cNvPr id="1114" name="Freeform 40"/>
                <p:cNvSpPr>
                  <a:spLocks noChangeArrowheads="1"/>
                </p:cNvSpPr>
                <p:nvPr/>
              </p:nvSpPr>
              <p:spPr bwMode="auto">
                <a:xfrm>
                  <a:off x="869" y="2083"/>
                  <a:ext cx="999" cy="35"/>
                </a:xfrm>
                <a:custGeom>
                  <a:avLst/>
                  <a:gdLst>
                    <a:gd name="T0" fmla="*/ 0 w 3363"/>
                    <a:gd name="T1" fmla="*/ 35 h 96"/>
                    <a:gd name="T2" fmla="*/ 999 w 3363"/>
                    <a:gd name="T3" fmla="*/ 35 h 96"/>
                    <a:gd name="T4" fmla="*/ 999 w 3363"/>
                    <a:gd name="T5" fmla="*/ 0 h 96"/>
                    <a:gd name="T6" fmla="*/ 0 w 3363"/>
                    <a:gd name="T7" fmla="*/ 0 h 96"/>
                    <a:gd name="T8" fmla="*/ 0 w 3363"/>
                    <a:gd name="T9" fmla="*/ 35 h 96"/>
                    <a:gd name="T10" fmla="*/ 0 w 3363"/>
                    <a:gd name="T11" fmla="*/ 35 h 96"/>
                    <a:gd name="T12" fmla="*/ 0 60000 65536"/>
                    <a:gd name="T13" fmla="*/ 0 60000 65536"/>
                    <a:gd name="T14" fmla="*/ 0 60000 65536"/>
                    <a:gd name="T15" fmla="*/ 0 60000 65536"/>
                    <a:gd name="T16" fmla="*/ 0 60000 65536"/>
                    <a:gd name="T17" fmla="*/ 0 60000 65536"/>
                    <a:gd name="T18" fmla="*/ 0 w 3363"/>
                    <a:gd name="T19" fmla="*/ 0 h 96"/>
                    <a:gd name="T20" fmla="*/ 3363 w 3363"/>
                    <a:gd name="T21" fmla="*/ 96 h 96"/>
                  </a:gdLst>
                  <a:ahLst/>
                  <a:cxnLst>
                    <a:cxn ang="T12">
                      <a:pos x="T0" y="T1"/>
                    </a:cxn>
                    <a:cxn ang="T13">
                      <a:pos x="T2" y="T3"/>
                    </a:cxn>
                    <a:cxn ang="T14">
                      <a:pos x="T4" y="T5"/>
                    </a:cxn>
                    <a:cxn ang="T15">
                      <a:pos x="T6" y="T7"/>
                    </a:cxn>
                    <a:cxn ang="T16">
                      <a:pos x="T8" y="T9"/>
                    </a:cxn>
                    <a:cxn ang="T17">
                      <a:pos x="T10" y="T11"/>
                    </a:cxn>
                  </a:cxnLst>
                  <a:rect l="T18" t="T19" r="T20" b="T21"/>
                  <a:pathLst>
                    <a:path w="3363" h="96">
                      <a:moveTo>
                        <a:pt x="0" y="96"/>
                      </a:moveTo>
                      <a:lnTo>
                        <a:pt x="3363" y="96"/>
                      </a:lnTo>
                      <a:lnTo>
                        <a:pt x="3363" y="0"/>
                      </a:lnTo>
                      <a:lnTo>
                        <a:pt x="0" y="0"/>
                      </a:lnTo>
                      <a:lnTo>
                        <a:pt x="0" y="96"/>
                      </a:lnTo>
                      <a:close/>
                    </a:path>
                  </a:pathLst>
                </a:custGeom>
                <a:solidFill>
                  <a:srgbClr val="000000"/>
                </a:solidFill>
                <a:ln w="9525">
                  <a:noFill/>
                  <a:round/>
                  <a:headEnd/>
                  <a:tailEnd/>
                </a:ln>
              </p:spPr>
              <p:txBody>
                <a:bodyPr wrap="none" anchor="ctr"/>
                <a:lstStyle/>
                <a:p>
                  <a:endParaRPr lang="en-IN"/>
                </a:p>
              </p:txBody>
            </p:sp>
            <p:sp>
              <p:nvSpPr>
                <p:cNvPr id="1115" name="Freeform 41"/>
                <p:cNvSpPr>
                  <a:spLocks noChangeArrowheads="1"/>
                </p:cNvSpPr>
                <p:nvPr/>
              </p:nvSpPr>
              <p:spPr bwMode="auto">
                <a:xfrm>
                  <a:off x="828" y="1403"/>
                  <a:ext cx="310" cy="374"/>
                </a:xfrm>
                <a:custGeom>
                  <a:avLst/>
                  <a:gdLst>
                    <a:gd name="T0" fmla="*/ 233 w 1046"/>
                    <a:gd name="T1" fmla="*/ 0 h 1023"/>
                    <a:gd name="T2" fmla="*/ 277 w 1046"/>
                    <a:gd name="T3" fmla="*/ 0 h 1023"/>
                    <a:gd name="T4" fmla="*/ 293 w 1046"/>
                    <a:gd name="T5" fmla="*/ 35 h 1023"/>
                    <a:gd name="T6" fmla="*/ 301 w 1046"/>
                    <a:gd name="T7" fmla="*/ 63 h 1023"/>
                    <a:gd name="T8" fmla="*/ 307 w 1046"/>
                    <a:gd name="T9" fmla="*/ 93 h 1023"/>
                    <a:gd name="T10" fmla="*/ 310 w 1046"/>
                    <a:gd name="T11" fmla="*/ 123 h 1023"/>
                    <a:gd name="T12" fmla="*/ 309 w 1046"/>
                    <a:gd name="T13" fmla="*/ 153 h 1023"/>
                    <a:gd name="T14" fmla="*/ 306 w 1046"/>
                    <a:gd name="T15" fmla="*/ 183 h 1023"/>
                    <a:gd name="T16" fmla="*/ 299 w 1046"/>
                    <a:gd name="T17" fmla="*/ 212 h 1023"/>
                    <a:gd name="T18" fmla="*/ 289 w 1046"/>
                    <a:gd name="T19" fmla="*/ 240 h 1023"/>
                    <a:gd name="T20" fmla="*/ 277 w 1046"/>
                    <a:gd name="T21" fmla="*/ 266 h 1023"/>
                    <a:gd name="T22" fmla="*/ 262 w 1046"/>
                    <a:gd name="T23" fmla="*/ 290 h 1023"/>
                    <a:gd name="T24" fmla="*/ 244 w 1046"/>
                    <a:gd name="T25" fmla="*/ 312 h 1023"/>
                    <a:gd name="T26" fmla="*/ 225 w 1046"/>
                    <a:gd name="T27" fmla="*/ 330 h 1023"/>
                    <a:gd name="T28" fmla="*/ 204 w 1046"/>
                    <a:gd name="T29" fmla="*/ 346 h 1023"/>
                    <a:gd name="T30" fmla="*/ 180 w 1046"/>
                    <a:gd name="T31" fmla="*/ 359 h 1023"/>
                    <a:gd name="T32" fmla="*/ 156 w 1046"/>
                    <a:gd name="T33" fmla="*/ 367 h 1023"/>
                    <a:gd name="T34" fmla="*/ 132 w 1046"/>
                    <a:gd name="T35" fmla="*/ 373 h 1023"/>
                    <a:gd name="T36" fmla="*/ 107 w 1046"/>
                    <a:gd name="T37" fmla="*/ 374 h 1023"/>
                    <a:gd name="T38" fmla="*/ 82 w 1046"/>
                    <a:gd name="T39" fmla="*/ 371 h 1023"/>
                    <a:gd name="T40" fmla="*/ 58 w 1046"/>
                    <a:gd name="T41" fmla="*/ 365 h 1023"/>
                    <a:gd name="T42" fmla="*/ 34 w 1046"/>
                    <a:gd name="T43" fmla="*/ 355 h 1023"/>
                    <a:gd name="T44" fmla="*/ 4 w 1046"/>
                    <a:gd name="T45" fmla="*/ 336 h 1023"/>
                    <a:gd name="T46" fmla="*/ 0 w 1046"/>
                    <a:gd name="T47" fmla="*/ 284 h 1023"/>
                    <a:gd name="T48" fmla="*/ 21 w 1046"/>
                    <a:gd name="T49" fmla="*/ 300 h 1023"/>
                    <a:gd name="T50" fmla="*/ 39 w 1046"/>
                    <a:gd name="T51" fmla="*/ 312 h 1023"/>
                    <a:gd name="T52" fmla="*/ 58 w 1046"/>
                    <a:gd name="T53" fmla="*/ 321 h 1023"/>
                    <a:gd name="T54" fmla="*/ 78 w 1046"/>
                    <a:gd name="T55" fmla="*/ 328 h 1023"/>
                    <a:gd name="T56" fmla="*/ 99 w 1046"/>
                    <a:gd name="T57" fmla="*/ 332 h 1023"/>
                    <a:gd name="T58" fmla="*/ 119 w 1046"/>
                    <a:gd name="T59" fmla="*/ 332 h 1023"/>
                    <a:gd name="T60" fmla="*/ 139 w 1046"/>
                    <a:gd name="T61" fmla="*/ 329 h 1023"/>
                    <a:gd name="T62" fmla="*/ 160 w 1046"/>
                    <a:gd name="T63" fmla="*/ 323 h 1023"/>
                    <a:gd name="T64" fmla="*/ 179 w 1046"/>
                    <a:gd name="T65" fmla="*/ 314 h 1023"/>
                    <a:gd name="T66" fmla="*/ 197 w 1046"/>
                    <a:gd name="T67" fmla="*/ 303 h 1023"/>
                    <a:gd name="T68" fmla="*/ 214 w 1046"/>
                    <a:gd name="T69" fmla="*/ 288 h 1023"/>
                    <a:gd name="T70" fmla="*/ 229 w 1046"/>
                    <a:gd name="T71" fmla="*/ 271 h 1023"/>
                    <a:gd name="T72" fmla="*/ 243 w 1046"/>
                    <a:gd name="T73" fmla="*/ 253 h 1023"/>
                    <a:gd name="T74" fmla="*/ 254 w 1046"/>
                    <a:gd name="T75" fmla="*/ 231 h 1023"/>
                    <a:gd name="T76" fmla="*/ 263 w 1046"/>
                    <a:gd name="T77" fmla="*/ 209 h 1023"/>
                    <a:gd name="T78" fmla="*/ 270 w 1046"/>
                    <a:gd name="T79" fmla="*/ 185 h 1023"/>
                    <a:gd name="T80" fmla="*/ 274 w 1046"/>
                    <a:gd name="T81" fmla="*/ 161 h 1023"/>
                    <a:gd name="T82" fmla="*/ 276 w 1046"/>
                    <a:gd name="T83" fmla="*/ 136 h 1023"/>
                    <a:gd name="T84" fmla="*/ 274 w 1046"/>
                    <a:gd name="T85" fmla="*/ 111 h 1023"/>
                    <a:gd name="T86" fmla="*/ 271 w 1046"/>
                    <a:gd name="T87" fmla="*/ 86 h 1023"/>
                    <a:gd name="T88" fmla="*/ 265 w 1046"/>
                    <a:gd name="T89" fmla="*/ 63 h 1023"/>
                    <a:gd name="T90" fmla="*/ 256 w 1046"/>
                    <a:gd name="T91" fmla="*/ 39 h 1023"/>
                    <a:gd name="T92" fmla="*/ 245 w 1046"/>
                    <a:gd name="T93" fmla="*/ 18 h 1023"/>
                    <a:gd name="T94" fmla="*/ 233 w 1046"/>
                    <a:gd name="T95" fmla="*/ 0 h 1023"/>
                    <a:gd name="T96" fmla="*/ 233 w 1046"/>
                    <a:gd name="T97" fmla="*/ 0 h 102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46"/>
                    <a:gd name="T148" fmla="*/ 0 h 1023"/>
                    <a:gd name="T149" fmla="*/ 1046 w 1046"/>
                    <a:gd name="T150" fmla="*/ 1023 h 102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46" h="1023">
                      <a:moveTo>
                        <a:pt x="785" y="0"/>
                      </a:moveTo>
                      <a:lnTo>
                        <a:pt x="934" y="0"/>
                      </a:lnTo>
                      <a:lnTo>
                        <a:pt x="988" y="96"/>
                      </a:lnTo>
                      <a:lnTo>
                        <a:pt x="1017" y="173"/>
                      </a:lnTo>
                      <a:lnTo>
                        <a:pt x="1037" y="254"/>
                      </a:lnTo>
                      <a:lnTo>
                        <a:pt x="1046" y="336"/>
                      </a:lnTo>
                      <a:lnTo>
                        <a:pt x="1043" y="419"/>
                      </a:lnTo>
                      <a:lnTo>
                        <a:pt x="1032" y="500"/>
                      </a:lnTo>
                      <a:lnTo>
                        <a:pt x="1009" y="580"/>
                      </a:lnTo>
                      <a:lnTo>
                        <a:pt x="976" y="656"/>
                      </a:lnTo>
                      <a:lnTo>
                        <a:pt x="934" y="728"/>
                      </a:lnTo>
                      <a:lnTo>
                        <a:pt x="883" y="794"/>
                      </a:lnTo>
                      <a:lnTo>
                        <a:pt x="824" y="853"/>
                      </a:lnTo>
                      <a:lnTo>
                        <a:pt x="759" y="904"/>
                      </a:lnTo>
                      <a:lnTo>
                        <a:pt x="687" y="947"/>
                      </a:lnTo>
                      <a:lnTo>
                        <a:pt x="609" y="982"/>
                      </a:lnTo>
                      <a:lnTo>
                        <a:pt x="528" y="1005"/>
                      </a:lnTo>
                      <a:lnTo>
                        <a:pt x="446" y="1019"/>
                      </a:lnTo>
                      <a:lnTo>
                        <a:pt x="361" y="1023"/>
                      </a:lnTo>
                      <a:lnTo>
                        <a:pt x="277" y="1015"/>
                      </a:lnTo>
                      <a:lnTo>
                        <a:pt x="195" y="999"/>
                      </a:lnTo>
                      <a:lnTo>
                        <a:pt x="115" y="971"/>
                      </a:lnTo>
                      <a:lnTo>
                        <a:pt x="13" y="920"/>
                      </a:lnTo>
                      <a:lnTo>
                        <a:pt x="0" y="776"/>
                      </a:lnTo>
                      <a:lnTo>
                        <a:pt x="71" y="820"/>
                      </a:lnTo>
                      <a:lnTo>
                        <a:pt x="131" y="854"/>
                      </a:lnTo>
                      <a:lnTo>
                        <a:pt x="196" y="879"/>
                      </a:lnTo>
                      <a:lnTo>
                        <a:pt x="263" y="897"/>
                      </a:lnTo>
                      <a:lnTo>
                        <a:pt x="333" y="907"/>
                      </a:lnTo>
                      <a:lnTo>
                        <a:pt x="401" y="908"/>
                      </a:lnTo>
                      <a:lnTo>
                        <a:pt x="470" y="901"/>
                      </a:lnTo>
                      <a:lnTo>
                        <a:pt x="539" y="884"/>
                      </a:lnTo>
                      <a:lnTo>
                        <a:pt x="604" y="860"/>
                      </a:lnTo>
                      <a:lnTo>
                        <a:pt x="666" y="828"/>
                      </a:lnTo>
                      <a:lnTo>
                        <a:pt x="722" y="788"/>
                      </a:lnTo>
                      <a:lnTo>
                        <a:pt x="774" y="742"/>
                      </a:lnTo>
                      <a:lnTo>
                        <a:pt x="819" y="691"/>
                      </a:lnTo>
                      <a:lnTo>
                        <a:pt x="858" y="633"/>
                      </a:lnTo>
                      <a:lnTo>
                        <a:pt x="888" y="571"/>
                      </a:lnTo>
                      <a:lnTo>
                        <a:pt x="910" y="506"/>
                      </a:lnTo>
                      <a:lnTo>
                        <a:pt x="925" y="440"/>
                      </a:lnTo>
                      <a:lnTo>
                        <a:pt x="930" y="372"/>
                      </a:lnTo>
                      <a:lnTo>
                        <a:pt x="926" y="304"/>
                      </a:lnTo>
                      <a:lnTo>
                        <a:pt x="914" y="236"/>
                      </a:lnTo>
                      <a:lnTo>
                        <a:pt x="893" y="171"/>
                      </a:lnTo>
                      <a:lnTo>
                        <a:pt x="865" y="108"/>
                      </a:lnTo>
                      <a:lnTo>
                        <a:pt x="828" y="50"/>
                      </a:lnTo>
                      <a:lnTo>
                        <a:pt x="785" y="0"/>
                      </a:lnTo>
                      <a:close/>
                    </a:path>
                  </a:pathLst>
                </a:custGeom>
                <a:solidFill>
                  <a:srgbClr val="000000"/>
                </a:solidFill>
                <a:ln w="9525">
                  <a:noFill/>
                  <a:round/>
                  <a:headEnd/>
                  <a:tailEnd/>
                </a:ln>
              </p:spPr>
              <p:txBody>
                <a:bodyPr wrap="none" anchor="ctr"/>
                <a:lstStyle/>
                <a:p>
                  <a:endParaRPr lang="en-IN"/>
                </a:p>
              </p:txBody>
            </p:sp>
            <p:sp>
              <p:nvSpPr>
                <p:cNvPr id="1116" name="Freeform 42"/>
                <p:cNvSpPr>
                  <a:spLocks noChangeArrowheads="1"/>
                </p:cNvSpPr>
                <p:nvPr/>
              </p:nvSpPr>
              <p:spPr bwMode="auto">
                <a:xfrm>
                  <a:off x="1224" y="1457"/>
                  <a:ext cx="654" cy="571"/>
                </a:xfrm>
                <a:custGeom>
                  <a:avLst/>
                  <a:gdLst>
                    <a:gd name="T0" fmla="*/ 442 w 2204"/>
                    <a:gd name="T1" fmla="*/ 13 h 1561"/>
                    <a:gd name="T2" fmla="*/ 400 w 2204"/>
                    <a:gd name="T3" fmla="*/ 30 h 1561"/>
                    <a:gd name="T4" fmla="*/ 375 w 2204"/>
                    <a:gd name="T5" fmla="*/ 45 h 1561"/>
                    <a:gd name="T6" fmla="*/ 354 w 2204"/>
                    <a:gd name="T7" fmla="*/ 61 h 1561"/>
                    <a:gd name="T8" fmla="*/ 337 w 2204"/>
                    <a:gd name="T9" fmla="*/ 81 h 1561"/>
                    <a:gd name="T10" fmla="*/ 323 w 2204"/>
                    <a:gd name="T11" fmla="*/ 101 h 1561"/>
                    <a:gd name="T12" fmla="*/ 310 w 2204"/>
                    <a:gd name="T13" fmla="*/ 123 h 1561"/>
                    <a:gd name="T14" fmla="*/ 287 w 2204"/>
                    <a:gd name="T15" fmla="*/ 167 h 1561"/>
                    <a:gd name="T16" fmla="*/ 266 w 2204"/>
                    <a:gd name="T17" fmla="*/ 166 h 1561"/>
                    <a:gd name="T18" fmla="*/ 232 w 2204"/>
                    <a:gd name="T19" fmla="*/ 155 h 1561"/>
                    <a:gd name="T20" fmla="*/ 170 w 2204"/>
                    <a:gd name="T21" fmla="*/ 146 h 1561"/>
                    <a:gd name="T22" fmla="*/ 86 w 2204"/>
                    <a:gd name="T23" fmla="*/ 159 h 1561"/>
                    <a:gd name="T24" fmla="*/ 41 w 2204"/>
                    <a:gd name="T25" fmla="*/ 173 h 1561"/>
                    <a:gd name="T26" fmla="*/ 3 w 2204"/>
                    <a:gd name="T27" fmla="*/ 189 h 1561"/>
                    <a:gd name="T28" fmla="*/ 171 w 2204"/>
                    <a:gd name="T29" fmla="*/ 536 h 1561"/>
                    <a:gd name="T30" fmla="*/ 255 w 2204"/>
                    <a:gd name="T31" fmla="*/ 521 h 1561"/>
                    <a:gd name="T32" fmla="*/ 347 w 2204"/>
                    <a:gd name="T33" fmla="*/ 530 h 1561"/>
                    <a:gd name="T34" fmla="*/ 393 w 2204"/>
                    <a:gd name="T35" fmla="*/ 549 h 1561"/>
                    <a:gd name="T36" fmla="*/ 424 w 2204"/>
                    <a:gd name="T37" fmla="*/ 566 h 1561"/>
                    <a:gd name="T38" fmla="*/ 436 w 2204"/>
                    <a:gd name="T39" fmla="*/ 556 h 1561"/>
                    <a:gd name="T40" fmla="*/ 453 w 2204"/>
                    <a:gd name="T41" fmla="*/ 509 h 1561"/>
                    <a:gd name="T42" fmla="*/ 466 w 2204"/>
                    <a:gd name="T43" fmla="*/ 475 h 1561"/>
                    <a:gd name="T44" fmla="*/ 483 w 2204"/>
                    <a:gd name="T45" fmla="*/ 439 h 1561"/>
                    <a:gd name="T46" fmla="*/ 502 w 2204"/>
                    <a:gd name="T47" fmla="*/ 404 h 1561"/>
                    <a:gd name="T48" fmla="*/ 512 w 2204"/>
                    <a:gd name="T49" fmla="*/ 388 h 1561"/>
                    <a:gd name="T50" fmla="*/ 523 w 2204"/>
                    <a:gd name="T51" fmla="*/ 374 h 1561"/>
                    <a:gd name="T52" fmla="*/ 534 w 2204"/>
                    <a:gd name="T53" fmla="*/ 362 h 1561"/>
                    <a:gd name="T54" fmla="*/ 551 w 2204"/>
                    <a:gd name="T55" fmla="*/ 347 h 1561"/>
                    <a:gd name="T56" fmla="*/ 574 w 2204"/>
                    <a:gd name="T57" fmla="*/ 331 h 1561"/>
                    <a:gd name="T58" fmla="*/ 594 w 2204"/>
                    <a:gd name="T59" fmla="*/ 317 h 1561"/>
                    <a:gd name="T60" fmla="*/ 620 w 2204"/>
                    <a:gd name="T61" fmla="*/ 302 h 1561"/>
                    <a:gd name="T62" fmla="*/ 654 w 2204"/>
                    <a:gd name="T63" fmla="*/ 288 h 1561"/>
                    <a:gd name="T64" fmla="*/ 621 w 2204"/>
                    <a:gd name="T65" fmla="*/ 278 h 1561"/>
                    <a:gd name="T66" fmla="*/ 591 w 2204"/>
                    <a:gd name="T67" fmla="*/ 293 h 1561"/>
                    <a:gd name="T68" fmla="*/ 568 w 2204"/>
                    <a:gd name="T69" fmla="*/ 307 h 1561"/>
                    <a:gd name="T70" fmla="*/ 545 w 2204"/>
                    <a:gd name="T71" fmla="*/ 323 h 1561"/>
                    <a:gd name="T72" fmla="*/ 522 w 2204"/>
                    <a:gd name="T73" fmla="*/ 342 h 1561"/>
                    <a:gd name="T74" fmla="*/ 506 w 2204"/>
                    <a:gd name="T75" fmla="*/ 361 h 1561"/>
                    <a:gd name="T76" fmla="*/ 497 w 2204"/>
                    <a:gd name="T77" fmla="*/ 372 h 1561"/>
                    <a:gd name="T78" fmla="*/ 487 w 2204"/>
                    <a:gd name="T79" fmla="*/ 388 h 1561"/>
                    <a:gd name="T80" fmla="*/ 457 w 2204"/>
                    <a:gd name="T81" fmla="*/ 445 h 1561"/>
                    <a:gd name="T82" fmla="*/ 436 w 2204"/>
                    <a:gd name="T83" fmla="*/ 498 h 1561"/>
                    <a:gd name="T84" fmla="*/ 421 w 2204"/>
                    <a:gd name="T85" fmla="*/ 537 h 1561"/>
                    <a:gd name="T86" fmla="*/ 399 w 2204"/>
                    <a:gd name="T87" fmla="*/ 526 h 1561"/>
                    <a:gd name="T88" fmla="*/ 358 w 2204"/>
                    <a:gd name="T89" fmla="*/ 510 h 1561"/>
                    <a:gd name="T90" fmla="*/ 307 w 2204"/>
                    <a:gd name="T91" fmla="*/ 497 h 1561"/>
                    <a:gd name="T92" fmla="*/ 190 w 2204"/>
                    <a:gd name="T93" fmla="*/ 506 h 1561"/>
                    <a:gd name="T94" fmla="*/ 42 w 2204"/>
                    <a:gd name="T95" fmla="*/ 197 h 1561"/>
                    <a:gd name="T96" fmla="*/ 81 w 2204"/>
                    <a:gd name="T97" fmla="*/ 184 h 1561"/>
                    <a:gd name="T98" fmla="*/ 138 w 2204"/>
                    <a:gd name="T99" fmla="*/ 172 h 1561"/>
                    <a:gd name="T100" fmla="*/ 235 w 2204"/>
                    <a:gd name="T101" fmla="*/ 177 h 1561"/>
                    <a:gd name="T102" fmla="*/ 284 w 2204"/>
                    <a:gd name="T103" fmla="*/ 194 h 1561"/>
                    <a:gd name="T104" fmla="*/ 307 w 2204"/>
                    <a:gd name="T105" fmla="*/ 172 h 1561"/>
                    <a:gd name="T106" fmla="*/ 328 w 2204"/>
                    <a:gd name="T107" fmla="*/ 133 h 1561"/>
                    <a:gd name="T108" fmla="*/ 342 w 2204"/>
                    <a:gd name="T109" fmla="*/ 112 h 1561"/>
                    <a:gd name="T110" fmla="*/ 358 w 2204"/>
                    <a:gd name="T111" fmla="*/ 92 h 1561"/>
                    <a:gd name="T112" fmla="*/ 375 w 2204"/>
                    <a:gd name="T113" fmla="*/ 75 h 1561"/>
                    <a:gd name="T114" fmla="*/ 394 w 2204"/>
                    <a:gd name="T115" fmla="*/ 61 h 1561"/>
                    <a:gd name="T116" fmla="*/ 414 w 2204"/>
                    <a:gd name="T117" fmla="*/ 49 h 1561"/>
                    <a:gd name="T118" fmla="*/ 452 w 2204"/>
                    <a:gd name="T119" fmla="*/ 33 h 1561"/>
                    <a:gd name="T120" fmla="*/ 493 w 2204"/>
                    <a:gd name="T121" fmla="*/ 22 h 156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204"/>
                    <a:gd name="T184" fmla="*/ 0 h 1561"/>
                    <a:gd name="T185" fmla="*/ 2204 w 2204"/>
                    <a:gd name="T186" fmla="*/ 1561 h 156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204" h="1561">
                      <a:moveTo>
                        <a:pt x="1652" y="0"/>
                      </a:moveTo>
                      <a:lnTo>
                        <a:pt x="1593" y="11"/>
                      </a:lnTo>
                      <a:lnTo>
                        <a:pt x="1529" y="26"/>
                      </a:lnTo>
                      <a:lnTo>
                        <a:pt x="1491" y="35"/>
                      </a:lnTo>
                      <a:lnTo>
                        <a:pt x="1450" y="47"/>
                      </a:lnTo>
                      <a:lnTo>
                        <a:pt x="1410" y="61"/>
                      </a:lnTo>
                      <a:lnTo>
                        <a:pt x="1368" y="75"/>
                      </a:lnTo>
                      <a:lnTo>
                        <a:pt x="1347" y="83"/>
                      </a:lnTo>
                      <a:lnTo>
                        <a:pt x="1325" y="93"/>
                      </a:lnTo>
                      <a:lnTo>
                        <a:pt x="1305" y="102"/>
                      </a:lnTo>
                      <a:lnTo>
                        <a:pt x="1284" y="111"/>
                      </a:lnTo>
                      <a:lnTo>
                        <a:pt x="1265" y="122"/>
                      </a:lnTo>
                      <a:lnTo>
                        <a:pt x="1245" y="133"/>
                      </a:lnTo>
                      <a:lnTo>
                        <a:pt x="1227" y="144"/>
                      </a:lnTo>
                      <a:lnTo>
                        <a:pt x="1209" y="156"/>
                      </a:lnTo>
                      <a:lnTo>
                        <a:pt x="1192" y="168"/>
                      </a:lnTo>
                      <a:lnTo>
                        <a:pt x="1176" y="181"/>
                      </a:lnTo>
                      <a:lnTo>
                        <a:pt x="1162" y="194"/>
                      </a:lnTo>
                      <a:lnTo>
                        <a:pt x="1149" y="207"/>
                      </a:lnTo>
                      <a:lnTo>
                        <a:pt x="1137" y="222"/>
                      </a:lnTo>
                      <a:lnTo>
                        <a:pt x="1125" y="236"/>
                      </a:lnTo>
                      <a:lnTo>
                        <a:pt x="1112" y="250"/>
                      </a:lnTo>
                      <a:lnTo>
                        <a:pt x="1101" y="263"/>
                      </a:lnTo>
                      <a:lnTo>
                        <a:pt x="1090" y="276"/>
                      </a:lnTo>
                      <a:lnTo>
                        <a:pt x="1080" y="289"/>
                      </a:lnTo>
                      <a:lnTo>
                        <a:pt x="1072" y="301"/>
                      </a:lnTo>
                      <a:lnTo>
                        <a:pt x="1062" y="313"/>
                      </a:lnTo>
                      <a:lnTo>
                        <a:pt x="1044" y="337"/>
                      </a:lnTo>
                      <a:lnTo>
                        <a:pt x="1029" y="360"/>
                      </a:lnTo>
                      <a:lnTo>
                        <a:pt x="1002" y="400"/>
                      </a:lnTo>
                      <a:lnTo>
                        <a:pt x="982" y="432"/>
                      </a:lnTo>
                      <a:lnTo>
                        <a:pt x="967" y="456"/>
                      </a:lnTo>
                      <a:lnTo>
                        <a:pt x="956" y="478"/>
                      </a:lnTo>
                      <a:lnTo>
                        <a:pt x="946" y="473"/>
                      </a:lnTo>
                      <a:lnTo>
                        <a:pt x="919" y="463"/>
                      </a:lnTo>
                      <a:lnTo>
                        <a:pt x="898" y="455"/>
                      </a:lnTo>
                      <a:lnTo>
                        <a:pt x="875" y="447"/>
                      </a:lnTo>
                      <a:lnTo>
                        <a:pt x="847" y="438"/>
                      </a:lnTo>
                      <a:lnTo>
                        <a:pt x="816" y="430"/>
                      </a:lnTo>
                      <a:lnTo>
                        <a:pt x="782" y="423"/>
                      </a:lnTo>
                      <a:lnTo>
                        <a:pt x="745" y="416"/>
                      </a:lnTo>
                      <a:lnTo>
                        <a:pt x="704" y="410"/>
                      </a:lnTo>
                      <a:lnTo>
                        <a:pt x="662" y="405"/>
                      </a:lnTo>
                      <a:lnTo>
                        <a:pt x="573" y="400"/>
                      </a:lnTo>
                      <a:lnTo>
                        <a:pt x="476" y="405"/>
                      </a:lnTo>
                      <a:lnTo>
                        <a:pt x="380" y="418"/>
                      </a:lnTo>
                      <a:lnTo>
                        <a:pt x="333" y="426"/>
                      </a:lnTo>
                      <a:lnTo>
                        <a:pt x="290" y="435"/>
                      </a:lnTo>
                      <a:lnTo>
                        <a:pt x="248" y="444"/>
                      </a:lnTo>
                      <a:lnTo>
                        <a:pt x="209" y="454"/>
                      </a:lnTo>
                      <a:lnTo>
                        <a:pt x="172" y="465"/>
                      </a:lnTo>
                      <a:lnTo>
                        <a:pt x="139" y="473"/>
                      </a:lnTo>
                      <a:lnTo>
                        <a:pt x="107" y="483"/>
                      </a:lnTo>
                      <a:lnTo>
                        <a:pt x="80" y="491"/>
                      </a:lnTo>
                      <a:lnTo>
                        <a:pt x="37" y="507"/>
                      </a:lnTo>
                      <a:lnTo>
                        <a:pt x="10" y="517"/>
                      </a:lnTo>
                      <a:lnTo>
                        <a:pt x="0" y="520"/>
                      </a:lnTo>
                      <a:lnTo>
                        <a:pt x="495" y="1483"/>
                      </a:lnTo>
                      <a:lnTo>
                        <a:pt x="532" y="1474"/>
                      </a:lnTo>
                      <a:lnTo>
                        <a:pt x="575" y="1466"/>
                      </a:lnTo>
                      <a:lnTo>
                        <a:pt x="632" y="1455"/>
                      </a:lnTo>
                      <a:lnTo>
                        <a:pt x="698" y="1443"/>
                      </a:lnTo>
                      <a:lnTo>
                        <a:pt x="774" y="1434"/>
                      </a:lnTo>
                      <a:lnTo>
                        <a:pt x="858" y="1425"/>
                      </a:lnTo>
                      <a:lnTo>
                        <a:pt x="944" y="1419"/>
                      </a:lnTo>
                      <a:lnTo>
                        <a:pt x="1035" y="1424"/>
                      </a:lnTo>
                      <a:lnTo>
                        <a:pt x="1125" y="1440"/>
                      </a:lnTo>
                      <a:lnTo>
                        <a:pt x="1168" y="1449"/>
                      </a:lnTo>
                      <a:lnTo>
                        <a:pt x="1211" y="1461"/>
                      </a:lnTo>
                      <a:lnTo>
                        <a:pt x="1251" y="1474"/>
                      </a:lnTo>
                      <a:lnTo>
                        <a:pt x="1289" y="1488"/>
                      </a:lnTo>
                      <a:lnTo>
                        <a:pt x="1324" y="1501"/>
                      </a:lnTo>
                      <a:lnTo>
                        <a:pt x="1357" y="1514"/>
                      </a:lnTo>
                      <a:lnTo>
                        <a:pt x="1384" y="1526"/>
                      </a:lnTo>
                      <a:lnTo>
                        <a:pt x="1410" y="1538"/>
                      </a:lnTo>
                      <a:lnTo>
                        <a:pt x="1428" y="1548"/>
                      </a:lnTo>
                      <a:lnTo>
                        <a:pt x="1443" y="1555"/>
                      </a:lnTo>
                      <a:lnTo>
                        <a:pt x="1455" y="1561"/>
                      </a:lnTo>
                      <a:lnTo>
                        <a:pt x="1463" y="1542"/>
                      </a:lnTo>
                      <a:lnTo>
                        <a:pt x="1471" y="1519"/>
                      </a:lnTo>
                      <a:lnTo>
                        <a:pt x="1484" y="1490"/>
                      </a:lnTo>
                      <a:lnTo>
                        <a:pt x="1498" y="1454"/>
                      </a:lnTo>
                      <a:lnTo>
                        <a:pt x="1516" y="1414"/>
                      </a:lnTo>
                      <a:lnTo>
                        <a:pt x="1525" y="1391"/>
                      </a:lnTo>
                      <a:lnTo>
                        <a:pt x="1536" y="1369"/>
                      </a:lnTo>
                      <a:lnTo>
                        <a:pt x="1547" y="1346"/>
                      </a:lnTo>
                      <a:lnTo>
                        <a:pt x="1560" y="1323"/>
                      </a:lnTo>
                      <a:lnTo>
                        <a:pt x="1572" y="1298"/>
                      </a:lnTo>
                      <a:lnTo>
                        <a:pt x="1586" y="1273"/>
                      </a:lnTo>
                      <a:lnTo>
                        <a:pt x="1599" y="1248"/>
                      </a:lnTo>
                      <a:lnTo>
                        <a:pt x="1613" y="1224"/>
                      </a:lnTo>
                      <a:lnTo>
                        <a:pt x="1627" y="1200"/>
                      </a:lnTo>
                      <a:lnTo>
                        <a:pt x="1643" y="1175"/>
                      </a:lnTo>
                      <a:lnTo>
                        <a:pt x="1659" y="1151"/>
                      </a:lnTo>
                      <a:lnTo>
                        <a:pt x="1675" y="1128"/>
                      </a:lnTo>
                      <a:lnTo>
                        <a:pt x="1691" y="1105"/>
                      </a:lnTo>
                      <a:lnTo>
                        <a:pt x="1701" y="1094"/>
                      </a:lnTo>
                      <a:lnTo>
                        <a:pt x="1708" y="1083"/>
                      </a:lnTo>
                      <a:lnTo>
                        <a:pt x="1718" y="1073"/>
                      </a:lnTo>
                      <a:lnTo>
                        <a:pt x="1727" y="1062"/>
                      </a:lnTo>
                      <a:lnTo>
                        <a:pt x="1736" y="1052"/>
                      </a:lnTo>
                      <a:lnTo>
                        <a:pt x="1744" y="1041"/>
                      </a:lnTo>
                      <a:lnTo>
                        <a:pt x="1754" y="1032"/>
                      </a:lnTo>
                      <a:lnTo>
                        <a:pt x="1763" y="1023"/>
                      </a:lnTo>
                      <a:lnTo>
                        <a:pt x="1772" y="1014"/>
                      </a:lnTo>
                      <a:lnTo>
                        <a:pt x="1781" y="1005"/>
                      </a:lnTo>
                      <a:lnTo>
                        <a:pt x="1791" y="997"/>
                      </a:lnTo>
                      <a:lnTo>
                        <a:pt x="1801" y="990"/>
                      </a:lnTo>
                      <a:lnTo>
                        <a:pt x="1811" y="982"/>
                      </a:lnTo>
                      <a:lnTo>
                        <a:pt x="1820" y="975"/>
                      </a:lnTo>
                      <a:lnTo>
                        <a:pt x="1839" y="962"/>
                      </a:lnTo>
                      <a:lnTo>
                        <a:pt x="1858" y="949"/>
                      </a:lnTo>
                      <a:lnTo>
                        <a:pt x="1878" y="937"/>
                      </a:lnTo>
                      <a:lnTo>
                        <a:pt x="1897" y="925"/>
                      </a:lnTo>
                      <a:lnTo>
                        <a:pt x="1915" y="915"/>
                      </a:lnTo>
                      <a:lnTo>
                        <a:pt x="1933" y="904"/>
                      </a:lnTo>
                      <a:lnTo>
                        <a:pt x="1951" y="894"/>
                      </a:lnTo>
                      <a:lnTo>
                        <a:pt x="1968" y="884"/>
                      </a:lnTo>
                      <a:lnTo>
                        <a:pt x="1985" y="875"/>
                      </a:lnTo>
                      <a:lnTo>
                        <a:pt x="2001" y="867"/>
                      </a:lnTo>
                      <a:lnTo>
                        <a:pt x="2017" y="858"/>
                      </a:lnTo>
                      <a:lnTo>
                        <a:pt x="2033" y="852"/>
                      </a:lnTo>
                      <a:lnTo>
                        <a:pt x="2064" y="838"/>
                      </a:lnTo>
                      <a:lnTo>
                        <a:pt x="2091" y="826"/>
                      </a:lnTo>
                      <a:lnTo>
                        <a:pt x="2115" y="816"/>
                      </a:lnTo>
                      <a:lnTo>
                        <a:pt x="2137" y="807"/>
                      </a:lnTo>
                      <a:lnTo>
                        <a:pt x="2174" y="795"/>
                      </a:lnTo>
                      <a:lnTo>
                        <a:pt x="2204" y="786"/>
                      </a:lnTo>
                      <a:lnTo>
                        <a:pt x="2174" y="732"/>
                      </a:lnTo>
                      <a:lnTo>
                        <a:pt x="2160" y="737"/>
                      </a:lnTo>
                      <a:lnTo>
                        <a:pt x="2121" y="750"/>
                      </a:lnTo>
                      <a:lnTo>
                        <a:pt x="2094" y="760"/>
                      </a:lnTo>
                      <a:lnTo>
                        <a:pt x="2064" y="772"/>
                      </a:lnTo>
                      <a:lnTo>
                        <a:pt x="2029" y="785"/>
                      </a:lnTo>
                      <a:lnTo>
                        <a:pt x="2011" y="792"/>
                      </a:lnTo>
                      <a:lnTo>
                        <a:pt x="1992" y="801"/>
                      </a:lnTo>
                      <a:lnTo>
                        <a:pt x="1973" y="809"/>
                      </a:lnTo>
                      <a:lnTo>
                        <a:pt x="1954" y="819"/>
                      </a:lnTo>
                      <a:lnTo>
                        <a:pt x="1933" y="828"/>
                      </a:lnTo>
                      <a:lnTo>
                        <a:pt x="1914" y="838"/>
                      </a:lnTo>
                      <a:lnTo>
                        <a:pt x="1894" y="848"/>
                      </a:lnTo>
                      <a:lnTo>
                        <a:pt x="1874" y="860"/>
                      </a:lnTo>
                      <a:lnTo>
                        <a:pt x="1855" y="870"/>
                      </a:lnTo>
                      <a:lnTo>
                        <a:pt x="1835" y="882"/>
                      </a:lnTo>
                      <a:lnTo>
                        <a:pt x="1815" y="894"/>
                      </a:lnTo>
                      <a:lnTo>
                        <a:pt x="1797" y="908"/>
                      </a:lnTo>
                      <a:lnTo>
                        <a:pt x="1777" y="921"/>
                      </a:lnTo>
                      <a:lnTo>
                        <a:pt x="1760" y="934"/>
                      </a:lnTo>
                      <a:lnTo>
                        <a:pt x="1743" y="949"/>
                      </a:lnTo>
                      <a:lnTo>
                        <a:pt x="1726" y="963"/>
                      </a:lnTo>
                      <a:lnTo>
                        <a:pt x="1711" y="977"/>
                      </a:lnTo>
                      <a:lnTo>
                        <a:pt x="1704" y="986"/>
                      </a:lnTo>
                      <a:lnTo>
                        <a:pt x="1696" y="993"/>
                      </a:lnTo>
                      <a:lnTo>
                        <a:pt x="1689" y="1002"/>
                      </a:lnTo>
                      <a:lnTo>
                        <a:pt x="1681" y="1010"/>
                      </a:lnTo>
                      <a:lnTo>
                        <a:pt x="1674" y="1017"/>
                      </a:lnTo>
                      <a:lnTo>
                        <a:pt x="1668" y="1027"/>
                      </a:lnTo>
                      <a:lnTo>
                        <a:pt x="1661" y="1035"/>
                      </a:lnTo>
                      <a:lnTo>
                        <a:pt x="1654" y="1044"/>
                      </a:lnTo>
                      <a:lnTo>
                        <a:pt x="1641" y="1062"/>
                      </a:lnTo>
                      <a:lnTo>
                        <a:pt x="1614" y="1099"/>
                      </a:lnTo>
                      <a:lnTo>
                        <a:pt x="1588" y="1138"/>
                      </a:lnTo>
                      <a:lnTo>
                        <a:pt x="1565" y="1177"/>
                      </a:lnTo>
                      <a:lnTo>
                        <a:pt x="1541" y="1217"/>
                      </a:lnTo>
                      <a:lnTo>
                        <a:pt x="1520" y="1255"/>
                      </a:lnTo>
                      <a:lnTo>
                        <a:pt x="1501" y="1293"/>
                      </a:lnTo>
                      <a:lnTo>
                        <a:pt x="1484" y="1328"/>
                      </a:lnTo>
                      <a:lnTo>
                        <a:pt x="1468" y="1361"/>
                      </a:lnTo>
                      <a:lnTo>
                        <a:pt x="1454" y="1391"/>
                      </a:lnTo>
                      <a:lnTo>
                        <a:pt x="1442" y="1417"/>
                      </a:lnTo>
                      <a:lnTo>
                        <a:pt x="1426" y="1454"/>
                      </a:lnTo>
                      <a:lnTo>
                        <a:pt x="1420" y="1467"/>
                      </a:lnTo>
                      <a:lnTo>
                        <a:pt x="1407" y="1461"/>
                      </a:lnTo>
                      <a:lnTo>
                        <a:pt x="1391" y="1456"/>
                      </a:lnTo>
                      <a:lnTo>
                        <a:pt x="1370" y="1448"/>
                      </a:lnTo>
                      <a:lnTo>
                        <a:pt x="1345" y="1438"/>
                      </a:lnTo>
                      <a:lnTo>
                        <a:pt x="1315" y="1428"/>
                      </a:lnTo>
                      <a:lnTo>
                        <a:pt x="1282" y="1415"/>
                      </a:lnTo>
                      <a:lnTo>
                        <a:pt x="1245" y="1403"/>
                      </a:lnTo>
                      <a:lnTo>
                        <a:pt x="1206" y="1393"/>
                      </a:lnTo>
                      <a:lnTo>
                        <a:pt x="1165" y="1382"/>
                      </a:lnTo>
                      <a:lnTo>
                        <a:pt x="1122" y="1372"/>
                      </a:lnTo>
                      <a:lnTo>
                        <a:pt x="1079" y="1364"/>
                      </a:lnTo>
                      <a:lnTo>
                        <a:pt x="1036" y="1358"/>
                      </a:lnTo>
                      <a:lnTo>
                        <a:pt x="992" y="1353"/>
                      </a:lnTo>
                      <a:lnTo>
                        <a:pt x="908" y="1353"/>
                      </a:lnTo>
                      <a:lnTo>
                        <a:pt x="758" y="1367"/>
                      </a:lnTo>
                      <a:lnTo>
                        <a:pt x="639" y="1382"/>
                      </a:lnTo>
                      <a:lnTo>
                        <a:pt x="559" y="1393"/>
                      </a:lnTo>
                      <a:lnTo>
                        <a:pt x="530" y="1396"/>
                      </a:lnTo>
                      <a:lnTo>
                        <a:pt x="103" y="549"/>
                      </a:lnTo>
                      <a:lnTo>
                        <a:pt x="140" y="538"/>
                      </a:lnTo>
                      <a:lnTo>
                        <a:pt x="183" y="526"/>
                      </a:lnTo>
                      <a:lnTo>
                        <a:pt x="210" y="519"/>
                      </a:lnTo>
                      <a:lnTo>
                        <a:pt x="240" y="512"/>
                      </a:lnTo>
                      <a:lnTo>
                        <a:pt x="272" y="503"/>
                      </a:lnTo>
                      <a:lnTo>
                        <a:pt x="306" y="496"/>
                      </a:lnTo>
                      <a:lnTo>
                        <a:pt x="344" y="489"/>
                      </a:lnTo>
                      <a:lnTo>
                        <a:pt x="382" y="483"/>
                      </a:lnTo>
                      <a:lnTo>
                        <a:pt x="465" y="471"/>
                      </a:lnTo>
                      <a:lnTo>
                        <a:pt x="549" y="463"/>
                      </a:lnTo>
                      <a:lnTo>
                        <a:pt x="634" y="463"/>
                      </a:lnTo>
                      <a:lnTo>
                        <a:pt x="717" y="470"/>
                      </a:lnTo>
                      <a:lnTo>
                        <a:pt x="792" y="483"/>
                      </a:lnTo>
                      <a:lnTo>
                        <a:pt x="858" y="500"/>
                      </a:lnTo>
                      <a:lnTo>
                        <a:pt x="887" y="508"/>
                      </a:lnTo>
                      <a:lnTo>
                        <a:pt x="913" y="517"/>
                      </a:lnTo>
                      <a:lnTo>
                        <a:pt x="956" y="531"/>
                      </a:lnTo>
                      <a:lnTo>
                        <a:pt x="985" y="542"/>
                      </a:lnTo>
                      <a:lnTo>
                        <a:pt x="993" y="546"/>
                      </a:lnTo>
                      <a:lnTo>
                        <a:pt x="1013" y="508"/>
                      </a:lnTo>
                      <a:lnTo>
                        <a:pt x="1036" y="469"/>
                      </a:lnTo>
                      <a:lnTo>
                        <a:pt x="1050" y="444"/>
                      </a:lnTo>
                      <a:lnTo>
                        <a:pt x="1067" y="418"/>
                      </a:lnTo>
                      <a:lnTo>
                        <a:pt x="1085" y="390"/>
                      </a:lnTo>
                      <a:lnTo>
                        <a:pt x="1105" y="363"/>
                      </a:lnTo>
                      <a:lnTo>
                        <a:pt x="1116" y="348"/>
                      </a:lnTo>
                      <a:lnTo>
                        <a:pt x="1128" y="335"/>
                      </a:lnTo>
                      <a:lnTo>
                        <a:pt x="1139" y="321"/>
                      </a:lnTo>
                      <a:lnTo>
                        <a:pt x="1152" y="306"/>
                      </a:lnTo>
                      <a:lnTo>
                        <a:pt x="1164" y="292"/>
                      </a:lnTo>
                      <a:lnTo>
                        <a:pt x="1177" y="278"/>
                      </a:lnTo>
                      <a:lnTo>
                        <a:pt x="1191" y="265"/>
                      </a:lnTo>
                      <a:lnTo>
                        <a:pt x="1205" y="252"/>
                      </a:lnTo>
                      <a:lnTo>
                        <a:pt x="1218" y="239"/>
                      </a:lnTo>
                      <a:lnTo>
                        <a:pt x="1233" y="228"/>
                      </a:lnTo>
                      <a:lnTo>
                        <a:pt x="1249" y="216"/>
                      </a:lnTo>
                      <a:lnTo>
                        <a:pt x="1264" y="205"/>
                      </a:lnTo>
                      <a:lnTo>
                        <a:pt x="1280" y="194"/>
                      </a:lnTo>
                      <a:lnTo>
                        <a:pt x="1295" y="185"/>
                      </a:lnTo>
                      <a:lnTo>
                        <a:pt x="1311" y="176"/>
                      </a:lnTo>
                      <a:lnTo>
                        <a:pt x="1327" y="167"/>
                      </a:lnTo>
                      <a:lnTo>
                        <a:pt x="1345" y="157"/>
                      </a:lnTo>
                      <a:lnTo>
                        <a:pt x="1361" y="150"/>
                      </a:lnTo>
                      <a:lnTo>
                        <a:pt x="1378" y="141"/>
                      </a:lnTo>
                      <a:lnTo>
                        <a:pt x="1395" y="135"/>
                      </a:lnTo>
                      <a:lnTo>
                        <a:pt x="1428" y="121"/>
                      </a:lnTo>
                      <a:lnTo>
                        <a:pt x="1461" y="110"/>
                      </a:lnTo>
                      <a:lnTo>
                        <a:pt x="1493" y="99"/>
                      </a:lnTo>
                      <a:lnTo>
                        <a:pt x="1524" y="91"/>
                      </a:lnTo>
                      <a:lnTo>
                        <a:pt x="1552" y="82"/>
                      </a:lnTo>
                      <a:lnTo>
                        <a:pt x="1578" y="76"/>
                      </a:lnTo>
                      <a:lnTo>
                        <a:pt x="1621" y="67"/>
                      </a:lnTo>
                      <a:lnTo>
                        <a:pt x="1661" y="61"/>
                      </a:lnTo>
                      <a:lnTo>
                        <a:pt x="1652" y="0"/>
                      </a:lnTo>
                      <a:close/>
                    </a:path>
                  </a:pathLst>
                </a:custGeom>
                <a:solidFill>
                  <a:srgbClr val="000000"/>
                </a:solidFill>
                <a:ln w="9525">
                  <a:noFill/>
                  <a:round/>
                  <a:headEnd/>
                  <a:tailEnd/>
                </a:ln>
              </p:spPr>
              <p:txBody>
                <a:bodyPr wrap="none" anchor="ctr"/>
                <a:lstStyle/>
                <a:p>
                  <a:endParaRPr lang="en-IN"/>
                </a:p>
              </p:txBody>
            </p:sp>
            <p:sp>
              <p:nvSpPr>
                <p:cNvPr id="1117" name="Freeform 43"/>
                <p:cNvSpPr>
                  <a:spLocks noChangeArrowheads="1"/>
                </p:cNvSpPr>
                <p:nvPr/>
              </p:nvSpPr>
              <p:spPr bwMode="auto">
                <a:xfrm>
                  <a:off x="1703" y="1457"/>
                  <a:ext cx="178" cy="288"/>
                </a:xfrm>
                <a:custGeom>
                  <a:avLst/>
                  <a:gdLst>
                    <a:gd name="T0" fmla="*/ 0 w 599"/>
                    <a:gd name="T1" fmla="*/ 16 h 790"/>
                    <a:gd name="T2" fmla="*/ 151 w 599"/>
                    <a:gd name="T3" fmla="*/ 279 h 790"/>
                    <a:gd name="T4" fmla="*/ 178 w 599"/>
                    <a:gd name="T5" fmla="*/ 288 h 790"/>
                    <a:gd name="T6" fmla="*/ 11 w 599"/>
                    <a:gd name="T7" fmla="*/ 0 h 790"/>
                    <a:gd name="T8" fmla="*/ 0 w 599"/>
                    <a:gd name="T9" fmla="*/ 16 h 790"/>
                    <a:gd name="T10" fmla="*/ 0 w 599"/>
                    <a:gd name="T11" fmla="*/ 16 h 790"/>
                    <a:gd name="T12" fmla="*/ 0 60000 65536"/>
                    <a:gd name="T13" fmla="*/ 0 60000 65536"/>
                    <a:gd name="T14" fmla="*/ 0 60000 65536"/>
                    <a:gd name="T15" fmla="*/ 0 60000 65536"/>
                    <a:gd name="T16" fmla="*/ 0 60000 65536"/>
                    <a:gd name="T17" fmla="*/ 0 60000 65536"/>
                    <a:gd name="T18" fmla="*/ 0 w 599"/>
                    <a:gd name="T19" fmla="*/ 0 h 790"/>
                    <a:gd name="T20" fmla="*/ 599 w 599"/>
                    <a:gd name="T21" fmla="*/ 790 h 790"/>
                  </a:gdLst>
                  <a:ahLst/>
                  <a:cxnLst>
                    <a:cxn ang="T12">
                      <a:pos x="T0" y="T1"/>
                    </a:cxn>
                    <a:cxn ang="T13">
                      <a:pos x="T2" y="T3"/>
                    </a:cxn>
                    <a:cxn ang="T14">
                      <a:pos x="T4" y="T5"/>
                    </a:cxn>
                    <a:cxn ang="T15">
                      <a:pos x="T6" y="T7"/>
                    </a:cxn>
                    <a:cxn ang="T16">
                      <a:pos x="T8" y="T9"/>
                    </a:cxn>
                    <a:cxn ang="T17">
                      <a:pos x="T10" y="T11"/>
                    </a:cxn>
                  </a:cxnLst>
                  <a:rect l="T18" t="T19" r="T20" b="T21"/>
                  <a:pathLst>
                    <a:path w="599" h="790">
                      <a:moveTo>
                        <a:pt x="0" y="45"/>
                      </a:moveTo>
                      <a:lnTo>
                        <a:pt x="508" y="766"/>
                      </a:lnTo>
                      <a:lnTo>
                        <a:pt x="599" y="790"/>
                      </a:lnTo>
                      <a:lnTo>
                        <a:pt x="37" y="0"/>
                      </a:lnTo>
                      <a:lnTo>
                        <a:pt x="0" y="45"/>
                      </a:lnTo>
                      <a:close/>
                    </a:path>
                  </a:pathLst>
                </a:custGeom>
                <a:solidFill>
                  <a:srgbClr val="000000"/>
                </a:solidFill>
                <a:ln w="9525">
                  <a:noFill/>
                  <a:round/>
                  <a:headEnd/>
                  <a:tailEnd/>
                </a:ln>
              </p:spPr>
              <p:txBody>
                <a:bodyPr wrap="none" anchor="ctr"/>
                <a:lstStyle/>
                <a:p>
                  <a:endParaRPr lang="en-IN"/>
                </a:p>
              </p:txBody>
            </p:sp>
            <p:sp>
              <p:nvSpPr>
                <p:cNvPr id="1118" name="Freeform 44"/>
                <p:cNvSpPr>
                  <a:spLocks noChangeArrowheads="1"/>
                </p:cNvSpPr>
                <p:nvPr/>
              </p:nvSpPr>
              <p:spPr bwMode="auto">
                <a:xfrm>
                  <a:off x="1200" y="1680"/>
                  <a:ext cx="683" cy="390"/>
                </a:xfrm>
                <a:custGeom>
                  <a:avLst/>
                  <a:gdLst>
                    <a:gd name="T0" fmla="*/ 149 w 2298"/>
                    <a:gd name="T1" fmla="*/ 390 h 1063"/>
                    <a:gd name="T2" fmla="*/ 171 w 2298"/>
                    <a:gd name="T3" fmla="*/ 382 h 1063"/>
                    <a:gd name="T4" fmla="*/ 201 w 2298"/>
                    <a:gd name="T5" fmla="*/ 372 h 1063"/>
                    <a:gd name="T6" fmla="*/ 237 w 2298"/>
                    <a:gd name="T7" fmla="*/ 361 h 1063"/>
                    <a:gd name="T8" fmla="*/ 277 w 2298"/>
                    <a:gd name="T9" fmla="*/ 352 h 1063"/>
                    <a:gd name="T10" fmla="*/ 407 w 2298"/>
                    <a:gd name="T11" fmla="*/ 354 h 1063"/>
                    <a:gd name="T12" fmla="*/ 462 w 2298"/>
                    <a:gd name="T13" fmla="*/ 366 h 1063"/>
                    <a:gd name="T14" fmla="*/ 473 w 2298"/>
                    <a:gd name="T15" fmla="*/ 343 h 1063"/>
                    <a:gd name="T16" fmla="*/ 495 w 2298"/>
                    <a:gd name="T17" fmla="*/ 304 h 1063"/>
                    <a:gd name="T18" fmla="*/ 513 w 2298"/>
                    <a:gd name="T19" fmla="*/ 272 h 1063"/>
                    <a:gd name="T20" fmla="*/ 523 w 2298"/>
                    <a:gd name="T21" fmla="*/ 256 h 1063"/>
                    <a:gd name="T22" fmla="*/ 531 w 2298"/>
                    <a:gd name="T23" fmla="*/ 244 h 1063"/>
                    <a:gd name="T24" fmla="*/ 539 w 2298"/>
                    <a:gd name="T25" fmla="*/ 233 h 1063"/>
                    <a:gd name="T26" fmla="*/ 547 w 2298"/>
                    <a:gd name="T27" fmla="*/ 222 h 1063"/>
                    <a:gd name="T28" fmla="*/ 554 w 2298"/>
                    <a:gd name="T29" fmla="*/ 211 h 1063"/>
                    <a:gd name="T30" fmla="*/ 562 w 2298"/>
                    <a:gd name="T31" fmla="*/ 201 h 1063"/>
                    <a:gd name="T32" fmla="*/ 570 w 2298"/>
                    <a:gd name="T33" fmla="*/ 192 h 1063"/>
                    <a:gd name="T34" fmla="*/ 580 w 2298"/>
                    <a:gd name="T35" fmla="*/ 182 h 1063"/>
                    <a:gd name="T36" fmla="*/ 595 w 2298"/>
                    <a:gd name="T37" fmla="*/ 170 h 1063"/>
                    <a:gd name="T38" fmla="*/ 609 w 2298"/>
                    <a:gd name="T39" fmla="*/ 159 h 1063"/>
                    <a:gd name="T40" fmla="*/ 622 w 2298"/>
                    <a:gd name="T41" fmla="*/ 150 h 1063"/>
                    <a:gd name="T42" fmla="*/ 647 w 2298"/>
                    <a:gd name="T43" fmla="*/ 136 h 1063"/>
                    <a:gd name="T44" fmla="*/ 666 w 2298"/>
                    <a:gd name="T45" fmla="*/ 128 h 1063"/>
                    <a:gd name="T46" fmla="*/ 642 w 2298"/>
                    <a:gd name="T47" fmla="*/ 70 h 1063"/>
                    <a:gd name="T48" fmla="*/ 640 w 2298"/>
                    <a:gd name="T49" fmla="*/ 117 h 1063"/>
                    <a:gd name="T50" fmla="*/ 624 w 2298"/>
                    <a:gd name="T51" fmla="*/ 127 h 1063"/>
                    <a:gd name="T52" fmla="*/ 602 w 2298"/>
                    <a:gd name="T53" fmla="*/ 140 h 1063"/>
                    <a:gd name="T54" fmla="*/ 590 w 2298"/>
                    <a:gd name="T55" fmla="*/ 149 h 1063"/>
                    <a:gd name="T56" fmla="*/ 577 w 2298"/>
                    <a:gd name="T57" fmla="*/ 158 h 1063"/>
                    <a:gd name="T58" fmla="*/ 565 w 2298"/>
                    <a:gd name="T59" fmla="*/ 169 h 1063"/>
                    <a:gd name="T60" fmla="*/ 553 w 2298"/>
                    <a:gd name="T61" fmla="*/ 181 h 1063"/>
                    <a:gd name="T62" fmla="*/ 540 w 2298"/>
                    <a:gd name="T63" fmla="*/ 194 h 1063"/>
                    <a:gd name="T64" fmla="*/ 530 w 2298"/>
                    <a:gd name="T65" fmla="*/ 208 h 1063"/>
                    <a:gd name="T66" fmla="*/ 524 w 2298"/>
                    <a:gd name="T67" fmla="*/ 218 h 1063"/>
                    <a:gd name="T68" fmla="*/ 517 w 2298"/>
                    <a:gd name="T69" fmla="*/ 227 h 1063"/>
                    <a:gd name="T70" fmla="*/ 511 w 2298"/>
                    <a:gd name="T71" fmla="*/ 237 h 1063"/>
                    <a:gd name="T72" fmla="*/ 487 w 2298"/>
                    <a:gd name="T73" fmla="*/ 278 h 1063"/>
                    <a:gd name="T74" fmla="*/ 467 w 2298"/>
                    <a:gd name="T75" fmla="*/ 314 h 1063"/>
                    <a:gd name="T76" fmla="*/ 453 w 2298"/>
                    <a:gd name="T77" fmla="*/ 343 h 1063"/>
                    <a:gd name="T78" fmla="*/ 432 w 2298"/>
                    <a:gd name="T79" fmla="*/ 335 h 1063"/>
                    <a:gd name="T80" fmla="*/ 400 w 2298"/>
                    <a:gd name="T81" fmla="*/ 326 h 1063"/>
                    <a:gd name="T82" fmla="*/ 343 w 2298"/>
                    <a:gd name="T83" fmla="*/ 318 h 1063"/>
                    <a:gd name="T84" fmla="*/ 253 w 2298"/>
                    <a:gd name="T85" fmla="*/ 329 h 1063"/>
                    <a:gd name="T86" fmla="*/ 211 w 2298"/>
                    <a:gd name="T87" fmla="*/ 341 h 1063"/>
                    <a:gd name="T88" fmla="*/ 178 w 2298"/>
                    <a:gd name="T89" fmla="*/ 352 h 1063"/>
                    <a:gd name="T90" fmla="*/ 29 w 2298"/>
                    <a:gd name="T91" fmla="*/ 30 h 1063"/>
                    <a:gd name="T92" fmla="*/ 49 w 2298"/>
                    <a:gd name="T93" fmla="*/ 0 h 106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8"/>
                    <a:gd name="T142" fmla="*/ 0 h 1063"/>
                    <a:gd name="T143" fmla="*/ 2298 w 2298"/>
                    <a:gd name="T144" fmla="*/ 1063 h 106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8" h="1063">
                      <a:moveTo>
                        <a:pt x="166" y="0"/>
                      </a:moveTo>
                      <a:lnTo>
                        <a:pt x="0" y="43"/>
                      </a:lnTo>
                      <a:lnTo>
                        <a:pt x="501" y="1063"/>
                      </a:lnTo>
                      <a:lnTo>
                        <a:pt x="514" y="1060"/>
                      </a:lnTo>
                      <a:lnTo>
                        <a:pt x="550" y="1049"/>
                      </a:lnTo>
                      <a:lnTo>
                        <a:pt x="576" y="1041"/>
                      </a:lnTo>
                      <a:lnTo>
                        <a:pt x="605" y="1032"/>
                      </a:lnTo>
                      <a:lnTo>
                        <a:pt x="638" y="1022"/>
                      </a:lnTo>
                      <a:lnTo>
                        <a:pt x="676" y="1013"/>
                      </a:lnTo>
                      <a:lnTo>
                        <a:pt x="714" y="1003"/>
                      </a:lnTo>
                      <a:lnTo>
                        <a:pt x="756" y="994"/>
                      </a:lnTo>
                      <a:lnTo>
                        <a:pt x="799" y="984"/>
                      </a:lnTo>
                      <a:lnTo>
                        <a:pt x="843" y="974"/>
                      </a:lnTo>
                      <a:lnTo>
                        <a:pt x="888" y="967"/>
                      </a:lnTo>
                      <a:lnTo>
                        <a:pt x="932" y="959"/>
                      </a:lnTo>
                      <a:lnTo>
                        <a:pt x="1019" y="948"/>
                      </a:lnTo>
                      <a:lnTo>
                        <a:pt x="1199" y="948"/>
                      </a:lnTo>
                      <a:lnTo>
                        <a:pt x="1371" y="966"/>
                      </a:lnTo>
                      <a:lnTo>
                        <a:pt x="1443" y="977"/>
                      </a:lnTo>
                      <a:lnTo>
                        <a:pt x="1501" y="986"/>
                      </a:lnTo>
                      <a:lnTo>
                        <a:pt x="1553" y="997"/>
                      </a:lnTo>
                      <a:lnTo>
                        <a:pt x="1563" y="980"/>
                      </a:lnTo>
                      <a:lnTo>
                        <a:pt x="1575" y="960"/>
                      </a:lnTo>
                      <a:lnTo>
                        <a:pt x="1593" y="935"/>
                      </a:lnTo>
                      <a:lnTo>
                        <a:pt x="1613" y="902"/>
                      </a:lnTo>
                      <a:lnTo>
                        <a:pt x="1638" y="867"/>
                      </a:lnTo>
                      <a:lnTo>
                        <a:pt x="1665" y="828"/>
                      </a:lnTo>
                      <a:lnTo>
                        <a:pt x="1694" y="785"/>
                      </a:lnTo>
                      <a:lnTo>
                        <a:pt x="1710" y="764"/>
                      </a:lnTo>
                      <a:lnTo>
                        <a:pt x="1726" y="742"/>
                      </a:lnTo>
                      <a:lnTo>
                        <a:pt x="1743" y="720"/>
                      </a:lnTo>
                      <a:lnTo>
                        <a:pt x="1751" y="710"/>
                      </a:lnTo>
                      <a:lnTo>
                        <a:pt x="1759" y="699"/>
                      </a:lnTo>
                      <a:lnTo>
                        <a:pt x="1768" y="688"/>
                      </a:lnTo>
                      <a:lnTo>
                        <a:pt x="1776" y="677"/>
                      </a:lnTo>
                      <a:lnTo>
                        <a:pt x="1785" y="666"/>
                      </a:lnTo>
                      <a:lnTo>
                        <a:pt x="1794" y="655"/>
                      </a:lnTo>
                      <a:lnTo>
                        <a:pt x="1802" y="646"/>
                      </a:lnTo>
                      <a:lnTo>
                        <a:pt x="1812" y="635"/>
                      </a:lnTo>
                      <a:lnTo>
                        <a:pt x="1821" y="624"/>
                      </a:lnTo>
                      <a:lnTo>
                        <a:pt x="1829" y="615"/>
                      </a:lnTo>
                      <a:lnTo>
                        <a:pt x="1839" y="605"/>
                      </a:lnTo>
                      <a:lnTo>
                        <a:pt x="1848" y="595"/>
                      </a:lnTo>
                      <a:lnTo>
                        <a:pt x="1856" y="584"/>
                      </a:lnTo>
                      <a:lnTo>
                        <a:pt x="1865" y="575"/>
                      </a:lnTo>
                      <a:lnTo>
                        <a:pt x="1874" y="566"/>
                      </a:lnTo>
                      <a:lnTo>
                        <a:pt x="1883" y="557"/>
                      </a:lnTo>
                      <a:lnTo>
                        <a:pt x="1891" y="548"/>
                      </a:lnTo>
                      <a:lnTo>
                        <a:pt x="1901" y="540"/>
                      </a:lnTo>
                      <a:lnTo>
                        <a:pt x="1909" y="532"/>
                      </a:lnTo>
                      <a:lnTo>
                        <a:pt x="1918" y="523"/>
                      </a:lnTo>
                      <a:lnTo>
                        <a:pt x="1926" y="516"/>
                      </a:lnTo>
                      <a:lnTo>
                        <a:pt x="1935" y="509"/>
                      </a:lnTo>
                      <a:lnTo>
                        <a:pt x="1952" y="495"/>
                      </a:lnTo>
                      <a:lnTo>
                        <a:pt x="1968" y="483"/>
                      </a:lnTo>
                      <a:lnTo>
                        <a:pt x="1985" y="473"/>
                      </a:lnTo>
                      <a:lnTo>
                        <a:pt x="2001" y="462"/>
                      </a:lnTo>
                      <a:lnTo>
                        <a:pt x="2017" y="452"/>
                      </a:lnTo>
                      <a:lnTo>
                        <a:pt x="2033" y="443"/>
                      </a:lnTo>
                      <a:lnTo>
                        <a:pt x="2049" y="433"/>
                      </a:lnTo>
                      <a:lnTo>
                        <a:pt x="2064" y="424"/>
                      </a:lnTo>
                      <a:lnTo>
                        <a:pt x="2079" y="416"/>
                      </a:lnTo>
                      <a:lnTo>
                        <a:pt x="2094" y="409"/>
                      </a:lnTo>
                      <a:lnTo>
                        <a:pt x="2123" y="394"/>
                      </a:lnTo>
                      <a:lnTo>
                        <a:pt x="2150" y="382"/>
                      </a:lnTo>
                      <a:lnTo>
                        <a:pt x="2176" y="372"/>
                      </a:lnTo>
                      <a:lnTo>
                        <a:pt x="2199" y="362"/>
                      </a:lnTo>
                      <a:lnTo>
                        <a:pt x="2221" y="355"/>
                      </a:lnTo>
                      <a:lnTo>
                        <a:pt x="2240" y="349"/>
                      </a:lnTo>
                      <a:lnTo>
                        <a:pt x="2271" y="339"/>
                      </a:lnTo>
                      <a:lnTo>
                        <a:pt x="2298" y="332"/>
                      </a:lnTo>
                      <a:lnTo>
                        <a:pt x="2160" y="192"/>
                      </a:lnTo>
                      <a:lnTo>
                        <a:pt x="2096" y="231"/>
                      </a:lnTo>
                      <a:lnTo>
                        <a:pt x="2185" y="308"/>
                      </a:lnTo>
                      <a:lnTo>
                        <a:pt x="2154" y="320"/>
                      </a:lnTo>
                      <a:lnTo>
                        <a:pt x="2138" y="327"/>
                      </a:lnTo>
                      <a:lnTo>
                        <a:pt x="2119" y="335"/>
                      </a:lnTo>
                      <a:lnTo>
                        <a:pt x="2100" y="345"/>
                      </a:lnTo>
                      <a:lnTo>
                        <a:pt x="2076" y="357"/>
                      </a:lnTo>
                      <a:lnTo>
                        <a:pt x="2052" y="369"/>
                      </a:lnTo>
                      <a:lnTo>
                        <a:pt x="2025" y="382"/>
                      </a:lnTo>
                      <a:lnTo>
                        <a:pt x="2011" y="391"/>
                      </a:lnTo>
                      <a:lnTo>
                        <a:pt x="1999" y="398"/>
                      </a:lnTo>
                      <a:lnTo>
                        <a:pt x="1984" y="406"/>
                      </a:lnTo>
                      <a:lnTo>
                        <a:pt x="1971" y="415"/>
                      </a:lnTo>
                      <a:lnTo>
                        <a:pt x="1957" y="423"/>
                      </a:lnTo>
                      <a:lnTo>
                        <a:pt x="1942" y="432"/>
                      </a:lnTo>
                      <a:lnTo>
                        <a:pt x="1929" y="441"/>
                      </a:lnTo>
                      <a:lnTo>
                        <a:pt x="1915" y="451"/>
                      </a:lnTo>
                      <a:lnTo>
                        <a:pt x="1901" y="461"/>
                      </a:lnTo>
                      <a:lnTo>
                        <a:pt x="1886" y="471"/>
                      </a:lnTo>
                      <a:lnTo>
                        <a:pt x="1874" y="482"/>
                      </a:lnTo>
                      <a:lnTo>
                        <a:pt x="1859" y="492"/>
                      </a:lnTo>
                      <a:lnTo>
                        <a:pt x="1846" y="504"/>
                      </a:lnTo>
                      <a:lnTo>
                        <a:pt x="1832" y="516"/>
                      </a:lnTo>
                      <a:lnTo>
                        <a:pt x="1818" y="530"/>
                      </a:lnTo>
                      <a:lnTo>
                        <a:pt x="1805" y="545"/>
                      </a:lnTo>
                      <a:lnTo>
                        <a:pt x="1790" y="559"/>
                      </a:lnTo>
                      <a:lnTo>
                        <a:pt x="1783" y="568"/>
                      </a:lnTo>
                      <a:lnTo>
                        <a:pt x="1775" y="576"/>
                      </a:lnTo>
                      <a:lnTo>
                        <a:pt x="1768" y="584"/>
                      </a:lnTo>
                      <a:lnTo>
                        <a:pt x="1762" y="593"/>
                      </a:lnTo>
                      <a:lnTo>
                        <a:pt x="1754" y="601"/>
                      </a:lnTo>
                      <a:lnTo>
                        <a:pt x="1747" y="610"/>
                      </a:lnTo>
                      <a:lnTo>
                        <a:pt x="1740" y="619"/>
                      </a:lnTo>
                      <a:lnTo>
                        <a:pt x="1732" y="628"/>
                      </a:lnTo>
                      <a:lnTo>
                        <a:pt x="1725" y="637"/>
                      </a:lnTo>
                      <a:lnTo>
                        <a:pt x="1719" y="646"/>
                      </a:lnTo>
                      <a:lnTo>
                        <a:pt x="1690" y="683"/>
                      </a:lnTo>
                      <a:lnTo>
                        <a:pt x="1663" y="720"/>
                      </a:lnTo>
                      <a:lnTo>
                        <a:pt x="1638" y="757"/>
                      </a:lnTo>
                      <a:lnTo>
                        <a:pt x="1614" y="793"/>
                      </a:lnTo>
                      <a:lnTo>
                        <a:pt x="1593" y="825"/>
                      </a:lnTo>
                      <a:lnTo>
                        <a:pt x="1572" y="856"/>
                      </a:lnTo>
                      <a:lnTo>
                        <a:pt x="1556" y="882"/>
                      </a:lnTo>
                      <a:lnTo>
                        <a:pt x="1533" y="921"/>
                      </a:lnTo>
                      <a:lnTo>
                        <a:pt x="1523" y="936"/>
                      </a:lnTo>
                      <a:lnTo>
                        <a:pt x="1512" y="931"/>
                      </a:lnTo>
                      <a:lnTo>
                        <a:pt x="1477" y="919"/>
                      </a:lnTo>
                      <a:lnTo>
                        <a:pt x="1452" y="912"/>
                      </a:lnTo>
                      <a:lnTo>
                        <a:pt x="1421" y="903"/>
                      </a:lnTo>
                      <a:lnTo>
                        <a:pt x="1387" y="895"/>
                      </a:lnTo>
                      <a:lnTo>
                        <a:pt x="1347" y="888"/>
                      </a:lnTo>
                      <a:lnTo>
                        <a:pt x="1304" y="880"/>
                      </a:lnTo>
                      <a:lnTo>
                        <a:pt x="1258" y="874"/>
                      </a:lnTo>
                      <a:lnTo>
                        <a:pt x="1153" y="868"/>
                      </a:lnTo>
                      <a:lnTo>
                        <a:pt x="1038" y="871"/>
                      </a:lnTo>
                      <a:lnTo>
                        <a:pt x="914" y="886"/>
                      </a:lnTo>
                      <a:lnTo>
                        <a:pt x="852" y="897"/>
                      </a:lnTo>
                      <a:lnTo>
                        <a:pt x="798" y="909"/>
                      </a:lnTo>
                      <a:lnTo>
                        <a:pt x="751" y="919"/>
                      </a:lnTo>
                      <a:lnTo>
                        <a:pt x="711" y="929"/>
                      </a:lnTo>
                      <a:lnTo>
                        <a:pt x="674" y="937"/>
                      </a:lnTo>
                      <a:lnTo>
                        <a:pt x="644" y="945"/>
                      </a:lnTo>
                      <a:lnTo>
                        <a:pt x="598" y="959"/>
                      </a:lnTo>
                      <a:lnTo>
                        <a:pt x="551" y="977"/>
                      </a:lnTo>
                      <a:lnTo>
                        <a:pt x="542" y="984"/>
                      </a:lnTo>
                      <a:lnTo>
                        <a:pt x="99" y="82"/>
                      </a:lnTo>
                      <a:lnTo>
                        <a:pt x="191" y="59"/>
                      </a:lnTo>
                      <a:lnTo>
                        <a:pt x="166" y="0"/>
                      </a:lnTo>
                      <a:close/>
                    </a:path>
                  </a:pathLst>
                </a:custGeom>
                <a:solidFill>
                  <a:srgbClr val="000000"/>
                </a:solidFill>
                <a:ln w="9525">
                  <a:noFill/>
                  <a:round/>
                  <a:headEnd/>
                  <a:tailEnd/>
                </a:ln>
              </p:spPr>
              <p:txBody>
                <a:bodyPr wrap="none" anchor="ctr"/>
                <a:lstStyle/>
                <a:p>
                  <a:endParaRPr lang="en-IN"/>
                </a:p>
              </p:txBody>
            </p:sp>
            <p:sp>
              <p:nvSpPr>
                <p:cNvPr id="1119" name="Freeform 45"/>
                <p:cNvSpPr>
                  <a:spLocks noChangeArrowheads="1"/>
                </p:cNvSpPr>
                <p:nvPr/>
              </p:nvSpPr>
              <p:spPr bwMode="auto">
                <a:xfrm>
                  <a:off x="1182" y="1740"/>
                  <a:ext cx="154" cy="361"/>
                </a:xfrm>
                <a:custGeom>
                  <a:avLst/>
                  <a:gdLst>
                    <a:gd name="T0" fmla="*/ 51 w 524"/>
                    <a:gd name="T1" fmla="*/ 0 h 987"/>
                    <a:gd name="T2" fmla="*/ 0 w 524"/>
                    <a:gd name="T3" fmla="*/ 21 h 987"/>
                    <a:gd name="T4" fmla="*/ 131 w 524"/>
                    <a:gd name="T5" fmla="*/ 361 h 987"/>
                    <a:gd name="T6" fmla="*/ 154 w 524"/>
                    <a:gd name="T7" fmla="*/ 354 h 987"/>
                    <a:gd name="T8" fmla="*/ 27 w 524"/>
                    <a:gd name="T9" fmla="*/ 32 h 987"/>
                    <a:gd name="T10" fmla="*/ 60 w 524"/>
                    <a:gd name="T11" fmla="*/ 19 h 987"/>
                    <a:gd name="T12" fmla="*/ 51 w 524"/>
                    <a:gd name="T13" fmla="*/ 0 h 987"/>
                    <a:gd name="T14" fmla="*/ 51 w 524"/>
                    <a:gd name="T15" fmla="*/ 0 h 987"/>
                    <a:gd name="T16" fmla="*/ 0 60000 65536"/>
                    <a:gd name="T17" fmla="*/ 0 60000 65536"/>
                    <a:gd name="T18" fmla="*/ 0 60000 65536"/>
                    <a:gd name="T19" fmla="*/ 0 60000 65536"/>
                    <a:gd name="T20" fmla="*/ 0 60000 65536"/>
                    <a:gd name="T21" fmla="*/ 0 60000 65536"/>
                    <a:gd name="T22" fmla="*/ 0 60000 65536"/>
                    <a:gd name="T23" fmla="*/ 0 60000 65536"/>
                    <a:gd name="T24" fmla="*/ 0 w 524"/>
                    <a:gd name="T25" fmla="*/ 0 h 987"/>
                    <a:gd name="T26" fmla="*/ 524 w 524"/>
                    <a:gd name="T27" fmla="*/ 987 h 98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4" h="987">
                      <a:moveTo>
                        <a:pt x="172" y="0"/>
                      </a:moveTo>
                      <a:lnTo>
                        <a:pt x="0" y="58"/>
                      </a:lnTo>
                      <a:lnTo>
                        <a:pt x="446" y="987"/>
                      </a:lnTo>
                      <a:lnTo>
                        <a:pt x="524" y="968"/>
                      </a:lnTo>
                      <a:lnTo>
                        <a:pt x="93" y="87"/>
                      </a:lnTo>
                      <a:lnTo>
                        <a:pt x="205" y="53"/>
                      </a:lnTo>
                      <a:lnTo>
                        <a:pt x="172" y="0"/>
                      </a:lnTo>
                      <a:close/>
                    </a:path>
                  </a:pathLst>
                </a:custGeom>
                <a:solidFill>
                  <a:srgbClr val="000000"/>
                </a:solidFill>
                <a:ln w="9525">
                  <a:noFill/>
                  <a:round/>
                  <a:headEnd/>
                  <a:tailEnd/>
                </a:ln>
              </p:spPr>
              <p:txBody>
                <a:bodyPr wrap="none" anchor="ctr"/>
                <a:lstStyle/>
                <a:p>
                  <a:endParaRPr lang="en-IN"/>
                </a:p>
              </p:txBody>
            </p:sp>
            <p:sp>
              <p:nvSpPr>
                <p:cNvPr id="1120" name="Freeform 46"/>
                <p:cNvSpPr>
                  <a:spLocks noChangeArrowheads="1"/>
                </p:cNvSpPr>
                <p:nvPr/>
              </p:nvSpPr>
              <p:spPr bwMode="auto">
                <a:xfrm>
                  <a:off x="1353" y="1810"/>
                  <a:ext cx="542" cy="291"/>
                </a:xfrm>
                <a:custGeom>
                  <a:avLst/>
                  <a:gdLst>
                    <a:gd name="T0" fmla="*/ 4 w 1825"/>
                    <a:gd name="T1" fmla="*/ 279 h 796"/>
                    <a:gd name="T2" fmla="*/ 23 w 1825"/>
                    <a:gd name="T3" fmla="*/ 273 h 796"/>
                    <a:gd name="T4" fmla="*/ 41 w 1825"/>
                    <a:gd name="T5" fmla="*/ 267 h 796"/>
                    <a:gd name="T6" fmla="*/ 62 w 1825"/>
                    <a:gd name="T7" fmla="*/ 260 h 796"/>
                    <a:gd name="T8" fmla="*/ 85 w 1825"/>
                    <a:gd name="T9" fmla="*/ 253 h 796"/>
                    <a:gd name="T10" fmla="*/ 106 w 1825"/>
                    <a:gd name="T11" fmla="*/ 246 h 796"/>
                    <a:gd name="T12" fmla="*/ 132 w 1825"/>
                    <a:gd name="T13" fmla="*/ 238 h 796"/>
                    <a:gd name="T14" fmla="*/ 177 w 1825"/>
                    <a:gd name="T15" fmla="*/ 233 h 796"/>
                    <a:gd name="T16" fmla="*/ 310 w 1825"/>
                    <a:gd name="T17" fmla="*/ 233 h 796"/>
                    <a:gd name="T18" fmla="*/ 315 w 1825"/>
                    <a:gd name="T19" fmla="*/ 226 h 796"/>
                    <a:gd name="T20" fmla="*/ 320 w 1825"/>
                    <a:gd name="T21" fmla="*/ 220 h 796"/>
                    <a:gd name="T22" fmla="*/ 325 w 1825"/>
                    <a:gd name="T23" fmla="*/ 212 h 796"/>
                    <a:gd name="T24" fmla="*/ 332 w 1825"/>
                    <a:gd name="T25" fmla="*/ 203 h 796"/>
                    <a:gd name="T26" fmla="*/ 340 w 1825"/>
                    <a:gd name="T27" fmla="*/ 192 h 796"/>
                    <a:gd name="T28" fmla="*/ 345 w 1825"/>
                    <a:gd name="T29" fmla="*/ 187 h 796"/>
                    <a:gd name="T30" fmla="*/ 349 w 1825"/>
                    <a:gd name="T31" fmla="*/ 181 h 796"/>
                    <a:gd name="T32" fmla="*/ 353 w 1825"/>
                    <a:gd name="T33" fmla="*/ 175 h 796"/>
                    <a:gd name="T34" fmla="*/ 361 w 1825"/>
                    <a:gd name="T35" fmla="*/ 166 h 796"/>
                    <a:gd name="T36" fmla="*/ 366 w 1825"/>
                    <a:gd name="T37" fmla="*/ 160 h 796"/>
                    <a:gd name="T38" fmla="*/ 373 w 1825"/>
                    <a:gd name="T39" fmla="*/ 151 h 796"/>
                    <a:gd name="T40" fmla="*/ 378 w 1825"/>
                    <a:gd name="T41" fmla="*/ 146 h 796"/>
                    <a:gd name="T42" fmla="*/ 384 w 1825"/>
                    <a:gd name="T43" fmla="*/ 139 h 796"/>
                    <a:gd name="T44" fmla="*/ 389 w 1825"/>
                    <a:gd name="T45" fmla="*/ 133 h 796"/>
                    <a:gd name="T46" fmla="*/ 394 w 1825"/>
                    <a:gd name="T47" fmla="*/ 128 h 796"/>
                    <a:gd name="T48" fmla="*/ 400 w 1825"/>
                    <a:gd name="T49" fmla="*/ 122 h 796"/>
                    <a:gd name="T50" fmla="*/ 411 w 1825"/>
                    <a:gd name="T51" fmla="*/ 112 h 796"/>
                    <a:gd name="T52" fmla="*/ 421 w 1825"/>
                    <a:gd name="T53" fmla="*/ 102 h 796"/>
                    <a:gd name="T54" fmla="*/ 432 w 1825"/>
                    <a:gd name="T55" fmla="*/ 94 h 796"/>
                    <a:gd name="T56" fmla="*/ 442 w 1825"/>
                    <a:gd name="T57" fmla="*/ 86 h 796"/>
                    <a:gd name="T58" fmla="*/ 451 w 1825"/>
                    <a:gd name="T59" fmla="*/ 80 h 796"/>
                    <a:gd name="T60" fmla="*/ 464 w 1825"/>
                    <a:gd name="T61" fmla="*/ 72 h 796"/>
                    <a:gd name="T62" fmla="*/ 477 w 1825"/>
                    <a:gd name="T63" fmla="*/ 64 h 796"/>
                    <a:gd name="T64" fmla="*/ 492 w 1825"/>
                    <a:gd name="T65" fmla="*/ 56 h 796"/>
                    <a:gd name="T66" fmla="*/ 478 w 1825"/>
                    <a:gd name="T67" fmla="*/ 9 h 796"/>
                    <a:gd name="T68" fmla="*/ 542 w 1825"/>
                    <a:gd name="T69" fmla="*/ 62 h 796"/>
                    <a:gd name="T70" fmla="*/ 529 w 1825"/>
                    <a:gd name="T71" fmla="*/ 68 h 796"/>
                    <a:gd name="T72" fmla="*/ 514 w 1825"/>
                    <a:gd name="T73" fmla="*/ 73 h 796"/>
                    <a:gd name="T74" fmla="*/ 496 w 1825"/>
                    <a:gd name="T75" fmla="*/ 82 h 796"/>
                    <a:gd name="T76" fmla="*/ 481 w 1825"/>
                    <a:gd name="T77" fmla="*/ 90 h 796"/>
                    <a:gd name="T78" fmla="*/ 470 w 1825"/>
                    <a:gd name="T79" fmla="*/ 96 h 796"/>
                    <a:gd name="T80" fmla="*/ 459 w 1825"/>
                    <a:gd name="T81" fmla="*/ 102 h 796"/>
                    <a:gd name="T82" fmla="*/ 449 w 1825"/>
                    <a:gd name="T83" fmla="*/ 109 h 796"/>
                    <a:gd name="T84" fmla="*/ 438 w 1825"/>
                    <a:gd name="T85" fmla="*/ 116 h 796"/>
                    <a:gd name="T86" fmla="*/ 428 w 1825"/>
                    <a:gd name="T87" fmla="*/ 124 h 796"/>
                    <a:gd name="T88" fmla="*/ 418 w 1825"/>
                    <a:gd name="T89" fmla="*/ 132 h 796"/>
                    <a:gd name="T90" fmla="*/ 410 w 1825"/>
                    <a:gd name="T91" fmla="*/ 140 h 796"/>
                    <a:gd name="T92" fmla="*/ 400 w 1825"/>
                    <a:gd name="T93" fmla="*/ 149 h 796"/>
                    <a:gd name="T94" fmla="*/ 392 w 1825"/>
                    <a:gd name="T95" fmla="*/ 159 h 796"/>
                    <a:gd name="T96" fmla="*/ 383 w 1825"/>
                    <a:gd name="T97" fmla="*/ 169 h 796"/>
                    <a:gd name="T98" fmla="*/ 374 w 1825"/>
                    <a:gd name="T99" fmla="*/ 179 h 796"/>
                    <a:gd name="T100" fmla="*/ 366 w 1825"/>
                    <a:gd name="T101" fmla="*/ 189 h 796"/>
                    <a:gd name="T102" fmla="*/ 359 w 1825"/>
                    <a:gd name="T103" fmla="*/ 199 h 796"/>
                    <a:gd name="T104" fmla="*/ 351 w 1825"/>
                    <a:gd name="T105" fmla="*/ 209 h 796"/>
                    <a:gd name="T106" fmla="*/ 345 w 1825"/>
                    <a:gd name="T107" fmla="*/ 218 h 796"/>
                    <a:gd name="T108" fmla="*/ 339 w 1825"/>
                    <a:gd name="T109" fmla="*/ 227 h 796"/>
                    <a:gd name="T110" fmla="*/ 333 w 1825"/>
                    <a:gd name="T111" fmla="*/ 235 h 796"/>
                    <a:gd name="T112" fmla="*/ 328 w 1825"/>
                    <a:gd name="T113" fmla="*/ 241 h 796"/>
                    <a:gd name="T114" fmla="*/ 323 w 1825"/>
                    <a:gd name="T115" fmla="*/ 250 h 796"/>
                    <a:gd name="T116" fmla="*/ 318 w 1825"/>
                    <a:gd name="T117" fmla="*/ 257 h 796"/>
                    <a:gd name="T118" fmla="*/ 137 w 1825"/>
                    <a:gd name="T119" fmla="*/ 270 h 796"/>
                    <a:gd name="T120" fmla="*/ 106 w 1825"/>
                    <a:gd name="T121" fmla="*/ 279 h 796"/>
                    <a:gd name="T122" fmla="*/ 83 w 1825"/>
                    <a:gd name="T123" fmla="*/ 287 h 796"/>
                    <a:gd name="T124" fmla="*/ 0 w 1825"/>
                    <a:gd name="T125" fmla="*/ 281 h 7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25"/>
                    <a:gd name="T190" fmla="*/ 0 h 796"/>
                    <a:gd name="T191" fmla="*/ 1825 w 1825"/>
                    <a:gd name="T192" fmla="*/ 796 h 79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25" h="796">
                      <a:moveTo>
                        <a:pt x="0" y="768"/>
                      </a:moveTo>
                      <a:lnTo>
                        <a:pt x="14" y="763"/>
                      </a:lnTo>
                      <a:lnTo>
                        <a:pt x="51" y="754"/>
                      </a:lnTo>
                      <a:lnTo>
                        <a:pt x="77" y="746"/>
                      </a:lnTo>
                      <a:lnTo>
                        <a:pt x="107" y="738"/>
                      </a:lnTo>
                      <a:lnTo>
                        <a:pt x="139" y="730"/>
                      </a:lnTo>
                      <a:lnTo>
                        <a:pt x="174" y="720"/>
                      </a:lnTo>
                      <a:lnTo>
                        <a:pt x="210" y="710"/>
                      </a:lnTo>
                      <a:lnTo>
                        <a:pt x="248" y="701"/>
                      </a:lnTo>
                      <a:lnTo>
                        <a:pt x="285" y="691"/>
                      </a:lnTo>
                      <a:lnTo>
                        <a:pt x="320" y="681"/>
                      </a:lnTo>
                      <a:lnTo>
                        <a:pt x="356" y="673"/>
                      </a:lnTo>
                      <a:lnTo>
                        <a:pt x="389" y="665"/>
                      </a:lnTo>
                      <a:lnTo>
                        <a:pt x="446" y="651"/>
                      </a:lnTo>
                      <a:lnTo>
                        <a:pt x="510" y="643"/>
                      </a:lnTo>
                      <a:lnTo>
                        <a:pt x="595" y="638"/>
                      </a:lnTo>
                      <a:lnTo>
                        <a:pt x="794" y="633"/>
                      </a:lnTo>
                      <a:lnTo>
                        <a:pt x="1043" y="638"/>
                      </a:lnTo>
                      <a:lnTo>
                        <a:pt x="1054" y="625"/>
                      </a:lnTo>
                      <a:lnTo>
                        <a:pt x="1060" y="618"/>
                      </a:lnTo>
                      <a:lnTo>
                        <a:pt x="1068" y="609"/>
                      </a:lnTo>
                      <a:lnTo>
                        <a:pt x="1076" y="601"/>
                      </a:lnTo>
                      <a:lnTo>
                        <a:pt x="1085" y="590"/>
                      </a:lnTo>
                      <a:lnTo>
                        <a:pt x="1095" y="579"/>
                      </a:lnTo>
                      <a:lnTo>
                        <a:pt x="1107" y="567"/>
                      </a:lnTo>
                      <a:lnTo>
                        <a:pt x="1118" y="554"/>
                      </a:lnTo>
                      <a:lnTo>
                        <a:pt x="1132" y="541"/>
                      </a:lnTo>
                      <a:lnTo>
                        <a:pt x="1145" y="526"/>
                      </a:lnTo>
                      <a:lnTo>
                        <a:pt x="1153" y="518"/>
                      </a:lnTo>
                      <a:lnTo>
                        <a:pt x="1160" y="511"/>
                      </a:lnTo>
                      <a:lnTo>
                        <a:pt x="1167" y="503"/>
                      </a:lnTo>
                      <a:lnTo>
                        <a:pt x="1175" y="495"/>
                      </a:lnTo>
                      <a:lnTo>
                        <a:pt x="1182" y="488"/>
                      </a:lnTo>
                      <a:lnTo>
                        <a:pt x="1189" y="479"/>
                      </a:lnTo>
                      <a:lnTo>
                        <a:pt x="1205" y="464"/>
                      </a:lnTo>
                      <a:lnTo>
                        <a:pt x="1214" y="455"/>
                      </a:lnTo>
                      <a:lnTo>
                        <a:pt x="1223" y="447"/>
                      </a:lnTo>
                      <a:lnTo>
                        <a:pt x="1231" y="438"/>
                      </a:lnTo>
                      <a:lnTo>
                        <a:pt x="1239" y="430"/>
                      </a:lnTo>
                      <a:lnTo>
                        <a:pt x="1256" y="413"/>
                      </a:lnTo>
                      <a:lnTo>
                        <a:pt x="1266" y="406"/>
                      </a:lnTo>
                      <a:lnTo>
                        <a:pt x="1274" y="398"/>
                      </a:lnTo>
                      <a:lnTo>
                        <a:pt x="1283" y="389"/>
                      </a:lnTo>
                      <a:lnTo>
                        <a:pt x="1293" y="381"/>
                      </a:lnTo>
                      <a:lnTo>
                        <a:pt x="1301" y="372"/>
                      </a:lnTo>
                      <a:lnTo>
                        <a:pt x="1310" y="365"/>
                      </a:lnTo>
                      <a:lnTo>
                        <a:pt x="1320" y="358"/>
                      </a:lnTo>
                      <a:lnTo>
                        <a:pt x="1328" y="349"/>
                      </a:lnTo>
                      <a:lnTo>
                        <a:pt x="1337" y="342"/>
                      </a:lnTo>
                      <a:lnTo>
                        <a:pt x="1347" y="334"/>
                      </a:lnTo>
                      <a:lnTo>
                        <a:pt x="1365" y="319"/>
                      </a:lnTo>
                      <a:lnTo>
                        <a:pt x="1384" y="305"/>
                      </a:lnTo>
                      <a:lnTo>
                        <a:pt x="1402" y="292"/>
                      </a:lnTo>
                      <a:lnTo>
                        <a:pt x="1419" y="278"/>
                      </a:lnTo>
                      <a:lnTo>
                        <a:pt x="1438" y="266"/>
                      </a:lnTo>
                      <a:lnTo>
                        <a:pt x="1455" y="256"/>
                      </a:lnTo>
                      <a:lnTo>
                        <a:pt x="1472" y="246"/>
                      </a:lnTo>
                      <a:lnTo>
                        <a:pt x="1488" y="236"/>
                      </a:lnTo>
                      <a:lnTo>
                        <a:pt x="1504" y="228"/>
                      </a:lnTo>
                      <a:lnTo>
                        <a:pt x="1520" y="219"/>
                      </a:lnTo>
                      <a:lnTo>
                        <a:pt x="1534" y="212"/>
                      </a:lnTo>
                      <a:lnTo>
                        <a:pt x="1562" y="198"/>
                      </a:lnTo>
                      <a:lnTo>
                        <a:pt x="1585" y="187"/>
                      </a:lnTo>
                      <a:lnTo>
                        <a:pt x="1607" y="176"/>
                      </a:lnTo>
                      <a:lnTo>
                        <a:pt x="1626" y="168"/>
                      </a:lnTo>
                      <a:lnTo>
                        <a:pt x="1658" y="154"/>
                      </a:lnTo>
                      <a:lnTo>
                        <a:pt x="1708" y="140"/>
                      </a:lnTo>
                      <a:lnTo>
                        <a:pt x="1609" y="25"/>
                      </a:lnTo>
                      <a:lnTo>
                        <a:pt x="1668" y="0"/>
                      </a:lnTo>
                      <a:lnTo>
                        <a:pt x="1825" y="170"/>
                      </a:lnTo>
                      <a:lnTo>
                        <a:pt x="1813" y="174"/>
                      </a:lnTo>
                      <a:lnTo>
                        <a:pt x="1781" y="185"/>
                      </a:lnTo>
                      <a:lnTo>
                        <a:pt x="1757" y="193"/>
                      </a:lnTo>
                      <a:lnTo>
                        <a:pt x="1732" y="201"/>
                      </a:lnTo>
                      <a:lnTo>
                        <a:pt x="1702" y="212"/>
                      </a:lnTo>
                      <a:lnTo>
                        <a:pt x="1670" y="225"/>
                      </a:lnTo>
                      <a:lnTo>
                        <a:pt x="1637" y="239"/>
                      </a:lnTo>
                      <a:lnTo>
                        <a:pt x="1618" y="246"/>
                      </a:lnTo>
                      <a:lnTo>
                        <a:pt x="1601" y="254"/>
                      </a:lnTo>
                      <a:lnTo>
                        <a:pt x="1584" y="262"/>
                      </a:lnTo>
                      <a:lnTo>
                        <a:pt x="1566" y="271"/>
                      </a:lnTo>
                      <a:lnTo>
                        <a:pt x="1547" y="280"/>
                      </a:lnTo>
                      <a:lnTo>
                        <a:pt x="1530" y="288"/>
                      </a:lnTo>
                      <a:lnTo>
                        <a:pt x="1511" y="298"/>
                      </a:lnTo>
                      <a:lnTo>
                        <a:pt x="1494" y="307"/>
                      </a:lnTo>
                      <a:lnTo>
                        <a:pt x="1476" y="318"/>
                      </a:lnTo>
                      <a:lnTo>
                        <a:pt x="1459" y="328"/>
                      </a:lnTo>
                      <a:lnTo>
                        <a:pt x="1441" y="339"/>
                      </a:lnTo>
                      <a:lnTo>
                        <a:pt x="1425" y="349"/>
                      </a:lnTo>
                      <a:lnTo>
                        <a:pt x="1409" y="360"/>
                      </a:lnTo>
                      <a:lnTo>
                        <a:pt x="1393" y="371"/>
                      </a:lnTo>
                      <a:lnTo>
                        <a:pt x="1379" y="383"/>
                      </a:lnTo>
                      <a:lnTo>
                        <a:pt x="1363" y="395"/>
                      </a:lnTo>
                      <a:lnTo>
                        <a:pt x="1348" y="408"/>
                      </a:lnTo>
                      <a:lnTo>
                        <a:pt x="1332" y="420"/>
                      </a:lnTo>
                      <a:lnTo>
                        <a:pt x="1319" y="435"/>
                      </a:lnTo>
                      <a:lnTo>
                        <a:pt x="1304" y="448"/>
                      </a:lnTo>
                      <a:lnTo>
                        <a:pt x="1289" y="461"/>
                      </a:lnTo>
                      <a:lnTo>
                        <a:pt x="1275" y="476"/>
                      </a:lnTo>
                      <a:lnTo>
                        <a:pt x="1261" y="489"/>
                      </a:lnTo>
                      <a:lnTo>
                        <a:pt x="1246" y="503"/>
                      </a:lnTo>
                      <a:lnTo>
                        <a:pt x="1234" y="517"/>
                      </a:lnTo>
                      <a:lnTo>
                        <a:pt x="1220" y="531"/>
                      </a:lnTo>
                      <a:lnTo>
                        <a:pt x="1208" y="544"/>
                      </a:lnTo>
                      <a:lnTo>
                        <a:pt x="1194" y="558"/>
                      </a:lnTo>
                      <a:lnTo>
                        <a:pt x="1183" y="571"/>
                      </a:lnTo>
                      <a:lnTo>
                        <a:pt x="1171" y="584"/>
                      </a:lnTo>
                      <a:lnTo>
                        <a:pt x="1160" y="596"/>
                      </a:lnTo>
                      <a:lnTo>
                        <a:pt x="1150" y="608"/>
                      </a:lnTo>
                      <a:lnTo>
                        <a:pt x="1140" y="620"/>
                      </a:lnTo>
                      <a:lnTo>
                        <a:pt x="1130" y="631"/>
                      </a:lnTo>
                      <a:lnTo>
                        <a:pt x="1122" y="642"/>
                      </a:lnTo>
                      <a:lnTo>
                        <a:pt x="1113" y="651"/>
                      </a:lnTo>
                      <a:lnTo>
                        <a:pt x="1106" y="660"/>
                      </a:lnTo>
                      <a:lnTo>
                        <a:pt x="1100" y="669"/>
                      </a:lnTo>
                      <a:lnTo>
                        <a:pt x="1087" y="684"/>
                      </a:lnTo>
                      <a:lnTo>
                        <a:pt x="1079" y="694"/>
                      </a:lnTo>
                      <a:lnTo>
                        <a:pt x="1071" y="703"/>
                      </a:lnTo>
                      <a:lnTo>
                        <a:pt x="577" y="720"/>
                      </a:lnTo>
                      <a:lnTo>
                        <a:pt x="462" y="738"/>
                      </a:lnTo>
                      <a:lnTo>
                        <a:pt x="406" y="751"/>
                      </a:lnTo>
                      <a:lnTo>
                        <a:pt x="356" y="763"/>
                      </a:lnTo>
                      <a:lnTo>
                        <a:pt x="313" y="775"/>
                      </a:lnTo>
                      <a:lnTo>
                        <a:pt x="280" y="786"/>
                      </a:lnTo>
                      <a:lnTo>
                        <a:pt x="250" y="796"/>
                      </a:lnTo>
                      <a:lnTo>
                        <a:pt x="0" y="768"/>
                      </a:lnTo>
                      <a:close/>
                    </a:path>
                  </a:pathLst>
                </a:custGeom>
                <a:solidFill>
                  <a:srgbClr val="000000"/>
                </a:solidFill>
                <a:ln w="9525">
                  <a:noFill/>
                  <a:round/>
                  <a:headEnd/>
                  <a:tailEnd/>
                </a:ln>
              </p:spPr>
              <p:txBody>
                <a:bodyPr wrap="none" anchor="ctr"/>
                <a:lstStyle/>
                <a:p>
                  <a:endParaRPr lang="en-IN"/>
                </a:p>
              </p:txBody>
            </p:sp>
            <p:sp>
              <p:nvSpPr>
                <p:cNvPr id="1121" name="Freeform 47"/>
                <p:cNvSpPr>
                  <a:spLocks noChangeArrowheads="1"/>
                </p:cNvSpPr>
                <p:nvPr/>
              </p:nvSpPr>
              <p:spPr bwMode="auto">
                <a:xfrm>
                  <a:off x="915" y="1499"/>
                  <a:ext cx="43" cy="51"/>
                </a:xfrm>
                <a:custGeom>
                  <a:avLst/>
                  <a:gdLst>
                    <a:gd name="T0" fmla="*/ 31 w 145"/>
                    <a:gd name="T1" fmla="*/ 48 h 141"/>
                    <a:gd name="T2" fmla="*/ 29 w 145"/>
                    <a:gd name="T3" fmla="*/ 50 h 141"/>
                    <a:gd name="T4" fmla="*/ 26 w 145"/>
                    <a:gd name="T5" fmla="*/ 51 h 141"/>
                    <a:gd name="T6" fmla="*/ 24 w 145"/>
                    <a:gd name="T7" fmla="*/ 51 h 141"/>
                    <a:gd name="T8" fmla="*/ 21 w 145"/>
                    <a:gd name="T9" fmla="*/ 51 h 141"/>
                    <a:gd name="T10" fmla="*/ 18 w 145"/>
                    <a:gd name="T11" fmla="*/ 51 h 141"/>
                    <a:gd name="T12" fmla="*/ 15 w 145"/>
                    <a:gd name="T13" fmla="*/ 50 h 141"/>
                    <a:gd name="T14" fmla="*/ 13 w 145"/>
                    <a:gd name="T15" fmla="*/ 49 h 141"/>
                    <a:gd name="T16" fmla="*/ 11 w 145"/>
                    <a:gd name="T17" fmla="*/ 47 h 141"/>
                    <a:gd name="T18" fmla="*/ 8 w 145"/>
                    <a:gd name="T19" fmla="*/ 46 h 141"/>
                    <a:gd name="T20" fmla="*/ 6 w 145"/>
                    <a:gd name="T21" fmla="*/ 44 h 141"/>
                    <a:gd name="T22" fmla="*/ 5 w 145"/>
                    <a:gd name="T23" fmla="*/ 41 h 141"/>
                    <a:gd name="T24" fmla="*/ 3 w 145"/>
                    <a:gd name="T25" fmla="*/ 38 h 141"/>
                    <a:gd name="T26" fmla="*/ 2 w 145"/>
                    <a:gd name="T27" fmla="*/ 35 h 141"/>
                    <a:gd name="T28" fmla="*/ 1 w 145"/>
                    <a:gd name="T29" fmla="*/ 32 h 141"/>
                    <a:gd name="T30" fmla="*/ 0 w 145"/>
                    <a:gd name="T31" fmla="*/ 29 h 141"/>
                    <a:gd name="T32" fmla="*/ 0 w 145"/>
                    <a:gd name="T33" fmla="*/ 26 h 141"/>
                    <a:gd name="T34" fmla="*/ 0 w 145"/>
                    <a:gd name="T35" fmla="*/ 23 h 141"/>
                    <a:gd name="T36" fmla="*/ 1 w 145"/>
                    <a:gd name="T37" fmla="*/ 20 h 141"/>
                    <a:gd name="T38" fmla="*/ 1 w 145"/>
                    <a:gd name="T39" fmla="*/ 17 h 141"/>
                    <a:gd name="T40" fmla="*/ 3 w 145"/>
                    <a:gd name="T41" fmla="*/ 13 h 141"/>
                    <a:gd name="T42" fmla="*/ 4 w 145"/>
                    <a:gd name="T43" fmla="*/ 11 h 141"/>
                    <a:gd name="T44" fmla="*/ 6 w 145"/>
                    <a:gd name="T45" fmla="*/ 8 h 141"/>
                    <a:gd name="T46" fmla="*/ 8 w 145"/>
                    <a:gd name="T47" fmla="*/ 7 h 141"/>
                    <a:gd name="T48" fmla="*/ 10 w 145"/>
                    <a:gd name="T49" fmla="*/ 4 h 141"/>
                    <a:gd name="T50" fmla="*/ 12 w 145"/>
                    <a:gd name="T51" fmla="*/ 3 h 141"/>
                    <a:gd name="T52" fmla="*/ 15 w 145"/>
                    <a:gd name="T53" fmla="*/ 1 h 141"/>
                    <a:gd name="T54" fmla="*/ 17 w 145"/>
                    <a:gd name="T55" fmla="*/ 0 h 141"/>
                    <a:gd name="T56" fmla="*/ 20 w 145"/>
                    <a:gd name="T57" fmla="*/ 0 h 141"/>
                    <a:gd name="T58" fmla="*/ 22 w 145"/>
                    <a:gd name="T59" fmla="*/ 0 h 141"/>
                    <a:gd name="T60" fmla="*/ 25 w 145"/>
                    <a:gd name="T61" fmla="*/ 0 h 141"/>
                    <a:gd name="T62" fmla="*/ 28 w 145"/>
                    <a:gd name="T63" fmla="*/ 1 h 141"/>
                    <a:gd name="T64" fmla="*/ 30 w 145"/>
                    <a:gd name="T65" fmla="*/ 2 h 141"/>
                    <a:gd name="T66" fmla="*/ 32 w 145"/>
                    <a:gd name="T67" fmla="*/ 4 h 141"/>
                    <a:gd name="T68" fmla="*/ 35 w 145"/>
                    <a:gd name="T69" fmla="*/ 5 h 141"/>
                    <a:gd name="T70" fmla="*/ 37 w 145"/>
                    <a:gd name="T71" fmla="*/ 8 h 141"/>
                    <a:gd name="T72" fmla="*/ 39 w 145"/>
                    <a:gd name="T73" fmla="*/ 10 h 141"/>
                    <a:gd name="T74" fmla="*/ 40 w 145"/>
                    <a:gd name="T75" fmla="*/ 13 h 141"/>
                    <a:gd name="T76" fmla="*/ 41 w 145"/>
                    <a:gd name="T77" fmla="*/ 16 h 141"/>
                    <a:gd name="T78" fmla="*/ 42 w 145"/>
                    <a:gd name="T79" fmla="*/ 19 h 141"/>
                    <a:gd name="T80" fmla="*/ 43 w 145"/>
                    <a:gd name="T81" fmla="*/ 22 h 141"/>
                    <a:gd name="T82" fmla="*/ 43 w 145"/>
                    <a:gd name="T83" fmla="*/ 25 h 141"/>
                    <a:gd name="T84" fmla="*/ 43 w 145"/>
                    <a:gd name="T85" fmla="*/ 28 h 141"/>
                    <a:gd name="T86" fmla="*/ 42 w 145"/>
                    <a:gd name="T87" fmla="*/ 31 h 141"/>
                    <a:gd name="T88" fmla="*/ 42 w 145"/>
                    <a:gd name="T89" fmla="*/ 34 h 141"/>
                    <a:gd name="T90" fmla="*/ 41 w 145"/>
                    <a:gd name="T91" fmla="*/ 37 h 141"/>
                    <a:gd name="T92" fmla="*/ 39 w 145"/>
                    <a:gd name="T93" fmla="*/ 40 h 141"/>
                    <a:gd name="T94" fmla="*/ 38 w 145"/>
                    <a:gd name="T95" fmla="*/ 43 h 141"/>
                    <a:gd name="T96" fmla="*/ 36 w 145"/>
                    <a:gd name="T97" fmla="*/ 45 h 141"/>
                    <a:gd name="T98" fmla="*/ 34 w 145"/>
                    <a:gd name="T99" fmla="*/ 47 h 141"/>
                    <a:gd name="T100" fmla="*/ 31 w 145"/>
                    <a:gd name="T101" fmla="*/ 48 h 141"/>
                    <a:gd name="T102" fmla="*/ 31 w 145"/>
                    <a:gd name="T103" fmla="*/ 48 h 14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5"/>
                    <a:gd name="T157" fmla="*/ 0 h 141"/>
                    <a:gd name="T158" fmla="*/ 145 w 145"/>
                    <a:gd name="T159" fmla="*/ 141 h 14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5" h="141">
                      <a:moveTo>
                        <a:pt x="105" y="134"/>
                      </a:moveTo>
                      <a:lnTo>
                        <a:pt x="97" y="137"/>
                      </a:lnTo>
                      <a:lnTo>
                        <a:pt x="89" y="140"/>
                      </a:lnTo>
                      <a:lnTo>
                        <a:pt x="80" y="141"/>
                      </a:lnTo>
                      <a:lnTo>
                        <a:pt x="70" y="141"/>
                      </a:lnTo>
                      <a:lnTo>
                        <a:pt x="62" y="140"/>
                      </a:lnTo>
                      <a:lnTo>
                        <a:pt x="52" y="139"/>
                      </a:lnTo>
                      <a:lnTo>
                        <a:pt x="44" y="135"/>
                      </a:lnTo>
                      <a:lnTo>
                        <a:pt x="36" y="131"/>
                      </a:lnTo>
                      <a:lnTo>
                        <a:pt x="28" y="127"/>
                      </a:lnTo>
                      <a:lnTo>
                        <a:pt x="21" y="121"/>
                      </a:lnTo>
                      <a:lnTo>
                        <a:pt x="16" y="113"/>
                      </a:lnTo>
                      <a:lnTo>
                        <a:pt x="10" y="106"/>
                      </a:lnTo>
                      <a:lnTo>
                        <a:pt x="6" y="98"/>
                      </a:lnTo>
                      <a:lnTo>
                        <a:pt x="4" y="89"/>
                      </a:lnTo>
                      <a:lnTo>
                        <a:pt x="1" y="81"/>
                      </a:lnTo>
                      <a:lnTo>
                        <a:pt x="0" y="72"/>
                      </a:lnTo>
                      <a:lnTo>
                        <a:pt x="1" y="64"/>
                      </a:lnTo>
                      <a:lnTo>
                        <a:pt x="3" y="54"/>
                      </a:lnTo>
                      <a:lnTo>
                        <a:pt x="5" y="46"/>
                      </a:lnTo>
                      <a:lnTo>
                        <a:pt x="9" y="37"/>
                      </a:lnTo>
                      <a:lnTo>
                        <a:pt x="14" y="30"/>
                      </a:lnTo>
                      <a:lnTo>
                        <a:pt x="20" y="23"/>
                      </a:lnTo>
                      <a:lnTo>
                        <a:pt x="26" y="18"/>
                      </a:lnTo>
                      <a:lnTo>
                        <a:pt x="33" y="12"/>
                      </a:lnTo>
                      <a:lnTo>
                        <a:pt x="41" y="7"/>
                      </a:lnTo>
                      <a:lnTo>
                        <a:pt x="49" y="4"/>
                      </a:lnTo>
                      <a:lnTo>
                        <a:pt x="58" y="1"/>
                      </a:lnTo>
                      <a:lnTo>
                        <a:pt x="66" y="0"/>
                      </a:lnTo>
                      <a:lnTo>
                        <a:pt x="75" y="0"/>
                      </a:lnTo>
                      <a:lnTo>
                        <a:pt x="85" y="1"/>
                      </a:lnTo>
                      <a:lnTo>
                        <a:pt x="94" y="3"/>
                      </a:lnTo>
                      <a:lnTo>
                        <a:pt x="102" y="6"/>
                      </a:lnTo>
                      <a:lnTo>
                        <a:pt x="109" y="10"/>
                      </a:lnTo>
                      <a:lnTo>
                        <a:pt x="117" y="15"/>
                      </a:lnTo>
                      <a:lnTo>
                        <a:pt x="124" y="21"/>
                      </a:lnTo>
                      <a:lnTo>
                        <a:pt x="130" y="28"/>
                      </a:lnTo>
                      <a:lnTo>
                        <a:pt x="135" y="35"/>
                      </a:lnTo>
                      <a:lnTo>
                        <a:pt x="139" y="43"/>
                      </a:lnTo>
                      <a:lnTo>
                        <a:pt x="143" y="52"/>
                      </a:lnTo>
                      <a:lnTo>
                        <a:pt x="144" y="60"/>
                      </a:lnTo>
                      <a:lnTo>
                        <a:pt x="145" y="69"/>
                      </a:lnTo>
                      <a:lnTo>
                        <a:pt x="144" y="78"/>
                      </a:lnTo>
                      <a:lnTo>
                        <a:pt x="143" y="87"/>
                      </a:lnTo>
                      <a:lnTo>
                        <a:pt x="140" y="95"/>
                      </a:lnTo>
                      <a:lnTo>
                        <a:pt x="137" y="102"/>
                      </a:lnTo>
                      <a:lnTo>
                        <a:pt x="132" y="111"/>
                      </a:lnTo>
                      <a:lnTo>
                        <a:pt x="127" y="118"/>
                      </a:lnTo>
                      <a:lnTo>
                        <a:pt x="121" y="124"/>
                      </a:lnTo>
                      <a:lnTo>
                        <a:pt x="113" y="129"/>
                      </a:lnTo>
                      <a:lnTo>
                        <a:pt x="105" y="134"/>
                      </a:lnTo>
                      <a:close/>
                    </a:path>
                  </a:pathLst>
                </a:custGeom>
                <a:solidFill>
                  <a:srgbClr val="000000"/>
                </a:solidFill>
                <a:ln w="9525">
                  <a:noFill/>
                  <a:round/>
                  <a:headEnd/>
                  <a:tailEnd/>
                </a:ln>
              </p:spPr>
              <p:txBody>
                <a:bodyPr wrap="none" anchor="ctr"/>
                <a:lstStyle/>
                <a:p>
                  <a:endParaRPr lang="en-IN"/>
                </a:p>
              </p:txBody>
            </p:sp>
            <p:sp>
              <p:nvSpPr>
                <p:cNvPr id="1122" name="Freeform 48"/>
                <p:cNvSpPr>
                  <a:spLocks noChangeArrowheads="1"/>
                </p:cNvSpPr>
                <p:nvPr/>
              </p:nvSpPr>
              <p:spPr bwMode="auto">
                <a:xfrm>
                  <a:off x="931" y="1673"/>
                  <a:ext cx="16" cy="43"/>
                </a:xfrm>
                <a:custGeom>
                  <a:avLst/>
                  <a:gdLst>
                    <a:gd name="T0" fmla="*/ 0 w 55"/>
                    <a:gd name="T1" fmla="*/ 43 h 118"/>
                    <a:gd name="T2" fmla="*/ 16 w 55"/>
                    <a:gd name="T3" fmla="*/ 43 h 118"/>
                    <a:gd name="T4" fmla="*/ 16 w 55"/>
                    <a:gd name="T5" fmla="*/ 0 h 118"/>
                    <a:gd name="T6" fmla="*/ 0 w 55"/>
                    <a:gd name="T7" fmla="*/ 0 h 118"/>
                    <a:gd name="T8" fmla="*/ 0 w 55"/>
                    <a:gd name="T9" fmla="*/ 43 h 118"/>
                    <a:gd name="T10" fmla="*/ 0 w 55"/>
                    <a:gd name="T11" fmla="*/ 43 h 118"/>
                    <a:gd name="T12" fmla="*/ 0 60000 65536"/>
                    <a:gd name="T13" fmla="*/ 0 60000 65536"/>
                    <a:gd name="T14" fmla="*/ 0 60000 65536"/>
                    <a:gd name="T15" fmla="*/ 0 60000 65536"/>
                    <a:gd name="T16" fmla="*/ 0 60000 65536"/>
                    <a:gd name="T17" fmla="*/ 0 60000 65536"/>
                    <a:gd name="T18" fmla="*/ 0 w 55"/>
                    <a:gd name="T19" fmla="*/ 0 h 118"/>
                    <a:gd name="T20" fmla="*/ 55 w 55"/>
                    <a:gd name="T21" fmla="*/ 118 h 118"/>
                  </a:gdLst>
                  <a:ahLst/>
                  <a:cxnLst>
                    <a:cxn ang="T12">
                      <a:pos x="T0" y="T1"/>
                    </a:cxn>
                    <a:cxn ang="T13">
                      <a:pos x="T2" y="T3"/>
                    </a:cxn>
                    <a:cxn ang="T14">
                      <a:pos x="T4" y="T5"/>
                    </a:cxn>
                    <a:cxn ang="T15">
                      <a:pos x="T6" y="T7"/>
                    </a:cxn>
                    <a:cxn ang="T16">
                      <a:pos x="T8" y="T9"/>
                    </a:cxn>
                    <a:cxn ang="T17">
                      <a:pos x="T10" y="T11"/>
                    </a:cxn>
                  </a:cxnLst>
                  <a:rect l="T18" t="T19" r="T20" b="T21"/>
                  <a:pathLst>
                    <a:path w="55" h="118">
                      <a:moveTo>
                        <a:pt x="0" y="118"/>
                      </a:moveTo>
                      <a:lnTo>
                        <a:pt x="55" y="118"/>
                      </a:lnTo>
                      <a:lnTo>
                        <a:pt x="55" y="0"/>
                      </a:lnTo>
                      <a:lnTo>
                        <a:pt x="0" y="0"/>
                      </a:lnTo>
                      <a:lnTo>
                        <a:pt x="0" y="118"/>
                      </a:lnTo>
                      <a:close/>
                    </a:path>
                  </a:pathLst>
                </a:custGeom>
                <a:solidFill>
                  <a:srgbClr val="000000"/>
                </a:solidFill>
                <a:ln w="9525">
                  <a:noFill/>
                  <a:round/>
                  <a:headEnd/>
                  <a:tailEnd/>
                </a:ln>
              </p:spPr>
              <p:txBody>
                <a:bodyPr wrap="none" anchor="ctr"/>
                <a:lstStyle/>
                <a:p>
                  <a:endParaRPr lang="en-IN"/>
                </a:p>
              </p:txBody>
            </p:sp>
            <p:sp>
              <p:nvSpPr>
                <p:cNvPr id="1123" name="Freeform 49"/>
                <p:cNvSpPr>
                  <a:spLocks noChangeArrowheads="1"/>
                </p:cNvSpPr>
                <p:nvPr/>
              </p:nvSpPr>
              <p:spPr bwMode="auto">
                <a:xfrm>
                  <a:off x="1044" y="1525"/>
                  <a:ext cx="44" cy="17"/>
                </a:xfrm>
                <a:custGeom>
                  <a:avLst/>
                  <a:gdLst>
                    <a:gd name="T0" fmla="*/ 0 w 147"/>
                    <a:gd name="T1" fmla="*/ 17 h 50"/>
                    <a:gd name="T2" fmla="*/ 44 w 147"/>
                    <a:gd name="T3" fmla="*/ 17 h 50"/>
                    <a:gd name="T4" fmla="*/ 44 w 147"/>
                    <a:gd name="T5" fmla="*/ 0 h 50"/>
                    <a:gd name="T6" fmla="*/ 0 w 147"/>
                    <a:gd name="T7" fmla="*/ 0 h 50"/>
                    <a:gd name="T8" fmla="*/ 0 w 147"/>
                    <a:gd name="T9" fmla="*/ 17 h 50"/>
                    <a:gd name="T10" fmla="*/ 0 w 147"/>
                    <a:gd name="T11" fmla="*/ 17 h 50"/>
                    <a:gd name="T12" fmla="*/ 0 60000 65536"/>
                    <a:gd name="T13" fmla="*/ 0 60000 65536"/>
                    <a:gd name="T14" fmla="*/ 0 60000 65536"/>
                    <a:gd name="T15" fmla="*/ 0 60000 65536"/>
                    <a:gd name="T16" fmla="*/ 0 60000 65536"/>
                    <a:gd name="T17" fmla="*/ 0 60000 65536"/>
                    <a:gd name="T18" fmla="*/ 0 w 147"/>
                    <a:gd name="T19" fmla="*/ 0 h 50"/>
                    <a:gd name="T20" fmla="*/ 147 w 147"/>
                    <a:gd name="T21" fmla="*/ 50 h 50"/>
                  </a:gdLst>
                  <a:ahLst/>
                  <a:cxnLst>
                    <a:cxn ang="T12">
                      <a:pos x="T0" y="T1"/>
                    </a:cxn>
                    <a:cxn ang="T13">
                      <a:pos x="T2" y="T3"/>
                    </a:cxn>
                    <a:cxn ang="T14">
                      <a:pos x="T4" y="T5"/>
                    </a:cxn>
                    <a:cxn ang="T15">
                      <a:pos x="T6" y="T7"/>
                    </a:cxn>
                    <a:cxn ang="T16">
                      <a:pos x="T8" y="T9"/>
                    </a:cxn>
                    <a:cxn ang="T17">
                      <a:pos x="T10" y="T11"/>
                    </a:cxn>
                  </a:cxnLst>
                  <a:rect l="T18" t="T19" r="T20" b="T21"/>
                  <a:pathLst>
                    <a:path w="147" h="50">
                      <a:moveTo>
                        <a:pt x="0" y="50"/>
                      </a:moveTo>
                      <a:lnTo>
                        <a:pt x="147" y="50"/>
                      </a:lnTo>
                      <a:lnTo>
                        <a:pt x="147" y="0"/>
                      </a:lnTo>
                      <a:lnTo>
                        <a:pt x="0" y="0"/>
                      </a:lnTo>
                      <a:lnTo>
                        <a:pt x="0" y="50"/>
                      </a:lnTo>
                      <a:close/>
                    </a:path>
                  </a:pathLst>
                </a:custGeom>
                <a:solidFill>
                  <a:srgbClr val="000000"/>
                </a:solidFill>
                <a:ln w="9525">
                  <a:noFill/>
                  <a:round/>
                  <a:headEnd/>
                  <a:tailEnd/>
                </a:ln>
              </p:spPr>
              <p:txBody>
                <a:bodyPr wrap="none" anchor="ctr"/>
                <a:lstStyle/>
                <a:p>
                  <a:endParaRPr lang="en-IN"/>
                </a:p>
              </p:txBody>
            </p:sp>
            <p:sp>
              <p:nvSpPr>
                <p:cNvPr id="1124" name="Freeform 50"/>
                <p:cNvSpPr>
                  <a:spLocks noChangeArrowheads="1"/>
                </p:cNvSpPr>
                <p:nvPr/>
              </p:nvSpPr>
              <p:spPr bwMode="auto">
                <a:xfrm>
                  <a:off x="996" y="1627"/>
                  <a:ext cx="33" cy="52"/>
                </a:xfrm>
                <a:custGeom>
                  <a:avLst/>
                  <a:gdLst>
                    <a:gd name="T0" fmla="*/ 10 w 110"/>
                    <a:gd name="T1" fmla="*/ 0 h 141"/>
                    <a:gd name="T2" fmla="*/ 0 w 110"/>
                    <a:gd name="T3" fmla="*/ 13 h 141"/>
                    <a:gd name="T4" fmla="*/ 23 w 110"/>
                    <a:gd name="T5" fmla="*/ 52 h 141"/>
                    <a:gd name="T6" fmla="*/ 33 w 110"/>
                    <a:gd name="T7" fmla="*/ 40 h 141"/>
                    <a:gd name="T8" fmla="*/ 10 w 110"/>
                    <a:gd name="T9" fmla="*/ 0 h 141"/>
                    <a:gd name="T10" fmla="*/ 10 w 110"/>
                    <a:gd name="T11" fmla="*/ 0 h 141"/>
                    <a:gd name="T12" fmla="*/ 0 60000 65536"/>
                    <a:gd name="T13" fmla="*/ 0 60000 65536"/>
                    <a:gd name="T14" fmla="*/ 0 60000 65536"/>
                    <a:gd name="T15" fmla="*/ 0 60000 65536"/>
                    <a:gd name="T16" fmla="*/ 0 60000 65536"/>
                    <a:gd name="T17" fmla="*/ 0 60000 65536"/>
                    <a:gd name="T18" fmla="*/ 0 w 110"/>
                    <a:gd name="T19" fmla="*/ 0 h 141"/>
                    <a:gd name="T20" fmla="*/ 110 w 110"/>
                    <a:gd name="T21" fmla="*/ 141 h 141"/>
                  </a:gdLst>
                  <a:ahLst/>
                  <a:cxnLst>
                    <a:cxn ang="T12">
                      <a:pos x="T0" y="T1"/>
                    </a:cxn>
                    <a:cxn ang="T13">
                      <a:pos x="T2" y="T3"/>
                    </a:cxn>
                    <a:cxn ang="T14">
                      <a:pos x="T4" y="T5"/>
                    </a:cxn>
                    <a:cxn ang="T15">
                      <a:pos x="T6" y="T7"/>
                    </a:cxn>
                    <a:cxn ang="T16">
                      <a:pos x="T8" y="T9"/>
                    </a:cxn>
                    <a:cxn ang="T17">
                      <a:pos x="T10" y="T11"/>
                    </a:cxn>
                  </a:cxnLst>
                  <a:rect l="T18" t="T19" r="T20" b="T21"/>
                  <a:pathLst>
                    <a:path w="110" h="141">
                      <a:moveTo>
                        <a:pt x="33" y="0"/>
                      </a:moveTo>
                      <a:lnTo>
                        <a:pt x="0" y="36"/>
                      </a:lnTo>
                      <a:lnTo>
                        <a:pt x="78" y="141"/>
                      </a:lnTo>
                      <a:lnTo>
                        <a:pt x="110" y="109"/>
                      </a:lnTo>
                      <a:lnTo>
                        <a:pt x="33" y="0"/>
                      </a:lnTo>
                      <a:close/>
                    </a:path>
                  </a:pathLst>
                </a:custGeom>
                <a:solidFill>
                  <a:srgbClr val="000000"/>
                </a:solidFill>
                <a:ln w="9525">
                  <a:noFill/>
                  <a:round/>
                  <a:headEnd/>
                  <a:tailEnd/>
                </a:ln>
              </p:spPr>
              <p:txBody>
                <a:bodyPr wrap="none" anchor="ctr"/>
                <a:lstStyle/>
                <a:p>
                  <a:endParaRPr lang="en-IN"/>
                </a:p>
              </p:txBody>
            </p:sp>
            <p:sp>
              <p:nvSpPr>
                <p:cNvPr id="1125" name="Freeform 51"/>
                <p:cNvSpPr>
                  <a:spLocks noChangeArrowheads="1"/>
                </p:cNvSpPr>
                <p:nvPr/>
              </p:nvSpPr>
              <p:spPr bwMode="auto">
                <a:xfrm>
                  <a:off x="1010" y="1409"/>
                  <a:ext cx="39" cy="41"/>
                </a:xfrm>
                <a:custGeom>
                  <a:avLst/>
                  <a:gdLst>
                    <a:gd name="T0" fmla="*/ 0 w 134"/>
                    <a:gd name="T1" fmla="*/ 26 h 112"/>
                    <a:gd name="T2" fmla="*/ 11 w 134"/>
                    <a:gd name="T3" fmla="*/ 41 h 112"/>
                    <a:gd name="T4" fmla="*/ 39 w 134"/>
                    <a:gd name="T5" fmla="*/ 10 h 112"/>
                    <a:gd name="T6" fmla="*/ 31 w 134"/>
                    <a:gd name="T7" fmla="*/ 0 h 112"/>
                    <a:gd name="T8" fmla="*/ 0 w 134"/>
                    <a:gd name="T9" fmla="*/ 26 h 112"/>
                    <a:gd name="T10" fmla="*/ 0 w 134"/>
                    <a:gd name="T11" fmla="*/ 26 h 112"/>
                    <a:gd name="T12" fmla="*/ 0 60000 65536"/>
                    <a:gd name="T13" fmla="*/ 0 60000 65536"/>
                    <a:gd name="T14" fmla="*/ 0 60000 65536"/>
                    <a:gd name="T15" fmla="*/ 0 60000 65536"/>
                    <a:gd name="T16" fmla="*/ 0 60000 65536"/>
                    <a:gd name="T17" fmla="*/ 0 60000 65536"/>
                    <a:gd name="T18" fmla="*/ 0 w 134"/>
                    <a:gd name="T19" fmla="*/ 0 h 112"/>
                    <a:gd name="T20" fmla="*/ 134 w 134"/>
                    <a:gd name="T21" fmla="*/ 112 h 112"/>
                  </a:gdLst>
                  <a:ahLst/>
                  <a:cxnLst>
                    <a:cxn ang="T12">
                      <a:pos x="T0" y="T1"/>
                    </a:cxn>
                    <a:cxn ang="T13">
                      <a:pos x="T2" y="T3"/>
                    </a:cxn>
                    <a:cxn ang="T14">
                      <a:pos x="T4" y="T5"/>
                    </a:cxn>
                    <a:cxn ang="T15">
                      <a:pos x="T6" y="T7"/>
                    </a:cxn>
                    <a:cxn ang="T16">
                      <a:pos x="T8" y="T9"/>
                    </a:cxn>
                    <a:cxn ang="T17">
                      <a:pos x="T10" y="T11"/>
                    </a:cxn>
                  </a:cxnLst>
                  <a:rect l="T18" t="T19" r="T20" b="T21"/>
                  <a:pathLst>
                    <a:path w="134" h="112">
                      <a:moveTo>
                        <a:pt x="0" y="72"/>
                      </a:moveTo>
                      <a:lnTo>
                        <a:pt x="37" y="112"/>
                      </a:lnTo>
                      <a:lnTo>
                        <a:pt x="134" y="26"/>
                      </a:lnTo>
                      <a:lnTo>
                        <a:pt x="106" y="0"/>
                      </a:lnTo>
                      <a:lnTo>
                        <a:pt x="0" y="72"/>
                      </a:lnTo>
                      <a:close/>
                    </a:path>
                  </a:pathLst>
                </a:custGeom>
                <a:solidFill>
                  <a:srgbClr val="000000"/>
                </a:solidFill>
                <a:ln w="9525">
                  <a:noFill/>
                  <a:round/>
                  <a:headEnd/>
                  <a:tailEnd/>
                </a:ln>
              </p:spPr>
              <p:txBody>
                <a:bodyPr wrap="none" anchor="ctr"/>
                <a:lstStyle/>
                <a:p>
                  <a:endParaRPr lang="en-IN"/>
                </a:p>
              </p:txBody>
            </p:sp>
            <p:sp>
              <p:nvSpPr>
                <p:cNvPr id="1126" name="Freeform 52"/>
                <p:cNvSpPr>
                  <a:spLocks noChangeArrowheads="1"/>
                </p:cNvSpPr>
                <p:nvPr/>
              </p:nvSpPr>
              <p:spPr bwMode="auto">
                <a:xfrm>
                  <a:off x="849" y="1642"/>
                  <a:ext cx="30" cy="37"/>
                </a:xfrm>
                <a:custGeom>
                  <a:avLst/>
                  <a:gdLst>
                    <a:gd name="T0" fmla="*/ 30 w 102"/>
                    <a:gd name="T1" fmla="*/ 12 h 100"/>
                    <a:gd name="T2" fmla="*/ 7 w 102"/>
                    <a:gd name="T3" fmla="*/ 37 h 100"/>
                    <a:gd name="T4" fmla="*/ 0 w 102"/>
                    <a:gd name="T5" fmla="*/ 24 h 100"/>
                    <a:gd name="T6" fmla="*/ 22 w 102"/>
                    <a:gd name="T7" fmla="*/ 0 h 100"/>
                    <a:gd name="T8" fmla="*/ 30 w 102"/>
                    <a:gd name="T9" fmla="*/ 12 h 100"/>
                    <a:gd name="T10" fmla="*/ 30 w 102"/>
                    <a:gd name="T11" fmla="*/ 12 h 100"/>
                    <a:gd name="T12" fmla="*/ 0 60000 65536"/>
                    <a:gd name="T13" fmla="*/ 0 60000 65536"/>
                    <a:gd name="T14" fmla="*/ 0 60000 65536"/>
                    <a:gd name="T15" fmla="*/ 0 60000 65536"/>
                    <a:gd name="T16" fmla="*/ 0 60000 65536"/>
                    <a:gd name="T17" fmla="*/ 0 60000 65536"/>
                    <a:gd name="T18" fmla="*/ 0 w 102"/>
                    <a:gd name="T19" fmla="*/ 0 h 100"/>
                    <a:gd name="T20" fmla="*/ 102 w 102"/>
                    <a:gd name="T21" fmla="*/ 100 h 100"/>
                  </a:gdLst>
                  <a:ahLst/>
                  <a:cxnLst>
                    <a:cxn ang="T12">
                      <a:pos x="T0" y="T1"/>
                    </a:cxn>
                    <a:cxn ang="T13">
                      <a:pos x="T2" y="T3"/>
                    </a:cxn>
                    <a:cxn ang="T14">
                      <a:pos x="T4" y="T5"/>
                    </a:cxn>
                    <a:cxn ang="T15">
                      <a:pos x="T6" y="T7"/>
                    </a:cxn>
                    <a:cxn ang="T16">
                      <a:pos x="T8" y="T9"/>
                    </a:cxn>
                    <a:cxn ang="T17">
                      <a:pos x="T10" y="T11"/>
                    </a:cxn>
                  </a:cxnLst>
                  <a:rect l="T18" t="T19" r="T20" b="T21"/>
                  <a:pathLst>
                    <a:path w="102" h="100">
                      <a:moveTo>
                        <a:pt x="102" y="33"/>
                      </a:moveTo>
                      <a:lnTo>
                        <a:pt x="23" y="100"/>
                      </a:lnTo>
                      <a:lnTo>
                        <a:pt x="0" y="64"/>
                      </a:lnTo>
                      <a:lnTo>
                        <a:pt x="75" y="0"/>
                      </a:lnTo>
                      <a:lnTo>
                        <a:pt x="102" y="33"/>
                      </a:lnTo>
                      <a:close/>
                    </a:path>
                  </a:pathLst>
                </a:custGeom>
                <a:solidFill>
                  <a:srgbClr val="000000"/>
                </a:solidFill>
                <a:ln w="9525">
                  <a:noFill/>
                  <a:round/>
                  <a:headEnd/>
                  <a:tailEnd/>
                </a:ln>
              </p:spPr>
              <p:txBody>
                <a:bodyPr wrap="none" anchor="ctr"/>
                <a:lstStyle/>
                <a:p>
                  <a:endParaRPr lang="en-IN"/>
                </a:p>
              </p:txBody>
            </p:sp>
            <p:sp>
              <p:nvSpPr>
                <p:cNvPr id="1127" name="Freeform 53"/>
                <p:cNvSpPr>
                  <a:spLocks noChangeArrowheads="1"/>
                </p:cNvSpPr>
                <p:nvPr/>
              </p:nvSpPr>
              <p:spPr bwMode="auto">
                <a:xfrm>
                  <a:off x="1502" y="1634"/>
                  <a:ext cx="154" cy="373"/>
                </a:xfrm>
                <a:custGeom>
                  <a:avLst/>
                  <a:gdLst>
                    <a:gd name="T0" fmla="*/ 19 w 521"/>
                    <a:gd name="T1" fmla="*/ 0 h 1017"/>
                    <a:gd name="T2" fmla="*/ 154 w 521"/>
                    <a:gd name="T3" fmla="*/ 350 h 1017"/>
                    <a:gd name="T4" fmla="*/ 143 w 521"/>
                    <a:gd name="T5" fmla="*/ 373 h 1017"/>
                    <a:gd name="T6" fmla="*/ 0 w 521"/>
                    <a:gd name="T7" fmla="*/ 4 h 1017"/>
                    <a:gd name="T8" fmla="*/ 19 w 521"/>
                    <a:gd name="T9" fmla="*/ 0 h 1017"/>
                    <a:gd name="T10" fmla="*/ 19 w 521"/>
                    <a:gd name="T11" fmla="*/ 0 h 1017"/>
                    <a:gd name="T12" fmla="*/ 0 60000 65536"/>
                    <a:gd name="T13" fmla="*/ 0 60000 65536"/>
                    <a:gd name="T14" fmla="*/ 0 60000 65536"/>
                    <a:gd name="T15" fmla="*/ 0 60000 65536"/>
                    <a:gd name="T16" fmla="*/ 0 60000 65536"/>
                    <a:gd name="T17" fmla="*/ 0 60000 65536"/>
                    <a:gd name="T18" fmla="*/ 0 w 521"/>
                    <a:gd name="T19" fmla="*/ 0 h 1017"/>
                    <a:gd name="T20" fmla="*/ 521 w 521"/>
                    <a:gd name="T21" fmla="*/ 1017 h 1017"/>
                  </a:gdLst>
                  <a:ahLst/>
                  <a:cxnLst>
                    <a:cxn ang="T12">
                      <a:pos x="T0" y="T1"/>
                    </a:cxn>
                    <a:cxn ang="T13">
                      <a:pos x="T2" y="T3"/>
                    </a:cxn>
                    <a:cxn ang="T14">
                      <a:pos x="T4" y="T5"/>
                    </a:cxn>
                    <a:cxn ang="T15">
                      <a:pos x="T6" y="T7"/>
                    </a:cxn>
                    <a:cxn ang="T16">
                      <a:pos x="T8" y="T9"/>
                    </a:cxn>
                    <a:cxn ang="T17">
                      <a:pos x="T10" y="T11"/>
                    </a:cxn>
                  </a:cxnLst>
                  <a:rect l="T18" t="T19" r="T20" b="T21"/>
                  <a:pathLst>
                    <a:path w="521" h="1017">
                      <a:moveTo>
                        <a:pt x="63" y="0"/>
                      </a:moveTo>
                      <a:lnTo>
                        <a:pt x="521" y="955"/>
                      </a:lnTo>
                      <a:lnTo>
                        <a:pt x="483" y="1017"/>
                      </a:lnTo>
                      <a:lnTo>
                        <a:pt x="0" y="10"/>
                      </a:lnTo>
                      <a:lnTo>
                        <a:pt x="63" y="0"/>
                      </a:lnTo>
                      <a:close/>
                    </a:path>
                  </a:pathLst>
                </a:custGeom>
                <a:solidFill>
                  <a:srgbClr val="000000"/>
                </a:solidFill>
                <a:ln w="9525">
                  <a:noFill/>
                  <a:round/>
                  <a:headEnd/>
                  <a:tailEnd/>
                </a:ln>
              </p:spPr>
              <p:txBody>
                <a:bodyPr wrap="none" anchor="ctr"/>
                <a:lstStyle/>
                <a:p>
                  <a:endParaRPr lang="en-IN"/>
                </a:p>
              </p:txBody>
            </p:sp>
            <p:sp>
              <p:nvSpPr>
                <p:cNvPr id="1128" name="Freeform 54"/>
                <p:cNvSpPr>
                  <a:spLocks noChangeArrowheads="1"/>
                </p:cNvSpPr>
                <p:nvPr/>
              </p:nvSpPr>
              <p:spPr bwMode="auto">
                <a:xfrm>
                  <a:off x="830" y="1759"/>
                  <a:ext cx="123" cy="226"/>
                </a:xfrm>
                <a:custGeom>
                  <a:avLst/>
                  <a:gdLst>
                    <a:gd name="T0" fmla="*/ 103 w 414"/>
                    <a:gd name="T1" fmla="*/ 0 h 618"/>
                    <a:gd name="T2" fmla="*/ 0 w 414"/>
                    <a:gd name="T3" fmla="*/ 191 h 618"/>
                    <a:gd name="T4" fmla="*/ 5 w 414"/>
                    <a:gd name="T5" fmla="*/ 226 h 618"/>
                    <a:gd name="T6" fmla="*/ 123 w 414"/>
                    <a:gd name="T7" fmla="*/ 5 h 618"/>
                    <a:gd name="T8" fmla="*/ 103 w 414"/>
                    <a:gd name="T9" fmla="*/ 0 h 618"/>
                    <a:gd name="T10" fmla="*/ 103 w 414"/>
                    <a:gd name="T11" fmla="*/ 0 h 618"/>
                    <a:gd name="T12" fmla="*/ 0 60000 65536"/>
                    <a:gd name="T13" fmla="*/ 0 60000 65536"/>
                    <a:gd name="T14" fmla="*/ 0 60000 65536"/>
                    <a:gd name="T15" fmla="*/ 0 60000 65536"/>
                    <a:gd name="T16" fmla="*/ 0 60000 65536"/>
                    <a:gd name="T17" fmla="*/ 0 60000 65536"/>
                    <a:gd name="T18" fmla="*/ 0 w 414"/>
                    <a:gd name="T19" fmla="*/ 0 h 618"/>
                    <a:gd name="T20" fmla="*/ 414 w 414"/>
                    <a:gd name="T21" fmla="*/ 618 h 618"/>
                  </a:gdLst>
                  <a:ahLst/>
                  <a:cxnLst>
                    <a:cxn ang="T12">
                      <a:pos x="T0" y="T1"/>
                    </a:cxn>
                    <a:cxn ang="T13">
                      <a:pos x="T2" y="T3"/>
                    </a:cxn>
                    <a:cxn ang="T14">
                      <a:pos x="T4" y="T5"/>
                    </a:cxn>
                    <a:cxn ang="T15">
                      <a:pos x="T6" y="T7"/>
                    </a:cxn>
                    <a:cxn ang="T16">
                      <a:pos x="T8" y="T9"/>
                    </a:cxn>
                    <a:cxn ang="T17">
                      <a:pos x="T10" y="T11"/>
                    </a:cxn>
                  </a:cxnLst>
                  <a:rect l="T18" t="T19" r="T20" b="T21"/>
                  <a:pathLst>
                    <a:path w="414" h="618">
                      <a:moveTo>
                        <a:pt x="345" y="0"/>
                      </a:moveTo>
                      <a:lnTo>
                        <a:pt x="0" y="523"/>
                      </a:lnTo>
                      <a:lnTo>
                        <a:pt x="18" y="618"/>
                      </a:lnTo>
                      <a:lnTo>
                        <a:pt x="414" y="13"/>
                      </a:lnTo>
                      <a:lnTo>
                        <a:pt x="345" y="0"/>
                      </a:lnTo>
                      <a:close/>
                    </a:path>
                  </a:pathLst>
                </a:custGeom>
                <a:solidFill>
                  <a:srgbClr val="000000"/>
                </a:solidFill>
                <a:ln w="9525">
                  <a:noFill/>
                  <a:round/>
                  <a:headEnd/>
                  <a:tailEnd/>
                </a:ln>
              </p:spPr>
              <p:txBody>
                <a:bodyPr wrap="none" anchor="ctr"/>
                <a:lstStyle/>
                <a:p>
                  <a:endParaRPr lang="en-IN"/>
                </a:p>
              </p:txBody>
            </p:sp>
            <p:sp>
              <p:nvSpPr>
                <p:cNvPr id="1129" name="Freeform 55"/>
                <p:cNvSpPr>
                  <a:spLocks noChangeArrowheads="1"/>
                </p:cNvSpPr>
                <p:nvPr/>
              </p:nvSpPr>
              <p:spPr bwMode="auto">
                <a:xfrm>
                  <a:off x="937" y="1510"/>
                  <a:ext cx="112" cy="107"/>
                </a:xfrm>
                <a:custGeom>
                  <a:avLst/>
                  <a:gdLst>
                    <a:gd name="T0" fmla="*/ 0 w 378"/>
                    <a:gd name="T1" fmla="*/ 25 h 294"/>
                    <a:gd name="T2" fmla="*/ 105 w 378"/>
                    <a:gd name="T3" fmla="*/ 107 h 294"/>
                    <a:gd name="T4" fmla="*/ 112 w 378"/>
                    <a:gd name="T5" fmla="*/ 97 h 294"/>
                    <a:gd name="T6" fmla="*/ 7 w 378"/>
                    <a:gd name="T7" fmla="*/ 0 h 294"/>
                    <a:gd name="T8" fmla="*/ 0 w 378"/>
                    <a:gd name="T9" fmla="*/ 25 h 294"/>
                    <a:gd name="T10" fmla="*/ 0 w 378"/>
                    <a:gd name="T11" fmla="*/ 25 h 294"/>
                    <a:gd name="T12" fmla="*/ 0 60000 65536"/>
                    <a:gd name="T13" fmla="*/ 0 60000 65536"/>
                    <a:gd name="T14" fmla="*/ 0 60000 65536"/>
                    <a:gd name="T15" fmla="*/ 0 60000 65536"/>
                    <a:gd name="T16" fmla="*/ 0 60000 65536"/>
                    <a:gd name="T17" fmla="*/ 0 60000 65536"/>
                    <a:gd name="T18" fmla="*/ 0 w 378"/>
                    <a:gd name="T19" fmla="*/ 0 h 294"/>
                    <a:gd name="T20" fmla="*/ 378 w 378"/>
                    <a:gd name="T21" fmla="*/ 294 h 294"/>
                  </a:gdLst>
                  <a:ahLst/>
                  <a:cxnLst>
                    <a:cxn ang="T12">
                      <a:pos x="T0" y="T1"/>
                    </a:cxn>
                    <a:cxn ang="T13">
                      <a:pos x="T2" y="T3"/>
                    </a:cxn>
                    <a:cxn ang="T14">
                      <a:pos x="T4" y="T5"/>
                    </a:cxn>
                    <a:cxn ang="T15">
                      <a:pos x="T6" y="T7"/>
                    </a:cxn>
                    <a:cxn ang="T16">
                      <a:pos x="T8" y="T9"/>
                    </a:cxn>
                    <a:cxn ang="T17">
                      <a:pos x="T10" y="T11"/>
                    </a:cxn>
                  </a:cxnLst>
                  <a:rect l="T18" t="T19" r="T20" b="T21"/>
                  <a:pathLst>
                    <a:path w="378" h="294">
                      <a:moveTo>
                        <a:pt x="0" y="68"/>
                      </a:moveTo>
                      <a:lnTo>
                        <a:pt x="355" y="294"/>
                      </a:lnTo>
                      <a:lnTo>
                        <a:pt x="378" y="266"/>
                      </a:lnTo>
                      <a:lnTo>
                        <a:pt x="23" y="0"/>
                      </a:lnTo>
                      <a:lnTo>
                        <a:pt x="0" y="68"/>
                      </a:lnTo>
                      <a:close/>
                    </a:path>
                  </a:pathLst>
                </a:custGeom>
                <a:solidFill>
                  <a:srgbClr val="000000"/>
                </a:solidFill>
                <a:ln w="9525">
                  <a:noFill/>
                  <a:round/>
                  <a:headEnd/>
                  <a:tailEnd/>
                </a:ln>
              </p:spPr>
              <p:txBody>
                <a:bodyPr wrap="none" anchor="ctr"/>
                <a:lstStyle/>
                <a:p>
                  <a:endParaRPr lang="en-IN"/>
                </a:p>
              </p:txBody>
            </p:sp>
            <p:sp>
              <p:nvSpPr>
                <p:cNvPr id="1130" name="Freeform 56"/>
                <p:cNvSpPr>
                  <a:spLocks noChangeArrowheads="1"/>
                </p:cNvSpPr>
                <p:nvPr/>
              </p:nvSpPr>
              <p:spPr bwMode="auto">
                <a:xfrm>
                  <a:off x="854" y="1528"/>
                  <a:ext cx="82" cy="98"/>
                </a:xfrm>
                <a:custGeom>
                  <a:avLst/>
                  <a:gdLst>
                    <a:gd name="T0" fmla="*/ 65 w 277"/>
                    <a:gd name="T1" fmla="*/ 0 h 267"/>
                    <a:gd name="T2" fmla="*/ 0 w 277"/>
                    <a:gd name="T3" fmla="*/ 86 h 267"/>
                    <a:gd name="T4" fmla="*/ 5 w 277"/>
                    <a:gd name="T5" fmla="*/ 98 h 267"/>
                    <a:gd name="T6" fmla="*/ 82 w 277"/>
                    <a:gd name="T7" fmla="*/ 17 h 267"/>
                    <a:gd name="T8" fmla="*/ 65 w 277"/>
                    <a:gd name="T9" fmla="*/ 0 h 267"/>
                    <a:gd name="T10" fmla="*/ 65 w 277"/>
                    <a:gd name="T11" fmla="*/ 0 h 267"/>
                    <a:gd name="T12" fmla="*/ 0 60000 65536"/>
                    <a:gd name="T13" fmla="*/ 0 60000 65536"/>
                    <a:gd name="T14" fmla="*/ 0 60000 65536"/>
                    <a:gd name="T15" fmla="*/ 0 60000 65536"/>
                    <a:gd name="T16" fmla="*/ 0 60000 65536"/>
                    <a:gd name="T17" fmla="*/ 0 60000 65536"/>
                    <a:gd name="T18" fmla="*/ 0 w 277"/>
                    <a:gd name="T19" fmla="*/ 0 h 267"/>
                    <a:gd name="T20" fmla="*/ 277 w 277"/>
                    <a:gd name="T21" fmla="*/ 267 h 267"/>
                  </a:gdLst>
                  <a:ahLst/>
                  <a:cxnLst>
                    <a:cxn ang="T12">
                      <a:pos x="T0" y="T1"/>
                    </a:cxn>
                    <a:cxn ang="T13">
                      <a:pos x="T2" y="T3"/>
                    </a:cxn>
                    <a:cxn ang="T14">
                      <a:pos x="T4" y="T5"/>
                    </a:cxn>
                    <a:cxn ang="T15">
                      <a:pos x="T6" y="T7"/>
                    </a:cxn>
                    <a:cxn ang="T16">
                      <a:pos x="T8" y="T9"/>
                    </a:cxn>
                    <a:cxn ang="T17">
                      <a:pos x="T10" y="T11"/>
                    </a:cxn>
                  </a:cxnLst>
                  <a:rect l="T18" t="T19" r="T20" b="T21"/>
                  <a:pathLst>
                    <a:path w="277" h="267">
                      <a:moveTo>
                        <a:pt x="221" y="0"/>
                      </a:moveTo>
                      <a:lnTo>
                        <a:pt x="0" y="235"/>
                      </a:lnTo>
                      <a:lnTo>
                        <a:pt x="18" y="267"/>
                      </a:lnTo>
                      <a:lnTo>
                        <a:pt x="277" y="45"/>
                      </a:lnTo>
                      <a:lnTo>
                        <a:pt x="221" y="0"/>
                      </a:lnTo>
                      <a:close/>
                    </a:path>
                  </a:pathLst>
                </a:custGeom>
                <a:solidFill>
                  <a:srgbClr val="000000"/>
                </a:solidFill>
                <a:ln w="9525">
                  <a:noFill/>
                  <a:round/>
                  <a:headEnd/>
                  <a:tailEnd/>
                </a:ln>
              </p:spPr>
              <p:txBody>
                <a:bodyPr wrap="none" anchor="ctr"/>
                <a:lstStyle/>
                <a:p>
                  <a:endParaRPr lang="en-IN"/>
                </a:p>
              </p:txBody>
            </p:sp>
            <p:sp>
              <p:nvSpPr>
                <p:cNvPr id="1131" name="Freeform 57"/>
                <p:cNvSpPr>
                  <a:spLocks noChangeArrowheads="1"/>
                </p:cNvSpPr>
                <p:nvPr/>
              </p:nvSpPr>
              <p:spPr bwMode="auto">
                <a:xfrm>
                  <a:off x="1025" y="1712"/>
                  <a:ext cx="191" cy="146"/>
                </a:xfrm>
                <a:custGeom>
                  <a:avLst/>
                  <a:gdLst>
                    <a:gd name="T0" fmla="*/ 0 w 640"/>
                    <a:gd name="T1" fmla="*/ 20 h 397"/>
                    <a:gd name="T2" fmla="*/ 191 w 640"/>
                    <a:gd name="T3" fmla="*/ 146 h 397"/>
                    <a:gd name="T4" fmla="*/ 191 w 640"/>
                    <a:gd name="T5" fmla="*/ 118 h 397"/>
                    <a:gd name="T6" fmla="*/ 15 w 640"/>
                    <a:gd name="T7" fmla="*/ 0 h 397"/>
                    <a:gd name="T8" fmla="*/ 0 w 640"/>
                    <a:gd name="T9" fmla="*/ 20 h 397"/>
                    <a:gd name="T10" fmla="*/ 0 w 640"/>
                    <a:gd name="T11" fmla="*/ 20 h 397"/>
                    <a:gd name="T12" fmla="*/ 0 60000 65536"/>
                    <a:gd name="T13" fmla="*/ 0 60000 65536"/>
                    <a:gd name="T14" fmla="*/ 0 60000 65536"/>
                    <a:gd name="T15" fmla="*/ 0 60000 65536"/>
                    <a:gd name="T16" fmla="*/ 0 60000 65536"/>
                    <a:gd name="T17" fmla="*/ 0 60000 65536"/>
                    <a:gd name="T18" fmla="*/ 0 w 640"/>
                    <a:gd name="T19" fmla="*/ 0 h 397"/>
                    <a:gd name="T20" fmla="*/ 640 w 640"/>
                    <a:gd name="T21" fmla="*/ 397 h 397"/>
                  </a:gdLst>
                  <a:ahLst/>
                  <a:cxnLst>
                    <a:cxn ang="T12">
                      <a:pos x="T0" y="T1"/>
                    </a:cxn>
                    <a:cxn ang="T13">
                      <a:pos x="T2" y="T3"/>
                    </a:cxn>
                    <a:cxn ang="T14">
                      <a:pos x="T4" y="T5"/>
                    </a:cxn>
                    <a:cxn ang="T15">
                      <a:pos x="T6" y="T7"/>
                    </a:cxn>
                    <a:cxn ang="T16">
                      <a:pos x="T8" y="T9"/>
                    </a:cxn>
                    <a:cxn ang="T17">
                      <a:pos x="T10" y="T11"/>
                    </a:cxn>
                  </a:cxnLst>
                  <a:rect l="T18" t="T19" r="T20" b="T21"/>
                  <a:pathLst>
                    <a:path w="640" h="397">
                      <a:moveTo>
                        <a:pt x="0" y="54"/>
                      </a:moveTo>
                      <a:lnTo>
                        <a:pt x="640" y="397"/>
                      </a:lnTo>
                      <a:lnTo>
                        <a:pt x="640" y="320"/>
                      </a:lnTo>
                      <a:lnTo>
                        <a:pt x="50" y="0"/>
                      </a:lnTo>
                      <a:lnTo>
                        <a:pt x="0" y="54"/>
                      </a:lnTo>
                      <a:close/>
                    </a:path>
                  </a:pathLst>
                </a:custGeom>
                <a:solidFill>
                  <a:srgbClr val="000000"/>
                </a:solidFill>
                <a:ln w="9525">
                  <a:noFill/>
                  <a:round/>
                  <a:headEnd/>
                  <a:tailEnd/>
                </a:ln>
              </p:spPr>
              <p:txBody>
                <a:bodyPr wrap="none" anchor="ctr"/>
                <a:lstStyle/>
                <a:p>
                  <a:endParaRPr lang="en-IN"/>
                </a:p>
              </p:txBody>
            </p:sp>
            <p:sp>
              <p:nvSpPr>
                <p:cNvPr id="1132" name="Freeform 58"/>
                <p:cNvSpPr>
                  <a:spLocks noChangeArrowheads="1"/>
                </p:cNvSpPr>
                <p:nvPr/>
              </p:nvSpPr>
              <p:spPr bwMode="auto">
                <a:xfrm>
                  <a:off x="1068" y="1840"/>
                  <a:ext cx="159" cy="263"/>
                </a:xfrm>
                <a:custGeom>
                  <a:avLst/>
                  <a:gdLst>
                    <a:gd name="T0" fmla="*/ 144 w 533"/>
                    <a:gd name="T1" fmla="*/ 0 h 718"/>
                    <a:gd name="T2" fmla="*/ 0 w 533"/>
                    <a:gd name="T3" fmla="*/ 263 h 718"/>
                    <a:gd name="T4" fmla="*/ 29 w 533"/>
                    <a:gd name="T5" fmla="*/ 258 h 718"/>
                    <a:gd name="T6" fmla="*/ 159 w 533"/>
                    <a:gd name="T7" fmla="*/ 25 h 718"/>
                    <a:gd name="T8" fmla="*/ 144 w 533"/>
                    <a:gd name="T9" fmla="*/ 0 h 718"/>
                    <a:gd name="T10" fmla="*/ 144 w 533"/>
                    <a:gd name="T11" fmla="*/ 0 h 718"/>
                    <a:gd name="T12" fmla="*/ 0 60000 65536"/>
                    <a:gd name="T13" fmla="*/ 0 60000 65536"/>
                    <a:gd name="T14" fmla="*/ 0 60000 65536"/>
                    <a:gd name="T15" fmla="*/ 0 60000 65536"/>
                    <a:gd name="T16" fmla="*/ 0 60000 65536"/>
                    <a:gd name="T17" fmla="*/ 0 60000 65536"/>
                    <a:gd name="T18" fmla="*/ 0 w 533"/>
                    <a:gd name="T19" fmla="*/ 0 h 718"/>
                    <a:gd name="T20" fmla="*/ 533 w 533"/>
                    <a:gd name="T21" fmla="*/ 718 h 718"/>
                  </a:gdLst>
                  <a:ahLst/>
                  <a:cxnLst>
                    <a:cxn ang="T12">
                      <a:pos x="T0" y="T1"/>
                    </a:cxn>
                    <a:cxn ang="T13">
                      <a:pos x="T2" y="T3"/>
                    </a:cxn>
                    <a:cxn ang="T14">
                      <a:pos x="T4" y="T5"/>
                    </a:cxn>
                    <a:cxn ang="T15">
                      <a:pos x="T6" y="T7"/>
                    </a:cxn>
                    <a:cxn ang="T16">
                      <a:pos x="T8" y="T9"/>
                    </a:cxn>
                    <a:cxn ang="T17">
                      <a:pos x="T10" y="T11"/>
                    </a:cxn>
                  </a:cxnLst>
                  <a:rect l="T18" t="T19" r="T20" b="T21"/>
                  <a:pathLst>
                    <a:path w="533" h="718">
                      <a:moveTo>
                        <a:pt x="483" y="0"/>
                      </a:moveTo>
                      <a:lnTo>
                        <a:pt x="0" y="718"/>
                      </a:lnTo>
                      <a:lnTo>
                        <a:pt x="97" y="704"/>
                      </a:lnTo>
                      <a:lnTo>
                        <a:pt x="533" y="67"/>
                      </a:lnTo>
                      <a:lnTo>
                        <a:pt x="483" y="0"/>
                      </a:lnTo>
                      <a:close/>
                    </a:path>
                  </a:pathLst>
                </a:custGeom>
                <a:solidFill>
                  <a:srgbClr val="000000"/>
                </a:solidFill>
                <a:ln w="9525">
                  <a:noFill/>
                  <a:round/>
                  <a:headEnd/>
                  <a:tailEnd/>
                </a:ln>
              </p:spPr>
              <p:txBody>
                <a:bodyPr wrap="none" anchor="ctr"/>
                <a:lstStyle/>
                <a:p>
                  <a:endParaRPr lang="en-IN"/>
                </a:p>
              </p:txBody>
            </p:sp>
            <p:sp>
              <p:nvSpPr>
                <p:cNvPr id="1133" name="Freeform 59"/>
                <p:cNvSpPr>
                  <a:spLocks noChangeArrowheads="1"/>
                </p:cNvSpPr>
                <p:nvPr/>
              </p:nvSpPr>
              <p:spPr bwMode="auto">
                <a:xfrm>
                  <a:off x="986" y="1775"/>
                  <a:ext cx="161" cy="117"/>
                </a:xfrm>
                <a:custGeom>
                  <a:avLst/>
                  <a:gdLst>
                    <a:gd name="T0" fmla="*/ 7 w 548"/>
                    <a:gd name="T1" fmla="*/ 0 h 321"/>
                    <a:gd name="T2" fmla="*/ 161 w 548"/>
                    <a:gd name="T3" fmla="*/ 102 h 321"/>
                    <a:gd name="T4" fmla="*/ 153 w 548"/>
                    <a:gd name="T5" fmla="*/ 117 h 321"/>
                    <a:gd name="T6" fmla="*/ 0 w 548"/>
                    <a:gd name="T7" fmla="*/ 13 h 321"/>
                    <a:gd name="T8" fmla="*/ 7 w 548"/>
                    <a:gd name="T9" fmla="*/ 0 h 321"/>
                    <a:gd name="T10" fmla="*/ 7 w 548"/>
                    <a:gd name="T11" fmla="*/ 0 h 321"/>
                    <a:gd name="T12" fmla="*/ 0 60000 65536"/>
                    <a:gd name="T13" fmla="*/ 0 60000 65536"/>
                    <a:gd name="T14" fmla="*/ 0 60000 65536"/>
                    <a:gd name="T15" fmla="*/ 0 60000 65536"/>
                    <a:gd name="T16" fmla="*/ 0 60000 65536"/>
                    <a:gd name="T17" fmla="*/ 0 60000 65536"/>
                    <a:gd name="T18" fmla="*/ 0 w 548"/>
                    <a:gd name="T19" fmla="*/ 0 h 321"/>
                    <a:gd name="T20" fmla="*/ 548 w 548"/>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8" h="321">
                      <a:moveTo>
                        <a:pt x="23" y="0"/>
                      </a:moveTo>
                      <a:lnTo>
                        <a:pt x="548" y="281"/>
                      </a:lnTo>
                      <a:lnTo>
                        <a:pt x="521" y="321"/>
                      </a:lnTo>
                      <a:lnTo>
                        <a:pt x="0" y="36"/>
                      </a:lnTo>
                      <a:lnTo>
                        <a:pt x="23" y="0"/>
                      </a:lnTo>
                      <a:close/>
                    </a:path>
                  </a:pathLst>
                </a:custGeom>
                <a:solidFill>
                  <a:srgbClr val="000000"/>
                </a:solidFill>
                <a:ln w="9525">
                  <a:noFill/>
                  <a:round/>
                  <a:headEnd/>
                  <a:tailEnd/>
                </a:ln>
              </p:spPr>
              <p:txBody>
                <a:bodyPr wrap="none" anchor="ctr"/>
                <a:lstStyle/>
                <a:p>
                  <a:endParaRPr lang="en-IN"/>
                </a:p>
              </p:txBody>
            </p:sp>
            <p:sp>
              <p:nvSpPr>
                <p:cNvPr id="1134" name="Freeform 60"/>
                <p:cNvSpPr>
                  <a:spLocks noChangeArrowheads="1"/>
                </p:cNvSpPr>
                <p:nvPr/>
              </p:nvSpPr>
              <p:spPr bwMode="auto">
                <a:xfrm>
                  <a:off x="969" y="1805"/>
                  <a:ext cx="163" cy="117"/>
                </a:xfrm>
                <a:custGeom>
                  <a:avLst/>
                  <a:gdLst>
                    <a:gd name="T0" fmla="*/ 7 w 550"/>
                    <a:gd name="T1" fmla="*/ 0 h 321"/>
                    <a:gd name="T2" fmla="*/ 163 w 550"/>
                    <a:gd name="T3" fmla="*/ 102 h 321"/>
                    <a:gd name="T4" fmla="*/ 154 w 550"/>
                    <a:gd name="T5" fmla="*/ 117 h 321"/>
                    <a:gd name="T6" fmla="*/ 0 w 550"/>
                    <a:gd name="T7" fmla="*/ 13 h 321"/>
                    <a:gd name="T8" fmla="*/ 7 w 550"/>
                    <a:gd name="T9" fmla="*/ 0 h 321"/>
                    <a:gd name="T10" fmla="*/ 7 w 550"/>
                    <a:gd name="T11" fmla="*/ 0 h 321"/>
                    <a:gd name="T12" fmla="*/ 0 60000 65536"/>
                    <a:gd name="T13" fmla="*/ 0 60000 65536"/>
                    <a:gd name="T14" fmla="*/ 0 60000 65536"/>
                    <a:gd name="T15" fmla="*/ 0 60000 65536"/>
                    <a:gd name="T16" fmla="*/ 0 60000 65536"/>
                    <a:gd name="T17" fmla="*/ 0 60000 65536"/>
                    <a:gd name="T18" fmla="*/ 0 w 550"/>
                    <a:gd name="T19" fmla="*/ 0 h 321"/>
                    <a:gd name="T20" fmla="*/ 550 w 550"/>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50" h="321">
                      <a:moveTo>
                        <a:pt x="24" y="0"/>
                      </a:moveTo>
                      <a:lnTo>
                        <a:pt x="550" y="280"/>
                      </a:lnTo>
                      <a:lnTo>
                        <a:pt x="521" y="321"/>
                      </a:lnTo>
                      <a:lnTo>
                        <a:pt x="0" y="36"/>
                      </a:lnTo>
                      <a:lnTo>
                        <a:pt x="24" y="0"/>
                      </a:lnTo>
                      <a:close/>
                    </a:path>
                  </a:pathLst>
                </a:custGeom>
                <a:solidFill>
                  <a:srgbClr val="000000"/>
                </a:solidFill>
                <a:ln w="9525">
                  <a:noFill/>
                  <a:round/>
                  <a:headEnd/>
                  <a:tailEnd/>
                </a:ln>
              </p:spPr>
              <p:txBody>
                <a:bodyPr wrap="none" anchor="ctr"/>
                <a:lstStyle/>
                <a:p>
                  <a:endParaRPr lang="en-IN"/>
                </a:p>
              </p:txBody>
            </p:sp>
            <p:sp>
              <p:nvSpPr>
                <p:cNvPr id="1135" name="Freeform 61"/>
                <p:cNvSpPr>
                  <a:spLocks noChangeArrowheads="1"/>
                </p:cNvSpPr>
                <p:nvPr/>
              </p:nvSpPr>
              <p:spPr bwMode="auto">
                <a:xfrm>
                  <a:off x="952" y="1835"/>
                  <a:ext cx="163" cy="117"/>
                </a:xfrm>
                <a:custGeom>
                  <a:avLst/>
                  <a:gdLst>
                    <a:gd name="T0" fmla="*/ 7 w 549"/>
                    <a:gd name="T1" fmla="*/ 0 h 320"/>
                    <a:gd name="T2" fmla="*/ 163 w 549"/>
                    <a:gd name="T3" fmla="*/ 102 h 320"/>
                    <a:gd name="T4" fmla="*/ 155 w 549"/>
                    <a:gd name="T5" fmla="*/ 117 h 320"/>
                    <a:gd name="T6" fmla="*/ 0 w 549"/>
                    <a:gd name="T7" fmla="*/ 13 h 320"/>
                    <a:gd name="T8" fmla="*/ 7 w 549"/>
                    <a:gd name="T9" fmla="*/ 0 h 320"/>
                    <a:gd name="T10" fmla="*/ 7 w 549"/>
                    <a:gd name="T11" fmla="*/ 0 h 320"/>
                    <a:gd name="T12" fmla="*/ 0 60000 65536"/>
                    <a:gd name="T13" fmla="*/ 0 60000 65536"/>
                    <a:gd name="T14" fmla="*/ 0 60000 65536"/>
                    <a:gd name="T15" fmla="*/ 0 60000 65536"/>
                    <a:gd name="T16" fmla="*/ 0 60000 65536"/>
                    <a:gd name="T17" fmla="*/ 0 60000 65536"/>
                    <a:gd name="T18" fmla="*/ 0 w 549"/>
                    <a:gd name="T19" fmla="*/ 0 h 320"/>
                    <a:gd name="T20" fmla="*/ 549 w 549"/>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9" h="320">
                      <a:moveTo>
                        <a:pt x="23" y="0"/>
                      </a:moveTo>
                      <a:lnTo>
                        <a:pt x="549" y="280"/>
                      </a:lnTo>
                      <a:lnTo>
                        <a:pt x="521" y="320"/>
                      </a:lnTo>
                      <a:lnTo>
                        <a:pt x="0" y="36"/>
                      </a:lnTo>
                      <a:lnTo>
                        <a:pt x="23" y="0"/>
                      </a:lnTo>
                      <a:close/>
                    </a:path>
                  </a:pathLst>
                </a:custGeom>
                <a:solidFill>
                  <a:srgbClr val="000000"/>
                </a:solidFill>
                <a:ln w="9525">
                  <a:noFill/>
                  <a:round/>
                  <a:headEnd/>
                  <a:tailEnd/>
                </a:ln>
              </p:spPr>
              <p:txBody>
                <a:bodyPr wrap="none" anchor="ctr"/>
                <a:lstStyle/>
                <a:p>
                  <a:endParaRPr lang="en-IN"/>
                </a:p>
              </p:txBody>
            </p:sp>
            <p:sp>
              <p:nvSpPr>
                <p:cNvPr id="1136" name="Freeform 62"/>
                <p:cNvSpPr>
                  <a:spLocks noChangeArrowheads="1"/>
                </p:cNvSpPr>
                <p:nvPr/>
              </p:nvSpPr>
              <p:spPr bwMode="auto">
                <a:xfrm>
                  <a:off x="937" y="1865"/>
                  <a:ext cx="163" cy="116"/>
                </a:xfrm>
                <a:custGeom>
                  <a:avLst/>
                  <a:gdLst>
                    <a:gd name="T0" fmla="*/ 7 w 548"/>
                    <a:gd name="T1" fmla="*/ 0 h 320"/>
                    <a:gd name="T2" fmla="*/ 163 w 548"/>
                    <a:gd name="T3" fmla="*/ 101 h 320"/>
                    <a:gd name="T4" fmla="*/ 155 w 548"/>
                    <a:gd name="T5" fmla="*/ 116 h 320"/>
                    <a:gd name="T6" fmla="*/ 0 w 548"/>
                    <a:gd name="T7" fmla="*/ 13 h 320"/>
                    <a:gd name="T8" fmla="*/ 7 w 548"/>
                    <a:gd name="T9" fmla="*/ 0 h 320"/>
                    <a:gd name="T10" fmla="*/ 7 w 548"/>
                    <a:gd name="T11" fmla="*/ 0 h 320"/>
                    <a:gd name="T12" fmla="*/ 0 60000 65536"/>
                    <a:gd name="T13" fmla="*/ 0 60000 65536"/>
                    <a:gd name="T14" fmla="*/ 0 60000 65536"/>
                    <a:gd name="T15" fmla="*/ 0 60000 65536"/>
                    <a:gd name="T16" fmla="*/ 0 60000 65536"/>
                    <a:gd name="T17" fmla="*/ 0 60000 65536"/>
                    <a:gd name="T18" fmla="*/ 0 w 548"/>
                    <a:gd name="T19" fmla="*/ 0 h 320"/>
                    <a:gd name="T20" fmla="*/ 548 w 548"/>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8" h="320">
                      <a:moveTo>
                        <a:pt x="23" y="0"/>
                      </a:moveTo>
                      <a:lnTo>
                        <a:pt x="548" y="279"/>
                      </a:lnTo>
                      <a:lnTo>
                        <a:pt x="521" y="320"/>
                      </a:lnTo>
                      <a:lnTo>
                        <a:pt x="0" y="36"/>
                      </a:lnTo>
                      <a:lnTo>
                        <a:pt x="23" y="0"/>
                      </a:lnTo>
                      <a:close/>
                    </a:path>
                  </a:pathLst>
                </a:custGeom>
                <a:solidFill>
                  <a:srgbClr val="000000"/>
                </a:solidFill>
                <a:ln w="9525">
                  <a:noFill/>
                  <a:round/>
                  <a:headEnd/>
                  <a:tailEnd/>
                </a:ln>
              </p:spPr>
              <p:txBody>
                <a:bodyPr wrap="none" anchor="ctr"/>
                <a:lstStyle/>
                <a:p>
                  <a:endParaRPr lang="en-IN"/>
                </a:p>
              </p:txBody>
            </p:sp>
            <p:sp>
              <p:nvSpPr>
                <p:cNvPr id="1137" name="Freeform 63"/>
                <p:cNvSpPr>
                  <a:spLocks noChangeArrowheads="1"/>
                </p:cNvSpPr>
                <p:nvPr/>
              </p:nvSpPr>
              <p:spPr bwMode="auto">
                <a:xfrm>
                  <a:off x="920" y="1894"/>
                  <a:ext cx="163" cy="118"/>
                </a:xfrm>
                <a:custGeom>
                  <a:avLst/>
                  <a:gdLst>
                    <a:gd name="T0" fmla="*/ 7 w 548"/>
                    <a:gd name="T1" fmla="*/ 0 h 322"/>
                    <a:gd name="T2" fmla="*/ 163 w 548"/>
                    <a:gd name="T3" fmla="*/ 103 h 322"/>
                    <a:gd name="T4" fmla="*/ 154 w 548"/>
                    <a:gd name="T5" fmla="*/ 118 h 322"/>
                    <a:gd name="T6" fmla="*/ 0 w 548"/>
                    <a:gd name="T7" fmla="*/ 14 h 322"/>
                    <a:gd name="T8" fmla="*/ 7 w 548"/>
                    <a:gd name="T9" fmla="*/ 0 h 322"/>
                    <a:gd name="T10" fmla="*/ 7 w 548"/>
                    <a:gd name="T11" fmla="*/ 0 h 322"/>
                    <a:gd name="T12" fmla="*/ 0 60000 65536"/>
                    <a:gd name="T13" fmla="*/ 0 60000 65536"/>
                    <a:gd name="T14" fmla="*/ 0 60000 65536"/>
                    <a:gd name="T15" fmla="*/ 0 60000 65536"/>
                    <a:gd name="T16" fmla="*/ 0 60000 65536"/>
                    <a:gd name="T17" fmla="*/ 0 60000 65536"/>
                    <a:gd name="T18" fmla="*/ 0 w 548"/>
                    <a:gd name="T19" fmla="*/ 0 h 322"/>
                    <a:gd name="T20" fmla="*/ 548 w 548"/>
                    <a:gd name="T21" fmla="*/ 322 h 322"/>
                  </a:gdLst>
                  <a:ahLst/>
                  <a:cxnLst>
                    <a:cxn ang="T12">
                      <a:pos x="T0" y="T1"/>
                    </a:cxn>
                    <a:cxn ang="T13">
                      <a:pos x="T2" y="T3"/>
                    </a:cxn>
                    <a:cxn ang="T14">
                      <a:pos x="T4" y="T5"/>
                    </a:cxn>
                    <a:cxn ang="T15">
                      <a:pos x="T6" y="T7"/>
                    </a:cxn>
                    <a:cxn ang="T16">
                      <a:pos x="T8" y="T9"/>
                    </a:cxn>
                    <a:cxn ang="T17">
                      <a:pos x="T10" y="T11"/>
                    </a:cxn>
                  </a:cxnLst>
                  <a:rect l="T18" t="T19" r="T20" b="T21"/>
                  <a:pathLst>
                    <a:path w="548" h="322">
                      <a:moveTo>
                        <a:pt x="23" y="0"/>
                      </a:moveTo>
                      <a:lnTo>
                        <a:pt x="548" y="281"/>
                      </a:lnTo>
                      <a:lnTo>
                        <a:pt x="519" y="322"/>
                      </a:lnTo>
                      <a:lnTo>
                        <a:pt x="0" y="38"/>
                      </a:lnTo>
                      <a:lnTo>
                        <a:pt x="23" y="0"/>
                      </a:lnTo>
                      <a:close/>
                    </a:path>
                  </a:pathLst>
                </a:custGeom>
                <a:solidFill>
                  <a:srgbClr val="000000"/>
                </a:solidFill>
                <a:ln w="9525">
                  <a:noFill/>
                  <a:round/>
                  <a:headEnd/>
                  <a:tailEnd/>
                </a:ln>
              </p:spPr>
              <p:txBody>
                <a:bodyPr wrap="none" anchor="ctr"/>
                <a:lstStyle/>
                <a:p>
                  <a:endParaRPr lang="en-IN"/>
                </a:p>
              </p:txBody>
            </p:sp>
            <p:sp>
              <p:nvSpPr>
                <p:cNvPr id="1138" name="Freeform 64"/>
                <p:cNvSpPr>
                  <a:spLocks noChangeArrowheads="1"/>
                </p:cNvSpPr>
                <p:nvPr/>
              </p:nvSpPr>
              <p:spPr bwMode="auto">
                <a:xfrm>
                  <a:off x="904" y="1925"/>
                  <a:ext cx="163" cy="117"/>
                </a:xfrm>
                <a:custGeom>
                  <a:avLst/>
                  <a:gdLst>
                    <a:gd name="T0" fmla="*/ 7 w 550"/>
                    <a:gd name="T1" fmla="*/ 0 h 321"/>
                    <a:gd name="T2" fmla="*/ 163 w 550"/>
                    <a:gd name="T3" fmla="*/ 102 h 321"/>
                    <a:gd name="T4" fmla="*/ 154 w 550"/>
                    <a:gd name="T5" fmla="*/ 117 h 321"/>
                    <a:gd name="T6" fmla="*/ 0 w 550"/>
                    <a:gd name="T7" fmla="*/ 13 h 321"/>
                    <a:gd name="T8" fmla="*/ 7 w 550"/>
                    <a:gd name="T9" fmla="*/ 0 h 321"/>
                    <a:gd name="T10" fmla="*/ 7 w 550"/>
                    <a:gd name="T11" fmla="*/ 0 h 321"/>
                    <a:gd name="T12" fmla="*/ 0 60000 65536"/>
                    <a:gd name="T13" fmla="*/ 0 60000 65536"/>
                    <a:gd name="T14" fmla="*/ 0 60000 65536"/>
                    <a:gd name="T15" fmla="*/ 0 60000 65536"/>
                    <a:gd name="T16" fmla="*/ 0 60000 65536"/>
                    <a:gd name="T17" fmla="*/ 0 60000 65536"/>
                    <a:gd name="T18" fmla="*/ 0 w 550"/>
                    <a:gd name="T19" fmla="*/ 0 h 321"/>
                    <a:gd name="T20" fmla="*/ 550 w 550"/>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50" h="321">
                      <a:moveTo>
                        <a:pt x="24" y="0"/>
                      </a:moveTo>
                      <a:lnTo>
                        <a:pt x="550" y="280"/>
                      </a:lnTo>
                      <a:lnTo>
                        <a:pt x="521" y="321"/>
                      </a:lnTo>
                      <a:lnTo>
                        <a:pt x="0" y="36"/>
                      </a:lnTo>
                      <a:lnTo>
                        <a:pt x="24" y="0"/>
                      </a:lnTo>
                      <a:close/>
                    </a:path>
                  </a:pathLst>
                </a:custGeom>
                <a:solidFill>
                  <a:srgbClr val="000000"/>
                </a:solidFill>
                <a:ln w="9525">
                  <a:noFill/>
                  <a:round/>
                  <a:headEnd/>
                  <a:tailEnd/>
                </a:ln>
              </p:spPr>
              <p:txBody>
                <a:bodyPr wrap="none" anchor="ctr"/>
                <a:lstStyle/>
                <a:p>
                  <a:endParaRPr lang="en-IN"/>
                </a:p>
              </p:txBody>
            </p:sp>
            <p:sp>
              <p:nvSpPr>
                <p:cNvPr id="1139" name="Freeform 65"/>
                <p:cNvSpPr>
                  <a:spLocks noChangeArrowheads="1"/>
                </p:cNvSpPr>
                <p:nvPr/>
              </p:nvSpPr>
              <p:spPr bwMode="auto">
                <a:xfrm>
                  <a:off x="887" y="1954"/>
                  <a:ext cx="163" cy="118"/>
                </a:xfrm>
                <a:custGeom>
                  <a:avLst/>
                  <a:gdLst>
                    <a:gd name="T0" fmla="*/ 7 w 548"/>
                    <a:gd name="T1" fmla="*/ 0 h 321"/>
                    <a:gd name="T2" fmla="*/ 163 w 548"/>
                    <a:gd name="T3" fmla="*/ 103 h 321"/>
                    <a:gd name="T4" fmla="*/ 155 w 548"/>
                    <a:gd name="T5" fmla="*/ 118 h 321"/>
                    <a:gd name="T6" fmla="*/ 0 w 548"/>
                    <a:gd name="T7" fmla="*/ 13 h 321"/>
                    <a:gd name="T8" fmla="*/ 7 w 548"/>
                    <a:gd name="T9" fmla="*/ 0 h 321"/>
                    <a:gd name="T10" fmla="*/ 7 w 548"/>
                    <a:gd name="T11" fmla="*/ 0 h 321"/>
                    <a:gd name="T12" fmla="*/ 0 60000 65536"/>
                    <a:gd name="T13" fmla="*/ 0 60000 65536"/>
                    <a:gd name="T14" fmla="*/ 0 60000 65536"/>
                    <a:gd name="T15" fmla="*/ 0 60000 65536"/>
                    <a:gd name="T16" fmla="*/ 0 60000 65536"/>
                    <a:gd name="T17" fmla="*/ 0 60000 65536"/>
                    <a:gd name="T18" fmla="*/ 0 w 548"/>
                    <a:gd name="T19" fmla="*/ 0 h 321"/>
                    <a:gd name="T20" fmla="*/ 548 w 548"/>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548" h="321">
                      <a:moveTo>
                        <a:pt x="23" y="0"/>
                      </a:moveTo>
                      <a:lnTo>
                        <a:pt x="548" y="280"/>
                      </a:lnTo>
                      <a:lnTo>
                        <a:pt x="521" y="321"/>
                      </a:lnTo>
                      <a:lnTo>
                        <a:pt x="0" y="36"/>
                      </a:lnTo>
                      <a:lnTo>
                        <a:pt x="23" y="0"/>
                      </a:lnTo>
                      <a:close/>
                    </a:path>
                  </a:pathLst>
                </a:custGeom>
                <a:solidFill>
                  <a:srgbClr val="000000"/>
                </a:solidFill>
                <a:ln w="9525">
                  <a:noFill/>
                  <a:round/>
                  <a:headEnd/>
                  <a:tailEnd/>
                </a:ln>
              </p:spPr>
              <p:txBody>
                <a:bodyPr wrap="none" anchor="ctr"/>
                <a:lstStyle/>
                <a:p>
                  <a:endParaRPr lang="en-IN"/>
                </a:p>
              </p:txBody>
            </p:sp>
            <p:sp>
              <p:nvSpPr>
                <p:cNvPr id="1140" name="Freeform 66"/>
                <p:cNvSpPr>
                  <a:spLocks noChangeArrowheads="1"/>
                </p:cNvSpPr>
                <p:nvPr/>
              </p:nvSpPr>
              <p:spPr bwMode="auto">
                <a:xfrm>
                  <a:off x="871" y="1984"/>
                  <a:ext cx="163" cy="117"/>
                </a:xfrm>
                <a:custGeom>
                  <a:avLst/>
                  <a:gdLst>
                    <a:gd name="T0" fmla="*/ 7 w 548"/>
                    <a:gd name="T1" fmla="*/ 0 h 320"/>
                    <a:gd name="T2" fmla="*/ 163 w 548"/>
                    <a:gd name="T3" fmla="*/ 102 h 320"/>
                    <a:gd name="T4" fmla="*/ 155 w 548"/>
                    <a:gd name="T5" fmla="*/ 117 h 320"/>
                    <a:gd name="T6" fmla="*/ 0 w 548"/>
                    <a:gd name="T7" fmla="*/ 13 h 320"/>
                    <a:gd name="T8" fmla="*/ 7 w 548"/>
                    <a:gd name="T9" fmla="*/ 0 h 320"/>
                    <a:gd name="T10" fmla="*/ 7 w 548"/>
                    <a:gd name="T11" fmla="*/ 0 h 320"/>
                    <a:gd name="T12" fmla="*/ 0 60000 65536"/>
                    <a:gd name="T13" fmla="*/ 0 60000 65536"/>
                    <a:gd name="T14" fmla="*/ 0 60000 65536"/>
                    <a:gd name="T15" fmla="*/ 0 60000 65536"/>
                    <a:gd name="T16" fmla="*/ 0 60000 65536"/>
                    <a:gd name="T17" fmla="*/ 0 60000 65536"/>
                    <a:gd name="T18" fmla="*/ 0 w 548"/>
                    <a:gd name="T19" fmla="*/ 0 h 320"/>
                    <a:gd name="T20" fmla="*/ 548 w 548"/>
                    <a:gd name="T21" fmla="*/ 320 h 320"/>
                  </a:gdLst>
                  <a:ahLst/>
                  <a:cxnLst>
                    <a:cxn ang="T12">
                      <a:pos x="T0" y="T1"/>
                    </a:cxn>
                    <a:cxn ang="T13">
                      <a:pos x="T2" y="T3"/>
                    </a:cxn>
                    <a:cxn ang="T14">
                      <a:pos x="T4" y="T5"/>
                    </a:cxn>
                    <a:cxn ang="T15">
                      <a:pos x="T6" y="T7"/>
                    </a:cxn>
                    <a:cxn ang="T16">
                      <a:pos x="T8" y="T9"/>
                    </a:cxn>
                    <a:cxn ang="T17">
                      <a:pos x="T10" y="T11"/>
                    </a:cxn>
                  </a:cxnLst>
                  <a:rect l="T18" t="T19" r="T20" b="T21"/>
                  <a:pathLst>
                    <a:path w="548" h="320">
                      <a:moveTo>
                        <a:pt x="22" y="0"/>
                      </a:moveTo>
                      <a:lnTo>
                        <a:pt x="548" y="280"/>
                      </a:lnTo>
                      <a:lnTo>
                        <a:pt x="521" y="320"/>
                      </a:lnTo>
                      <a:lnTo>
                        <a:pt x="0" y="36"/>
                      </a:lnTo>
                      <a:lnTo>
                        <a:pt x="22" y="0"/>
                      </a:lnTo>
                      <a:close/>
                    </a:path>
                  </a:pathLst>
                </a:custGeom>
                <a:solidFill>
                  <a:srgbClr val="000000"/>
                </a:solidFill>
                <a:ln w="9525">
                  <a:noFill/>
                  <a:round/>
                  <a:headEnd/>
                  <a:tailEnd/>
                </a:ln>
              </p:spPr>
              <p:txBody>
                <a:bodyPr wrap="none" anchor="ctr"/>
                <a:lstStyle/>
                <a:p>
                  <a:endParaRPr lang="en-IN"/>
                </a:p>
              </p:txBody>
            </p:sp>
            <p:sp>
              <p:nvSpPr>
                <p:cNvPr id="1141" name="Freeform 67"/>
                <p:cNvSpPr>
                  <a:spLocks noChangeArrowheads="1"/>
                </p:cNvSpPr>
                <p:nvPr/>
              </p:nvSpPr>
              <p:spPr bwMode="auto">
                <a:xfrm>
                  <a:off x="855" y="2014"/>
                  <a:ext cx="153" cy="95"/>
                </a:xfrm>
                <a:custGeom>
                  <a:avLst/>
                  <a:gdLst>
                    <a:gd name="T0" fmla="*/ 7 w 512"/>
                    <a:gd name="T1" fmla="*/ 0 h 262"/>
                    <a:gd name="T2" fmla="*/ 153 w 512"/>
                    <a:gd name="T3" fmla="*/ 95 h 262"/>
                    <a:gd name="T4" fmla="*/ 119 w 512"/>
                    <a:gd name="T5" fmla="*/ 91 h 262"/>
                    <a:gd name="T6" fmla="*/ 0 w 512"/>
                    <a:gd name="T7" fmla="*/ 12 h 262"/>
                    <a:gd name="T8" fmla="*/ 7 w 512"/>
                    <a:gd name="T9" fmla="*/ 0 h 262"/>
                    <a:gd name="T10" fmla="*/ 7 w 512"/>
                    <a:gd name="T11" fmla="*/ 0 h 262"/>
                    <a:gd name="T12" fmla="*/ 0 60000 65536"/>
                    <a:gd name="T13" fmla="*/ 0 60000 65536"/>
                    <a:gd name="T14" fmla="*/ 0 60000 65536"/>
                    <a:gd name="T15" fmla="*/ 0 60000 65536"/>
                    <a:gd name="T16" fmla="*/ 0 60000 65536"/>
                    <a:gd name="T17" fmla="*/ 0 60000 65536"/>
                    <a:gd name="T18" fmla="*/ 0 w 512"/>
                    <a:gd name="T19" fmla="*/ 0 h 262"/>
                    <a:gd name="T20" fmla="*/ 512 w 512"/>
                    <a:gd name="T21" fmla="*/ 262 h 262"/>
                  </a:gdLst>
                  <a:ahLst/>
                  <a:cxnLst>
                    <a:cxn ang="T12">
                      <a:pos x="T0" y="T1"/>
                    </a:cxn>
                    <a:cxn ang="T13">
                      <a:pos x="T2" y="T3"/>
                    </a:cxn>
                    <a:cxn ang="T14">
                      <a:pos x="T4" y="T5"/>
                    </a:cxn>
                    <a:cxn ang="T15">
                      <a:pos x="T6" y="T7"/>
                    </a:cxn>
                    <a:cxn ang="T16">
                      <a:pos x="T8" y="T9"/>
                    </a:cxn>
                    <a:cxn ang="T17">
                      <a:pos x="T10" y="T11"/>
                    </a:cxn>
                  </a:cxnLst>
                  <a:rect l="T18" t="T19" r="T20" b="T21"/>
                  <a:pathLst>
                    <a:path w="512" h="262">
                      <a:moveTo>
                        <a:pt x="23" y="0"/>
                      </a:moveTo>
                      <a:lnTo>
                        <a:pt x="512" y="262"/>
                      </a:lnTo>
                      <a:lnTo>
                        <a:pt x="399" y="251"/>
                      </a:lnTo>
                      <a:lnTo>
                        <a:pt x="0" y="34"/>
                      </a:lnTo>
                      <a:lnTo>
                        <a:pt x="23" y="0"/>
                      </a:lnTo>
                      <a:close/>
                    </a:path>
                  </a:pathLst>
                </a:custGeom>
                <a:solidFill>
                  <a:srgbClr val="000000"/>
                </a:solidFill>
                <a:ln w="9525">
                  <a:noFill/>
                  <a:round/>
                  <a:headEnd/>
                  <a:tailEnd/>
                </a:ln>
              </p:spPr>
              <p:txBody>
                <a:bodyPr wrap="none" anchor="ctr"/>
                <a:lstStyle/>
                <a:p>
                  <a:endParaRPr lang="en-IN"/>
                </a:p>
              </p:txBody>
            </p:sp>
            <p:sp>
              <p:nvSpPr>
                <p:cNvPr id="1142" name="Freeform 68"/>
                <p:cNvSpPr>
                  <a:spLocks noChangeArrowheads="1"/>
                </p:cNvSpPr>
                <p:nvPr/>
              </p:nvSpPr>
              <p:spPr bwMode="auto">
                <a:xfrm>
                  <a:off x="838" y="2043"/>
                  <a:ext cx="103" cy="67"/>
                </a:xfrm>
                <a:custGeom>
                  <a:avLst/>
                  <a:gdLst>
                    <a:gd name="T0" fmla="*/ 7 w 343"/>
                    <a:gd name="T1" fmla="*/ 0 h 182"/>
                    <a:gd name="T2" fmla="*/ 103 w 343"/>
                    <a:gd name="T3" fmla="*/ 64 h 182"/>
                    <a:gd name="T4" fmla="*/ 82 w 343"/>
                    <a:gd name="T5" fmla="*/ 67 h 182"/>
                    <a:gd name="T6" fmla="*/ 0 w 343"/>
                    <a:gd name="T7" fmla="*/ 13 h 182"/>
                    <a:gd name="T8" fmla="*/ 7 w 343"/>
                    <a:gd name="T9" fmla="*/ 0 h 182"/>
                    <a:gd name="T10" fmla="*/ 7 w 343"/>
                    <a:gd name="T11" fmla="*/ 0 h 182"/>
                    <a:gd name="T12" fmla="*/ 0 60000 65536"/>
                    <a:gd name="T13" fmla="*/ 0 60000 65536"/>
                    <a:gd name="T14" fmla="*/ 0 60000 65536"/>
                    <a:gd name="T15" fmla="*/ 0 60000 65536"/>
                    <a:gd name="T16" fmla="*/ 0 60000 65536"/>
                    <a:gd name="T17" fmla="*/ 0 60000 65536"/>
                    <a:gd name="T18" fmla="*/ 0 w 343"/>
                    <a:gd name="T19" fmla="*/ 0 h 182"/>
                    <a:gd name="T20" fmla="*/ 343 w 343"/>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343" h="182">
                      <a:moveTo>
                        <a:pt x="24" y="0"/>
                      </a:moveTo>
                      <a:lnTo>
                        <a:pt x="343" y="173"/>
                      </a:lnTo>
                      <a:lnTo>
                        <a:pt x="274" y="182"/>
                      </a:lnTo>
                      <a:lnTo>
                        <a:pt x="0" y="36"/>
                      </a:lnTo>
                      <a:lnTo>
                        <a:pt x="24" y="0"/>
                      </a:lnTo>
                      <a:close/>
                    </a:path>
                  </a:pathLst>
                </a:custGeom>
                <a:solidFill>
                  <a:srgbClr val="000000"/>
                </a:solidFill>
                <a:ln w="9525">
                  <a:noFill/>
                  <a:round/>
                  <a:headEnd/>
                  <a:tailEnd/>
                </a:ln>
              </p:spPr>
              <p:txBody>
                <a:bodyPr wrap="none" anchor="ctr"/>
                <a:lstStyle/>
                <a:p>
                  <a:endParaRPr lang="en-IN"/>
                </a:p>
              </p:txBody>
            </p:sp>
            <p:sp>
              <p:nvSpPr>
                <p:cNvPr id="1143" name="Freeform 69"/>
                <p:cNvSpPr>
                  <a:spLocks noChangeArrowheads="1"/>
                </p:cNvSpPr>
                <p:nvPr/>
              </p:nvSpPr>
              <p:spPr bwMode="auto">
                <a:xfrm>
                  <a:off x="1147" y="1423"/>
                  <a:ext cx="74" cy="132"/>
                </a:xfrm>
                <a:custGeom>
                  <a:avLst/>
                  <a:gdLst>
                    <a:gd name="T0" fmla="*/ 19 w 247"/>
                    <a:gd name="T1" fmla="*/ 132 h 361"/>
                    <a:gd name="T2" fmla="*/ 0 w 247"/>
                    <a:gd name="T3" fmla="*/ 120 h 361"/>
                    <a:gd name="T4" fmla="*/ 39 w 247"/>
                    <a:gd name="T5" fmla="*/ 31 h 361"/>
                    <a:gd name="T6" fmla="*/ 37 w 247"/>
                    <a:gd name="T7" fmla="*/ 32 h 361"/>
                    <a:gd name="T8" fmla="*/ 35 w 247"/>
                    <a:gd name="T9" fmla="*/ 33 h 361"/>
                    <a:gd name="T10" fmla="*/ 33 w 247"/>
                    <a:gd name="T11" fmla="*/ 33 h 361"/>
                    <a:gd name="T12" fmla="*/ 31 w 247"/>
                    <a:gd name="T13" fmla="*/ 34 h 361"/>
                    <a:gd name="T14" fmla="*/ 27 w 247"/>
                    <a:gd name="T15" fmla="*/ 35 h 361"/>
                    <a:gd name="T16" fmla="*/ 22 w 247"/>
                    <a:gd name="T17" fmla="*/ 35 h 361"/>
                    <a:gd name="T18" fmla="*/ 18 w 247"/>
                    <a:gd name="T19" fmla="*/ 36 h 361"/>
                    <a:gd name="T20" fmla="*/ 14 w 247"/>
                    <a:gd name="T21" fmla="*/ 36 h 361"/>
                    <a:gd name="T22" fmla="*/ 10 w 247"/>
                    <a:gd name="T23" fmla="*/ 35 h 361"/>
                    <a:gd name="T24" fmla="*/ 5 w 247"/>
                    <a:gd name="T25" fmla="*/ 35 h 361"/>
                    <a:gd name="T26" fmla="*/ 16 w 247"/>
                    <a:gd name="T27" fmla="*/ 11 h 361"/>
                    <a:gd name="T28" fmla="*/ 25 w 247"/>
                    <a:gd name="T29" fmla="*/ 12 h 361"/>
                    <a:gd name="T30" fmla="*/ 31 w 247"/>
                    <a:gd name="T31" fmla="*/ 12 h 361"/>
                    <a:gd name="T32" fmla="*/ 34 w 247"/>
                    <a:gd name="T33" fmla="*/ 11 h 361"/>
                    <a:gd name="T34" fmla="*/ 37 w 247"/>
                    <a:gd name="T35" fmla="*/ 11 h 361"/>
                    <a:gd name="T36" fmla="*/ 40 w 247"/>
                    <a:gd name="T37" fmla="*/ 11 h 361"/>
                    <a:gd name="T38" fmla="*/ 43 w 247"/>
                    <a:gd name="T39" fmla="*/ 9 h 361"/>
                    <a:gd name="T40" fmla="*/ 46 w 247"/>
                    <a:gd name="T41" fmla="*/ 8 h 361"/>
                    <a:gd name="T42" fmla="*/ 49 w 247"/>
                    <a:gd name="T43" fmla="*/ 7 h 361"/>
                    <a:gd name="T44" fmla="*/ 58 w 247"/>
                    <a:gd name="T45" fmla="*/ 0 h 361"/>
                    <a:gd name="T46" fmla="*/ 74 w 247"/>
                    <a:gd name="T47" fmla="*/ 10 h 361"/>
                    <a:gd name="T48" fmla="*/ 19 w 247"/>
                    <a:gd name="T49" fmla="*/ 132 h 361"/>
                    <a:gd name="T50" fmla="*/ 19 w 247"/>
                    <a:gd name="T51" fmla="*/ 132 h 3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47"/>
                    <a:gd name="T79" fmla="*/ 0 h 361"/>
                    <a:gd name="T80" fmla="*/ 247 w 247"/>
                    <a:gd name="T81" fmla="*/ 361 h 36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47" h="361">
                      <a:moveTo>
                        <a:pt x="65" y="361"/>
                      </a:moveTo>
                      <a:lnTo>
                        <a:pt x="0" y="327"/>
                      </a:lnTo>
                      <a:lnTo>
                        <a:pt x="131" y="85"/>
                      </a:lnTo>
                      <a:lnTo>
                        <a:pt x="123" y="88"/>
                      </a:lnTo>
                      <a:lnTo>
                        <a:pt x="117" y="90"/>
                      </a:lnTo>
                      <a:lnTo>
                        <a:pt x="110" y="91"/>
                      </a:lnTo>
                      <a:lnTo>
                        <a:pt x="104" y="94"/>
                      </a:lnTo>
                      <a:lnTo>
                        <a:pt x="89" y="96"/>
                      </a:lnTo>
                      <a:lnTo>
                        <a:pt x="74" y="97"/>
                      </a:lnTo>
                      <a:lnTo>
                        <a:pt x="59" y="99"/>
                      </a:lnTo>
                      <a:lnTo>
                        <a:pt x="46" y="99"/>
                      </a:lnTo>
                      <a:lnTo>
                        <a:pt x="32" y="97"/>
                      </a:lnTo>
                      <a:lnTo>
                        <a:pt x="18" y="96"/>
                      </a:lnTo>
                      <a:lnTo>
                        <a:pt x="52" y="31"/>
                      </a:lnTo>
                      <a:lnTo>
                        <a:pt x="85" y="34"/>
                      </a:lnTo>
                      <a:lnTo>
                        <a:pt x="105" y="33"/>
                      </a:lnTo>
                      <a:lnTo>
                        <a:pt x="113" y="31"/>
                      </a:lnTo>
                      <a:lnTo>
                        <a:pt x="124" y="30"/>
                      </a:lnTo>
                      <a:lnTo>
                        <a:pt x="134" y="29"/>
                      </a:lnTo>
                      <a:lnTo>
                        <a:pt x="144" y="25"/>
                      </a:lnTo>
                      <a:lnTo>
                        <a:pt x="154" y="23"/>
                      </a:lnTo>
                      <a:lnTo>
                        <a:pt x="163" y="19"/>
                      </a:lnTo>
                      <a:lnTo>
                        <a:pt x="195" y="0"/>
                      </a:lnTo>
                      <a:lnTo>
                        <a:pt x="247" y="28"/>
                      </a:lnTo>
                      <a:lnTo>
                        <a:pt x="65" y="361"/>
                      </a:lnTo>
                      <a:close/>
                    </a:path>
                  </a:pathLst>
                </a:custGeom>
                <a:solidFill>
                  <a:srgbClr val="000000"/>
                </a:solidFill>
                <a:ln w="9525">
                  <a:noFill/>
                  <a:round/>
                  <a:headEnd/>
                  <a:tailEnd/>
                </a:ln>
              </p:spPr>
              <p:txBody>
                <a:bodyPr wrap="none" anchor="ctr"/>
                <a:lstStyle/>
                <a:p>
                  <a:endParaRPr lang="en-IN"/>
                </a:p>
              </p:txBody>
            </p:sp>
            <p:sp>
              <p:nvSpPr>
                <p:cNvPr id="1144" name="Freeform 70"/>
                <p:cNvSpPr>
                  <a:spLocks noChangeArrowheads="1"/>
                </p:cNvSpPr>
                <p:nvPr/>
              </p:nvSpPr>
              <p:spPr bwMode="auto">
                <a:xfrm>
                  <a:off x="1234" y="1460"/>
                  <a:ext cx="74" cy="139"/>
                </a:xfrm>
                <a:custGeom>
                  <a:avLst/>
                  <a:gdLst>
                    <a:gd name="T0" fmla="*/ 74 w 249"/>
                    <a:gd name="T1" fmla="*/ 139 h 378"/>
                    <a:gd name="T2" fmla="*/ 1 w 249"/>
                    <a:gd name="T3" fmla="*/ 132 h 378"/>
                    <a:gd name="T4" fmla="*/ 4 w 249"/>
                    <a:gd name="T5" fmla="*/ 119 h 378"/>
                    <a:gd name="T6" fmla="*/ 11 w 249"/>
                    <a:gd name="T7" fmla="*/ 106 h 378"/>
                    <a:gd name="T8" fmla="*/ 13 w 249"/>
                    <a:gd name="T9" fmla="*/ 102 h 378"/>
                    <a:gd name="T10" fmla="*/ 15 w 249"/>
                    <a:gd name="T11" fmla="*/ 98 h 378"/>
                    <a:gd name="T12" fmla="*/ 19 w 249"/>
                    <a:gd name="T13" fmla="*/ 95 h 378"/>
                    <a:gd name="T14" fmla="*/ 22 w 249"/>
                    <a:gd name="T15" fmla="*/ 90 h 378"/>
                    <a:gd name="T16" fmla="*/ 26 w 249"/>
                    <a:gd name="T17" fmla="*/ 86 h 378"/>
                    <a:gd name="T18" fmla="*/ 30 w 249"/>
                    <a:gd name="T19" fmla="*/ 80 h 378"/>
                    <a:gd name="T20" fmla="*/ 33 w 249"/>
                    <a:gd name="T21" fmla="*/ 76 h 378"/>
                    <a:gd name="T22" fmla="*/ 39 w 249"/>
                    <a:gd name="T23" fmla="*/ 69 h 378"/>
                    <a:gd name="T24" fmla="*/ 44 w 249"/>
                    <a:gd name="T25" fmla="*/ 64 h 378"/>
                    <a:gd name="T26" fmla="*/ 47 w 249"/>
                    <a:gd name="T27" fmla="*/ 58 h 378"/>
                    <a:gd name="T28" fmla="*/ 52 w 249"/>
                    <a:gd name="T29" fmla="*/ 42 h 378"/>
                    <a:gd name="T30" fmla="*/ 48 w 249"/>
                    <a:gd name="T31" fmla="*/ 28 h 378"/>
                    <a:gd name="T32" fmla="*/ 44 w 249"/>
                    <a:gd name="T33" fmla="*/ 25 h 378"/>
                    <a:gd name="T34" fmla="*/ 33 w 249"/>
                    <a:gd name="T35" fmla="*/ 25 h 378"/>
                    <a:gd name="T36" fmla="*/ 26 w 249"/>
                    <a:gd name="T37" fmla="*/ 35 h 378"/>
                    <a:gd name="T38" fmla="*/ 2 w 249"/>
                    <a:gd name="T39" fmla="*/ 42 h 378"/>
                    <a:gd name="T40" fmla="*/ 5 w 249"/>
                    <a:gd name="T41" fmla="*/ 27 h 378"/>
                    <a:gd name="T42" fmla="*/ 10 w 249"/>
                    <a:gd name="T43" fmla="*/ 15 h 378"/>
                    <a:gd name="T44" fmla="*/ 14 w 249"/>
                    <a:gd name="T45" fmla="*/ 10 h 378"/>
                    <a:gd name="T46" fmla="*/ 20 w 249"/>
                    <a:gd name="T47" fmla="*/ 6 h 378"/>
                    <a:gd name="T48" fmla="*/ 25 w 249"/>
                    <a:gd name="T49" fmla="*/ 2 h 378"/>
                    <a:gd name="T50" fmla="*/ 39 w 249"/>
                    <a:gd name="T51" fmla="*/ 0 h 378"/>
                    <a:gd name="T52" fmla="*/ 60 w 249"/>
                    <a:gd name="T53" fmla="*/ 6 h 378"/>
                    <a:gd name="T54" fmla="*/ 64 w 249"/>
                    <a:gd name="T55" fmla="*/ 11 h 378"/>
                    <a:gd name="T56" fmla="*/ 74 w 249"/>
                    <a:gd name="T57" fmla="*/ 38 h 378"/>
                    <a:gd name="T58" fmla="*/ 71 w 249"/>
                    <a:gd name="T59" fmla="*/ 56 h 378"/>
                    <a:gd name="T60" fmla="*/ 63 w 249"/>
                    <a:gd name="T61" fmla="*/ 73 h 378"/>
                    <a:gd name="T62" fmla="*/ 61 w 249"/>
                    <a:gd name="T63" fmla="*/ 76 h 378"/>
                    <a:gd name="T64" fmla="*/ 57 w 249"/>
                    <a:gd name="T65" fmla="*/ 80 h 378"/>
                    <a:gd name="T66" fmla="*/ 54 w 249"/>
                    <a:gd name="T67" fmla="*/ 85 h 378"/>
                    <a:gd name="T68" fmla="*/ 49 w 249"/>
                    <a:gd name="T69" fmla="*/ 90 h 378"/>
                    <a:gd name="T70" fmla="*/ 44 w 249"/>
                    <a:gd name="T71" fmla="*/ 95 h 378"/>
                    <a:gd name="T72" fmla="*/ 41 w 249"/>
                    <a:gd name="T73" fmla="*/ 99 h 378"/>
                    <a:gd name="T74" fmla="*/ 36 w 249"/>
                    <a:gd name="T75" fmla="*/ 105 h 378"/>
                    <a:gd name="T76" fmla="*/ 74 w 249"/>
                    <a:gd name="T77" fmla="*/ 112 h 3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49"/>
                    <a:gd name="T118" fmla="*/ 0 h 378"/>
                    <a:gd name="T119" fmla="*/ 249 w 249"/>
                    <a:gd name="T120" fmla="*/ 378 h 3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49" h="378">
                      <a:moveTo>
                        <a:pt x="249" y="305"/>
                      </a:moveTo>
                      <a:lnTo>
                        <a:pt x="249" y="378"/>
                      </a:lnTo>
                      <a:lnTo>
                        <a:pt x="0" y="378"/>
                      </a:lnTo>
                      <a:lnTo>
                        <a:pt x="2" y="359"/>
                      </a:lnTo>
                      <a:lnTo>
                        <a:pt x="8" y="341"/>
                      </a:lnTo>
                      <a:lnTo>
                        <a:pt x="14" y="324"/>
                      </a:lnTo>
                      <a:lnTo>
                        <a:pt x="23" y="307"/>
                      </a:lnTo>
                      <a:lnTo>
                        <a:pt x="36" y="289"/>
                      </a:lnTo>
                      <a:lnTo>
                        <a:pt x="38" y="283"/>
                      </a:lnTo>
                      <a:lnTo>
                        <a:pt x="43" y="278"/>
                      </a:lnTo>
                      <a:lnTo>
                        <a:pt x="48" y="273"/>
                      </a:lnTo>
                      <a:lnTo>
                        <a:pt x="52" y="267"/>
                      </a:lnTo>
                      <a:lnTo>
                        <a:pt x="58" y="263"/>
                      </a:lnTo>
                      <a:lnTo>
                        <a:pt x="63" y="257"/>
                      </a:lnTo>
                      <a:lnTo>
                        <a:pt x="68" y="251"/>
                      </a:lnTo>
                      <a:lnTo>
                        <a:pt x="75" y="245"/>
                      </a:lnTo>
                      <a:lnTo>
                        <a:pt x="80" y="237"/>
                      </a:lnTo>
                      <a:lnTo>
                        <a:pt x="88" y="233"/>
                      </a:lnTo>
                      <a:lnTo>
                        <a:pt x="95" y="225"/>
                      </a:lnTo>
                      <a:lnTo>
                        <a:pt x="101" y="218"/>
                      </a:lnTo>
                      <a:lnTo>
                        <a:pt x="107" y="212"/>
                      </a:lnTo>
                      <a:lnTo>
                        <a:pt x="112" y="207"/>
                      </a:lnTo>
                      <a:lnTo>
                        <a:pt x="122" y="198"/>
                      </a:lnTo>
                      <a:lnTo>
                        <a:pt x="132" y="188"/>
                      </a:lnTo>
                      <a:lnTo>
                        <a:pt x="139" y="181"/>
                      </a:lnTo>
                      <a:lnTo>
                        <a:pt x="147" y="174"/>
                      </a:lnTo>
                      <a:lnTo>
                        <a:pt x="152" y="168"/>
                      </a:lnTo>
                      <a:lnTo>
                        <a:pt x="159" y="158"/>
                      </a:lnTo>
                      <a:lnTo>
                        <a:pt x="170" y="136"/>
                      </a:lnTo>
                      <a:lnTo>
                        <a:pt x="174" y="115"/>
                      </a:lnTo>
                      <a:lnTo>
                        <a:pt x="170" y="93"/>
                      </a:lnTo>
                      <a:lnTo>
                        <a:pt x="161" y="77"/>
                      </a:lnTo>
                      <a:lnTo>
                        <a:pt x="155" y="71"/>
                      </a:lnTo>
                      <a:lnTo>
                        <a:pt x="148" y="68"/>
                      </a:lnTo>
                      <a:lnTo>
                        <a:pt x="129" y="64"/>
                      </a:lnTo>
                      <a:lnTo>
                        <a:pt x="110" y="68"/>
                      </a:lnTo>
                      <a:lnTo>
                        <a:pt x="96" y="79"/>
                      </a:lnTo>
                      <a:lnTo>
                        <a:pt x="86" y="95"/>
                      </a:lnTo>
                      <a:lnTo>
                        <a:pt x="82" y="122"/>
                      </a:lnTo>
                      <a:lnTo>
                        <a:pt x="8" y="115"/>
                      </a:lnTo>
                      <a:lnTo>
                        <a:pt x="13" y="86"/>
                      </a:lnTo>
                      <a:lnTo>
                        <a:pt x="16" y="74"/>
                      </a:lnTo>
                      <a:lnTo>
                        <a:pt x="21" y="62"/>
                      </a:lnTo>
                      <a:lnTo>
                        <a:pt x="32" y="41"/>
                      </a:lnTo>
                      <a:lnTo>
                        <a:pt x="38" y="34"/>
                      </a:lnTo>
                      <a:lnTo>
                        <a:pt x="47" y="27"/>
                      </a:lnTo>
                      <a:lnTo>
                        <a:pt x="56" y="20"/>
                      </a:lnTo>
                      <a:lnTo>
                        <a:pt x="66" y="15"/>
                      </a:lnTo>
                      <a:lnTo>
                        <a:pt x="75" y="10"/>
                      </a:lnTo>
                      <a:lnTo>
                        <a:pt x="85" y="6"/>
                      </a:lnTo>
                      <a:lnTo>
                        <a:pt x="106" y="1"/>
                      </a:lnTo>
                      <a:lnTo>
                        <a:pt x="131" y="0"/>
                      </a:lnTo>
                      <a:lnTo>
                        <a:pt x="180" y="6"/>
                      </a:lnTo>
                      <a:lnTo>
                        <a:pt x="201" y="16"/>
                      </a:lnTo>
                      <a:lnTo>
                        <a:pt x="208" y="22"/>
                      </a:lnTo>
                      <a:lnTo>
                        <a:pt x="217" y="29"/>
                      </a:lnTo>
                      <a:lnTo>
                        <a:pt x="240" y="62"/>
                      </a:lnTo>
                      <a:lnTo>
                        <a:pt x="249" y="103"/>
                      </a:lnTo>
                      <a:lnTo>
                        <a:pt x="246" y="127"/>
                      </a:lnTo>
                      <a:lnTo>
                        <a:pt x="240" y="151"/>
                      </a:lnTo>
                      <a:lnTo>
                        <a:pt x="228" y="174"/>
                      </a:lnTo>
                      <a:lnTo>
                        <a:pt x="212" y="198"/>
                      </a:lnTo>
                      <a:lnTo>
                        <a:pt x="208" y="201"/>
                      </a:lnTo>
                      <a:lnTo>
                        <a:pt x="204" y="206"/>
                      </a:lnTo>
                      <a:lnTo>
                        <a:pt x="198" y="211"/>
                      </a:lnTo>
                      <a:lnTo>
                        <a:pt x="193" y="217"/>
                      </a:lnTo>
                      <a:lnTo>
                        <a:pt x="187" y="223"/>
                      </a:lnTo>
                      <a:lnTo>
                        <a:pt x="181" y="230"/>
                      </a:lnTo>
                      <a:lnTo>
                        <a:pt x="174" y="237"/>
                      </a:lnTo>
                      <a:lnTo>
                        <a:pt x="165" y="245"/>
                      </a:lnTo>
                      <a:lnTo>
                        <a:pt x="156" y="252"/>
                      </a:lnTo>
                      <a:lnTo>
                        <a:pt x="149" y="259"/>
                      </a:lnTo>
                      <a:lnTo>
                        <a:pt x="143" y="264"/>
                      </a:lnTo>
                      <a:lnTo>
                        <a:pt x="137" y="270"/>
                      </a:lnTo>
                      <a:lnTo>
                        <a:pt x="128" y="278"/>
                      </a:lnTo>
                      <a:lnTo>
                        <a:pt x="122" y="285"/>
                      </a:lnTo>
                      <a:lnTo>
                        <a:pt x="109" y="305"/>
                      </a:lnTo>
                      <a:lnTo>
                        <a:pt x="249" y="305"/>
                      </a:lnTo>
                      <a:close/>
                    </a:path>
                  </a:pathLst>
                </a:custGeom>
                <a:solidFill>
                  <a:srgbClr val="000000"/>
                </a:solidFill>
                <a:ln w="9525">
                  <a:noFill/>
                  <a:round/>
                  <a:headEnd/>
                  <a:tailEnd/>
                </a:ln>
              </p:spPr>
              <p:txBody>
                <a:bodyPr wrap="none" anchor="ctr"/>
                <a:lstStyle/>
                <a:p>
                  <a:endParaRPr lang="en-IN"/>
                </a:p>
              </p:txBody>
            </p:sp>
            <p:sp>
              <p:nvSpPr>
                <p:cNvPr id="1145" name="Freeform 71"/>
                <p:cNvSpPr>
                  <a:spLocks noChangeArrowheads="1"/>
                </p:cNvSpPr>
                <p:nvPr/>
              </p:nvSpPr>
              <p:spPr bwMode="auto">
                <a:xfrm>
                  <a:off x="1328" y="1417"/>
                  <a:ext cx="82" cy="139"/>
                </a:xfrm>
                <a:custGeom>
                  <a:avLst/>
                  <a:gdLst>
                    <a:gd name="T0" fmla="*/ 31 w 276"/>
                    <a:gd name="T1" fmla="*/ 99 h 382"/>
                    <a:gd name="T2" fmla="*/ 38 w 276"/>
                    <a:gd name="T3" fmla="*/ 112 h 382"/>
                    <a:gd name="T4" fmla="*/ 43 w 276"/>
                    <a:gd name="T5" fmla="*/ 115 h 382"/>
                    <a:gd name="T6" fmla="*/ 54 w 276"/>
                    <a:gd name="T7" fmla="*/ 112 h 382"/>
                    <a:gd name="T8" fmla="*/ 60 w 276"/>
                    <a:gd name="T9" fmla="*/ 98 h 382"/>
                    <a:gd name="T10" fmla="*/ 56 w 276"/>
                    <a:gd name="T11" fmla="*/ 80 h 382"/>
                    <a:gd name="T12" fmla="*/ 50 w 276"/>
                    <a:gd name="T13" fmla="*/ 72 h 382"/>
                    <a:gd name="T14" fmla="*/ 42 w 276"/>
                    <a:gd name="T15" fmla="*/ 71 h 382"/>
                    <a:gd name="T16" fmla="*/ 31 w 276"/>
                    <a:gd name="T17" fmla="*/ 54 h 382"/>
                    <a:gd name="T18" fmla="*/ 42 w 276"/>
                    <a:gd name="T19" fmla="*/ 47 h 382"/>
                    <a:gd name="T20" fmla="*/ 43 w 276"/>
                    <a:gd name="T21" fmla="*/ 35 h 382"/>
                    <a:gd name="T22" fmla="*/ 39 w 276"/>
                    <a:gd name="T23" fmla="*/ 26 h 382"/>
                    <a:gd name="T24" fmla="*/ 35 w 276"/>
                    <a:gd name="T25" fmla="*/ 24 h 382"/>
                    <a:gd name="T26" fmla="*/ 26 w 276"/>
                    <a:gd name="T27" fmla="*/ 26 h 382"/>
                    <a:gd name="T28" fmla="*/ 22 w 276"/>
                    <a:gd name="T29" fmla="*/ 36 h 382"/>
                    <a:gd name="T30" fmla="*/ 0 w 276"/>
                    <a:gd name="T31" fmla="*/ 45 h 382"/>
                    <a:gd name="T32" fmla="*/ 1 w 276"/>
                    <a:gd name="T33" fmla="*/ 29 h 382"/>
                    <a:gd name="T34" fmla="*/ 3 w 276"/>
                    <a:gd name="T35" fmla="*/ 23 h 382"/>
                    <a:gd name="T36" fmla="*/ 4 w 276"/>
                    <a:gd name="T37" fmla="*/ 19 h 382"/>
                    <a:gd name="T38" fmla="*/ 8 w 276"/>
                    <a:gd name="T39" fmla="*/ 13 h 382"/>
                    <a:gd name="T40" fmla="*/ 14 w 276"/>
                    <a:gd name="T41" fmla="*/ 7 h 382"/>
                    <a:gd name="T42" fmla="*/ 26 w 276"/>
                    <a:gd name="T43" fmla="*/ 1 h 382"/>
                    <a:gd name="T44" fmla="*/ 46 w 276"/>
                    <a:gd name="T45" fmla="*/ 2 h 382"/>
                    <a:gd name="T46" fmla="*/ 53 w 276"/>
                    <a:gd name="T47" fmla="*/ 6 h 382"/>
                    <a:gd name="T48" fmla="*/ 64 w 276"/>
                    <a:gd name="T49" fmla="*/ 26 h 382"/>
                    <a:gd name="T50" fmla="*/ 63 w 276"/>
                    <a:gd name="T51" fmla="*/ 42 h 382"/>
                    <a:gd name="T52" fmla="*/ 61 w 276"/>
                    <a:gd name="T53" fmla="*/ 48 h 382"/>
                    <a:gd name="T54" fmla="*/ 56 w 276"/>
                    <a:gd name="T55" fmla="*/ 54 h 382"/>
                    <a:gd name="T56" fmla="*/ 63 w 276"/>
                    <a:gd name="T57" fmla="*/ 60 h 382"/>
                    <a:gd name="T58" fmla="*/ 71 w 276"/>
                    <a:gd name="T59" fmla="*/ 64 h 382"/>
                    <a:gd name="T60" fmla="*/ 81 w 276"/>
                    <a:gd name="T61" fmla="*/ 84 h 382"/>
                    <a:gd name="T62" fmla="*/ 81 w 276"/>
                    <a:gd name="T63" fmla="*/ 102 h 382"/>
                    <a:gd name="T64" fmla="*/ 78 w 276"/>
                    <a:gd name="T65" fmla="*/ 114 h 382"/>
                    <a:gd name="T66" fmla="*/ 76 w 276"/>
                    <a:gd name="T67" fmla="*/ 118 h 382"/>
                    <a:gd name="T68" fmla="*/ 72 w 276"/>
                    <a:gd name="T69" fmla="*/ 125 h 382"/>
                    <a:gd name="T70" fmla="*/ 67 w 276"/>
                    <a:gd name="T71" fmla="*/ 131 h 382"/>
                    <a:gd name="T72" fmla="*/ 53 w 276"/>
                    <a:gd name="T73" fmla="*/ 138 h 382"/>
                    <a:gd name="T74" fmla="*/ 33 w 276"/>
                    <a:gd name="T75" fmla="*/ 137 h 382"/>
                    <a:gd name="T76" fmla="*/ 26 w 276"/>
                    <a:gd name="T77" fmla="*/ 134 h 382"/>
                    <a:gd name="T78" fmla="*/ 10 w 276"/>
                    <a:gd name="T79" fmla="*/ 108 h 38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76"/>
                    <a:gd name="T121" fmla="*/ 0 h 382"/>
                    <a:gd name="T122" fmla="*/ 276 w 276"/>
                    <a:gd name="T123" fmla="*/ 382 h 38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76" h="382">
                      <a:moveTo>
                        <a:pt x="32" y="296"/>
                      </a:moveTo>
                      <a:lnTo>
                        <a:pt x="103" y="271"/>
                      </a:lnTo>
                      <a:lnTo>
                        <a:pt x="114" y="294"/>
                      </a:lnTo>
                      <a:lnTo>
                        <a:pt x="129" y="308"/>
                      </a:lnTo>
                      <a:lnTo>
                        <a:pt x="137" y="313"/>
                      </a:lnTo>
                      <a:lnTo>
                        <a:pt x="146" y="315"/>
                      </a:lnTo>
                      <a:lnTo>
                        <a:pt x="164" y="315"/>
                      </a:lnTo>
                      <a:lnTo>
                        <a:pt x="182" y="307"/>
                      </a:lnTo>
                      <a:lnTo>
                        <a:pt x="195" y="290"/>
                      </a:lnTo>
                      <a:lnTo>
                        <a:pt x="201" y="270"/>
                      </a:lnTo>
                      <a:lnTo>
                        <a:pt x="198" y="243"/>
                      </a:lnTo>
                      <a:lnTo>
                        <a:pt x="189" y="220"/>
                      </a:lnTo>
                      <a:lnTo>
                        <a:pt x="175" y="205"/>
                      </a:lnTo>
                      <a:lnTo>
                        <a:pt x="167" y="199"/>
                      </a:lnTo>
                      <a:lnTo>
                        <a:pt x="158" y="195"/>
                      </a:lnTo>
                      <a:lnTo>
                        <a:pt x="140" y="195"/>
                      </a:lnTo>
                      <a:lnTo>
                        <a:pt x="113" y="207"/>
                      </a:lnTo>
                      <a:lnTo>
                        <a:pt x="105" y="149"/>
                      </a:lnTo>
                      <a:lnTo>
                        <a:pt x="128" y="142"/>
                      </a:lnTo>
                      <a:lnTo>
                        <a:pt x="140" y="130"/>
                      </a:lnTo>
                      <a:lnTo>
                        <a:pt x="147" y="113"/>
                      </a:lnTo>
                      <a:lnTo>
                        <a:pt x="145" y="95"/>
                      </a:lnTo>
                      <a:lnTo>
                        <a:pt x="140" y="81"/>
                      </a:lnTo>
                      <a:lnTo>
                        <a:pt x="130" y="71"/>
                      </a:lnTo>
                      <a:lnTo>
                        <a:pt x="124" y="68"/>
                      </a:lnTo>
                      <a:lnTo>
                        <a:pt x="118" y="65"/>
                      </a:lnTo>
                      <a:lnTo>
                        <a:pt x="103" y="66"/>
                      </a:lnTo>
                      <a:lnTo>
                        <a:pt x="89" y="72"/>
                      </a:lnTo>
                      <a:lnTo>
                        <a:pt x="80" y="83"/>
                      </a:lnTo>
                      <a:lnTo>
                        <a:pt x="73" y="99"/>
                      </a:lnTo>
                      <a:lnTo>
                        <a:pt x="75" y="119"/>
                      </a:lnTo>
                      <a:lnTo>
                        <a:pt x="0" y="125"/>
                      </a:lnTo>
                      <a:lnTo>
                        <a:pt x="1" y="94"/>
                      </a:lnTo>
                      <a:lnTo>
                        <a:pt x="2" y="80"/>
                      </a:lnTo>
                      <a:lnTo>
                        <a:pt x="6" y="68"/>
                      </a:lnTo>
                      <a:lnTo>
                        <a:pt x="10" y="62"/>
                      </a:lnTo>
                      <a:lnTo>
                        <a:pt x="12" y="57"/>
                      </a:lnTo>
                      <a:lnTo>
                        <a:pt x="14" y="51"/>
                      </a:lnTo>
                      <a:lnTo>
                        <a:pt x="18" y="46"/>
                      </a:lnTo>
                      <a:lnTo>
                        <a:pt x="27" y="36"/>
                      </a:lnTo>
                      <a:lnTo>
                        <a:pt x="37" y="27"/>
                      </a:lnTo>
                      <a:lnTo>
                        <a:pt x="48" y="19"/>
                      </a:lnTo>
                      <a:lnTo>
                        <a:pt x="60" y="12"/>
                      </a:lnTo>
                      <a:lnTo>
                        <a:pt x="87" y="4"/>
                      </a:lnTo>
                      <a:lnTo>
                        <a:pt x="135" y="0"/>
                      </a:lnTo>
                      <a:lnTo>
                        <a:pt x="156" y="6"/>
                      </a:lnTo>
                      <a:lnTo>
                        <a:pt x="166" y="11"/>
                      </a:lnTo>
                      <a:lnTo>
                        <a:pt x="177" y="17"/>
                      </a:lnTo>
                      <a:lnTo>
                        <a:pt x="203" y="40"/>
                      </a:lnTo>
                      <a:lnTo>
                        <a:pt x="216" y="71"/>
                      </a:lnTo>
                      <a:lnTo>
                        <a:pt x="219" y="94"/>
                      </a:lnTo>
                      <a:lnTo>
                        <a:pt x="212" y="116"/>
                      </a:lnTo>
                      <a:lnTo>
                        <a:pt x="207" y="128"/>
                      </a:lnTo>
                      <a:lnTo>
                        <a:pt x="204" y="133"/>
                      </a:lnTo>
                      <a:lnTo>
                        <a:pt x="200" y="137"/>
                      </a:lnTo>
                      <a:lnTo>
                        <a:pt x="190" y="148"/>
                      </a:lnTo>
                      <a:lnTo>
                        <a:pt x="180" y="159"/>
                      </a:lnTo>
                      <a:lnTo>
                        <a:pt x="211" y="164"/>
                      </a:lnTo>
                      <a:lnTo>
                        <a:pt x="226" y="170"/>
                      </a:lnTo>
                      <a:lnTo>
                        <a:pt x="238" y="177"/>
                      </a:lnTo>
                      <a:lnTo>
                        <a:pt x="260" y="201"/>
                      </a:lnTo>
                      <a:lnTo>
                        <a:pt x="271" y="231"/>
                      </a:lnTo>
                      <a:lnTo>
                        <a:pt x="276" y="255"/>
                      </a:lnTo>
                      <a:lnTo>
                        <a:pt x="274" y="279"/>
                      </a:lnTo>
                      <a:lnTo>
                        <a:pt x="268" y="302"/>
                      </a:lnTo>
                      <a:lnTo>
                        <a:pt x="264" y="313"/>
                      </a:lnTo>
                      <a:lnTo>
                        <a:pt x="260" y="319"/>
                      </a:lnTo>
                      <a:lnTo>
                        <a:pt x="257" y="324"/>
                      </a:lnTo>
                      <a:lnTo>
                        <a:pt x="249" y="335"/>
                      </a:lnTo>
                      <a:lnTo>
                        <a:pt x="242" y="343"/>
                      </a:lnTo>
                      <a:lnTo>
                        <a:pt x="233" y="352"/>
                      </a:lnTo>
                      <a:lnTo>
                        <a:pt x="225" y="359"/>
                      </a:lnTo>
                      <a:lnTo>
                        <a:pt x="203" y="371"/>
                      </a:lnTo>
                      <a:lnTo>
                        <a:pt x="178" y="379"/>
                      </a:lnTo>
                      <a:lnTo>
                        <a:pt x="131" y="382"/>
                      </a:lnTo>
                      <a:lnTo>
                        <a:pt x="110" y="377"/>
                      </a:lnTo>
                      <a:lnTo>
                        <a:pt x="99" y="372"/>
                      </a:lnTo>
                      <a:lnTo>
                        <a:pt x="89" y="367"/>
                      </a:lnTo>
                      <a:lnTo>
                        <a:pt x="55" y="338"/>
                      </a:lnTo>
                      <a:lnTo>
                        <a:pt x="32" y="296"/>
                      </a:lnTo>
                      <a:close/>
                    </a:path>
                  </a:pathLst>
                </a:custGeom>
                <a:solidFill>
                  <a:srgbClr val="000000"/>
                </a:solidFill>
                <a:ln w="9525">
                  <a:noFill/>
                  <a:round/>
                  <a:headEnd/>
                  <a:tailEnd/>
                </a:ln>
              </p:spPr>
              <p:txBody>
                <a:bodyPr wrap="none" anchor="ctr"/>
                <a:lstStyle/>
                <a:p>
                  <a:endParaRPr lang="en-IN"/>
                </a:p>
              </p:txBody>
            </p:sp>
            <p:sp>
              <p:nvSpPr>
                <p:cNvPr id="1146" name="Freeform 72"/>
                <p:cNvSpPr>
                  <a:spLocks noChangeArrowheads="1"/>
                </p:cNvSpPr>
                <p:nvPr/>
              </p:nvSpPr>
              <p:spPr bwMode="auto">
                <a:xfrm>
                  <a:off x="1770" y="1938"/>
                  <a:ext cx="80" cy="141"/>
                </a:xfrm>
                <a:custGeom>
                  <a:avLst/>
                  <a:gdLst>
                    <a:gd name="T0" fmla="*/ 22 w 271"/>
                    <a:gd name="T1" fmla="*/ 92 h 383"/>
                    <a:gd name="T2" fmla="*/ 24 w 271"/>
                    <a:gd name="T3" fmla="*/ 108 h 383"/>
                    <a:gd name="T4" fmla="*/ 27 w 271"/>
                    <a:gd name="T5" fmla="*/ 114 h 383"/>
                    <a:gd name="T6" fmla="*/ 38 w 271"/>
                    <a:gd name="T7" fmla="*/ 116 h 383"/>
                    <a:gd name="T8" fmla="*/ 48 w 271"/>
                    <a:gd name="T9" fmla="*/ 107 h 383"/>
                    <a:gd name="T10" fmla="*/ 52 w 271"/>
                    <a:gd name="T11" fmla="*/ 89 h 383"/>
                    <a:gd name="T12" fmla="*/ 49 w 271"/>
                    <a:gd name="T13" fmla="*/ 79 h 383"/>
                    <a:gd name="T14" fmla="*/ 43 w 271"/>
                    <a:gd name="T15" fmla="*/ 73 h 383"/>
                    <a:gd name="T16" fmla="*/ 40 w 271"/>
                    <a:gd name="T17" fmla="*/ 53 h 383"/>
                    <a:gd name="T18" fmla="*/ 51 w 271"/>
                    <a:gd name="T19" fmla="*/ 52 h 383"/>
                    <a:gd name="T20" fmla="*/ 58 w 271"/>
                    <a:gd name="T21" fmla="*/ 41 h 383"/>
                    <a:gd name="T22" fmla="*/ 57 w 271"/>
                    <a:gd name="T23" fmla="*/ 31 h 383"/>
                    <a:gd name="T24" fmla="*/ 54 w 271"/>
                    <a:gd name="T25" fmla="*/ 27 h 383"/>
                    <a:gd name="T26" fmla="*/ 46 w 271"/>
                    <a:gd name="T27" fmla="*/ 25 h 383"/>
                    <a:gd name="T28" fmla="*/ 38 w 271"/>
                    <a:gd name="T29" fmla="*/ 31 h 383"/>
                    <a:gd name="T30" fmla="*/ 15 w 271"/>
                    <a:gd name="T31" fmla="*/ 27 h 383"/>
                    <a:gd name="T32" fmla="*/ 22 w 271"/>
                    <a:gd name="T33" fmla="*/ 13 h 383"/>
                    <a:gd name="T34" fmla="*/ 28 w 271"/>
                    <a:gd name="T35" fmla="*/ 7 h 383"/>
                    <a:gd name="T36" fmla="*/ 31 w 271"/>
                    <a:gd name="T37" fmla="*/ 4 h 383"/>
                    <a:gd name="T38" fmla="*/ 38 w 271"/>
                    <a:gd name="T39" fmla="*/ 1 h 383"/>
                    <a:gd name="T40" fmla="*/ 47 w 271"/>
                    <a:gd name="T41" fmla="*/ 0 h 383"/>
                    <a:gd name="T42" fmla="*/ 68 w 271"/>
                    <a:gd name="T43" fmla="*/ 9 h 383"/>
                    <a:gd name="T44" fmla="*/ 75 w 271"/>
                    <a:gd name="T45" fmla="*/ 17 h 383"/>
                    <a:gd name="T46" fmla="*/ 80 w 271"/>
                    <a:gd name="T47" fmla="*/ 33 h 383"/>
                    <a:gd name="T48" fmla="*/ 77 w 271"/>
                    <a:gd name="T49" fmla="*/ 53 h 383"/>
                    <a:gd name="T50" fmla="*/ 71 w 271"/>
                    <a:gd name="T51" fmla="*/ 60 h 383"/>
                    <a:gd name="T52" fmla="*/ 66 w 271"/>
                    <a:gd name="T53" fmla="*/ 64 h 383"/>
                    <a:gd name="T54" fmla="*/ 58 w 271"/>
                    <a:gd name="T55" fmla="*/ 68 h 383"/>
                    <a:gd name="T56" fmla="*/ 68 w 271"/>
                    <a:gd name="T57" fmla="*/ 79 h 383"/>
                    <a:gd name="T58" fmla="*/ 73 w 271"/>
                    <a:gd name="T59" fmla="*/ 95 h 383"/>
                    <a:gd name="T60" fmla="*/ 70 w 271"/>
                    <a:gd name="T61" fmla="*/ 116 h 383"/>
                    <a:gd name="T62" fmla="*/ 61 w 271"/>
                    <a:gd name="T63" fmla="*/ 129 h 383"/>
                    <a:gd name="T64" fmla="*/ 55 w 271"/>
                    <a:gd name="T65" fmla="*/ 134 h 383"/>
                    <a:gd name="T66" fmla="*/ 49 w 271"/>
                    <a:gd name="T67" fmla="*/ 138 h 383"/>
                    <a:gd name="T68" fmla="*/ 42 w 271"/>
                    <a:gd name="T69" fmla="*/ 141 h 383"/>
                    <a:gd name="T70" fmla="*/ 27 w 271"/>
                    <a:gd name="T71" fmla="*/ 140 h 383"/>
                    <a:gd name="T72" fmla="*/ 9 w 271"/>
                    <a:gd name="T73" fmla="*/ 127 h 383"/>
                    <a:gd name="T74" fmla="*/ 5 w 271"/>
                    <a:gd name="T75" fmla="*/ 121 h 383"/>
                    <a:gd name="T76" fmla="*/ 0 w 271"/>
                    <a:gd name="T77" fmla="*/ 88 h 38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1"/>
                    <a:gd name="T118" fmla="*/ 0 h 383"/>
                    <a:gd name="T119" fmla="*/ 271 w 271"/>
                    <a:gd name="T120" fmla="*/ 383 h 38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1" h="383">
                      <a:moveTo>
                        <a:pt x="0" y="240"/>
                      </a:moveTo>
                      <a:lnTo>
                        <a:pt x="75" y="249"/>
                      </a:lnTo>
                      <a:lnTo>
                        <a:pt x="75" y="274"/>
                      </a:lnTo>
                      <a:lnTo>
                        <a:pt x="81" y="294"/>
                      </a:lnTo>
                      <a:lnTo>
                        <a:pt x="86" y="302"/>
                      </a:lnTo>
                      <a:lnTo>
                        <a:pt x="93" y="309"/>
                      </a:lnTo>
                      <a:lnTo>
                        <a:pt x="109" y="316"/>
                      </a:lnTo>
                      <a:lnTo>
                        <a:pt x="129" y="316"/>
                      </a:lnTo>
                      <a:lnTo>
                        <a:pt x="149" y="309"/>
                      </a:lnTo>
                      <a:lnTo>
                        <a:pt x="163" y="292"/>
                      </a:lnTo>
                      <a:lnTo>
                        <a:pt x="173" y="267"/>
                      </a:lnTo>
                      <a:lnTo>
                        <a:pt x="176" y="243"/>
                      </a:lnTo>
                      <a:lnTo>
                        <a:pt x="171" y="222"/>
                      </a:lnTo>
                      <a:lnTo>
                        <a:pt x="166" y="214"/>
                      </a:lnTo>
                      <a:lnTo>
                        <a:pt x="160" y="208"/>
                      </a:lnTo>
                      <a:lnTo>
                        <a:pt x="144" y="199"/>
                      </a:lnTo>
                      <a:lnTo>
                        <a:pt x="114" y="198"/>
                      </a:lnTo>
                      <a:lnTo>
                        <a:pt x="135" y="143"/>
                      </a:lnTo>
                      <a:lnTo>
                        <a:pt x="157" y="145"/>
                      </a:lnTo>
                      <a:lnTo>
                        <a:pt x="174" y="140"/>
                      </a:lnTo>
                      <a:lnTo>
                        <a:pt x="188" y="128"/>
                      </a:lnTo>
                      <a:lnTo>
                        <a:pt x="195" y="112"/>
                      </a:lnTo>
                      <a:lnTo>
                        <a:pt x="198" y="97"/>
                      </a:lnTo>
                      <a:lnTo>
                        <a:pt x="193" y="84"/>
                      </a:lnTo>
                      <a:lnTo>
                        <a:pt x="189" y="78"/>
                      </a:lnTo>
                      <a:lnTo>
                        <a:pt x="184" y="73"/>
                      </a:lnTo>
                      <a:lnTo>
                        <a:pt x="171" y="67"/>
                      </a:lnTo>
                      <a:lnTo>
                        <a:pt x="157" y="67"/>
                      </a:lnTo>
                      <a:lnTo>
                        <a:pt x="142" y="73"/>
                      </a:lnTo>
                      <a:lnTo>
                        <a:pt x="130" y="84"/>
                      </a:lnTo>
                      <a:lnTo>
                        <a:pt x="121" y="102"/>
                      </a:lnTo>
                      <a:lnTo>
                        <a:pt x="51" y="74"/>
                      </a:lnTo>
                      <a:lnTo>
                        <a:pt x="67" y="45"/>
                      </a:lnTo>
                      <a:lnTo>
                        <a:pt x="76" y="34"/>
                      </a:lnTo>
                      <a:lnTo>
                        <a:pt x="85" y="25"/>
                      </a:lnTo>
                      <a:lnTo>
                        <a:pt x="94" y="18"/>
                      </a:lnTo>
                      <a:lnTo>
                        <a:pt x="99" y="14"/>
                      </a:lnTo>
                      <a:lnTo>
                        <a:pt x="105" y="10"/>
                      </a:lnTo>
                      <a:lnTo>
                        <a:pt x="117" y="7"/>
                      </a:lnTo>
                      <a:lnTo>
                        <a:pt x="130" y="2"/>
                      </a:lnTo>
                      <a:lnTo>
                        <a:pt x="144" y="1"/>
                      </a:lnTo>
                      <a:lnTo>
                        <a:pt x="158" y="0"/>
                      </a:lnTo>
                      <a:lnTo>
                        <a:pt x="187" y="4"/>
                      </a:lnTo>
                      <a:lnTo>
                        <a:pt x="231" y="24"/>
                      </a:lnTo>
                      <a:lnTo>
                        <a:pt x="247" y="38"/>
                      </a:lnTo>
                      <a:lnTo>
                        <a:pt x="254" y="47"/>
                      </a:lnTo>
                      <a:lnTo>
                        <a:pt x="259" y="56"/>
                      </a:lnTo>
                      <a:lnTo>
                        <a:pt x="271" y="90"/>
                      </a:lnTo>
                      <a:lnTo>
                        <a:pt x="270" y="122"/>
                      </a:lnTo>
                      <a:lnTo>
                        <a:pt x="260" y="144"/>
                      </a:lnTo>
                      <a:lnTo>
                        <a:pt x="246" y="161"/>
                      </a:lnTo>
                      <a:lnTo>
                        <a:pt x="241" y="164"/>
                      </a:lnTo>
                      <a:lnTo>
                        <a:pt x="236" y="168"/>
                      </a:lnTo>
                      <a:lnTo>
                        <a:pt x="223" y="174"/>
                      </a:lnTo>
                      <a:lnTo>
                        <a:pt x="211" y="180"/>
                      </a:lnTo>
                      <a:lnTo>
                        <a:pt x="196" y="184"/>
                      </a:lnTo>
                      <a:lnTo>
                        <a:pt x="222" y="202"/>
                      </a:lnTo>
                      <a:lnTo>
                        <a:pt x="232" y="215"/>
                      </a:lnTo>
                      <a:lnTo>
                        <a:pt x="239" y="227"/>
                      </a:lnTo>
                      <a:lnTo>
                        <a:pt x="248" y="257"/>
                      </a:lnTo>
                      <a:lnTo>
                        <a:pt x="244" y="290"/>
                      </a:lnTo>
                      <a:lnTo>
                        <a:pt x="236" y="314"/>
                      </a:lnTo>
                      <a:lnTo>
                        <a:pt x="223" y="333"/>
                      </a:lnTo>
                      <a:lnTo>
                        <a:pt x="208" y="351"/>
                      </a:lnTo>
                      <a:lnTo>
                        <a:pt x="199" y="358"/>
                      </a:lnTo>
                      <a:lnTo>
                        <a:pt x="188" y="365"/>
                      </a:lnTo>
                      <a:lnTo>
                        <a:pt x="177" y="371"/>
                      </a:lnTo>
                      <a:lnTo>
                        <a:pt x="166" y="376"/>
                      </a:lnTo>
                      <a:lnTo>
                        <a:pt x="153" y="380"/>
                      </a:lnTo>
                      <a:lnTo>
                        <a:pt x="142" y="382"/>
                      </a:lnTo>
                      <a:lnTo>
                        <a:pt x="118" y="383"/>
                      </a:lnTo>
                      <a:lnTo>
                        <a:pt x="92" y="379"/>
                      </a:lnTo>
                      <a:lnTo>
                        <a:pt x="49" y="361"/>
                      </a:lnTo>
                      <a:lnTo>
                        <a:pt x="32" y="346"/>
                      </a:lnTo>
                      <a:lnTo>
                        <a:pt x="24" y="338"/>
                      </a:lnTo>
                      <a:lnTo>
                        <a:pt x="18" y="328"/>
                      </a:lnTo>
                      <a:lnTo>
                        <a:pt x="1" y="287"/>
                      </a:lnTo>
                      <a:lnTo>
                        <a:pt x="0" y="240"/>
                      </a:lnTo>
                      <a:close/>
                    </a:path>
                  </a:pathLst>
                </a:custGeom>
                <a:solidFill>
                  <a:srgbClr val="000000"/>
                </a:solidFill>
                <a:ln w="9525">
                  <a:noFill/>
                  <a:round/>
                  <a:headEnd/>
                  <a:tailEnd/>
                </a:ln>
              </p:spPr>
              <p:txBody>
                <a:bodyPr wrap="none" anchor="ctr"/>
                <a:lstStyle/>
                <a:p>
                  <a:endParaRPr lang="en-IN"/>
                </a:p>
              </p:txBody>
            </p:sp>
            <p:sp>
              <p:nvSpPr>
                <p:cNvPr id="1147" name="Freeform 73"/>
                <p:cNvSpPr>
                  <a:spLocks noChangeArrowheads="1"/>
                </p:cNvSpPr>
                <p:nvPr/>
              </p:nvSpPr>
              <p:spPr bwMode="auto">
                <a:xfrm>
                  <a:off x="1764" y="1412"/>
                  <a:ext cx="73" cy="138"/>
                </a:xfrm>
                <a:custGeom>
                  <a:avLst/>
                  <a:gdLst>
                    <a:gd name="T0" fmla="*/ 73 w 247"/>
                    <a:gd name="T1" fmla="*/ 138 h 378"/>
                    <a:gd name="T2" fmla="*/ 1 w 247"/>
                    <a:gd name="T3" fmla="*/ 131 h 378"/>
                    <a:gd name="T4" fmla="*/ 4 w 247"/>
                    <a:gd name="T5" fmla="*/ 118 h 378"/>
                    <a:gd name="T6" fmla="*/ 11 w 247"/>
                    <a:gd name="T7" fmla="*/ 106 h 378"/>
                    <a:gd name="T8" fmla="*/ 13 w 247"/>
                    <a:gd name="T9" fmla="*/ 101 h 378"/>
                    <a:gd name="T10" fmla="*/ 17 w 247"/>
                    <a:gd name="T11" fmla="*/ 96 h 378"/>
                    <a:gd name="T12" fmla="*/ 20 w 247"/>
                    <a:gd name="T13" fmla="*/ 91 h 378"/>
                    <a:gd name="T14" fmla="*/ 24 w 247"/>
                    <a:gd name="T15" fmla="*/ 87 h 378"/>
                    <a:gd name="T16" fmla="*/ 28 w 247"/>
                    <a:gd name="T17" fmla="*/ 82 h 378"/>
                    <a:gd name="T18" fmla="*/ 32 w 247"/>
                    <a:gd name="T19" fmla="*/ 78 h 378"/>
                    <a:gd name="T20" fmla="*/ 36 w 247"/>
                    <a:gd name="T21" fmla="*/ 72 h 378"/>
                    <a:gd name="T22" fmla="*/ 41 w 247"/>
                    <a:gd name="T23" fmla="*/ 66 h 378"/>
                    <a:gd name="T24" fmla="*/ 45 w 247"/>
                    <a:gd name="T25" fmla="*/ 61 h 378"/>
                    <a:gd name="T26" fmla="*/ 50 w 247"/>
                    <a:gd name="T27" fmla="*/ 50 h 378"/>
                    <a:gd name="T28" fmla="*/ 51 w 247"/>
                    <a:gd name="T29" fmla="*/ 34 h 378"/>
                    <a:gd name="T30" fmla="*/ 46 w 247"/>
                    <a:gd name="T31" fmla="*/ 26 h 378"/>
                    <a:gd name="T32" fmla="*/ 38 w 247"/>
                    <a:gd name="T33" fmla="*/ 24 h 378"/>
                    <a:gd name="T34" fmla="*/ 28 w 247"/>
                    <a:gd name="T35" fmla="*/ 28 h 378"/>
                    <a:gd name="T36" fmla="*/ 24 w 247"/>
                    <a:gd name="T37" fmla="*/ 44 h 378"/>
                    <a:gd name="T38" fmla="*/ 4 w 247"/>
                    <a:gd name="T39" fmla="*/ 32 h 378"/>
                    <a:gd name="T40" fmla="*/ 6 w 247"/>
                    <a:gd name="T41" fmla="*/ 22 h 378"/>
                    <a:gd name="T42" fmla="*/ 12 w 247"/>
                    <a:gd name="T43" fmla="*/ 12 h 378"/>
                    <a:gd name="T44" fmla="*/ 16 w 247"/>
                    <a:gd name="T45" fmla="*/ 7 h 378"/>
                    <a:gd name="T46" fmla="*/ 22 w 247"/>
                    <a:gd name="T47" fmla="*/ 4 h 378"/>
                    <a:gd name="T48" fmla="*/ 31 w 247"/>
                    <a:gd name="T49" fmla="*/ 1 h 378"/>
                    <a:gd name="T50" fmla="*/ 53 w 247"/>
                    <a:gd name="T51" fmla="*/ 3 h 378"/>
                    <a:gd name="T52" fmla="*/ 62 w 247"/>
                    <a:gd name="T53" fmla="*/ 8 h 378"/>
                    <a:gd name="T54" fmla="*/ 71 w 247"/>
                    <a:gd name="T55" fmla="*/ 23 h 378"/>
                    <a:gd name="T56" fmla="*/ 73 w 247"/>
                    <a:gd name="T57" fmla="*/ 46 h 378"/>
                    <a:gd name="T58" fmla="*/ 67 w 247"/>
                    <a:gd name="T59" fmla="*/ 63 h 378"/>
                    <a:gd name="T60" fmla="*/ 60 w 247"/>
                    <a:gd name="T61" fmla="*/ 75 h 378"/>
                    <a:gd name="T62" fmla="*/ 57 w 247"/>
                    <a:gd name="T63" fmla="*/ 80 h 378"/>
                    <a:gd name="T64" fmla="*/ 53 w 247"/>
                    <a:gd name="T65" fmla="*/ 84 h 378"/>
                    <a:gd name="T66" fmla="*/ 49 w 247"/>
                    <a:gd name="T67" fmla="*/ 89 h 378"/>
                    <a:gd name="T68" fmla="*/ 44 w 247"/>
                    <a:gd name="T69" fmla="*/ 95 h 378"/>
                    <a:gd name="T70" fmla="*/ 40 w 247"/>
                    <a:gd name="T71" fmla="*/ 98 h 378"/>
                    <a:gd name="T72" fmla="*/ 36 w 247"/>
                    <a:gd name="T73" fmla="*/ 104 h 378"/>
                    <a:gd name="T74" fmla="*/ 73 w 247"/>
                    <a:gd name="T75" fmla="*/ 111 h 37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47"/>
                    <a:gd name="T115" fmla="*/ 0 h 378"/>
                    <a:gd name="T116" fmla="*/ 247 w 247"/>
                    <a:gd name="T117" fmla="*/ 378 h 37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47" h="378">
                      <a:moveTo>
                        <a:pt x="247" y="304"/>
                      </a:moveTo>
                      <a:lnTo>
                        <a:pt x="247" y="378"/>
                      </a:lnTo>
                      <a:lnTo>
                        <a:pt x="0" y="378"/>
                      </a:lnTo>
                      <a:lnTo>
                        <a:pt x="3" y="360"/>
                      </a:lnTo>
                      <a:lnTo>
                        <a:pt x="7" y="342"/>
                      </a:lnTo>
                      <a:lnTo>
                        <a:pt x="14" y="324"/>
                      </a:lnTo>
                      <a:lnTo>
                        <a:pt x="23" y="307"/>
                      </a:lnTo>
                      <a:lnTo>
                        <a:pt x="36" y="289"/>
                      </a:lnTo>
                      <a:lnTo>
                        <a:pt x="39" y="284"/>
                      </a:lnTo>
                      <a:lnTo>
                        <a:pt x="43" y="278"/>
                      </a:lnTo>
                      <a:lnTo>
                        <a:pt x="53" y="268"/>
                      </a:lnTo>
                      <a:lnTo>
                        <a:pt x="58" y="262"/>
                      </a:lnTo>
                      <a:lnTo>
                        <a:pt x="63" y="256"/>
                      </a:lnTo>
                      <a:lnTo>
                        <a:pt x="69" y="250"/>
                      </a:lnTo>
                      <a:lnTo>
                        <a:pt x="75" y="244"/>
                      </a:lnTo>
                      <a:lnTo>
                        <a:pt x="81" y="238"/>
                      </a:lnTo>
                      <a:lnTo>
                        <a:pt x="87" y="232"/>
                      </a:lnTo>
                      <a:lnTo>
                        <a:pt x="94" y="225"/>
                      </a:lnTo>
                      <a:lnTo>
                        <a:pt x="101" y="218"/>
                      </a:lnTo>
                      <a:lnTo>
                        <a:pt x="107" y="213"/>
                      </a:lnTo>
                      <a:lnTo>
                        <a:pt x="113" y="207"/>
                      </a:lnTo>
                      <a:lnTo>
                        <a:pt x="123" y="198"/>
                      </a:lnTo>
                      <a:lnTo>
                        <a:pt x="132" y="189"/>
                      </a:lnTo>
                      <a:lnTo>
                        <a:pt x="139" y="182"/>
                      </a:lnTo>
                      <a:lnTo>
                        <a:pt x="145" y="173"/>
                      </a:lnTo>
                      <a:lnTo>
                        <a:pt x="151" y="167"/>
                      </a:lnTo>
                      <a:lnTo>
                        <a:pt x="160" y="158"/>
                      </a:lnTo>
                      <a:lnTo>
                        <a:pt x="170" y="136"/>
                      </a:lnTo>
                      <a:lnTo>
                        <a:pt x="173" y="114"/>
                      </a:lnTo>
                      <a:lnTo>
                        <a:pt x="171" y="94"/>
                      </a:lnTo>
                      <a:lnTo>
                        <a:pt x="161" y="77"/>
                      </a:lnTo>
                      <a:lnTo>
                        <a:pt x="155" y="72"/>
                      </a:lnTo>
                      <a:lnTo>
                        <a:pt x="148" y="67"/>
                      </a:lnTo>
                      <a:lnTo>
                        <a:pt x="129" y="65"/>
                      </a:lnTo>
                      <a:lnTo>
                        <a:pt x="111" y="67"/>
                      </a:lnTo>
                      <a:lnTo>
                        <a:pt x="96" y="78"/>
                      </a:lnTo>
                      <a:lnTo>
                        <a:pt x="86" y="95"/>
                      </a:lnTo>
                      <a:lnTo>
                        <a:pt x="82" y="121"/>
                      </a:lnTo>
                      <a:lnTo>
                        <a:pt x="7" y="115"/>
                      </a:lnTo>
                      <a:lnTo>
                        <a:pt x="12" y="87"/>
                      </a:lnTo>
                      <a:lnTo>
                        <a:pt x="16" y="73"/>
                      </a:lnTo>
                      <a:lnTo>
                        <a:pt x="20" y="61"/>
                      </a:lnTo>
                      <a:lnTo>
                        <a:pt x="32" y="42"/>
                      </a:lnTo>
                      <a:lnTo>
                        <a:pt x="39" y="34"/>
                      </a:lnTo>
                      <a:lnTo>
                        <a:pt x="47" y="26"/>
                      </a:lnTo>
                      <a:lnTo>
                        <a:pt x="55" y="20"/>
                      </a:lnTo>
                      <a:lnTo>
                        <a:pt x="64" y="14"/>
                      </a:lnTo>
                      <a:lnTo>
                        <a:pt x="75" y="10"/>
                      </a:lnTo>
                      <a:lnTo>
                        <a:pt x="85" y="6"/>
                      </a:lnTo>
                      <a:lnTo>
                        <a:pt x="106" y="2"/>
                      </a:lnTo>
                      <a:lnTo>
                        <a:pt x="130" y="0"/>
                      </a:lnTo>
                      <a:lnTo>
                        <a:pt x="180" y="7"/>
                      </a:lnTo>
                      <a:lnTo>
                        <a:pt x="199" y="17"/>
                      </a:lnTo>
                      <a:lnTo>
                        <a:pt x="209" y="22"/>
                      </a:lnTo>
                      <a:lnTo>
                        <a:pt x="216" y="29"/>
                      </a:lnTo>
                      <a:lnTo>
                        <a:pt x="240" y="63"/>
                      </a:lnTo>
                      <a:lnTo>
                        <a:pt x="247" y="102"/>
                      </a:lnTo>
                      <a:lnTo>
                        <a:pt x="246" y="126"/>
                      </a:lnTo>
                      <a:lnTo>
                        <a:pt x="240" y="150"/>
                      </a:lnTo>
                      <a:lnTo>
                        <a:pt x="228" y="173"/>
                      </a:lnTo>
                      <a:lnTo>
                        <a:pt x="212" y="197"/>
                      </a:lnTo>
                      <a:lnTo>
                        <a:pt x="203" y="206"/>
                      </a:lnTo>
                      <a:lnTo>
                        <a:pt x="199" y="212"/>
                      </a:lnTo>
                      <a:lnTo>
                        <a:pt x="193" y="218"/>
                      </a:lnTo>
                      <a:lnTo>
                        <a:pt x="187" y="224"/>
                      </a:lnTo>
                      <a:lnTo>
                        <a:pt x="181" y="230"/>
                      </a:lnTo>
                      <a:lnTo>
                        <a:pt x="173" y="237"/>
                      </a:lnTo>
                      <a:lnTo>
                        <a:pt x="165" y="244"/>
                      </a:lnTo>
                      <a:lnTo>
                        <a:pt x="156" y="251"/>
                      </a:lnTo>
                      <a:lnTo>
                        <a:pt x="149" y="259"/>
                      </a:lnTo>
                      <a:lnTo>
                        <a:pt x="143" y="265"/>
                      </a:lnTo>
                      <a:lnTo>
                        <a:pt x="137" y="269"/>
                      </a:lnTo>
                      <a:lnTo>
                        <a:pt x="128" y="278"/>
                      </a:lnTo>
                      <a:lnTo>
                        <a:pt x="122" y="285"/>
                      </a:lnTo>
                      <a:lnTo>
                        <a:pt x="107" y="304"/>
                      </a:lnTo>
                      <a:lnTo>
                        <a:pt x="247" y="304"/>
                      </a:lnTo>
                      <a:close/>
                    </a:path>
                  </a:pathLst>
                </a:custGeom>
                <a:solidFill>
                  <a:srgbClr val="000000"/>
                </a:solidFill>
                <a:ln w="9525">
                  <a:noFill/>
                  <a:round/>
                  <a:headEnd/>
                  <a:tailEnd/>
                </a:ln>
              </p:spPr>
              <p:txBody>
                <a:bodyPr wrap="none" anchor="ctr"/>
                <a:lstStyle/>
                <a:p>
                  <a:endParaRPr lang="en-IN"/>
                </a:p>
              </p:txBody>
            </p:sp>
            <p:sp>
              <p:nvSpPr>
                <p:cNvPr id="1148" name="Freeform 74"/>
                <p:cNvSpPr>
                  <a:spLocks noChangeArrowheads="1"/>
                </p:cNvSpPr>
                <p:nvPr/>
              </p:nvSpPr>
              <p:spPr bwMode="auto">
                <a:xfrm>
                  <a:off x="1419" y="1463"/>
                  <a:ext cx="64" cy="141"/>
                </a:xfrm>
                <a:custGeom>
                  <a:avLst/>
                  <a:gdLst>
                    <a:gd name="T0" fmla="*/ 64 w 216"/>
                    <a:gd name="T1" fmla="*/ 137 h 385"/>
                    <a:gd name="T2" fmla="*/ 42 w 216"/>
                    <a:gd name="T3" fmla="*/ 141 h 385"/>
                    <a:gd name="T4" fmla="*/ 28 w 216"/>
                    <a:gd name="T5" fmla="*/ 43 h 385"/>
                    <a:gd name="T6" fmla="*/ 26 w 216"/>
                    <a:gd name="T7" fmla="*/ 47 h 385"/>
                    <a:gd name="T8" fmla="*/ 25 w 216"/>
                    <a:gd name="T9" fmla="*/ 49 h 385"/>
                    <a:gd name="T10" fmla="*/ 23 w 216"/>
                    <a:gd name="T11" fmla="*/ 51 h 385"/>
                    <a:gd name="T12" fmla="*/ 20 w 216"/>
                    <a:gd name="T13" fmla="*/ 55 h 385"/>
                    <a:gd name="T14" fmla="*/ 17 w 216"/>
                    <a:gd name="T15" fmla="*/ 58 h 385"/>
                    <a:gd name="T16" fmla="*/ 14 w 216"/>
                    <a:gd name="T17" fmla="*/ 62 h 385"/>
                    <a:gd name="T18" fmla="*/ 11 w 216"/>
                    <a:gd name="T19" fmla="*/ 65 h 385"/>
                    <a:gd name="T20" fmla="*/ 7 w 216"/>
                    <a:gd name="T21" fmla="*/ 68 h 385"/>
                    <a:gd name="T22" fmla="*/ 4 w 216"/>
                    <a:gd name="T23" fmla="*/ 71 h 385"/>
                    <a:gd name="T24" fmla="*/ 0 w 216"/>
                    <a:gd name="T25" fmla="*/ 44 h 385"/>
                    <a:gd name="T26" fmla="*/ 8 w 216"/>
                    <a:gd name="T27" fmla="*/ 37 h 385"/>
                    <a:gd name="T28" fmla="*/ 12 w 216"/>
                    <a:gd name="T29" fmla="*/ 33 h 385"/>
                    <a:gd name="T30" fmla="*/ 15 w 216"/>
                    <a:gd name="T31" fmla="*/ 30 h 385"/>
                    <a:gd name="T32" fmla="*/ 17 w 216"/>
                    <a:gd name="T33" fmla="*/ 28 h 385"/>
                    <a:gd name="T34" fmla="*/ 19 w 216"/>
                    <a:gd name="T35" fmla="*/ 25 h 385"/>
                    <a:gd name="T36" fmla="*/ 20 w 216"/>
                    <a:gd name="T37" fmla="*/ 22 h 385"/>
                    <a:gd name="T38" fmla="*/ 22 w 216"/>
                    <a:gd name="T39" fmla="*/ 19 h 385"/>
                    <a:gd name="T40" fmla="*/ 24 w 216"/>
                    <a:gd name="T41" fmla="*/ 16 h 385"/>
                    <a:gd name="T42" fmla="*/ 27 w 216"/>
                    <a:gd name="T43" fmla="*/ 4 h 385"/>
                    <a:gd name="T44" fmla="*/ 45 w 216"/>
                    <a:gd name="T45" fmla="*/ 0 h 385"/>
                    <a:gd name="T46" fmla="*/ 64 w 216"/>
                    <a:gd name="T47" fmla="*/ 137 h 385"/>
                    <a:gd name="T48" fmla="*/ 64 w 216"/>
                    <a:gd name="T49" fmla="*/ 137 h 38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6"/>
                    <a:gd name="T76" fmla="*/ 0 h 385"/>
                    <a:gd name="T77" fmla="*/ 216 w 216"/>
                    <a:gd name="T78" fmla="*/ 385 h 38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6" h="385">
                      <a:moveTo>
                        <a:pt x="216" y="373"/>
                      </a:moveTo>
                      <a:lnTo>
                        <a:pt x="142" y="385"/>
                      </a:lnTo>
                      <a:lnTo>
                        <a:pt x="96" y="117"/>
                      </a:lnTo>
                      <a:lnTo>
                        <a:pt x="88" y="129"/>
                      </a:lnTo>
                      <a:lnTo>
                        <a:pt x="83" y="134"/>
                      </a:lnTo>
                      <a:lnTo>
                        <a:pt x="79" y="138"/>
                      </a:lnTo>
                      <a:lnTo>
                        <a:pt x="69" y="149"/>
                      </a:lnTo>
                      <a:lnTo>
                        <a:pt x="59" y="159"/>
                      </a:lnTo>
                      <a:lnTo>
                        <a:pt x="48" y="169"/>
                      </a:lnTo>
                      <a:lnTo>
                        <a:pt x="37" y="177"/>
                      </a:lnTo>
                      <a:lnTo>
                        <a:pt x="24" y="185"/>
                      </a:lnTo>
                      <a:lnTo>
                        <a:pt x="12" y="193"/>
                      </a:lnTo>
                      <a:lnTo>
                        <a:pt x="0" y="120"/>
                      </a:lnTo>
                      <a:lnTo>
                        <a:pt x="27" y="102"/>
                      </a:lnTo>
                      <a:lnTo>
                        <a:pt x="42" y="90"/>
                      </a:lnTo>
                      <a:lnTo>
                        <a:pt x="49" y="83"/>
                      </a:lnTo>
                      <a:lnTo>
                        <a:pt x="56" y="76"/>
                      </a:lnTo>
                      <a:lnTo>
                        <a:pt x="64" y="69"/>
                      </a:lnTo>
                      <a:lnTo>
                        <a:pt x="69" y="60"/>
                      </a:lnTo>
                      <a:lnTo>
                        <a:pt x="75" y="52"/>
                      </a:lnTo>
                      <a:lnTo>
                        <a:pt x="80" y="45"/>
                      </a:lnTo>
                      <a:lnTo>
                        <a:pt x="92" y="10"/>
                      </a:lnTo>
                      <a:lnTo>
                        <a:pt x="151" y="0"/>
                      </a:lnTo>
                      <a:lnTo>
                        <a:pt x="216" y="373"/>
                      </a:lnTo>
                      <a:close/>
                    </a:path>
                  </a:pathLst>
                </a:custGeom>
                <a:solidFill>
                  <a:srgbClr val="000000"/>
                </a:solidFill>
                <a:ln w="9525">
                  <a:noFill/>
                  <a:round/>
                  <a:headEnd/>
                  <a:tailEnd/>
                </a:ln>
              </p:spPr>
              <p:txBody>
                <a:bodyPr wrap="none" anchor="ctr"/>
                <a:lstStyle/>
                <a:p>
                  <a:endParaRPr lang="en-IN"/>
                </a:p>
              </p:txBody>
            </p:sp>
            <p:sp>
              <p:nvSpPr>
                <p:cNvPr id="1149" name="Freeform 75"/>
                <p:cNvSpPr>
                  <a:spLocks noChangeArrowheads="1"/>
                </p:cNvSpPr>
                <p:nvPr/>
              </p:nvSpPr>
              <p:spPr bwMode="auto">
                <a:xfrm>
                  <a:off x="1190" y="1940"/>
                  <a:ext cx="75" cy="139"/>
                </a:xfrm>
                <a:custGeom>
                  <a:avLst/>
                  <a:gdLst>
                    <a:gd name="T0" fmla="*/ 75 w 253"/>
                    <a:gd name="T1" fmla="*/ 131 h 381"/>
                    <a:gd name="T2" fmla="*/ 54 w 253"/>
                    <a:gd name="T3" fmla="*/ 139 h 381"/>
                    <a:gd name="T4" fmla="*/ 28 w 253"/>
                    <a:gd name="T5" fmla="*/ 45 h 381"/>
                    <a:gd name="T6" fmla="*/ 26 w 253"/>
                    <a:gd name="T7" fmla="*/ 50 h 381"/>
                    <a:gd name="T8" fmla="*/ 25 w 253"/>
                    <a:gd name="T9" fmla="*/ 52 h 381"/>
                    <a:gd name="T10" fmla="*/ 24 w 253"/>
                    <a:gd name="T11" fmla="*/ 54 h 381"/>
                    <a:gd name="T12" fmla="*/ 21 w 253"/>
                    <a:gd name="T13" fmla="*/ 58 h 381"/>
                    <a:gd name="T14" fmla="*/ 19 w 253"/>
                    <a:gd name="T15" fmla="*/ 62 h 381"/>
                    <a:gd name="T16" fmla="*/ 16 w 253"/>
                    <a:gd name="T17" fmla="*/ 66 h 381"/>
                    <a:gd name="T18" fmla="*/ 13 w 253"/>
                    <a:gd name="T19" fmla="*/ 70 h 381"/>
                    <a:gd name="T20" fmla="*/ 10 w 253"/>
                    <a:gd name="T21" fmla="*/ 74 h 381"/>
                    <a:gd name="T22" fmla="*/ 7 w 253"/>
                    <a:gd name="T23" fmla="*/ 77 h 381"/>
                    <a:gd name="T24" fmla="*/ 0 w 253"/>
                    <a:gd name="T25" fmla="*/ 51 h 381"/>
                    <a:gd name="T26" fmla="*/ 7 w 253"/>
                    <a:gd name="T27" fmla="*/ 43 h 381"/>
                    <a:gd name="T28" fmla="*/ 10 w 253"/>
                    <a:gd name="T29" fmla="*/ 38 h 381"/>
                    <a:gd name="T30" fmla="*/ 13 w 253"/>
                    <a:gd name="T31" fmla="*/ 35 h 381"/>
                    <a:gd name="T32" fmla="*/ 14 w 253"/>
                    <a:gd name="T33" fmla="*/ 32 h 381"/>
                    <a:gd name="T34" fmla="*/ 16 w 253"/>
                    <a:gd name="T35" fmla="*/ 29 h 381"/>
                    <a:gd name="T36" fmla="*/ 17 w 253"/>
                    <a:gd name="T37" fmla="*/ 26 h 381"/>
                    <a:gd name="T38" fmla="*/ 19 w 253"/>
                    <a:gd name="T39" fmla="*/ 23 h 381"/>
                    <a:gd name="T40" fmla="*/ 20 w 253"/>
                    <a:gd name="T41" fmla="*/ 20 h 381"/>
                    <a:gd name="T42" fmla="*/ 22 w 253"/>
                    <a:gd name="T43" fmla="*/ 7 h 381"/>
                    <a:gd name="T44" fmla="*/ 39 w 253"/>
                    <a:gd name="T45" fmla="*/ 0 h 381"/>
                    <a:gd name="T46" fmla="*/ 75 w 253"/>
                    <a:gd name="T47" fmla="*/ 131 h 381"/>
                    <a:gd name="T48" fmla="*/ 75 w 253"/>
                    <a:gd name="T49" fmla="*/ 131 h 3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3"/>
                    <a:gd name="T76" fmla="*/ 0 h 381"/>
                    <a:gd name="T77" fmla="*/ 253 w 253"/>
                    <a:gd name="T78" fmla="*/ 381 h 3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3" h="381">
                      <a:moveTo>
                        <a:pt x="253" y="358"/>
                      </a:moveTo>
                      <a:lnTo>
                        <a:pt x="182" y="381"/>
                      </a:lnTo>
                      <a:lnTo>
                        <a:pt x="94" y="122"/>
                      </a:lnTo>
                      <a:lnTo>
                        <a:pt x="87" y="136"/>
                      </a:lnTo>
                      <a:lnTo>
                        <a:pt x="83" y="142"/>
                      </a:lnTo>
                      <a:lnTo>
                        <a:pt x="80" y="148"/>
                      </a:lnTo>
                      <a:lnTo>
                        <a:pt x="72" y="160"/>
                      </a:lnTo>
                      <a:lnTo>
                        <a:pt x="64" y="170"/>
                      </a:lnTo>
                      <a:lnTo>
                        <a:pt x="55" y="181"/>
                      </a:lnTo>
                      <a:lnTo>
                        <a:pt x="45" y="191"/>
                      </a:lnTo>
                      <a:lnTo>
                        <a:pt x="34" y="202"/>
                      </a:lnTo>
                      <a:lnTo>
                        <a:pt x="23" y="210"/>
                      </a:lnTo>
                      <a:lnTo>
                        <a:pt x="0" y="140"/>
                      </a:lnTo>
                      <a:lnTo>
                        <a:pt x="24" y="119"/>
                      </a:lnTo>
                      <a:lnTo>
                        <a:pt x="35" y="104"/>
                      </a:lnTo>
                      <a:lnTo>
                        <a:pt x="43" y="97"/>
                      </a:lnTo>
                      <a:lnTo>
                        <a:pt x="48" y="89"/>
                      </a:lnTo>
                      <a:lnTo>
                        <a:pt x="55" y="80"/>
                      </a:lnTo>
                      <a:lnTo>
                        <a:pt x="59" y="72"/>
                      </a:lnTo>
                      <a:lnTo>
                        <a:pt x="64" y="62"/>
                      </a:lnTo>
                      <a:lnTo>
                        <a:pt x="66" y="54"/>
                      </a:lnTo>
                      <a:lnTo>
                        <a:pt x="73" y="18"/>
                      </a:lnTo>
                      <a:lnTo>
                        <a:pt x="131" y="0"/>
                      </a:lnTo>
                      <a:lnTo>
                        <a:pt x="253" y="358"/>
                      </a:lnTo>
                      <a:close/>
                    </a:path>
                  </a:pathLst>
                </a:custGeom>
                <a:solidFill>
                  <a:srgbClr val="000000"/>
                </a:solidFill>
                <a:ln w="9525">
                  <a:noFill/>
                  <a:round/>
                  <a:headEnd/>
                  <a:tailEnd/>
                </a:ln>
              </p:spPr>
              <p:txBody>
                <a:bodyPr wrap="none" anchor="ctr"/>
                <a:lstStyle/>
                <a:p>
                  <a:endParaRPr lang="en-IN"/>
                </a:p>
              </p:txBody>
            </p:sp>
            <p:sp>
              <p:nvSpPr>
                <p:cNvPr id="1150" name="Freeform 76"/>
                <p:cNvSpPr>
                  <a:spLocks noChangeArrowheads="1"/>
                </p:cNvSpPr>
                <p:nvPr/>
              </p:nvSpPr>
              <p:spPr bwMode="auto">
                <a:xfrm>
                  <a:off x="1488" y="1411"/>
                  <a:ext cx="89" cy="143"/>
                </a:xfrm>
                <a:custGeom>
                  <a:avLst/>
                  <a:gdLst>
                    <a:gd name="T0" fmla="*/ 0 w 300"/>
                    <a:gd name="T1" fmla="*/ 89 h 390"/>
                    <a:gd name="T2" fmla="*/ 19 w 300"/>
                    <a:gd name="T3" fmla="*/ 92 h 390"/>
                    <a:gd name="T4" fmla="*/ 19 w 300"/>
                    <a:gd name="T5" fmla="*/ 102 h 390"/>
                    <a:gd name="T6" fmla="*/ 21 w 300"/>
                    <a:gd name="T7" fmla="*/ 109 h 390"/>
                    <a:gd name="T8" fmla="*/ 23 w 300"/>
                    <a:gd name="T9" fmla="*/ 112 h 390"/>
                    <a:gd name="T10" fmla="*/ 26 w 300"/>
                    <a:gd name="T11" fmla="*/ 115 h 390"/>
                    <a:gd name="T12" fmla="*/ 31 w 300"/>
                    <a:gd name="T13" fmla="*/ 118 h 390"/>
                    <a:gd name="T14" fmla="*/ 37 w 300"/>
                    <a:gd name="T15" fmla="*/ 118 h 390"/>
                    <a:gd name="T16" fmla="*/ 43 w 300"/>
                    <a:gd name="T17" fmla="*/ 116 h 390"/>
                    <a:gd name="T18" fmla="*/ 49 w 300"/>
                    <a:gd name="T19" fmla="*/ 110 h 390"/>
                    <a:gd name="T20" fmla="*/ 52 w 300"/>
                    <a:gd name="T21" fmla="*/ 101 h 390"/>
                    <a:gd name="T22" fmla="*/ 53 w 300"/>
                    <a:gd name="T23" fmla="*/ 91 h 390"/>
                    <a:gd name="T24" fmla="*/ 51 w 300"/>
                    <a:gd name="T25" fmla="*/ 84 h 390"/>
                    <a:gd name="T26" fmla="*/ 50 w 300"/>
                    <a:gd name="T27" fmla="*/ 81 h 390"/>
                    <a:gd name="T28" fmla="*/ 47 w 300"/>
                    <a:gd name="T29" fmla="*/ 79 h 390"/>
                    <a:gd name="T30" fmla="*/ 42 w 300"/>
                    <a:gd name="T31" fmla="*/ 75 h 390"/>
                    <a:gd name="T32" fmla="*/ 33 w 300"/>
                    <a:gd name="T33" fmla="*/ 75 h 390"/>
                    <a:gd name="T34" fmla="*/ 29 w 300"/>
                    <a:gd name="T35" fmla="*/ 77 h 390"/>
                    <a:gd name="T36" fmla="*/ 27 w 300"/>
                    <a:gd name="T37" fmla="*/ 78 h 390"/>
                    <a:gd name="T38" fmla="*/ 24 w 300"/>
                    <a:gd name="T39" fmla="*/ 80 h 390"/>
                    <a:gd name="T40" fmla="*/ 7 w 300"/>
                    <a:gd name="T41" fmla="*/ 71 h 390"/>
                    <a:gd name="T42" fmla="*/ 36 w 300"/>
                    <a:gd name="T43" fmla="*/ 0 h 390"/>
                    <a:gd name="T44" fmla="*/ 89 w 300"/>
                    <a:gd name="T45" fmla="*/ 18 h 390"/>
                    <a:gd name="T46" fmla="*/ 83 w 300"/>
                    <a:gd name="T47" fmla="*/ 44 h 390"/>
                    <a:gd name="T48" fmla="*/ 47 w 300"/>
                    <a:gd name="T49" fmla="*/ 32 h 390"/>
                    <a:gd name="T50" fmla="*/ 37 w 300"/>
                    <a:gd name="T51" fmla="*/ 54 h 390"/>
                    <a:gd name="T52" fmla="*/ 41 w 300"/>
                    <a:gd name="T53" fmla="*/ 54 h 390"/>
                    <a:gd name="T54" fmla="*/ 45 w 300"/>
                    <a:gd name="T55" fmla="*/ 53 h 390"/>
                    <a:gd name="T56" fmla="*/ 52 w 300"/>
                    <a:gd name="T57" fmla="*/ 54 h 390"/>
                    <a:gd name="T58" fmla="*/ 63 w 300"/>
                    <a:gd name="T59" fmla="*/ 61 h 390"/>
                    <a:gd name="T60" fmla="*/ 68 w 300"/>
                    <a:gd name="T61" fmla="*/ 67 h 390"/>
                    <a:gd name="T62" fmla="*/ 70 w 300"/>
                    <a:gd name="T63" fmla="*/ 70 h 390"/>
                    <a:gd name="T64" fmla="*/ 71 w 300"/>
                    <a:gd name="T65" fmla="*/ 73 h 390"/>
                    <a:gd name="T66" fmla="*/ 75 w 300"/>
                    <a:gd name="T67" fmla="*/ 90 h 390"/>
                    <a:gd name="T68" fmla="*/ 73 w 300"/>
                    <a:gd name="T69" fmla="*/ 108 h 390"/>
                    <a:gd name="T70" fmla="*/ 71 w 300"/>
                    <a:gd name="T71" fmla="*/ 115 h 390"/>
                    <a:gd name="T72" fmla="*/ 68 w 300"/>
                    <a:gd name="T73" fmla="*/ 122 h 390"/>
                    <a:gd name="T74" fmla="*/ 64 w 300"/>
                    <a:gd name="T75" fmla="*/ 128 h 390"/>
                    <a:gd name="T76" fmla="*/ 59 w 300"/>
                    <a:gd name="T77" fmla="*/ 134 h 390"/>
                    <a:gd name="T78" fmla="*/ 57 w 300"/>
                    <a:gd name="T79" fmla="*/ 136 h 390"/>
                    <a:gd name="T80" fmla="*/ 55 w 300"/>
                    <a:gd name="T81" fmla="*/ 137 h 390"/>
                    <a:gd name="T82" fmla="*/ 54 w 300"/>
                    <a:gd name="T83" fmla="*/ 138 h 390"/>
                    <a:gd name="T84" fmla="*/ 51 w 300"/>
                    <a:gd name="T85" fmla="*/ 140 h 390"/>
                    <a:gd name="T86" fmla="*/ 48 w 300"/>
                    <a:gd name="T87" fmla="*/ 141 h 390"/>
                    <a:gd name="T88" fmla="*/ 44 w 300"/>
                    <a:gd name="T89" fmla="*/ 142 h 390"/>
                    <a:gd name="T90" fmla="*/ 39 w 300"/>
                    <a:gd name="T91" fmla="*/ 143 h 390"/>
                    <a:gd name="T92" fmla="*/ 35 w 300"/>
                    <a:gd name="T93" fmla="*/ 143 h 390"/>
                    <a:gd name="T94" fmla="*/ 26 w 300"/>
                    <a:gd name="T95" fmla="*/ 141 h 390"/>
                    <a:gd name="T96" fmla="*/ 13 w 300"/>
                    <a:gd name="T97" fmla="*/ 134 h 390"/>
                    <a:gd name="T98" fmla="*/ 8 w 300"/>
                    <a:gd name="T99" fmla="*/ 128 h 390"/>
                    <a:gd name="T100" fmla="*/ 6 w 300"/>
                    <a:gd name="T101" fmla="*/ 125 h 390"/>
                    <a:gd name="T102" fmla="*/ 4 w 300"/>
                    <a:gd name="T103" fmla="*/ 122 h 390"/>
                    <a:gd name="T104" fmla="*/ 0 w 300"/>
                    <a:gd name="T105" fmla="*/ 107 h 390"/>
                    <a:gd name="T106" fmla="*/ 0 w 300"/>
                    <a:gd name="T107" fmla="*/ 89 h 390"/>
                    <a:gd name="T108" fmla="*/ 0 w 300"/>
                    <a:gd name="T109" fmla="*/ 89 h 39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00"/>
                    <a:gd name="T166" fmla="*/ 0 h 390"/>
                    <a:gd name="T167" fmla="*/ 300 w 300"/>
                    <a:gd name="T168" fmla="*/ 390 h 39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00" h="390">
                      <a:moveTo>
                        <a:pt x="0" y="243"/>
                      </a:moveTo>
                      <a:lnTo>
                        <a:pt x="65" y="252"/>
                      </a:lnTo>
                      <a:lnTo>
                        <a:pt x="65" y="277"/>
                      </a:lnTo>
                      <a:lnTo>
                        <a:pt x="72" y="298"/>
                      </a:lnTo>
                      <a:lnTo>
                        <a:pt x="79" y="306"/>
                      </a:lnTo>
                      <a:lnTo>
                        <a:pt x="86" y="313"/>
                      </a:lnTo>
                      <a:lnTo>
                        <a:pt x="103" y="322"/>
                      </a:lnTo>
                      <a:lnTo>
                        <a:pt x="125" y="323"/>
                      </a:lnTo>
                      <a:lnTo>
                        <a:pt x="146" y="317"/>
                      </a:lnTo>
                      <a:lnTo>
                        <a:pt x="165" y="301"/>
                      </a:lnTo>
                      <a:lnTo>
                        <a:pt x="174" y="276"/>
                      </a:lnTo>
                      <a:lnTo>
                        <a:pt x="178" y="249"/>
                      </a:lnTo>
                      <a:lnTo>
                        <a:pt x="173" y="229"/>
                      </a:lnTo>
                      <a:lnTo>
                        <a:pt x="167" y="221"/>
                      </a:lnTo>
                      <a:lnTo>
                        <a:pt x="160" y="215"/>
                      </a:lnTo>
                      <a:lnTo>
                        <a:pt x="140" y="205"/>
                      </a:lnTo>
                      <a:lnTo>
                        <a:pt x="112" y="205"/>
                      </a:lnTo>
                      <a:lnTo>
                        <a:pt x="97" y="210"/>
                      </a:lnTo>
                      <a:lnTo>
                        <a:pt x="90" y="213"/>
                      </a:lnTo>
                      <a:lnTo>
                        <a:pt x="81" y="219"/>
                      </a:lnTo>
                      <a:lnTo>
                        <a:pt x="22" y="193"/>
                      </a:lnTo>
                      <a:lnTo>
                        <a:pt x="120" y="0"/>
                      </a:lnTo>
                      <a:lnTo>
                        <a:pt x="300" y="50"/>
                      </a:lnTo>
                      <a:lnTo>
                        <a:pt x="280" y="121"/>
                      </a:lnTo>
                      <a:lnTo>
                        <a:pt x="158" y="88"/>
                      </a:lnTo>
                      <a:lnTo>
                        <a:pt x="126" y="148"/>
                      </a:lnTo>
                      <a:lnTo>
                        <a:pt x="139" y="146"/>
                      </a:lnTo>
                      <a:lnTo>
                        <a:pt x="151" y="144"/>
                      </a:lnTo>
                      <a:lnTo>
                        <a:pt x="176" y="147"/>
                      </a:lnTo>
                      <a:lnTo>
                        <a:pt x="214" y="166"/>
                      </a:lnTo>
                      <a:lnTo>
                        <a:pt x="230" y="182"/>
                      </a:lnTo>
                      <a:lnTo>
                        <a:pt x="235" y="190"/>
                      </a:lnTo>
                      <a:lnTo>
                        <a:pt x="241" y="200"/>
                      </a:lnTo>
                      <a:lnTo>
                        <a:pt x="254" y="245"/>
                      </a:lnTo>
                      <a:lnTo>
                        <a:pt x="247" y="294"/>
                      </a:lnTo>
                      <a:lnTo>
                        <a:pt x="240" y="314"/>
                      </a:lnTo>
                      <a:lnTo>
                        <a:pt x="230" y="334"/>
                      </a:lnTo>
                      <a:lnTo>
                        <a:pt x="215" y="350"/>
                      </a:lnTo>
                      <a:lnTo>
                        <a:pt x="199" y="365"/>
                      </a:lnTo>
                      <a:lnTo>
                        <a:pt x="193" y="370"/>
                      </a:lnTo>
                      <a:lnTo>
                        <a:pt x="187" y="373"/>
                      </a:lnTo>
                      <a:lnTo>
                        <a:pt x="181" y="377"/>
                      </a:lnTo>
                      <a:lnTo>
                        <a:pt x="173" y="381"/>
                      </a:lnTo>
                      <a:lnTo>
                        <a:pt x="161" y="385"/>
                      </a:lnTo>
                      <a:lnTo>
                        <a:pt x="147" y="388"/>
                      </a:lnTo>
                      <a:lnTo>
                        <a:pt x="133" y="390"/>
                      </a:lnTo>
                      <a:lnTo>
                        <a:pt x="118" y="390"/>
                      </a:lnTo>
                      <a:lnTo>
                        <a:pt x="88" y="385"/>
                      </a:lnTo>
                      <a:lnTo>
                        <a:pt x="44" y="365"/>
                      </a:lnTo>
                      <a:lnTo>
                        <a:pt x="28" y="350"/>
                      </a:lnTo>
                      <a:lnTo>
                        <a:pt x="21" y="342"/>
                      </a:lnTo>
                      <a:lnTo>
                        <a:pt x="15" y="332"/>
                      </a:lnTo>
                      <a:lnTo>
                        <a:pt x="0" y="292"/>
                      </a:lnTo>
                      <a:lnTo>
                        <a:pt x="0" y="243"/>
                      </a:lnTo>
                      <a:close/>
                    </a:path>
                  </a:pathLst>
                </a:custGeom>
                <a:solidFill>
                  <a:srgbClr val="000000"/>
                </a:solidFill>
                <a:ln w="9525">
                  <a:noFill/>
                  <a:round/>
                  <a:headEnd/>
                  <a:tailEnd/>
                </a:ln>
              </p:spPr>
              <p:txBody>
                <a:bodyPr wrap="none" anchor="ctr"/>
                <a:lstStyle/>
                <a:p>
                  <a:endParaRPr lang="en-IN"/>
                </a:p>
              </p:txBody>
            </p:sp>
            <p:sp>
              <p:nvSpPr>
                <p:cNvPr id="1151" name="Freeform 77"/>
                <p:cNvSpPr>
                  <a:spLocks noChangeArrowheads="1"/>
                </p:cNvSpPr>
                <p:nvPr/>
              </p:nvSpPr>
              <p:spPr bwMode="auto">
                <a:xfrm>
                  <a:off x="1116" y="1598"/>
                  <a:ext cx="86" cy="142"/>
                </a:xfrm>
                <a:custGeom>
                  <a:avLst/>
                  <a:gdLst>
                    <a:gd name="T0" fmla="*/ 0 w 289"/>
                    <a:gd name="T1" fmla="*/ 90 h 389"/>
                    <a:gd name="T2" fmla="*/ 20 w 289"/>
                    <a:gd name="T3" fmla="*/ 93 h 389"/>
                    <a:gd name="T4" fmla="*/ 20 w 289"/>
                    <a:gd name="T5" fmla="*/ 101 h 389"/>
                    <a:gd name="T6" fmla="*/ 22 w 289"/>
                    <a:gd name="T7" fmla="*/ 109 h 389"/>
                    <a:gd name="T8" fmla="*/ 25 w 289"/>
                    <a:gd name="T9" fmla="*/ 112 h 389"/>
                    <a:gd name="T10" fmla="*/ 27 w 289"/>
                    <a:gd name="T11" fmla="*/ 114 h 389"/>
                    <a:gd name="T12" fmla="*/ 32 w 289"/>
                    <a:gd name="T13" fmla="*/ 117 h 389"/>
                    <a:gd name="T14" fmla="*/ 38 w 289"/>
                    <a:gd name="T15" fmla="*/ 117 h 389"/>
                    <a:gd name="T16" fmla="*/ 45 w 289"/>
                    <a:gd name="T17" fmla="*/ 115 h 389"/>
                    <a:gd name="T18" fmla="*/ 49 w 289"/>
                    <a:gd name="T19" fmla="*/ 109 h 389"/>
                    <a:gd name="T20" fmla="*/ 53 w 289"/>
                    <a:gd name="T21" fmla="*/ 99 h 389"/>
                    <a:gd name="T22" fmla="*/ 54 w 289"/>
                    <a:gd name="T23" fmla="*/ 90 h 389"/>
                    <a:gd name="T24" fmla="*/ 51 w 289"/>
                    <a:gd name="T25" fmla="*/ 82 h 389"/>
                    <a:gd name="T26" fmla="*/ 49 w 289"/>
                    <a:gd name="T27" fmla="*/ 80 h 389"/>
                    <a:gd name="T28" fmla="*/ 47 w 289"/>
                    <a:gd name="T29" fmla="*/ 77 h 389"/>
                    <a:gd name="T30" fmla="*/ 41 w 289"/>
                    <a:gd name="T31" fmla="*/ 74 h 389"/>
                    <a:gd name="T32" fmla="*/ 33 w 289"/>
                    <a:gd name="T33" fmla="*/ 75 h 389"/>
                    <a:gd name="T34" fmla="*/ 28 w 289"/>
                    <a:gd name="T35" fmla="*/ 76 h 389"/>
                    <a:gd name="T36" fmla="*/ 26 w 289"/>
                    <a:gd name="T37" fmla="*/ 78 h 389"/>
                    <a:gd name="T38" fmla="*/ 24 w 289"/>
                    <a:gd name="T39" fmla="*/ 80 h 389"/>
                    <a:gd name="T40" fmla="*/ 6 w 289"/>
                    <a:gd name="T41" fmla="*/ 72 h 389"/>
                    <a:gd name="T42" fmla="*/ 32 w 289"/>
                    <a:gd name="T43" fmla="*/ 0 h 389"/>
                    <a:gd name="T44" fmla="*/ 86 w 289"/>
                    <a:gd name="T45" fmla="*/ 15 h 389"/>
                    <a:gd name="T46" fmla="*/ 81 w 289"/>
                    <a:gd name="T47" fmla="*/ 41 h 389"/>
                    <a:gd name="T48" fmla="*/ 45 w 289"/>
                    <a:gd name="T49" fmla="*/ 31 h 389"/>
                    <a:gd name="T50" fmla="*/ 36 w 289"/>
                    <a:gd name="T51" fmla="*/ 54 h 389"/>
                    <a:gd name="T52" fmla="*/ 40 w 289"/>
                    <a:gd name="T53" fmla="*/ 53 h 389"/>
                    <a:gd name="T54" fmla="*/ 44 w 289"/>
                    <a:gd name="T55" fmla="*/ 52 h 389"/>
                    <a:gd name="T56" fmla="*/ 51 w 289"/>
                    <a:gd name="T57" fmla="*/ 52 h 389"/>
                    <a:gd name="T58" fmla="*/ 63 w 289"/>
                    <a:gd name="T59" fmla="*/ 59 h 389"/>
                    <a:gd name="T60" fmla="*/ 67 w 289"/>
                    <a:gd name="T61" fmla="*/ 64 h 389"/>
                    <a:gd name="T62" fmla="*/ 69 w 289"/>
                    <a:gd name="T63" fmla="*/ 67 h 389"/>
                    <a:gd name="T64" fmla="*/ 71 w 289"/>
                    <a:gd name="T65" fmla="*/ 71 h 389"/>
                    <a:gd name="T66" fmla="*/ 76 w 289"/>
                    <a:gd name="T67" fmla="*/ 87 h 389"/>
                    <a:gd name="T68" fmla="*/ 74 w 289"/>
                    <a:gd name="T69" fmla="*/ 104 h 389"/>
                    <a:gd name="T70" fmla="*/ 73 w 289"/>
                    <a:gd name="T71" fmla="*/ 112 h 389"/>
                    <a:gd name="T72" fmla="*/ 70 w 289"/>
                    <a:gd name="T73" fmla="*/ 119 h 389"/>
                    <a:gd name="T74" fmla="*/ 66 w 289"/>
                    <a:gd name="T75" fmla="*/ 126 h 389"/>
                    <a:gd name="T76" fmla="*/ 61 w 289"/>
                    <a:gd name="T77" fmla="*/ 131 h 389"/>
                    <a:gd name="T78" fmla="*/ 59 w 289"/>
                    <a:gd name="T79" fmla="*/ 133 h 389"/>
                    <a:gd name="T80" fmla="*/ 58 w 289"/>
                    <a:gd name="T81" fmla="*/ 134 h 389"/>
                    <a:gd name="T82" fmla="*/ 56 w 289"/>
                    <a:gd name="T83" fmla="*/ 136 h 389"/>
                    <a:gd name="T84" fmla="*/ 54 w 289"/>
                    <a:gd name="T85" fmla="*/ 138 h 389"/>
                    <a:gd name="T86" fmla="*/ 50 w 289"/>
                    <a:gd name="T87" fmla="*/ 139 h 389"/>
                    <a:gd name="T88" fmla="*/ 46 w 289"/>
                    <a:gd name="T89" fmla="*/ 141 h 389"/>
                    <a:gd name="T90" fmla="*/ 42 w 289"/>
                    <a:gd name="T91" fmla="*/ 142 h 389"/>
                    <a:gd name="T92" fmla="*/ 38 w 289"/>
                    <a:gd name="T93" fmla="*/ 142 h 389"/>
                    <a:gd name="T94" fmla="*/ 28 w 289"/>
                    <a:gd name="T95" fmla="*/ 141 h 389"/>
                    <a:gd name="T96" fmla="*/ 15 w 289"/>
                    <a:gd name="T97" fmla="*/ 134 h 389"/>
                    <a:gd name="T98" fmla="*/ 10 w 289"/>
                    <a:gd name="T99" fmla="*/ 129 h 389"/>
                    <a:gd name="T100" fmla="*/ 8 w 289"/>
                    <a:gd name="T101" fmla="*/ 126 h 389"/>
                    <a:gd name="T102" fmla="*/ 6 w 289"/>
                    <a:gd name="T103" fmla="*/ 123 h 389"/>
                    <a:gd name="T104" fmla="*/ 1 w 289"/>
                    <a:gd name="T105" fmla="*/ 108 h 389"/>
                    <a:gd name="T106" fmla="*/ 0 w 289"/>
                    <a:gd name="T107" fmla="*/ 90 h 389"/>
                    <a:gd name="T108" fmla="*/ 0 w 289"/>
                    <a:gd name="T109" fmla="*/ 90 h 3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89"/>
                    <a:gd name="T166" fmla="*/ 0 h 389"/>
                    <a:gd name="T167" fmla="*/ 289 w 289"/>
                    <a:gd name="T168" fmla="*/ 389 h 3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89" h="389">
                      <a:moveTo>
                        <a:pt x="0" y="247"/>
                      </a:moveTo>
                      <a:lnTo>
                        <a:pt x="67" y="254"/>
                      </a:lnTo>
                      <a:lnTo>
                        <a:pt x="68" y="278"/>
                      </a:lnTo>
                      <a:lnTo>
                        <a:pt x="75" y="299"/>
                      </a:lnTo>
                      <a:lnTo>
                        <a:pt x="83" y="307"/>
                      </a:lnTo>
                      <a:lnTo>
                        <a:pt x="90" y="313"/>
                      </a:lnTo>
                      <a:lnTo>
                        <a:pt x="107" y="321"/>
                      </a:lnTo>
                      <a:lnTo>
                        <a:pt x="129" y="321"/>
                      </a:lnTo>
                      <a:lnTo>
                        <a:pt x="150" y="315"/>
                      </a:lnTo>
                      <a:lnTo>
                        <a:pt x="166" y="299"/>
                      </a:lnTo>
                      <a:lnTo>
                        <a:pt x="177" y="272"/>
                      </a:lnTo>
                      <a:lnTo>
                        <a:pt x="180" y="246"/>
                      </a:lnTo>
                      <a:lnTo>
                        <a:pt x="172" y="226"/>
                      </a:lnTo>
                      <a:lnTo>
                        <a:pt x="166" y="218"/>
                      </a:lnTo>
                      <a:lnTo>
                        <a:pt x="158" y="212"/>
                      </a:lnTo>
                      <a:lnTo>
                        <a:pt x="138" y="203"/>
                      </a:lnTo>
                      <a:lnTo>
                        <a:pt x="110" y="205"/>
                      </a:lnTo>
                      <a:lnTo>
                        <a:pt x="95" y="209"/>
                      </a:lnTo>
                      <a:lnTo>
                        <a:pt x="88" y="214"/>
                      </a:lnTo>
                      <a:lnTo>
                        <a:pt x="80" y="219"/>
                      </a:lnTo>
                      <a:lnTo>
                        <a:pt x="20" y="197"/>
                      </a:lnTo>
                      <a:lnTo>
                        <a:pt x="107" y="0"/>
                      </a:lnTo>
                      <a:lnTo>
                        <a:pt x="289" y="41"/>
                      </a:lnTo>
                      <a:lnTo>
                        <a:pt x="273" y="112"/>
                      </a:lnTo>
                      <a:lnTo>
                        <a:pt x="150" y="84"/>
                      </a:lnTo>
                      <a:lnTo>
                        <a:pt x="122" y="147"/>
                      </a:lnTo>
                      <a:lnTo>
                        <a:pt x="134" y="144"/>
                      </a:lnTo>
                      <a:lnTo>
                        <a:pt x="147" y="142"/>
                      </a:lnTo>
                      <a:lnTo>
                        <a:pt x="171" y="143"/>
                      </a:lnTo>
                      <a:lnTo>
                        <a:pt x="211" y="161"/>
                      </a:lnTo>
                      <a:lnTo>
                        <a:pt x="225" y="176"/>
                      </a:lnTo>
                      <a:lnTo>
                        <a:pt x="233" y="184"/>
                      </a:lnTo>
                      <a:lnTo>
                        <a:pt x="239" y="194"/>
                      </a:lnTo>
                      <a:lnTo>
                        <a:pt x="254" y="237"/>
                      </a:lnTo>
                      <a:lnTo>
                        <a:pt x="250" y="286"/>
                      </a:lnTo>
                      <a:lnTo>
                        <a:pt x="244" y="308"/>
                      </a:lnTo>
                      <a:lnTo>
                        <a:pt x="234" y="327"/>
                      </a:lnTo>
                      <a:lnTo>
                        <a:pt x="222" y="344"/>
                      </a:lnTo>
                      <a:lnTo>
                        <a:pt x="206" y="360"/>
                      </a:lnTo>
                      <a:lnTo>
                        <a:pt x="199" y="365"/>
                      </a:lnTo>
                      <a:lnTo>
                        <a:pt x="195" y="368"/>
                      </a:lnTo>
                      <a:lnTo>
                        <a:pt x="188" y="373"/>
                      </a:lnTo>
                      <a:lnTo>
                        <a:pt x="181" y="377"/>
                      </a:lnTo>
                      <a:lnTo>
                        <a:pt x="169" y="382"/>
                      </a:lnTo>
                      <a:lnTo>
                        <a:pt x="155" y="385"/>
                      </a:lnTo>
                      <a:lnTo>
                        <a:pt x="140" y="389"/>
                      </a:lnTo>
                      <a:lnTo>
                        <a:pt x="127" y="389"/>
                      </a:lnTo>
                      <a:lnTo>
                        <a:pt x="95" y="385"/>
                      </a:lnTo>
                      <a:lnTo>
                        <a:pt x="51" y="367"/>
                      </a:lnTo>
                      <a:lnTo>
                        <a:pt x="34" y="354"/>
                      </a:lnTo>
                      <a:lnTo>
                        <a:pt x="26" y="345"/>
                      </a:lnTo>
                      <a:lnTo>
                        <a:pt x="20" y="337"/>
                      </a:lnTo>
                      <a:lnTo>
                        <a:pt x="2" y="296"/>
                      </a:lnTo>
                      <a:lnTo>
                        <a:pt x="0" y="247"/>
                      </a:lnTo>
                      <a:close/>
                    </a:path>
                  </a:pathLst>
                </a:custGeom>
                <a:solidFill>
                  <a:srgbClr val="000000"/>
                </a:solidFill>
                <a:ln w="9525">
                  <a:noFill/>
                  <a:round/>
                  <a:headEnd/>
                  <a:tailEnd/>
                </a:ln>
              </p:spPr>
              <p:txBody>
                <a:bodyPr wrap="none" anchor="ctr"/>
                <a:lstStyle/>
                <a:p>
                  <a:endParaRPr lang="en-IN"/>
                </a:p>
              </p:txBody>
            </p:sp>
            <p:sp>
              <p:nvSpPr>
                <p:cNvPr id="1152" name="Freeform 78"/>
                <p:cNvSpPr>
                  <a:spLocks noChangeArrowheads="1"/>
                </p:cNvSpPr>
                <p:nvPr/>
              </p:nvSpPr>
              <p:spPr bwMode="auto">
                <a:xfrm>
                  <a:off x="1814" y="1545"/>
                  <a:ext cx="64" cy="141"/>
                </a:xfrm>
                <a:custGeom>
                  <a:avLst/>
                  <a:gdLst>
                    <a:gd name="T0" fmla="*/ 64 w 216"/>
                    <a:gd name="T1" fmla="*/ 136 h 385"/>
                    <a:gd name="T2" fmla="*/ 42 w 216"/>
                    <a:gd name="T3" fmla="*/ 141 h 385"/>
                    <a:gd name="T4" fmla="*/ 28 w 216"/>
                    <a:gd name="T5" fmla="*/ 42 h 385"/>
                    <a:gd name="T6" fmla="*/ 26 w 216"/>
                    <a:gd name="T7" fmla="*/ 47 h 385"/>
                    <a:gd name="T8" fmla="*/ 25 w 216"/>
                    <a:gd name="T9" fmla="*/ 48 h 385"/>
                    <a:gd name="T10" fmla="*/ 23 w 216"/>
                    <a:gd name="T11" fmla="*/ 51 h 385"/>
                    <a:gd name="T12" fmla="*/ 20 w 216"/>
                    <a:gd name="T13" fmla="*/ 55 h 385"/>
                    <a:gd name="T14" fmla="*/ 17 w 216"/>
                    <a:gd name="T15" fmla="*/ 57 h 385"/>
                    <a:gd name="T16" fmla="*/ 14 w 216"/>
                    <a:gd name="T17" fmla="*/ 62 h 385"/>
                    <a:gd name="T18" fmla="*/ 11 w 216"/>
                    <a:gd name="T19" fmla="*/ 64 h 385"/>
                    <a:gd name="T20" fmla="*/ 7 w 216"/>
                    <a:gd name="T21" fmla="*/ 67 h 385"/>
                    <a:gd name="T22" fmla="*/ 4 w 216"/>
                    <a:gd name="T23" fmla="*/ 70 h 385"/>
                    <a:gd name="T24" fmla="*/ 0 w 216"/>
                    <a:gd name="T25" fmla="*/ 44 h 385"/>
                    <a:gd name="T26" fmla="*/ 8 w 216"/>
                    <a:gd name="T27" fmla="*/ 37 h 385"/>
                    <a:gd name="T28" fmla="*/ 12 w 216"/>
                    <a:gd name="T29" fmla="*/ 33 h 385"/>
                    <a:gd name="T30" fmla="*/ 15 w 216"/>
                    <a:gd name="T31" fmla="*/ 30 h 385"/>
                    <a:gd name="T32" fmla="*/ 16 w 216"/>
                    <a:gd name="T33" fmla="*/ 28 h 385"/>
                    <a:gd name="T34" fmla="*/ 18 w 216"/>
                    <a:gd name="T35" fmla="*/ 25 h 385"/>
                    <a:gd name="T36" fmla="*/ 20 w 216"/>
                    <a:gd name="T37" fmla="*/ 22 h 385"/>
                    <a:gd name="T38" fmla="*/ 22 w 216"/>
                    <a:gd name="T39" fmla="*/ 19 h 385"/>
                    <a:gd name="T40" fmla="*/ 23 w 216"/>
                    <a:gd name="T41" fmla="*/ 16 h 385"/>
                    <a:gd name="T42" fmla="*/ 27 w 216"/>
                    <a:gd name="T43" fmla="*/ 3 h 385"/>
                    <a:gd name="T44" fmla="*/ 45 w 216"/>
                    <a:gd name="T45" fmla="*/ 0 h 385"/>
                    <a:gd name="T46" fmla="*/ 64 w 216"/>
                    <a:gd name="T47" fmla="*/ 136 h 385"/>
                    <a:gd name="T48" fmla="*/ 64 w 216"/>
                    <a:gd name="T49" fmla="*/ 136 h 38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6"/>
                    <a:gd name="T76" fmla="*/ 0 h 385"/>
                    <a:gd name="T77" fmla="*/ 216 w 216"/>
                    <a:gd name="T78" fmla="*/ 385 h 38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6" h="385">
                      <a:moveTo>
                        <a:pt x="216" y="372"/>
                      </a:moveTo>
                      <a:lnTo>
                        <a:pt x="142" y="385"/>
                      </a:lnTo>
                      <a:lnTo>
                        <a:pt x="95" y="115"/>
                      </a:lnTo>
                      <a:lnTo>
                        <a:pt x="87" y="127"/>
                      </a:lnTo>
                      <a:lnTo>
                        <a:pt x="83" y="132"/>
                      </a:lnTo>
                      <a:lnTo>
                        <a:pt x="78" y="138"/>
                      </a:lnTo>
                      <a:lnTo>
                        <a:pt x="68" y="149"/>
                      </a:lnTo>
                      <a:lnTo>
                        <a:pt x="59" y="157"/>
                      </a:lnTo>
                      <a:lnTo>
                        <a:pt x="47" y="168"/>
                      </a:lnTo>
                      <a:lnTo>
                        <a:pt x="36" y="175"/>
                      </a:lnTo>
                      <a:lnTo>
                        <a:pt x="24" y="184"/>
                      </a:lnTo>
                      <a:lnTo>
                        <a:pt x="12" y="191"/>
                      </a:lnTo>
                      <a:lnTo>
                        <a:pt x="0" y="119"/>
                      </a:lnTo>
                      <a:lnTo>
                        <a:pt x="27" y="102"/>
                      </a:lnTo>
                      <a:lnTo>
                        <a:pt x="41" y="89"/>
                      </a:lnTo>
                      <a:lnTo>
                        <a:pt x="49" y="83"/>
                      </a:lnTo>
                      <a:lnTo>
                        <a:pt x="55" y="76"/>
                      </a:lnTo>
                      <a:lnTo>
                        <a:pt x="62" y="67"/>
                      </a:lnTo>
                      <a:lnTo>
                        <a:pt x="68" y="60"/>
                      </a:lnTo>
                      <a:lnTo>
                        <a:pt x="74" y="51"/>
                      </a:lnTo>
                      <a:lnTo>
                        <a:pt x="79" y="43"/>
                      </a:lnTo>
                      <a:lnTo>
                        <a:pt x="92" y="9"/>
                      </a:lnTo>
                      <a:lnTo>
                        <a:pt x="151" y="0"/>
                      </a:lnTo>
                      <a:lnTo>
                        <a:pt x="216" y="372"/>
                      </a:lnTo>
                      <a:close/>
                    </a:path>
                  </a:pathLst>
                </a:custGeom>
                <a:solidFill>
                  <a:srgbClr val="000000"/>
                </a:solidFill>
                <a:ln w="9525">
                  <a:noFill/>
                  <a:round/>
                  <a:headEnd/>
                  <a:tailEnd/>
                </a:ln>
              </p:spPr>
              <p:txBody>
                <a:bodyPr wrap="none" anchor="ctr"/>
                <a:lstStyle/>
                <a:p>
                  <a:endParaRPr lang="en-IN"/>
                </a:p>
              </p:txBody>
            </p:sp>
            <p:sp>
              <p:nvSpPr>
                <p:cNvPr id="1153" name="Freeform 79"/>
                <p:cNvSpPr>
                  <a:spLocks noChangeArrowheads="1"/>
                </p:cNvSpPr>
                <p:nvPr/>
              </p:nvSpPr>
              <p:spPr bwMode="auto">
                <a:xfrm>
                  <a:off x="1315" y="1671"/>
                  <a:ext cx="270" cy="250"/>
                </a:xfrm>
                <a:custGeom>
                  <a:avLst/>
                  <a:gdLst>
                    <a:gd name="T0" fmla="*/ 0 w 910"/>
                    <a:gd name="T1" fmla="*/ 17 h 685"/>
                    <a:gd name="T2" fmla="*/ 8 w 910"/>
                    <a:gd name="T3" fmla="*/ 14 h 685"/>
                    <a:gd name="T4" fmla="*/ 18 w 910"/>
                    <a:gd name="T5" fmla="*/ 11 h 685"/>
                    <a:gd name="T6" fmla="*/ 31 w 910"/>
                    <a:gd name="T7" fmla="*/ 8 h 685"/>
                    <a:gd name="T8" fmla="*/ 47 w 910"/>
                    <a:gd name="T9" fmla="*/ 4 h 685"/>
                    <a:gd name="T10" fmla="*/ 65 w 910"/>
                    <a:gd name="T11" fmla="*/ 2 h 685"/>
                    <a:gd name="T12" fmla="*/ 105 w 910"/>
                    <a:gd name="T13" fmla="*/ 0 h 685"/>
                    <a:gd name="T14" fmla="*/ 140 w 910"/>
                    <a:gd name="T15" fmla="*/ 4 h 685"/>
                    <a:gd name="T16" fmla="*/ 164 w 910"/>
                    <a:gd name="T17" fmla="*/ 12 h 685"/>
                    <a:gd name="T18" fmla="*/ 172 w 910"/>
                    <a:gd name="T19" fmla="*/ 16 h 685"/>
                    <a:gd name="T20" fmla="*/ 178 w 910"/>
                    <a:gd name="T21" fmla="*/ 19 h 685"/>
                    <a:gd name="T22" fmla="*/ 182 w 910"/>
                    <a:gd name="T23" fmla="*/ 22 h 685"/>
                    <a:gd name="T24" fmla="*/ 270 w 910"/>
                    <a:gd name="T25" fmla="*/ 250 h 685"/>
                    <a:gd name="T26" fmla="*/ 259 w 910"/>
                    <a:gd name="T27" fmla="*/ 247 h 685"/>
                    <a:gd name="T28" fmla="*/ 248 w 910"/>
                    <a:gd name="T29" fmla="*/ 244 h 685"/>
                    <a:gd name="T30" fmla="*/ 233 w 910"/>
                    <a:gd name="T31" fmla="*/ 241 h 685"/>
                    <a:gd name="T32" fmla="*/ 217 w 910"/>
                    <a:gd name="T33" fmla="*/ 237 h 685"/>
                    <a:gd name="T34" fmla="*/ 200 w 910"/>
                    <a:gd name="T35" fmla="*/ 235 h 685"/>
                    <a:gd name="T36" fmla="*/ 183 w 910"/>
                    <a:gd name="T37" fmla="*/ 233 h 685"/>
                    <a:gd name="T38" fmla="*/ 167 w 910"/>
                    <a:gd name="T39" fmla="*/ 232 h 685"/>
                    <a:gd name="T40" fmla="*/ 111 w 910"/>
                    <a:gd name="T41" fmla="*/ 239 h 685"/>
                    <a:gd name="T42" fmla="*/ 91 w 910"/>
                    <a:gd name="T43" fmla="*/ 243 h 685"/>
                    <a:gd name="T44" fmla="*/ 83 w 910"/>
                    <a:gd name="T45" fmla="*/ 244 h 685"/>
                    <a:gd name="T46" fmla="*/ 0 w 910"/>
                    <a:gd name="T47" fmla="*/ 17 h 685"/>
                    <a:gd name="T48" fmla="*/ 0 w 910"/>
                    <a:gd name="T49" fmla="*/ 17 h 68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910"/>
                    <a:gd name="T76" fmla="*/ 0 h 685"/>
                    <a:gd name="T77" fmla="*/ 910 w 910"/>
                    <a:gd name="T78" fmla="*/ 685 h 68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910" h="685">
                      <a:moveTo>
                        <a:pt x="0" y="46"/>
                      </a:moveTo>
                      <a:lnTo>
                        <a:pt x="28" y="39"/>
                      </a:lnTo>
                      <a:lnTo>
                        <a:pt x="61" y="31"/>
                      </a:lnTo>
                      <a:lnTo>
                        <a:pt x="106" y="22"/>
                      </a:lnTo>
                      <a:lnTo>
                        <a:pt x="159" y="12"/>
                      </a:lnTo>
                      <a:lnTo>
                        <a:pt x="218" y="5"/>
                      </a:lnTo>
                      <a:lnTo>
                        <a:pt x="353" y="0"/>
                      </a:lnTo>
                      <a:lnTo>
                        <a:pt x="472" y="12"/>
                      </a:lnTo>
                      <a:lnTo>
                        <a:pt x="554" y="33"/>
                      </a:lnTo>
                      <a:lnTo>
                        <a:pt x="581" y="44"/>
                      </a:lnTo>
                      <a:lnTo>
                        <a:pt x="600" y="52"/>
                      </a:lnTo>
                      <a:lnTo>
                        <a:pt x="615" y="61"/>
                      </a:lnTo>
                      <a:lnTo>
                        <a:pt x="910" y="685"/>
                      </a:lnTo>
                      <a:lnTo>
                        <a:pt x="874" y="677"/>
                      </a:lnTo>
                      <a:lnTo>
                        <a:pt x="835" y="669"/>
                      </a:lnTo>
                      <a:lnTo>
                        <a:pt x="785" y="660"/>
                      </a:lnTo>
                      <a:lnTo>
                        <a:pt x="731" y="650"/>
                      </a:lnTo>
                      <a:lnTo>
                        <a:pt x="674" y="643"/>
                      </a:lnTo>
                      <a:lnTo>
                        <a:pt x="616" y="638"/>
                      </a:lnTo>
                      <a:lnTo>
                        <a:pt x="564" y="636"/>
                      </a:lnTo>
                      <a:lnTo>
                        <a:pt x="374" y="654"/>
                      </a:lnTo>
                      <a:lnTo>
                        <a:pt x="307" y="665"/>
                      </a:lnTo>
                      <a:lnTo>
                        <a:pt x="281" y="669"/>
                      </a:lnTo>
                      <a:lnTo>
                        <a:pt x="0" y="46"/>
                      </a:lnTo>
                      <a:close/>
                    </a:path>
                  </a:pathLst>
                </a:custGeom>
                <a:solidFill>
                  <a:srgbClr val="B8B8D9"/>
                </a:solidFill>
                <a:ln w="9525">
                  <a:noFill/>
                  <a:round/>
                  <a:headEnd/>
                  <a:tailEnd/>
                </a:ln>
              </p:spPr>
              <p:txBody>
                <a:bodyPr wrap="none" anchor="ctr"/>
                <a:lstStyle/>
                <a:p>
                  <a:endParaRPr lang="en-IN"/>
                </a:p>
              </p:txBody>
            </p:sp>
            <p:sp>
              <p:nvSpPr>
                <p:cNvPr id="1154" name="Freeform 80"/>
                <p:cNvSpPr>
                  <a:spLocks noChangeArrowheads="1"/>
                </p:cNvSpPr>
                <p:nvPr/>
              </p:nvSpPr>
              <p:spPr bwMode="auto">
                <a:xfrm>
                  <a:off x="1551" y="1523"/>
                  <a:ext cx="237" cy="360"/>
                </a:xfrm>
                <a:custGeom>
                  <a:avLst/>
                  <a:gdLst>
                    <a:gd name="T0" fmla="*/ 2 w 800"/>
                    <a:gd name="T1" fmla="*/ 121 h 984"/>
                    <a:gd name="T2" fmla="*/ 6 w 800"/>
                    <a:gd name="T3" fmla="*/ 115 h 984"/>
                    <a:gd name="T4" fmla="*/ 12 w 800"/>
                    <a:gd name="T5" fmla="*/ 105 h 984"/>
                    <a:gd name="T6" fmla="*/ 16 w 800"/>
                    <a:gd name="T7" fmla="*/ 99 h 984"/>
                    <a:gd name="T8" fmla="*/ 21 w 800"/>
                    <a:gd name="T9" fmla="*/ 93 h 984"/>
                    <a:gd name="T10" fmla="*/ 25 w 800"/>
                    <a:gd name="T11" fmla="*/ 87 h 984"/>
                    <a:gd name="T12" fmla="*/ 30 w 800"/>
                    <a:gd name="T13" fmla="*/ 80 h 984"/>
                    <a:gd name="T14" fmla="*/ 36 w 800"/>
                    <a:gd name="T15" fmla="*/ 73 h 984"/>
                    <a:gd name="T16" fmla="*/ 41 w 800"/>
                    <a:gd name="T17" fmla="*/ 67 h 984"/>
                    <a:gd name="T18" fmla="*/ 47 w 800"/>
                    <a:gd name="T19" fmla="*/ 60 h 984"/>
                    <a:gd name="T20" fmla="*/ 52 w 800"/>
                    <a:gd name="T21" fmla="*/ 54 h 984"/>
                    <a:gd name="T22" fmla="*/ 57 w 800"/>
                    <a:gd name="T23" fmla="*/ 48 h 984"/>
                    <a:gd name="T24" fmla="*/ 63 w 800"/>
                    <a:gd name="T25" fmla="*/ 43 h 984"/>
                    <a:gd name="T26" fmla="*/ 75 w 800"/>
                    <a:gd name="T27" fmla="*/ 34 h 984"/>
                    <a:gd name="T28" fmla="*/ 87 w 800"/>
                    <a:gd name="T29" fmla="*/ 26 h 984"/>
                    <a:gd name="T30" fmla="*/ 100 w 800"/>
                    <a:gd name="T31" fmla="*/ 19 h 984"/>
                    <a:gd name="T32" fmla="*/ 112 w 800"/>
                    <a:gd name="T33" fmla="*/ 12 h 984"/>
                    <a:gd name="T34" fmla="*/ 123 w 800"/>
                    <a:gd name="T35" fmla="*/ 7 h 984"/>
                    <a:gd name="T36" fmla="*/ 139 w 800"/>
                    <a:gd name="T37" fmla="*/ 0 h 984"/>
                    <a:gd name="T38" fmla="*/ 234 w 800"/>
                    <a:gd name="T39" fmla="*/ 177 h 984"/>
                    <a:gd name="T40" fmla="*/ 223 w 800"/>
                    <a:gd name="T41" fmla="*/ 186 h 984"/>
                    <a:gd name="T42" fmla="*/ 212 w 800"/>
                    <a:gd name="T43" fmla="*/ 194 h 984"/>
                    <a:gd name="T44" fmla="*/ 199 w 800"/>
                    <a:gd name="T45" fmla="*/ 204 h 984"/>
                    <a:gd name="T46" fmla="*/ 187 w 800"/>
                    <a:gd name="T47" fmla="*/ 214 h 984"/>
                    <a:gd name="T48" fmla="*/ 174 w 800"/>
                    <a:gd name="T49" fmla="*/ 225 h 984"/>
                    <a:gd name="T50" fmla="*/ 164 w 800"/>
                    <a:gd name="T51" fmla="*/ 235 h 984"/>
                    <a:gd name="T52" fmla="*/ 156 w 800"/>
                    <a:gd name="T53" fmla="*/ 245 h 984"/>
                    <a:gd name="T54" fmla="*/ 153 w 800"/>
                    <a:gd name="T55" fmla="*/ 252 h 984"/>
                    <a:gd name="T56" fmla="*/ 143 w 800"/>
                    <a:gd name="T57" fmla="*/ 269 h 984"/>
                    <a:gd name="T58" fmla="*/ 133 w 800"/>
                    <a:gd name="T59" fmla="*/ 288 h 984"/>
                    <a:gd name="T60" fmla="*/ 123 w 800"/>
                    <a:gd name="T61" fmla="*/ 309 h 984"/>
                    <a:gd name="T62" fmla="*/ 114 w 800"/>
                    <a:gd name="T63" fmla="*/ 329 h 984"/>
                    <a:gd name="T64" fmla="*/ 107 w 800"/>
                    <a:gd name="T65" fmla="*/ 345 h 984"/>
                    <a:gd name="T66" fmla="*/ 100 w 800"/>
                    <a:gd name="T67" fmla="*/ 360 h 984"/>
                    <a:gd name="T68" fmla="*/ 0 w 800"/>
                    <a:gd name="T69" fmla="*/ 124 h 98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00"/>
                    <a:gd name="T106" fmla="*/ 0 h 984"/>
                    <a:gd name="T107" fmla="*/ 800 w 800"/>
                    <a:gd name="T108" fmla="*/ 984 h 98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00" h="984">
                      <a:moveTo>
                        <a:pt x="0" y="339"/>
                      </a:moveTo>
                      <a:lnTo>
                        <a:pt x="6" y="332"/>
                      </a:lnTo>
                      <a:lnTo>
                        <a:pt x="12" y="325"/>
                      </a:lnTo>
                      <a:lnTo>
                        <a:pt x="19" y="314"/>
                      </a:lnTo>
                      <a:lnTo>
                        <a:pt x="30" y="302"/>
                      </a:lnTo>
                      <a:lnTo>
                        <a:pt x="41" y="288"/>
                      </a:lnTo>
                      <a:lnTo>
                        <a:pt x="49" y="279"/>
                      </a:lnTo>
                      <a:lnTo>
                        <a:pt x="55" y="271"/>
                      </a:lnTo>
                      <a:lnTo>
                        <a:pt x="62" y="262"/>
                      </a:lnTo>
                      <a:lnTo>
                        <a:pt x="70" y="254"/>
                      </a:lnTo>
                      <a:lnTo>
                        <a:pt x="77" y="246"/>
                      </a:lnTo>
                      <a:lnTo>
                        <a:pt x="86" y="237"/>
                      </a:lnTo>
                      <a:lnTo>
                        <a:pt x="93" y="228"/>
                      </a:lnTo>
                      <a:lnTo>
                        <a:pt x="102" y="219"/>
                      </a:lnTo>
                      <a:lnTo>
                        <a:pt x="110" y="210"/>
                      </a:lnTo>
                      <a:lnTo>
                        <a:pt x="120" y="200"/>
                      </a:lnTo>
                      <a:lnTo>
                        <a:pt x="129" y="190"/>
                      </a:lnTo>
                      <a:lnTo>
                        <a:pt x="138" y="182"/>
                      </a:lnTo>
                      <a:lnTo>
                        <a:pt x="147" y="173"/>
                      </a:lnTo>
                      <a:lnTo>
                        <a:pt x="157" y="164"/>
                      </a:lnTo>
                      <a:lnTo>
                        <a:pt x="166" y="157"/>
                      </a:lnTo>
                      <a:lnTo>
                        <a:pt x="175" y="148"/>
                      </a:lnTo>
                      <a:lnTo>
                        <a:pt x="184" y="140"/>
                      </a:lnTo>
                      <a:lnTo>
                        <a:pt x="194" y="131"/>
                      </a:lnTo>
                      <a:lnTo>
                        <a:pt x="202" y="124"/>
                      </a:lnTo>
                      <a:lnTo>
                        <a:pt x="212" y="118"/>
                      </a:lnTo>
                      <a:lnTo>
                        <a:pt x="231" y="105"/>
                      </a:lnTo>
                      <a:lnTo>
                        <a:pt x="252" y="94"/>
                      </a:lnTo>
                      <a:lnTo>
                        <a:pt x="272" y="82"/>
                      </a:lnTo>
                      <a:lnTo>
                        <a:pt x="293" y="71"/>
                      </a:lnTo>
                      <a:lnTo>
                        <a:pt x="315" y="60"/>
                      </a:lnTo>
                      <a:lnTo>
                        <a:pt x="336" y="51"/>
                      </a:lnTo>
                      <a:lnTo>
                        <a:pt x="357" y="41"/>
                      </a:lnTo>
                      <a:lnTo>
                        <a:pt x="378" y="33"/>
                      </a:lnTo>
                      <a:lnTo>
                        <a:pt x="397" y="25"/>
                      </a:lnTo>
                      <a:lnTo>
                        <a:pt x="415" y="19"/>
                      </a:lnTo>
                      <a:lnTo>
                        <a:pt x="443" y="9"/>
                      </a:lnTo>
                      <a:lnTo>
                        <a:pt x="470" y="0"/>
                      </a:lnTo>
                      <a:lnTo>
                        <a:pt x="800" y="480"/>
                      </a:lnTo>
                      <a:lnTo>
                        <a:pt x="791" y="485"/>
                      </a:lnTo>
                      <a:lnTo>
                        <a:pt x="768" y="498"/>
                      </a:lnTo>
                      <a:lnTo>
                        <a:pt x="753" y="508"/>
                      </a:lnTo>
                      <a:lnTo>
                        <a:pt x="735" y="518"/>
                      </a:lnTo>
                      <a:lnTo>
                        <a:pt x="715" y="531"/>
                      </a:lnTo>
                      <a:lnTo>
                        <a:pt x="694" y="543"/>
                      </a:lnTo>
                      <a:lnTo>
                        <a:pt x="673" y="557"/>
                      </a:lnTo>
                      <a:lnTo>
                        <a:pt x="651" y="570"/>
                      </a:lnTo>
                      <a:lnTo>
                        <a:pt x="630" y="585"/>
                      </a:lnTo>
                      <a:lnTo>
                        <a:pt x="608" y="601"/>
                      </a:lnTo>
                      <a:lnTo>
                        <a:pt x="588" y="615"/>
                      </a:lnTo>
                      <a:lnTo>
                        <a:pt x="571" y="629"/>
                      </a:lnTo>
                      <a:lnTo>
                        <a:pt x="554" y="641"/>
                      </a:lnTo>
                      <a:lnTo>
                        <a:pt x="542" y="656"/>
                      </a:lnTo>
                      <a:lnTo>
                        <a:pt x="528" y="670"/>
                      </a:lnTo>
                      <a:lnTo>
                        <a:pt x="522" y="679"/>
                      </a:lnTo>
                      <a:lnTo>
                        <a:pt x="515" y="688"/>
                      </a:lnTo>
                      <a:lnTo>
                        <a:pt x="499" y="710"/>
                      </a:lnTo>
                      <a:lnTo>
                        <a:pt x="483" y="734"/>
                      </a:lnTo>
                      <a:lnTo>
                        <a:pt x="465" y="761"/>
                      </a:lnTo>
                      <a:lnTo>
                        <a:pt x="448" y="788"/>
                      </a:lnTo>
                      <a:lnTo>
                        <a:pt x="431" y="816"/>
                      </a:lnTo>
                      <a:lnTo>
                        <a:pt x="415" y="845"/>
                      </a:lnTo>
                      <a:lnTo>
                        <a:pt x="399" y="871"/>
                      </a:lnTo>
                      <a:lnTo>
                        <a:pt x="384" y="898"/>
                      </a:lnTo>
                      <a:lnTo>
                        <a:pt x="371" y="921"/>
                      </a:lnTo>
                      <a:lnTo>
                        <a:pt x="360" y="942"/>
                      </a:lnTo>
                      <a:lnTo>
                        <a:pt x="343" y="972"/>
                      </a:lnTo>
                      <a:lnTo>
                        <a:pt x="336" y="984"/>
                      </a:lnTo>
                      <a:lnTo>
                        <a:pt x="0" y="339"/>
                      </a:lnTo>
                      <a:close/>
                    </a:path>
                  </a:pathLst>
                </a:custGeom>
                <a:solidFill>
                  <a:srgbClr val="B8B8D9"/>
                </a:solidFill>
                <a:ln w="9525">
                  <a:noFill/>
                  <a:round/>
                  <a:headEnd/>
                  <a:tailEnd/>
                </a:ln>
              </p:spPr>
              <p:txBody>
                <a:bodyPr wrap="none" anchor="ctr"/>
                <a:lstStyle/>
                <a:p>
                  <a:endParaRPr lang="en-IN"/>
                </a:p>
              </p:txBody>
            </p:sp>
            <p:sp>
              <p:nvSpPr>
                <p:cNvPr id="1155" name="Freeform 81"/>
                <p:cNvSpPr>
                  <a:spLocks noChangeArrowheads="1"/>
                </p:cNvSpPr>
                <p:nvPr/>
              </p:nvSpPr>
              <p:spPr bwMode="auto">
                <a:xfrm>
                  <a:off x="1611" y="1386"/>
                  <a:ext cx="72" cy="82"/>
                </a:xfrm>
                <a:custGeom>
                  <a:avLst/>
                  <a:gdLst>
                    <a:gd name="T0" fmla="*/ 44 w 243"/>
                    <a:gd name="T1" fmla="*/ 0 h 223"/>
                    <a:gd name="T2" fmla="*/ 53 w 243"/>
                    <a:gd name="T3" fmla="*/ 2 h 223"/>
                    <a:gd name="T4" fmla="*/ 57 w 243"/>
                    <a:gd name="T5" fmla="*/ 4 h 223"/>
                    <a:gd name="T6" fmla="*/ 61 w 243"/>
                    <a:gd name="T7" fmla="*/ 7 h 223"/>
                    <a:gd name="T8" fmla="*/ 67 w 243"/>
                    <a:gd name="T9" fmla="*/ 15 h 223"/>
                    <a:gd name="T10" fmla="*/ 71 w 243"/>
                    <a:gd name="T11" fmla="*/ 27 h 223"/>
                    <a:gd name="T12" fmla="*/ 72 w 243"/>
                    <a:gd name="T13" fmla="*/ 36 h 223"/>
                    <a:gd name="T14" fmla="*/ 72 w 243"/>
                    <a:gd name="T15" fmla="*/ 44 h 223"/>
                    <a:gd name="T16" fmla="*/ 70 w 243"/>
                    <a:gd name="T17" fmla="*/ 53 h 223"/>
                    <a:gd name="T18" fmla="*/ 68 w 243"/>
                    <a:gd name="T19" fmla="*/ 57 h 223"/>
                    <a:gd name="T20" fmla="*/ 68 w 243"/>
                    <a:gd name="T21" fmla="*/ 59 h 223"/>
                    <a:gd name="T22" fmla="*/ 67 w 243"/>
                    <a:gd name="T23" fmla="*/ 61 h 223"/>
                    <a:gd name="T24" fmla="*/ 65 w 243"/>
                    <a:gd name="T25" fmla="*/ 65 h 223"/>
                    <a:gd name="T26" fmla="*/ 62 w 243"/>
                    <a:gd name="T27" fmla="*/ 68 h 223"/>
                    <a:gd name="T28" fmla="*/ 60 w 243"/>
                    <a:gd name="T29" fmla="*/ 71 h 223"/>
                    <a:gd name="T30" fmla="*/ 57 w 243"/>
                    <a:gd name="T31" fmla="*/ 74 h 223"/>
                    <a:gd name="T32" fmla="*/ 51 w 243"/>
                    <a:gd name="T33" fmla="*/ 78 h 223"/>
                    <a:gd name="T34" fmla="*/ 43 w 243"/>
                    <a:gd name="T35" fmla="*/ 81 h 223"/>
                    <a:gd name="T36" fmla="*/ 29 w 243"/>
                    <a:gd name="T37" fmla="*/ 82 h 223"/>
                    <a:gd name="T38" fmla="*/ 23 w 243"/>
                    <a:gd name="T39" fmla="*/ 80 h 223"/>
                    <a:gd name="T40" fmla="*/ 20 w 243"/>
                    <a:gd name="T41" fmla="*/ 79 h 223"/>
                    <a:gd name="T42" fmla="*/ 17 w 243"/>
                    <a:gd name="T43" fmla="*/ 76 h 223"/>
                    <a:gd name="T44" fmla="*/ 7 w 243"/>
                    <a:gd name="T45" fmla="*/ 66 h 223"/>
                    <a:gd name="T46" fmla="*/ 0 w 243"/>
                    <a:gd name="T47" fmla="*/ 51 h 223"/>
                    <a:gd name="T48" fmla="*/ 21 w 243"/>
                    <a:gd name="T49" fmla="*/ 42 h 223"/>
                    <a:gd name="T50" fmla="*/ 24 w 243"/>
                    <a:gd name="T51" fmla="*/ 50 h 223"/>
                    <a:gd name="T52" fmla="*/ 29 w 243"/>
                    <a:gd name="T53" fmla="*/ 55 h 223"/>
                    <a:gd name="T54" fmla="*/ 31 w 243"/>
                    <a:gd name="T55" fmla="*/ 57 h 223"/>
                    <a:gd name="T56" fmla="*/ 34 w 243"/>
                    <a:gd name="T57" fmla="*/ 58 h 223"/>
                    <a:gd name="T58" fmla="*/ 39 w 243"/>
                    <a:gd name="T59" fmla="*/ 57 h 223"/>
                    <a:gd name="T60" fmla="*/ 44 w 243"/>
                    <a:gd name="T61" fmla="*/ 54 h 223"/>
                    <a:gd name="T62" fmla="*/ 49 w 243"/>
                    <a:gd name="T63" fmla="*/ 49 h 223"/>
                    <a:gd name="T64" fmla="*/ 50 w 243"/>
                    <a:gd name="T65" fmla="*/ 41 h 223"/>
                    <a:gd name="T66" fmla="*/ 49 w 243"/>
                    <a:gd name="T67" fmla="*/ 31 h 223"/>
                    <a:gd name="T68" fmla="*/ 47 w 243"/>
                    <a:gd name="T69" fmla="*/ 22 h 223"/>
                    <a:gd name="T70" fmla="*/ 42 w 243"/>
                    <a:gd name="T71" fmla="*/ 17 h 223"/>
                    <a:gd name="T72" fmla="*/ 40 w 243"/>
                    <a:gd name="T73" fmla="*/ 15 h 223"/>
                    <a:gd name="T74" fmla="*/ 37 w 243"/>
                    <a:gd name="T75" fmla="*/ 14 h 223"/>
                    <a:gd name="T76" fmla="*/ 44 w 243"/>
                    <a:gd name="T77" fmla="*/ 0 h 223"/>
                    <a:gd name="T78" fmla="*/ 44 w 243"/>
                    <a:gd name="T79" fmla="*/ 0 h 22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43"/>
                    <a:gd name="T121" fmla="*/ 0 h 223"/>
                    <a:gd name="T122" fmla="*/ 243 w 243"/>
                    <a:gd name="T123" fmla="*/ 223 h 22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43" h="223">
                      <a:moveTo>
                        <a:pt x="148" y="0"/>
                      </a:moveTo>
                      <a:lnTo>
                        <a:pt x="180" y="5"/>
                      </a:lnTo>
                      <a:lnTo>
                        <a:pt x="193" y="11"/>
                      </a:lnTo>
                      <a:lnTo>
                        <a:pt x="207" y="19"/>
                      </a:lnTo>
                      <a:lnTo>
                        <a:pt x="227" y="42"/>
                      </a:lnTo>
                      <a:lnTo>
                        <a:pt x="240" y="73"/>
                      </a:lnTo>
                      <a:lnTo>
                        <a:pt x="243" y="97"/>
                      </a:lnTo>
                      <a:lnTo>
                        <a:pt x="242" y="121"/>
                      </a:lnTo>
                      <a:lnTo>
                        <a:pt x="236" y="143"/>
                      </a:lnTo>
                      <a:lnTo>
                        <a:pt x="231" y="155"/>
                      </a:lnTo>
                      <a:lnTo>
                        <a:pt x="229" y="160"/>
                      </a:lnTo>
                      <a:lnTo>
                        <a:pt x="225" y="165"/>
                      </a:lnTo>
                      <a:lnTo>
                        <a:pt x="218" y="176"/>
                      </a:lnTo>
                      <a:lnTo>
                        <a:pt x="210" y="185"/>
                      </a:lnTo>
                      <a:lnTo>
                        <a:pt x="202" y="194"/>
                      </a:lnTo>
                      <a:lnTo>
                        <a:pt x="192" y="201"/>
                      </a:lnTo>
                      <a:lnTo>
                        <a:pt x="171" y="213"/>
                      </a:lnTo>
                      <a:lnTo>
                        <a:pt x="146" y="220"/>
                      </a:lnTo>
                      <a:lnTo>
                        <a:pt x="98" y="223"/>
                      </a:lnTo>
                      <a:lnTo>
                        <a:pt x="78" y="218"/>
                      </a:lnTo>
                      <a:lnTo>
                        <a:pt x="66" y="214"/>
                      </a:lnTo>
                      <a:lnTo>
                        <a:pt x="57" y="208"/>
                      </a:lnTo>
                      <a:lnTo>
                        <a:pt x="22" y="179"/>
                      </a:lnTo>
                      <a:lnTo>
                        <a:pt x="0" y="138"/>
                      </a:lnTo>
                      <a:lnTo>
                        <a:pt x="71" y="113"/>
                      </a:lnTo>
                      <a:lnTo>
                        <a:pt x="81" y="135"/>
                      </a:lnTo>
                      <a:lnTo>
                        <a:pt x="97" y="150"/>
                      </a:lnTo>
                      <a:lnTo>
                        <a:pt x="106" y="155"/>
                      </a:lnTo>
                      <a:lnTo>
                        <a:pt x="114" y="158"/>
                      </a:lnTo>
                      <a:lnTo>
                        <a:pt x="133" y="156"/>
                      </a:lnTo>
                      <a:lnTo>
                        <a:pt x="150" y="148"/>
                      </a:lnTo>
                      <a:lnTo>
                        <a:pt x="164" y="132"/>
                      </a:lnTo>
                      <a:lnTo>
                        <a:pt x="168" y="111"/>
                      </a:lnTo>
                      <a:lnTo>
                        <a:pt x="166" y="84"/>
                      </a:lnTo>
                      <a:lnTo>
                        <a:pt x="157" y="61"/>
                      </a:lnTo>
                      <a:lnTo>
                        <a:pt x="143" y="46"/>
                      </a:lnTo>
                      <a:lnTo>
                        <a:pt x="134" y="40"/>
                      </a:lnTo>
                      <a:lnTo>
                        <a:pt x="125" y="37"/>
                      </a:lnTo>
                      <a:lnTo>
                        <a:pt x="148" y="0"/>
                      </a:lnTo>
                      <a:close/>
                    </a:path>
                  </a:pathLst>
                </a:custGeom>
                <a:solidFill>
                  <a:srgbClr val="000000"/>
                </a:solidFill>
                <a:ln w="9525">
                  <a:noFill/>
                  <a:round/>
                  <a:headEnd/>
                  <a:tailEnd/>
                </a:ln>
              </p:spPr>
              <p:txBody>
                <a:bodyPr wrap="none" anchor="ctr"/>
                <a:lstStyle/>
                <a:p>
                  <a:endParaRPr lang="en-IN"/>
                </a:p>
              </p:txBody>
            </p:sp>
          </p:grpSp>
          <p:sp>
            <p:nvSpPr>
              <p:cNvPr id="1078" name="Text Box 82"/>
              <p:cNvSpPr txBox="1">
                <a:spLocks noChangeArrowheads="1"/>
              </p:cNvSpPr>
              <p:nvPr/>
            </p:nvSpPr>
            <p:spPr bwMode="auto">
              <a:xfrm>
                <a:off x="859" y="2212"/>
                <a:ext cx="1071" cy="327"/>
              </a:xfrm>
              <a:prstGeom prst="rect">
                <a:avLst/>
              </a:prstGeom>
              <a:noFill/>
              <a:ln w="9525">
                <a:noFill/>
                <a:round/>
                <a:headEnd/>
                <a:tailEnd/>
              </a:ln>
            </p:spPr>
            <p:txBody>
              <a:bodyPr wrap="none" anchor="ctr"/>
              <a:lstStyle/>
              <a:p>
                <a:endParaRPr lang="en-US"/>
              </a:p>
            </p:txBody>
          </p:sp>
        </p:grpSp>
        <p:grpSp>
          <p:nvGrpSpPr>
            <p:cNvPr id="5" name="Group 83"/>
            <p:cNvGrpSpPr>
              <a:grpSpLocks/>
            </p:cNvGrpSpPr>
            <p:nvPr/>
          </p:nvGrpSpPr>
          <p:grpSpPr bwMode="auto">
            <a:xfrm>
              <a:off x="2060" y="1402"/>
              <a:ext cx="1671" cy="1059"/>
              <a:chOff x="2060" y="1402"/>
              <a:chExt cx="1671" cy="1059"/>
            </a:xfrm>
          </p:grpSpPr>
          <p:graphicFrame>
            <p:nvGraphicFramePr>
              <p:cNvPr id="1026" name="Object 84"/>
              <p:cNvGraphicFramePr>
                <a:graphicFrameLocks noChangeAspect="1"/>
              </p:cNvGraphicFramePr>
              <p:nvPr/>
            </p:nvGraphicFramePr>
            <p:xfrm>
              <a:off x="2359" y="1402"/>
              <a:ext cx="1033" cy="699"/>
            </p:xfrm>
            <a:graphic>
              <a:graphicData uri="http://schemas.openxmlformats.org/presentationml/2006/ole">
                <mc:AlternateContent xmlns:mc="http://schemas.openxmlformats.org/markup-compatibility/2006">
                  <mc:Choice xmlns:v="urn:schemas-microsoft-com:vml" Requires="v">
                    <p:oleObj spid="_x0000_s2312" r:id="rId4" imgW="6146280" imgH="5127120" progId="">
                      <p:embed/>
                    </p:oleObj>
                  </mc:Choice>
                  <mc:Fallback>
                    <p:oleObj r:id="rId4" imgW="6146280" imgH="512712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9" y="1402"/>
                            <a:ext cx="1033" cy="699"/>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76" name="Text Box 85"/>
              <p:cNvSpPr txBox="1">
                <a:spLocks noChangeArrowheads="1"/>
              </p:cNvSpPr>
              <p:nvPr/>
            </p:nvSpPr>
            <p:spPr bwMode="auto">
              <a:xfrm>
                <a:off x="2060" y="2212"/>
                <a:ext cx="1672" cy="250"/>
              </a:xfrm>
              <a:prstGeom prst="rect">
                <a:avLst/>
              </a:prstGeom>
              <a:noFill/>
              <a:ln w="9525">
                <a:noFill/>
                <a:round/>
                <a:headEnd/>
                <a:tailEnd/>
              </a:ln>
            </p:spPr>
            <p:txBody>
              <a:bodyPr wrap="none" anchor="ctr"/>
              <a:lstStyle/>
              <a:p>
                <a:endParaRPr lang="en-US"/>
              </a:p>
            </p:txBody>
          </p:sp>
        </p:grpSp>
        <p:grpSp>
          <p:nvGrpSpPr>
            <p:cNvPr id="6" name="Group 86"/>
            <p:cNvGrpSpPr>
              <a:grpSpLocks/>
            </p:cNvGrpSpPr>
            <p:nvPr/>
          </p:nvGrpSpPr>
          <p:grpSpPr bwMode="auto">
            <a:xfrm>
              <a:off x="3774" y="1296"/>
              <a:ext cx="1456" cy="1242"/>
              <a:chOff x="3774" y="1296"/>
              <a:chExt cx="1456" cy="1242"/>
            </a:xfrm>
          </p:grpSpPr>
          <p:sp>
            <p:nvSpPr>
              <p:cNvPr id="1035" name="Text Box 87"/>
              <p:cNvSpPr txBox="1">
                <a:spLocks noChangeArrowheads="1"/>
              </p:cNvSpPr>
              <p:nvPr/>
            </p:nvSpPr>
            <p:spPr bwMode="auto">
              <a:xfrm>
                <a:off x="3774" y="2212"/>
                <a:ext cx="1457" cy="327"/>
              </a:xfrm>
              <a:prstGeom prst="rect">
                <a:avLst/>
              </a:prstGeom>
              <a:noFill/>
              <a:ln w="9525">
                <a:noFill/>
                <a:round/>
                <a:headEnd/>
                <a:tailEnd/>
              </a:ln>
            </p:spPr>
            <p:txBody>
              <a:bodyPr wrap="none" anchor="ctr"/>
              <a:lstStyle/>
              <a:p>
                <a:endParaRPr lang="en-US"/>
              </a:p>
            </p:txBody>
          </p:sp>
          <p:grpSp>
            <p:nvGrpSpPr>
              <p:cNvPr id="7" name="Group 88"/>
              <p:cNvGrpSpPr>
                <a:grpSpLocks/>
              </p:cNvGrpSpPr>
              <p:nvPr/>
            </p:nvGrpSpPr>
            <p:grpSpPr bwMode="auto">
              <a:xfrm>
                <a:off x="3903" y="1296"/>
                <a:ext cx="1201" cy="847"/>
                <a:chOff x="3903" y="1296"/>
                <a:chExt cx="1201" cy="847"/>
              </a:xfrm>
            </p:grpSpPr>
            <p:sp>
              <p:nvSpPr>
                <p:cNvPr id="1037" name="Freeform 89"/>
                <p:cNvSpPr>
                  <a:spLocks noChangeArrowheads="1"/>
                </p:cNvSpPr>
                <p:nvPr/>
              </p:nvSpPr>
              <p:spPr bwMode="auto">
                <a:xfrm>
                  <a:off x="3903" y="1963"/>
                  <a:ext cx="1196" cy="166"/>
                </a:xfrm>
                <a:custGeom>
                  <a:avLst/>
                  <a:gdLst>
                    <a:gd name="T0" fmla="*/ 0 w 2685"/>
                    <a:gd name="T1" fmla="*/ 159 h 454"/>
                    <a:gd name="T2" fmla="*/ 93 w 2685"/>
                    <a:gd name="T3" fmla="*/ 55 h 454"/>
                    <a:gd name="T4" fmla="*/ 253 w 2685"/>
                    <a:gd name="T5" fmla="*/ 28 h 454"/>
                    <a:gd name="T6" fmla="*/ 1002 w 2685"/>
                    <a:gd name="T7" fmla="*/ 0 h 454"/>
                    <a:gd name="T8" fmla="*/ 1004 w 2685"/>
                    <a:gd name="T9" fmla="*/ 1 h 454"/>
                    <a:gd name="T10" fmla="*/ 1008 w 2685"/>
                    <a:gd name="T11" fmla="*/ 2 h 454"/>
                    <a:gd name="T12" fmla="*/ 1013 w 2685"/>
                    <a:gd name="T13" fmla="*/ 4 h 454"/>
                    <a:gd name="T14" fmla="*/ 1021 w 2685"/>
                    <a:gd name="T15" fmla="*/ 8 h 454"/>
                    <a:gd name="T16" fmla="*/ 1030 w 2685"/>
                    <a:gd name="T17" fmla="*/ 12 h 454"/>
                    <a:gd name="T18" fmla="*/ 1041 w 2685"/>
                    <a:gd name="T19" fmla="*/ 16 h 454"/>
                    <a:gd name="T20" fmla="*/ 1052 w 2685"/>
                    <a:gd name="T21" fmla="*/ 22 h 454"/>
                    <a:gd name="T22" fmla="*/ 1063 w 2685"/>
                    <a:gd name="T23" fmla="*/ 27 h 454"/>
                    <a:gd name="T24" fmla="*/ 1075 w 2685"/>
                    <a:gd name="T25" fmla="*/ 33 h 454"/>
                    <a:gd name="T26" fmla="*/ 1087 w 2685"/>
                    <a:gd name="T27" fmla="*/ 38 h 454"/>
                    <a:gd name="T28" fmla="*/ 1098 w 2685"/>
                    <a:gd name="T29" fmla="*/ 44 h 454"/>
                    <a:gd name="T30" fmla="*/ 1109 w 2685"/>
                    <a:gd name="T31" fmla="*/ 50 h 454"/>
                    <a:gd name="T32" fmla="*/ 1118 w 2685"/>
                    <a:gd name="T33" fmla="*/ 55 h 454"/>
                    <a:gd name="T34" fmla="*/ 1127 w 2685"/>
                    <a:gd name="T35" fmla="*/ 60 h 454"/>
                    <a:gd name="T36" fmla="*/ 1133 w 2685"/>
                    <a:gd name="T37" fmla="*/ 65 h 454"/>
                    <a:gd name="T38" fmla="*/ 1137 w 2685"/>
                    <a:gd name="T39" fmla="*/ 69 h 454"/>
                    <a:gd name="T40" fmla="*/ 1145 w 2685"/>
                    <a:gd name="T41" fmla="*/ 80 h 454"/>
                    <a:gd name="T42" fmla="*/ 1153 w 2685"/>
                    <a:gd name="T43" fmla="*/ 93 h 454"/>
                    <a:gd name="T44" fmla="*/ 1163 w 2685"/>
                    <a:gd name="T45" fmla="*/ 109 h 454"/>
                    <a:gd name="T46" fmla="*/ 1173 w 2685"/>
                    <a:gd name="T47" fmla="*/ 125 h 454"/>
                    <a:gd name="T48" fmla="*/ 1181 w 2685"/>
                    <a:gd name="T49" fmla="*/ 141 h 454"/>
                    <a:gd name="T50" fmla="*/ 1189 w 2685"/>
                    <a:gd name="T51" fmla="*/ 154 h 454"/>
                    <a:gd name="T52" fmla="*/ 1194 w 2685"/>
                    <a:gd name="T53" fmla="*/ 163 h 454"/>
                    <a:gd name="T54" fmla="*/ 1196 w 2685"/>
                    <a:gd name="T55" fmla="*/ 166 h 454"/>
                    <a:gd name="T56" fmla="*/ 0 w 2685"/>
                    <a:gd name="T57" fmla="*/ 159 h 4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685"/>
                    <a:gd name="T88" fmla="*/ 0 h 454"/>
                    <a:gd name="T89" fmla="*/ 2685 w 2685"/>
                    <a:gd name="T90" fmla="*/ 454 h 45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685" h="454">
                      <a:moveTo>
                        <a:pt x="0" y="435"/>
                      </a:moveTo>
                      <a:lnTo>
                        <a:pt x="209" y="151"/>
                      </a:lnTo>
                      <a:lnTo>
                        <a:pt x="568" y="76"/>
                      </a:lnTo>
                      <a:lnTo>
                        <a:pt x="2250" y="0"/>
                      </a:lnTo>
                      <a:lnTo>
                        <a:pt x="2253" y="2"/>
                      </a:lnTo>
                      <a:lnTo>
                        <a:pt x="2262" y="6"/>
                      </a:lnTo>
                      <a:lnTo>
                        <a:pt x="2274" y="12"/>
                      </a:lnTo>
                      <a:lnTo>
                        <a:pt x="2293" y="23"/>
                      </a:lnTo>
                      <a:lnTo>
                        <a:pt x="2313" y="33"/>
                      </a:lnTo>
                      <a:lnTo>
                        <a:pt x="2336" y="45"/>
                      </a:lnTo>
                      <a:lnTo>
                        <a:pt x="2361" y="59"/>
                      </a:lnTo>
                      <a:lnTo>
                        <a:pt x="2387" y="74"/>
                      </a:lnTo>
                      <a:lnTo>
                        <a:pt x="2414" y="89"/>
                      </a:lnTo>
                      <a:lnTo>
                        <a:pt x="2440" y="105"/>
                      </a:lnTo>
                      <a:lnTo>
                        <a:pt x="2466" y="120"/>
                      </a:lnTo>
                      <a:lnTo>
                        <a:pt x="2490" y="136"/>
                      </a:lnTo>
                      <a:lnTo>
                        <a:pt x="2510" y="151"/>
                      </a:lnTo>
                      <a:lnTo>
                        <a:pt x="2529" y="165"/>
                      </a:lnTo>
                      <a:lnTo>
                        <a:pt x="2543" y="178"/>
                      </a:lnTo>
                      <a:lnTo>
                        <a:pt x="2553" y="190"/>
                      </a:lnTo>
                      <a:lnTo>
                        <a:pt x="2570" y="218"/>
                      </a:lnTo>
                      <a:lnTo>
                        <a:pt x="2589" y="255"/>
                      </a:lnTo>
                      <a:lnTo>
                        <a:pt x="2611" y="298"/>
                      </a:lnTo>
                      <a:lnTo>
                        <a:pt x="2633" y="343"/>
                      </a:lnTo>
                      <a:lnTo>
                        <a:pt x="2652" y="385"/>
                      </a:lnTo>
                      <a:lnTo>
                        <a:pt x="2669" y="421"/>
                      </a:lnTo>
                      <a:lnTo>
                        <a:pt x="2681" y="445"/>
                      </a:lnTo>
                      <a:lnTo>
                        <a:pt x="2685" y="454"/>
                      </a:lnTo>
                      <a:lnTo>
                        <a:pt x="0" y="435"/>
                      </a:lnTo>
                      <a:close/>
                    </a:path>
                  </a:pathLst>
                </a:custGeom>
                <a:solidFill>
                  <a:srgbClr val="FFFFFF"/>
                </a:solidFill>
                <a:ln w="9525">
                  <a:noFill/>
                  <a:round/>
                  <a:headEnd/>
                  <a:tailEnd/>
                </a:ln>
              </p:spPr>
              <p:txBody>
                <a:bodyPr wrap="none" anchor="ctr"/>
                <a:lstStyle/>
                <a:p>
                  <a:endParaRPr lang="en-IN"/>
                </a:p>
              </p:txBody>
            </p:sp>
            <p:sp>
              <p:nvSpPr>
                <p:cNvPr id="1038" name="Freeform 90"/>
                <p:cNvSpPr>
                  <a:spLocks noChangeArrowheads="1"/>
                </p:cNvSpPr>
                <p:nvPr/>
              </p:nvSpPr>
              <p:spPr bwMode="auto">
                <a:xfrm>
                  <a:off x="3912" y="1296"/>
                  <a:ext cx="1193" cy="848"/>
                </a:xfrm>
                <a:custGeom>
                  <a:avLst/>
                  <a:gdLst>
                    <a:gd name="T0" fmla="*/ 1167 w 2675"/>
                    <a:gd name="T1" fmla="*/ 797 h 2314"/>
                    <a:gd name="T2" fmla="*/ 1084 w 2675"/>
                    <a:gd name="T3" fmla="*/ 701 h 2314"/>
                    <a:gd name="T4" fmla="*/ 1036 w 2675"/>
                    <a:gd name="T5" fmla="*/ 678 h 2314"/>
                    <a:gd name="T6" fmla="*/ 998 w 2675"/>
                    <a:gd name="T7" fmla="*/ 703 h 2314"/>
                    <a:gd name="T8" fmla="*/ 960 w 2675"/>
                    <a:gd name="T9" fmla="*/ 754 h 2314"/>
                    <a:gd name="T10" fmla="*/ 934 w 2675"/>
                    <a:gd name="T11" fmla="*/ 770 h 2314"/>
                    <a:gd name="T12" fmla="*/ 909 w 2675"/>
                    <a:gd name="T13" fmla="*/ 759 h 2314"/>
                    <a:gd name="T14" fmla="*/ 831 w 2675"/>
                    <a:gd name="T15" fmla="*/ 829 h 2314"/>
                    <a:gd name="T16" fmla="*/ 808 w 2675"/>
                    <a:gd name="T17" fmla="*/ 764 h 2314"/>
                    <a:gd name="T18" fmla="*/ 776 w 2675"/>
                    <a:gd name="T19" fmla="*/ 784 h 2314"/>
                    <a:gd name="T20" fmla="*/ 773 w 2675"/>
                    <a:gd name="T21" fmla="*/ 756 h 2314"/>
                    <a:gd name="T22" fmla="*/ 744 w 2675"/>
                    <a:gd name="T23" fmla="*/ 766 h 2314"/>
                    <a:gd name="T24" fmla="*/ 683 w 2675"/>
                    <a:gd name="T25" fmla="*/ 784 h 2314"/>
                    <a:gd name="T26" fmla="*/ 611 w 2675"/>
                    <a:gd name="T27" fmla="*/ 815 h 2314"/>
                    <a:gd name="T28" fmla="*/ 540 w 2675"/>
                    <a:gd name="T29" fmla="*/ 848 h 2314"/>
                    <a:gd name="T30" fmla="*/ 455 w 2675"/>
                    <a:gd name="T31" fmla="*/ 829 h 2314"/>
                    <a:gd name="T32" fmla="*/ 379 w 2675"/>
                    <a:gd name="T33" fmla="*/ 805 h 2314"/>
                    <a:gd name="T34" fmla="*/ 325 w 2675"/>
                    <a:gd name="T35" fmla="*/ 778 h 2314"/>
                    <a:gd name="T36" fmla="*/ 261 w 2675"/>
                    <a:gd name="T37" fmla="*/ 731 h 2314"/>
                    <a:gd name="T38" fmla="*/ 238 w 2675"/>
                    <a:gd name="T39" fmla="*/ 708 h 2314"/>
                    <a:gd name="T40" fmla="*/ 216 w 2675"/>
                    <a:gd name="T41" fmla="*/ 715 h 2314"/>
                    <a:gd name="T42" fmla="*/ 183 w 2675"/>
                    <a:gd name="T43" fmla="*/ 711 h 2314"/>
                    <a:gd name="T44" fmla="*/ 105 w 2675"/>
                    <a:gd name="T45" fmla="*/ 710 h 2314"/>
                    <a:gd name="T46" fmla="*/ 42 w 2675"/>
                    <a:gd name="T47" fmla="*/ 756 h 2314"/>
                    <a:gd name="T48" fmla="*/ 13 w 2675"/>
                    <a:gd name="T49" fmla="*/ 801 h 2314"/>
                    <a:gd name="T50" fmla="*/ 0 w 2675"/>
                    <a:gd name="T51" fmla="*/ 814 h 2314"/>
                    <a:gd name="T52" fmla="*/ 31 w 2675"/>
                    <a:gd name="T53" fmla="*/ 760 h 2314"/>
                    <a:gd name="T54" fmla="*/ 83 w 2675"/>
                    <a:gd name="T55" fmla="*/ 715 h 2314"/>
                    <a:gd name="T56" fmla="*/ 115 w 2675"/>
                    <a:gd name="T57" fmla="*/ 672 h 2314"/>
                    <a:gd name="T58" fmla="*/ 98 w 2675"/>
                    <a:gd name="T59" fmla="*/ 670 h 2314"/>
                    <a:gd name="T60" fmla="*/ 102 w 2675"/>
                    <a:gd name="T61" fmla="*/ 430 h 2314"/>
                    <a:gd name="T62" fmla="*/ 235 w 2675"/>
                    <a:gd name="T63" fmla="*/ 147 h 2314"/>
                    <a:gd name="T64" fmla="*/ 277 w 2675"/>
                    <a:gd name="T65" fmla="*/ 157 h 2314"/>
                    <a:gd name="T66" fmla="*/ 297 w 2675"/>
                    <a:gd name="T67" fmla="*/ 142 h 2314"/>
                    <a:gd name="T68" fmla="*/ 362 w 2675"/>
                    <a:gd name="T69" fmla="*/ 66 h 2314"/>
                    <a:gd name="T70" fmla="*/ 399 w 2675"/>
                    <a:gd name="T71" fmla="*/ 38 h 2314"/>
                    <a:gd name="T72" fmla="*/ 360 w 2675"/>
                    <a:gd name="T73" fmla="*/ 34 h 2314"/>
                    <a:gd name="T74" fmla="*/ 388 w 2675"/>
                    <a:gd name="T75" fmla="*/ 15 h 2314"/>
                    <a:gd name="T76" fmla="*/ 469 w 2675"/>
                    <a:gd name="T77" fmla="*/ 4 h 2314"/>
                    <a:gd name="T78" fmla="*/ 543 w 2675"/>
                    <a:gd name="T79" fmla="*/ 1 h 2314"/>
                    <a:gd name="T80" fmla="*/ 755 w 2675"/>
                    <a:gd name="T81" fmla="*/ 29 h 2314"/>
                    <a:gd name="T82" fmla="*/ 927 w 2675"/>
                    <a:gd name="T83" fmla="*/ 75 h 2314"/>
                    <a:gd name="T84" fmla="*/ 970 w 2675"/>
                    <a:gd name="T85" fmla="*/ 98 h 2314"/>
                    <a:gd name="T86" fmla="*/ 1008 w 2675"/>
                    <a:gd name="T87" fmla="*/ 133 h 2314"/>
                    <a:gd name="T88" fmla="*/ 1032 w 2675"/>
                    <a:gd name="T89" fmla="*/ 241 h 2314"/>
                    <a:gd name="T90" fmla="*/ 1002 w 2675"/>
                    <a:gd name="T91" fmla="*/ 252 h 2314"/>
                    <a:gd name="T92" fmla="*/ 964 w 2675"/>
                    <a:gd name="T93" fmla="*/ 235 h 2314"/>
                    <a:gd name="T94" fmla="*/ 976 w 2675"/>
                    <a:gd name="T95" fmla="*/ 302 h 2314"/>
                    <a:gd name="T96" fmla="*/ 1050 w 2675"/>
                    <a:gd name="T97" fmla="*/ 292 h 2314"/>
                    <a:gd name="T98" fmla="*/ 1113 w 2675"/>
                    <a:gd name="T99" fmla="*/ 283 h 2314"/>
                    <a:gd name="T100" fmla="*/ 1079 w 2675"/>
                    <a:gd name="T101" fmla="*/ 309 h 2314"/>
                    <a:gd name="T102" fmla="*/ 1018 w 2675"/>
                    <a:gd name="T103" fmla="*/ 338 h 2314"/>
                    <a:gd name="T104" fmla="*/ 954 w 2675"/>
                    <a:gd name="T105" fmla="*/ 368 h 2314"/>
                    <a:gd name="T106" fmla="*/ 1002 w 2675"/>
                    <a:gd name="T107" fmla="*/ 419 h 2314"/>
                    <a:gd name="T108" fmla="*/ 1061 w 2675"/>
                    <a:gd name="T109" fmla="*/ 595 h 2314"/>
                    <a:gd name="T110" fmla="*/ 1040 w 2675"/>
                    <a:gd name="T111" fmla="*/ 615 h 2314"/>
                    <a:gd name="T112" fmla="*/ 1024 w 2675"/>
                    <a:gd name="T113" fmla="*/ 660 h 2314"/>
                    <a:gd name="T114" fmla="*/ 1071 w 2675"/>
                    <a:gd name="T115" fmla="*/ 683 h 2314"/>
                    <a:gd name="T116" fmla="*/ 1144 w 2675"/>
                    <a:gd name="T117" fmla="*/ 748 h 2314"/>
                    <a:gd name="T118" fmla="*/ 1185 w 2675"/>
                    <a:gd name="T119" fmla="*/ 840 h 231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675"/>
                    <a:gd name="T181" fmla="*/ 0 h 2314"/>
                    <a:gd name="T182" fmla="*/ 2675 w 2675"/>
                    <a:gd name="T183" fmla="*/ 2314 h 231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675" h="2314">
                      <a:moveTo>
                        <a:pt x="2658" y="2292"/>
                      </a:moveTo>
                      <a:lnTo>
                        <a:pt x="2651" y="2278"/>
                      </a:lnTo>
                      <a:lnTo>
                        <a:pt x="2650" y="2261"/>
                      </a:lnTo>
                      <a:lnTo>
                        <a:pt x="2646" y="2242"/>
                      </a:lnTo>
                      <a:lnTo>
                        <a:pt x="2638" y="2225"/>
                      </a:lnTo>
                      <a:lnTo>
                        <a:pt x="2617" y="2174"/>
                      </a:lnTo>
                      <a:lnTo>
                        <a:pt x="2595" y="2126"/>
                      </a:lnTo>
                      <a:lnTo>
                        <a:pt x="2567" y="2080"/>
                      </a:lnTo>
                      <a:lnTo>
                        <a:pt x="2538" y="2035"/>
                      </a:lnTo>
                      <a:lnTo>
                        <a:pt x="2504" y="1992"/>
                      </a:lnTo>
                      <a:lnTo>
                        <a:pt x="2468" y="1953"/>
                      </a:lnTo>
                      <a:lnTo>
                        <a:pt x="2431" y="1914"/>
                      </a:lnTo>
                      <a:lnTo>
                        <a:pt x="2388" y="1876"/>
                      </a:lnTo>
                      <a:lnTo>
                        <a:pt x="2374" y="1869"/>
                      </a:lnTo>
                      <a:lnTo>
                        <a:pt x="2362" y="1864"/>
                      </a:lnTo>
                      <a:lnTo>
                        <a:pt x="2348" y="1859"/>
                      </a:lnTo>
                      <a:lnTo>
                        <a:pt x="2335" y="1854"/>
                      </a:lnTo>
                      <a:lnTo>
                        <a:pt x="2323" y="1850"/>
                      </a:lnTo>
                      <a:lnTo>
                        <a:pt x="2309" y="1847"/>
                      </a:lnTo>
                      <a:lnTo>
                        <a:pt x="2295" y="1842"/>
                      </a:lnTo>
                      <a:lnTo>
                        <a:pt x="2282" y="1838"/>
                      </a:lnTo>
                      <a:lnTo>
                        <a:pt x="2268" y="1864"/>
                      </a:lnTo>
                      <a:lnTo>
                        <a:pt x="2253" y="1890"/>
                      </a:lnTo>
                      <a:lnTo>
                        <a:pt x="2237" y="1917"/>
                      </a:lnTo>
                      <a:lnTo>
                        <a:pt x="2224" y="1943"/>
                      </a:lnTo>
                      <a:lnTo>
                        <a:pt x="2208" y="1970"/>
                      </a:lnTo>
                      <a:lnTo>
                        <a:pt x="2193" y="1996"/>
                      </a:lnTo>
                      <a:lnTo>
                        <a:pt x="2176" y="2023"/>
                      </a:lnTo>
                      <a:lnTo>
                        <a:pt x="2160" y="2049"/>
                      </a:lnTo>
                      <a:lnTo>
                        <a:pt x="2152" y="2057"/>
                      </a:lnTo>
                      <a:lnTo>
                        <a:pt x="2143" y="2066"/>
                      </a:lnTo>
                      <a:lnTo>
                        <a:pt x="2133" y="2074"/>
                      </a:lnTo>
                      <a:lnTo>
                        <a:pt x="2124" y="2081"/>
                      </a:lnTo>
                      <a:lnTo>
                        <a:pt x="2116" y="2090"/>
                      </a:lnTo>
                      <a:lnTo>
                        <a:pt x="2106" y="2095"/>
                      </a:lnTo>
                      <a:lnTo>
                        <a:pt x="2095" y="2100"/>
                      </a:lnTo>
                      <a:lnTo>
                        <a:pt x="2085" y="2104"/>
                      </a:lnTo>
                      <a:lnTo>
                        <a:pt x="2078" y="2086"/>
                      </a:lnTo>
                      <a:lnTo>
                        <a:pt x="2071" y="2068"/>
                      </a:lnTo>
                      <a:lnTo>
                        <a:pt x="2065" y="2050"/>
                      </a:lnTo>
                      <a:lnTo>
                        <a:pt x="2054" y="2033"/>
                      </a:lnTo>
                      <a:lnTo>
                        <a:pt x="2039" y="2071"/>
                      </a:lnTo>
                      <a:lnTo>
                        <a:pt x="2018" y="2107"/>
                      </a:lnTo>
                      <a:lnTo>
                        <a:pt x="1993" y="2141"/>
                      </a:lnTo>
                      <a:lnTo>
                        <a:pt x="1965" y="2175"/>
                      </a:lnTo>
                      <a:lnTo>
                        <a:pt x="1933" y="2206"/>
                      </a:lnTo>
                      <a:lnTo>
                        <a:pt x="1900" y="2235"/>
                      </a:lnTo>
                      <a:lnTo>
                        <a:pt x="1864" y="2261"/>
                      </a:lnTo>
                      <a:lnTo>
                        <a:pt x="1830" y="2281"/>
                      </a:lnTo>
                      <a:lnTo>
                        <a:pt x="1823" y="2276"/>
                      </a:lnTo>
                      <a:lnTo>
                        <a:pt x="1823" y="2228"/>
                      </a:lnTo>
                      <a:lnTo>
                        <a:pt x="1823" y="2179"/>
                      </a:lnTo>
                      <a:lnTo>
                        <a:pt x="1818" y="2133"/>
                      </a:lnTo>
                      <a:lnTo>
                        <a:pt x="1811" y="2086"/>
                      </a:lnTo>
                      <a:lnTo>
                        <a:pt x="1801" y="2097"/>
                      </a:lnTo>
                      <a:lnTo>
                        <a:pt x="1789" y="2107"/>
                      </a:lnTo>
                      <a:lnTo>
                        <a:pt x="1779" y="2115"/>
                      </a:lnTo>
                      <a:lnTo>
                        <a:pt x="1767" y="2124"/>
                      </a:lnTo>
                      <a:lnTo>
                        <a:pt x="1753" y="2131"/>
                      </a:lnTo>
                      <a:lnTo>
                        <a:pt x="1741" y="2138"/>
                      </a:lnTo>
                      <a:lnTo>
                        <a:pt x="1726" y="2141"/>
                      </a:lnTo>
                      <a:lnTo>
                        <a:pt x="1712" y="2143"/>
                      </a:lnTo>
                      <a:lnTo>
                        <a:pt x="1709" y="2122"/>
                      </a:lnTo>
                      <a:lnTo>
                        <a:pt x="1716" y="2102"/>
                      </a:lnTo>
                      <a:lnTo>
                        <a:pt x="1724" y="2083"/>
                      </a:lnTo>
                      <a:lnTo>
                        <a:pt x="1733" y="2062"/>
                      </a:lnTo>
                      <a:lnTo>
                        <a:pt x="1722" y="2066"/>
                      </a:lnTo>
                      <a:lnTo>
                        <a:pt x="1712" y="2069"/>
                      </a:lnTo>
                      <a:lnTo>
                        <a:pt x="1702" y="2074"/>
                      </a:lnTo>
                      <a:lnTo>
                        <a:pt x="1690" y="2080"/>
                      </a:lnTo>
                      <a:lnTo>
                        <a:pt x="1680" y="2085"/>
                      </a:lnTo>
                      <a:lnTo>
                        <a:pt x="1668" y="2090"/>
                      </a:lnTo>
                      <a:lnTo>
                        <a:pt x="1657" y="2095"/>
                      </a:lnTo>
                      <a:lnTo>
                        <a:pt x="1645" y="2098"/>
                      </a:lnTo>
                      <a:lnTo>
                        <a:pt x="1616" y="2107"/>
                      </a:lnTo>
                      <a:lnTo>
                        <a:pt x="1587" y="2115"/>
                      </a:lnTo>
                      <a:lnTo>
                        <a:pt x="1560" y="2127"/>
                      </a:lnTo>
                      <a:lnTo>
                        <a:pt x="1531" y="2139"/>
                      </a:lnTo>
                      <a:lnTo>
                        <a:pt x="1503" y="2151"/>
                      </a:lnTo>
                      <a:lnTo>
                        <a:pt x="1476" y="2165"/>
                      </a:lnTo>
                      <a:lnTo>
                        <a:pt x="1450" y="2179"/>
                      </a:lnTo>
                      <a:lnTo>
                        <a:pt x="1423" y="2192"/>
                      </a:lnTo>
                      <a:lnTo>
                        <a:pt x="1396" y="2208"/>
                      </a:lnTo>
                      <a:lnTo>
                        <a:pt x="1370" y="2223"/>
                      </a:lnTo>
                      <a:lnTo>
                        <a:pt x="1344" y="2239"/>
                      </a:lnTo>
                      <a:lnTo>
                        <a:pt x="1317" y="2254"/>
                      </a:lnTo>
                      <a:lnTo>
                        <a:pt x="1291" y="2270"/>
                      </a:lnTo>
                      <a:lnTo>
                        <a:pt x="1264" y="2285"/>
                      </a:lnTo>
                      <a:lnTo>
                        <a:pt x="1238" y="2300"/>
                      </a:lnTo>
                      <a:lnTo>
                        <a:pt x="1211" y="2314"/>
                      </a:lnTo>
                      <a:lnTo>
                        <a:pt x="1192" y="2311"/>
                      </a:lnTo>
                      <a:lnTo>
                        <a:pt x="1165" y="2305"/>
                      </a:lnTo>
                      <a:lnTo>
                        <a:pt x="1134" y="2297"/>
                      </a:lnTo>
                      <a:lnTo>
                        <a:pt x="1098" y="2287"/>
                      </a:lnTo>
                      <a:lnTo>
                        <a:pt x="1060" y="2275"/>
                      </a:lnTo>
                      <a:lnTo>
                        <a:pt x="1021" y="2263"/>
                      </a:lnTo>
                      <a:lnTo>
                        <a:pt x="985" y="2251"/>
                      </a:lnTo>
                      <a:lnTo>
                        <a:pt x="949" y="2239"/>
                      </a:lnTo>
                      <a:lnTo>
                        <a:pt x="923" y="2228"/>
                      </a:lnTo>
                      <a:lnTo>
                        <a:pt x="898" y="2220"/>
                      </a:lnTo>
                      <a:lnTo>
                        <a:pt x="874" y="2210"/>
                      </a:lnTo>
                      <a:lnTo>
                        <a:pt x="850" y="2198"/>
                      </a:lnTo>
                      <a:lnTo>
                        <a:pt x="824" y="2187"/>
                      </a:lnTo>
                      <a:lnTo>
                        <a:pt x="799" y="2172"/>
                      </a:lnTo>
                      <a:lnTo>
                        <a:pt x="773" y="2157"/>
                      </a:lnTo>
                      <a:lnTo>
                        <a:pt x="745" y="2138"/>
                      </a:lnTo>
                      <a:lnTo>
                        <a:pt x="740" y="2134"/>
                      </a:lnTo>
                      <a:lnTo>
                        <a:pt x="728" y="2124"/>
                      </a:lnTo>
                      <a:lnTo>
                        <a:pt x="710" y="2110"/>
                      </a:lnTo>
                      <a:lnTo>
                        <a:pt x="686" y="2092"/>
                      </a:lnTo>
                      <a:lnTo>
                        <a:pt x="660" y="2069"/>
                      </a:lnTo>
                      <a:lnTo>
                        <a:pt x="634" y="2045"/>
                      </a:lnTo>
                      <a:lnTo>
                        <a:pt x="609" y="2020"/>
                      </a:lnTo>
                      <a:lnTo>
                        <a:pt x="585" y="1996"/>
                      </a:lnTo>
                      <a:lnTo>
                        <a:pt x="580" y="1989"/>
                      </a:lnTo>
                      <a:lnTo>
                        <a:pt x="571" y="1979"/>
                      </a:lnTo>
                      <a:lnTo>
                        <a:pt x="561" y="1967"/>
                      </a:lnTo>
                      <a:lnTo>
                        <a:pt x="550" y="1955"/>
                      </a:lnTo>
                      <a:lnTo>
                        <a:pt x="540" y="1943"/>
                      </a:lnTo>
                      <a:lnTo>
                        <a:pt x="533" y="1932"/>
                      </a:lnTo>
                      <a:lnTo>
                        <a:pt x="527" y="1926"/>
                      </a:lnTo>
                      <a:lnTo>
                        <a:pt x="525" y="1922"/>
                      </a:lnTo>
                      <a:lnTo>
                        <a:pt x="523" y="1934"/>
                      </a:lnTo>
                      <a:lnTo>
                        <a:pt x="513" y="1941"/>
                      </a:lnTo>
                      <a:lnTo>
                        <a:pt x="499" y="1948"/>
                      </a:lnTo>
                      <a:lnTo>
                        <a:pt x="485" y="1951"/>
                      </a:lnTo>
                      <a:lnTo>
                        <a:pt x="472" y="1953"/>
                      </a:lnTo>
                      <a:lnTo>
                        <a:pt x="458" y="1953"/>
                      </a:lnTo>
                      <a:lnTo>
                        <a:pt x="444" y="1951"/>
                      </a:lnTo>
                      <a:lnTo>
                        <a:pt x="432" y="1949"/>
                      </a:lnTo>
                      <a:lnTo>
                        <a:pt x="420" y="1944"/>
                      </a:lnTo>
                      <a:lnTo>
                        <a:pt x="410" y="1939"/>
                      </a:lnTo>
                      <a:lnTo>
                        <a:pt x="400" y="1932"/>
                      </a:lnTo>
                      <a:lnTo>
                        <a:pt x="390" y="1922"/>
                      </a:lnTo>
                      <a:lnTo>
                        <a:pt x="390" y="2049"/>
                      </a:lnTo>
                      <a:lnTo>
                        <a:pt x="290" y="1915"/>
                      </a:lnTo>
                      <a:lnTo>
                        <a:pt x="263" y="1926"/>
                      </a:lnTo>
                      <a:lnTo>
                        <a:pt x="236" y="1937"/>
                      </a:lnTo>
                      <a:lnTo>
                        <a:pt x="210" y="1955"/>
                      </a:lnTo>
                      <a:lnTo>
                        <a:pt x="186" y="1973"/>
                      </a:lnTo>
                      <a:lnTo>
                        <a:pt x="162" y="1994"/>
                      </a:lnTo>
                      <a:lnTo>
                        <a:pt x="138" y="2016"/>
                      </a:lnTo>
                      <a:lnTo>
                        <a:pt x="118" y="2038"/>
                      </a:lnTo>
                      <a:lnTo>
                        <a:pt x="95" y="2062"/>
                      </a:lnTo>
                      <a:lnTo>
                        <a:pt x="83" y="2083"/>
                      </a:lnTo>
                      <a:lnTo>
                        <a:pt x="71" y="2102"/>
                      </a:lnTo>
                      <a:lnTo>
                        <a:pt x="59" y="2122"/>
                      </a:lnTo>
                      <a:lnTo>
                        <a:pt x="49" y="2143"/>
                      </a:lnTo>
                      <a:lnTo>
                        <a:pt x="39" y="2165"/>
                      </a:lnTo>
                      <a:lnTo>
                        <a:pt x="30" y="2186"/>
                      </a:lnTo>
                      <a:lnTo>
                        <a:pt x="22" y="2208"/>
                      </a:lnTo>
                      <a:lnTo>
                        <a:pt x="15" y="2230"/>
                      </a:lnTo>
                      <a:lnTo>
                        <a:pt x="10" y="2232"/>
                      </a:lnTo>
                      <a:lnTo>
                        <a:pt x="5" y="2230"/>
                      </a:lnTo>
                      <a:lnTo>
                        <a:pt x="1" y="2227"/>
                      </a:lnTo>
                      <a:lnTo>
                        <a:pt x="0" y="2222"/>
                      </a:lnTo>
                      <a:lnTo>
                        <a:pt x="6" y="2196"/>
                      </a:lnTo>
                      <a:lnTo>
                        <a:pt x="17" y="2170"/>
                      </a:lnTo>
                      <a:lnTo>
                        <a:pt x="27" y="2146"/>
                      </a:lnTo>
                      <a:lnTo>
                        <a:pt x="39" y="2121"/>
                      </a:lnTo>
                      <a:lnTo>
                        <a:pt x="54" y="2097"/>
                      </a:lnTo>
                      <a:lnTo>
                        <a:pt x="70" y="2074"/>
                      </a:lnTo>
                      <a:lnTo>
                        <a:pt x="85" y="2050"/>
                      </a:lnTo>
                      <a:lnTo>
                        <a:pt x="104" y="2030"/>
                      </a:lnTo>
                      <a:lnTo>
                        <a:pt x="123" y="2008"/>
                      </a:lnTo>
                      <a:lnTo>
                        <a:pt x="143" y="1989"/>
                      </a:lnTo>
                      <a:lnTo>
                        <a:pt x="164" y="1970"/>
                      </a:lnTo>
                      <a:lnTo>
                        <a:pt x="186" y="1951"/>
                      </a:lnTo>
                      <a:lnTo>
                        <a:pt x="208" y="1936"/>
                      </a:lnTo>
                      <a:lnTo>
                        <a:pt x="232" y="1920"/>
                      </a:lnTo>
                      <a:lnTo>
                        <a:pt x="256" y="1907"/>
                      </a:lnTo>
                      <a:lnTo>
                        <a:pt x="280" y="1895"/>
                      </a:lnTo>
                      <a:lnTo>
                        <a:pt x="268" y="1864"/>
                      </a:lnTo>
                      <a:lnTo>
                        <a:pt x="258" y="1833"/>
                      </a:lnTo>
                      <a:lnTo>
                        <a:pt x="249" y="1801"/>
                      </a:lnTo>
                      <a:lnTo>
                        <a:pt x="239" y="1768"/>
                      </a:lnTo>
                      <a:lnTo>
                        <a:pt x="231" y="1782"/>
                      </a:lnTo>
                      <a:lnTo>
                        <a:pt x="227" y="1797"/>
                      </a:lnTo>
                      <a:lnTo>
                        <a:pt x="222" y="1813"/>
                      </a:lnTo>
                      <a:lnTo>
                        <a:pt x="219" y="1828"/>
                      </a:lnTo>
                      <a:lnTo>
                        <a:pt x="210" y="1828"/>
                      </a:lnTo>
                      <a:lnTo>
                        <a:pt x="183" y="1549"/>
                      </a:lnTo>
                      <a:lnTo>
                        <a:pt x="183" y="1450"/>
                      </a:lnTo>
                      <a:lnTo>
                        <a:pt x="189" y="1354"/>
                      </a:lnTo>
                      <a:lnTo>
                        <a:pt x="205" y="1262"/>
                      </a:lnTo>
                      <a:lnTo>
                        <a:pt x="229" y="1173"/>
                      </a:lnTo>
                      <a:lnTo>
                        <a:pt x="261" y="1087"/>
                      </a:lnTo>
                      <a:lnTo>
                        <a:pt x="301" y="1001"/>
                      </a:lnTo>
                      <a:lnTo>
                        <a:pt x="349" y="918"/>
                      </a:lnTo>
                      <a:lnTo>
                        <a:pt x="405" y="835"/>
                      </a:lnTo>
                      <a:lnTo>
                        <a:pt x="323" y="752"/>
                      </a:lnTo>
                      <a:lnTo>
                        <a:pt x="527" y="402"/>
                      </a:lnTo>
                      <a:lnTo>
                        <a:pt x="544" y="401"/>
                      </a:lnTo>
                      <a:lnTo>
                        <a:pt x="561" y="402"/>
                      </a:lnTo>
                      <a:lnTo>
                        <a:pt x="578" y="408"/>
                      </a:lnTo>
                      <a:lnTo>
                        <a:pt x="593" y="414"/>
                      </a:lnTo>
                      <a:lnTo>
                        <a:pt x="607" y="421"/>
                      </a:lnTo>
                      <a:lnTo>
                        <a:pt x="621" y="428"/>
                      </a:lnTo>
                      <a:lnTo>
                        <a:pt x="633" y="431"/>
                      </a:lnTo>
                      <a:lnTo>
                        <a:pt x="645" y="431"/>
                      </a:lnTo>
                      <a:lnTo>
                        <a:pt x="651" y="428"/>
                      </a:lnTo>
                      <a:lnTo>
                        <a:pt x="658" y="420"/>
                      </a:lnTo>
                      <a:lnTo>
                        <a:pt x="663" y="406"/>
                      </a:lnTo>
                      <a:lnTo>
                        <a:pt x="665" y="387"/>
                      </a:lnTo>
                      <a:lnTo>
                        <a:pt x="680" y="349"/>
                      </a:lnTo>
                      <a:lnTo>
                        <a:pt x="701" y="312"/>
                      </a:lnTo>
                      <a:lnTo>
                        <a:pt x="723" y="274"/>
                      </a:lnTo>
                      <a:lnTo>
                        <a:pt x="749" y="240"/>
                      </a:lnTo>
                      <a:lnTo>
                        <a:pt x="780" y="207"/>
                      </a:lnTo>
                      <a:lnTo>
                        <a:pt x="812" y="180"/>
                      </a:lnTo>
                      <a:lnTo>
                        <a:pt x="848" y="156"/>
                      </a:lnTo>
                      <a:lnTo>
                        <a:pt x="887" y="139"/>
                      </a:lnTo>
                      <a:lnTo>
                        <a:pt x="932" y="108"/>
                      </a:lnTo>
                      <a:lnTo>
                        <a:pt x="920" y="106"/>
                      </a:lnTo>
                      <a:lnTo>
                        <a:pt x="906" y="105"/>
                      </a:lnTo>
                      <a:lnTo>
                        <a:pt x="894" y="103"/>
                      </a:lnTo>
                      <a:lnTo>
                        <a:pt x="881" y="101"/>
                      </a:lnTo>
                      <a:lnTo>
                        <a:pt x="867" y="99"/>
                      </a:lnTo>
                      <a:lnTo>
                        <a:pt x="852" y="98"/>
                      </a:lnTo>
                      <a:lnTo>
                        <a:pt x="836" y="96"/>
                      </a:lnTo>
                      <a:lnTo>
                        <a:pt x="819" y="94"/>
                      </a:lnTo>
                      <a:lnTo>
                        <a:pt x="807" y="93"/>
                      </a:lnTo>
                      <a:lnTo>
                        <a:pt x="792" y="91"/>
                      </a:lnTo>
                      <a:lnTo>
                        <a:pt x="781" y="87"/>
                      </a:lnTo>
                      <a:lnTo>
                        <a:pt x="781" y="76"/>
                      </a:lnTo>
                      <a:lnTo>
                        <a:pt x="810" y="62"/>
                      </a:lnTo>
                      <a:lnTo>
                        <a:pt x="840" y="50"/>
                      </a:lnTo>
                      <a:lnTo>
                        <a:pt x="869" y="40"/>
                      </a:lnTo>
                      <a:lnTo>
                        <a:pt x="899" y="31"/>
                      </a:lnTo>
                      <a:lnTo>
                        <a:pt x="930" y="24"/>
                      </a:lnTo>
                      <a:lnTo>
                        <a:pt x="961" y="19"/>
                      </a:lnTo>
                      <a:lnTo>
                        <a:pt x="994" y="16"/>
                      </a:lnTo>
                      <a:lnTo>
                        <a:pt x="1026" y="12"/>
                      </a:lnTo>
                      <a:lnTo>
                        <a:pt x="1052" y="10"/>
                      </a:lnTo>
                      <a:lnTo>
                        <a:pt x="1077" y="9"/>
                      </a:lnTo>
                      <a:lnTo>
                        <a:pt x="1105" y="7"/>
                      </a:lnTo>
                      <a:lnTo>
                        <a:pt x="1132" y="5"/>
                      </a:lnTo>
                      <a:lnTo>
                        <a:pt x="1159" y="4"/>
                      </a:lnTo>
                      <a:lnTo>
                        <a:pt x="1189" y="4"/>
                      </a:lnTo>
                      <a:lnTo>
                        <a:pt x="1218" y="2"/>
                      </a:lnTo>
                      <a:lnTo>
                        <a:pt x="1247" y="0"/>
                      </a:lnTo>
                      <a:lnTo>
                        <a:pt x="1387" y="14"/>
                      </a:lnTo>
                      <a:lnTo>
                        <a:pt x="1599" y="55"/>
                      </a:lnTo>
                      <a:lnTo>
                        <a:pt x="1630" y="64"/>
                      </a:lnTo>
                      <a:lnTo>
                        <a:pt x="1662" y="70"/>
                      </a:lnTo>
                      <a:lnTo>
                        <a:pt x="1693" y="79"/>
                      </a:lnTo>
                      <a:lnTo>
                        <a:pt x="1724" y="86"/>
                      </a:lnTo>
                      <a:lnTo>
                        <a:pt x="1755" y="94"/>
                      </a:lnTo>
                      <a:lnTo>
                        <a:pt x="1787" y="101"/>
                      </a:lnTo>
                      <a:lnTo>
                        <a:pt x="1818" y="110"/>
                      </a:lnTo>
                      <a:lnTo>
                        <a:pt x="1851" y="117"/>
                      </a:lnTo>
                      <a:lnTo>
                        <a:pt x="2078" y="206"/>
                      </a:lnTo>
                      <a:lnTo>
                        <a:pt x="2095" y="214"/>
                      </a:lnTo>
                      <a:lnTo>
                        <a:pt x="2112" y="223"/>
                      </a:lnTo>
                      <a:lnTo>
                        <a:pt x="2128" y="233"/>
                      </a:lnTo>
                      <a:lnTo>
                        <a:pt x="2143" y="243"/>
                      </a:lnTo>
                      <a:lnTo>
                        <a:pt x="2160" y="255"/>
                      </a:lnTo>
                      <a:lnTo>
                        <a:pt x="2176" y="267"/>
                      </a:lnTo>
                      <a:lnTo>
                        <a:pt x="2193" y="283"/>
                      </a:lnTo>
                      <a:lnTo>
                        <a:pt x="2212" y="300"/>
                      </a:lnTo>
                      <a:lnTo>
                        <a:pt x="2227" y="322"/>
                      </a:lnTo>
                      <a:lnTo>
                        <a:pt x="2242" y="341"/>
                      </a:lnTo>
                      <a:lnTo>
                        <a:pt x="2254" y="354"/>
                      </a:lnTo>
                      <a:lnTo>
                        <a:pt x="2261" y="363"/>
                      </a:lnTo>
                      <a:lnTo>
                        <a:pt x="2283" y="404"/>
                      </a:lnTo>
                      <a:lnTo>
                        <a:pt x="2301" y="449"/>
                      </a:lnTo>
                      <a:lnTo>
                        <a:pt x="2311" y="498"/>
                      </a:lnTo>
                      <a:lnTo>
                        <a:pt x="2316" y="551"/>
                      </a:lnTo>
                      <a:lnTo>
                        <a:pt x="2316" y="604"/>
                      </a:lnTo>
                      <a:lnTo>
                        <a:pt x="2313" y="657"/>
                      </a:lnTo>
                      <a:lnTo>
                        <a:pt x="2304" y="710"/>
                      </a:lnTo>
                      <a:lnTo>
                        <a:pt x="2290" y="760"/>
                      </a:lnTo>
                      <a:lnTo>
                        <a:pt x="2282" y="760"/>
                      </a:lnTo>
                      <a:lnTo>
                        <a:pt x="2270" y="736"/>
                      </a:lnTo>
                      <a:lnTo>
                        <a:pt x="2258" y="712"/>
                      </a:lnTo>
                      <a:lnTo>
                        <a:pt x="2246" y="688"/>
                      </a:lnTo>
                      <a:lnTo>
                        <a:pt x="2232" y="666"/>
                      </a:lnTo>
                      <a:lnTo>
                        <a:pt x="2218" y="642"/>
                      </a:lnTo>
                      <a:lnTo>
                        <a:pt x="2203" y="620"/>
                      </a:lnTo>
                      <a:lnTo>
                        <a:pt x="2188" y="597"/>
                      </a:lnTo>
                      <a:lnTo>
                        <a:pt x="2169" y="577"/>
                      </a:lnTo>
                      <a:lnTo>
                        <a:pt x="2162" y="642"/>
                      </a:lnTo>
                      <a:lnTo>
                        <a:pt x="2160" y="707"/>
                      </a:lnTo>
                      <a:lnTo>
                        <a:pt x="2152" y="770"/>
                      </a:lnTo>
                      <a:lnTo>
                        <a:pt x="2133" y="829"/>
                      </a:lnTo>
                      <a:lnTo>
                        <a:pt x="2148" y="827"/>
                      </a:lnTo>
                      <a:lnTo>
                        <a:pt x="2167" y="825"/>
                      </a:lnTo>
                      <a:lnTo>
                        <a:pt x="2188" y="823"/>
                      </a:lnTo>
                      <a:lnTo>
                        <a:pt x="2213" y="820"/>
                      </a:lnTo>
                      <a:lnTo>
                        <a:pt x="2239" y="817"/>
                      </a:lnTo>
                      <a:lnTo>
                        <a:pt x="2268" y="811"/>
                      </a:lnTo>
                      <a:lnTo>
                        <a:pt x="2297" y="808"/>
                      </a:lnTo>
                      <a:lnTo>
                        <a:pt x="2326" y="803"/>
                      </a:lnTo>
                      <a:lnTo>
                        <a:pt x="2355" y="798"/>
                      </a:lnTo>
                      <a:lnTo>
                        <a:pt x="2384" y="794"/>
                      </a:lnTo>
                      <a:lnTo>
                        <a:pt x="2412" y="789"/>
                      </a:lnTo>
                      <a:lnTo>
                        <a:pt x="2437" y="784"/>
                      </a:lnTo>
                      <a:lnTo>
                        <a:pt x="2460" y="781"/>
                      </a:lnTo>
                      <a:lnTo>
                        <a:pt x="2480" y="775"/>
                      </a:lnTo>
                      <a:lnTo>
                        <a:pt x="2496" y="772"/>
                      </a:lnTo>
                      <a:lnTo>
                        <a:pt x="2508" y="769"/>
                      </a:lnTo>
                      <a:lnTo>
                        <a:pt x="2508" y="787"/>
                      </a:lnTo>
                      <a:lnTo>
                        <a:pt x="2485" y="801"/>
                      </a:lnTo>
                      <a:lnTo>
                        <a:pt x="2463" y="815"/>
                      </a:lnTo>
                      <a:lnTo>
                        <a:pt x="2441" y="829"/>
                      </a:lnTo>
                      <a:lnTo>
                        <a:pt x="2419" y="842"/>
                      </a:lnTo>
                      <a:lnTo>
                        <a:pt x="2396" y="856"/>
                      </a:lnTo>
                      <a:lnTo>
                        <a:pt x="2374" y="870"/>
                      </a:lnTo>
                      <a:lnTo>
                        <a:pt x="2352" y="882"/>
                      </a:lnTo>
                      <a:lnTo>
                        <a:pt x="2330" y="895"/>
                      </a:lnTo>
                      <a:lnTo>
                        <a:pt x="2306" y="909"/>
                      </a:lnTo>
                      <a:lnTo>
                        <a:pt x="2283" y="921"/>
                      </a:lnTo>
                      <a:lnTo>
                        <a:pt x="2260" y="935"/>
                      </a:lnTo>
                      <a:lnTo>
                        <a:pt x="2237" y="948"/>
                      </a:lnTo>
                      <a:lnTo>
                        <a:pt x="2213" y="962"/>
                      </a:lnTo>
                      <a:lnTo>
                        <a:pt x="2188" y="976"/>
                      </a:lnTo>
                      <a:lnTo>
                        <a:pt x="2164" y="989"/>
                      </a:lnTo>
                      <a:lnTo>
                        <a:pt x="2138" y="1003"/>
                      </a:lnTo>
                      <a:lnTo>
                        <a:pt x="2159" y="1025"/>
                      </a:lnTo>
                      <a:lnTo>
                        <a:pt x="2177" y="1046"/>
                      </a:lnTo>
                      <a:lnTo>
                        <a:pt x="2196" y="1070"/>
                      </a:lnTo>
                      <a:lnTo>
                        <a:pt x="2215" y="1092"/>
                      </a:lnTo>
                      <a:lnTo>
                        <a:pt x="2230" y="1118"/>
                      </a:lnTo>
                      <a:lnTo>
                        <a:pt x="2246" y="1142"/>
                      </a:lnTo>
                      <a:lnTo>
                        <a:pt x="2260" y="1167"/>
                      </a:lnTo>
                      <a:lnTo>
                        <a:pt x="2272" y="1193"/>
                      </a:lnTo>
                      <a:lnTo>
                        <a:pt x="2347" y="1404"/>
                      </a:lnTo>
                      <a:lnTo>
                        <a:pt x="2366" y="1472"/>
                      </a:lnTo>
                      <a:lnTo>
                        <a:pt x="2376" y="1546"/>
                      </a:lnTo>
                      <a:lnTo>
                        <a:pt x="2379" y="1623"/>
                      </a:lnTo>
                      <a:lnTo>
                        <a:pt x="2376" y="1700"/>
                      </a:lnTo>
                      <a:lnTo>
                        <a:pt x="2360" y="1703"/>
                      </a:lnTo>
                      <a:lnTo>
                        <a:pt x="2354" y="1693"/>
                      </a:lnTo>
                      <a:lnTo>
                        <a:pt x="2348" y="1679"/>
                      </a:lnTo>
                      <a:lnTo>
                        <a:pt x="2337" y="1669"/>
                      </a:lnTo>
                      <a:lnTo>
                        <a:pt x="2331" y="1679"/>
                      </a:lnTo>
                      <a:lnTo>
                        <a:pt x="2328" y="1696"/>
                      </a:lnTo>
                      <a:lnTo>
                        <a:pt x="2323" y="1717"/>
                      </a:lnTo>
                      <a:lnTo>
                        <a:pt x="2319" y="1739"/>
                      </a:lnTo>
                      <a:lnTo>
                        <a:pt x="2313" y="1761"/>
                      </a:lnTo>
                      <a:lnTo>
                        <a:pt x="2306" y="1783"/>
                      </a:lnTo>
                      <a:lnTo>
                        <a:pt x="2295" y="1802"/>
                      </a:lnTo>
                      <a:lnTo>
                        <a:pt x="2285" y="1816"/>
                      </a:lnTo>
                      <a:lnTo>
                        <a:pt x="2307" y="1825"/>
                      </a:lnTo>
                      <a:lnTo>
                        <a:pt x="2331" y="1833"/>
                      </a:lnTo>
                      <a:lnTo>
                        <a:pt x="2355" y="1842"/>
                      </a:lnTo>
                      <a:lnTo>
                        <a:pt x="2378" y="1852"/>
                      </a:lnTo>
                      <a:lnTo>
                        <a:pt x="2402" y="1864"/>
                      </a:lnTo>
                      <a:lnTo>
                        <a:pt x="2422" y="1878"/>
                      </a:lnTo>
                      <a:lnTo>
                        <a:pt x="2443" y="1895"/>
                      </a:lnTo>
                      <a:lnTo>
                        <a:pt x="2460" y="1915"/>
                      </a:lnTo>
                      <a:lnTo>
                        <a:pt x="2499" y="1955"/>
                      </a:lnTo>
                      <a:lnTo>
                        <a:pt x="2533" y="1997"/>
                      </a:lnTo>
                      <a:lnTo>
                        <a:pt x="2566" y="2042"/>
                      </a:lnTo>
                      <a:lnTo>
                        <a:pt x="2593" y="2086"/>
                      </a:lnTo>
                      <a:lnTo>
                        <a:pt x="2617" y="2134"/>
                      </a:lnTo>
                      <a:lnTo>
                        <a:pt x="2638" y="2182"/>
                      </a:lnTo>
                      <a:lnTo>
                        <a:pt x="2658" y="2232"/>
                      </a:lnTo>
                      <a:lnTo>
                        <a:pt x="2675" y="2281"/>
                      </a:lnTo>
                      <a:lnTo>
                        <a:pt x="2658" y="2292"/>
                      </a:lnTo>
                      <a:close/>
                    </a:path>
                  </a:pathLst>
                </a:custGeom>
                <a:solidFill>
                  <a:srgbClr val="000000"/>
                </a:solidFill>
                <a:ln w="9525">
                  <a:noFill/>
                  <a:round/>
                  <a:headEnd/>
                  <a:tailEnd/>
                </a:ln>
              </p:spPr>
              <p:txBody>
                <a:bodyPr wrap="none" anchor="ctr"/>
                <a:lstStyle/>
                <a:p>
                  <a:endParaRPr lang="en-IN"/>
                </a:p>
              </p:txBody>
            </p:sp>
            <p:sp>
              <p:nvSpPr>
                <p:cNvPr id="1039" name="Freeform 91"/>
                <p:cNvSpPr>
                  <a:spLocks noChangeArrowheads="1"/>
                </p:cNvSpPr>
                <p:nvPr/>
              </p:nvSpPr>
              <p:spPr bwMode="auto">
                <a:xfrm>
                  <a:off x="4271" y="1305"/>
                  <a:ext cx="662" cy="254"/>
                </a:xfrm>
                <a:custGeom>
                  <a:avLst/>
                  <a:gdLst>
                    <a:gd name="T0" fmla="*/ 544 w 1485"/>
                    <a:gd name="T1" fmla="*/ 67 h 693"/>
                    <a:gd name="T2" fmla="*/ 606 w 1485"/>
                    <a:gd name="T3" fmla="*/ 96 h 693"/>
                    <a:gd name="T4" fmla="*/ 650 w 1485"/>
                    <a:gd name="T5" fmla="*/ 142 h 693"/>
                    <a:gd name="T6" fmla="*/ 662 w 1485"/>
                    <a:gd name="T7" fmla="*/ 198 h 693"/>
                    <a:gd name="T8" fmla="*/ 658 w 1485"/>
                    <a:gd name="T9" fmla="*/ 254 h 693"/>
                    <a:gd name="T10" fmla="*/ 638 w 1485"/>
                    <a:gd name="T11" fmla="*/ 227 h 693"/>
                    <a:gd name="T12" fmla="*/ 616 w 1485"/>
                    <a:gd name="T13" fmla="*/ 199 h 693"/>
                    <a:gd name="T14" fmla="*/ 591 w 1485"/>
                    <a:gd name="T15" fmla="*/ 181 h 693"/>
                    <a:gd name="T16" fmla="*/ 585 w 1485"/>
                    <a:gd name="T17" fmla="*/ 183 h 693"/>
                    <a:gd name="T18" fmla="*/ 532 w 1485"/>
                    <a:gd name="T19" fmla="*/ 137 h 693"/>
                    <a:gd name="T20" fmla="*/ 523 w 1485"/>
                    <a:gd name="T21" fmla="*/ 125 h 693"/>
                    <a:gd name="T22" fmla="*/ 513 w 1485"/>
                    <a:gd name="T23" fmla="*/ 116 h 693"/>
                    <a:gd name="T24" fmla="*/ 492 w 1485"/>
                    <a:gd name="T25" fmla="*/ 110 h 693"/>
                    <a:gd name="T26" fmla="*/ 470 w 1485"/>
                    <a:gd name="T27" fmla="*/ 106 h 693"/>
                    <a:gd name="T28" fmla="*/ 446 w 1485"/>
                    <a:gd name="T29" fmla="*/ 103 h 693"/>
                    <a:gd name="T30" fmla="*/ 422 w 1485"/>
                    <a:gd name="T31" fmla="*/ 102 h 693"/>
                    <a:gd name="T32" fmla="*/ 398 w 1485"/>
                    <a:gd name="T33" fmla="*/ 100 h 693"/>
                    <a:gd name="T34" fmla="*/ 385 w 1485"/>
                    <a:gd name="T35" fmla="*/ 92 h 693"/>
                    <a:gd name="T36" fmla="*/ 385 w 1485"/>
                    <a:gd name="T37" fmla="*/ 71 h 693"/>
                    <a:gd name="T38" fmla="*/ 355 w 1485"/>
                    <a:gd name="T39" fmla="*/ 68 h 693"/>
                    <a:gd name="T40" fmla="*/ 325 w 1485"/>
                    <a:gd name="T41" fmla="*/ 66 h 693"/>
                    <a:gd name="T42" fmla="*/ 294 w 1485"/>
                    <a:gd name="T43" fmla="*/ 65 h 693"/>
                    <a:gd name="T44" fmla="*/ 263 w 1485"/>
                    <a:gd name="T45" fmla="*/ 65 h 693"/>
                    <a:gd name="T46" fmla="*/ 233 w 1485"/>
                    <a:gd name="T47" fmla="*/ 65 h 693"/>
                    <a:gd name="T48" fmla="*/ 231 w 1485"/>
                    <a:gd name="T49" fmla="*/ 58 h 693"/>
                    <a:gd name="T50" fmla="*/ 244 w 1485"/>
                    <a:gd name="T51" fmla="*/ 48 h 693"/>
                    <a:gd name="T52" fmla="*/ 255 w 1485"/>
                    <a:gd name="T53" fmla="*/ 36 h 693"/>
                    <a:gd name="T54" fmla="*/ 237 w 1485"/>
                    <a:gd name="T55" fmla="*/ 34 h 693"/>
                    <a:gd name="T56" fmla="*/ 214 w 1485"/>
                    <a:gd name="T57" fmla="*/ 34 h 693"/>
                    <a:gd name="T58" fmla="*/ 191 w 1485"/>
                    <a:gd name="T59" fmla="*/ 37 h 693"/>
                    <a:gd name="T60" fmla="*/ 168 w 1485"/>
                    <a:gd name="T61" fmla="*/ 41 h 693"/>
                    <a:gd name="T62" fmla="*/ 143 w 1485"/>
                    <a:gd name="T63" fmla="*/ 45 h 693"/>
                    <a:gd name="T64" fmla="*/ 3 w 1485"/>
                    <a:gd name="T65" fmla="*/ 77 h 693"/>
                    <a:gd name="T66" fmla="*/ 2 w 1485"/>
                    <a:gd name="T67" fmla="*/ 78 h 693"/>
                    <a:gd name="T68" fmla="*/ 16 w 1485"/>
                    <a:gd name="T69" fmla="*/ 64 h 693"/>
                    <a:gd name="T70" fmla="*/ 43 w 1485"/>
                    <a:gd name="T71" fmla="*/ 46 h 693"/>
                    <a:gd name="T72" fmla="*/ 72 w 1485"/>
                    <a:gd name="T73" fmla="*/ 31 h 693"/>
                    <a:gd name="T74" fmla="*/ 58 w 1485"/>
                    <a:gd name="T75" fmla="*/ 25 h 693"/>
                    <a:gd name="T76" fmla="*/ 24 w 1485"/>
                    <a:gd name="T77" fmla="*/ 22 h 693"/>
                    <a:gd name="T78" fmla="*/ 18 w 1485"/>
                    <a:gd name="T79" fmla="*/ 16 h 693"/>
                    <a:gd name="T80" fmla="*/ 58 w 1485"/>
                    <a:gd name="T81" fmla="*/ 8 h 693"/>
                    <a:gd name="T82" fmla="*/ 99 w 1485"/>
                    <a:gd name="T83" fmla="*/ 3 h 693"/>
                    <a:gd name="T84" fmla="*/ 144 w 1485"/>
                    <a:gd name="T85" fmla="*/ 1 h 693"/>
                    <a:gd name="T86" fmla="*/ 187 w 1485"/>
                    <a:gd name="T87" fmla="*/ 1 h 693"/>
                    <a:gd name="T88" fmla="*/ 230 w 1485"/>
                    <a:gd name="T89" fmla="*/ 1 h 69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85"/>
                    <a:gd name="T136" fmla="*/ 0 h 693"/>
                    <a:gd name="T137" fmla="*/ 1485 w 1485"/>
                    <a:gd name="T138" fmla="*/ 693 h 69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85" h="693">
                      <a:moveTo>
                        <a:pt x="762" y="43"/>
                      </a:moveTo>
                      <a:lnTo>
                        <a:pt x="1018" y="106"/>
                      </a:lnTo>
                      <a:lnTo>
                        <a:pt x="1220" y="182"/>
                      </a:lnTo>
                      <a:lnTo>
                        <a:pt x="1270" y="202"/>
                      </a:lnTo>
                      <a:lnTo>
                        <a:pt x="1318" y="229"/>
                      </a:lnTo>
                      <a:lnTo>
                        <a:pt x="1360" y="262"/>
                      </a:lnTo>
                      <a:lnTo>
                        <a:pt x="1400" y="300"/>
                      </a:lnTo>
                      <a:lnTo>
                        <a:pt x="1432" y="341"/>
                      </a:lnTo>
                      <a:lnTo>
                        <a:pt x="1458" y="387"/>
                      </a:lnTo>
                      <a:lnTo>
                        <a:pt x="1475" y="437"/>
                      </a:lnTo>
                      <a:lnTo>
                        <a:pt x="1480" y="490"/>
                      </a:lnTo>
                      <a:lnTo>
                        <a:pt x="1485" y="541"/>
                      </a:lnTo>
                      <a:lnTo>
                        <a:pt x="1485" y="592"/>
                      </a:lnTo>
                      <a:lnTo>
                        <a:pt x="1482" y="644"/>
                      </a:lnTo>
                      <a:lnTo>
                        <a:pt x="1477" y="693"/>
                      </a:lnTo>
                      <a:lnTo>
                        <a:pt x="1461" y="668"/>
                      </a:lnTo>
                      <a:lnTo>
                        <a:pt x="1448" y="642"/>
                      </a:lnTo>
                      <a:lnTo>
                        <a:pt x="1432" y="618"/>
                      </a:lnTo>
                      <a:lnTo>
                        <a:pt x="1417" y="592"/>
                      </a:lnTo>
                      <a:lnTo>
                        <a:pt x="1400" y="568"/>
                      </a:lnTo>
                      <a:lnTo>
                        <a:pt x="1381" y="543"/>
                      </a:lnTo>
                      <a:lnTo>
                        <a:pt x="1359" y="519"/>
                      </a:lnTo>
                      <a:lnTo>
                        <a:pt x="1331" y="493"/>
                      </a:lnTo>
                      <a:lnTo>
                        <a:pt x="1325" y="493"/>
                      </a:lnTo>
                      <a:lnTo>
                        <a:pt x="1319" y="493"/>
                      </a:lnTo>
                      <a:lnTo>
                        <a:pt x="1316" y="495"/>
                      </a:lnTo>
                      <a:lnTo>
                        <a:pt x="1313" y="498"/>
                      </a:lnTo>
                      <a:lnTo>
                        <a:pt x="1306" y="599"/>
                      </a:lnTo>
                      <a:lnTo>
                        <a:pt x="1201" y="382"/>
                      </a:lnTo>
                      <a:lnTo>
                        <a:pt x="1193" y="373"/>
                      </a:lnTo>
                      <a:lnTo>
                        <a:pt x="1186" y="363"/>
                      </a:lnTo>
                      <a:lnTo>
                        <a:pt x="1179" y="353"/>
                      </a:lnTo>
                      <a:lnTo>
                        <a:pt x="1174" y="341"/>
                      </a:lnTo>
                      <a:lnTo>
                        <a:pt x="1167" y="330"/>
                      </a:lnTo>
                      <a:lnTo>
                        <a:pt x="1159" y="322"/>
                      </a:lnTo>
                      <a:lnTo>
                        <a:pt x="1150" y="317"/>
                      </a:lnTo>
                      <a:lnTo>
                        <a:pt x="1136" y="313"/>
                      </a:lnTo>
                      <a:lnTo>
                        <a:pt x="1121" y="307"/>
                      </a:lnTo>
                      <a:lnTo>
                        <a:pt x="1104" y="300"/>
                      </a:lnTo>
                      <a:lnTo>
                        <a:pt x="1088" y="295"/>
                      </a:lnTo>
                      <a:lnTo>
                        <a:pt x="1071" y="291"/>
                      </a:lnTo>
                      <a:lnTo>
                        <a:pt x="1054" y="288"/>
                      </a:lnTo>
                      <a:lnTo>
                        <a:pt x="1037" y="284"/>
                      </a:lnTo>
                      <a:lnTo>
                        <a:pt x="1018" y="283"/>
                      </a:lnTo>
                      <a:lnTo>
                        <a:pt x="1001" y="281"/>
                      </a:lnTo>
                      <a:lnTo>
                        <a:pt x="982" y="279"/>
                      </a:lnTo>
                      <a:lnTo>
                        <a:pt x="965" y="277"/>
                      </a:lnTo>
                      <a:lnTo>
                        <a:pt x="946" y="277"/>
                      </a:lnTo>
                      <a:lnTo>
                        <a:pt x="929" y="276"/>
                      </a:lnTo>
                      <a:lnTo>
                        <a:pt x="911" y="274"/>
                      </a:lnTo>
                      <a:lnTo>
                        <a:pt x="892" y="274"/>
                      </a:lnTo>
                      <a:lnTo>
                        <a:pt x="875" y="272"/>
                      </a:lnTo>
                      <a:lnTo>
                        <a:pt x="856" y="271"/>
                      </a:lnTo>
                      <a:lnTo>
                        <a:pt x="864" y="250"/>
                      </a:lnTo>
                      <a:lnTo>
                        <a:pt x="875" y="229"/>
                      </a:lnTo>
                      <a:lnTo>
                        <a:pt x="876" y="211"/>
                      </a:lnTo>
                      <a:lnTo>
                        <a:pt x="863" y="195"/>
                      </a:lnTo>
                      <a:lnTo>
                        <a:pt x="840" y="192"/>
                      </a:lnTo>
                      <a:lnTo>
                        <a:pt x="818" y="188"/>
                      </a:lnTo>
                      <a:lnTo>
                        <a:pt x="796" y="185"/>
                      </a:lnTo>
                      <a:lnTo>
                        <a:pt x="774" y="183"/>
                      </a:lnTo>
                      <a:lnTo>
                        <a:pt x="751" y="182"/>
                      </a:lnTo>
                      <a:lnTo>
                        <a:pt x="729" y="180"/>
                      </a:lnTo>
                      <a:lnTo>
                        <a:pt x="705" y="178"/>
                      </a:lnTo>
                      <a:lnTo>
                        <a:pt x="683" y="178"/>
                      </a:lnTo>
                      <a:lnTo>
                        <a:pt x="659" y="178"/>
                      </a:lnTo>
                      <a:lnTo>
                        <a:pt x="637" y="178"/>
                      </a:lnTo>
                      <a:lnTo>
                        <a:pt x="613" y="178"/>
                      </a:lnTo>
                      <a:lnTo>
                        <a:pt x="591" y="178"/>
                      </a:lnTo>
                      <a:lnTo>
                        <a:pt x="567" y="178"/>
                      </a:lnTo>
                      <a:lnTo>
                        <a:pt x="544" y="178"/>
                      </a:lnTo>
                      <a:lnTo>
                        <a:pt x="522" y="178"/>
                      </a:lnTo>
                      <a:lnTo>
                        <a:pt x="500" y="178"/>
                      </a:lnTo>
                      <a:lnTo>
                        <a:pt x="508" y="168"/>
                      </a:lnTo>
                      <a:lnTo>
                        <a:pt x="519" y="158"/>
                      </a:lnTo>
                      <a:lnTo>
                        <a:pt x="529" y="149"/>
                      </a:lnTo>
                      <a:lnTo>
                        <a:pt x="538" y="139"/>
                      </a:lnTo>
                      <a:lnTo>
                        <a:pt x="548" y="130"/>
                      </a:lnTo>
                      <a:lnTo>
                        <a:pt x="556" y="120"/>
                      </a:lnTo>
                      <a:lnTo>
                        <a:pt x="565" y="110"/>
                      </a:lnTo>
                      <a:lnTo>
                        <a:pt x="572" y="99"/>
                      </a:lnTo>
                      <a:lnTo>
                        <a:pt x="567" y="93"/>
                      </a:lnTo>
                      <a:lnTo>
                        <a:pt x="548" y="93"/>
                      </a:lnTo>
                      <a:lnTo>
                        <a:pt x="531" y="93"/>
                      </a:lnTo>
                      <a:lnTo>
                        <a:pt x="514" y="93"/>
                      </a:lnTo>
                      <a:lnTo>
                        <a:pt x="496" y="93"/>
                      </a:lnTo>
                      <a:lnTo>
                        <a:pt x="479" y="94"/>
                      </a:lnTo>
                      <a:lnTo>
                        <a:pt x="462" y="96"/>
                      </a:lnTo>
                      <a:lnTo>
                        <a:pt x="445" y="99"/>
                      </a:lnTo>
                      <a:lnTo>
                        <a:pt x="428" y="101"/>
                      </a:lnTo>
                      <a:lnTo>
                        <a:pt x="411" y="105"/>
                      </a:lnTo>
                      <a:lnTo>
                        <a:pt x="394" y="108"/>
                      </a:lnTo>
                      <a:lnTo>
                        <a:pt x="377" y="111"/>
                      </a:lnTo>
                      <a:lnTo>
                        <a:pt x="358" y="115"/>
                      </a:lnTo>
                      <a:lnTo>
                        <a:pt x="341" y="118"/>
                      </a:lnTo>
                      <a:lnTo>
                        <a:pt x="320" y="122"/>
                      </a:lnTo>
                      <a:lnTo>
                        <a:pt x="301" y="127"/>
                      </a:lnTo>
                      <a:lnTo>
                        <a:pt x="281" y="130"/>
                      </a:lnTo>
                      <a:lnTo>
                        <a:pt x="7" y="211"/>
                      </a:lnTo>
                      <a:lnTo>
                        <a:pt x="5" y="212"/>
                      </a:lnTo>
                      <a:lnTo>
                        <a:pt x="4" y="214"/>
                      </a:lnTo>
                      <a:lnTo>
                        <a:pt x="0" y="214"/>
                      </a:lnTo>
                      <a:lnTo>
                        <a:pt x="17" y="194"/>
                      </a:lnTo>
                      <a:lnTo>
                        <a:pt x="35" y="175"/>
                      </a:lnTo>
                      <a:lnTo>
                        <a:pt x="55" y="158"/>
                      </a:lnTo>
                      <a:lnTo>
                        <a:pt x="76" y="141"/>
                      </a:lnTo>
                      <a:lnTo>
                        <a:pt x="96" y="125"/>
                      </a:lnTo>
                      <a:lnTo>
                        <a:pt x="117" y="111"/>
                      </a:lnTo>
                      <a:lnTo>
                        <a:pt x="139" y="98"/>
                      </a:lnTo>
                      <a:lnTo>
                        <a:pt x="161" y="84"/>
                      </a:lnTo>
                      <a:lnTo>
                        <a:pt x="159" y="77"/>
                      </a:lnTo>
                      <a:lnTo>
                        <a:pt x="147" y="72"/>
                      </a:lnTo>
                      <a:lnTo>
                        <a:pt x="129" y="69"/>
                      </a:lnTo>
                      <a:lnTo>
                        <a:pt x="106" y="65"/>
                      </a:lnTo>
                      <a:lnTo>
                        <a:pt x="81" y="63"/>
                      </a:lnTo>
                      <a:lnTo>
                        <a:pt x="53" y="60"/>
                      </a:lnTo>
                      <a:lnTo>
                        <a:pt x="29" y="58"/>
                      </a:lnTo>
                      <a:lnTo>
                        <a:pt x="11" y="55"/>
                      </a:lnTo>
                      <a:lnTo>
                        <a:pt x="40" y="45"/>
                      </a:lnTo>
                      <a:lnTo>
                        <a:pt x="69" y="34"/>
                      </a:lnTo>
                      <a:lnTo>
                        <a:pt x="98" y="28"/>
                      </a:lnTo>
                      <a:lnTo>
                        <a:pt x="129" y="21"/>
                      </a:lnTo>
                      <a:lnTo>
                        <a:pt x="159" y="14"/>
                      </a:lnTo>
                      <a:lnTo>
                        <a:pt x="192" y="10"/>
                      </a:lnTo>
                      <a:lnTo>
                        <a:pt x="223" y="7"/>
                      </a:lnTo>
                      <a:lnTo>
                        <a:pt x="255" y="4"/>
                      </a:lnTo>
                      <a:lnTo>
                        <a:pt x="288" y="2"/>
                      </a:lnTo>
                      <a:lnTo>
                        <a:pt x="322" y="2"/>
                      </a:lnTo>
                      <a:lnTo>
                        <a:pt x="354" y="0"/>
                      </a:lnTo>
                      <a:lnTo>
                        <a:pt x="387" y="0"/>
                      </a:lnTo>
                      <a:lnTo>
                        <a:pt x="420" y="2"/>
                      </a:lnTo>
                      <a:lnTo>
                        <a:pt x="452" y="2"/>
                      </a:lnTo>
                      <a:lnTo>
                        <a:pt x="483" y="2"/>
                      </a:lnTo>
                      <a:lnTo>
                        <a:pt x="515" y="4"/>
                      </a:lnTo>
                      <a:lnTo>
                        <a:pt x="762" y="43"/>
                      </a:lnTo>
                      <a:close/>
                    </a:path>
                  </a:pathLst>
                </a:custGeom>
                <a:solidFill>
                  <a:srgbClr val="FFFFFF"/>
                </a:solidFill>
                <a:ln w="9525">
                  <a:noFill/>
                  <a:round/>
                  <a:headEnd/>
                  <a:tailEnd/>
                </a:ln>
              </p:spPr>
              <p:txBody>
                <a:bodyPr wrap="none" anchor="ctr"/>
                <a:lstStyle/>
                <a:p>
                  <a:endParaRPr lang="en-IN"/>
                </a:p>
              </p:txBody>
            </p:sp>
            <p:sp>
              <p:nvSpPr>
                <p:cNvPr id="1040" name="Freeform 92"/>
                <p:cNvSpPr>
                  <a:spLocks noChangeArrowheads="1"/>
                </p:cNvSpPr>
                <p:nvPr/>
              </p:nvSpPr>
              <p:spPr bwMode="auto">
                <a:xfrm>
                  <a:off x="4214" y="1347"/>
                  <a:ext cx="653" cy="256"/>
                </a:xfrm>
                <a:custGeom>
                  <a:avLst/>
                  <a:gdLst>
                    <a:gd name="T0" fmla="*/ 282 w 1468"/>
                    <a:gd name="T1" fmla="*/ 10 h 700"/>
                    <a:gd name="T2" fmla="*/ 266 w 1468"/>
                    <a:gd name="T3" fmla="*/ 25 h 700"/>
                    <a:gd name="T4" fmla="*/ 289 w 1468"/>
                    <a:gd name="T5" fmla="*/ 31 h 700"/>
                    <a:gd name="T6" fmla="*/ 324 w 1468"/>
                    <a:gd name="T7" fmla="*/ 30 h 700"/>
                    <a:gd name="T8" fmla="*/ 359 w 1468"/>
                    <a:gd name="T9" fmla="*/ 31 h 700"/>
                    <a:gd name="T10" fmla="*/ 394 w 1468"/>
                    <a:gd name="T11" fmla="*/ 33 h 700"/>
                    <a:gd name="T12" fmla="*/ 421 w 1468"/>
                    <a:gd name="T13" fmla="*/ 34 h 700"/>
                    <a:gd name="T14" fmla="*/ 437 w 1468"/>
                    <a:gd name="T15" fmla="*/ 37 h 700"/>
                    <a:gd name="T16" fmla="*/ 430 w 1468"/>
                    <a:gd name="T17" fmla="*/ 54 h 700"/>
                    <a:gd name="T18" fmla="*/ 453 w 1468"/>
                    <a:gd name="T19" fmla="*/ 68 h 700"/>
                    <a:gd name="T20" fmla="*/ 501 w 1468"/>
                    <a:gd name="T21" fmla="*/ 69 h 700"/>
                    <a:gd name="T22" fmla="*/ 546 w 1468"/>
                    <a:gd name="T23" fmla="*/ 76 h 700"/>
                    <a:gd name="T24" fmla="*/ 580 w 1468"/>
                    <a:gd name="T25" fmla="*/ 98 h 700"/>
                    <a:gd name="T26" fmla="*/ 604 w 1468"/>
                    <a:gd name="T27" fmla="*/ 136 h 700"/>
                    <a:gd name="T28" fmla="*/ 627 w 1468"/>
                    <a:gd name="T29" fmla="*/ 177 h 700"/>
                    <a:gd name="T30" fmla="*/ 642 w 1468"/>
                    <a:gd name="T31" fmla="*/ 196 h 700"/>
                    <a:gd name="T32" fmla="*/ 653 w 1468"/>
                    <a:gd name="T33" fmla="*/ 171 h 700"/>
                    <a:gd name="T34" fmla="*/ 646 w 1468"/>
                    <a:gd name="T35" fmla="*/ 233 h 700"/>
                    <a:gd name="T36" fmla="*/ 629 w 1468"/>
                    <a:gd name="T37" fmla="*/ 256 h 700"/>
                    <a:gd name="T38" fmla="*/ 612 w 1468"/>
                    <a:gd name="T39" fmla="*/ 233 h 700"/>
                    <a:gd name="T40" fmla="*/ 591 w 1468"/>
                    <a:gd name="T41" fmla="*/ 212 h 700"/>
                    <a:gd name="T42" fmla="*/ 600 w 1468"/>
                    <a:gd name="T43" fmla="*/ 150 h 700"/>
                    <a:gd name="T44" fmla="*/ 590 w 1468"/>
                    <a:gd name="T45" fmla="*/ 145 h 700"/>
                    <a:gd name="T46" fmla="*/ 571 w 1468"/>
                    <a:gd name="T47" fmla="*/ 163 h 700"/>
                    <a:gd name="T48" fmla="*/ 547 w 1468"/>
                    <a:gd name="T49" fmla="*/ 176 h 700"/>
                    <a:gd name="T50" fmla="*/ 514 w 1468"/>
                    <a:gd name="T51" fmla="*/ 155 h 700"/>
                    <a:gd name="T52" fmla="*/ 471 w 1468"/>
                    <a:gd name="T53" fmla="*/ 133 h 700"/>
                    <a:gd name="T54" fmla="*/ 433 w 1468"/>
                    <a:gd name="T55" fmla="*/ 115 h 700"/>
                    <a:gd name="T56" fmla="*/ 412 w 1468"/>
                    <a:gd name="T57" fmla="*/ 108 h 700"/>
                    <a:gd name="T58" fmla="*/ 399 w 1468"/>
                    <a:gd name="T59" fmla="*/ 84 h 700"/>
                    <a:gd name="T60" fmla="*/ 383 w 1468"/>
                    <a:gd name="T61" fmla="*/ 62 h 700"/>
                    <a:gd name="T62" fmla="*/ 377 w 1468"/>
                    <a:gd name="T63" fmla="*/ 84 h 700"/>
                    <a:gd name="T64" fmla="*/ 374 w 1468"/>
                    <a:gd name="T65" fmla="*/ 98 h 700"/>
                    <a:gd name="T66" fmla="*/ 294 w 1468"/>
                    <a:gd name="T67" fmla="*/ 82 h 700"/>
                    <a:gd name="T68" fmla="*/ 223 w 1468"/>
                    <a:gd name="T69" fmla="*/ 77 h 700"/>
                    <a:gd name="T70" fmla="*/ 172 w 1468"/>
                    <a:gd name="T71" fmla="*/ 78 h 700"/>
                    <a:gd name="T72" fmla="*/ 152 w 1468"/>
                    <a:gd name="T73" fmla="*/ 79 h 700"/>
                    <a:gd name="T74" fmla="*/ 113 w 1468"/>
                    <a:gd name="T75" fmla="*/ 82 h 700"/>
                    <a:gd name="T76" fmla="*/ 73 w 1468"/>
                    <a:gd name="T77" fmla="*/ 86 h 700"/>
                    <a:gd name="T78" fmla="*/ 36 w 1468"/>
                    <a:gd name="T79" fmla="*/ 93 h 700"/>
                    <a:gd name="T80" fmla="*/ 0 w 1468"/>
                    <a:gd name="T81" fmla="*/ 105 h 700"/>
                    <a:gd name="T82" fmla="*/ 19 w 1468"/>
                    <a:gd name="T83" fmla="*/ 68 h 700"/>
                    <a:gd name="T84" fmla="*/ 49 w 1468"/>
                    <a:gd name="T85" fmla="*/ 33 h 700"/>
                    <a:gd name="T86" fmla="*/ 46 w 1468"/>
                    <a:gd name="T87" fmla="*/ 48 h 700"/>
                    <a:gd name="T88" fmla="*/ 125 w 1468"/>
                    <a:gd name="T89" fmla="*/ 26 h 700"/>
                    <a:gd name="T90" fmla="*/ 197 w 1468"/>
                    <a:gd name="T91" fmla="*/ 11 h 700"/>
                    <a:gd name="T92" fmla="*/ 257 w 1468"/>
                    <a:gd name="T93" fmla="*/ 3 h 700"/>
                    <a:gd name="T94" fmla="*/ 295 w 1468"/>
                    <a:gd name="T95" fmla="*/ 1 h 7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68"/>
                    <a:gd name="T145" fmla="*/ 0 h 700"/>
                    <a:gd name="T146" fmla="*/ 1468 w 1468"/>
                    <a:gd name="T147" fmla="*/ 700 h 70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68" h="700">
                      <a:moveTo>
                        <a:pt x="664" y="2"/>
                      </a:moveTo>
                      <a:lnTo>
                        <a:pt x="654" y="10"/>
                      </a:lnTo>
                      <a:lnTo>
                        <a:pt x="643" y="19"/>
                      </a:lnTo>
                      <a:lnTo>
                        <a:pt x="635" y="28"/>
                      </a:lnTo>
                      <a:lnTo>
                        <a:pt x="624" y="36"/>
                      </a:lnTo>
                      <a:lnTo>
                        <a:pt x="616" y="46"/>
                      </a:lnTo>
                      <a:lnTo>
                        <a:pt x="607" y="57"/>
                      </a:lnTo>
                      <a:lnTo>
                        <a:pt x="599" y="67"/>
                      </a:lnTo>
                      <a:lnTo>
                        <a:pt x="594" y="77"/>
                      </a:lnTo>
                      <a:lnTo>
                        <a:pt x="613" y="91"/>
                      </a:lnTo>
                      <a:lnTo>
                        <a:pt x="631" y="87"/>
                      </a:lnTo>
                      <a:lnTo>
                        <a:pt x="650" y="84"/>
                      </a:lnTo>
                      <a:lnTo>
                        <a:pt x="671" y="82"/>
                      </a:lnTo>
                      <a:lnTo>
                        <a:pt x="690" y="81"/>
                      </a:lnTo>
                      <a:lnTo>
                        <a:pt x="708" y="81"/>
                      </a:lnTo>
                      <a:lnTo>
                        <a:pt x="729" y="81"/>
                      </a:lnTo>
                      <a:lnTo>
                        <a:pt x="748" y="81"/>
                      </a:lnTo>
                      <a:lnTo>
                        <a:pt x="768" y="82"/>
                      </a:lnTo>
                      <a:lnTo>
                        <a:pt x="787" y="82"/>
                      </a:lnTo>
                      <a:lnTo>
                        <a:pt x="808" y="84"/>
                      </a:lnTo>
                      <a:lnTo>
                        <a:pt x="826" y="86"/>
                      </a:lnTo>
                      <a:lnTo>
                        <a:pt x="847" y="86"/>
                      </a:lnTo>
                      <a:lnTo>
                        <a:pt x="866" y="87"/>
                      </a:lnTo>
                      <a:lnTo>
                        <a:pt x="885" y="89"/>
                      </a:lnTo>
                      <a:lnTo>
                        <a:pt x="903" y="89"/>
                      </a:lnTo>
                      <a:lnTo>
                        <a:pt x="922" y="89"/>
                      </a:lnTo>
                      <a:lnTo>
                        <a:pt x="934" y="91"/>
                      </a:lnTo>
                      <a:lnTo>
                        <a:pt x="946" y="93"/>
                      </a:lnTo>
                      <a:lnTo>
                        <a:pt x="958" y="93"/>
                      </a:lnTo>
                      <a:lnTo>
                        <a:pt x="968" y="94"/>
                      </a:lnTo>
                      <a:lnTo>
                        <a:pt x="977" y="96"/>
                      </a:lnTo>
                      <a:lnTo>
                        <a:pt x="982" y="101"/>
                      </a:lnTo>
                      <a:lnTo>
                        <a:pt x="985" y="108"/>
                      </a:lnTo>
                      <a:lnTo>
                        <a:pt x="982" y="120"/>
                      </a:lnTo>
                      <a:lnTo>
                        <a:pt x="975" y="134"/>
                      </a:lnTo>
                      <a:lnTo>
                        <a:pt x="967" y="149"/>
                      </a:lnTo>
                      <a:lnTo>
                        <a:pt x="963" y="164"/>
                      </a:lnTo>
                      <a:lnTo>
                        <a:pt x="967" y="180"/>
                      </a:lnTo>
                      <a:lnTo>
                        <a:pt x="992" y="183"/>
                      </a:lnTo>
                      <a:lnTo>
                        <a:pt x="1018" y="185"/>
                      </a:lnTo>
                      <a:lnTo>
                        <a:pt x="1045" y="187"/>
                      </a:lnTo>
                      <a:lnTo>
                        <a:pt x="1073" y="187"/>
                      </a:lnTo>
                      <a:lnTo>
                        <a:pt x="1098" y="188"/>
                      </a:lnTo>
                      <a:lnTo>
                        <a:pt x="1126" y="190"/>
                      </a:lnTo>
                      <a:lnTo>
                        <a:pt x="1153" y="192"/>
                      </a:lnTo>
                      <a:lnTo>
                        <a:pt x="1179" y="197"/>
                      </a:lnTo>
                      <a:lnTo>
                        <a:pt x="1204" y="202"/>
                      </a:lnTo>
                      <a:lnTo>
                        <a:pt x="1227" y="209"/>
                      </a:lnTo>
                      <a:lnTo>
                        <a:pt x="1249" y="219"/>
                      </a:lnTo>
                      <a:lnTo>
                        <a:pt x="1269" y="231"/>
                      </a:lnTo>
                      <a:lnTo>
                        <a:pt x="1288" y="247"/>
                      </a:lnTo>
                      <a:lnTo>
                        <a:pt x="1305" y="267"/>
                      </a:lnTo>
                      <a:lnTo>
                        <a:pt x="1319" y="289"/>
                      </a:lnTo>
                      <a:lnTo>
                        <a:pt x="1329" y="317"/>
                      </a:lnTo>
                      <a:lnTo>
                        <a:pt x="1343" y="344"/>
                      </a:lnTo>
                      <a:lnTo>
                        <a:pt x="1357" y="373"/>
                      </a:lnTo>
                      <a:lnTo>
                        <a:pt x="1370" y="401"/>
                      </a:lnTo>
                      <a:lnTo>
                        <a:pt x="1382" y="428"/>
                      </a:lnTo>
                      <a:lnTo>
                        <a:pt x="1396" y="457"/>
                      </a:lnTo>
                      <a:lnTo>
                        <a:pt x="1410" y="484"/>
                      </a:lnTo>
                      <a:lnTo>
                        <a:pt x="1423" y="512"/>
                      </a:lnTo>
                      <a:lnTo>
                        <a:pt x="1437" y="539"/>
                      </a:lnTo>
                      <a:lnTo>
                        <a:pt x="1442" y="539"/>
                      </a:lnTo>
                      <a:lnTo>
                        <a:pt x="1444" y="537"/>
                      </a:lnTo>
                      <a:lnTo>
                        <a:pt x="1446" y="532"/>
                      </a:lnTo>
                      <a:lnTo>
                        <a:pt x="1447" y="531"/>
                      </a:lnTo>
                      <a:lnTo>
                        <a:pt x="1461" y="421"/>
                      </a:lnTo>
                      <a:lnTo>
                        <a:pt x="1468" y="467"/>
                      </a:lnTo>
                      <a:lnTo>
                        <a:pt x="1468" y="517"/>
                      </a:lnTo>
                      <a:lnTo>
                        <a:pt x="1464" y="567"/>
                      </a:lnTo>
                      <a:lnTo>
                        <a:pt x="1459" y="615"/>
                      </a:lnTo>
                      <a:lnTo>
                        <a:pt x="1453" y="637"/>
                      </a:lnTo>
                      <a:lnTo>
                        <a:pt x="1444" y="659"/>
                      </a:lnTo>
                      <a:lnTo>
                        <a:pt x="1435" y="680"/>
                      </a:lnTo>
                      <a:lnTo>
                        <a:pt x="1423" y="700"/>
                      </a:lnTo>
                      <a:lnTo>
                        <a:pt x="1413" y="700"/>
                      </a:lnTo>
                      <a:lnTo>
                        <a:pt x="1405" y="685"/>
                      </a:lnTo>
                      <a:lnTo>
                        <a:pt x="1396" y="669"/>
                      </a:lnTo>
                      <a:lnTo>
                        <a:pt x="1386" y="654"/>
                      </a:lnTo>
                      <a:lnTo>
                        <a:pt x="1376" y="638"/>
                      </a:lnTo>
                      <a:lnTo>
                        <a:pt x="1365" y="623"/>
                      </a:lnTo>
                      <a:lnTo>
                        <a:pt x="1353" y="609"/>
                      </a:lnTo>
                      <a:lnTo>
                        <a:pt x="1341" y="594"/>
                      </a:lnTo>
                      <a:lnTo>
                        <a:pt x="1329" y="580"/>
                      </a:lnTo>
                      <a:lnTo>
                        <a:pt x="1331" y="539"/>
                      </a:lnTo>
                      <a:lnTo>
                        <a:pt x="1334" y="495"/>
                      </a:lnTo>
                      <a:lnTo>
                        <a:pt x="1338" y="452"/>
                      </a:lnTo>
                      <a:lnTo>
                        <a:pt x="1348" y="411"/>
                      </a:lnTo>
                      <a:lnTo>
                        <a:pt x="1346" y="404"/>
                      </a:lnTo>
                      <a:lnTo>
                        <a:pt x="1340" y="397"/>
                      </a:lnTo>
                      <a:lnTo>
                        <a:pt x="1333" y="394"/>
                      </a:lnTo>
                      <a:lnTo>
                        <a:pt x="1326" y="397"/>
                      </a:lnTo>
                      <a:lnTo>
                        <a:pt x="1316" y="411"/>
                      </a:lnTo>
                      <a:lnTo>
                        <a:pt x="1305" y="425"/>
                      </a:lnTo>
                      <a:lnTo>
                        <a:pt x="1295" y="437"/>
                      </a:lnTo>
                      <a:lnTo>
                        <a:pt x="1283" y="447"/>
                      </a:lnTo>
                      <a:lnTo>
                        <a:pt x="1271" y="457"/>
                      </a:lnTo>
                      <a:lnTo>
                        <a:pt x="1257" y="466"/>
                      </a:lnTo>
                      <a:lnTo>
                        <a:pt x="1244" y="474"/>
                      </a:lnTo>
                      <a:lnTo>
                        <a:pt x="1230" y="481"/>
                      </a:lnTo>
                      <a:lnTo>
                        <a:pt x="1215" y="467"/>
                      </a:lnTo>
                      <a:lnTo>
                        <a:pt x="1196" y="452"/>
                      </a:lnTo>
                      <a:lnTo>
                        <a:pt x="1175" y="438"/>
                      </a:lnTo>
                      <a:lnTo>
                        <a:pt x="1155" y="423"/>
                      </a:lnTo>
                      <a:lnTo>
                        <a:pt x="1131" y="407"/>
                      </a:lnTo>
                      <a:lnTo>
                        <a:pt x="1107" y="392"/>
                      </a:lnTo>
                      <a:lnTo>
                        <a:pt x="1083" y="377"/>
                      </a:lnTo>
                      <a:lnTo>
                        <a:pt x="1059" y="363"/>
                      </a:lnTo>
                      <a:lnTo>
                        <a:pt x="1035" y="349"/>
                      </a:lnTo>
                      <a:lnTo>
                        <a:pt x="1013" y="337"/>
                      </a:lnTo>
                      <a:lnTo>
                        <a:pt x="992" y="325"/>
                      </a:lnTo>
                      <a:lnTo>
                        <a:pt x="973" y="315"/>
                      </a:lnTo>
                      <a:lnTo>
                        <a:pt x="956" y="308"/>
                      </a:lnTo>
                      <a:lnTo>
                        <a:pt x="944" y="301"/>
                      </a:lnTo>
                      <a:lnTo>
                        <a:pt x="934" y="298"/>
                      </a:lnTo>
                      <a:lnTo>
                        <a:pt x="927" y="296"/>
                      </a:lnTo>
                      <a:lnTo>
                        <a:pt x="919" y="281"/>
                      </a:lnTo>
                      <a:lnTo>
                        <a:pt x="912" y="264"/>
                      </a:lnTo>
                      <a:lnTo>
                        <a:pt x="905" y="247"/>
                      </a:lnTo>
                      <a:lnTo>
                        <a:pt x="898" y="229"/>
                      </a:lnTo>
                      <a:lnTo>
                        <a:pt x="891" y="212"/>
                      </a:lnTo>
                      <a:lnTo>
                        <a:pt x="883" y="197"/>
                      </a:lnTo>
                      <a:lnTo>
                        <a:pt x="873" y="183"/>
                      </a:lnTo>
                      <a:lnTo>
                        <a:pt x="861" y="170"/>
                      </a:lnTo>
                      <a:lnTo>
                        <a:pt x="849" y="182"/>
                      </a:lnTo>
                      <a:lnTo>
                        <a:pt x="847" y="195"/>
                      </a:lnTo>
                      <a:lnTo>
                        <a:pt x="847" y="212"/>
                      </a:lnTo>
                      <a:lnTo>
                        <a:pt x="847" y="231"/>
                      </a:lnTo>
                      <a:lnTo>
                        <a:pt x="845" y="240"/>
                      </a:lnTo>
                      <a:lnTo>
                        <a:pt x="843" y="248"/>
                      </a:lnTo>
                      <a:lnTo>
                        <a:pt x="842" y="259"/>
                      </a:lnTo>
                      <a:lnTo>
                        <a:pt x="840" y="269"/>
                      </a:lnTo>
                      <a:lnTo>
                        <a:pt x="796" y="255"/>
                      </a:lnTo>
                      <a:lnTo>
                        <a:pt x="749" y="243"/>
                      </a:lnTo>
                      <a:lnTo>
                        <a:pt x="705" y="233"/>
                      </a:lnTo>
                      <a:lnTo>
                        <a:pt x="660" y="224"/>
                      </a:lnTo>
                      <a:lnTo>
                        <a:pt x="618" y="219"/>
                      </a:lnTo>
                      <a:lnTo>
                        <a:pt x="577" y="216"/>
                      </a:lnTo>
                      <a:lnTo>
                        <a:pt x="537" y="212"/>
                      </a:lnTo>
                      <a:lnTo>
                        <a:pt x="501" y="211"/>
                      </a:lnTo>
                      <a:lnTo>
                        <a:pt x="467" y="211"/>
                      </a:lnTo>
                      <a:lnTo>
                        <a:pt x="436" y="211"/>
                      </a:lnTo>
                      <a:lnTo>
                        <a:pt x="409" y="211"/>
                      </a:lnTo>
                      <a:lnTo>
                        <a:pt x="387" y="212"/>
                      </a:lnTo>
                      <a:lnTo>
                        <a:pt x="368" y="214"/>
                      </a:lnTo>
                      <a:lnTo>
                        <a:pt x="354" y="214"/>
                      </a:lnTo>
                      <a:lnTo>
                        <a:pt x="346" y="216"/>
                      </a:lnTo>
                      <a:lnTo>
                        <a:pt x="342" y="216"/>
                      </a:lnTo>
                      <a:lnTo>
                        <a:pt x="320" y="217"/>
                      </a:lnTo>
                      <a:lnTo>
                        <a:pt x="298" y="219"/>
                      </a:lnTo>
                      <a:lnTo>
                        <a:pt x="275" y="221"/>
                      </a:lnTo>
                      <a:lnTo>
                        <a:pt x="253" y="224"/>
                      </a:lnTo>
                      <a:lnTo>
                        <a:pt x="231" y="226"/>
                      </a:lnTo>
                      <a:lnTo>
                        <a:pt x="209" y="229"/>
                      </a:lnTo>
                      <a:lnTo>
                        <a:pt x="187" y="231"/>
                      </a:lnTo>
                      <a:lnTo>
                        <a:pt x="164" y="235"/>
                      </a:lnTo>
                      <a:lnTo>
                        <a:pt x="144" y="240"/>
                      </a:lnTo>
                      <a:lnTo>
                        <a:pt x="122" y="243"/>
                      </a:lnTo>
                      <a:lnTo>
                        <a:pt x="101" y="248"/>
                      </a:lnTo>
                      <a:lnTo>
                        <a:pt x="80" y="255"/>
                      </a:lnTo>
                      <a:lnTo>
                        <a:pt x="60" y="262"/>
                      </a:lnTo>
                      <a:lnTo>
                        <a:pt x="39" y="269"/>
                      </a:lnTo>
                      <a:lnTo>
                        <a:pt x="19" y="277"/>
                      </a:lnTo>
                      <a:lnTo>
                        <a:pt x="0" y="286"/>
                      </a:lnTo>
                      <a:lnTo>
                        <a:pt x="7" y="260"/>
                      </a:lnTo>
                      <a:lnTo>
                        <a:pt x="17" y="235"/>
                      </a:lnTo>
                      <a:lnTo>
                        <a:pt x="29" y="209"/>
                      </a:lnTo>
                      <a:lnTo>
                        <a:pt x="43" y="185"/>
                      </a:lnTo>
                      <a:lnTo>
                        <a:pt x="58" y="159"/>
                      </a:lnTo>
                      <a:lnTo>
                        <a:pt x="75" y="135"/>
                      </a:lnTo>
                      <a:lnTo>
                        <a:pt x="92" y="111"/>
                      </a:lnTo>
                      <a:lnTo>
                        <a:pt x="111" y="89"/>
                      </a:lnTo>
                      <a:lnTo>
                        <a:pt x="108" y="101"/>
                      </a:lnTo>
                      <a:lnTo>
                        <a:pt x="104" y="115"/>
                      </a:lnTo>
                      <a:lnTo>
                        <a:pt x="103" y="125"/>
                      </a:lnTo>
                      <a:lnTo>
                        <a:pt x="103" y="130"/>
                      </a:lnTo>
                      <a:lnTo>
                        <a:pt x="147" y="115"/>
                      </a:lnTo>
                      <a:lnTo>
                        <a:pt x="192" y="99"/>
                      </a:lnTo>
                      <a:lnTo>
                        <a:pt x="236" y="86"/>
                      </a:lnTo>
                      <a:lnTo>
                        <a:pt x="281" y="72"/>
                      </a:lnTo>
                      <a:lnTo>
                        <a:pt x="323" y="60"/>
                      </a:lnTo>
                      <a:lnTo>
                        <a:pt x="364" y="50"/>
                      </a:lnTo>
                      <a:lnTo>
                        <a:pt x="406" y="39"/>
                      </a:lnTo>
                      <a:lnTo>
                        <a:pt x="443" y="31"/>
                      </a:lnTo>
                      <a:lnTo>
                        <a:pt x="481" y="22"/>
                      </a:lnTo>
                      <a:lnTo>
                        <a:pt x="515" y="16"/>
                      </a:lnTo>
                      <a:lnTo>
                        <a:pt x="548" y="10"/>
                      </a:lnTo>
                      <a:lnTo>
                        <a:pt x="577" y="7"/>
                      </a:lnTo>
                      <a:lnTo>
                        <a:pt x="604" y="4"/>
                      </a:lnTo>
                      <a:lnTo>
                        <a:pt x="628" y="2"/>
                      </a:lnTo>
                      <a:lnTo>
                        <a:pt x="647" y="0"/>
                      </a:lnTo>
                      <a:lnTo>
                        <a:pt x="664" y="2"/>
                      </a:lnTo>
                      <a:close/>
                    </a:path>
                  </a:pathLst>
                </a:custGeom>
                <a:solidFill>
                  <a:srgbClr val="FFFFFF"/>
                </a:solidFill>
                <a:ln w="9525">
                  <a:noFill/>
                  <a:round/>
                  <a:headEnd/>
                  <a:tailEnd/>
                </a:ln>
              </p:spPr>
              <p:txBody>
                <a:bodyPr wrap="none" anchor="ctr"/>
                <a:lstStyle/>
                <a:p>
                  <a:endParaRPr lang="en-IN"/>
                </a:p>
              </p:txBody>
            </p:sp>
            <p:sp>
              <p:nvSpPr>
                <p:cNvPr id="1041" name="Freeform 93"/>
                <p:cNvSpPr>
                  <a:spLocks noChangeArrowheads="1"/>
                </p:cNvSpPr>
                <p:nvPr/>
              </p:nvSpPr>
              <p:spPr bwMode="auto">
                <a:xfrm>
                  <a:off x="4457" y="1427"/>
                  <a:ext cx="548" cy="396"/>
                </a:xfrm>
                <a:custGeom>
                  <a:avLst/>
                  <a:gdLst>
                    <a:gd name="T0" fmla="*/ 238 w 1230"/>
                    <a:gd name="T1" fmla="*/ 154 h 1080"/>
                    <a:gd name="T2" fmla="*/ 251 w 1230"/>
                    <a:gd name="T3" fmla="*/ 146 h 1080"/>
                    <a:gd name="T4" fmla="*/ 299 w 1230"/>
                    <a:gd name="T5" fmla="*/ 110 h 1080"/>
                    <a:gd name="T6" fmla="*/ 341 w 1230"/>
                    <a:gd name="T7" fmla="*/ 84 h 1080"/>
                    <a:gd name="T8" fmla="*/ 338 w 1230"/>
                    <a:gd name="T9" fmla="*/ 144 h 1080"/>
                    <a:gd name="T10" fmla="*/ 341 w 1230"/>
                    <a:gd name="T11" fmla="*/ 191 h 1080"/>
                    <a:gd name="T12" fmla="*/ 377 w 1230"/>
                    <a:gd name="T13" fmla="*/ 186 h 1080"/>
                    <a:gd name="T14" fmla="*/ 430 w 1230"/>
                    <a:gd name="T15" fmla="*/ 178 h 1080"/>
                    <a:gd name="T16" fmla="*/ 486 w 1230"/>
                    <a:gd name="T17" fmla="*/ 170 h 1080"/>
                    <a:gd name="T18" fmla="*/ 530 w 1230"/>
                    <a:gd name="T19" fmla="*/ 164 h 1080"/>
                    <a:gd name="T20" fmla="*/ 548 w 1230"/>
                    <a:gd name="T21" fmla="*/ 162 h 1080"/>
                    <a:gd name="T22" fmla="*/ 496 w 1230"/>
                    <a:gd name="T23" fmla="*/ 187 h 1080"/>
                    <a:gd name="T24" fmla="*/ 440 w 1230"/>
                    <a:gd name="T25" fmla="*/ 212 h 1080"/>
                    <a:gd name="T26" fmla="*/ 386 w 1230"/>
                    <a:gd name="T27" fmla="*/ 235 h 1080"/>
                    <a:gd name="T28" fmla="*/ 344 w 1230"/>
                    <a:gd name="T29" fmla="*/ 253 h 1080"/>
                    <a:gd name="T30" fmla="*/ 322 w 1230"/>
                    <a:gd name="T31" fmla="*/ 265 h 1080"/>
                    <a:gd name="T32" fmla="*/ 341 w 1230"/>
                    <a:gd name="T33" fmla="*/ 297 h 1080"/>
                    <a:gd name="T34" fmla="*/ 369 w 1230"/>
                    <a:gd name="T35" fmla="*/ 342 h 1080"/>
                    <a:gd name="T36" fmla="*/ 395 w 1230"/>
                    <a:gd name="T37" fmla="*/ 390 h 1080"/>
                    <a:gd name="T38" fmla="*/ 289 w 1230"/>
                    <a:gd name="T39" fmla="*/ 324 h 1080"/>
                    <a:gd name="T40" fmla="*/ 260 w 1230"/>
                    <a:gd name="T41" fmla="*/ 305 h 1080"/>
                    <a:gd name="T42" fmla="*/ 230 w 1230"/>
                    <a:gd name="T43" fmla="*/ 289 h 1080"/>
                    <a:gd name="T44" fmla="*/ 223 w 1230"/>
                    <a:gd name="T45" fmla="*/ 302 h 1080"/>
                    <a:gd name="T46" fmla="*/ 213 w 1230"/>
                    <a:gd name="T47" fmla="*/ 326 h 1080"/>
                    <a:gd name="T48" fmla="*/ 202 w 1230"/>
                    <a:gd name="T49" fmla="*/ 355 h 1080"/>
                    <a:gd name="T50" fmla="*/ 194 w 1230"/>
                    <a:gd name="T51" fmla="*/ 385 h 1080"/>
                    <a:gd name="T52" fmla="*/ 179 w 1230"/>
                    <a:gd name="T53" fmla="*/ 390 h 1080"/>
                    <a:gd name="T54" fmla="*/ 164 w 1230"/>
                    <a:gd name="T55" fmla="*/ 395 h 1080"/>
                    <a:gd name="T56" fmla="*/ 150 w 1230"/>
                    <a:gd name="T57" fmla="*/ 387 h 1080"/>
                    <a:gd name="T58" fmla="*/ 134 w 1230"/>
                    <a:gd name="T59" fmla="*/ 298 h 1080"/>
                    <a:gd name="T60" fmla="*/ 117 w 1230"/>
                    <a:gd name="T61" fmla="*/ 300 h 1080"/>
                    <a:gd name="T62" fmla="*/ 82 w 1230"/>
                    <a:gd name="T63" fmla="*/ 320 h 1080"/>
                    <a:gd name="T64" fmla="*/ 48 w 1230"/>
                    <a:gd name="T65" fmla="*/ 339 h 1080"/>
                    <a:gd name="T66" fmla="*/ 48 w 1230"/>
                    <a:gd name="T67" fmla="*/ 323 h 1080"/>
                    <a:gd name="T68" fmla="*/ 68 w 1230"/>
                    <a:gd name="T69" fmla="*/ 294 h 1080"/>
                    <a:gd name="T70" fmla="*/ 88 w 1230"/>
                    <a:gd name="T71" fmla="*/ 264 h 1080"/>
                    <a:gd name="T72" fmla="*/ 100 w 1230"/>
                    <a:gd name="T73" fmla="*/ 246 h 1080"/>
                    <a:gd name="T74" fmla="*/ 88 w 1230"/>
                    <a:gd name="T75" fmla="*/ 237 h 1080"/>
                    <a:gd name="T76" fmla="*/ 45 w 1230"/>
                    <a:gd name="T77" fmla="*/ 224 h 1080"/>
                    <a:gd name="T78" fmla="*/ 0 w 1230"/>
                    <a:gd name="T79" fmla="*/ 210 h 1080"/>
                    <a:gd name="T80" fmla="*/ 1 w 1230"/>
                    <a:gd name="T81" fmla="*/ 201 h 1080"/>
                    <a:gd name="T82" fmla="*/ 24 w 1230"/>
                    <a:gd name="T83" fmla="*/ 193 h 1080"/>
                    <a:gd name="T84" fmla="*/ 66 w 1230"/>
                    <a:gd name="T85" fmla="*/ 186 h 1080"/>
                    <a:gd name="T86" fmla="*/ 95 w 1230"/>
                    <a:gd name="T87" fmla="*/ 181 h 1080"/>
                    <a:gd name="T88" fmla="*/ 98 w 1230"/>
                    <a:gd name="T89" fmla="*/ 186 h 1080"/>
                    <a:gd name="T90" fmla="*/ 109 w 1230"/>
                    <a:gd name="T91" fmla="*/ 173 h 1080"/>
                    <a:gd name="T92" fmla="*/ 119 w 1230"/>
                    <a:gd name="T93" fmla="*/ 124 h 1080"/>
                    <a:gd name="T94" fmla="*/ 124 w 1230"/>
                    <a:gd name="T95" fmla="*/ 95 h 1080"/>
                    <a:gd name="T96" fmla="*/ 139 w 1230"/>
                    <a:gd name="T97" fmla="*/ 24 h 1080"/>
                    <a:gd name="T98" fmla="*/ 168 w 1230"/>
                    <a:gd name="T99" fmla="*/ 37 h 1080"/>
                    <a:gd name="T100" fmla="*/ 204 w 1230"/>
                    <a:gd name="T101" fmla="*/ 94 h 1080"/>
                    <a:gd name="T102" fmla="*/ 235 w 1230"/>
                    <a:gd name="T103" fmla="*/ 152 h 10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230"/>
                    <a:gd name="T157" fmla="*/ 0 h 1080"/>
                    <a:gd name="T158" fmla="*/ 1230 w 1230"/>
                    <a:gd name="T159" fmla="*/ 1080 h 10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230" h="1080">
                      <a:moveTo>
                        <a:pt x="528" y="414"/>
                      </a:moveTo>
                      <a:lnTo>
                        <a:pt x="532" y="417"/>
                      </a:lnTo>
                      <a:lnTo>
                        <a:pt x="535" y="419"/>
                      </a:lnTo>
                      <a:lnTo>
                        <a:pt x="539" y="421"/>
                      </a:lnTo>
                      <a:lnTo>
                        <a:pt x="542" y="423"/>
                      </a:lnTo>
                      <a:lnTo>
                        <a:pt x="563" y="399"/>
                      </a:lnTo>
                      <a:lnTo>
                        <a:pt x="595" y="368"/>
                      </a:lnTo>
                      <a:lnTo>
                        <a:pt x="633" y="335"/>
                      </a:lnTo>
                      <a:lnTo>
                        <a:pt x="672" y="301"/>
                      </a:lnTo>
                      <a:lnTo>
                        <a:pt x="711" y="272"/>
                      </a:lnTo>
                      <a:lnTo>
                        <a:pt x="744" y="246"/>
                      </a:lnTo>
                      <a:lnTo>
                        <a:pt x="766" y="229"/>
                      </a:lnTo>
                      <a:lnTo>
                        <a:pt x="775" y="222"/>
                      </a:lnTo>
                      <a:lnTo>
                        <a:pt x="766" y="293"/>
                      </a:lnTo>
                      <a:lnTo>
                        <a:pt x="758" y="392"/>
                      </a:lnTo>
                      <a:lnTo>
                        <a:pt x="753" y="481"/>
                      </a:lnTo>
                      <a:lnTo>
                        <a:pt x="754" y="522"/>
                      </a:lnTo>
                      <a:lnTo>
                        <a:pt x="766" y="520"/>
                      </a:lnTo>
                      <a:lnTo>
                        <a:pt x="787" y="517"/>
                      </a:lnTo>
                      <a:lnTo>
                        <a:pt x="814" y="512"/>
                      </a:lnTo>
                      <a:lnTo>
                        <a:pt x="847" y="506"/>
                      </a:lnTo>
                      <a:lnTo>
                        <a:pt x="884" y="500"/>
                      </a:lnTo>
                      <a:lnTo>
                        <a:pt x="924" y="493"/>
                      </a:lnTo>
                      <a:lnTo>
                        <a:pt x="965" y="486"/>
                      </a:lnTo>
                      <a:lnTo>
                        <a:pt x="1007" y="479"/>
                      </a:lnTo>
                      <a:lnTo>
                        <a:pt x="1050" y="472"/>
                      </a:lnTo>
                      <a:lnTo>
                        <a:pt x="1091" y="465"/>
                      </a:lnTo>
                      <a:lnTo>
                        <a:pt x="1129" y="459"/>
                      </a:lnTo>
                      <a:lnTo>
                        <a:pt x="1161" y="453"/>
                      </a:lnTo>
                      <a:lnTo>
                        <a:pt x="1189" y="448"/>
                      </a:lnTo>
                      <a:lnTo>
                        <a:pt x="1211" y="445"/>
                      </a:lnTo>
                      <a:lnTo>
                        <a:pt x="1225" y="441"/>
                      </a:lnTo>
                      <a:lnTo>
                        <a:pt x="1230" y="441"/>
                      </a:lnTo>
                      <a:lnTo>
                        <a:pt x="1194" y="464"/>
                      </a:lnTo>
                      <a:lnTo>
                        <a:pt x="1155" y="488"/>
                      </a:lnTo>
                      <a:lnTo>
                        <a:pt x="1114" y="510"/>
                      </a:lnTo>
                      <a:lnTo>
                        <a:pt x="1071" y="534"/>
                      </a:lnTo>
                      <a:lnTo>
                        <a:pt x="1028" y="556"/>
                      </a:lnTo>
                      <a:lnTo>
                        <a:pt x="987" y="578"/>
                      </a:lnTo>
                      <a:lnTo>
                        <a:pt x="944" y="601"/>
                      </a:lnTo>
                      <a:lnTo>
                        <a:pt x="905" y="621"/>
                      </a:lnTo>
                      <a:lnTo>
                        <a:pt x="867" y="640"/>
                      </a:lnTo>
                      <a:lnTo>
                        <a:pt x="831" y="659"/>
                      </a:lnTo>
                      <a:lnTo>
                        <a:pt x="800" y="674"/>
                      </a:lnTo>
                      <a:lnTo>
                        <a:pt x="773" y="690"/>
                      </a:lnTo>
                      <a:lnTo>
                        <a:pt x="751" y="703"/>
                      </a:lnTo>
                      <a:lnTo>
                        <a:pt x="734" y="714"/>
                      </a:lnTo>
                      <a:lnTo>
                        <a:pt x="723" y="722"/>
                      </a:lnTo>
                      <a:lnTo>
                        <a:pt x="720" y="729"/>
                      </a:lnTo>
                      <a:lnTo>
                        <a:pt x="744" y="770"/>
                      </a:lnTo>
                      <a:lnTo>
                        <a:pt x="766" y="811"/>
                      </a:lnTo>
                      <a:lnTo>
                        <a:pt x="787" y="852"/>
                      </a:lnTo>
                      <a:lnTo>
                        <a:pt x="807" y="893"/>
                      </a:lnTo>
                      <a:lnTo>
                        <a:pt x="828" y="934"/>
                      </a:lnTo>
                      <a:lnTo>
                        <a:pt x="847" y="977"/>
                      </a:lnTo>
                      <a:lnTo>
                        <a:pt x="867" y="1020"/>
                      </a:lnTo>
                      <a:lnTo>
                        <a:pt x="886" y="1063"/>
                      </a:lnTo>
                      <a:lnTo>
                        <a:pt x="691" y="919"/>
                      </a:lnTo>
                      <a:lnTo>
                        <a:pt x="670" y="902"/>
                      </a:lnTo>
                      <a:lnTo>
                        <a:pt x="648" y="885"/>
                      </a:lnTo>
                      <a:lnTo>
                        <a:pt x="628" y="868"/>
                      </a:lnTo>
                      <a:lnTo>
                        <a:pt x="605" y="850"/>
                      </a:lnTo>
                      <a:lnTo>
                        <a:pt x="583" y="833"/>
                      </a:lnTo>
                      <a:lnTo>
                        <a:pt x="561" y="818"/>
                      </a:lnTo>
                      <a:lnTo>
                        <a:pt x="539" y="803"/>
                      </a:lnTo>
                      <a:lnTo>
                        <a:pt x="516" y="789"/>
                      </a:lnTo>
                      <a:lnTo>
                        <a:pt x="510" y="799"/>
                      </a:lnTo>
                      <a:lnTo>
                        <a:pt x="504" y="811"/>
                      </a:lnTo>
                      <a:lnTo>
                        <a:pt x="501" y="823"/>
                      </a:lnTo>
                      <a:lnTo>
                        <a:pt x="496" y="835"/>
                      </a:lnTo>
                      <a:lnTo>
                        <a:pt x="487" y="861"/>
                      </a:lnTo>
                      <a:lnTo>
                        <a:pt x="479" y="888"/>
                      </a:lnTo>
                      <a:lnTo>
                        <a:pt x="470" y="915"/>
                      </a:lnTo>
                      <a:lnTo>
                        <a:pt x="462" y="941"/>
                      </a:lnTo>
                      <a:lnTo>
                        <a:pt x="453" y="969"/>
                      </a:lnTo>
                      <a:lnTo>
                        <a:pt x="446" y="996"/>
                      </a:lnTo>
                      <a:lnTo>
                        <a:pt x="439" y="1023"/>
                      </a:lnTo>
                      <a:lnTo>
                        <a:pt x="436" y="1049"/>
                      </a:lnTo>
                      <a:lnTo>
                        <a:pt x="424" y="1054"/>
                      </a:lnTo>
                      <a:lnTo>
                        <a:pt x="412" y="1059"/>
                      </a:lnTo>
                      <a:lnTo>
                        <a:pt x="402" y="1064"/>
                      </a:lnTo>
                      <a:lnTo>
                        <a:pt x="390" y="1068"/>
                      </a:lnTo>
                      <a:lnTo>
                        <a:pt x="378" y="1073"/>
                      </a:lnTo>
                      <a:lnTo>
                        <a:pt x="368" y="1076"/>
                      </a:lnTo>
                      <a:lnTo>
                        <a:pt x="356" y="1078"/>
                      </a:lnTo>
                      <a:lnTo>
                        <a:pt x="344" y="1080"/>
                      </a:lnTo>
                      <a:lnTo>
                        <a:pt x="337" y="1056"/>
                      </a:lnTo>
                      <a:lnTo>
                        <a:pt x="301" y="828"/>
                      </a:lnTo>
                      <a:lnTo>
                        <a:pt x="303" y="821"/>
                      </a:lnTo>
                      <a:lnTo>
                        <a:pt x="301" y="813"/>
                      </a:lnTo>
                      <a:lnTo>
                        <a:pt x="296" y="806"/>
                      </a:lnTo>
                      <a:lnTo>
                        <a:pt x="287" y="801"/>
                      </a:lnTo>
                      <a:lnTo>
                        <a:pt x="262" y="818"/>
                      </a:lnTo>
                      <a:lnTo>
                        <a:pt x="236" y="837"/>
                      </a:lnTo>
                      <a:lnTo>
                        <a:pt x="210" y="856"/>
                      </a:lnTo>
                      <a:lnTo>
                        <a:pt x="185" y="874"/>
                      </a:lnTo>
                      <a:lnTo>
                        <a:pt x="159" y="892"/>
                      </a:lnTo>
                      <a:lnTo>
                        <a:pt x="133" y="909"/>
                      </a:lnTo>
                      <a:lnTo>
                        <a:pt x="108" y="924"/>
                      </a:lnTo>
                      <a:lnTo>
                        <a:pt x="82" y="936"/>
                      </a:lnTo>
                      <a:lnTo>
                        <a:pt x="94" y="909"/>
                      </a:lnTo>
                      <a:lnTo>
                        <a:pt x="108" y="881"/>
                      </a:lnTo>
                      <a:lnTo>
                        <a:pt x="123" y="854"/>
                      </a:lnTo>
                      <a:lnTo>
                        <a:pt x="137" y="826"/>
                      </a:lnTo>
                      <a:lnTo>
                        <a:pt x="152" y="801"/>
                      </a:lnTo>
                      <a:lnTo>
                        <a:pt x="167" y="773"/>
                      </a:lnTo>
                      <a:lnTo>
                        <a:pt x="183" y="746"/>
                      </a:lnTo>
                      <a:lnTo>
                        <a:pt x="198" y="720"/>
                      </a:lnTo>
                      <a:lnTo>
                        <a:pt x="205" y="703"/>
                      </a:lnTo>
                      <a:lnTo>
                        <a:pt x="215" y="688"/>
                      </a:lnTo>
                      <a:lnTo>
                        <a:pt x="224" y="672"/>
                      </a:lnTo>
                      <a:lnTo>
                        <a:pt x="227" y="655"/>
                      </a:lnTo>
                      <a:lnTo>
                        <a:pt x="219" y="654"/>
                      </a:lnTo>
                      <a:lnTo>
                        <a:pt x="198" y="647"/>
                      </a:lnTo>
                      <a:lnTo>
                        <a:pt x="171" y="637"/>
                      </a:lnTo>
                      <a:lnTo>
                        <a:pt x="137" y="625"/>
                      </a:lnTo>
                      <a:lnTo>
                        <a:pt x="101" y="611"/>
                      </a:lnTo>
                      <a:lnTo>
                        <a:pt x="65" y="597"/>
                      </a:lnTo>
                      <a:lnTo>
                        <a:pt x="29" y="585"/>
                      </a:lnTo>
                      <a:lnTo>
                        <a:pt x="0" y="573"/>
                      </a:lnTo>
                      <a:lnTo>
                        <a:pt x="0" y="566"/>
                      </a:lnTo>
                      <a:lnTo>
                        <a:pt x="0" y="558"/>
                      </a:lnTo>
                      <a:lnTo>
                        <a:pt x="2" y="548"/>
                      </a:lnTo>
                      <a:lnTo>
                        <a:pt x="3" y="539"/>
                      </a:lnTo>
                      <a:lnTo>
                        <a:pt x="25" y="532"/>
                      </a:lnTo>
                      <a:lnTo>
                        <a:pt x="53" y="525"/>
                      </a:lnTo>
                      <a:lnTo>
                        <a:pt x="84" y="518"/>
                      </a:lnTo>
                      <a:lnTo>
                        <a:pt x="116" y="512"/>
                      </a:lnTo>
                      <a:lnTo>
                        <a:pt x="149" y="506"/>
                      </a:lnTo>
                      <a:lnTo>
                        <a:pt x="176" y="501"/>
                      </a:lnTo>
                      <a:lnTo>
                        <a:pt x="200" y="498"/>
                      </a:lnTo>
                      <a:lnTo>
                        <a:pt x="214" y="494"/>
                      </a:lnTo>
                      <a:lnTo>
                        <a:pt x="217" y="500"/>
                      </a:lnTo>
                      <a:lnTo>
                        <a:pt x="219" y="505"/>
                      </a:lnTo>
                      <a:lnTo>
                        <a:pt x="220" y="508"/>
                      </a:lnTo>
                      <a:lnTo>
                        <a:pt x="226" y="510"/>
                      </a:lnTo>
                      <a:lnTo>
                        <a:pt x="234" y="500"/>
                      </a:lnTo>
                      <a:lnTo>
                        <a:pt x="244" y="471"/>
                      </a:lnTo>
                      <a:lnTo>
                        <a:pt x="253" y="431"/>
                      </a:lnTo>
                      <a:lnTo>
                        <a:pt x="262" y="385"/>
                      </a:lnTo>
                      <a:lnTo>
                        <a:pt x="268" y="339"/>
                      </a:lnTo>
                      <a:lnTo>
                        <a:pt x="274" y="299"/>
                      </a:lnTo>
                      <a:lnTo>
                        <a:pt x="277" y="270"/>
                      </a:lnTo>
                      <a:lnTo>
                        <a:pt x="279" y="260"/>
                      </a:lnTo>
                      <a:lnTo>
                        <a:pt x="287" y="195"/>
                      </a:lnTo>
                      <a:lnTo>
                        <a:pt x="299" y="130"/>
                      </a:lnTo>
                      <a:lnTo>
                        <a:pt x="311" y="65"/>
                      </a:lnTo>
                      <a:lnTo>
                        <a:pt x="321" y="0"/>
                      </a:lnTo>
                      <a:lnTo>
                        <a:pt x="351" y="51"/>
                      </a:lnTo>
                      <a:lnTo>
                        <a:pt x="378" y="101"/>
                      </a:lnTo>
                      <a:lnTo>
                        <a:pt x="405" y="152"/>
                      </a:lnTo>
                      <a:lnTo>
                        <a:pt x="431" y="204"/>
                      </a:lnTo>
                      <a:lnTo>
                        <a:pt x="457" y="257"/>
                      </a:lnTo>
                      <a:lnTo>
                        <a:pt x="482" y="308"/>
                      </a:lnTo>
                      <a:lnTo>
                        <a:pt x="506" y="361"/>
                      </a:lnTo>
                      <a:lnTo>
                        <a:pt x="528" y="414"/>
                      </a:lnTo>
                      <a:close/>
                    </a:path>
                  </a:pathLst>
                </a:custGeom>
                <a:solidFill>
                  <a:srgbClr val="FF4C00"/>
                </a:solidFill>
                <a:ln w="9525">
                  <a:noFill/>
                  <a:round/>
                  <a:headEnd/>
                  <a:tailEnd/>
                </a:ln>
              </p:spPr>
              <p:txBody>
                <a:bodyPr wrap="none" anchor="ctr"/>
                <a:lstStyle/>
                <a:p>
                  <a:endParaRPr lang="en-IN"/>
                </a:p>
              </p:txBody>
            </p:sp>
            <p:sp>
              <p:nvSpPr>
                <p:cNvPr id="1042" name="Freeform 94"/>
                <p:cNvSpPr>
                  <a:spLocks noChangeArrowheads="1"/>
                </p:cNvSpPr>
                <p:nvPr/>
              </p:nvSpPr>
              <p:spPr bwMode="auto">
                <a:xfrm>
                  <a:off x="4214" y="1430"/>
                  <a:ext cx="370" cy="86"/>
                </a:xfrm>
                <a:custGeom>
                  <a:avLst/>
                  <a:gdLst>
                    <a:gd name="T0" fmla="*/ 360 w 833"/>
                    <a:gd name="T1" fmla="*/ 86 h 232"/>
                    <a:gd name="T2" fmla="*/ 218 w 833"/>
                    <a:gd name="T3" fmla="*/ 16 h 232"/>
                    <a:gd name="T4" fmla="*/ 201 w 833"/>
                    <a:gd name="T5" fmla="*/ 32 h 232"/>
                    <a:gd name="T6" fmla="*/ 184 w 833"/>
                    <a:gd name="T7" fmla="*/ 47 h 232"/>
                    <a:gd name="T8" fmla="*/ 167 w 833"/>
                    <a:gd name="T9" fmla="*/ 63 h 232"/>
                    <a:gd name="T10" fmla="*/ 154 w 833"/>
                    <a:gd name="T11" fmla="*/ 70 h 232"/>
                    <a:gd name="T12" fmla="*/ 147 w 833"/>
                    <a:gd name="T13" fmla="*/ 67 h 232"/>
                    <a:gd name="T14" fmla="*/ 140 w 833"/>
                    <a:gd name="T15" fmla="*/ 65 h 232"/>
                    <a:gd name="T16" fmla="*/ 132 w 833"/>
                    <a:gd name="T17" fmla="*/ 63 h 232"/>
                    <a:gd name="T18" fmla="*/ 122 w 833"/>
                    <a:gd name="T19" fmla="*/ 61 h 232"/>
                    <a:gd name="T20" fmla="*/ 109 w 833"/>
                    <a:gd name="T21" fmla="*/ 58 h 232"/>
                    <a:gd name="T22" fmla="*/ 94 w 833"/>
                    <a:gd name="T23" fmla="*/ 57 h 232"/>
                    <a:gd name="T24" fmla="*/ 81 w 833"/>
                    <a:gd name="T25" fmla="*/ 58 h 232"/>
                    <a:gd name="T26" fmla="*/ 66 w 833"/>
                    <a:gd name="T27" fmla="*/ 56 h 232"/>
                    <a:gd name="T28" fmla="*/ 46 w 833"/>
                    <a:gd name="T29" fmla="*/ 49 h 232"/>
                    <a:gd name="T30" fmla="*/ 28 w 833"/>
                    <a:gd name="T31" fmla="*/ 43 h 232"/>
                    <a:gd name="T32" fmla="*/ 9 w 833"/>
                    <a:gd name="T33" fmla="*/ 36 h 232"/>
                    <a:gd name="T34" fmla="*/ 11 w 833"/>
                    <a:gd name="T35" fmla="*/ 28 h 232"/>
                    <a:gd name="T36" fmla="*/ 32 w 833"/>
                    <a:gd name="T37" fmla="*/ 20 h 232"/>
                    <a:gd name="T38" fmla="*/ 55 w 833"/>
                    <a:gd name="T39" fmla="*/ 14 h 232"/>
                    <a:gd name="T40" fmla="*/ 78 w 833"/>
                    <a:gd name="T41" fmla="*/ 10 h 232"/>
                    <a:gd name="T42" fmla="*/ 102 w 833"/>
                    <a:gd name="T43" fmla="*/ 7 h 232"/>
                    <a:gd name="T44" fmla="*/ 126 w 833"/>
                    <a:gd name="T45" fmla="*/ 5 h 232"/>
                    <a:gd name="T46" fmla="*/ 151 w 833"/>
                    <a:gd name="T47" fmla="*/ 4 h 232"/>
                    <a:gd name="T48" fmla="*/ 175 w 833"/>
                    <a:gd name="T49" fmla="*/ 2 h 232"/>
                    <a:gd name="T50" fmla="*/ 199 w 833"/>
                    <a:gd name="T51" fmla="*/ 0 h 232"/>
                    <a:gd name="T52" fmla="*/ 223 w 833"/>
                    <a:gd name="T53" fmla="*/ 0 h 232"/>
                    <a:gd name="T54" fmla="*/ 247 w 833"/>
                    <a:gd name="T55" fmla="*/ 0 h 232"/>
                    <a:gd name="T56" fmla="*/ 271 w 833"/>
                    <a:gd name="T57" fmla="*/ 3 h 232"/>
                    <a:gd name="T58" fmla="*/ 293 w 833"/>
                    <a:gd name="T59" fmla="*/ 6 h 232"/>
                    <a:gd name="T60" fmla="*/ 316 w 833"/>
                    <a:gd name="T61" fmla="*/ 11 h 232"/>
                    <a:gd name="T62" fmla="*/ 338 w 833"/>
                    <a:gd name="T63" fmla="*/ 16 h 232"/>
                    <a:gd name="T64" fmla="*/ 359 w 833"/>
                    <a:gd name="T65" fmla="*/ 22 h 2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33"/>
                    <a:gd name="T100" fmla="*/ 0 h 232"/>
                    <a:gd name="T101" fmla="*/ 833 w 833"/>
                    <a:gd name="T102" fmla="*/ 232 h 2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33" h="232">
                      <a:moveTo>
                        <a:pt x="833" y="68"/>
                      </a:moveTo>
                      <a:lnTo>
                        <a:pt x="811" y="232"/>
                      </a:lnTo>
                      <a:lnTo>
                        <a:pt x="510" y="22"/>
                      </a:lnTo>
                      <a:lnTo>
                        <a:pt x="491" y="43"/>
                      </a:lnTo>
                      <a:lnTo>
                        <a:pt x="472" y="63"/>
                      </a:lnTo>
                      <a:lnTo>
                        <a:pt x="453" y="85"/>
                      </a:lnTo>
                      <a:lnTo>
                        <a:pt x="433" y="106"/>
                      </a:lnTo>
                      <a:lnTo>
                        <a:pt x="414" y="128"/>
                      </a:lnTo>
                      <a:lnTo>
                        <a:pt x="394" y="150"/>
                      </a:lnTo>
                      <a:lnTo>
                        <a:pt x="375" y="171"/>
                      </a:lnTo>
                      <a:lnTo>
                        <a:pt x="354" y="191"/>
                      </a:lnTo>
                      <a:lnTo>
                        <a:pt x="347" y="188"/>
                      </a:lnTo>
                      <a:lnTo>
                        <a:pt x="339" y="185"/>
                      </a:lnTo>
                      <a:lnTo>
                        <a:pt x="332" y="181"/>
                      </a:lnTo>
                      <a:lnTo>
                        <a:pt x="323" y="179"/>
                      </a:lnTo>
                      <a:lnTo>
                        <a:pt x="315" y="176"/>
                      </a:lnTo>
                      <a:lnTo>
                        <a:pt x="306" y="173"/>
                      </a:lnTo>
                      <a:lnTo>
                        <a:pt x="298" y="171"/>
                      </a:lnTo>
                      <a:lnTo>
                        <a:pt x="289" y="167"/>
                      </a:lnTo>
                      <a:lnTo>
                        <a:pt x="275" y="164"/>
                      </a:lnTo>
                      <a:lnTo>
                        <a:pt x="260" y="161"/>
                      </a:lnTo>
                      <a:lnTo>
                        <a:pt x="245" y="157"/>
                      </a:lnTo>
                      <a:lnTo>
                        <a:pt x="228" y="155"/>
                      </a:lnTo>
                      <a:lnTo>
                        <a:pt x="212" y="154"/>
                      </a:lnTo>
                      <a:lnTo>
                        <a:pt x="197" y="155"/>
                      </a:lnTo>
                      <a:lnTo>
                        <a:pt x="183" y="157"/>
                      </a:lnTo>
                      <a:lnTo>
                        <a:pt x="169" y="161"/>
                      </a:lnTo>
                      <a:lnTo>
                        <a:pt x="149" y="152"/>
                      </a:lnTo>
                      <a:lnTo>
                        <a:pt x="127" y="143"/>
                      </a:lnTo>
                      <a:lnTo>
                        <a:pt x="104" y="133"/>
                      </a:lnTo>
                      <a:lnTo>
                        <a:pt x="82" y="125"/>
                      </a:lnTo>
                      <a:lnTo>
                        <a:pt x="62" y="116"/>
                      </a:lnTo>
                      <a:lnTo>
                        <a:pt x="39" y="106"/>
                      </a:lnTo>
                      <a:lnTo>
                        <a:pt x="21" y="97"/>
                      </a:lnTo>
                      <a:lnTo>
                        <a:pt x="0" y="87"/>
                      </a:lnTo>
                      <a:lnTo>
                        <a:pt x="24" y="75"/>
                      </a:lnTo>
                      <a:lnTo>
                        <a:pt x="48" y="63"/>
                      </a:lnTo>
                      <a:lnTo>
                        <a:pt x="72" y="55"/>
                      </a:lnTo>
                      <a:lnTo>
                        <a:pt x="98" y="46"/>
                      </a:lnTo>
                      <a:lnTo>
                        <a:pt x="123" y="39"/>
                      </a:lnTo>
                      <a:lnTo>
                        <a:pt x="149" y="32"/>
                      </a:lnTo>
                      <a:lnTo>
                        <a:pt x="176" y="27"/>
                      </a:lnTo>
                      <a:lnTo>
                        <a:pt x="202" y="24"/>
                      </a:lnTo>
                      <a:lnTo>
                        <a:pt x="229" y="20"/>
                      </a:lnTo>
                      <a:lnTo>
                        <a:pt x="257" y="17"/>
                      </a:lnTo>
                      <a:lnTo>
                        <a:pt x="284" y="13"/>
                      </a:lnTo>
                      <a:lnTo>
                        <a:pt x="311" y="12"/>
                      </a:lnTo>
                      <a:lnTo>
                        <a:pt x="339" y="10"/>
                      </a:lnTo>
                      <a:lnTo>
                        <a:pt x="366" y="7"/>
                      </a:lnTo>
                      <a:lnTo>
                        <a:pt x="394" y="5"/>
                      </a:lnTo>
                      <a:lnTo>
                        <a:pt x="421" y="3"/>
                      </a:lnTo>
                      <a:lnTo>
                        <a:pt x="448" y="1"/>
                      </a:lnTo>
                      <a:lnTo>
                        <a:pt x="476" y="0"/>
                      </a:lnTo>
                      <a:lnTo>
                        <a:pt x="503" y="0"/>
                      </a:lnTo>
                      <a:lnTo>
                        <a:pt x="529" y="0"/>
                      </a:lnTo>
                      <a:lnTo>
                        <a:pt x="556" y="1"/>
                      </a:lnTo>
                      <a:lnTo>
                        <a:pt x="582" y="5"/>
                      </a:lnTo>
                      <a:lnTo>
                        <a:pt x="609" y="8"/>
                      </a:lnTo>
                      <a:lnTo>
                        <a:pt x="635" y="12"/>
                      </a:lnTo>
                      <a:lnTo>
                        <a:pt x="660" y="17"/>
                      </a:lnTo>
                      <a:lnTo>
                        <a:pt x="686" y="22"/>
                      </a:lnTo>
                      <a:lnTo>
                        <a:pt x="712" y="29"/>
                      </a:lnTo>
                      <a:lnTo>
                        <a:pt x="737" y="36"/>
                      </a:lnTo>
                      <a:lnTo>
                        <a:pt x="761" y="43"/>
                      </a:lnTo>
                      <a:lnTo>
                        <a:pt x="785" y="51"/>
                      </a:lnTo>
                      <a:lnTo>
                        <a:pt x="809" y="60"/>
                      </a:lnTo>
                      <a:lnTo>
                        <a:pt x="833" y="68"/>
                      </a:lnTo>
                      <a:close/>
                    </a:path>
                  </a:pathLst>
                </a:custGeom>
                <a:solidFill>
                  <a:srgbClr val="000000"/>
                </a:solidFill>
                <a:ln w="9525">
                  <a:noFill/>
                  <a:round/>
                  <a:headEnd/>
                  <a:tailEnd/>
                </a:ln>
              </p:spPr>
              <p:txBody>
                <a:bodyPr wrap="none" anchor="ctr"/>
                <a:lstStyle/>
                <a:p>
                  <a:endParaRPr lang="en-IN"/>
                </a:p>
              </p:txBody>
            </p:sp>
            <p:sp>
              <p:nvSpPr>
                <p:cNvPr id="1043" name="Freeform 95"/>
                <p:cNvSpPr>
                  <a:spLocks noChangeArrowheads="1"/>
                </p:cNvSpPr>
                <p:nvPr/>
              </p:nvSpPr>
              <p:spPr bwMode="auto">
                <a:xfrm>
                  <a:off x="4383" y="1451"/>
                  <a:ext cx="97" cy="166"/>
                </a:xfrm>
                <a:custGeom>
                  <a:avLst/>
                  <a:gdLst>
                    <a:gd name="T0" fmla="*/ 65 w 219"/>
                    <a:gd name="T1" fmla="*/ 35 h 452"/>
                    <a:gd name="T2" fmla="*/ 97 w 219"/>
                    <a:gd name="T3" fmla="*/ 160 h 452"/>
                    <a:gd name="T4" fmla="*/ 93 w 219"/>
                    <a:gd name="T5" fmla="*/ 163 h 452"/>
                    <a:gd name="T6" fmla="*/ 88 w 219"/>
                    <a:gd name="T7" fmla="*/ 165 h 452"/>
                    <a:gd name="T8" fmla="*/ 82 w 219"/>
                    <a:gd name="T9" fmla="*/ 165 h 452"/>
                    <a:gd name="T10" fmla="*/ 76 w 219"/>
                    <a:gd name="T11" fmla="*/ 166 h 452"/>
                    <a:gd name="T12" fmla="*/ 74 w 219"/>
                    <a:gd name="T13" fmla="*/ 150 h 452"/>
                    <a:gd name="T14" fmla="*/ 70 w 219"/>
                    <a:gd name="T15" fmla="*/ 133 h 452"/>
                    <a:gd name="T16" fmla="*/ 65 w 219"/>
                    <a:gd name="T17" fmla="*/ 118 h 452"/>
                    <a:gd name="T18" fmla="*/ 56 w 219"/>
                    <a:gd name="T19" fmla="*/ 102 h 452"/>
                    <a:gd name="T20" fmla="*/ 46 w 219"/>
                    <a:gd name="T21" fmla="*/ 89 h 452"/>
                    <a:gd name="T22" fmla="*/ 33 w 219"/>
                    <a:gd name="T23" fmla="*/ 76 h 452"/>
                    <a:gd name="T24" fmla="*/ 17 w 219"/>
                    <a:gd name="T25" fmla="*/ 65 h 452"/>
                    <a:gd name="T26" fmla="*/ 0 w 219"/>
                    <a:gd name="T27" fmla="*/ 55 h 452"/>
                    <a:gd name="T28" fmla="*/ 7 w 219"/>
                    <a:gd name="T29" fmla="*/ 48 h 452"/>
                    <a:gd name="T30" fmla="*/ 14 w 219"/>
                    <a:gd name="T31" fmla="*/ 42 h 452"/>
                    <a:gd name="T32" fmla="*/ 21 w 219"/>
                    <a:gd name="T33" fmla="*/ 35 h 452"/>
                    <a:gd name="T34" fmla="*/ 29 w 219"/>
                    <a:gd name="T35" fmla="*/ 28 h 452"/>
                    <a:gd name="T36" fmla="*/ 36 w 219"/>
                    <a:gd name="T37" fmla="*/ 21 h 452"/>
                    <a:gd name="T38" fmla="*/ 44 w 219"/>
                    <a:gd name="T39" fmla="*/ 14 h 452"/>
                    <a:gd name="T40" fmla="*/ 51 w 219"/>
                    <a:gd name="T41" fmla="*/ 7 h 452"/>
                    <a:gd name="T42" fmla="*/ 58 w 219"/>
                    <a:gd name="T43" fmla="*/ 0 h 452"/>
                    <a:gd name="T44" fmla="*/ 61 w 219"/>
                    <a:gd name="T45" fmla="*/ 9 h 452"/>
                    <a:gd name="T46" fmla="*/ 62 w 219"/>
                    <a:gd name="T47" fmla="*/ 18 h 452"/>
                    <a:gd name="T48" fmla="*/ 64 w 219"/>
                    <a:gd name="T49" fmla="*/ 26 h 452"/>
                    <a:gd name="T50" fmla="*/ 65 w 219"/>
                    <a:gd name="T51" fmla="*/ 35 h 45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19"/>
                    <a:gd name="T79" fmla="*/ 0 h 452"/>
                    <a:gd name="T80" fmla="*/ 219 w 219"/>
                    <a:gd name="T81" fmla="*/ 452 h 45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19" h="452">
                      <a:moveTo>
                        <a:pt x="147" y="96"/>
                      </a:moveTo>
                      <a:lnTo>
                        <a:pt x="219" y="435"/>
                      </a:lnTo>
                      <a:lnTo>
                        <a:pt x="211" y="445"/>
                      </a:lnTo>
                      <a:lnTo>
                        <a:pt x="199" y="449"/>
                      </a:lnTo>
                      <a:lnTo>
                        <a:pt x="185" y="450"/>
                      </a:lnTo>
                      <a:lnTo>
                        <a:pt x="171" y="452"/>
                      </a:lnTo>
                      <a:lnTo>
                        <a:pt x="168" y="408"/>
                      </a:lnTo>
                      <a:lnTo>
                        <a:pt x="159" y="363"/>
                      </a:lnTo>
                      <a:lnTo>
                        <a:pt x="146" y="320"/>
                      </a:lnTo>
                      <a:lnTo>
                        <a:pt x="127" y="279"/>
                      </a:lnTo>
                      <a:lnTo>
                        <a:pt x="103" y="242"/>
                      </a:lnTo>
                      <a:lnTo>
                        <a:pt x="74" y="207"/>
                      </a:lnTo>
                      <a:lnTo>
                        <a:pt x="39" y="176"/>
                      </a:lnTo>
                      <a:lnTo>
                        <a:pt x="0" y="151"/>
                      </a:lnTo>
                      <a:lnTo>
                        <a:pt x="16" y="132"/>
                      </a:lnTo>
                      <a:lnTo>
                        <a:pt x="31" y="113"/>
                      </a:lnTo>
                      <a:lnTo>
                        <a:pt x="48" y="94"/>
                      </a:lnTo>
                      <a:lnTo>
                        <a:pt x="65" y="76"/>
                      </a:lnTo>
                      <a:lnTo>
                        <a:pt x="82" y="57"/>
                      </a:lnTo>
                      <a:lnTo>
                        <a:pt x="99" y="38"/>
                      </a:lnTo>
                      <a:lnTo>
                        <a:pt x="115" y="19"/>
                      </a:lnTo>
                      <a:lnTo>
                        <a:pt x="130" y="0"/>
                      </a:lnTo>
                      <a:lnTo>
                        <a:pt x="137" y="24"/>
                      </a:lnTo>
                      <a:lnTo>
                        <a:pt x="140" y="48"/>
                      </a:lnTo>
                      <a:lnTo>
                        <a:pt x="144" y="72"/>
                      </a:lnTo>
                      <a:lnTo>
                        <a:pt x="147" y="96"/>
                      </a:lnTo>
                      <a:close/>
                    </a:path>
                  </a:pathLst>
                </a:custGeom>
                <a:solidFill>
                  <a:srgbClr val="00FF72"/>
                </a:solidFill>
                <a:ln w="9525">
                  <a:noFill/>
                  <a:round/>
                  <a:headEnd/>
                  <a:tailEnd/>
                </a:ln>
              </p:spPr>
              <p:txBody>
                <a:bodyPr wrap="none" anchor="ctr"/>
                <a:lstStyle/>
                <a:p>
                  <a:endParaRPr lang="en-IN"/>
                </a:p>
              </p:txBody>
            </p:sp>
            <p:sp>
              <p:nvSpPr>
                <p:cNvPr id="1044" name="Freeform 96"/>
                <p:cNvSpPr>
                  <a:spLocks noChangeArrowheads="1"/>
                </p:cNvSpPr>
                <p:nvPr/>
              </p:nvSpPr>
              <p:spPr bwMode="auto">
                <a:xfrm>
                  <a:off x="4074" y="1449"/>
                  <a:ext cx="201" cy="149"/>
                </a:xfrm>
                <a:custGeom>
                  <a:avLst/>
                  <a:gdLst>
                    <a:gd name="T0" fmla="*/ 79 w 452"/>
                    <a:gd name="T1" fmla="*/ 0 h 405"/>
                    <a:gd name="T2" fmla="*/ 81 w 452"/>
                    <a:gd name="T3" fmla="*/ 0 h 405"/>
                    <a:gd name="T4" fmla="*/ 86 w 452"/>
                    <a:gd name="T5" fmla="*/ 1 h 405"/>
                    <a:gd name="T6" fmla="*/ 91 w 452"/>
                    <a:gd name="T7" fmla="*/ 3 h 405"/>
                    <a:gd name="T8" fmla="*/ 97 w 452"/>
                    <a:gd name="T9" fmla="*/ 5 h 405"/>
                    <a:gd name="T10" fmla="*/ 105 w 452"/>
                    <a:gd name="T11" fmla="*/ 7 h 405"/>
                    <a:gd name="T12" fmla="*/ 113 w 452"/>
                    <a:gd name="T13" fmla="*/ 10 h 405"/>
                    <a:gd name="T14" fmla="*/ 122 w 452"/>
                    <a:gd name="T15" fmla="*/ 14 h 405"/>
                    <a:gd name="T16" fmla="*/ 131 w 452"/>
                    <a:gd name="T17" fmla="*/ 17 h 405"/>
                    <a:gd name="T18" fmla="*/ 140 w 452"/>
                    <a:gd name="T19" fmla="*/ 21 h 405"/>
                    <a:gd name="T20" fmla="*/ 150 w 452"/>
                    <a:gd name="T21" fmla="*/ 25 h 405"/>
                    <a:gd name="T22" fmla="*/ 160 w 452"/>
                    <a:gd name="T23" fmla="*/ 28 h 405"/>
                    <a:gd name="T24" fmla="*/ 169 w 452"/>
                    <a:gd name="T25" fmla="*/ 31 h 405"/>
                    <a:gd name="T26" fmla="*/ 178 w 452"/>
                    <a:gd name="T27" fmla="*/ 35 h 405"/>
                    <a:gd name="T28" fmla="*/ 186 w 452"/>
                    <a:gd name="T29" fmla="*/ 38 h 405"/>
                    <a:gd name="T30" fmla="*/ 194 w 452"/>
                    <a:gd name="T31" fmla="*/ 42 h 405"/>
                    <a:gd name="T32" fmla="*/ 201 w 452"/>
                    <a:gd name="T33" fmla="*/ 44 h 405"/>
                    <a:gd name="T34" fmla="*/ 183 w 452"/>
                    <a:gd name="T35" fmla="*/ 52 h 405"/>
                    <a:gd name="T36" fmla="*/ 166 w 452"/>
                    <a:gd name="T37" fmla="*/ 61 h 405"/>
                    <a:gd name="T38" fmla="*/ 150 w 452"/>
                    <a:gd name="T39" fmla="*/ 73 h 405"/>
                    <a:gd name="T40" fmla="*/ 135 w 452"/>
                    <a:gd name="T41" fmla="*/ 86 h 405"/>
                    <a:gd name="T42" fmla="*/ 124 w 452"/>
                    <a:gd name="T43" fmla="*/ 100 h 405"/>
                    <a:gd name="T44" fmla="*/ 114 w 452"/>
                    <a:gd name="T45" fmla="*/ 116 h 405"/>
                    <a:gd name="T46" fmla="*/ 108 w 452"/>
                    <a:gd name="T47" fmla="*/ 132 h 405"/>
                    <a:gd name="T48" fmla="*/ 106 w 452"/>
                    <a:gd name="T49" fmla="*/ 149 h 405"/>
                    <a:gd name="T50" fmla="*/ 0 w 452"/>
                    <a:gd name="T51" fmla="*/ 117 h 405"/>
                    <a:gd name="T52" fmla="*/ 79 w 452"/>
                    <a:gd name="T53" fmla="*/ 0 h 4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52"/>
                    <a:gd name="T82" fmla="*/ 0 h 405"/>
                    <a:gd name="T83" fmla="*/ 452 w 452"/>
                    <a:gd name="T84" fmla="*/ 405 h 40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52" h="405">
                      <a:moveTo>
                        <a:pt x="178" y="0"/>
                      </a:moveTo>
                      <a:lnTo>
                        <a:pt x="183" y="0"/>
                      </a:lnTo>
                      <a:lnTo>
                        <a:pt x="193" y="3"/>
                      </a:lnTo>
                      <a:lnTo>
                        <a:pt x="205" y="7"/>
                      </a:lnTo>
                      <a:lnTo>
                        <a:pt x="219" y="13"/>
                      </a:lnTo>
                      <a:lnTo>
                        <a:pt x="236" y="20"/>
                      </a:lnTo>
                      <a:lnTo>
                        <a:pt x="253" y="27"/>
                      </a:lnTo>
                      <a:lnTo>
                        <a:pt x="274" y="37"/>
                      </a:lnTo>
                      <a:lnTo>
                        <a:pt x="294" y="46"/>
                      </a:lnTo>
                      <a:lnTo>
                        <a:pt x="315" y="56"/>
                      </a:lnTo>
                      <a:lnTo>
                        <a:pt x="337" y="67"/>
                      </a:lnTo>
                      <a:lnTo>
                        <a:pt x="359" y="77"/>
                      </a:lnTo>
                      <a:lnTo>
                        <a:pt x="380" y="85"/>
                      </a:lnTo>
                      <a:lnTo>
                        <a:pt x="400" y="96"/>
                      </a:lnTo>
                      <a:lnTo>
                        <a:pt x="419" y="104"/>
                      </a:lnTo>
                      <a:lnTo>
                        <a:pt x="436" y="113"/>
                      </a:lnTo>
                      <a:lnTo>
                        <a:pt x="452" y="120"/>
                      </a:lnTo>
                      <a:lnTo>
                        <a:pt x="411" y="140"/>
                      </a:lnTo>
                      <a:lnTo>
                        <a:pt x="373" y="166"/>
                      </a:lnTo>
                      <a:lnTo>
                        <a:pt x="337" y="198"/>
                      </a:lnTo>
                      <a:lnTo>
                        <a:pt x="304" y="233"/>
                      </a:lnTo>
                      <a:lnTo>
                        <a:pt x="279" y="272"/>
                      </a:lnTo>
                      <a:lnTo>
                        <a:pt x="257" y="315"/>
                      </a:lnTo>
                      <a:lnTo>
                        <a:pt x="243" y="359"/>
                      </a:lnTo>
                      <a:lnTo>
                        <a:pt x="238" y="405"/>
                      </a:lnTo>
                      <a:lnTo>
                        <a:pt x="0" y="318"/>
                      </a:lnTo>
                      <a:lnTo>
                        <a:pt x="178" y="0"/>
                      </a:lnTo>
                      <a:close/>
                    </a:path>
                  </a:pathLst>
                </a:custGeom>
                <a:solidFill>
                  <a:srgbClr val="FFFFFF"/>
                </a:solidFill>
                <a:ln w="9525">
                  <a:noFill/>
                  <a:round/>
                  <a:headEnd/>
                  <a:tailEnd/>
                </a:ln>
              </p:spPr>
              <p:txBody>
                <a:bodyPr wrap="none" anchor="ctr"/>
                <a:lstStyle/>
                <a:p>
                  <a:endParaRPr lang="en-IN"/>
                </a:p>
              </p:txBody>
            </p:sp>
            <p:sp>
              <p:nvSpPr>
                <p:cNvPr id="1045" name="Freeform 97"/>
                <p:cNvSpPr>
                  <a:spLocks noChangeArrowheads="1"/>
                </p:cNvSpPr>
                <p:nvPr/>
              </p:nvSpPr>
              <p:spPr bwMode="auto">
                <a:xfrm>
                  <a:off x="4454" y="1456"/>
                  <a:ext cx="118" cy="152"/>
                </a:xfrm>
                <a:custGeom>
                  <a:avLst/>
                  <a:gdLst>
                    <a:gd name="T0" fmla="*/ 118 w 264"/>
                    <a:gd name="T1" fmla="*/ 70 h 415"/>
                    <a:gd name="T2" fmla="*/ 116 w 264"/>
                    <a:gd name="T3" fmla="*/ 88 h 415"/>
                    <a:gd name="T4" fmla="*/ 112 w 264"/>
                    <a:gd name="T5" fmla="*/ 106 h 415"/>
                    <a:gd name="T6" fmla="*/ 107 w 264"/>
                    <a:gd name="T7" fmla="*/ 124 h 415"/>
                    <a:gd name="T8" fmla="*/ 103 w 264"/>
                    <a:gd name="T9" fmla="*/ 143 h 415"/>
                    <a:gd name="T10" fmla="*/ 95 w 264"/>
                    <a:gd name="T11" fmla="*/ 144 h 415"/>
                    <a:gd name="T12" fmla="*/ 87 w 264"/>
                    <a:gd name="T13" fmla="*/ 145 h 415"/>
                    <a:gd name="T14" fmla="*/ 79 w 264"/>
                    <a:gd name="T15" fmla="*/ 147 h 415"/>
                    <a:gd name="T16" fmla="*/ 71 w 264"/>
                    <a:gd name="T17" fmla="*/ 147 h 415"/>
                    <a:gd name="T18" fmla="*/ 62 w 264"/>
                    <a:gd name="T19" fmla="*/ 148 h 415"/>
                    <a:gd name="T20" fmla="*/ 55 w 264"/>
                    <a:gd name="T21" fmla="*/ 150 h 415"/>
                    <a:gd name="T22" fmla="*/ 46 w 264"/>
                    <a:gd name="T23" fmla="*/ 151 h 415"/>
                    <a:gd name="T24" fmla="*/ 38 w 264"/>
                    <a:gd name="T25" fmla="*/ 152 h 415"/>
                    <a:gd name="T26" fmla="*/ 36 w 264"/>
                    <a:gd name="T27" fmla="*/ 146 h 415"/>
                    <a:gd name="T28" fmla="*/ 31 w 264"/>
                    <a:gd name="T29" fmla="*/ 129 h 415"/>
                    <a:gd name="T30" fmla="*/ 25 w 264"/>
                    <a:gd name="T31" fmla="*/ 106 h 415"/>
                    <a:gd name="T32" fmla="*/ 18 w 264"/>
                    <a:gd name="T33" fmla="*/ 78 h 415"/>
                    <a:gd name="T34" fmla="*/ 12 w 264"/>
                    <a:gd name="T35" fmla="*/ 51 h 415"/>
                    <a:gd name="T36" fmla="*/ 5 w 264"/>
                    <a:gd name="T37" fmla="*/ 26 h 415"/>
                    <a:gd name="T38" fmla="*/ 2 w 264"/>
                    <a:gd name="T39" fmla="*/ 8 h 415"/>
                    <a:gd name="T40" fmla="*/ 0 w 264"/>
                    <a:gd name="T41" fmla="*/ 0 h 415"/>
                    <a:gd name="T42" fmla="*/ 15 w 264"/>
                    <a:gd name="T43" fmla="*/ 7 h 415"/>
                    <a:gd name="T44" fmla="*/ 30 w 264"/>
                    <a:gd name="T45" fmla="*/ 16 h 415"/>
                    <a:gd name="T46" fmla="*/ 44 w 264"/>
                    <a:gd name="T47" fmla="*/ 26 h 415"/>
                    <a:gd name="T48" fmla="*/ 59 w 264"/>
                    <a:gd name="T49" fmla="*/ 35 h 415"/>
                    <a:gd name="T50" fmla="*/ 73 w 264"/>
                    <a:gd name="T51" fmla="*/ 44 h 415"/>
                    <a:gd name="T52" fmla="*/ 88 w 264"/>
                    <a:gd name="T53" fmla="*/ 53 h 415"/>
                    <a:gd name="T54" fmla="*/ 102 w 264"/>
                    <a:gd name="T55" fmla="*/ 62 h 415"/>
                    <a:gd name="T56" fmla="*/ 118 w 264"/>
                    <a:gd name="T57" fmla="*/ 70 h 41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64"/>
                    <a:gd name="T88" fmla="*/ 0 h 415"/>
                    <a:gd name="T89" fmla="*/ 264 w 264"/>
                    <a:gd name="T90" fmla="*/ 415 h 41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64" h="415">
                      <a:moveTo>
                        <a:pt x="264" y="191"/>
                      </a:moveTo>
                      <a:lnTo>
                        <a:pt x="259" y="239"/>
                      </a:lnTo>
                      <a:lnTo>
                        <a:pt x="250" y="289"/>
                      </a:lnTo>
                      <a:lnTo>
                        <a:pt x="240" y="338"/>
                      </a:lnTo>
                      <a:lnTo>
                        <a:pt x="231" y="390"/>
                      </a:lnTo>
                      <a:lnTo>
                        <a:pt x="212" y="393"/>
                      </a:lnTo>
                      <a:lnTo>
                        <a:pt x="194" y="397"/>
                      </a:lnTo>
                      <a:lnTo>
                        <a:pt x="176" y="400"/>
                      </a:lnTo>
                      <a:lnTo>
                        <a:pt x="158" y="402"/>
                      </a:lnTo>
                      <a:lnTo>
                        <a:pt x="139" y="405"/>
                      </a:lnTo>
                      <a:lnTo>
                        <a:pt x="122" y="409"/>
                      </a:lnTo>
                      <a:lnTo>
                        <a:pt x="103" y="412"/>
                      </a:lnTo>
                      <a:lnTo>
                        <a:pt x="84" y="415"/>
                      </a:lnTo>
                      <a:lnTo>
                        <a:pt x="81" y="398"/>
                      </a:lnTo>
                      <a:lnTo>
                        <a:pt x="70" y="352"/>
                      </a:lnTo>
                      <a:lnTo>
                        <a:pt x="57" y="289"/>
                      </a:lnTo>
                      <a:lnTo>
                        <a:pt x="41" y="214"/>
                      </a:lnTo>
                      <a:lnTo>
                        <a:pt x="26" y="138"/>
                      </a:lnTo>
                      <a:lnTo>
                        <a:pt x="12" y="71"/>
                      </a:lnTo>
                      <a:lnTo>
                        <a:pt x="4" y="22"/>
                      </a:lnTo>
                      <a:lnTo>
                        <a:pt x="0" y="0"/>
                      </a:lnTo>
                      <a:lnTo>
                        <a:pt x="34" y="20"/>
                      </a:lnTo>
                      <a:lnTo>
                        <a:pt x="67" y="44"/>
                      </a:lnTo>
                      <a:lnTo>
                        <a:pt x="99" y="70"/>
                      </a:lnTo>
                      <a:lnTo>
                        <a:pt x="132" y="95"/>
                      </a:lnTo>
                      <a:lnTo>
                        <a:pt x="164" y="121"/>
                      </a:lnTo>
                      <a:lnTo>
                        <a:pt x="197" y="145"/>
                      </a:lnTo>
                      <a:lnTo>
                        <a:pt x="229" y="169"/>
                      </a:lnTo>
                      <a:lnTo>
                        <a:pt x="264" y="191"/>
                      </a:lnTo>
                      <a:close/>
                    </a:path>
                  </a:pathLst>
                </a:custGeom>
                <a:solidFill>
                  <a:srgbClr val="FFFFFF"/>
                </a:solidFill>
                <a:ln w="9525">
                  <a:noFill/>
                  <a:round/>
                  <a:headEnd/>
                  <a:tailEnd/>
                </a:ln>
              </p:spPr>
              <p:txBody>
                <a:bodyPr wrap="none" anchor="ctr"/>
                <a:lstStyle/>
                <a:p>
                  <a:endParaRPr lang="en-IN"/>
                </a:p>
              </p:txBody>
            </p:sp>
            <p:sp>
              <p:nvSpPr>
                <p:cNvPr id="1046" name="Freeform 98"/>
                <p:cNvSpPr>
                  <a:spLocks noChangeArrowheads="1"/>
                </p:cNvSpPr>
                <p:nvPr/>
              </p:nvSpPr>
              <p:spPr bwMode="auto">
                <a:xfrm>
                  <a:off x="4638" y="1467"/>
                  <a:ext cx="117" cy="100"/>
                </a:xfrm>
                <a:custGeom>
                  <a:avLst/>
                  <a:gdLst>
                    <a:gd name="T0" fmla="*/ 0 w 262"/>
                    <a:gd name="T1" fmla="*/ 1 h 274"/>
                    <a:gd name="T2" fmla="*/ 13 w 262"/>
                    <a:gd name="T3" fmla="*/ 6 h 274"/>
                    <a:gd name="T4" fmla="*/ 25 w 262"/>
                    <a:gd name="T5" fmla="*/ 11 h 274"/>
                    <a:gd name="T6" fmla="*/ 38 w 262"/>
                    <a:gd name="T7" fmla="*/ 17 h 274"/>
                    <a:gd name="T8" fmla="*/ 50 w 262"/>
                    <a:gd name="T9" fmla="*/ 23 h 274"/>
                    <a:gd name="T10" fmla="*/ 61 w 262"/>
                    <a:gd name="T11" fmla="*/ 29 h 274"/>
                    <a:gd name="T12" fmla="*/ 73 w 262"/>
                    <a:gd name="T13" fmla="*/ 35 h 274"/>
                    <a:gd name="T14" fmla="*/ 86 w 262"/>
                    <a:gd name="T15" fmla="*/ 42 h 274"/>
                    <a:gd name="T16" fmla="*/ 98 w 262"/>
                    <a:gd name="T17" fmla="*/ 47 h 274"/>
                    <a:gd name="T18" fmla="*/ 102 w 262"/>
                    <a:gd name="T19" fmla="*/ 50 h 274"/>
                    <a:gd name="T20" fmla="*/ 108 w 262"/>
                    <a:gd name="T21" fmla="*/ 54 h 274"/>
                    <a:gd name="T22" fmla="*/ 113 w 262"/>
                    <a:gd name="T23" fmla="*/ 57 h 274"/>
                    <a:gd name="T24" fmla="*/ 117 w 262"/>
                    <a:gd name="T25" fmla="*/ 61 h 274"/>
                    <a:gd name="T26" fmla="*/ 111 w 262"/>
                    <a:gd name="T27" fmla="*/ 65 h 274"/>
                    <a:gd name="T28" fmla="*/ 104 w 262"/>
                    <a:gd name="T29" fmla="*/ 70 h 274"/>
                    <a:gd name="T30" fmla="*/ 96 w 262"/>
                    <a:gd name="T31" fmla="*/ 76 h 274"/>
                    <a:gd name="T32" fmla="*/ 89 w 262"/>
                    <a:gd name="T33" fmla="*/ 80 h 274"/>
                    <a:gd name="T34" fmla="*/ 82 w 262"/>
                    <a:gd name="T35" fmla="*/ 85 h 274"/>
                    <a:gd name="T36" fmla="*/ 75 w 262"/>
                    <a:gd name="T37" fmla="*/ 89 h 274"/>
                    <a:gd name="T38" fmla="*/ 68 w 262"/>
                    <a:gd name="T39" fmla="*/ 94 h 274"/>
                    <a:gd name="T40" fmla="*/ 61 w 262"/>
                    <a:gd name="T41" fmla="*/ 100 h 274"/>
                    <a:gd name="T42" fmla="*/ 54 w 262"/>
                    <a:gd name="T43" fmla="*/ 87 h 274"/>
                    <a:gd name="T44" fmla="*/ 47 w 262"/>
                    <a:gd name="T45" fmla="*/ 75 h 274"/>
                    <a:gd name="T46" fmla="*/ 40 w 262"/>
                    <a:gd name="T47" fmla="*/ 62 h 274"/>
                    <a:gd name="T48" fmla="*/ 32 w 262"/>
                    <a:gd name="T49" fmla="*/ 50 h 274"/>
                    <a:gd name="T50" fmla="*/ 25 w 262"/>
                    <a:gd name="T51" fmla="*/ 37 h 274"/>
                    <a:gd name="T52" fmla="*/ 16 w 262"/>
                    <a:gd name="T53" fmla="*/ 25 h 274"/>
                    <a:gd name="T54" fmla="*/ 8 w 262"/>
                    <a:gd name="T55" fmla="*/ 12 h 274"/>
                    <a:gd name="T56" fmla="*/ 0 w 262"/>
                    <a:gd name="T57" fmla="*/ 0 h 274"/>
                    <a:gd name="T58" fmla="*/ 0 w 262"/>
                    <a:gd name="T59" fmla="*/ 1 h 27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62"/>
                    <a:gd name="T91" fmla="*/ 0 h 274"/>
                    <a:gd name="T92" fmla="*/ 262 w 262"/>
                    <a:gd name="T93" fmla="*/ 274 h 27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62" h="274">
                      <a:moveTo>
                        <a:pt x="0" y="3"/>
                      </a:moveTo>
                      <a:lnTo>
                        <a:pt x="29" y="17"/>
                      </a:lnTo>
                      <a:lnTo>
                        <a:pt x="57" y="31"/>
                      </a:lnTo>
                      <a:lnTo>
                        <a:pt x="84" y="46"/>
                      </a:lnTo>
                      <a:lnTo>
                        <a:pt x="111" y="63"/>
                      </a:lnTo>
                      <a:lnTo>
                        <a:pt x="137" y="80"/>
                      </a:lnTo>
                      <a:lnTo>
                        <a:pt x="164" y="97"/>
                      </a:lnTo>
                      <a:lnTo>
                        <a:pt x="192" y="114"/>
                      </a:lnTo>
                      <a:lnTo>
                        <a:pt x="219" y="130"/>
                      </a:lnTo>
                      <a:lnTo>
                        <a:pt x="229" y="138"/>
                      </a:lnTo>
                      <a:lnTo>
                        <a:pt x="241" y="147"/>
                      </a:lnTo>
                      <a:lnTo>
                        <a:pt x="252" y="155"/>
                      </a:lnTo>
                      <a:lnTo>
                        <a:pt x="262" y="166"/>
                      </a:lnTo>
                      <a:lnTo>
                        <a:pt x="248" y="179"/>
                      </a:lnTo>
                      <a:lnTo>
                        <a:pt x="233" y="193"/>
                      </a:lnTo>
                      <a:lnTo>
                        <a:pt x="216" y="207"/>
                      </a:lnTo>
                      <a:lnTo>
                        <a:pt x="200" y="219"/>
                      </a:lnTo>
                      <a:lnTo>
                        <a:pt x="183" y="232"/>
                      </a:lnTo>
                      <a:lnTo>
                        <a:pt x="168" y="244"/>
                      </a:lnTo>
                      <a:lnTo>
                        <a:pt x="153" y="258"/>
                      </a:lnTo>
                      <a:lnTo>
                        <a:pt x="137" y="274"/>
                      </a:lnTo>
                      <a:lnTo>
                        <a:pt x="122" y="239"/>
                      </a:lnTo>
                      <a:lnTo>
                        <a:pt x="106" y="205"/>
                      </a:lnTo>
                      <a:lnTo>
                        <a:pt x="89" y="171"/>
                      </a:lnTo>
                      <a:lnTo>
                        <a:pt x="72" y="137"/>
                      </a:lnTo>
                      <a:lnTo>
                        <a:pt x="55" y="102"/>
                      </a:lnTo>
                      <a:lnTo>
                        <a:pt x="36" y="68"/>
                      </a:lnTo>
                      <a:lnTo>
                        <a:pt x="19" y="34"/>
                      </a:lnTo>
                      <a:lnTo>
                        <a:pt x="0" y="0"/>
                      </a:lnTo>
                      <a:lnTo>
                        <a:pt x="0" y="3"/>
                      </a:lnTo>
                      <a:close/>
                    </a:path>
                  </a:pathLst>
                </a:custGeom>
                <a:solidFill>
                  <a:srgbClr val="000000"/>
                </a:solidFill>
                <a:ln w="9525">
                  <a:noFill/>
                  <a:round/>
                  <a:headEnd/>
                  <a:tailEnd/>
                </a:ln>
              </p:spPr>
              <p:txBody>
                <a:bodyPr wrap="none" anchor="ctr"/>
                <a:lstStyle/>
                <a:p>
                  <a:endParaRPr lang="en-IN"/>
                </a:p>
              </p:txBody>
            </p:sp>
            <p:sp>
              <p:nvSpPr>
                <p:cNvPr id="1047" name="Freeform 99"/>
                <p:cNvSpPr>
                  <a:spLocks noChangeArrowheads="1"/>
                </p:cNvSpPr>
                <p:nvPr/>
              </p:nvSpPr>
              <p:spPr bwMode="auto">
                <a:xfrm>
                  <a:off x="4555" y="1491"/>
                  <a:ext cx="237" cy="254"/>
                </a:xfrm>
                <a:custGeom>
                  <a:avLst/>
                  <a:gdLst>
                    <a:gd name="T0" fmla="*/ 50 w 530"/>
                    <a:gd name="T1" fmla="*/ 196 h 693"/>
                    <a:gd name="T2" fmla="*/ 41 w 530"/>
                    <a:gd name="T3" fmla="*/ 198 h 693"/>
                    <a:gd name="T4" fmla="*/ 31 w 530"/>
                    <a:gd name="T5" fmla="*/ 199 h 693"/>
                    <a:gd name="T6" fmla="*/ 22 w 530"/>
                    <a:gd name="T7" fmla="*/ 200 h 693"/>
                    <a:gd name="T8" fmla="*/ 22 w 530"/>
                    <a:gd name="T9" fmla="*/ 190 h 693"/>
                    <a:gd name="T10" fmla="*/ 33 w 530"/>
                    <a:gd name="T11" fmla="*/ 168 h 693"/>
                    <a:gd name="T12" fmla="*/ 33 w 530"/>
                    <a:gd name="T13" fmla="*/ 155 h 693"/>
                    <a:gd name="T14" fmla="*/ 24 w 530"/>
                    <a:gd name="T15" fmla="*/ 151 h 693"/>
                    <a:gd name="T16" fmla="*/ 14 w 530"/>
                    <a:gd name="T17" fmla="*/ 148 h 693"/>
                    <a:gd name="T18" fmla="*/ 4 w 530"/>
                    <a:gd name="T19" fmla="*/ 145 h 693"/>
                    <a:gd name="T20" fmla="*/ 0 w 530"/>
                    <a:gd name="T21" fmla="*/ 139 h 693"/>
                    <a:gd name="T22" fmla="*/ 14 w 530"/>
                    <a:gd name="T23" fmla="*/ 136 h 693"/>
                    <a:gd name="T24" fmla="*/ 26 w 530"/>
                    <a:gd name="T25" fmla="*/ 133 h 693"/>
                    <a:gd name="T26" fmla="*/ 38 w 530"/>
                    <a:gd name="T27" fmla="*/ 130 h 693"/>
                    <a:gd name="T28" fmla="*/ 51 w 530"/>
                    <a:gd name="T29" fmla="*/ 127 h 693"/>
                    <a:gd name="T30" fmla="*/ 48 w 530"/>
                    <a:gd name="T31" fmla="*/ 64 h 693"/>
                    <a:gd name="T32" fmla="*/ 51 w 530"/>
                    <a:gd name="T33" fmla="*/ 0 h 693"/>
                    <a:gd name="T34" fmla="*/ 57 w 530"/>
                    <a:gd name="T35" fmla="*/ 4 h 693"/>
                    <a:gd name="T36" fmla="*/ 58 w 530"/>
                    <a:gd name="T37" fmla="*/ 11 h 693"/>
                    <a:gd name="T38" fmla="*/ 71 w 530"/>
                    <a:gd name="T39" fmla="*/ 41 h 693"/>
                    <a:gd name="T40" fmla="*/ 91 w 530"/>
                    <a:gd name="T41" fmla="*/ 69 h 693"/>
                    <a:gd name="T42" fmla="*/ 113 w 530"/>
                    <a:gd name="T43" fmla="*/ 97 h 693"/>
                    <a:gd name="T44" fmla="*/ 134 w 530"/>
                    <a:gd name="T45" fmla="*/ 124 h 693"/>
                    <a:gd name="T46" fmla="*/ 141 w 530"/>
                    <a:gd name="T47" fmla="*/ 121 h 693"/>
                    <a:gd name="T48" fmla="*/ 152 w 530"/>
                    <a:gd name="T49" fmla="*/ 113 h 693"/>
                    <a:gd name="T50" fmla="*/ 164 w 530"/>
                    <a:gd name="T51" fmla="*/ 103 h 693"/>
                    <a:gd name="T52" fmla="*/ 174 w 530"/>
                    <a:gd name="T53" fmla="*/ 97 h 693"/>
                    <a:gd name="T54" fmla="*/ 184 w 530"/>
                    <a:gd name="T55" fmla="*/ 143 h 693"/>
                    <a:gd name="T56" fmla="*/ 199 w 530"/>
                    <a:gd name="T57" fmla="*/ 146 h 693"/>
                    <a:gd name="T58" fmla="*/ 214 w 530"/>
                    <a:gd name="T59" fmla="*/ 148 h 693"/>
                    <a:gd name="T60" fmla="*/ 229 w 530"/>
                    <a:gd name="T61" fmla="*/ 151 h 693"/>
                    <a:gd name="T62" fmla="*/ 187 w 530"/>
                    <a:gd name="T63" fmla="*/ 180 h 693"/>
                    <a:gd name="T64" fmla="*/ 193 w 530"/>
                    <a:gd name="T65" fmla="*/ 190 h 693"/>
                    <a:gd name="T66" fmla="*/ 205 w 530"/>
                    <a:gd name="T67" fmla="*/ 214 h 693"/>
                    <a:gd name="T68" fmla="*/ 216 w 530"/>
                    <a:gd name="T69" fmla="*/ 238 h 693"/>
                    <a:gd name="T70" fmla="*/ 218 w 530"/>
                    <a:gd name="T71" fmla="*/ 251 h 693"/>
                    <a:gd name="T72" fmla="*/ 202 w 530"/>
                    <a:gd name="T73" fmla="*/ 242 h 693"/>
                    <a:gd name="T74" fmla="*/ 167 w 530"/>
                    <a:gd name="T75" fmla="*/ 223 h 693"/>
                    <a:gd name="T76" fmla="*/ 130 w 530"/>
                    <a:gd name="T77" fmla="*/ 203 h 693"/>
                    <a:gd name="T78" fmla="*/ 110 w 530"/>
                    <a:gd name="T79" fmla="*/ 193 h 693"/>
                    <a:gd name="T80" fmla="*/ 98 w 530"/>
                    <a:gd name="T81" fmla="*/ 208 h 693"/>
                    <a:gd name="T82" fmla="*/ 89 w 530"/>
                    <a:gd name="T83" fmla="*/ 223 h 693"/>
                    <a:gd name="T84" fmla="*/ 80 w 530"/>
                    <a:gd name="T85" fmla="*/ 239 h 693"/>
                    <a:gd name="T86" fmla="*/ 70 w 530"/>
                    <a:gd name="T87" fmla="*/ 254 h 69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30"/>
                    <a:gd name="T133" fmla="*/ 0 h 693"/>
                    <a:gd name="T134" fmla="*/ 530 w 530"/>
                    <a:gd name="T135" fmla="*/ 693 h 69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30" h="693">
                      <a:moveTo>
                        <a:pt x="120" y="532"/>
                      </a:moveTo>
                      <a:lnTo>
                        <a:pt x="111" y="534"/>
                      </a:lnTo>
                      <a:lnTo>
                        <a:pt x="101" y="538"/>
                      </a:lnTo>
                      <a:lnTo>
                        <a:pt x="91" y="539"/>
                      </a:lnTo>
                      <a:lnTo>
                        <a:pt x="80" y="541"/>
                      </a:lnTo>
                      <a:lnTo>
                        <a:pt x="70" y="544"/>
                      </a:lnTo>
                      <a:lnTo>
                        <a:pt x="60" y="546"/>
                      </a:lnTo>
                      <a:lnTo>
                        <a:pt x="50" y="546"/>
                      </a:lnTo>
                      <a:lnTo>
                        <a:pt x="41" y="548"/>
                      </a:lnTo>
                      <a:lnTo>
                        <a:pt x="50" y="519"/>
                      </a:lnTo>
                      <a:lnTo>
                        <a:pt x="62" y="490"/>
                      </a:lnTo>
                      <a:lnTo>
                        <a:pt x="74" y="459"/>
                      </a:lnTo>
                      <a:lnTo>
                        <a:pt x="84" y="430"/>
                      </a:lnTo>
                      <a:lnTo>
                        <a:pt x="74" y="423"/>
                      </a:lnTo>
                      <a:lnTo>
                        <a:pt x="63" y="418"/>
                      </a:lnTo>
                      <a:lnTo>
                        <a:pt x="53" y="413"/>
                      </a:lnTo>
                      <a:lnTo>
                        <a:pt x="43" y="409"/>
                      </a:lnTo>
                      <a:lnTo>
                        <a:pt x="31" y="404"/>
                      </a:lnTo>
                      <a:lnTo>
                        <a:pt x="21" y="401"/>
                      </a:lnTo>
                      <a:lnTo>
                        <a:pt x="10" y="395"/>
                      </a:lnTo>
                      <a:lnTo>
                        <a:pt x="0" y="390"/>
                      </a:lnTo>
                      <a:lnTo>
                        <a:pt x="0" y="378"/>
                      </a:lnTo>
                      <a:lnTo>
                        <a:pt x="15" y="375"/>
                      </a:lnTo>
                      <a:lnTo>
                        <a:pt x="31" y="372"/>
                      </a:lnTo>
                      <a:lnTo>
                        <a:pt x="45" y="368"/>
                      </a:lnTo>
                      <a:lnTo>
                        <a:pt x="58" y="363"/>
                      </a:lnTo>
                      <a:lnTo>
                        <a:pt x="72" y="360"/>
                      </a:lnTo>
                      <a:lnTo>
                        <a:pt x="86" y="354"/>
                      </a:lnTo>
                      <a:lnTo>
                        <a:pt x="99" y="349"/>
                      </a:lnTo>
                      <a:lnTo>
                        <a:pt x="113" y="346"/>
                      </a:lnTo>
                      <a:lnTo>
                        <a:pt x="108" y="262"/>
                      </a:lnTo>
                      <a:lnTo>
                        <a:pt x="108" y="175"/>
                      </a:lnTo>
                      <a:lnTo>
                        <a:pt x="111" y="86"/>
                      </a:lnTo>
                      <a:lnTo>
                        <a:pt x="113" y="0"/>
                      </a:lnTo>
                      <a:lnTo>
                        <a:pt x="122" y="4"/>
                      </a:lnTo>
                      <a:lnTo>
                        <a:pt x="127" y="10"/>
                      </a:lnTo>
                      <a:lnTo>
                        <a:pt x="128" y="21"/>
                      </a:lnTo>
                      <a:lnTo>
                        <a:pt x="130" y="29"/>
                      </a:lnTo>
                      <a:lnTo>
                        <a:pt x="142" y="72"/>
                      </a:lnTo>
                      <a:lnTo>
                        <a:pt x="159" y="111"/>
                      </a:lnTo>
                      <a:lnTo>
                        <a:pt x="180" y="151"/>
                      </a:lnTo>
                      <a:lnTo>
                        <a:pt x="204" y="188"/>
                      </a:lnTo>
                      <a:lnTo>
                        <a:pt x="228" y="226"/>
                      </a:lnTo>
                      <a:lnTo>
                        <a:pt x="253" y="264"/>
                      </a:lnTo>
                      <a:lnTo>
                        <a:pt x="277" y="301"/>
                      </a:lnTo>
                      <a:lnTo>
                        <a:pt x="299" y="339"/>
                      </a:lnTo>
                      <a:lnTo>
                        <a:pt x="305" y="337"/>
                      </a:lnTo>
                      <a:lnTo>
                        <a:pt x="315" y="330"/>
                      </a:lnTo>
                      <a:lnTo>
                        <a:pt x="325" y="320"/>
                      </a:lnTo>
                      <a:lnTo>
                        <a:pt x="339" y="307"/>
                      </a:lnTo>
                      <a:lnTo>
                        <a:pt x="352" y="293"/>
                      </a:lnTo>
                      <a:lnTo>
                        <a:pt x="366" y="281"/>
                      </a:lnTo>
                      <a:lnTo>
                        <a:pt x="378" y="271"/>
                      </a:lnTo>
                      <a:lnTo>
                        <a:pt x="390" y="265"/>
                      </a:lnTo>
                      <a:lnTo>
                        <a:pt x="395" y="385"/>
                      </a:lnTo>
                      <a:lnTo>
                        <a:pt x="412" y="390"/>
                      </a:lnTo>
                      <a:lnTo>
                        <a:pt x="428" y="395"/>
                      </a:lnTo>
                      <a:lnTo>
                        <a:pt x="445" y="399"/>
                      </a:lnTo>
                      <a:lnTo>
                        <a:pt x="462" y="402"/>
                      </a:lnTo>
                      <a:lnTo>
                        <a:pt x="479" y="404"/>
                      </a:lnTo>
                      <a:lnTo>
                        <a:pt x="496" y="407"/>
                      </a:lnTo>
                      <a:lnTo>
                        <a:pt x="513" y="411"/>
                      </a:lnTo>
                      <a:lnTo>
                        <a:pt x="530" y="414"/>
                      </a:lnTo>
                      <a:lnTo>
                        <a:pt x="419" y="490"/>
                      </a:lnTo>
                      <a:lnTo>
                        <a:pt x="423" y="498"/>
                      </a:lnTo>
                      <a:lnTo>
                        <a:pt x="431" y="519"/>
                      </a:lnTo>
                      <a:lnTo>
                        <a:pt x="445" y="550"/>
                      </a:lnTo>
                      <a:lnTo>
                        <a:pt x="459" y="584"/>
                      </a:lnTo>
                      <a:lnTo>
                        <a:pt x="472" y="620"/>
                      </a:lnTo>
                      <a:lnTo>
                        <a:pt x="483" y="650"/>
                      </a:lnTo>
                      <a:lnTo>
                        <a:pt x="489" y="674"/>
                      </a:lnTo>
                      <a:lnTo>
                        <a:pt x="488" y="685"/>
                      </a:lnTo>
                      <a:lnTo>
                        <a:pt x="477" y="678"/>
                      </a:lnTo>
                      <a:lnTo>
                        <a:pt x="452" y="661"/>
                      </a:lnTo>
                      <a:lnTo>
                        <a:pt x="416" y="637"/>
                      </a:lnTo>
                      <a:lnTo>
                        <a:pt x="373" y="609"/>
                      </a:lnTo>
                      <a:lnTo>
                        <a:pt x="330" y="580"/>
                      </a:lnTo>
                      <a:lnTo>
                        <a:pt x="291" y="555"/>
                      </a:lnTo>
                      <a:lnTo>
                        <a:pt x="262" y="536"/>
                      </a:lnTo>
                      <a:lnTo>
                        <a:pt x="246" y="526"/>
                      </a:lnTo>
                      <a:lnTo>
                        <a:pt x="233" y="546"/>
                      </a:lnTo>
                      <a:lnTo>
                        <a:pt x="219" y="567"/>
                      </a:lnTo>
                      <a:lnTo>
                        <a:pt x="209" y="587"/>
                      </a:lnTo>
                      <a:lnTo>
                        <a:pt x="199" y="609"/>
                      </a:lnTo>
                      <a:lnTo>
                        <a:pt x="188" y="632"/>
                      </a:lnTo>
                      <a:lnTo>
                        <a:pt x="178" y="652"/>
                      </a:lnTo>
                      <a:lnTo>
                        <a:pt x="168" y="673"/>
                      </a:lnTo>
                      <a:lnTo>
                        <a:pt x="156" y="693"/>
                      </a:lnTo>
                      <a:lnTo>
                        <a:pt x="120" y="532"/>
                      </a:lnTo>
                      <a:close/>
                    </a:path>
                  </a:pathLst>
                </a:custGeom>
                <a:solidFill>
                  <a:srgbClr val="000000"/>
                </a:solidFill>
                <a:ln w="9525">
                  <a:noFill/>
                  <a:round/>
                  <a:headEnd/>
                  <a:tailEnd/>
                </a:ln>
              </p:spPr>
              <p:txBody>
                <a:bodyPr wrap="none" anchor="ctr"/>
                <a:lstStyle/>
                <a:p>
                  <a:endParaRPr lang="en-IN"/>
                </a:p>
              </p:txBody>
            </p:sp>
            <p:sp>
              <p:nvSpPr>
                <p:cNvPr id="1048" name="Freeform 100"/>
                <p:cNvSpPr>
                  <a:spLocks noChangeArrowheads="1"/>
                </p:cNvSpPr>
                <p:nvPr/>
              </p:nvSpPr>
              <p:spPr bwMode="auto">
                <a:xfrm>
                  <a:off x="4192" y="1496"/>
                  <a:ext cx="254" cy="295"/>
                </a:xfrm>
                <a:custGeom>
                  <a:avLst/>
                  <a:gdLst>
                    <a:gd name="T0" fmla="*/ 214 w 572"/>
                    <a:gd name="T1" fmla="*/ 35 h 806"/>
                    <a:gd name="T2" fmla="*/ 237 w 572"/>
                    <a:gd name="T3" fmla="*/ 61 h 806"/>
                    <a:gd name="T4" fmla="*/ 250 w 572"/>
                    <a:gd name="T5" fmla="*/ 92 h 806"/>
                    <a:gd name="T6" fmla="*/ 254 w 572"/>
                    <a:gd name="T7" fmla="*/ 124 h 806"/>
                    <a:gd name="T8" fmla="*/ 250 w 572"/>
                    <a:gd name="T9" fmla="*/ 151 h 806"/>
                    <a:gd name="T10" fmla="*/ 244 w 572"/>
                    <a:gd name="T11" fmla="*/ 172 h 806"/>
                    <a:gd name="T12" fmla="*/ 236 w 572"/>
                    <a:gd name="T13" fmla="*/ 192 h 806"/>
                    <a:gd name="T14" fmla="*/ 226 w 572"/>
                    <a:gd name="T15" fmla="*/ 212 h 806"/>
                    <a:gd name="T16" fmla="*/ 223 w 572"/>
                    <a:gd name="T17" fmla="*/ 229 h 806"/>
                    <a:gd name="T18" fmla="*/ 227 w 572"/>
                    <a:gd name="T19" fmla="*/ 244 h 806"/>
                    <a:gd name="T20" fmla="*/ 234 w 572"/>
                    <a:gd name="T21" fmla="*/ 257 h 806"/>
                    <a:gd name="T22" fmla="*/ 241 w 572"/>
                    <a:gd name="T23" fmla="*/ 271 h 806"/>
                    <a:gd name="T24" fmla="*/ 235 w 572"/>
                    <a:gd name="T25" fmla="*/ 283 h 806"/>
                    <a:gd name="T26" fmla="*/ 216 w 572"/>
                    <a:gd name="T27" fmla="*/ 291 h 806"/>
                    <a:gd name="T28" fmla="*/ 194 w 572"/>
                    <a:gd name="T29" fmla="*/ 295 h 806"/>
                    <a:gd name="T30" fmla="*/ 173 w 572"/>
                    <a:gd name="T31" fmla="*/ 295 h 806"/>
                    <a:gd name="T32" fmla="*/ 157 w 572"/>
                    <a:gd name="T33" fmla="*/ 287 h 806"/>
                    <a:gd name="T34" fmla="*/ 146 w 572"/>
                    <a:gd name="T35" fmla="*/ 275 h 806"/>
                    <a:gd name="T36" fmla="*/ 134 w 572"/>
                    <a:gd name="T37" fmla="*/ 254 h 806"/>
                    <a:gd name="T38" fmla="*/ 109 w 572"/>
                    <a:gd name="T39" fmla="*/ 234 h 806"/>
                    <a:gd name="T40" fmla="*/ 80 w 572"/>
                    <a:gd name="T41" fmla="*/ 216 h 806"/>
                    <a:gd name="T42" fmla="*/ 52 w 572"/>
                    <a:gd name="T43" fmla="*/ 198 h 806"/>
                    <a:gd name="T44" fmla="*/ 28 w 572"/>
                    <a:gd name="T45" fmla="*/ 175 h 806"/>
                    <a:gd name="T46" fmla="*/ 12 w 572"/>
                    <a:gd name="T47" fmla="*/ 151 h 806"/>
                    <a:gd name="T48" fmla="*/ 2 w 572"/>
                    <a:gd name="T49" fmla="*/ 125 h 806"/>
                    <a:gd name="T50" fmla="*/ 1 w 572"/>
                    <a:gd name="T51" fmla="*/ 97 h 806"/>
                    <a:gd name="T52" fmla="*/ 8 w 572"/>
                    <a:gd name="T53" fmla="*/ 68 h 806"/>
                    <a:gd name="T54" fmla="*/ 29 w 572"/>
                    <a:gd name="T55" fmla="*/ 41 h 806"/>
                    <a:gd name="T56" fmla="*/ 60 w 572"/>
                    <a:gd name="T57" fmla="*/ 20 h 806"/>
                    <a:gd name="T58" fmla="*/ 95 w 572"/>
                    <a:gd name="T59" fmla="*/ 5 h 806"/>
                    <a:gd name="T60" fmla="*/ 125 w 572"/>
                    <a:gd name="T61" fmla="*/ 0 h 806"/>
                    <a:gd name="T62" fmla="*/ 150 w 572"/>
                    <a:gd name="T63" fmla="*/ 4 h 806"/>
                    <a:gd name="T64" fmla="*/ 171 w 572"/>
                    <a:gd name="T65" fmla="*/ 10 h 806"/>
                    <a:gd name="T66" fmla="*/ 190 w 572"/>
                    <a:gd name="T67" fmla="*/ 19 h 8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72"/>
                    <a:gd name="T103" fmla="*/ 0 h 806"/>
                    <a:gd name="T104" fmla="*/ 572 w 572"/>
                    <a:gd name="T105" fmla="*/ 806 h 80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72" h="806">
                      <a:moveTo>
                        <a:pt x="447" y="64"/>
                      </a:moveTo>
                      <a:lnTo>
                        <a:pt x="481" y="95"/>
                      </a:lnTo>
                      <a:lnTo>
                        <a:pt x="510" y="130"/>
                      </a:lnTo>
                      <a:lnTo>
                        <a:pt x="534" y="168"/>
                      </a:lnTo>
                      <a:lnTo>
                        <a:pt x="551" y="208"/>
                      </a:lnTo>
                      <a:lnTo>
                        <a:pt x="563" y="250"/>
                      </a:lnTo>
                      <a:lnTo>
                        <a:pt x="570" y="295"/>
                      </a:lnTo>
                      <a:lnTo>
                        <a:pt x="572" y="339"/>
                      </a:lnTo>
                      <a:lnTo>
                        <a:pt x="567" y="384"/>
                      </a:lnTo>
                      <a:lnTo>
                        <a:pt x="563" y="413"/>
                      </a:lnTo>
                      <a:lnTo>
                        <a:pt x="558" y="442"/>
                      </a:lnTo>
                      <a:lnTo>
                        <a:pt x="550" y="469"/>
                      </a:lnTo>
                      <a:lnTo>
                        <a:pt x="541" y="497"/>
                      </a:lnTo>
                      <a:lnTo>
                        <a:pt x="531" y="524"/>
                      </a:lnTo>
                      <a:lnTo>
                        <a:pt x="521" y="551"/>
                      </a:lnTo>
                      <a:lnTo>
                        <a:pt x="510" y="579"/>
                      </a:lnTo>
                      <a:lnTo>
                        <a:pt x="500" y="606"/>
                      </a:lnTo>
                      <a:lnTo>
                        <a:pt x="502" y="627"/>
                      </a:lnTo>
                      <a:lnTo>
                        <a:pt x="505" y="647"/>
                      </a:lnTo>
                      <a:lnTo>
                        <a:pt x="512" y="666"/>
                      </a:lnTo>
                      <a:lnTo>
                        <a:pt x="519" y="685"/>
                      </a:lnTo>
                      <a:lnTo>
                        <a:pt x="527" y="702"/>
                      </a:lnTo>
                      <a:lnTo>
                        <a:pt x="536" y="721"/>
                      </a:lnTo>
                      <a:lnTo>
                        <a:pt x="543" y="740"/>
                      </a:lnTo>
                      <a:lnTo>
                        <a:pt x="550" y="759"/>
                      </a:lnTo>
                      <a:lnTo>
                        <a:pt x="529" y="774"/>
                      </a:lnTo>
                      <a:lnTo>
                        <a:pt x="509" y="788"/>
                      </a:lnTo>
                      <a:lnTo>
                        <a:pt x="486" y="796"/>
                      </a:lnTo>
                      <a:lnTo>
                        <a:pt x="462" y="803"/>
                      </a:lnTo>
                      <a:lnTo>
                        <a:pt x="438" y="806"/>
                      </a:lnTo>
                      <a:lnTo>
                        <a:pt x="414" y="806"/>
                      </a:lnTo>
                      <a:lnTo>
                        <a:pt x="389" y="805"/>
                      </a:lnTo>
                      <a:lnTo>
                        <a:pt x="365" y="801"/>
                      </a:lnTo>
                      <a:lnTo>
                        <a:pt x="353" y="784"/>
                      </a:lnTo>
                      <a:lnTo>
                        <a:pt x="341" y="767"/>
                      </a:lnTo>
                      <a:lnTo>
                        <a:pt x="329" y="750"/>
                      </a:lnTo>
                      <a:lnTo>
                        <a:pt x="324" y="729"/>
                      </a:lnTo>
                      <a:lnTo>
                        <a:pt x="302" y="694"/>
                      </a:lnTo>
                      <a:lnTo>
                        <a:pt x="276" y="664"/>
                      </a:lnTo>
                      <a:lnTo>
                        <a:pt x="245" y="639"/>
                      </a:lnTo>
                      <a:lnTo>
                        <a:pt x="213" y="615"/>
                      </a:lnTo>
                      <a:lnTo>
                        <a:pt x="180" y="591"/>
                      </a:lnTo>
                      <a:lnTo>
                        <a:pt x="148" y="567"/>
                      </a:lnTo>
                      <a:lnTo>
                        <a:pt x="117" y="540"/>
                      </a:lnTo>
                      <a:lnTo>
                        <a:pt x="89" y="507"/>
                      </a:lnTo>
                      <a:lnTo>
                        <a:pt x="64" y="478"/>
                      </a:lnTo>
                      <a:lnTo>
                        <a:pt x="43" y="445"/>
                      </a:lnTo>
                      <a:lnTo>
                        <a:pt x="26" y="413"/>
                      </a:lnTo>
                      <a:lnTo>
                        <a:pt x="12" y="377"/>
                      </a:lnTo>
                      <a:lnTo>
                        <a:pt x="4" y="341"/>
                      </a:lnTo>
                      <a:lnTo>
                        <a:pt x="0" y="305"/>
                      </a:lnTo>
                      <a:lnTo>
                        <a:pt x="2" y="266"/>
                      </a:lnTo>
                      <a:lnTo>
                        <a:pt x="9" y="228"/>
                      </a:lnTo>
                      <a:lnTo>
                        <a:pt x="19" y="185"/>
                      </a:lnTo>
                      <a:lnTo>
                        <a:pt x="40" y="148"/>
                      </a:lnTo>
                      <a:lnTo>
                        <a:pt x="65" y="113"/>
                      </a:lnTo>
                      <a:lnTo>
                        <a:pt x="98" y="83"/>
                      </a:lnTo>
                      <a:lnTo>
                        <a:pt x="136" y="55"/>
                      </a:lnTo>
                      <a:lnTo>
                        <a:pt x="173" y="33"/>
                      </a:lnTo>
                      <a:lnTo>
                        <a:pt x="213" y="14"/>
                      </a:lnTo>
                      <a:lnTo>
                        <a:pt x="252" y="0"/>
                      </a:lnTo>
                      <a:lnTo>
                        <a:pt x="281" y="0"/>
                      </a:lnTo>
                      <a:lnTo>
                        <a:pt x="310" y="6"/>
                      </a:lnTo>
                      <a:lnTo>
                        <a:pt x="337" y="11"/>
                      </a:lnTo>
                      <a:lnTo>
                        <a:pt x="361" y="19"/>
                      </a:lnTo>
                      <a:lnTo>
                        <a:pt x="385" y="28"/>
                      </a:lnTo>
                      <a:lnTo>
                        <a:pt x="408" y="40"/>
                      </a:lnTo>
                      <a:lnTo>
                        <a:pt x="428" y="52"/>
                      </a:lnTo>
                      <a:lnTo>
                        <a:pt x="447" y="64"/>
                      </a:lnTo>
                      <a:close/>
                    </a:path>
                  </a:pathLst>
                </a:custGeom>
                <a:solidFill>
                  <a:srgbClr val="FFFF7C"/>
                </a:solidFill>
                <a:ln w="9525">
                  <a:noFill/>
                  <a:round/>
                  <a:headEnd/>
                  <a:tailEnd/>
                </a:ln>
              </p:spPr>
              <p:txBody>
                <a:bodyPr wrap="none" anchor="ctr"/>
                <a:lstStyle/>
                <a:p>
                  <a:endParaRPr lang="en-IN"/>
                </a:p>
              </p:txBody>
            </p:sp>
            <p:sp>
              <p:nvSpPr>
                <p:cNvPr id="1049" name="Freeform 101"/>
                <p:cNvSpPr>
                  <a:spLocks noChangeArrowheads="1"/>
                </p:cNvSpPr>
                <p:nvPr/>
              </p:nvSpPr>
              <p:spPr bwMode="auto">
                <a:xfrm>
                  <a:off x="4573" y="1521"/>
                  <a:ext cx="200" cy="208"/>
                </a:xfrm>
                <a:custGeom>
                  <a:avLst/>
                  <a:gdLst>
                    <a:gd name="T0" fmla="*/ 116 w 446"/>
                    <a:gd name="T1" fmla="*/ 101 h 570"/>
                    <a:gd name="T2" fmla="*/ 127 w 446"/>
                    <a:gd name="T3" fmla="*/ 95 h 570"/>
                    <a:gd name="T4" fmla="*/ 138 w 446"/>
                    <a:gd name="T5" fmla="*/ 87 h 570"/>
                    <a:gd name="T6" fmla="*/ 146 w 446"/>
                    <a:gd name="T7" fmla="*/ 81 h 570"/>
                    <a:gd name="T8" fmla="*/ 146 w 446"/>
                    <a:gd name="T9" fmla="*/ 90 h 570"/>
                    <a:gd name="T10" fmla="*/ 148 w 446"/>
                    <a:gd name="T11" fmla="*/ 109 h 570"/>
                    <a:gd name="T12" fmla="*/ 158 w 446"/>
                    <a:gd name="T13" fmla="*/ 119 h 570"/>
                    <a:gd name="T14" fmla="*/ 170 w 446"/>
                    <a:gd name="T15" fmla="*/ 122 h 570"/>
                    <a:gd name="T16" fmla="*/ 182 w 446"/>
                    <a:gd name="T17" fmla="*/ 123 h 570"/>
                    <a:gd name="T18" fmla="*/ 194 w 446"/>
                    <a:gd name="T19" fmla="*/ 124 h 570"/>
                    <a:gd name="T20" fmla="*/ 195 w 446"/>
                    <a:gd name="T21" fmla="*/ 127 h 570"/>
                    <a:gd name="T22" fmla="*/ 185 w 446"/>
                    <a:gd name="T23" fmla="*/ 132 h 570"/>
                    <a:gd name="T24" fmla="*/ 175 w 446"/>
                    <a:gd name="T25" fmla="*/ 136 h 570"/>
                    <a:gd name="T26" fmla="*/ 163 w 446"/>
                    <a:gd name="T27" fmla="*/ 143 h 570"/>
                    <a:gd name="T28" fmla="*/ 161 w 446"/>
                    <a:gd name="T29" fmla="*/ 154 h 570"/>
                    <a:gd name="T30" fmla="*/ 170 w 446"/>
                    <a:gd name="T31" fmla="*/ 170 h 570"/>
                    <a:gd name="T32" fmla="*/ 178 w 446"/>
                    <a:gd name="T33" fmla="*/ 186 h 570"/>
                    <a:gd name="T34" fmla="*/ 186 w 446"/>
                    <a:gd name="T35" fmla="*/ 201 h 570"/>
                    <a:gd name="T36" fmla="*/ 177 w 446"/>
                    <a:gd name="T37" fmla="*/ 201 h 570"/>
                    <a:gd name="T38" fmla="*/ 153 w 446"/>
                    <a:gd name="T39" fmla="*/ 187 h 570"/>
                    <a:gd name="T40" fmla="*/ 130 w 446"/>
                    <a:gd name="T41" fmla="*/ 174 h 570"/>
                    <a:gd name="T42" fmla="*/ 106 w 446"/>
                    <a:gd name="T43" fmla="*/ 160 h 570"/>
                    <a:gd name="T44" fmla="*/ 89 w 446"/>
                    <a:gd name="T45" fmla="*/ 154 h 570"/>
                    <a:gd name="T46" fmla="*/ 82 w 446"/>
                    <a:gd name="T47" fmla="*/ 158 h 570"/>
                    <a:gd name="T48" fmla="*/ 51 w 446"/>
                    <a:gd name="T49" fmla="*/ 207 h 570"/>
                    <a:gd name="T50" fmla="*/ 46 w 446"/>
                    <a:gd name="T51" fmla="*/ 179 h 570"/>
                    <a:gd name="T52" fmla="*/ 37 w 446"/>
                    <a:gd name="T53" fmla="*/ 153 h 570"/>
                    <a:gd name="T54" fmla="*/ 30 w 446"/>
                    <a:gd name="T55" fmla="*/ 155 h 570"/>
                    <a:gd name="T56" fmla="*/ 24 w 446"/>
                    <a:gd name="T57" fmla="*/ 158 h 570"/>
                    <a:gd name="T58" fmla="*/ 17 w 446"/>
                    <a:gd name="T59" fmla="*/ 160 h 570"/>
                    <a:gd name="T60" fmla="*/ 10 w 446"/>
                    <a:gd name="T61" fmla="*/ 161 h 570"/>
                    <a:gd name="T62" fmla="*/ 20 w 446"/>
                    <a:gd name="T63" fmla="*/ 143 h 570"/>
                    <a:gd name="T64" fmla="*/ 28 w 446"/>
                    <a:gd name="T65" fmla="*/ 124 h 570"/>
                    <a:gd name="T66" fmla="*/ 21 w 446"/>
                    <a:gd name="T67" fmla="*/ 121 h 570"/>
                    <a:gd name="T68" fmla="*/ 13 w 446"/>
                    <a:gd name="T69" fmla="*/ 117 h 570"/>
                    <a:gd name="T70" fmla="*/ 7 w 446"/>
                    <a:gd name="T71" fmla="*/ 114 h 570"/>
                    <a:gd name="T72" fmla="*/ 0 w 446"/>
                    <a:gd name="T73" fmla="*/ 112 h 570"/>
                    <a:gd name="T74" fmla="*/ 10 w 446"/>
                    <a:gd name="T75" fmla="*/ 109 h 570"/>
                    <a:gd name="T76" fmla="*/ 21 w 446"/>
                    <a:gd name="T77" fmla="*/ 106 h 570"/>
                    <a:gd name="T78" fmla="*/ 31 w 446"/>
                    <a:gd name="T79" fmla="*/ 104 h 570"/>
                    <a:gd name="T80" fmla="*/ 40 w 446"/>
                    <a:gd name="T81" fmla="*/ 99 h 570"/>
                    <a:gd name="T82" fmla="*/ 38 w 446"/>
                    <a:gd name="T83" fmla="*/ 47 h 570"/>
                    <a:gd name="T84" fmla="*/ 37 w 446"/>
                    <a:gd name="T85" fmla="*/ 0 h 570"/>
                    <a:gd name="T86" fmla="*/ 53 w 446"/>
                    <a:gd name="T87" fmla="*/ 26 h 570"/>
                    <a:gd name="T88" fmla="*/ 72 w 446"/>
                    <a:gd name="T89" fmla="*/ 52 h 570"/>
                    <a:gd name="T90" fmla="*/ 91 w 446"/>
                    <a:gd name="T91" fmla="*/ 78 h 570"/>
                    <a:gd name="T92" fmla="*/ 111 w 446"/>
                    <a:gd name="T93" fmla="*/ 103 h 5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46"/>
                    <a:gd name="T142" fmla="*/ 0 h 570"/>
                    <a:gd name="T143" fmla="*/ 446 w 446"/>
                    <a:gd name="T144" fmla="*/ 570 h 57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46" h="570">
                      <a:moveTo>
                        <a:pt x="248" y="281"/>
                      </a:moveTo>
                      <a:lnTo>
                        <a:pt x="258" y="276"/>
                      </a:lnTo>
                      <a:lnTo>
                        <a:pt x="270" y="267"/>
                      </a:lnTo>
                      <a:lnTo>
                        <a:pt x="284" y="259"/>
                      </a:lnTo>
                      <a:lnTo>
                        <a:pt x="296" y="248"/>
                      </a:lnTo>
                      <a:lnTo>
                        <a:pt x="307" y="238"/>
                      </a:lnTo>
                      <a:lnTo>
                        <a:pt x="318" y="230"/>
                      </a:lnTo>
                      <a:lnTo>
                        <a:pt x="325" y="223"/>
                      </a:lnTo>
                      <a:lnTo>
                        <a:pt x="326" y="221"/>
                      </a:lnTo>
                      <a:lnTo>
                        <a:pt x="326" y="248"/>
                      </a:lnTo>
                      <a:lnTo>
                        <a:pt x="328" y="274"/>
                      </a:lnTo>
                      <a:lnTo>
                        <a:pt x="331" y="300"/>
                      </a:lnTo>
                      <a:lnTo>
                        <a:pt x="338" y="324"/>
                      </a:lnTo>
                      <a:lnTo>
                        <a:pt x="352" y="327"/>
                      </a:lnTo>
                      <a:lnTo>
                        <a:pt x="366" y="331"/>
                      </a:lnTo>
                      <a:lnTo>
                        <a:pt x="379" y="334"/>
                      </a:lnTo>
                      <a:lnTo>
                        <a:pt x="393" y="336"/>
                      </a:lnTo>
                      <a:lnTo>
                        <a:pt x="405" y="337"/>
                      </a:lnTo>
                      <a:lnTo>
                        <a:pt x="419" y="339"/>
                      </a:lnTo>
                      <a:lnTo>
                        <a:pt x="432" y="341"/>
                      </a:lnTo>
                      <a:lnTo>
                        <a:pt x="446" y="343"/>
                      </a:lnTo>
                      <a:lnTo>
                        <a:pt x="434" y="349"/>
                      </a:lnTo>
                      <a:lnTo>
                        <a:pt x="424" y="355"/>
                      </a:lnTo>
                      <a:lnTo>
                        <a:pt x="412" y="361"/>
                      </a:lnTo>
                      <a:lnTo>
                        <a:pt x="402" y="367"/>
                      </a:lnTo>
                      <a:lnTo>
                        <a:pt x="390" y="373"/>
                      </a:lnTo>
                      <a:lnTo>
                        <a:pt x="378" y="382"/>
                      </a:lnTo>
                      <a:lnTo>
                        <a:pt x="364" y="391"/>
                      </a:lnTo>
                      <a:lnTo>
                        <a:pt x="350" y="401"/>
                      </a:lnTo>
                      <a:lnTo>
                        <a:pt x="359" y="423"/>
                      </a:lnTo>
                      <a:lnTo>
                        <a:pt x="367" y="444"/>
                      </a:lnTo>
                      <a:lnTo>
                        <a:pt x="378" y="466"/>
                      </a:lnTo>
                      <a:lnTo>
                        <a:pt x="386" y="486"/>
                      </a:lnTo>
                      <a:lnTo>
                        <a:pt x="396" y="509"/>
                      </a:lnTo>
                      <a:lnTo>
                        <a:pt x="405" y="529"/>
                      </a:lnTo>
                      <a:lnTo>
                        <a:pt x="414" y="550"/>
                      </a:lnTo>
                      <a:lnTo>
                        <a:pt x="420" y="570"/>
                      </a:lnTo>
                      <a:lnTo>
                        <a:pt x="395" y="551"/>
                      </a:lnTo>
                      <a:lnTo>
                        <a:pt x="367" y="531"/>
                      </a:lnTo>
                      <a:lnTo>
                        <a:pt x="342" y="512"/>
                      </a:lnTo>
                      <a:lnTo>
                        <a:pt x="316" y="495"/>
                      </a:lnTo>
                      <a:lnTo>
                        <a:pt x="289" y="476"/>
                      </a:lnTo>
                      <a:lnTo>
                        <a:pt x="263" y="457"/>
                      </a:lnTo>
                      <a:lnTo>
                        <a:pt x="236" y="438"/>
                      </a:lnTo>
                      <a:lnTo>
                        <a:pt x="210" y="420"/>
                      </a:lnTo>
                      <a:lnTo>
                        <a:pt x="198" y="421"/>
                      </a:lnTo>
                      <a:lnTo>
                        <a:pt x="189" y="425"/>
                      </a:lnTo>
                      <a:lnTo>
                        <a:pt x="183" y="432"/>
                      </a:lnTo>
                      <a:lnTo>
                        <a:pt x="176" y="442"/>
                      </a:lnTo>
                      <a:lnTo>
                        <a:pt x="114" y="567"/>
                      </a:lnTo>
                      <a:lnTo>
                        <a:pt x="107" y="529"/>
                      </a:lnTo>
                      <a:lnTo>
                        <a:pt x="102" y="491"/>
                      </a:lnTo>
                      <a:lnTo>
                        <a:pt x="95" y="454"/>
                      </a:lnTo>
                      <a:lnTo>
                        <a:pt x="83" y="420"/>
                      </a:lnTo>
                      <a:lnTo>
                        <a:pt x="77" y="423"/>
                      </a:lnTo>
                      <a:lnTo>
                        <a:pt x="68" y="425"/>
                      </a:lnTo>
                      <a:lnTo>
                        <a:pt x="61" y="428"/>
                      </a:lnTo>
                      <a:lnTo>
                        <a:pt x="54" y="432"/>
                      </a:lnTo>
                      <a:lnTo>
                        <a:pt x="46" y="435"/>
                      </a:lnTo>
                      <a:lnTo>
                        <a:pt x="39" y="438"/>
                      </a:lnTo>
                      <a:lnTo>
                        <a:pt x="30" y="440"/>
                      </a:lnTo>
                      <a:lnTo>
                        <a:pt x="23" y="442"/>
                      </a:lnTo>
                      <a:lnTo>
                        <a:pt x="34" y="416"/>
                      </a:lnTo>
                      <a:lnTo>
                        <a:pt x="44" y="391"/>
                      </a:lnTo>
                      <a:lnTo>
                        <a:pt x="54" y="365"/>
                      </a:lnTo>
                      <a:lnTo>
                        <a:pt x="63" y="339"/>
                      </a:lnTo>
                      <a:lnTo>
                        <a:pt x="54" y="334"/>
                      </a:lnTo>
                      <a:lnTo>
                        <a:pt x="46" y="331"/>
                      </a:lnTo>
                      <a:lnTo>
                        <a:pt x="39" y="325"/>
                      </a:lnTo>
                      <a:lnTo>
                        <a:pt x="30" y="320"/>
                      </a:lnTo>
                      <a:lnTo>
                        <a:pt x="23" y="317"/>
                      </a:lnTo>
                      <a:lnTo>
                        <a:pt x="15" y="313"/>
                      </a:lnTo>
                      <a:lnTo>
                        <a:pt x="8" y="310"/>
                      </a:lnTo>
                      <a:lnTo>
                        <a:pt x="0" y="307"/>
                      </a:lnTo>
                      <a:lnTo>
                        <a:pt x="12" y="302"/>
                      </a:lnTo>
                      <a:lnTo>
                        <a:pt x="22" y="298"/>
                      </a:lnTo>
                      <a:lnTo>
                        <a:pt x="35" y="295"/>
                      </a:lnTo>
                      <a:lnTo>
                        <a:pt x="47" y="291"/>
                      </a:lnTo>
                      <a:lnTo>
                        <a:pt x="59" y="290"/>
                      </a:lnTo>
                      <a:lnTo>
                        <a:pt x="70" y="284"/>
                      </a:lnTo>
                      <a:lnTo>
                        <a:pt x="80" y="279"/>
                      </a:lnTo>
                      <a:lnTo>
                        <a:pt x="90" y="272"/>
                      </a:lnTo>
                      <a:lnTo>
                        <a:pt x="87" y="213"/>
                      </a:lnTo>
                      <a:lnTo>
                        <a:pt x="85" y="129"/>
                      </a:lnTo>
                      <a:lnTo>
                        <a:pt x="83" y="48"/>
                      </a:lnTo>
                      <a:lnTo>
                        <a:pt x="83" y="0"/>
                      </a:lnTo>
                      <a:lnTo>
                        <a:pt x="100" y="36"/>
                      </a:lnTo>
                      <a:lnTo>
                        <a:pt x="119" y="72"/>
                      </a:lnTo>
                      <a:lnTo>
                        <a:pt x="138" y="108"/>
                      </a:lnTo>
                      <a:lnTo>
                        <a:pt x="160" y="142"/>
                      </a:lnTo>
                      <a:lnTo>
                        <a:pt x="181" y="178"/>
                      </a:lnTo>
                      <a:lnTo>
                        <a:pt x="203" y="213"/>
                      </a:lnTo>
                      <a:lnTo>
                        <a:pt x="225" y="247"/>
                      </a:lnTo>
                      <a:lnTo>
                        <a:pt x="248" y="281"/>
                      </a:lnTo>
                      <a:close/>
                    </a:path>
                  </a:pathLst>
                </a:custGeom>
                <a:solidFill>
                  <a:srgbClr val="FFFF7C"/>
                </a:solidFill>
                <a:ln w="9525">
                  <a:noFill/>
                  <a:round/>
                  <a:headEnd/>
                  <a:tailEnd/>
                </a:ln>
              </p:spPr>
              <p:txBody>
                <a:bodyPr wrap="none" anchor="ctr"/>
                <a:lstStyle/>
                <a:p>
                  <a:endParaRPr lang="en-IN"/>
                </a:p>
              </p:txBody>
            </p:sp>
            <p:sp>
              <p:nvSpPr>
                <p:cNvPr id="1050" name="Freeform 102"/>
                <p:cNvSpPr>
                  <a:spLocks noChangeArrowheads="1"/>
                </p:cNvSpPr>
                <p:nvPr/>
              </p:nvSpPr>
              <p:spPr bwMode="auto">
                <a:xfrm>
                  <a:off x="4802" y="1572"/>
                  <a:ext cx="29" cy="37"/>
                </a:xfrm>
                <a:custGeom>
                  <a:avLst/>
                  <a:gdLst>
                    <a:gd name="T0" fmla="*/ 29 w 67"/>
                    <a:gd name="T1" fmla="*/ 33 h 103"/>
                    <a:gd name="T2" fmla="*/ 26 w 67"/>
                    <a:gd name="T3" fmla="*/ 34 h 103"/>
                    <a:gd name="T4" fmla="*/ 22 w 67"/>
                    <a:gd name="T5" fmla="*/ 34 h 103"/>
                    <a:gd name="T6" fmla="*/ 19 w 67"/>
                    <a:gd name="T7" fmla="*/ 35 h 103"/>
                    <a:gd name="T8" fmla="*/ 16 w 67"/>
                    <a:gd name="T9" fmla="*/ 36 h 103"/>
                    <a:gd name="T10" fmla="*/ 12 w 67"/>
                    <a:gd name="T11" fmla="*/ 36 h 103"/>
                    <a:gd name="T12" fmla="*/ 8 w 67"/>
                    <a:gd name="T13" fmla="*/ 36 h 103"/>
                    <a:gd name="T14" fmla="*/ 4 w 67"/>
                    <a:gd name="T15" fmla="*/ 36 h 103"/>
                    <a:gd name="T16" fmla="*/ 1 w 67"/>
                    <a:gd name="T17" fmla="*/ 37 h 103"/>
                    <a:gd name="T18" fmla="*/ 0 w 67"/>
                    <a:gd name="T19" fmla="*/ 28 h 103"/>
                    <a:gd name="T20" fmla="*/ 1 w 67"/>
                    <a:gd name="T21" fmla="*/ 19 h 103"/>
                    <a:gd name="T22" fmla="*/ 2 w 67"/>
                    <a:gd name="T23" fmla="*/ 9 h 103"/>
                    <a:gd name="T24" fmla="*/ 3 w 67"/>
                    <a:gd name="T25" fmla="*/ 0 h 103"/>
                    <a:gd name="T26" fmla="*/ 6 w 67"/>
                    <a:gd name="T27" fmla="*/ 3 h 103"/>
                    <a:gd name="T28" fmla="*/ 10 w 67"/>
                    <a:gd name="T29" fmla="*/ 7 h 103"/>
                    <a:gd name="T30" fmla="*/ 14 w 67"/>
                    <a:gd name="T31" fmla="*/ 11 h 103"/>
                    <a:gd name="T32" fmla="*/ 19 w 67"/>
                    <a:gd name="T33" fmla="*/ 15 h 103"/>
                    <a:gd name="T34" fmla="*/ 22 w 67"/>
                    <a:gd name="T35" fmla="*/ 19 h 103"/>
                    <a:gd name="T36" fmla="*/ 25 w 67"/>
                    <a:gd name="T37" fmla="*/ 23 h 103"/>
                    <a:gd name="T38" fmla="*/ 27 w 67"/>
                    <a:gd name="T39" fmla="*/ 28 h 103"/>
                    <a:gd name="T40" fmla="*/ 29 w 67"/>
                    <a:gd name="T41" fmla="*/ 33 h 1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7"/>
                    <a:gd name="T64" fmla="*/ 0 h 103"/>
                    <a:gd name="T65" fmla="*/ 67 w 67"/>
                    <a:gd name="T66" fmla="*/ 103 h 1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7" h="103">
                      <a:moveTo>
                        <a:pt x="67" y="91"/>
                      </a:moveTo>
                      <a:lnTo>
                        <a:pt x="60" y="94"/>
                      </a:lnTo>
                      <a:lnTo>
                        <a:pt x="51" y="96"/>
                      </a:lnTo>
                      <a:lnTo>
                        <a:pt x="45" y="98"/>
                      </a:lnTo>
                      <a:lnTo>
                        <a:pt x="36" y="99"/>
                      </a:lnTo>
                      <a:lnTo>
                        <a:pt x="27" y="99"/>
                      </a:lnTo>
                      <a:lnTo>
                        <a:pt x="19" y="101"/>
                      </a:lnTo>
                      <a:lnTo>
                        <a:pt x="10" y="101"/>
                      </a:lnTo>
                      <a:lnTo>
                        <a:pt x="2" y="103"/>
                      </a:lnTo>
                      <a:lnTo>
                        <a:pt x="0" y="77"/>
                      </a:lnTo>
                      <a:lnTo>
                        <a:pt x="2" y="52"/>
                      </a:lnTo>
                      <a:lnTo>
                        <a:pt x="5" y="26"/>
                      </a:lnTo>
                      <a:lnTo>
                        <a:pt x="7" y="0"/>
                      </a:lnTo>
                      <a:lnTo>
                        <a:pt x="15" y="9"/>
                      </a:lnTo>
                      <a:lnTo>
                        <a:pt x="24" y="19"/>
                      </a:lnTo>
                      <a:lnTo>
                        <a:pt x="33" y="31"/>
                      </a:lnTo>
                      <a:lnTo>
                        <a:pt x="43" y="41"/>
                      </a:lnTo>
                      <a:lnTo>
                        <a:pt x="50" y="53"/>
                      </a:lnTo>
                      <a:lnTo>
                        <a:pt x="57" y="65"/>
                      </a:lnTo>
                      <a:lnTo>
                        <a:pt x="63" y="79"/>
                      </a:lnTo>
                      <a:lnTo>
                        <a:pt x="67" y="91"/>
                      </a:lnTo>
                      <a:close/>
                    </a:path>
                  </a:pathLst>
                </a:custGeom>
                <a:solidFill>
                  <a:srgbClr val="000000"/>
                </a:solidFill>
                <a:ln w="9525">
                  <a:noFill/>
                  <a:round/>
                  <a:headEnd/>
                  <a:tailEnd/>
                </a:ln>
              </p:spPr>
              <p:txBody>
                <a:bodyPr wrap="none" anchor="ctr"/>
                <a:lstStyle/>
                <a:p>
                  <a:endParaRPr lang="en-IN"/>
                </a:p>
              </p:txBody>
            </p:sp>
            <p:sp>
              <p:nvSpPr>
                <p:cNvPr id="1051" name="Freeform 103"/>
                <p:cNvSpPr>
                  <a:spLocks noChangeArrowheads="1"/>
                </p:cNvSpPr>
                <p:nvPr/>
              </p:nvSpPr>
              <p:spPr bwMode="auto">
                <a:xfrm>
                  <a:off x="4071" y="1573"/>
                  <a:ext cx="260" cy="205"/>
                </a:xfrm>
                <a:custGeom>
                  <a:avLst/>
                  <a:gdLst>
                    <a:gd name="T0" fmla="*/ 109 w 582"/>
                    <a:gd name="T1" fmla="*/ 34 h 560"/>
                    <a:gd name="T2" fmla="*/ 109 w 582"/>
                    <a:gd name="T3" fmla="*/ 46 h 560"/>
                    <a:gd name="T4" fmla="*/ 112 w 582"/>
                    <a:gd name="T5" fmla="*/ 57 h 560"/>
                    <a:gd name="T6" fmla="*/ 117 w 582"/>
                    <a:gd name="T7" fmla="*/ 68 h 560"/>
                    <a:gd name="T8" fmla="*/ 122 w 582"/>
                    <a:gd name="T9" fmla="*/ 78 h 560"/>
                    <a:gd name="T10" fmla="*/ 129 w 582"/>
                    <a:gd name="T11" fmla="*/ 88 h 560"/>
                    <a:gd name="T12" fmla="*/ 137 w 582"/>
                    <a:gd name="T13" fmla="*/ 97 h 560"/>
                    <a:gd name="T14" fmla="*/ 145 w 582"/>
                    <a:gd name="T15" fmla="*/ 107 h 560"/>
                    <a:gd name="T16" fmla="*/ 154 w 582"/>
                    <a:gd name="T17" fmla="*/ 115 h 560"/>
                    <a:gd name="T18" fmla="*/ 165 w 582"/>
                    <a:gd name="T19" fmla="*/ 123 h 560"/>
                    <a:gd name="T20" fmla="*/ 175 w 582"/>
                    <a:gd name="T21" fmla="*/ 132 h 560"/>
                    <a:gd name="T22" fmla="*/ 186 w 582"/>
                    <a:gd name="T23" fmla="*/ 140 h 560"/>
                    <a:gd name="T24" fmla="*/ 197 w 582"/>
                    <a:gd name="T25" fmla="*/ 148 h 560"/>
                    <a:gd name="T26" fmla="*/ 209 w 582"/>
                    <a:gd name="T27" fmla="*/ 155 h 560"/>
                    <a:gd name="T28" fmla="*/ 220 w 582"/>
                    <a:gd name="T29" fmla="*/ 162 h 560"/>
                    <a:gd name="T30" fmla="*/ 231 w 582"/>
                    <a:gd name="T31" fmla="*/ 169 h 560"/>
                    <a:gd name="T32" fmla="*/ 241 w 582"/>
                    <a:gd name="T33" fmla="*/ 176 h 560"/>
                    <a:gd name="T34" fmla="*/ 247 w 582"/>
                    <a:gd name="T35" fmla="*/ 182 h 560"/>
                    <a:gd name="T36" fmla="*/ 252 w 582"/>
                    <a:gd name="T37" fmla="*/ 190 h 560"/>
                    <a:gd name="T38" fmla="*/ 256 w 582"/>
                    <a:gd name="T39" fmla="*/ 197 h 560"/>
                    <a:gd name="T40" fmla="*/ 260 w 582"/>
                    <a:gd name="T41" fmla="*/ 205 h 560"/>
                    <a:gd name="T42" fmla="*/ 231 w 582"/>
                    <a:gd name="T43" fmla="*/ 204 h 560"/>
                    <a:gd name="T44" fmla="*/ 154 w 582"/>
                    <a:gd name="T45" fmla="*/ 134 h 560"/>
                    <a:gd name="T46" fmla="*/ 0 w 582"/>
                    <a:gd name="T47" fmla="*/ 0 h 560"/>
                    <a:gd name="T48" fmla="*/ 109 w 582"/>
                    <a:gd name="T49" fmla="*/ 34 h 5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82"/>
                    <a:gd name="T76" fmla="*/ 0 h 560"/>
                    <a:gd name="T77" fmla="*/ 582 w 582"/>
                    <a:gd name="T78" fmla="*/ 560 h 56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82" h="560">
                      <a:moveTo>
                        <a:pt x="243" y="94"/>
                      </a:moveTo>
                      <a:lnTo>
                        <a:pt x="244" y="125"/>
                      </a:lnTo>
                      <a:lnTo>
                        <a:pt x="251" y="156"/>
                      </a:lnTo>
                      <a:lnTo>
                        <a:pt x="262" y="185"/>
                      </a:lnTo>
                      <a:lnTo>
                        <a:pt x="274" y="213"/>
                      </a:lnTo>
                      <a:lnTo>
                        <a:pt x="289" y="240"/>
                      </a:lnTo>
                      <a:lnTo>
                        <a:pt x="306" y="266"/>
                      </a:lnTo>
                      <a:lnTo>
                        <a:pt x="325" y="291"/>
                      </a:lnTo>
                      <a:lnTo>
                        <a:pt x="345" y="315"/>
                      </a:lnTo>
                      <a:lnTo>
                        <a:pt x="369" y="337"/>
                      </a:lnTo>
                      <a:lnTo>
                        <a:pt x="392" y="360"/>
                      </a:lnTo>
                      <a:lnTo>
                        <a:pt x="417" y="382"/>
                      </a:lnTo>
                      <a:lnTo>
                        <a:pt x="441" y="403"/>
                      </a:lnTo>
                      <a:lnTo>
                        <a:pt x="467" y="423"/>
                      </a:lnTo>
                      <a:lnTo>
                        <a:pt x="493" y="442"/>
                      </a:lnTo>
                      <a:lnTo>
                        <a:pt x="517" y="461"/>
                      </a:lnTo>
                      <a:lnTo>
                        <a:pt x="540" y="480"/>
                      </a:lnTo>
                      <a:lnTo>
                        <a:pt x="554" y="498"/>
                      </a:lnTo>
                      <a:lnTo>
                        <a:pt x="564" y="519"/>
                      </a:lnTo>
                      <a:lnTo>
                        <a:pt x="573" y="539"/>
                      </a:lnTo>
                      <a:lnTo>
                        <a:pt x="582" y="560"/>
                      </a:lnTo>
                      <a:lnTo>
                        <a:pt x="517" y="557"/>
                      </a:lnTo>
                      <a:lnTo>
                        <a:pt x="345" y="365"/>
                      </a:lnTo>
                      <a:lnTo>
                        <a:pt x="0" y="0"/>
                      </a:lnTo>
                      <a:lnTo>
                        <a:pt x="243" y="94"/>
                      </a:lnTo>
                      <a:close/>
                    </a:path>
                  </a:pathLst>
                </a:custGeom>
                <a:solidFill>
                  <a:srgbClr val="00FF72"/>
                </a:solidFill>
                <a:ln w="9525">
                  <a:noFill/>
                  <a:round/>
                  <a:headEnd/>
                  <a:tailEnd/>
                </a:ln>
              </p:spPr>
              <p:txBody>
                <a:bodyPr wrap="none" anchor="ctr"/>
                <a:lstStyle/>
                <a:p>
                  <a:endParaRPr lang="en-IN"/>
                </a:p>
              </p:txBody>
            </p:sp>
            <p:sp>
              <p:nvSpPr>
                <p:cNvPr id="1052" name="Freeform 104"/>
                <p:cNvSpPr>
                  <a:spLocks noChangeArrowheads="1"/>
                </p:cNvSpPr>
                <p:nvPr/>
              </p:nvSpPr>
              <p:spPr bwMode="auto">
                <a:xfrm>
                  <a:off x="4251" y="1585"/>
                  <a:ext cx="149" cy="193"/>
                </a:xfrm>
                <a:custGeom>
                  <a:avLst/>
                  <a:gdLst>
                    <a:gd name="T0" fmla="*/ 103 w 333"/>
                    <a:gd name="T1" fmla="*/ 14 h 527"/>
                    <a:gd name="T2" fmla="*/ 101 w 333"/>
                    <a:gd name="T3" fmla="*/ 27 h 527"/>
                    <a:gd name="T4" fmla="*/ 90 w 333"/>
                    <a:gd name="T5" fmla="*/ 34 h 527"/>
                    <a:gd name="T6" fmla="*/ 81 w 333"/>
                    <a:gd name="T7" fmla="*/ 36 h 527"/>
                    <a:gd name="T8" fmla="*/ 72 w 333"/>
                    <a:gd name="T9" fmla="*/ 38 h 527"/>
                    <a:gd name="T10" fmla="*/ 66 w 333"/>
                    <a:gd name="T11" fmla="*/ 41 h 527"/>
                    <a:gd name="T12" fmla="*/ 64 w 333"/>
                    <a:gd name="T13" fmla="*/ 53 h 527"/>
                    <a:gd name="T14" fmla="*/ 65 w 333"/>
                    <a:gd name="T15" fmla="*/ 68 h 527"/>
                    <a:gd name="T16" fmla="*/ 70 w 333"/>
                    <a:gd name="T17" fmla="*/ 83 h 527"/>
                    <a:gd name="T18" fmla="*/ 81 w 333"/>
                    <a:gd name="T19" fmla="*/ 94 h 527"/>
                    <a:gd name="T20" fmla="*/ 91 w 333"/>
                    <a:gd name="T21" fmla="*/ 96 h 527"/>
                    <a:gd name="T22" fmla="*/ 96 w 333"/>
                    <a:gd name="T23" fmla="*/ 90 h 527"/>
                    <a:gd name="T24" fmla="*/ 102 w 333"/>
                    <a:gd name="T25" fmla="*/ 84 h 527"/>
                    <a:gd name="T26" fmla="*/ 110 w 333"/>
                    <a:gd name="T27" fmla="*/ 79 h 527"/>
                    <a:gd name="T28" fmla="*/ 119 w 333"/>
                    <a:gd name="T29" fmla="*/ 78 h 527"/>
                    <a:gd name="T30" fmla="*/ 126 w 333"/>
                    <a:gd name="T31" fmla="*/ 82 h 527"/>
                    <a:gd name="T32" fmla="*/ 128 w 333"/>
                    <a:gd name="T33" fmla="*/ 92 h 527"/>
                    <a:gd name="T34" fmla="*/ 119 w 333"/>
                    <a:gd name="T35" fmla="*/ 101 h 527"/>
                    <a:gd name="T36" fmla="*/ 109 w 333"/>
                    <a:gd name="T37" fmla="*/ 105 h 527"/>
                    <a:gd name="T38" fmla="*/ 102 w 333"/>
                    <a:gd name="T39" fmla="*/ 105 h 527"/>
                    <a:gd name="T40" fmla="*/ 96 w 333"/>
                    <a:gd name="T41" fmla="*/ 118 h 527"/>
                    <a:gd name="T42" fmla="*/ 102 w 333"/>
                    <a:gd name="T43" fmla="*/ 145 h 527"/>
                    <a:gd name="T44" fmla="*/ 116 w 333"/>
                    <a:gd name="T45" fmla="*/ 151 h 527"/>
                    <a:gd name="T46" fmla="*/ 124 w 333"/>
                    <a:gd name="T47" fmla="*/ 142 h 527"/>
                    <a:gd name="T48" fmla="*/ 136 w 333"/>
                    <a:gd name="T49" fmla="*/ 142 h 527"/>
                    <a:gd name="T50" fmla="*/ 146 w 333"/>
                    <a:gd name="T51" fmla="*/ 152 h 527"/>
                    <a:gd name="T52" fmla="*/ 143 w 333"/>
                    <a:gd name="T53" fmla="*/ 160 h 527"/>
                    <a:gd name="T54" fmla="*/ 132 w 333"/>
                    <a:gd name="T55" fmla="*/ 162 h 527"/>
                    <a:gd name="T56" fmla="*/ 126 w 333"/>
                    <a:gd name="T57" fmla="*/ 168 h 527"/>
                    <a:gd name="T58" fmla="*/ 132 w 333"/>
                    <a:gd name="T59" fmla="*/ 177 h 527"/>
                    <a:gd name="T60" fmla="*/ 149 w 333"/>
                    <a:gd name="T61" fmla="*/ 190 h 527"/>
                    <a:gd name="T62" fmla="*/ 141 w 333"/>
                    <a:gd name="T63" fmla="*/ 193 h 527"/>
                    <a:gd name="T64" fmla="*/ 133 w 333"/>
                    <a:gd name="T65" fmla="*/ 190 h 527"/>
                    <a:gd name="T66" fmla="*/ 120 w 333"/>
                    <a:gd name="T67" fmla="*/ 177 h 527"/>
                    <a:gd name="T68" fmla="*/ 113 w 333"/>
                    <a:gd name="T69" fmla="*/ 161 h 527"/>
                    <a:gd name="T70" fmla="*/ 106 w 333"/>
                    <a:gd name="T71" fmla="*/ 159 h 527"/>
                    <a:gd name="T72" fmla="*/ 99 w 333"/>
                    <a:gd name="T73" fmla="*/ 155 h 527"/>
                    <a:gd name="T74" fmla="*/ 94 w 333"/>
                    <a:gd name="T75" fmla="*/ 150 h 527"/>
                    <a:gd name="T76" fmla="*/ 90 w 333"/>
                    <a:gd name="T77" fmla="*/ 145 h 527"/>
                    <a:gd name="T78" fmla="*/ 85 w 333"/>
                    <a:gd name="T79" fmla="*/ 131 h 527"/>
                    <a:gd name="T80" fmla="*/ 88 w 333"/>
                    <a:gd name="T81" fmla="*/ 117 h 527"/>
                    <a:gd name="T82" fmla="*/ 86 w 333"/>
                    <a:gd name="T83" fmla="*/ 105 h 527"/>
                    <a:gd name="T84" fmla="*/ 72 w 333"/>
                    <a:gd name="T85" fmla="*/ 98 h 527"/>
                    <a:gd name="T86" fmla="*/ 55 w 333"/>
                    <a:gd name="T87" fmla="*/ 70 h 527"/>
                    <a:gd name="T88" fmla="*/ 55 w 333"/>
                    <a:gd name="T89" fmla="*/ 39 h 527"/>
                    <a:gd name="T90" fmla="*/ 44 w 333"/>
                    <a:gd name="T91" fmla="*/ 36 h 527"/>
                    <a:gd name="T92" fmla="*/ 34 w 333"/>
                    <a:gd name="T93" fmla="*/ 34 h 527"/>
                    <a:gd name="T94" fmla="*/ 23 w 333"/>
                    <a:gd name="T95" fmla="*/ 30 h 527"/>
                    <a:gd name="T96" fmla="*/ 14 w 333"/>
                    <a:gd name="T97" fmla="*/ 24 h 527"/>
                    <a:gd name="T98" fmla="*/ 5 w 333"/>
                    <a:gd name="T99" fmla="*/ 16 h 527"/>
                    <a:gd name="T100" fmla="*/ 0 w 333"/>
                    <a:gd name="T101" fmla="*/ 6 h 527"/>
                    <a:gd name="T102" fmla="*/ 7 w 333"/>
                    <a:gd name="T103" fmla="*/ 3 h 527"/>
                    <a:gd name="T104" fmla="*/ 15 w 333"/>
                    <a:gd name="T105" fmla="*/ 6 h 527"/>
                    <a:gd name="T106" fmla="*/ 14 w 333"/>
                    <a:gd name="T107" fmla="*/ 16 h 527"/>
                    <a:gd name="T108" fmla="*/ 25 w 333"/>
                    <a:gd name="T109" fmla="*/ 24 h 527"/>
                    <a:gd name="T110" fmla="*/ 36 w 333"/>
                    <a:gd name="T111" fmla="*/ 29 h 527"/>
                    <a:gd name="T112" fmla="*/ 50 w 333"/>
                    <a:gd name="T113" fmla="*/ 33 h 527"/>
                    <a:gd name="T114" fmla="*/ 60 w 333"/>
                    <a:gd name="T115" fmla="*/ 27 h 527"/>
                    <a:gd name="T116" fmla="*/ 70 w 333"/>
                    <a:gd name="T117" fmla="*/ 14 h 527"/>
                    <a:gd name="T118" fmla="*/ 82 w 333"/>
                    <a:gd name="T119" fmla="*/ 3 h 527"/>
                    <a:gd name="T120" fmla="*/ 96 w 333"/>
                    <a:gd name="T121" fmla="*/ 1 h 52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33"/>
                    <a:gd name="T184" fmla="*/ 0 h 527"/>
                    <a:gd name="T185" fmla="*/ 333 w 333"/>
                    <a:gd name="T186" fmla="*/ 527 h 52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33" h="527">
                      <a:moveTo>
                        <a:pt x="229" y="20"/>
                      </a:moveTo>
                      <a:lnTo>
                        <a:pt x="231" y="38"/>
                      </a:lnTo>
                      <a:lnTo>
                        <a:pt x="231" y="58"/>
                      </a:lnTo>
                      <a:lnTo>
                        <a:pt x="226" y="75"/>
                      </a:lnTo>
                      <a:lnTo>
                        <a:pt x="210" y="87"/>
                      </a:lnTo>
                      <a:lnTo>
                        <a:pt x="202" y="92"/>
                      </a:lnTo>
                      <a:lnTo>
                        <a:pt x="191" y="96"/>
                      </a:lnTo>
                      <a:lnTo>
                        <a:pt x="181" y="97"/>
                      </a:lnTo>
                      <a:lnTo>
                        <a:pt x="171" y="99"/>
                      </a:lnTo>
                      <a:lnTo>
                        <a:pt x="161" y="103"/>
                      </a:lnTo>
                      <a:lnTo>
                        <a:pt x="154" y="106"/>
                      </a:lnTo>
                      <a:lnTo>
                        <a:pt x="147" y="113"/>
                      </a:lnTo>
                      <a:lnTo>
                        <a:pt x="142" y="121"/>
                      </a:lnTo>
                      <a:lnTo>
                        <a:pt x="142" y="144"/>
                      </a:lnTo>
                      <a:lnTo>
                        <a:pt x="144" y="166"/>
                      </a:lnTo>
                      <a:lnTo>
                        <a:pt x="145" y="186"/>
                      </a:lnTo>
                      <a:lnTo>
                        <a:pt x="150" y="207"/>
                      </a:lnTo>
                      <a:lnTo>
                        <a:pt x="156" y="226"/>
                      </a:lnTo>
                      <a:lnTo>
                        <a:pt x="166" y="243"/>
                      </a:lnTo>
                      <a:lnTo>
                        <a:pt x="180" y="257"/>
                      </a:lnTo>
                      <a:lnTo>
                        <a:pt x="198" y="269"/>
                      </a:lnTo>
                      <a:lnTo>
                        <a:pt x="203" y="262"/>
                      </a:lnTo>
                      <a:lnTo>
                        <a:pt x="210" y="253"/>
                      </a:lnTo>
                      <a:lnTo>
                        <a:pt x="215" y="245"/>
                      </a:lnTo>
                      <a:lnTo>
                        <a:pt x="222" y="236"/>
                      </a:lnTo>
                      <a:lnTo>
                        <a:pt x="229" y="229"/>
                      </a:lnTo>
                      <a:lnTo>
                        <a:pt x="238" y="222"/>
                      </a:lnTo>
                      <a:lnTo>
                        <a:pt x="246" y="216"/>
                      </a:lnTo>
                      <a:lnTo>
                        <a:pt x="255" y="212"/>
                      </a:lnTo>
                      <a:lnTo>
                        <a:pt x="265" y="212"/>
                      </a:lnTo>
                      <a:lnTo>
                        <a:pt x="275" y="217"/>
                      </a:lnTo>
                      <a:lnTo>
                        <a:pt x="282" y="224"/>
                      </a:lnTo>
                      <a:lnTo>
                        <a:pt x="289" y="233"/>
                      </a:lnTo>
                      <a:lnTo>
                        <a:pt x="287" y="250"/>
                      </a:lnTo>
                      <a:lnTo>
                        <a:pt x="279" y="265"/>
                      </a:lnTo>
                      <a:lnTo>
                        <a:pt x="265" y="277"/>
                      </a:lnTo>
                      <a:lnTo>
                        <a:pt x="250" y="284"/>
                      </a:lnTo>
                      <a:lnTo>
                        <a:pt x="243" y="287"/>
                      </a:lnTo>
                      <a:lnTo>
                        <a:pt x="236" y="287"/>
                      </a:lnTo>
                      <a:lnTo>
                        <a:pt x="227" y="287"/>
                      </a:lnTo>
                      <a:lnTo>
                        <a:pt x="221" y="287"/>
                      </a:lnTo>
                      <a:lnTo>
                        <a:pt x="214" y="323"/>
                      </a:lnTo>
                      <a:lnTo>
                        <a:pt x="215" y="361"/>
                      </a:lnTo>
                      <a:lnTo>
                        <a:pt x="227" y="395"/>
                      </a:lnTo>
                      <a:lnTo>
                        <a:pt x="253" y="421"/>
                      </a:lnTo>
                      <a:lnTo>
                        <a:pt x="260" y="411"/>
                      </a:lnTo>
                      <a:lnTo>
                        <a:pt x="267" y="399"/>
                      </a:lnTo>
                      <a:lnTo>
                        <a:pt x="277" y="388"/>
                      </a:lnTo>
                      <a:lnTo>
                        <a:pt x="289" y="380"/>
                      </a:lnTo>
                      <a:lnTo>
                        <a:pt x="304" y="388"/>
                      </a:lnTo>
                      <a:lnTo>
                        <a:pt x="318" y="399"/>
                      </a:lnTo>
                      <a:lnTo>
                        <a:pt x="327" y="414"/>
                      </a:lnTo>
                      <a:lnTo>
                        <a:pt x="330" y="431"/>
                      </a:lnTo>
                      <a:lnTo>
                        <a:pt x="320" y="438"/>
                      </a:lnTo>
                      <a:lnTo>
                        <a:pt x="310" y="441"/>
                      </a:lnTo>
                      <a:lnTo>
                        <a:pt x="296" y="443"/>
                      </a:lnTo>
                      <a:lnTo>
                        <a:pt x="282" y="443"/>
                      </a:lnTo>
                      <a:lnTo>
                        <a:pt x="282" y="459"/>
                      </a:lnTo>
                      <a:lnTo>
                        <a:pt x="287" y="472"/>
                      </a:lnTo>
                      <a:lnTo>
                        <a:pt x="296" y="484"/>
                      </a:lnTo>
                      <a:lnTo>
                        <a:pt x="304" y="496"/>
                      </a:lnTo>
                      <a:lnTo>
                        <a:pt x="333" y="518"/>
                      </a:lnTo>
                      <a:lnTo>
                        <a:pt x="325" y="527"/>
                      </a:lnTo>
                      <a:lnTo>
                        <a:pt x="316" y="527"/>
                      </a:lnTo>
                      <a:lnTo>
                        <a:pt x="306" y="524"/>
                      </a:lnTo>
                      <a:lnTo>
                        <a:pt x="298" y="518"/>
                      </a:lnTo>
                      <a:lnTo>
                        <a:pt x="282" y="501"/>
                      </a:lnTo>
                      <a:lnTo>
                        <a:pt x="268" y="482"/>
                      </a:lnTo>
                      <a:lnTo>
                        <a:pt x="260" y="462"/>
                      </a:lnTo>
                      <a:lnTo>
                        <a:pt x="253" y="440"/>
                      </a:lnTo>
                      <a:lnTo>
                        <a:pt x="245" y="438"/>
                      </a:lnTo>
                      <a:lnTo>
                        <a:pt x="236" y="435"/>
                      </a:lnTo>
                      <a:lnTo>
                        <a:pt x="229" y="429"/>
                      </a:lnTo>
                      <a:lnTo>
                        <a:pt x="222" y="423"/>
                      </a:lnTo>
                      <a:lnTo>
                        <a:pt x="215" y="416"/>
                      </a:lnTo>
                      <a:lnTo>
                        <a:pt x="210" y="409"/>
                      </a:lnTo>
                      <a:lnTo>
                        <a:pt x="205" y="402"/>
                      </a:lnTo>
                      <a:lnTo>
                        <a:pt x="202" y="395"/>
                      </a:lnTo>
                      <a:lnTo>
                        <a:pt x="193" y="378"/>
                      </a:lnTo>
                      <a:lnTo>
                        <a:pt x="191" y="359"/>
                      </a:lnTo>
                      <a:lnTo>
                        <a:pt x="193" y="339"/>
                      </a:lnTo>
                      <a:lnTo>
                        <a:pt x="197" y="320"/>
                      </a:lnTo>
                      <a:lnTo>
                        <a:pt x="197" y="301"/>
                      </a:lnTo>
                      <a:lnTo>
                        <a:pt x="193" y="286"/>
                      </a:lnTo>
                      <a:lnTo>
                        <a:pt x="181" y="274"/>
                      </a:lnTo>
                      <a:lnTo>
                        <a:pt x="161" y="267"/>
                      </a:lnTo>
                      <a:lnTo>
                        <a:pt x="135" y="233"/>
                      </a:lnTo>
                      <a:lnTo>
                        <a:pt x="123" y="192"/>
                      </a:lnTo>
                      <a:lnTo>
                        <a:pt x="120" y="149"/>
                      </a:lnTo>
                      <a:lnTo>
                        <a:pt x="123" y="106"/>
                      </a:lnTo>
                      <a:lnTo>
                        <a:pt x="111" y="103"/>
                      </a:lnTo>
                      <a:lnTo>
                        <a:pt x="99" y="99"/>
                      </a:lnTo>
                      <a:lnTo>
                        <a:pt x="87" y="96"/>
                      </a:lnTo>
                      <a:lnTo>
                        <a:pt x="75" y="92"/>
                      </a:lnTo>
                      <a:lnTo>
                        <a:pt x="63" y="87"/>
                      </a:lnTo>
                      <a:lnTo>
                        <a:pt x="51" y="82"/>
                      </a:lnTo>
                      <a:lnTo>
                        <a:pt x="41" y="73"/>
                      </a:lnTo>
                      <a:lnTo>
                        <a:pt x="31" y="65"/>
                      </a:lnTo>
                      <a:lnTo>
                        <a:pt x="22" y="53"/>
                      </a:lnTo>
                      <a:lnTo>
                        <a:pt x="12" y="43"/>
                      </a:lnTo>
                      <a:lnTo>
                        <a:pt x="3" y="31"/>
                      </a:lnTo>
                      <a:lnTo>
                        <a:pt x="0" y="17"/>
                      </a:lnTo>
                      <a:lnTo>
                        <a:pt x="8" y="12"/>
                      </a:lnTo>
                      <a:lnTo>
                        <a:pt x="15" y="8"/>
                      </a:lnTo>
                      <a:lnTo>
                        <a:pt x="22" y="10"/>
                      </a:lnTo>
                      <a:lnTo>
                        <a:pt x="34" y="17"/>
                      </a:lnTo>
                      <a:lnTo>
                        <a:pt x="20" y="29"/>
                      </a:lnTo>
                      <a:lnTo>
                        <a:pt x="31" y="43"/>
                      </a:lnTo>
                      <a:lnTo>
                        <a:pt x="43" y="55"/>
                      </a:lnTo>
                      <a:lnTo>
                        <a:pt x="55" y="65"/>
                      </a:lnTo>
                      <a:lnTo>
                        <a:pt x="67" y="73"/>
                      </a:lnTo>
                      <a:lnTo>
                        <a:pt x="80" y="80"/>
                      </a:lnTo>
                      <a:lnTo>
                        <a:pt x="96" y="85"/>
                      </a:lnTo>
                      <a:lnTo>
                        <a:pt x="111" y="89"/>
                      </a:lnTo>
                      <a:lnTo>
                        <a:pt x="126" y="89"/>
                      </a:lnTo>
                      <a:lnTo>
                        <a:pt x="135" y="75"/>
                      </a:lnTo>
                      <a:lnTo>
                        <a:pt x="145" y="56"/>
                      </a:lnTo>
                      <a:lnTo>
                        <a:pt x="156" y="38"/>
                      </a:lnTo>
                      <a:lnTo>
                        <a:pt x="169" y="20"/>
                      </a:lnTo>
                      <a:lnTo>
                        <a:pt x="183" y="7"/>
                      </a:lnTo>
                      <a:lnTo>
                        <a:pt x="198" y="0"/>
                      </a:lnTo>
                      <a:lnTo>
                        <a:pt x="214" y="3"/>
                      </a:lnTo>
                      <a:lnTo>
                        <a:pt x="229" y="20"/>
                      </a:lnTo>
                      <a:close/>
                    </a:path>
                  </a:pathLst>
                </a:custGeom>
                <a:solidFill>
                  <a:srgbClr val="000000"/>
                </a:solidFill>
                <a:ln w="9525">
                  <a:noFill/>
                  <a:round/>
                  <a:headEnd/>
                  <a:tailEnd/>
                </a:ln>
              </p:spPr>
              <p:txBody>
                <a:bodyPr wrap="none" anchor="ctr"/>
                <a:lstStyle/>
                <a:p>
                  <a:endParaRPr lang="en-IN"/>
                </a:p>
              </p:txBody>
            </p:sp>
            <p:sp>
              <p:nvSpPr>
                <p:cNvPr id="1053" name="Freeform 105"/>
                <p:cNvSpPr>
                  <a:spLocks noChangeArrowheads="1"/>
                </p:cNvSpPr>
                <p:nvPr/>
              </p:nvSpPr>
              <p:spPr bwMode="auto">
                <a:xfrm>
                  <a:off x="4320" y="1592"/>
                  <a:ext cx="27" cy="26"/>
                </a:xfrm>
                <a:custGeom>
                  <a:avLst/>
                  <a:gdLst>
                    <a:gd name="T0" fmla="*/ 26 w 58"/>
                    <a:gd name="T1" fmla="*/ 7 h 70"/>
                    <a:gd name="T2" fmla="*/ 27 w 58"/>
                    <a:gd name="T3" fmla="*/ 14 h 70"/>
                    <a:gd name="T4" fmla="*/ 23 w 58"/>
                    <a:gd name="T5" fmla="*/ 19 h 70"/>
                    <a:gd name="T6" fmla="*/ 16 w 58"/>
                    <a:gd name="T7" fmla="*/ 22 h 70"/>
                    <a:gd name="T8" fmla="*/ 9 w 58"/>
                    <a:gd name="T9" fmla="*/ 24 h 70"/>
                    <a:gd name="T10" fmla="*/ 0 w 58"/>
                    <a:gd name="T11" fmla="*/ 26 h 70"/>
                    <a:gd name="T12" fmla="*/ 1 w 58"/>
                    <a:gd name="T13" fmla="*/ 22 h 70"/>
                    <a:gd name="T14" fmla="*/ 3 w 58"/>
                    <a:gd name="T15" fmla="*/ 19 h 70"/>
                    <a:gd name="T16" fmla="*/ 6 w 58"/>
                    <a:gd name="T17" fmla="*/ 14 h 70"/>
                    <a:gd name="T18" fmla="*/ 8 w 58"/>
                    <a:gd name="T19" fmla="*/ 11 h 70"/>
                    <a:gd name="T20" fmla="*/ 10 w 58"/>
                    <a:gd name="T21" fmla="*/ 7 h 70"/>
                    <a:gd name="T22" fmla="*/ 14 w 58"/>
                    <a:gd name="T23" fmla="*/ 4 h 70"/>
                    <a:gd name="T24" fmla="*/ 18 w 58"/>
                    <a:gd name="T25" fmla="*/ 2 h 70"/>
                    <a:gd name="T26" fmla="*/ 24 w 58"/>
                    <a:gd name="T27" fmla="*/ 0 h 70"/>
                    <a:gd name="T28" fmla="*/ 26 w 58"/>
                    <a:gd name="T29" fmla="*/ 7 h 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
                    <a:gd name="T46" fmla="*/ 0 h 70"/>
                    <a:gd name="T47" fmla="*/ 58 w 58"/>
                    <a:gd name="T48" fmla="*/ 70 h 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 h="70">
                      <a:moveTo>
                        <a:pt x="56" y="19"/>
                      </a:moveTo>
                      <a:lnTo>
                        <a:pt x="58" y="38"/>
                      </a:lnTo>
                      <a:lnTo>
                        <a:pt x="49" y="50"/>
                      </a:lnTo>
                      <a:lnTo>
                        <a:pt x="34" y="58"/>
                      </a:lnTo>
                      <a:lnTo>
                        <a:pt x="20" y="65"/>
                      </a:lnTo>
                      <a:lnTo>
                        <a:pt x="0" y="70"/>
                      </a:lnTo>
                      <a:lnTo>
                        <a:pt x="3" y="60"/>
                      </a:lnTo>
                      <a:lnTo>
                        <a:pt x="7" y="50"/>
                      </a:lnTo>
                      <a:lnTo>
                        <a:pt x="12" y="39"/>
                      </a:lnTo>
                      <a:lnTo>
                        <a:pt x="17" y="29"/>
                      </a:lnTo>
                      <a:lnTo>
                        <a:pt x="22" y="19"/>
                      </a:lnTo>
                      <a:lnTo>
                        <a:pt x="31" y="12"/>
                      </a:lnTo>
                      <a:lnTo>
                        <a:pt x="39" y="5"/>
                      </a:lnTo>
                      <a:lnTo>
                        <a:pt x="51" y="0"/>
                      </a:lnTo>
                      <a:lnTo>
                        <a:pt x="56" y="19"/>
                      </a:lnTo>
                      <a:close/>
                    </a:path>
                  </a:pathLst>
                </a:custGeom>
                <a:solidFill>
                  <a:srgbClr val="FFFF7C"/>
                </a:solidFill>
                <a:ln w="9525">
                  <a:noFill/>
                  <a:round/>
                  <a:headEnd/>
                  <a:tailEnd/>
                </a:ln>
              </p:spPr>
              <p:txBody>
                <a:bodyPr wrap="none" anchor="ctr"/>
                <a:lstStyle/>
                <a:p>
                  <a:endParaRPr lang="en-IN"/>
                </a:p>
              </p:txBody>
            </p:sp>
            <p:sp>
              <p:nvSpPr>
                <p:cNvPr id="1054" name="Freeform 106"/>
                <p:cNvSpPr>
                  <a:spLocks noChangeArrowheads="1"/>
                </p:cNvSpPr>
                <p:nvPr/>
              </p:nvSpPr>
              <p:spPr bwMode="auto">
                <a:xfrm>
                  <a:off x="4002" y="1614"/>
                  <a:ext cx="137" cy="417"/>
                </a:xfrm>
                <a:custGeom>
                  <a:avLst/>
                  <a:gdLst>
                    <a:gd name="T0" fmla="*/ 137 w 306"/>
                    <a:gd name="T1" fmla="*/ 60 h 1138"/>
                    <a:gd name="T2" fmla="*/ 125 w 306"/>
                    <a:gd name="T3" fmla="*/ 77 h 1138"/>
                    <a:gd name="T4" fmla="*/ 116 w 306"/>
                    <a:gd name="T5" fmla="*/ 94 h 1138"/>
                    <a:gd name="T6" fmla="*/ 111 w 306"/>
                    <a:gd name="T7" fmla="*/ 113 h 1138"/>
                    <a:gd name="T8" fmla="*/ 107 w 306"/>
                    <a:gd name="T9" fmla="*/ 132 h 1138"/>
                    <a:gd name="T10" fmla="*/ 105 w 306"/>
                    <a:gd name="T11" fmla="*/ 177 h 1138"/>
                    <a:gd name="T12" fmla="*/ 105 w 306"/>
                    <a:gd name="T13" fmla="*/ 222 h 1138"/>
                    <a:gd name="T14" fmla="*/ 93 w 306"/>
                    <a:gd name="T15" fmla="*/ 225 h 1138"/>
                    <a:gd name="T16" fmla="*/ 83 w 306"/>
                    <a:gd name="T17" fmla="*/ 233 h 1138"/>
                    <a:gd name="T18" fmla="*/ 80 w 306"/>
                    <a:gd name="T19" fmla="*/ 257 h 1138"/>
                    <a:gd name="T20" fmla="*/ 82 w 306"/>
                    <a:gd name="T21" fmla="*/ 281 h 1138"/>
                    <a:gd name="T22" fmla="*/ 89 w 306"/>
                    <a:gd name="T23" fmla="*/ 304 h 1138"/>
                    <a:gd name="T24" fmla="*/ 99 w 306"/>
                    <a:gd name="T25" fmla="*/ 325 h 1138"/>
                    <a:gd name="T26" fmla="*/ 80 w 306"/>
                    <a:gd name="T27" fmla="*/ 344 h 1138"/>
                    <a:gd name="T28" fmla="*/ 75 w 306"/>
                    <a:gd name="T29" fmla="*/ 367 h 1138"/>
                    <a:gd name="T30" fmla="*/ 77 w 306"/>
                    <a:gd name="T31" fmla="*/ 392 h 1138"/>
                    <a:gd name="T32" fmla="*/ 77 w 306"/>
                    <a:gd name="T33" fmla="*/ 417 h 1138"/>
                    <a:gd name="T34" fmla="*/ 69 w 306"/>
                    <a:gd name="T35" fmla="*/ 407 h 1138"/>
                    <a:gd name="T36" fmla="*/ 60 w 306"/>
                    <a:gd name="T37" fmla="*/ 397 h 1138"/>
                    <a:gd name="T38" fmla="*/ 51 w 306"/>
                    <a:gd name="T39" fmla="*/ 387 h 1138"/>
                    <a:gd name="T40" fmla="*/ 47 w 306"/>
                    <a:gd name="T41" fmla="*/ 376 h 1138"/>
                    <a:gd name="T42" fmla="*/ 34 w 306"/>
                    <a:gd name="T43" fmla="*/ 357 h 1138"/>
                    <a:gd name="T44" fmla="*/ 27 w 306"/>
                    <a:gd name="T45" fmla="*/ 334 h 1138"/>
                    <a:gd name="T46" fmla="*/ 26 w 306"/>
                    <a:gd name="T47" fmla="*/ 323 h 1138"/>
                    <a:gd name="T48" fmla="*/ 21 w 306"/>
                    <a:gd name="T49" fmla="*/ 314 h 1138"/>
                    <a:gd name="T50" fmla="*/ 14 w 306"/>
                    <a:gd name="T51" fmla="*/ 320 h 1138"/>
                    <a:gd name="T52" fmla="*/ 9 w 306"/>
                    <a:gd name="T53" fmla="*/ 329 h 1138"/>
                    <a:gd name="T54" fmla="*/ 1 w 306"/>
                    <a:gd name="T55" fmla="*/ 275 h 1138"/>
                    <a:gd name="T56" fmla="*/ 0 w 306"/>
                    <a:gd name="T57" fmla="*/ 222 h 1138"/>
                    <a:gd name="T58" fmla="*/ 8 w 306"/>
                    <a:gd name="T59" fmla="*/ 170 h 1138"/>
                    <a:gd name="T60" fmla="*/ 22 w 306"/>
                    <a:gd name="T61" fmla="*/ 120 h 1138"/>
                    <a:gd name="T62" fmla="*/ 37 w 306"/>
                    <a:gd name="T63" fmla="*/ 88 h 1138"/>
                    <a:gd name="T64" fmla="*/ 55 w 306"/>
                    <a:gd name="T65" fmla="*/ 57 h 1138"/>
                    <a:gd name="T66" fmla="*/ 77 w 306"/>
                    <a:gd name="T67" fmla="*/ 27 h 1138"/>
                    <a:gd name="T68" fmla="*/ 103 w 306"/>
                    <a:gd name="T69" fmla="*/ 0 h 1138"/>
                    <a:gd name="T70" fmla="*/ 112 w 306"/>
                    <a:gd name="T71" fmla="*/ 6 h 1138"/>
                    <a:gd name="T72" fmla="*/ 121 w 306"/>
                    <a:gd name="T73" fmla="*/ 14 h 1138"/>
                    <a:gd name="T74" fmla="*/ 129 w 306"/>
                    <a:gd name="T75" fmla="*/ 21 h 1138"/>
                    <a:gd name="T76" fmla="*/ 137 w 306"/>
                    <a:gd name="T77" fmla="*/ 29 h 11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06"/>
                    <a:gd name="T118" fmla="*/ 0 h 1138"/>
                    <a:gd name="T119" fmla="*/ 306 w 306"/>
                    <a:gd name="T120" fmla="*/ 1138 h 113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06" h="1138">
                      <a:moveTo>
                        <a:pt x="306" y="80"/>
                      </a:moveTo>
                      <a:lnTo>
                        <a:pt x="306" y="164"/>
                      </a:lnTo>
                      <a:lnTo>
                        <a:pt x="292" y="186"/>
                      </a:lnTo>
                      <a:lnTo>
                        <a:pt x="279" y="209"/>
                      </a:lnTo>
                      <a:lnTo>
                        <a:pt x="268" y="233"/>
                      </a:lnTo>
                      <a:lnTo>
                        <a:pt x="260" y="257"/>
                      </a:lnTo>
                      <a:lnTo>
                        <a:pt x="253" y="282"/>
                      </a:lnTo>
                      <a:lnTo>
                        <a:pt x="248" y="308"/>
                      </a:lnTo>
                      <a:lnTo>
                        <a:pt x="243" y="334"/>
                      </a:lnTo>
                      <a:lnTo>
                        <a:pt x="239" y="359"/>
                      </a:lnTo>
                      <a:lnTo>
                        <a:pt x="236" y="421"/>
                      </a:lnTo>
                      <a:lnTo>
                        <a:pt x="234" y="482"/>
                      </a:lnTo>
                      <a:lnTo>
                        <a:pt x="234" y="544"/>
                      </a:lnTo>
                      <a:lnTo>
                        <a:pt x="234" y="606"/>
                      </a:lnTo>
                      <a:lnTo>
                        <a:pt x="219" y="606"/>
                      </a:lnTo>
                      <a:lnTo>
                        <a:pt x="207" y="614"/>
                      </a:lnTo>
                      <a:lnTo>
                        <a:pt x="196" y="626"/>
                      </a:lnTo>
                      <a:lnTo>
                        <a:pt x="186" y="637"/>
                      </a:lnTo>
                      <a:lnTo>
                        <a:pt x="179" y="669"/>
                      </a:lnTo>
                      <a:lnTo>
                        <a:pt x="178" y="702"/>
                      </a:lnTo>
                      <a:lnTo>
                        <a:pt x="178" y="736"/>
                      </a:lnTo>
                      <a:lnTo>
                        <a:pt x="183" y="767"/>
                      </a:lnTo>
                      <a:lnTo>
                        <a:pt x="190" y="799"/>
                      </a:lnTo>
                      <a:lnTo>
                        <a:pt x="198" y="830"/>
                      </a:lnTo>
                      <a:lnTo>
                        <a:pt x="210" y="859"/>
                      </a:lnTo>
                      <a:lnTo>
                        <a:pt x="222" y="888"/>
                      </a:lnTo>
                      <a:lnTo>
                        <a:pt x="193" y="912"/>
                      </a:lnTo>
                      <a:lnTo>
                        <a:pt x="178" y="939"/>
                      </a:lnTo>
                      <a:lnTo>
                        <a:pt x="169" y="969"/>
                      </a:lnTo>
                      <a:lnTo>
                        <a:pt x="167" y="1001"/>
                      </a:lnTo>
                      <a:lnTo>
                        <a:pt x="169" y="1034"/>
                      </a:lnTo>
                      <a:lnTo>
                        <a:pt x="173" y="1069"/>
                      </a:lnTo>
                      <a:lnTo>
                        <a:pt x="174" y="1104"/>
                      </a:lnTo>
                      <a:lnTo>
                        <a:pt x="171" y="1138"/>
                      </a:lnTo>
                      <a:lnTo>
                        <a:pt x="162" y="1124"/>
                      </a:lnTo>
                      <a:lnTo>
                        <a:pt x="154" y="1111"/>
                      </a:lnTo>
                      <a:lnTo>
                        <a:pt x="143" y="1097"/>
                      </a:lnTo>
                      <a:lnTo>
                        <a:pt x="133" y="1083"/>
                      </a:lnTo>
                      <a:lnTo>
                        <a:pt x="123" y="1069"/>
                      </a:lnTo>
                      <a:lnTo>
                        <a:pt x="114" y="1056"/>
                      </a:lnTo>
                      <a:lnTo>
                        <a:pt x="109" y="1042"/>
                      </a:lnTo>
                      <a:lnTo>
                        <a:pt x="106" y="1027"/>
                      </a:lnTo>
                      <a:lnTo>
                        <a:pt x="85" y="1003"/>
                      </a:lnTo>
                      <a:lnTo>
                        <a:pt x="75" y="974"/>
                      </a:lnTo>
                      <a:lnTo>
                        <a:pt x="68" y="943"/>
                      </a:lnTo>
                      <a:lnTo>
                        <a:pt x="61" y="912"/>
                      </a:lnTo>
                      <a:lnTo>
                        <a:pt x="58" y="897"/>
                      </a:lnTo>
                      <a:lnTo>
                        <a:pt x="58" y="881"/>
                      </a:lnTo>
                      <a:lnTo>
                        <a:pt x="56" y="866"/>
                      </a:lnTo>
                      <a:lnTo>
                        <a:pt x="48" y="856"/>
                      </a:lnTo>
                      <a:lnTo>
                        <a:pt x="39" y="864"/>
                      </a:lnTo>
                      <a:lnTo>
                        <a:pt x="32" y="874"/>
                      </a:lnTo>
                      <a:lnTo>
                        <a:pt x="25" y="886"/>
                      </a:lnTo>
                      <a:lnTo>
                        <a:pt x="20" y="897"/>
                      </a:lnTo>
                      <a:lnTo>
                        <a:pt x="10" y="825"/>
                      </a:lnTo>
                      <a:lnTo>
                        <a:pt x="3" y="751"/>
                      </a:lnTo>
                      <a:lnTo>
                        <a:pt x="0" y="679"/>
                      </a:lnTo>
                      <a:lnTo>
                        <a:pt x="1" y="606"/>
                      </a:lnTo>
                      <a:lnTo>
                        <a:pt x="7" y="536"/>
                      </a:lnTo>
                      <a:lnTo>
                        <a:pt x="17" y="464"/>
                      </a:lnTo>
                      <a:lnTo>
                        <a:pt x="31" y="395"/>
                      </a:lnTo>
                      <a:lnTo>
                        <a:pt x="49" y="327"/>
                      </a:lnTo>
                      <a:lnTo>
                        <a:pt x="65" y="282"/>
                      </a:lnTo>
                      <a:lnTo>
                        <a:pt x="82" y="239"/>
                      </a:lnTo>
                      <a:lnTo>
                        <a:pt x="101" y="197"/>
                      </a:lnTo>
                      <a:lnTo>
                        <a:pt x="123" y="156"/>
                      </a:lnTo>
                      <a:lnTo>
                        <a:pt x="145" y="115"/>
                      </a:lnTo>
                      <a:lnTo>
                        <a:pt x="171" y="75"/>
                      </a:lnTo>
                      <a:lnTo>
                        <a:pt x="200" y="38"/>
                      </a:lnTo>
                      <a:lnTo>
                        <a:pt x="229" y="0"/>
                      </a:lnTo>
                      <a:lnTo>
                        <a:pt x="239" y="8"/>
                      </a:lnTo>
                      <a:lnTo>
                        <a:pt x="250" y="17"/>
                      </a:lnTo>
                      <a:lnTo>
                        <a:pt x="260" y="27"/>
                      </a:lnTo>
                      <a:lnTo>
                        <a:pt x="270" y="38"/>
                      </a:lnTo>
                      <a:lnTo>
                        <a:pt x="279" y="48"/>
                      </a:lnTo>
                      <a:lnTo>
                        <a:pt x="289" y="58"/>
                      </a:lnTo>
                      <a:lnTo>
                        <a:pt x="297" y="70"/>
                      </a:lnTo>
                      <a:lnTo>
                        <a:pt x="306" y="80"/>
                      </a:lnTo>
                      <a:close/>
                    </a:path>
                  </a:pathLst>
                </a:custGeom>
                <a:solidFill>
                  <a:srgbClr val="FFFFFF"/>
                </a:solidFill>
                <a:ln w="9525">
                  <a:noFill/>
                  <a:round/>
                  <a:headEnd/>
                  <a:tailEnd/>
                </a:ln>
              </p:spPr>
              <p:txBody>
                <a:bodyPr wrap="none" anchor="ctr"/>
                <a:lstStyle/>
                <a:p>
                  <a:endParaRPr lang="en-IN"/>
                </a:p>
              </p:txBody>
            </p:sp>
            <p:sp>
              <p:nvSpPr>
                <p:cNvPr id="1055" name="Freeform 107"/>
                <p:cNvSpPr>
                  <a:spLocks noChangeArrowheads="1"/>
                </p:cNvSpPr>
                <p:nvPr/>
              </p:nvSpPr>
              <p:spPr bwMode="auto">
                <a:xfrm>
                  <a:off x="4435" y="1645"/>
                  <a:ext cx="74" cy="98"/>
                </a:xfrm>
                <a:custGeom>
                  <a:avLst/>
                  <a:gdLst>
                    <a:gd name="T0" fmla="*/ 58 w 166"/>
                    <a:gd name="T1" fmla="*/ 12 h 267"/>
                    <a:gd name="T2" fmla="*/ 63 w 166"/>
                    <a:gd name="T3" fmla="*/ 31 h 267"/>
                    <a:gd name="T4" fmla="*/ 65 w 166"/>
                    <a:gd name="T5" fmla="*/ 50 h 267"/>
                    <a:gd name="T6" fmla="*/ 69 w 166"/>
                    <a:gd name="T7" fmla="*/ 69 h 267"/>
                    <a:gd name="T8" fmla="*/ 74 w 166"/>
                    <a:gd name="T9" fmla="*/ 87 h 267"/>
                    <a:gd name="T10" fmla="*/ 72 w 166"/>
                    <a:gd name="T11" fmla="*/ 91 h 267"/>
                    <a:gd name="T12" fmla="*/ 69 w 166"/>
                    <a:gd name="T13" fmla="*/ 95 h 267"/>
                    <a:gd name="T14" fmla="*/ 65 w 166"/>
                    <a:gd name="T15" fmla="*/ 98 h 267"/>
                    <a:gd name="T16" fmla="*/ 61 w 166"/>
                    <a:gd name="T17" fmla="*/ 98 h 267"/>
                    <a:gd name="T18" fmla="*/ 53 w 166"/>
                    <a:gd name="T19" fmla="*/ 92 h 267"/>
                    <a:gd name="T20" fmla="*/ 46 w 166"/>
                    <a:gd name="T21" fmla="*/ 87 h 267"/>
                    <a:gd name="T22" fmla="*/ 38 w 166"/>
                    <a:gd name="T23" fmla="*/ 81 h 267"/>
                    <a:gd name="T24" fmla="*/ 32 w 166"/>
                    <a:gd name="T25" fmla="*/ 77 h 267"/>
                    <a:gd name="T26" fmla="*/ 24 w 166"/>
                    <a:gd name="T27" fmla="*/ 72 h 267"/>
                    <a:gd name="T28" fmla="*/ 16 w 166"/>
                    <a:gd name="T29" fmla="*/ 67 h 267"/>
                    <a:gd name="T30" fmla="*/ 8 w 166"/>
                    <a:gd name="T31" fmla="*/ 63 h 267"/>
                    <a:gd name="T32" fmla="*/ 0 w 166"/>
                    <a:gd name="T33" fmla="*/ 58 h 267"/>
                    <a:gd name="T34" fmla="*/ 5 w 166"/>
                    <a:gd name="T35" fmla="*/ 44 h 267"/>
                    <a:gd name="T36" fmla="*/ 12 w 166"/>
                    <a:gd name="T37" fmla="*/ 30 h 267"/>
                    <a:gd name="T38" fmla="*/ 17 w 166"/>
                    <a:gd name="T39" fmla="*/ 15 h 267"/>
                    <a:gd name="T40" fmla="*/ 21 w 166"/>
                    <a:gd name="T41" fmla="*/ 0 h 267"/>
                    <a:gd name="T42" fmla="*/ 58 w 166"/>
                    <a:gd name="T43" fmla="*/ 12 h 26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6"/>
                    <a:gd name="T67" fmla="*/ 0 h 267"/>
                    <a:gd name="T68" fmla="*/ 166 w 166"/>
                    <a:gd name="T69" fmla="*/ 267 h 26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6" h="267">
                      <a:moveTo>
                        <a:pt x="130" y="32"/>
                      </a:moveTo>
                      <a:lnTo>
                        <a:pt x="141" y="84"/>
                      </a:lnTo>
                      <a:lnTo>
                        <a:pt x="146" y="135"/>
                      </a:lnTo>
                      <a:lnTo>
                        <a:pt x="154" y="188"/>
                      </a:lnTo>
                      <a:lnTo>
                        <a:pt x="166" y="238"/>
                      </a:lnTo>
                      <a:lnTo>
                        <a:pt x="161" y="248"/>
                      </a:lnTo>
                      <a:lnTo>
                        <a:pt x="154" y="258"/>
                      </a:lnTo>
                      <a:lnTo>
                        <a:pt x="146" y="267"/>
                      </a:lnTo>
                      <a:lnTo>
                        <a:pt x="136" y="267"/>
                      </a:lnTo>
                      <a:lnTo>
                        <a:pt x="120" y="251"/>
                      </a:lnTo>
                      <a:lnTo>
                        <a:pt x="103" y="236"/>
                      </a:lnTo>
                      <a:lnTo>
                        <a:pt x="86" y="222"/>
                      </a:lnTo>
                      <a:lnTo>
                        <a:pt x="71" y="209"/>
                      </a:lnTo>
                      <a:lnTo>
                        <a:pt x="54" y="195"/>
                      </a:lnTo>
                      <a:lnTo>
                        <a:pt x="36" y="183"/>
                      </a:lnTo>
                      <a:lnTo>
                        <a:pt x="18" y="171"/>
                      </a:lnTo>
                      <a:lnTo>
                        <a:pt x="0" y="159"/>
                      </a:lnTo>
                      <a:lnTo>
                        <a:pt x="12" y="120"/>
                      </a:lnTo>
                      <a:lnTo>
                        <a:pt x="26" y="82"/>
                      </a:lnTo>
                      <a:lnTo>
                        <a:pt x="38" y="41"/>
                      </a:lnTo>
                      <a:lnTo>
                        <a:pt x="47" y="0"/>
                      </a:lnTo>
                      <a:lnTo>
                        <a:pt x="130" y="32"/>
                      </a:lnTo>
                      <a:close/>
                    </a:path>
                  </a:pathLst>
                </a:custGeom>
                <a:solidFill>
                  <a:srgbClr val="00FF72"/>
                </a:solidFill>
                <a:ln w="9525">
                  <a:noFill/>
                  <a:round/>
                  <a:headEnd/>
                  <a:tailEnd/>
                </a:ln>
              </p:spPr>
              <p:txBody>
                <a:bodyPr wrap="none" anchor="ctr"/>
                <a:lstStyle/>
                <a:p>
                  <a:endParaRPr lang="en-IN"/>
                </a:p>
              </p:txBody>
            </p:sp>
            <p:sp>
              <p:nvSpPr>
                <p:cNvPr id="1056" name="Freeform 108"/>
                <p:cNvSpPr>
                  <a:spLocks noChangeArrowheads="1"/>
                </p:cNvSpPr>
                <p:nvPr/>
              </p:nvSpPr>
              <p:spPr bwMode="auto">
                <a:xfrm>
                  <a:off x="4146" y="1652"/>
                  <a:ext cx="192" cy="169"/>
                </a:xfrm>
                <a:custGeom>
                  <a:avLst/>
                  <a:gdLst>
                    <a:gd name="T0" fmla="*/ 151 w 429"/>
                    <a:gd name="T1" fmla="*/ 136 h 461"/>
                    <a:gd name="T2" fmla="*/ 192 w 429"/>
                    <a:gd name="T3" fmla="*/ 136 h 461"/>
                    <a:gd name="T4" fmla="*/ 187 w 429"/>
                    <a:gd name="T5" fmla="*/ 141 h 461"/>
                    <a:gd name="T6" fmla="*/ 186 w 429"/>
                    <a:gd name="T7" fmla="*/ 147 h 461"/>
                    <a:gd name="T8" fmla="*/ 186 w 429"/>
                    <a:gd name="T9" fmla="*/ 155 h 461"/>
                    <a:gd name="T10" fmla="*/ 183 w 429"/>
                    <a:gd name="T11" fmla="*/ 162 h 461"/>
                    <a:gd name="T12" fmla="*/ 183 w 429"/>
                    <a:gd name="T13" fmla="*/ 169 h 461"/>
                    <a:gd name="T14" fmla="*/ 169 w 429"/>
                    <a:gd name="T15" fmla="*/ 165 h 461"/>
                    <a:gd name="T16" fmla="*/ 154 w 429"/>
                    <a:gd name="T17" fmla="*/ 161 h 461"/>
                    <a:gd name="T18" fmla="*/ 141 w 429"/>
                    <a:gd name="T19" fmla="*/ 155 h 461"/>
                    <a:gd name="T20" fmla="*/ 128 w 429"/>
                    <a:gd name="T21" fmla="*/ 148 h 461"/>
                    <a:gd name="T22" fmla="*/ 114 w 429"/>
                    <a:gd name="T23" fmla="*/ 141 h 461"/>
                    <a:gd name="T24" fmla="*/ 102 w 429"/>
                    <a:gd name="T25" fmla="*/ 133 h 461"/>
                    <a:gd name="T26" fmla="*/ 90 w 429"/>
                    <a:gd name="T27" fmla="*/ 125 h 461"/>
                    <a:gd name="T28" fmla="*/ 77 w 429"/>
                    <a:gd name="T29" fmla="*/ 115 h 461"/>
                    <a:gd name="T30" fmla="*/ 66 w 429"/>
                    <a:gd name="T31" fmla="*/ 106 h 461"/>
                    <a:gd name="T32" fmla="*/ 55 w 429"/>
                    <a:gd name="T33" fmla="*/ 96 h 461"/>
                    <a:gd name="T34" fmla="*/ 45 w 429"/>
                    <a:gd name="T35" fmla="*/ 86 h 461"/>
                    <a:gd name="T36" fmla="*/ 36 w 429"/>
                    <a:gd name="T37" fmla="*/ 76 h 461"/>
                    <a:gd name="T38" fmla="*/ 26 w 429"/>
                    <a:gd name="T39" fmla="*/ 64 h 461"/>
                    <a:gd name="T40" fmla="*/ 19 w 429"/>
                    <a:gd name="T41" fmla="*/ 54 h 461"/>
                    <a:gd name="T42" fmla="*/ 12 w 429"/>
                    <a:gd name="T43" fmla="*/ 42 h 461"/>
                    <a:gd name="T44" fmla="*/ 6 w 429"/>
                    <a:gd name="T45" fmla="*/ 32 h 461"/>
                    <a:gd name="T46" fmla="*/ 4 w 429"/>
                    <a:gd name="T47" fmla="*/ 24 h 461"/>
                    <a:gd name="T48" fmla="*/ 2 w 429"/>
                    <a:gd name="T49" fmla="*/ 16 h 461"/>
                    <a:gd name="T50" fmla="*/ 0 w 429"/>
                    <a:gd name="T51" fmla="*/ 8 h 461"/>
                    <a:gd name="T52" fmla="*/ 0 w 429"/>
                    <a:gd name="T53" fmla="*/ 0 h 461"/>
                    <a:gd name="T54" fmla="*/ 10 w 429"/>
                    <a:gd name="T55" fmla="*/ 8 h 461"/>
                    <a:gd name="T56" fmla="*/ 20 w 429"/>
                    <a:gd name="T57" fmla="*/ 16 h 461"/>
                    <a:gd name="T58" fmla="*/ 30 w 429"/>
                    <a:gd name="T59" fmla="*/ 25 h 461"/>
                    <a:gd name="T60" fmla="*/ 39 w 429"/>
                    <a:gd name="T61" fmla="*/ 33 h 461"/>
                    <a:gd name="T62" fmla="*/ 49 w 429"/>
                    <a:gd name="T63" fmla="*/ 41 h 461"/>
                    <a:gd name="T64" fmla="*/ 59 w 429"/>
                    <a:gd name="T65" fmla="*/ 50 h 461"/>
                    <a:gd name="T66" fmla="*/ 68 w 429"/>
                    <a:gd name="T67" fmla="*/ 58 h 461"/>
                    <a:gd name="T68" fmla="*/ 78 w 429"/>
                    <a:gd name="T69" fmla="*/ 67 h 461"/>
                    <a:gd name="T70" fmla="*/ 88 w 429"/>
                    <a:gd name="T71" fmla="*/ 76 h 461"/>
                    <a:gd name="T72" fmla="*/ 97 w 429"/>
                    <a:gd name="T73" fmla="*/ 84 h 461"/>
                    <a:gd name="T74" fmla="*/ 106 w 429"/>
                    <a:gd name="T75" fmla="*/ 92 h 461"/>
                    <a:gd name="T76" fmla="*/ 115 w 429"/>
                    <a:gd name="T77" fmla="*/ 101 h 461"/>
                    <a:gd name="T78" fmla="*/ 124 w 429"/>
                    <a:gd name="T79" fmla="*/ 110 h 461"/>
                    <a:gd name="T80" fmla="*/ 134 w 429"/>
                    <a:gd name="T81" fmla="*/ 118 h 461"/>
                    <a:gd name="T82" fmla="*/ 143 w 429"/>
                    <a:gd name="T83" fmla="*/ 127 h 461"/>
                    <a:gd name="T84" fmla="*/ 151 w 429"/>
                    <a:gd name="T85" fmla="*/ 136 h 46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29"/>
                    <a:gd name="T130" fmla="*/ 0 h 461"/>
                    <a:gd name="T131" fmla="*/ 429 w 429"/>
                    <a:gd name="T132" fmla="*/ 461 h 46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29" h="461">
                      <a:moveTo>
                        <a:pt x="338" y="370"/>
                      </a:moveTo>
                      <a:lnTo>
                        <a:pt x="429" y="370"/>
                      </a:lnTo>
                      <a:lnTo>
                        <a:pt x="417" y="384"/>
                      </a:lnTo>
                      <a:lnTo>
                        <a:pt x="415" y="402"/>
                      </a:lnTo>
                      <a:lnTo>
                        <a:pt x="415" y="423"/>
                      </a:lnTo>
                      <a:lnTo>
                        <a:pt x="408" y="442"/>
                      </a:lnTo>
                      <a:lnTo>
                        <a:pt x="408" y="461"/>
                      </a:lnTo>
                      <a:lnTo>
                        <a:pt x="378" y="450"/>
                      </a:lnTo>
                      <a:lnTo>
                        <a:pt x="345" y="438"/>
                      </a:lnTo>
                      <a:lnTo>
                        <a:pt x="314" y="423"/>
                      </a:lnTo>
                      <a:lnTo>
                        <a:pt x="285" y="404"/>
                      </a:lnTo>
                      <a:lnTo>
                        <a:pt x="254" y="385"/>
                      </a:lnTo>
                      <a:lnTo>
                        <a:pt x="227" y="363"/>
                      </a:lnTo>
                      <a:lnTo>
                        <a:pt x="200" y="341"/>
                      </a:lnTo>
                      <a:lnTo>
                        <a:pt x="172" y="315"/>
                      </a:lnTo>
                      <a:lnTo>
                        <a:pt x="147" y="290"/>
                      </a:lnTo>
                      <a:lnTo>
                        <a:pt x="123" y="262"/>
                      </a:lnTo>
                      <a:lnTo>
                        <a:pt x="100" y="235"/>
                      </a:lnTo>
                      <a:lnTo>
                        <a:pt x="80" y="206"/>
                      </a:lnTo>
                      <a:lnTo>
                        <a:pt x="59" y="175"/>
                      </a:lnTo>
                      <a:lnTo>
                        <a:pt x="42" y="146"/>
                      </a:lnTo>
                      <a:lnTo>
                        <a:pt x="27" y="115"/>
                      </a:lnTo>
                      <a:lnTo>
                        <a:pt x="13" y="86"/>
                      </a:lnTo>
                      <a:lnTo>
                        <a:pt x="8" y="65"/>
                      </a:lnTo>
                      <a:lnTo>
                        <a:pt x="5" y="45"/>
                      </a:lnTo>
                      <a:lnTo>
                        <a:pt x="1" y="23"/>
                      </a:lnTo>
                      <a:lnTo>
                        <a:pt x="0" y="0"/>
                      </a:lnTo>
                      <a:lnTo>
                        <a:pt x="22" y="23"/>
                      </a:lnTo>
                      <a:lnTo>
                        <a:pt x="44" y="45"/>
                      </a:lnTo>
                      <a:lnTo>
                        <a:pt x="66" y="69"/>
                      </a:lnTo>
                      <a:lnTo>
                        <a:pt x="88" y="91"/>
                      </a:lnTo>
                      <a:lnTo>
                        <a:pt x="109" y="113"/>
                      </a:lnTo>
                      <a:lnTo>
                        <a:pt x="131" y="137"/>
                      </a:lnTo>
                      <a:lnTo>
                        <a:pt x="153" y="159"/>
                      </a:lnTo>
                      <a:lnTo>
                        <a:pt x="174" y="182"/>
                      </a:lnTo>
                      <a:lnTo>
                        <a:pt x="196" y="206"/>
                      </a:lnTo>
                      <a:lnTo>
                        <a:pt x="217" y="230"/>
                      </a:lnTo>
                      <a:lnTo>
                        <a:pt x="237" y="252"/>
                      </a:lnTo>
                      <a:lnTo>
                        <a:pt x="258" y="276"/>
                      </a:lnTo>
                      <a:lnTo>
                        <a:pt x="278" y="300"/>
                      </a:lnTo>
                      <a:lnTo>
                        <a:pt x="299" y="322"/>
                      </a:lnTo>
                      <a:lnTo>
                        <a:pt x="319" y="346"/>
                      </a:lnTo>
                      <a:lnTo>
                        <a:pt x="338" y="370"/>
                      </a:lnTo>
                      <a:close/>
                    </a:path>
                  </a:pathLst>
                </a:custGeom>
                <a:solidFill>
                  <a:srgbClr val="000000"/>
                </a:solidFill>
                <a:ln w="9525">
                  <a:noFill/>
                  <a:round/>
                  <a:headEnd/>
                  <a:tailEnd/>
                </a:ln>
              </p:spPr>
              <p:txBody>
                <a:bodyPr wrap="none" anchor="ctr"/>
                <a:lstStyle/>
                <a:p>
                  <a:endParaRPr lang="en-IN"/>
                </a:p>
              </p:txBody>
            </p:sp>
            <p:sp>
              <p:nvSpPr>
                <p:cNvPr id="1057" name="Freeform 109"/>
                <p:cNvSpPr>
                  <a:spLocks noChangeArrowheads="1"/>
                </p:cNvSpPr>
                <p:nvPr/>
              </p:nvSpPr>
              <p:spPr bwMode="auto">
                <a:xfrm>
                  <a:off x="4504" y="1660"/>
                  <a:ext cx="44" cy="57"/>
                </a:xfrm>
                <a:custGeom>
                  <a:avLst/>
                  <a:gdLst>
                    <a:gd name="T0" fmla="*/ 44 w 97"/>
                    <a:gd name="T1" fmla="*/ 12 h 155"/>
                    <a:gd name="T2" fmla="*/ 40 w 97"/>
                    <a:gd name="T3" fmla="*/ 17 h 155"/>
                    <a:gd name="T4" fmla="*/ 36 w 97"/>
                    <a:gd name="T5" fmla="*/ 23 h 155"/>
                    <a:gd name="T6" fmla="*/ 33 w 97"/>
                    <a:gd name="T7" fmla="*/ 29 h 155"/>
                    <a:gd name="T8" fmla="*/ 29 w 97"/>
                    <a:gd name="T9" fmla="*/ 35 h 155"/>
                    <a:gd name="T10" fmla="*/ 25 w 97"/>
                    <a:gd name="T11" fmla="*/ 40 h 155"/>
                    <a:gd name="T12" fmla="*/ 20 w 97"/>
                    <a:gd name="T13" fmla="*/ 46 h 155"/>
                    <a:gd name="T14" fmla="*/ 15 w 97"/>
                    <a:gd name="T15" fmla="*/ 51 h 155"/>
                    <a:gd name="T16" fmla="*/ 11 w 97"/>
                    <a:gd name="T17" fmla="*/ 57 h 155"/>
                    <a:gd name="T18" fmla="*/ 0 w 97"/>
                    <a:gd name="T19" fmla="*/ 0 h 155"/>
                    <a:gd name="T20" fmla="*/ 44 w 97"/>
                    <a:gd name="T21" fmla="*/ 12 h 1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7"/>
                    <a:gd name="T34" fmla="*/ 0 h 155"/>
                    <a:gd name="T35" fmla="*/ 97 w 97"/>
                    <a:gd name="T36" fmla="*/ 155 h 1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7" h="155">
                      <a:moveTo>
                        <a:pt x="97" y="32"/>
                      </a:moveTo>
                      <a:lnTo>
                        <a:pt x="89" y="47"/>
                      </a:lnTo>
                      <a:lnTo>
                        <a:pt x="80" y="63"/>
                      </a:lnTo>
                      <a:lnTo>
                        <a:pt x="72" y="78"/>
                      </a:lnTo>
                      <a:lnTo>
                        <a:pt x="63" y="94"/>
                      </a:lnTo>
                      <a:lnTo>
                        <a:pt x="55" y="109"/>
                      </a:lnTo>
                      <a:lnTo>
                        <a:pt x="44" y="124"/>
                      </a:lnTo>
                      <a:lnTo>
                        <a:pt x="34" y="140"/>
                      </a:lnTo>
                      <a:lnTo>
                        <a:pt x="24" y="155"/>
                      </a:lnTo>
                      <a:lnTo>
                        <a:pt x="0" y="0"/>
                      </a:lnTo>
                      <a:lnTo>
                        <a:pt x="97" y="32"/>
                      </a:lnTo>
                      <a:close/>
                    </a:path>
                  </a:pathLst>
                </a:custGeom>
                <a:solidFill>
                  <a:srgbClr val="FFFFFF"/>
                </a:solidFill>
                <a:ln w="9525">
                  <a:noFill/>
                  <a:round/>
                  <a:headEnd/>
                  <a:tailEnd/>
                </a:ln>
              </p:spPr>
              <p:txBody>
                <a:bodyPr wrap="none" anchor="ctr"/>
                <a:lstStyle/>
                <a:p>
                  <a:endParaRPr lang="en-IN"/>
                </a:p>
              </p:txBody>
            </p:sp>
            <p:sp>
              <p:nvSpPr>
                <p:cNvPr id="1058" name="Freeform 110"/>
                <p:cNvSpPr>
                  <a:spLocks noChangeArrowheads="1"/>
                </p:cNvSpPr>
                <p:nvPr/>
              </p:nvSpPr>
              <p:spPr bwMode="auto">
                <a:xfrm>
                  <a:off x="4728" y="1668"/>
                  <a:ext cx="236" cy="454"/>
                </a:xfrm>
                <a:custGeom>
                  <a:avLst/>
                  <a:gdLst>
                    <a:gd name="T0" fmla="*/ 231 w 527"/>
                    <a:gd name="T1" fmla="*/ 165 h 1239"/>
                    <a:gd name="T2" fmla="*/ 236 w 527"/>
                    <a:gd name="T3" fmla="*/ 213 h 1239"/>
                    <a:gd name="T4" fmla="*/ 233 w 527"/>
                    <a:gd name="T5" fmla="*/ 234 h 1239"/>
                    <a:gd name="T6" fmla="*/ 227 w 527"/>
                    <a:gd name="T7" fmla="*/ 228 h 1239"/>
                    <a:gd name="T8" fmla="*/ 219 w 527"/>
                    <a:gd name="T9" fmla="*/ 234 h 1239"/>
                    <a:gd name="T10" fmla="*/ 215 w 527"/>
                    <a:gd name="T11" fmla="*/ 251 h 1239"/>
                    <a:gd name="T12" fmla="*/ 202 w 527"/>
                    <a:gd name="T13" fmla="*/ 276 h 1239"/>
                    <a:gd name="T14" fmla="*/ 186 w 527"/>
                    <a:gd name="T15" fmla="*/ 305 h 1239"/>
                    <a:gd name="T16" fmla="*/ 169 w 527"/>
                    <a:gd name="T17" fmla="*/ 334 h 1239"/>
                    <a:gd name="T18" fmla="*/ 149 w 527"/>
                    <a:gd name="T19" fmla="*/ 362 h 1239"/>
                    <a:gd name="T20" fmla="*/ 133 w 527"/>
                    <a:gd name="T21" fmla="*/ 380 h 1239"/>
                    <a:gd name="T22" fmla="*/ 123 w 527"/>
                    <a:gd name="T23" fmla="*/ 387 h 1239"/>
                    <a:gd name="T24" fmla="*/ 113 w 527"/>
                    <a:gd name="T25" fmla="*/ 381 h 1239"/>
                    <a:gd name="T26" fmla="*/ 105 w 527"/>
                    <a:gd name="T27" fmla="*/ 367 h 1239"/>
                    <a:gd name="T28" fmla="*/ 90 w 527"/>
                    <a:gd name="T29" fmla="*/ 377 h 1239"/>
                    <a:gd name="T30" fmla="*/ 71 w 527"/>
                    <a:gd name="T31" fmla="*/ 402 h 1239"/>
                    <a:gd name="T32" fmla="*/ 47 w 527"/>
                    <a:gd name="T33" fmla="*/ 425 h 1239"/>
                    <a:gd name="T34" fmla="*/ 20 w 527"/>
                    <a:gd name="T35" fmla="*/ 446 h 1239"/>
                    <a:gd name="T36" fmla="*/ 4 w 527"/>
                    <a:gd name="T37" fmla="*/ 436 h 1239"/>
                    <a:gd name="T38" fmla="*/ 1 w 527"/>
                    <a:gd name="T39" fmla="*/ 400 h 1239"/>
                    <a:gd name="T40" fmla="*/ 2 w 527"/>
                    <a:gd name="T41" fmla="*/ 381 h 1239"/>
                    <a:gd name="T42" fmla="*/ 13 w 527"/>
                    <a:gd name="T43" fmla="*/ 374 h 1239"/>
                    <a:gd name="T44" fmla="*/ 28 w 527"/>
                    <a:gd name="T45" fmla="*/ 360 h 1239"/>
                    <a:gd name="T46" fmla="*/ 39 w 527"/>
                    <a:gd name="T47" fmla="*/ 341 h 1239"/>
                    <a:gd name="T48" fmla="*/ 39 w 527"/>
                    <a:gd name="T49" fmla="*/ 325 h 1239"/>
                    <a:gd name="T50" fmla="*/ 34 w 527"/>
                    <a:gd name="T51" fmla="*/ 314 h 1239"/>
                    <a:gd name="T52" fmla="*/ 28 w 527"/>
                    <a:gd name="T53" fmla="*/ 305 h 1239"/>
                    <a:gd name="T54" fmla="*/ 28 w 527"/>
                    <a:gd name="T55" fmla="*/ 295 h 1239"/>
                    <a:gd name="T56" fmla="*/ 35 w 527"/>
                    <a:gd name="T57" fmla="*/ 284 h 1239"/>
                    <a:gd name="T58" fmla="*/ 44 w 527"/>
                    <a:gd name="T59" fmla="*/ 269 h 1239"/>
                    <a:gd name="T60" fmla="*/ 52 w 527"/>
                    <a:gd name="T61" fmla="*/ 253 h 1239"/>
                    <a:gd name="T62" fmla="*/ 57 w 527"/>
                    <a:gd name="T63" fmla="*/ 237 h 1239"/>
                    <a:gd name="T64" fmla="*/ 56 w 527"/>
                    <a:gd name="T65" fmla="*/ 220 h 1239"/>
                    <a:gd name="T66" fmla="*/ 52 w 527"/>
                    <a:gd name="T67" fmla="*/ 207 h 1239"/>
                    <a:gd name="T68" fmla="*/ 45 w 527"/>
                    <a:gd name="T69" fmla="*/ 195 h 1239"/>
                    <a:gd name="T70" fmla="*/ 34 w 527"/>
                    <a:gd name="T71" fmla="*/ 184 h 1239"/>
                    <a:gd name="T72" fmla="*/ 20 w 527"/>
                    <a:gd name="T73" fmla="*/ 180 h 1239"/>
                    <a:gd name="T74" fmla="*/ 18 w 527"/>
                    <a:gd name="T75" fmla="*/ 145 h 1239"/>
                    <a:gd name="T76" fmla="*/ 12 w 527"/>
                    <a:gd name="T77" fmla="*/ 110 h 1239"/>
                    <a:gd name="T78" fmla="*/ 18 w 527"/>
                    <a:gd name="T79" fmla="*/ 104 h 1239"/>
                    <a:gd name="T80" fmla="*/ 20 w 527"/>
                    <a:gd name="T81" fmla="*/ 93 h 1239"/>
                    <a:gd name="T82" fmla="*/ 135 w 527"/>
                    <a:gd name="T83" fmla="*/ 162 h 1239"/>
                    <a:gd name="T84" fmla="*/ 139 w 527"/>
                    <a:gd name="T85" fmla="*/ 163 h 1239"/>
                    <a:gd name="T86" fmla="*/ 138 w 527"/>
                    <a:gd name="T87" fmla="*/ 154 h 1239"/>
                    <a:gd name="T88" fmla="*/ 116 w 527"/>
                    <a:gd name="T89" fmla="*/ 116 h 1239"/>
                    <a:gd name="T90" fmla="*/ 89 w 527"/>
                    <a:gd name="T91" fmla="*/ 67 h 1239"/>
                    <a:gd name="T92" fmla="*/ 68 w 527"/>
                    <a:gd name="T93" fmla="*/ 32 h 1239"/>
                    <a:gd name="T94" fmla="*/ 73 w 527"/>
                    <a:gd name="T95" fmla="*/ 22 h 1239"/>
                    <a:gd name="T96" fmla="*/ 89 w 527"/>
                    <a:gd name="T97" fmla="*/ 15 h 1239"/>
                    <a:gd name="T98" fmla="*/ 106 w 527"/>
                    <a:gd name="T99" fmla="*/ 8 h 1239"/>
                    <a:gd name="T100" fmla="*/ 123 w 527"/>
                    <a:gd name="T101" fmla="*/ 3 h 1239"/>
                    <a:gd name="T102" fmla="*/ 150 w 527"/>
                    <a:gd name="T103" fmla="*/ 16 h 1239"/>
                    <a:gd name="T104" fmla="*/ 178 w 527"/>
                    <a:gd name="T105" fmla="*/ 52 h 1239"/>
                    <a:gd name="T106" fmla="*/ 198 w 527"/>
                    <a:gd name="T107" fmla="*/ 90 h 1239"/>
                    <a:gd name="T108" fmla="*/ 214 w 527"/>
                    <a:gd name="T109" fmla="*/ 126 h 123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27"/>
                    <a:gd name="T166" fmla="*/ 0 h 1239"/>
                    <a:gd name="T167" fmla="*/ 527 w 527"/>
                    <a:gd name="T168" fmla="*/ 1239 h 123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27" h="1239">
                      <a:moveTo>
                        <a:pt x="498" y="391"/>
                      </a:moveTo>
                      <a:lnTo>
                        <a:pt x="515" y="450"/>
                      </a:lnTo>
                      <a:lnTo>
                        <a:pt x="524" y="514"/>
                      </a:lnTo>
                      <a:lnTo>
                        <a:pt x="527" y="581"/>
                      </a:lnTo>
                      <a:lnTo>
                        <a:pt x="527" y="647"/>
                      </a:lnTo>
                      <a:lnTo>
                        <a:pt x="520" y="639"/>
                      </a:lnTo>
                      <a:lnTo>
                        <a:pt x="515" y="630"/>
                      </a:lnTo>
                      <a:lnTo>
                        <a:pt x="508" y="622"/>
                      </a:lnTo>
                      <a:lnTo>
                        <a:pt x="498" y="618"/>
                      </a:lnTo>
                      <a:lnTo>
                        <a:pt x="488" y="639"/>
                      </a:lnTo>
                      <a:lnTo>
                        <a:pt x="483" y="661"/>
                      </a:lnTo>
                      <a:lnTo>
                        <a:pt x="479" y="685"/>
                      </a:lnTo>
                      <a:lnTo>
                        <a:pt x="471" y="711"/>
                      </a:lnTo>
                      <a:lnTo>
                        <a:pt x="452" y="752"/>
                      </a:lnTo>
                      <a:lnTo>
                        <a:pt x="435" y="791"/>
                      </a:lnTo>
                      <a:lnTo>
                        <a:pt x="416" y="832"/>
                      </a:lnTo>
                      <a:lnTo>
                        <a:pt x="397" y="871"/>
                      </a:lnTo>
                      <a:lnTo>
                        <a:pt x="377" y="911"/>
                      </a:lnTo>
                      <a:lnTo>
                        <a:pt x="354" y="950"/>
                      </a:lnTo>
                      <a:lnTo>
                        <a:pt x="332" y="988"/>
                      </a:lnTo>
                      <a:lnTo>
                        <a:pt x="308" y="1025"/>
                      </a:lnTo>
                      <a:lnTo>
                        <a:pt x="296" y="1037"/>
                      </a:lnTo>
                      <a:lnTo>
                        <a:pt x="286" y="1048"/>
                      </a:lnTo>
                      <a:lnTo>
                        <a:pt x="274" y="1056"/>
                      </a:lnTo>
                      <a:lnTo>
                        <a:pt x="260" y="1061"/>
                      </a:lnTo>
                      <a:lnTo>
                        <a:pt x="253" y="1041"/>
                      </a:lnTo>
                      <a:lnTo>
                        <a:pt x="246" y="1019"/>
                      </a:lnTo>
                      <a:lnTo>
                        <a:pt x="235" y="1002"/>
                      </a:lnTo>
                      <a:lnTo>
                        <a:pt x="216" y="993"/>
                      </a:lnTo>
                      <a:lnTo>
                        <a:pt x="200" y="1029"/>
                      </a:lnTo>
                      <a:lnTo>
                        <a:pt x="181" y="1063"/>
                      </a:lnTo>
                      <a:lnTo>
                        <a:pt x="159" y="1097"/>
                      </a:lnTo>
                      <a:lnTo>
                        <a:pt x="134" y="1130"/>
                      </a:lnTo>
                      <a:lnTo>
                        <a:pt x="106" y="1161"/>
                      </a:lnTo>
                      <a:lnTo>
                        <a:pt x="77" y="1190"/>
                      </a:lnTo>
                      <a:lnTo>
                        <a:pt x="45" y="1217"/>
                      </a:lnTo>
                      <a:lnTo>
                        <a:pt x="10" y="1239"/>
                      </a:lnTo>
                      <a:lnTo>
                        <a:pt x="9" y="1190"/>
                      </a:lnTo>
                      <a:lnTo>
                        <a:pt x="5" y="1140"/>
                      </a:lnTo>
                      <a:lnTo>
                        <a:pt x="2" y="1092"/>
                      </a:lnTo>
                      <a:lnTo>
                        <a:pt x="0" y="1044"/>
                      </a:lnTo>
                      <a:lnTo>
                        <a:pt x="4" y="1041"/>
                      </a:lnTo>
                      <a:lnTo>
                        <a:pt x="16" y="1034"/>
                      </a:lnTo>
                      <a:lnTo>
                        <a:pt x="29" y="1020"/>
                      </a:lnTo>
                      <a:lnTo>
                        <a:pt x="46" y="1003"/>
                      </a:lnTo>
                      <a:lnTo>
                        <a:pt x="63" y="983"/>
                      </a:lnTo>
                      <a:lnTo>
                        <a:pt x="77" y="959"/>
                      </a:lnTo>
                      <a:lnTo>
                        <a:pt x="86" y="931"/>
                      </a:lnTo>
                      <a:lnTo>
                        <a:pt x="86" y="902"/>
                      </a:lnTo>
                      <a:lnTo>
                        <a:pt x="87" y="887"/>
                      </a:lnTo>
                      <a:lnTo>
                        <a:pt x="84" y="871"/>
                      </a:lnTo>
                      <a:lnTo>
                        <a:pt x="77" y="858"/>
                      </a:lnTo>
                      <a:lnTo>
                        <a:pt x="70" y="844"/>
                      </a:lnTo>
                      <a:lnTo>
                        <a:pt x="63" y="832"/>
                      </a:lnTo>
                      <a:lnTo>
                        <a:pt x="60" y="818"/>
                      </a:lnTo>
                      <a:lnTo>
                        <a:pt x="62" y="806"/>
                      </a:lnTo>
                      <a:lnTo>
                        <a:pt x="69" y="794"/>
                      </a:lnTo>
                      <a:lnTo>
                        <a:pt x="79" y="774"/>
                      </a:lnTo>
                      <a:lnTo>
                        <a:pt x="89" y="753"/>
                      </a:lnTo>
                      <a:lnTo>
                        <a:pt x="99" y="733"/>
                      </a:lnTo>
                      <a:lnTo>
                        <a:pt x="108" y="712"/>
                      </a:lnTo>
                      <a:lnTo>
                        <a:pt x="116" y="690"/>
                      </a:lnTo>
                      <a:lnTo>
                        <a:pt x="123" y="668"/>
                      </a:lnTo>
                      <a:lnTo>
                        <a:pt x="127" y="646"/>
                      </a:lnTo>
                      <a:lnTo>
                        <a:pt x="127" y="620"/>
                      </a:lnTo>
                      <a:lnTo>
                        <a:pt x="125" y="601"/>
                      </a:lnTo>
                      <a:lnTo>
                        <a:pt x="122" y="582"/>
                      </a:lnTo>
                      <a:lnTo>
                        <a:pt x="116" y="565"/>
                      </a:lnTo>
                      <a:lnTo>
                        <a:pt x="110" y="548"/>
                      </a:lnTo>
                      <a:lnTo>
                        <a:pt x="101" y="533"/>
                      </a:lnTo>
                      <a:lnTo>
                        <a:pt x="91" y="517"/>
                      </a:lnTo>
                      <a:lnTo>
                        <a:pt x="77" y="503"/>
                      </a:lnTo>
                      <a:lnTo>
                        <a:pt x="62" y="492"/>
                      </a:lnTo>
                      <a:lnTo>
                        <a:pt x="45" y="492"/>
                      </a:lnTo>
                      <a:lnTo>
                        <a:pt x="41" y="445"/>
                      </a:lnTo>
                      <a:lnTo>
                        <a:pt x="41" y="396"/>
                      </a:lnTo>
                      <a:lnTo>
                        <a:pt x="36" y="346"/>
                      </a:lnTo>
                      <a:lnTo>
                        <a:pt x="26" y="300"/>
                      </a:lnTo>
                      <a:lnTo>
                        <a:pt x="34" y="291"/>
                      </a:lnTo>
                      <a:lnTo>
                        <a:pt x="41" y="283"/>
                      </a:lnTo>
                      <a:lnTo>
                        <a:pt x="46" y="271"/>
                      </a:lnTo>
                      <a:lnTo>
                        <a:pt x="45" y="255"/>
                      </a:lnTo>
                      <a:lnTo>
                        <a:pt x="291" y="438"/>
                      </a:lnTo>
                      <a:lnTo>
                        <a:pt x="301" y="442"/>
                      </a:lnTo>
                      <a:lnTo>
                        <a:pt x="308" y="444"/>
                      </a:lnTo>
                      <a:lnTo>
                        <a:pt x="311" y="444"/>
                      </a:lnTo>
                      <a:lnTo>
                        <a:pt x="315" y="440"/>
                      </a:lnTo>
                      <a:lnTo>
                        <a:pt x="308" y="420"/>
                      </a:lnTo>
                      <a:lnTo>
                        <a:pt x="288" y="377"/>
                      </a:lnTo>
                      <a:lnTo>
                        <a:pt x="260" y="317"/>
                      </a:lnTo>
                      <a:lnTo>
                        <a:pt x="229" y="250"/>
                      </a:lnTo>
                      <a:lnTo>
                        <a:pt x="199" y="183"/>
                      </a:lnTo>
                      <a:lnTo>
                        <a:pt x="171" y="127"/>
                      </a:lnTo>
                      <a:lnTo>
                        <a:pt x="151" y="86"/>
                      </a:lnTo>
                      <a:lnTo>
                        <a:pt x="144" y="71"/>
                      </a:lnTo>
                      <a:lnTo>
                        <a:pt x="163" y="60"/>
                      </a:lnTo>
                      <a:lnTo>
                        <a:pt x="180" y="52"/>
                      </a:lnTo>
                      <a:lnTo>
                        <a:pt x="199" y="41"/>
                      </a:lnTo>
                      <a:lnTo>
                        <a:pt x="217" y="33"/>
                      </a:lnTo>
                      <a:lnTo>
                        <a:pt x="236" y="23"/>
                      </a:lnTo>
                      <a:lnTo>
                        <a:pt x="255" y="16"/>
                      </a:lnTo>
                      <a:lnTo>
                        <a:pt x="274" y="7"/>
                      </a:lnTo>
                      <a:lnTo>
                        <a:pt x="293" y="0"/>
                      </a:lnTo>
                      <a:lnTo>
                        <a:pt x="334" y="43"/>
                      </a:lnTo>
                      <a:lnTo>
                        <a:pt x="368" y="91"/>
                      </a:lnTo>
                      <a:lnTo>
                        <a:pt x="397" y="141"/>
                      </a:lnTo>
                      <a:lnTo>
                        <a:pt x="421" y="192"/>
                      </a:lnTo>
                      <a:lnTo>
                        <a:pt x="442" y="245"/>
                      </a:lnTo>
                      <a:lnTo>
                        <a:pt x="459" y="296"/>
                      </a:lnTo>
                      <a:lnTo>
                        <a:pt x="477" y="344"/>
                      </a:lnTo>
                      <a:lnTo>
                        <a:pt x="498" y="391"/>
                      </a:lnTo>
                      <a:close/>
                    </a:path>
                  </a:pathLst>
                </a:custGeom>
                <a:solidFill>
                  <a:srgbClr val="FFFFFF"/>
                </a:solidFill>
                <a:ln w="9525">
                  <a:noFill/>
                  <a:round/>
                  <a:headEnd/>
                  <a:tailEnd/>
                </a:ln>
              </p:spPr>
              <p:txBody>
                <a:bodyPr wrap="none" anchor="ctr"/>
                <a:lstStyle/>
                <a:p>
                  <a:endParaRPr lang="en-IN"/>
                </a:p>
              </p:txBody>
            </p:sp>
            <p:sp>
              <p:nvSpPr>
                <p:cNvPr id="1059" name="Freeform 111"/>
                <p:cNvSpPr>
                  <a:spLocks noChangeArrowheads="1"/>
                </p:cNvSpPr>
                <p:nvPr/>
              </p:nvSpPr>
              <p:spPr bwMode="auto">
                <a:xfrm>
                  <a:off x="4354" y="1670"/>
                  <a:ext cx="16" cy="15"/>
                </a:xfrm>
                <a:custGeom>
                  <a:avLst/>
                  <a:gdLst>
                    <a:gd name="T0" fmla="*/ 16 w 36"/>
                    <a:gd name="T1" fmla="*/ 0 h 41"/>
                    <a:gd name="T2" fmla="*/ 16 w 36"/>
                    <a:gd name="T3" fmla="*/ 4 h 41"/>
                    <a:gd name="T4" fmla="*/ 15 w 36"/>
                    <a:gd name="T5" fmla="*/ 9 h 41"/>
                    <a:gd name="T6" fmla="*/ 12 w 36"/>
                    <a:gd name="T7" fmla="*/ 12 h 41"/>
                    <a:gd name="T8" fmla="*/ 6 w 36"/>
                    <a:gd name="T9" fmla="*/ 14 h 41"/>
                    <a:gd name="T10" fmla="*/ 0 w 36"/>
                    <a:gd name="T11" fmla="*/ 15 h 41"/>
                    <a:gd name="T12" fmla="*/ 2 w 36"/>
                    <a:gd name="T13" fmla="*/ 10 h 41"/>
                    <a:gd name="T14" fmla="*/ 4 w 36"/>
                    <a:gd name="T15" fmla="*/ 5 h 41"/>
                    <a:gd name="T16" fmla="*/ 10 w 36"/>
                    <a:gd name="T17" fmla="*/ 2 h 41"/>
                    <a:gd name="T18" fmla="*/ 16 w 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
                    <a:gd name="T31" fmla="*/ 0 h 41"/>
                    <a:gd name="T32" fmla="*/ 36 w 36"/>
                    <a:gd name="T33" fmla="*/ 41 h 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 h="41">
                      <a:moveTo>
                        <a:pt x="36" y="0"/>
                      </a:moveTo>
                      <a:lnTo>
                        <a:pt x="36" y="12"/>
                      </a:lnTo>
                      <a:lnTo>
                        <a:pt x="33" y="24"/>
                      </a:lnTo>
                      <a:lnTo>
                        <a:pt x="26" y="32"/>
                      </a:lnTo>
                      <a:lnTo>
                        <a:pt x="14" y="38"/>
                      </a:lnTo>
                      <a:lnTo>
                        <a:pt x="0" y="41"/>
                      </a:lnTo>
                      <a:lnTo>
                        <a:pt x="4" y="27"/>
                      </a:lnTo>
                      <a:lnTo>
                        <a:pt x="10" y="15"/>
                      </a:lnTo>
                      <a:lnTo>
                        <a:pt x="22" y="5"/>
                      </a:lnTo>
                      <a:lnTo>
                        <a:pt x="36" y="0"/>
                      </a:lnTo>
                      <a:close/>
                    </a:path>
                  </a:pathLst>
                </a:custGeom>
                <a:solidFill>
                  <a:srgbClr val="FFFF7C"/>
                </a:solidFill>
                <a:ln w="9525">
                  <a:noFill/>
                  <a:round/>
                  <a:headEnd/>
                  <a:tailEnd/>
                </a:ln>
              </p:spPr>
              <p:txBody>
                <a:bodyPr wrap="none" anchor="ctr"/>
                <a:lstStyle/>
                <a:p>
                  <a:endParaRPr lang="en-IN"/>
                </a:p>
              </p:txBody>
            </p:sp>
            <p:sp>
              <p:nvSpPr>
                <p:cNvPr id="1060" name="Freeform 112"/>
                <p:cNvSpPr>
                  <a:spLocks noChangeArrowheads="1"/>
                </p:cNvSpPr>
                <p:nvPr/>
              </p:nvSpPr>
              <p:spPr bwMode="auto">
                <a:xfrm>
                  <a:off x="4091" y="1684"/>
                  <a:ext cx="683" cy="451"/>
                </a:xfrm>
                <a:custGeom>
                  <a:avLst/>
                  <a:gdLst>
                    <a:gd name="T0" fmla="*/ 70 w 1534"/>
                    <a:gd name="T1" fmla="*/ 28 h 1232"/>
                    <a:gd name="T2" fmla="*/ 103 w 1534"/>
                    <a:gd name="T3" fmla="*/ 68 h 1232"/>
                    <a:gd name="T4" fmla="*/ 145 w 1534"/>
                    <a:gd name="T5" fmla="*/ 104 h 1232"/>
                    <a:gd name="T6" fmla="*/ 193 w 1534"/>
                    <a:gd name="T7" fmla="*/ 131 h 1232"/>
                    <a:gd name="T8" fmla="*/ 248 w 1534"/>
                    <a:gd name="T9" fmla="*/ 150 h 1232"/>
                    <a:gd name="T10" fmla="*/ 306 w 1534"/>
                    <a:gd name="T11" fmla="*/ 159 h 1232"/>
                    <a:gd name="T12" fmla="*/ 368 w 1534"/>
                    <a:gd name="T13" fmla="*/ 164 h 1232"/>
                    <a:gd name="T14" fmla="*/ 430 w 1534"/>
                    <a:gd name="T15" fmla="*/ 163 h 1232"/>
                    <a:gd name="T16" fmla="*/ 490 w 1534"/>
                    <a:gd name="T17" fmla="*/ 155 h 1232"/>
                    <a:gd name="T18" fmla="*/ 548 w 1534"/>
                    <a:gd name="T19" fmla="*/ 141 h 1232"/>
                    <a:gd name="T20" fmla="*/ 602 w 1534"/>
                    <a:gd name="T21" fmla="*/ 122 h 1232"/>
                    <a:gd name="T22" fmla="*/ 616 w 1534"/>
                    <a:gd name="T23" fmla="*/ 113 h 1232"/>
                    <a:gd name="T24" fmla="*/ 627 w 1534"/>
                    <a:gd name="T25" fmla="*/ 106 h 1232"/>
                    <a:gd name="T26" fmla="*/ 635 w 1534"/>
                    <a:gd name="T27" fmla="*/ 101 h 1232"/>
                    <a:gd name="T28" fmla="*/ 638 w 1534"/>
                    <a:gd name="T29" fmla="*/ 102 h 1232"/>
                    <a:gd name="T30" fmla="*/ 646 w 1534"/>
                    <a:gd name="T31" fmla="*/ 155 h 1232"/>
                    <a:gd name="T32" fmla="*/ 646 w 1534"/>
                    <a:gd name="T33" fmla="*/ 182 h 1232"/>
                    <a:gd name="T34" fmla="*/ 654 w 1534"/>
                    <a:gd name="T35" fmla="*/ 182 h 1232"/>
                    <a:gd name="T36" fmla="*/ 659 w 1534"/>
                    <a:gd name="T37" fmla="*/ 174 h 1232"/>
                    <a:gd name="T38" fmla="*/ 675 w 1534"/>
                    <a:gd name="T39" fmla="*/ 183 h 1232"/>
                    <a:gd name="T40" fmla="*/ 683 w 1534"/>
                    <a:gd name="T41" fmla="*/ 212 h 1232"/>
                    <a:gd name="T42" fmla="*/ 673 w 1534"/>
                    <a:gd name="T43" fmla="*/ 245 h 1232"/>
                    <a:gd name="T44" fmla="*/ 653 w 1534"/>
                    <a:gd name="T45" fmla="*/ 273 h 1232"/>
                    <a:gd name="T46" fmla="*/ 635 w 1534"/>
                    <a:gd name="T47" fmla="*/ 270 h 1232"/>
                    <a:gd name="T48" fmla="*/ 617 w 1534"/>
                    <a:gd name="T49" fmla="*/ 273 h 1232"/>
                    <a:gd name="T50" fmla="*/ 598 w 1534"/>
                    <a:gd name="T51" fmla="*/ 283 h 1232"/>
                    <a:gd name="T52" fmla="*/ 581 w 1534"/>
                    <a:gd name="T53" fmla="*/ 305 h 1232"/>
                    <a:gd name="T54" fmla="*/ 575 w 1534"/>
                    <a:gd name="T55" fmla="*/ 328 h 1232"/>
                    <a:gd name="T56" fmla="*/ 580 w 1534"/>
                    <a:gd name="T57" fmla="*/ 345 h 1232"/>
                    <a:gd name="T58" fmla="*/ 579 w 1534"/>
                    <a:gd name="T59" fmla="*/ 362 h 1232"/>
                    <a:gd name="T60" fmla="*/ 551 w 1534"/>
                    <a:gd name="T61" fmla="*/ 373 h 1232"/>
                    <a:gd name="T62" fmla="*/ 522 w 1534"/>
                    <a:gd name="T63" fmla="*/ 383 h 1232"/>
                    <a:gd name="T64" fmla="*/ 492 w 1534"/>
                    <a:gd name="T65" fmla="*/ 391 h 1232"/>
                    <a:gd name="T66" fmla="*/ 464 w 1534"/>
                    <a:gd name="T67" fmla="*/ 402 h 1232"/>
                    <a:gd name="T68" fmla="*/ 438 w 1534"/>
                    <a:gd name="T69" fmla="*/ 415 h 1232"/>
                    <a:gd name="T70" fmla="*/ 415 w 1534"/>
                    <a:gd name="T71" fmla="*/ 426 h 1232"/>
                    <a:gd name="T72" fmla="*/ 376 w 1534"/>
                    <a:gd name="T73" fmla="*/ 444 h 1232"/>
                    <a:gd name="T74" fmla="*/ 337 w 1534"/>
                    <a:gd name="T75" fmla="*/ 447 h 1232"/>
                    <a:gd name="T76" fmla="*/ 291 w 1534"/>
                    <a:gd name="T77" fmla="*/ 433 h 1232"/>
                    <a:gd name="T78" fmla="*/ 244 w 1534"/>
                    <a:gd name="T79" fmla="*/ 421 h 1232"/>
                    <a:gd name="T80" fmla="*/ 197 w 1534"/>
                    <a:gd name="T81" fmla="*/ 405 h 1232"/>
                    <a:gd name="T82" fmla="*/ 152 w 1534"/>
                    <a:gd name="T83" fmla="*/ 384 h 1232"/>
                    <a:gd name="T84" fmla="*/ 111 w 1534"/>
                    <a:gd name="T85" fmla="*/ 354 h 1232"/>
                    <a:gd name="T86" fmla="*/ 88 w 1534"/>
                    <a:gd name="T87" fmla="*/ 335 h 1232"/>
                    <a:gd name="T88" fmla="*/ 67 w 1534"/>
                    <a:gd name="T89" fmla="*/ 313 h 1232"/>
                    <a:gd name="T90" fmla="*/ 54 w 1534"/>
                    <a:gd name="T91" fmla="*/ 292 h 1232"/>
                    <a:gd name="T92" fmla="*/ 45 w 1534"/>
                    <a:gd name="T93" fmla="*/ 276 h 1232"/>
                    <a:gd name="T94" fmla="*/ 34 w 1534"/>
                    <a:gd name="T95" fmla="*/ 264 h 1232"/>
                    <a:gd name="T96" fmla="*/ 24 w 1534"/>
                    <a:gd name="T97" fmla="*/ 257 h 1232"/>
                    <a:gd name="T98" fmla="*/ 12 w 1534"/>
                    <a:gd name="T99" fmla="*/ 242 h 1232"/>
                    <a:gd name="T100" fmla="*/ 1 w 1534"/>
                    <a:gd name="T101" fmla="*/ 210 h 1232"/>
                    <a:gd name="T102" fmla="*/ 0 w 1534"/>
                    <a:gd name="T103" fmla="*/ 176 h 1232"/>
                    <a:gd name="T104" fmla="*/ 9 w 1534"/>
                    <a:gd name="T105" fmla="*/ 161 h 1232"/>
                    <a:gd name="T106" fmla="*/ 17 w 1534"/>
                    <a:gd name="T107" fmla="*/ 159 h 1232"/>
                    <a:gd name="T108" fmla="*/ 26 w 1534"/>
                    <a:gd name="T109" fmla="*/ 157 h 1232"/>
                    <a:gd name="T110" fmla="*/ 26 w 1534"/>
                    <a:gd name="T111" fmla="*/ 54 h 1232"/>
                    <a:gd name="T112" fmla="*/ 44 w 1534"/>
                    <a:gd name="T113" fmla="*/ 10 h 12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534"/>
                    <a:gd name="T172" fmla="*/ 0 h 1232"/>
                    <a:gd name="T173" fmla="*/ 1534 w 1534"/>
                    <a:gd name="T174" fmla="*/ 1232 h 12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534" h="1232">
                      <a:moveTo>
                        <a:pt x="119" y="0"/>
                      </a:moveTo>
                      <a:lnTo>
                        <a:pt x="136" y="39"/>
                      </a:lnTo>
                      <a:lnTo>
                        <a:pt x="157" y="77"/>
                      </a:lnTo>
                      <a:lnTo>
                        <a:pt x="179" y="115"/>
                      </a:lnTo>
                      <a:lnTo>
                        <a:pt x="203" y="150"/>
                      </a:lnTo>
                      <a:lnTo>
                        <a:pt x="231" y="186"/>
                      </a:lnTo>
                      <a:lnTo>
                        <a:pt x="260" y="221"/>
                      </a:lnTo>
                      <a:lnTo>
                        <a:pt x="292" y="253"/>
                      </a:lnTo>
                      <a:lnTo>
                        <a:pt x="325" y="284"/>
                      </a:lnTo>
                      <a:lnTo>
                        <a:pt x="361" y="311"/>
                      </a:lnTo>
                      <a:lnTo>
                        <a:pt x="397" y="337"/>
                      </a:lnTo>
                      <a:lnTo>
                        <a:pt x="434" y="359"/>
                      </a:lnTo>
                      <a:lnTo>
                        <a:pt x="474" y="380"/>
                      </a:lnTo>
                      <a:lnTo>
                        <a:pt x="515" y="397"/>
                      </a:lnTo>
                      <a:lnTo>
                        <a:pt x="556" y="409"/>
                      </a:lnTo>
                      <a:lnTo>
                        <a:pt x="598" y="419"/>
                      </a:lnTo>
                      <a:lnTo>
                        <a:pt x="641" y="424"/>
                      </a:lnTo>
                      <a:lnTo>
                        <a:pt x="687" y="433"/>
                      </a:lnTo>
                      <a:lnTo>
                        <a:pt x="734" y="440"/>
                      </a:lnTo>
                      <a:lnTo>
                        <a:pt x="780" y="445"/>
                      </a:lnTo>
                      <a:lnTo>
                        <a:pt x="826" y="448"/>
                      </a:lnTo>
                      <a:lnTo>
                        <a:pt x="872" y="448"/>
                      </a:lnTo>
                      <a:lnTo>
                        <a:pt x="918" y="448"/>
                      </a:lnTo>
                      <a:lnTo>
                        <a:pt x="965" y="445"/>
                      </a:lnTo>
                      <a:lnTo>
                        <a:pt x="1011" y="440"/>
                      </a:lnTo>
                      <a:lnTo>
                        <a:pt x="1055" y="431"/>
                      </a:lnTo>
                      <a:lnTo>
                        <a:pt x="1101" y="423"/>
                      </a:lnTo>
                      <a:lnTo>
                        <a:pt x="1144" y="412"/>
                      </a:lnTo>
                      <a:lnTo>
                        <a:pt x="1189" y="400"/>
                      </a:lnTo>
                      <a:lnTo>
                        <a:pt x="1231" y="385"/>
                      </a:lnTo>
                      <a:lnTo>
                        <a:pt x="1272" y="370"/>
                      </a:lnTo>
                      <a:lnTo>
                        <a:pt x="1314" y="351"/>
                      </a:lnTo>
                      <a:lnTo>
                        <a:pt x="1353" y="332"/>
                      </a:lnTo>
                      <a:lnTo>
                        <a:pt x="1365" y="323"/>
                      </a:lnTo>
                      <a:lnTo>
                        <a:pt x="1375" y="315"/>
                      </a:lnTo>
                      <a:lnTo>
                        <a:pt x="1384" y="308"/>
                      </a:lnTo>
                      <a:lnTo>
                        <a:pt x="1392" y="301"/>
                      </a:lnTo>
                      <a:lnTo>
                        <a:pt x="1401" y="296"/>
                      </a:lnTo>
                      <a:lnTo>
                        <a:pt x="1408" y="289"/>
                      </a:lnTo>
                      <a:lnTo>
                        <a:pt x="1416" y="282"/>
                      </a:lnTo>
                      <a:lnTo>
                        <a:pt x="1425" y="275"/>
                      </a:lnTo>
                      <a:lnTo>
                        <a:pt x="1426" y="277"/>
                      </a:lnTo>
                      <a:lnTo>
                        <a:pt x="1428" y="279"/>
                      </a:lnTo>
                      <a:lnTo>
                        <a:pt x="1432" y="279"/>
                      </a:lnTo>
                      <a:lnTo>
                        <a:pt x="1433" y="279"/>
                      </a:lnTo>
                      <a:lnTo>
                        <a:pt x="1437" y="308"/>
                      </a:lnTo>
                      <a:lnTo>
                        <a:pt x="1445" y="361"/>
                      </a:lnTo>
                      <a:lnTo>
                        <a:pt x="1450" y="424"/>
                      </a:lnTo>
                      <a:lnTo>
                        <a:pt x="1445" y="482"/>
                      </a:lnTo>
                      <a:lnTo>
                        <a:pt x="1449" y="489"/>
                      </a:lnTo>
                      <a:lnTo>
                        <a:pt x="1452" y="496"/>
                      </a:lnTo>
                      <a:lnTo>
                        <a:pt x="1457" y="501"/>
                      </a:lnTo>
                      <a:lnTo>
                        <a:pt x="1464" y="503"/>
                      </a:lnTo>
                      <a:lnTo>
                        <a:pt x="1469" y="496"/>
                      </a:lnTo>
                      <a:lnTo>
                        <a:pt x="1471" y="488"/>
                      </a:lnTo>
                      <a:lnTo>
                        <a:pt x="1474" y="479"/>
                      </a:lnTo>
                      <a:lnTo>
                        <a:pt x="1481" y="474"/>
                      </a:lnTo>
                      <a:lnTo>
                        <a:pt x="1497" y="477"/>
                      </a:lnTo>
                      <a:lnTo>
                        <a:pt x="1509" y="488"/>
                      </a:lnTo>
                      <a:lnTo>
                        <a:pt x="1517" y="501"/>
                      </a:lnTo>
                      <a:lnTo>
                        <a:pt x="1524" y="515"/>
                      </a:lnTo>
                      <a:lnTo>
                        <a:pt x="1532" y="547"/>
                      </a:lnTo>
                      <a:lnTo>
                        <a:pt x="1534" y="580"/>
                      </a:lnTo>
                      <a:lnTo>
                        <a:pt x="1531" y="611"/>
                      </a:lnTo>
                      <a:lnTo>
                        <a:pt x="1524" y="640"/>
                      </a:lnTo>
                      <a:lnTo>
                        <a:pt x="1512" y="669"/>
                      </a:lnTo>
                      <a:lnTo>
                        <a:pt x="1498" y="696"/>
                      </a:lnTo>
                      <a:lnTo>
                        <a:pt x="1483" y="722"/>
                      </a:lnTo>
                      <a:lnTo>
                        <a:pt x="1466" y="746"/>
                      </a:lnTo>
                      <a:lnTo>
                        <a:pt x="1454" y="741"/>
                      </a:lnTo>
                      <a:lnTo>
                        <a:pt x="1440" y="737"/>
                      </a:lnTo>
                      <a:lnTo>
                        <a:pt x="1426" y="737"/>
                      </a:lnTo>
                      <a:lnTo>
                        <a:pt x="1413" y="739"/>
                      </a:lnTo>
                      <a:lnTo>
                        <a:pt x="1399" y="741"/>
                      </a:lnTo>
                      <a:lnTo>
                        <a:pt x="1385" y="746"/>
                      </a:lnTo>
                      <a:lnTo>
                        <a:pt x="1372" y="751"/>
                      </a:lnTo>
                      <a:lnTo>
                        <a:pt x="1360" y="758"/>
                      </a:lnTo>
                      <a:lnTo>
                        <a:pt x="1343" y="773"/>
                      </a:lnTo>
                      <a:lnTo>
                        <a:pt x="1327" y="792"/>
                      </a:lnTo>
                      <a:lnTo>
                        <a:pt x="1315" y="811"/>
                      </a:lnTo>
                      <a:lnTo>
                        <a:pt x="1305" y="832"/>
                      </a:lnTo>
                      <a:lnTo>
                        <a:pt x="1296" y="852"/>
                      </a:lnTo>
                      <a:lnTo>
                        <a:pt x="1293" y="874"/>
                      </a:lnTo>
                      <a:lnTo>
                        <a:pt x="1291" y="897"/>
                      </a:lnTo>
                      <a:lnTo>
                        <a:pt x="1293" y="921"/>
                      </a:lnTo>
                      <a:lnTo>
                        <a:pt x="1295" y="927"/>
                      </a:lnTo>
                      <a:lnTo>
                        <a:pt x="1302" y="943"/>
                      </a:lnTo>
                      <a:lnTo>
                        <a:pt x="1308" y="962"/>
                      </a:lnTo>
                      <a:lnTo>
                        <a:pt x="1319" y="975"/>
                      </a:lnTo>
                      <a:lnTo>
                        <a:pt x="1300" y="989"/>
                      </a:lnTo>
                      <a:lnTo>
                        <a:pt x="1279" y="1001"/>
                      </a:lnTo>
                      <a:lnTo>
                        <a:pt x="1259" y="1011"/>
                      </a:lnTo>
                      <a:lnTo>
                        <a:pt x="1237" y="1020"/>
                      </a:lnTo>
                      <a:lnTo>
                        <a:pt x="1216" y="1030"/>
                      </a:lnTo>
                      <a:lnTo>
                        <a:pt x="1194" y="1037"/>
                      </a:lnTo>
                      <a:lnTo>
                        <a:pt x="1172" y="1046"/>
                      </a:lnTo>
                      <a:lnTo>
                        <a:pt x="1151" y="1052"/>
                      </a:lnTo>
                      <a:lnTo>
                        <a:pt x="1129" y="1061"/>
                      </a:lnTo>
                      <a:lnTo>
                        <a:pt x="1106" y="1069"/>
                      </a:lnTo>
                      <a:lnTo>
                        <a:pt x="1086" y="1076"/>
                      </a:lnTo>
                      <a:lnTo>
                        <a:pt x="1064" y="1087"/>
                      </a:lnTo>
                      <a:lnTo>
                        <a:pt x="1043" y="1097"/>
                      </a:lnTo>
                      <a:lnTo>
                        <a:pt x="1023" y="1107"/>
                      </a:lnTo>
                      <a:lnTo>
                        <a:pt x="1002" y="1121"/>
                      </a:lnTo>
                      <a:lnTo>
                        <a:pt x="983" y="1134"/>
                      </a:lnTo>
                      <a:lnTo>
                        <a:pt x="973" y="1138"/>
                      </a:lnTo>
                      <a:lnTo>
                        <a:pt x="956" y="1148"/>
                      </a:lnTo>
                      <a:lnTo>
                        <a:pt x="932" y="1164"/>
                      </a:lnTo>
                      <a:lnTo>
                        <a:pt x="905" y="1181"/>
                      </a:lnTo>
                      <a:lnTo>
                        <a:pt x="874" y="1198"/>
                      </a:lnTo>
                      <a:lnTo>
                        <a:pt x="845" y="1213"/>
                      </a:lnTo>
                      <a:lnTo>
                        <a:pt x="816" y="1225"/>
                      </a:lnTo>
                      <a:lnTo>
                        <a:pt x="792" y="1232"/>
                      </a:lnTo>
                      <a:lnTo>
                        <a:pt x="757" y="1220"/>
                      </a:lnTo>
                      <a:lnTo>
                        <a:pt x="723" y="1208"/>
                      </a:lnTo>
                      <a:lnTo>
                        <a:pt x="689" y="1196"/>
                      </a:lnTo>
                      <a:lnTo>
                        <a:pt x="653" y="1184"/>
                      </a:lnTo>
                      <a:lnTo>
                        <a:pt x="617" y="1174"/>
                      </a:lnTo>
                      <a:lnTo>
                        <a:pt x="583" y="1162"/>
                      </a:lnTo>
                      <a:lnTo>
                        <a:pt x="547" y="1150"/>
                      </a:lnTo>
                      <a:lnTo>
                        <a:pt x="511" y="1136"/>
                      </a:lnTo>
                      <a:lnTo>
                        <a:pt x="477" y="1123"/>
                      </a:lnTo>
                      <a:lnTo>
                        <a:pt x="443" y="1107"/>
                      </a:lnTo>
                      <a:lnTo>
                        <a:pt x="408" y="1088"/>
                      </a:lnTo>
                      <a:lnTo>
                        <a:pt x="374" y="1069"/>
                      </a:lnTo>
                      <a:lnTo>
                        <a:pt x="342" y="1049"/>
                      </a:lnTo>
                      <a:lnTo>
                        <a:pt x="309" y="1025"/>
                      </a:lnTo>
                      <a:lnTo>
                        <a:pt x="278" y="998"/>
                      </a:lnTo>
                      <a:lnTo>
                        <a:pt x="249" y="968"/>
                      </a:lnTo>
                      <a:lnTo>
                        <a:pt x="232" y="951"/>
                      </a:lnTo>
                      <a:lnTo>
                        <a:pt x="215" y="933"/>
                      </a:lnTo>
                      <a:lnTo>
                        <a:pt x="198" y="914"/>
                      </a:lnTo>
                      <a:lnTo>
                        <a:pt x="179" y="895"/>
                      </a:lnTo>
                      <a:lnTo>
                        <a:pt x="164" y="874"/>
                      </a:lnTo>
                      <a:lnTo>
                        <a:pt x="150" y="854"/>
                      </a:lnTo>
                      <a:lnTo>
                        <a:pt x="138" y="832"/>
                      </a:lnTo>
                      <a:lnTo>
                        <a:pt x="130" y="809"/>
                      </a:lnTo>
                      <a:lnTo>
                        <a:pt x="121" y="797"/>
                      </a:lnTo>
                      <a:lnTo>
                        <a:pt x="114" y="784"/>
                      </a:lnTo>
                      <a:lnTo>
                        <a:pt x="107" y="768"/>
                      </a:lnTo>
                      <a:lnTo>
                        <a:pt x="102" y="753"/>
                      </a:lnTo>
                      <a:lnTo>
                        <a:pt x="97" y="739"/>
                      </a:lnTo>
                      <a:lnTo>
                        <a:pt x="89" y="729"/>
                      </a:lnTo>
                      <a:lnTo>
                        <a:pt x="77" y="720"/>
                      </a:lnTo>
                      <a:lnTo>
                        <a:pt x="63" y="717"/>
                      </a:lnTo>
                      <a:lnTo>
                        <a:pt x="63" y="707"/>
                      </a:lnTo>
                      <a:lnTo>
                        <a:pt x="54" y="702"/>
                      </a:lnTo>
                      <a:lnTo>
                        <a:pt x="44" y="695"/>
                      </a:lnTo>
                      <a:lnTo>
                        <a:pt x="39" y="686"/>
                      </a:lnTo>
                      <a:lnTo>
                        <a:pt x="27" y="660"/>
                      </a:lnTo>
                      <a:lnTo>
                        <a:pt x="17" y="631"/>
                      </a:lnTo>
                      <a:lnTo>
                        <a:pt x="10" y="602"/>
                      </a:lnTo>
                      <a:lnTo>
                        <a:pt x="3" y="573"/>
                      </a:lnTo>
                      <a:lnTo>
                        <a:pt x="0" y="542"/>
                      </a:lnTo>
                      <a:lnTo>
                        <a:pt x="0" y="513"/>
                      </a:lnTo>
                      <a:lnTo>
                        <a:pt x="1" y="482"/>
                      </a:lnTo>
                      <a:lnTo>
                        <a:pt x="8" y="452"/>
                      </a:lnTo>
                      <a:lnTo>
                        <a:pt x="13" y="447"/>
                      </a:lnTo>
                      <a:lnTo>
                        <a:pt x="20" y="441"/>
                      </a:lnTo>
                      <a:lnTo>
                        <a:pt x="25" y="440"/>
                      </a:lnTo>
                      <a:lnTo>
                        <a:pt x="32" y="436"/>
                      </a:lnTo>
                      <a:lnTo>
                        <a:pt x="39" y="435"/>
                      </a:lnTo>
                      <a:lnTo>
                        <a:pt x="46" y="433"/>
                      </a:lnTo>
                      <a:lnTo>
                        <a:pt x="53" y="431"/>
                      </a:lnTo>
                      <a:lnTo>
                        <a:pt x="59" y="428"/>
                      </a:lnTo>
                      <a:lnTo>
                        <a:pt x="54" y="335"/>
                      </a:lnTo>
                      <a:lnTo>
                        <a:pt x="53" y="239"/>
                      </a:lnTo>
                      <a:lnTo>
                        <a:pt x="59" y="147"/>
                      </a:lnTo>
                      <a:lnTo>
                        <a:pt x="83" y="61"/>
                      </a:lnTo>
                      <a:lnTo>
                        <a:pt x="94" y="44"/>
                      </a:lnTo>
                      <a:lnTo>
                        <a:pt x="99" y="27"/>
                      </a:lnTo>
                      <a:lnTo>
                        <a:pt x="106" y="12"/>
                      </a:lnTo>
                      <a:lnTo>
                        <a:pt x="119" y="0"/>
                      </a:lnTo>
                      <a:close/>
                    </a:path>
                  </a:pathLst>
                </a:custGeom>
                <a:solidFill>
                  <a:srgbClr val="FFFFFF"/>
                </a:solidFill>
                <a:ln w="9525">
                  <a:noFill/>
                  <a:round/>
                  <a:headEnd/>
                  <a:tailEnd/>
                </a:ln>
              </p:spPr>
              <p:txBody>
                <a:bodyPr wrap="none" anchor="ctr"/>
                <a:lstStyle/>
                <a:p>
                  <a:endParaRPr lang="en-IN"/>
                </a:p>
              </p:txBody>
            </p:sp>
            <p:sp>
              <p:nvSpPr>
                <p:cNvPr id="1061" name="Freeform 113"/>
                <p:cNvSpPr>
                  <a:spLocks noChangeArrowheads="1"/>
                </p:cNvSpPr>
                <p:nvPr/>
              </p:nvSpPr>
              <p:spPr bwMode="auto">
                <a:xfrm>
                  <a:off x="4427" y="1712"/>
                  <a:ext cx="171" cy="127"/>
                </a:xfrm>
                <a:custGeom>
                  <a:avLst/>
                  <a:gdLst>
                    <a:gd name="T0" fmla="*/ 63 w 384"/>
                    <a:gd name="T1" fmla="*/ 48 h 346"/>
                    <a:gd name="T2" fmla="*/ 57 w 384"/>
                    <a:gd name="T3" fmla="*/ 62 h 346"/>
                    <a:gd name="T4" fmla="*/ 54 w 384"/>
                    <a:gd name="T5" fmla="*/ 70 h 346"/>
                    <a:gd name="T6" fmla="*/ 57 w 384"/>
                    <a:gd name="T7" fmla="*/ 72 h 346"/>
                    <a:gd name="T8" fmla="*/ 70 w 384"/>
                    <a:gd name="T9" fmla="*/ 65 h 346"/>
                    <a:gd name="T10" fmla="*/ 95 w 384"/>
                    <a:gd name="T11" fmla="*/ 53 h 346"/>
                    <a:gd name="T12" fmla="*/ 118 w 384"/>
                    <a:gd name="T13" fmla="*/ 41 h 346"/>
                    <a:gd name="T14" fmla="*/ 143 w 384"/>
                    <a:gd name="T15" fmla="*/ 28 h 346"/>
                    <a:gd name="T16" fmla="*/ 159 w 384"/>
                    <a:gd name="T17" fmla="*/ 44 h 346"/>
                    <a:gd name="T18" fmla="*/ 168 w 384"/>
                    <a:gd name="T19" fmla="*/ 91 h 346"/>
                    <a:gd name="T20" fmla="*/ 159 w 384"/>
                    <a:gd name="T21" fmla="*/ 118 h 346"/>
                    <a:gd name="T22" fmla="*/ 135 w 384"/>
                    <a:gd name="T23" fmla="*/ 123 h 346"/>
                    <a:gd name="T24" fmla="*/ 109 w 384"/>
                    <a:gd name="T25" fmla="*/ 126 h 346"/>
                    <a:gd name="T26" fmla="*/ 83 w 384"/>
                    <a:gd name="T27" fmla="*/ 127 h 346"/>
                    <a:gd name="T28" fmla="*/ 69 w 384"/>
                    <a:gd name="T29" fmla="*/ 124 h 346"/>
                    <a:gd name="T30" fmla="*/ 63 w 384"/>
                    <a:gd name="T31" fmla="*/ 118 h 346"/>
                    <a:gd name="T32" fmla="*/ 62 w 384"/>
                    <a:gd name="T33" fmla="*/ 111 h 346"/>
                    <a:gd name="T34" fmla="*/ 58 w 384"/>
                    <a:gd name="T35" fmla="*/ 102 h 346"/>
                    <a:gd name="T36" fmla="*/ 52 w 384"/>
                    <a:gd name="T37" fmla="*/ 96 h 346"/>
                    <a:gd name="T38" fmla="*/ 45 w 384"/>
                    <a:gd name="T39" fmla="*/ 92 h 346"/>
                    <a:gd name="T40" fmla="*/ 45 w 384"/>
                    <a:gd name="T41" fmla="*/ 87 h 346"/>
                    <a:gd name="T42" fmla="*/ 49 w 384"/>
                    <a:gd name="T43" fmla="*/ 77 h 346"/>
                    <a:gd name="T44" fmla="*/ 46 w 384"/>
                    <a:gd name="T45" fmla="*/ 68 h 346"/>
                    <a:gd name="T46" fmla="*/ 40 w 384"/>
                    <a:gd name="T47" fmla="*/ 63 h 346"/>
                    <a:gd name="T48" fmla="*/ 33 w 384"/>
                    <a:gd name="T49" fmla="*/ 58 h 346"/>
                    <a:gd name="T50" fmla="*/ 24 w 384"/>
                    <a:gd name="T51" fmla="*/ 56 h 346"/>
                    <a:gd name="T52" fmla="*/ 17 w 384"/>
                    <a:gd name="T53" fmla="*/ 48 h 346"/>
                    <a:gd name="T54" fmla="*/ 9 w 384"/>
                    <a:gd name="T55" fmla="*/ 35 h 346"/>
                    <a:gd name="T56" fmla="*/ 2 w 384"/>
                    <a:gd name="T57" fmla="*/ 21 h 346"/>
                    <a:gd name="T58" fmla="*/ 0 w 384"/>
                    <a:gd name="T59" fmla="*/ 7 h 346"/>
                    <a:gd name="T60" fmla="*/ 11 w 384"/>
                    <a:gd name="T61" fmla="*/ 4 h 346"/>
                    <a:gd name="T62" fmla="*/ 28 w 384"/>
                    <a:gd name="T63" fmla="*/ 12 h 346"/>
                    <a:gd name="T64" fmla="*/ 43 w 384"/>
                    <a:gd name="T65" fmla="*/ 24 h 346"/>
                    <a:gd name="T66" fmla="*/ 59 w 384"/>
                    <a:gd name="T67" fmla="*/ 35 h 3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84"/>
                    <a:gd name="T103" fmla="*/ 0 h 346"/>
                    <a:gd name="T104" fmla="*/ 384 w 384"/>
                    <a:gd name="T105" fmla="*/ 346 h 3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84" h="346">
                      <a:moveTo>
                        <a:pt x="151" y="111"/>
                      </a:moveTo>
                      <a:lnTo>
                        <a:pt x="142" y="130"/>
                      </a:lnTo>
                      <a:lnTo>
                        <a:pt x="136" y="149"/>
                      </a:lnTo>
                      <a:lnTo>
                        <a:pt x="127" y="168"/>
                      </a:lnTo>
                      <a:lnTo>
                        <a:pt x="118" y="186"/>
                      </a:lnTo>
                      <a:lnTo>
                        <a:pt x="122" y="192"/>
                      </a:lnTo>
                      <a:lnTo>
                        <a:pt x="124" y="193"/>
                      </a:lnTo>
                      <a:lnTo>
                        <a:pt x="127" y="195"/>
                      </a:lnTo>
                      <a:lnTo>
                        <a:pt x="132" y="195"/>
                      </a:lnTo>
                      <a:lnTo>
                        <a:pt x="158" y="176"/>
                      </a:lnTo>
                      <a:lnTo>
                        <a:pt x="185" y="159"/>
                      </a:lnTo>
                      <a:lnTo>
                        <a:pt x="213" y="144"/>
                      </a:lnTo>
                      <a:lnTo>
                        <a:pt x="240" y="127"/>
                      </a:lnTo>
                      <a:lnTo>
                        <a:pt x="266" y="111"/>
                      </a:lnTo>
                      <a:lnTo>
                        <a:pt x="293" y="96"/>
                      </a:lnTo>
                      <a:lnTo>
                        <a:pt x="320" y="77"/>
                      </a:lnTo>
                      <a:lnTo>
                        <a:pt x="346" y="58"/>
                      </a:lnTo>
                      <a:lnTo>
                        <a:pt x="356" y="121"/>
                      </a:lnTo>
                      <a:lnTo>
                        <a:pt x="368" y="183"/>
                      </a:lnTo>
                      <a:lnTo>
                        <a:pt x="378" y="248"/>
                      </a:lnTo>
                      <a:lnTo>
                        <a:pt x="384" y="313"/>
                      </a:lnTo>
                      <a:lnTo>
                        <a:pt x="358" y="322"/>
                      </a:lnTo>
                      <a:lnTo>
                        <a:pt x="331" y="328"/>
                      </a:lnTo>
                      <a:lnTo>
                        <a:pt x="303" y="334"/>
                      </a:lnTo>
                      <a:lnTo>
                        <a:pt x="274" y="339"/>
                      </a:lnTo>
                      <a:lnTo>
                        <a:pt x="245" y="342"/>
                      </a:lnTo>
                      <a:lnTo>
                        <a:pt x="216" y="344"/>
                      </a:lnTo>
                      <a:lnTo>
                        <a:pt x="187" y="346"/>
                      </a:lnTo>
                      <a:lnTo>
                        <a:pt x="158" y="346"/>
                      </a:lnTo>
                      <a:lnTo>
                        <a:pt x="156" y="337"/>
                      </a:lnTo>
                      <a:lnTo>
                        <a:pt x="149" y="328"/>
                      </a:lnTo>
                      <a:lnTo>
                        <a:pt x="142" y="322"/>
                      </a:lnTo>
                      <a:lnTo>
                        <a:pt x="136" y="315"/>
                      </a:lnTo>
                      <a:lnTo>
                        <a:pt x="139" y="303"/>
                      </a:lnTo>
                      <a:lnTo>
                        <a:pt x="136" y="291"/>
                      </a:lnTo>
                      <a:lnTo>
                        <a:pt x="130" y="279"/>
                      </a:lnTo>
                      <a:lnTo>
                        <a:pt x="124" y="269"/>
                      </a:lnTo>
                      <a:lnTo>
                        <a:pt x="117" y="262"/>
                      </a:lnTo>
                      <a:lnTo>
                        <a:pt x="110" y="255"/>
                      </a:lnTo>
                      <a:lnTo>
                        <a:pt x="101" y="251"/>
                      </a:lnTo>
                      <a:lnTo>
                        <a:pt x="93" y="250"/>
                      </a:lnTo>
                      <a:lnTo>
                        <a:pt x="100" y="236"/>
                      </a:lnTo>
                      <a:lnTo>
                        <a:pt x="106" y="224"/>
                      </a:lnTo>
                      <a:lnTo>
                        <a:pt x="110" y="210"/>
                      </a:lnTo>
                      <a:lnTo>
                        <a:pt x="106" y="195"/>
                      </a:lnTo>
                      <a:lnTo>
                        <a:pt x="103" y="186"/>
                      </a:lnTo>
                      <a:lnTo>
                        <a:pt x="96" y="178"/>
                      </a:lnTo>
                      <a:lnTo>
                        <a:pt x="89" y="171"/>
                      </a:lnTo>
                      <a:lnTo>
                        <a:pt x="82" y="164"/>
                      </a:lnTo>
                      <a:lnTo>
                        <a:pt x="74" y="159"/>
                      </a:lnTo>
                      <a:lnTo>
                        <a:pt x="64" y="156"/>
                      </a:lnTo>
                      <a:lnTo>
                        <a:pt x="55" y="152"/>
                      </a:lnTo>
                      <a:lnTo>
                        <a:pt x="45" y="150"/>
                      </a:lnTo>
                      <a:lnTo>
                        <a:pt x="38" y="132"/>
                      </a:lnTo>
                      <a:lnTo>
                        <a:pt x="29" y="115"/>
                      </a:lnTo>
                      <a:lnTo>
                        <a:pt x="21" y="96"/>
                      </a:lnTo>
                      <a:lnTo>
                        <a:pt x="12" y="77"/>
                      </a:lnTo>
                      <a:lnTo>
                        <a:pt x="5" y="58"/>
                      </a:lnTo>
                      <a:lnTo>
                        <a:pt x="0" y="39"/>
                      </a:lnTo>
                      <a:lnTo>
                        <a:pt x="0" y="20"/>
                      </a:lnTo>
                      <a:lnTo>
                        <a:pt x="4" y="0"/>
                      </a:lnTo>
                      <a:lnTo>
                        <a:pt x="24" y="10"/>
                      </a:lnTo>
                      <a:lnTo>
                        <a:pt x="43" y="20"/>
                      </a:lnTo>
                      <a:lnTo>
                        <a:pt x="62" y="34"/>
                      </a:lnTo>
                      <a:lnTo>
                        <a:pt x="79" y="49"/>
                      </a:lnTo>
                      <a:lnTo>
                        <a:pt x="96" y="65"/>
                      </a:lnTo>
                      <a:lnTo>
                        <a:pt x="115" y="80"/>
                      </a:lnTo>
                      <a:lnTo>
                        <a:pt x="132" y="96"/>
                      </a:lnTo>
                      <a:lnTo>
                        <a:pt x="151" y="111"/>
                      </a:lnTo>
                      <a:close/>
                    </a:path>
                  </a:pathLst>
                </a:custGeom>
                <a:solidFill>
                  <a:srgbClr val="000000"/>
                </a:solidFill>
                <a:ln w="9525">
                  <a:noFill/>
                  <a:round/>
                  <a:headEnd/>
                  <a:tailEnd/>
                </a:ln>
              </p:spPr>
              <p:txBody>
                <a:bodyPr wrap="none" anchor="ctr"/>
                <a:lstStyle/>
                <a:p>
                  <a:endParaRPr lang="en-IN"/>
                </a:p>
              </p:txBody>
            </p:sp>
            <p:sp>
              <p:nvSpPr>
                <p:cNvPr id="1062" name="Freeform 114"/>
                <p:cNvSpPr>
                  <a:spLocks noChangeArrowheads="1"/>
                </p:cNvSpPr>
                <p:nvPr/>
              </p:nvSpPr>
              <p:spPr bwMode="auto">
                <a:xfrm>
                  <a:off x="4663" y="1728"/>
                  <a:ext cx="81" cy="80"/>
                </a:xfrm>
                <a:custGeom>
                  <a:avLst/>
                  <a:gdLst>
                    <a:gd name="T0" fmla="*/ 81 w 182"/>
                    <a:gd name="T1" fmla="*/ 31 h 219"/>
                    <a:gd name="T2" fmla="*/ 73 w 182"/>
                    <a:gd name="T3" fmla="*/ 39 h 219"/>
                    <a:gd name="T4" fmla="*/ 63 w 182"/>
                    <a:gd name="T5" fmla="*/ 46 h 219"/>
                    <a:gd name="T6" fmla="*/ 54 w 182"/>
                    <a:gd name="T7" fmla="*/ 54 h 219"/>
                    <a:gd name="T8" fmla="*/ 45 w 182"/>
                    <a:gd name="T9" fmla="*/ 60 h 219"/>
                    <a:gd name="T10" fmla="*/ 34 w 182"/>
                    <a:gd name="T11" fmla="*/ 66 h 219"/>
                    <a:gd name="T12" fmla="*/ 23 w 182"/>
                    <a:gd name="T13" fmla="*/ 71 h 219"/>
                    <a:gd name="T14" fmla="*/ 12 w 182"/>
                    <a:gd name="T15" fmla="*/ 76 h 219"/>
                    <a:gd name="T16" fmla="*/ 0 w 182"/>
                    <a:gd name="T17" fmla="*/ 80 h 219"/>
                    <a:gd name="T18" fmla="*/ 1 w 182"/>
                    <a:gd name="T19" fmla="*/ 69 h 219"/>
                    <a:gd name="T20" fmla="*/ 3 w 182"/>
                    <a:gd name="T21" fmla="*/ 59 h 219"/>
                    <a:gd name="T22" fmla="*/ 6 w 182"/>
                    <a:gd name="T23" fmla="*/ 49 h 219"/>
                    <a:gd name="T24" fmla="*/ 10 w 182"/>
                    <a:gd name="T25" fmla="*/ 39 h 219"/>
                    <a:gd name="T26" fmla="*/ 14 w 182"/>
                    <a:gd name="T27" fmla="*/ 29 h 219"/>
                    <a:gd name="T28" fmla="*/ 18 w 182"/>
                    <a:gd name="T29" fmla="*/ 19 h 219"/>
                    <a:gd name="T30" fmla="*/ 23 w 182"/>
                    <a:gd name="T31" fmla="*/ 10 h 219"/>
                    <a:gd name="T32" fmla="*/ 27 w 182"/>
                    <a:gd name="T33" fmla="*/ 0 h 219"/>
                    <a:gd name="T34" fmla="*/ 34 w 182"/>
                    <a:gd name="T35" fmla="*/ 2 h 219"/>
                    <a:gd name="T36" fmla="*/ 41 w 182"/>
                    <a:gd name="T37" fmla="*/ 5 h 219"/>
                    <a:gd name="T38" fmla="*/ 49 w 182"/>
                    <a:gd name="T39" fmla="*/ 9 h 219"/>
                    <a:gd name="T40" fmla="*/ 55 w 182"/>
                    <a:gd name="T41" fmla="*/ 12 h 219"/>
                    <a:gd name="T42" fmla="*/ 62 w 182"/>
                    <a:gd name="T43" fmla="*/ 17 h 219"/>
                    <a:gd name="T44" fmla="*/ 68 w 182"/>
                    <a:gd name="T45" fmla="*/ 21 h 219"/>
                    <a:gd name="T46" fmla="*/ 75 w 182"/>
                    <a:gd name="T47" fmla="*/ 26 h 219"/>
                    <a:gd name="T48" fmla="*/ 81 w 182"/>
                    <a:gd name="T49" fmla="*/ 31 h 2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82"/>
                    <a:gd name="T76" fmla="*/ 0 h 219"/>
                    <a:gd name="T77" fmla="*/ 182 w 182"/>
                    <a:gd name="T78" fmla="*/ 219 h 2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82" h="219">
                      <a:moveTo>
                        <a:pt x="182" y="84"/>
                      </a:moveTo>
                      <a:lnTo>
                        <a:pt x="163" y="106"/>
                      </a:lnTo>
                      <a:lnTo>
                        <a:pt x="142" y="126"/>
                      </a:lnTo>
                      <a:lnTo>
                        <a:pt x="122" y="147"/>
                      </a:lnTo>
                      <a:lnTo>
                        <a:pt x="100" y="164"/>
                      </a:lnTo>
                      <a:lnTo>
                        <a:pt x="76" y="181"/>
                      </a:lnTo>
                      <a:lnTo>
                        <a:pt x="52" y="195"/>
                      </a:lnTo>
                      <a:lnTo>
                        <a:pt x="26" y="208"/>
                      </a:lnTo>
                      <a:lnTo>
                        <a:pt x="0" y="219"/>
                      </a:lnTo>
                      <a:lnTo>
                        <a:pt x="2" y="190"/>
                      </a:lnTo>
                      <a:lnTo>
                        <a:pt x="7" y="162"/>
                      </a:lnTo>
                      <a:lnTo>
                        <a:pt x="14" y="135"/>
                      </a:lnTo>
                      <a:lnTo>
                        <a:pt x="23" y="107"/>
                      </a:lnTo>
                      <a:lnTo>
                        <a:pt x="31" y="80"/>
                      </a:lnTo>
                      <a:lnTo>
                        <a:pt x="41" y="53"/>
                      </a:lnTo>
                      <a:lnTo>
                        <a:pt x="52" y="27"/>
                      </a:lnTo>
                      <a:lnTo>
                        <a:pt x="60" y="0"/>
                      </a:lnTo>
                      <a:lnTo>
                        <a:pt x="77" y="6"/>
                      </a:lnTo>
                      <a:lnTo>
                        <a:pt x="93" y="13"/>
                      </a:lnTo>
                      <a:lnTo>
                        <a:pt x="110" y="24"/>
                      </a:lnTo>
                      <a:lnTo>
                        <a:pt x="124" y="34"/>
                      </a:lnTo>
                      <a:lnTo>
                        <a:pt x="139" y="46"/>
                      </a:lnTo>
                      <a:lnTo>
                        <a:pt x="153" y="58"/>
                      </a:lnTo>
                      <a:lnTo>
                        <a:pt x="168" y="72"/>
                      </a:lnTo>
                      <a:lnTo>
                        <a:pt x="182" y="84"/>
                      </a:lnTo>
                      <a:close/>
                    </a:path>
                  </a:pathLst>
                </a:custGeom>
                <a:solidFill>
                  <a:srgbClr val="000000"/>
                </a:solidFill>
                <a:ln w="9525">
                  <a:noFill/>
                  <a:round/>
                  <a:headEnd/>
                  <a:tailEnd/>
                </a:ln>
              </p:spPr>
              <p:txBody>
                <a:bodyPr wrap="none" anchor="ctr"/>
                <a:lstStyle/>
                <a:p>
                  <a:endParaRPr lang="en-IN"/>
                </a:p>
              </p:txBody>
            </p:sp>
            <p:sp>
              <p:nvSpPr>
                <p:cNvPr id="1063" name="Freeform 115"/>
                <p:cNvSpPr>
                  <a:spLocks noChangeArrowheads="1"/>
                </p:cNvSpPr>
                <p:nvPr/>
              </p:nvSpPr>
              <p:spPr bwMode="auto">
                <a:xfrm>
                  <a:off x="4378" y="1734"/>
                  <a:ext cx="11" cy="9"/>
                </a:xfrm>
                <a:custGeom>
                  <a:avLst/>
                  <a:gdLst>
                    <a:gd name="T0" fmla="*/ 11 w 24"/>
                    <a:gd name="T1" fmla="*/ 6 h 22"/>
                    <a:gd name="T2" fmla="*/ 9 w 24"/>
                    <a:gd name="T3" fmla="*/ 7 h 22"/>
                    <a:gd name="T4" fmla="*/ 6 w 24"/>
                    <a:gd name="T5" fmla="*/ 8 h 22"/>
                    <a:gd name="T6" fmla="*/ 3 w 24"/>
                    <a:gd name="T7" fmla="*/ 8 h 22"/>
                    <a:gd name="T8" fmla="*/ 0 w 24"/>
                    <a:gd name="T9" fmla="*/ 9 h 22"/>
                    <a:gd name="T10" fmla="*/ 0 w 24"/>
                    <a:gd name="T11" fmla="*/ 6 h 22"/>
                    <a:gd name="T12" fmla="*/ 1 w 24"/>
                    <a:gd name="T13" fmla="*/ 4 h 22"/>
                    <a:gd name="T14" fmla="*/ 2 w 24"/>
                    <a:gd name="T15" fmla="*/ 2 h 22"/>
                    <a:gd name="T16" fmla="*/ 4 w 24"/>
                    <a:gd name="T17" fmla="*/ 0 h 22"/>
                    <a:gd name="T18" fmla="*/ 6 w 24"/>
                    <a:gd name="T19" fmla="*/ 0 h 22"/>
                    <a:gd name="T20" fmla="*/ 9 w 24"/>
                    <a:gd name="T21" fmla="*/ 2 h 22"/>
                    <a:gd name="T22" fmla="*/ 10 w 24"/>
                    <a:gd name="T23" fmla="*/ 4 h 22"/>
                    <a:gd name="T24" fmla="*/ 11 w 24"/>
                    <a:gd name="T25" fmla="*/ 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22"/>
                    <a:gd name="T41" fmla="*/ 24 w 24"/>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22">
                      <a:moveTo>
                        <a:pt x="24" y="15"/>
                      </a:moveTo>
                      <a:lnTo>
                        <a:pt x="19" y="17"/>
                      </a:lnTo>
                      <a:lnTo>
                        <a:pt x="12" y="19"/>
                      </a:lnTo>
                      <a:lnTo>
                        <a:pt x="7" y="20"/>
                      </a:lnTo>
                      <a:lnTo>
                        <a:pt x="0" y="22"/>
                      </a:lnTo>
                      <a:lnTo>
                        <a:pt x="0" y="15"/>
                      </a:lnTo>
                      <a:lnTo>
                        <a:pt x="2" y="10"/>
                      </a:lnTo>
                      <a:lnTo>
                        <a:pt x="5" y="5"/>
                      </a:lnTo>
                      <a:lnTo>
                        <a:pt x="9" y="0"/>
                      </a:lnTo>
                      <a:lnTo>
                        <a:pt x="14" y="1"/>
                      </a:lnTo>
                      <a:lnTo>
                        <a:pt x="19" y="5"/>
                      </a:lnTo>
                      <a:lnTo>
                        <a:pt x="22" y="10"/>
                      </a:lnTo>
                      <a:lnTo>
                        <a:pt x="24" y="15"/>
                      </a:lnTo>
                      <a:close/>
                    </a:path>
                  </a:pathLst>
                </a:custGeom>
                <a:solidFill>
                  <a:srgbClr val="FFFF7C"/>
                </a:solidFill>
                <a:ln w="9525">
                  <a:noFill/>
                  <a:round/>
                  <a:headEnd/>
                  <a:tailEnd/>
                </a:ln>
              </p:spPr>
              <p:txBody>
                <a:bodyPr wrap="none" anchor="ctr"/>
                <a:lstStyle/>
                <a:p>
                  <a:endParaRPr lang="en-IN"/>
                </a:p>
              </p:txBody>
            </p:sp>
            <p:sp>
              <p:nvSpPr>
                <p:cNvPr id="1064" name="Freeform 116"/>
                <p:cNvSpPr>
                  <a:spLocks noChangeArrowheads="1"/>
                </p:cNvSpPr>
                <p:nvPr/>
              </p:nvSpPr>
              <p:spPr bwMode="auto">
                <a:xfrm>
                  <a:off x="4341" y="1776"/>
                  <a:ext cx="143" cy="65"/>
                </a:xfrm>
                <a:custGeom>
                  <a:avLst/>
                  <a:gdLst>
                    <a:gd name="T0" fmla="*/ 123 w 320"/>
                    <a:gd name="T1" fmla="*/ 10 h 177"/>
                    <a:gd name="T2" fmla="*/ 124 w 320"/>
                    <a:gd name="T3" fmla="*/ 15 h 177"/>
                    <a:gd name="T4" fmla="*/ 122 w 320"/>
                    <a:gd name="T5" fmla="*/ 18 h 177"/>
                    <a:gd name="T6" fmla="*/ 119 w 320"/>
                    <a:gd name="T7" fmla="*/ 22 h 177"/>
                    <a:gd name="T8" fmla="*/ 116 w 320"/>
                    <a:gd name="T9" fmla="*/ 25 h 177"/>
                    <a:gd name="T10" fmla="*/ 113 w 320"/>
                    <a:gd name="T11" fmla="*/ 28 h 177"/>
                    <a:gd name="T12" fmla="*/ 112 w 320"/>
                    <a:gd name="T13" fmla="*/ 30 h 177"/>
                    <a:gd name="T14" fmla="*/ 112 w 320"/>
                    <a:gd name="T15" fmla="*/ 33 h 177"/>
                    <a:gd name="T16" fmla="*/ 116 w 320"/>
                    <a:gd name="T17" fmla="*/ 36 h 177"/>
                    <a:gd name="T18" fmla="*/ 124 w 320"/>
                    <a:gd name="T19" fmla="*/ 36 h 177"/>
                    <a:gd name="T20" fmla="*/ 130 w 320"/>
                    <a:gd name="T21" fmla="*/ 38 h 177"/>
                    <a:gd name="T22" fmla="*/ 134 w 320"/>
                    <a:gd name="T23" fmla="*/ 41 h 177"/>
                    <a:gd name="T24" fmla="*/ 137 w 320"/>
                    <a:gd name="T25" fmla="*/ 47 h 177"/>
                    <a:gd name="T26" fmla="*/ 136 w 320"/>
                    <a:gd name="T27" fmla="*/ 49 h 177"/>
                    <a:gd name="T28" fmla="*/ 134 w 320"/>
                    <a:gd name="T29" fmla="*/ 51 h 177"/>
                    <a:gd name="T30" fmla="*/ 132 w 320"/>
                    <a:gd name="T31" fmla="*/ 54 h 177"/>
                    <a:gd name="T32" fmla="*/ 133 w 320"/>
                    <a:gd name="T33" fmla="*/ 57 h 177"/>
                    <a:gd name="T34" fmla="*/ 135 w 320"/>
                    <a:gd name="T35" fmla="*/ 58 h 177"/>
                    <a:gd name="T36" fmla="*/ 138 w 320"/>
                    <a:gd name="T37" fmla="*/ 59 h 177"/>
                    <a:gd name="T38" fmla="*/ 141 w 320"/>
                    <a:gd name="T39" fmla="*/ 61 h 177"/>
                    <a:gd name="T40" fmla="*/ 143 w 320"/>
                    <a:gd name="T41" fmla="*/ 63 h 177"/>
                    <a:gd name="T42" fmla="*/ 134 w 320"/>
                    <a:gd name="T43" fmla="*/ 64 h 177"/>
                    <a:gd name="T44" fmla="*/ 124 w 320"/>
                    <a:gd name="T45" fmla="*/ 65 h 177"/>
                    <a:gd name="T46" fmla="*/ 114 w 320"/>
                    <a:gd name="T47" fmla="*/ 65 h 177"/>
                    <a:gd name="T48" fmla="*/ 105 w 320"/>
                    <a:gd name="T49" fmla="*/ 65 h 177"/>
                    <a:gd name="T50" fmla="*/ 96 w 320"/>
                    <a:gd name="T51" fmla="*/ 65 h 177"/>
                    <a:gd name="T52" fmla="*/ 87 w 320"/>
                    <a:gd name="T53" fmla="*/ 64 h 177"/>
                    <a:gd name="T54" fmla="*/ 78 w 320"/>
                    <a:gd name="T55" fmla="*/ 63 h 177"/>
                    <a:gd name="T56" fmla="*/ 69 w 320"/>
                    <a:gd name="T57" fmla="*/ 62 h 177"/>
                    <a:gd name="T58" fmla="*/ 60 w 320"/>
                    <a:gd name="T59" fmla="*/ 61 h 177"/>
                    <a:gd name="T60" fmla="*/ 51 w 320"/>
                    <a:gd name="T61" fmla="*/ 59 h 177"/>
                    <a:gd name="T62" fmla="*/ 43 w 320"/>
                    <a:gd name="T63" fmla="*/ 57 h 177"/>
                    <a:gd name="T64" fmla="*/ 34 w 320"/>
                    <a:gd name="T65" fmla="*/ 55 h 177"/>
                    <a:gd name="T66" fmla="*/ 25 w 320"/>
                    <a:gd name="T67" fmla="*/ 54 h 177"/>
                    <a:gd name="T68" fmla="*/ 17 w 320"/>
                    <a:gd name="T69" fmla="*/ 52 h 177"/>
                    <a:gd name="T70" fmla="*/ 8 w 320"/>
                    <a:gd name="T71" fmla="*/ 50 h 177"/>
                    <a:gd name="T72" fmla="*/ 0 w 320"/>
                    <a:gd name="T73" fmla="*/ 48 h 177"/>
                    <a:gd name="T74" fmla="*/ 0 w 320"/>
                    <a:gd name="T75" fmla="*/ 39 h 177"/>
                    <a:gd name="T76" fmla="*/ 2 w 320"/>
                    <a:gd name="T77" fmla="*/ 39 h 177"/>
                    <a:gd name="T78" fmla="*/ 3 w 320"/>
                    <a:gd name="T79" fmla="*/ 38 h 177"/>
                    <a:gd name="T80" fmla="*/ 4 w 320"/>
                    <a:gd name="T81" fmla="*/ 36 h 177"/>
                    <a:gd name="T82" fmla="*/ 6 w 320"/>
                    <a:gd name="T83" fmla="*/ 35 h 177"/>
                    <a:gd name="T84" fmla="*/ 4 w 320"/>
                    <a:gd name="T85" fmla="*/ 32 h 177"/>
                    <a:gd name="T86" fmla="*/ 2 w 320"/>
                    <a:gd name="T87" fmla="*/ 28 h 177"/>
                    <a:gd name="T88" fmla="*/ 0 w 320"/>
                    <a:gd name="T89" fmla="*/ 24 h 177"/>
                    <a:gd name="T90" fmla="*/ 2 w 320"/>
                    <a:gd name="T91" fmla="*/ 19 h 177"/>
                    <a:gd name="T92" fmla="*/ 18 w 320"/>
                    <a:gd name="T93" fmla="*/ 22 h 177"/>
                    <a:gd name="T94" fmla="*/ 33 w 320"/>
                    <a:gd name="T95" fmla="*/ 23 h 177"/>
                    <a:gd name="T96" fmla="*/ 47 w 320"/>
                    <a:gd name="T97" fmla="*/ 22 h 177"/>
                    <a:gd name="T98" fmla="*/ 61 w 320"/>
                    <a:gd name="T99" fmla="*/ 21 h 177"/>
                    <a:gd name="T100" fmla="*/ 74 w 320"/>
                    <a:gd name="T101" fmla="*/ 18 h 177"/>
                    <a:gd name="T102" fmla="*/ 86 w 320"/>
                    <a:gd name="T103" fmla="*/ 13 h 177"/>
                    <a:gd name="T104" fmla="*/ 98 w 320"/>
                    <a:gd name="T105" fmla="*/ 8 h 177"/>
                    <a:gd name="T106" fmla="*/ 109 w 320"/>
                    <a:gd name="T107" fmla="*/ 0 h 177"/>
                    <a:gd name="T108" fmla="*/ 114 w 320"/>
                    <a:gd name="T109" fmla="*/ 1 h 177"/>
                    <a:gd name="T110" fmla="*/ 117 w 320"/>
                    <a:gd name="T111" fmla="*/ 3 h 177"/>
                    <a:gd name="T112" fmla="*/ 120 w 320"/>
                    <a:gd name="T113" fmla="*/ 7 h 177"/>
                    <a:gd name="T114" fmla="*/ 123 w 320"/>
                    <a:gd name="T115" fmla="*/ 10 h 17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0"/>
                    <a:gd name="T175" fmla="*/ 0 h 177"/>
                    <a:gd name="T176" fmla="*/ 320 w 320"/>
                    <a:gd name="T177" fmla="*/ 177 h 17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0" h="177">
                      <a:moveTo>
                        <a:pt x="275" y="28"/>
                      </a:moveTo>
                      <a:lnTo>
                        <a:pt x="277" y="40"/>
                      </a:lnTo>
                      <a:lnTo>
                        <a:pt x="273" y="50"/>
                      </a:lnTo>
                      <a:lnTo>
                        <a:pt x="267" y="59"/>
                      </a:lnTo>
                      <a:lnTo>
                        <a:pt x="260" y="67"/>
                      </a:lnTo>
                      <a:lnTo>
                        <a:pt x="253" y="76"/>
                      </a:lnTo>
                      <a:lnTo>
                        <a:pt x="250" y="83"/>
                      </a:lnTo>
                      <a:lnTo>
                        <a:pt x="251" y="89"/>
                      </a:lnTo>
                      <a:lnTo>
                        <a:pt x="260" y="98"/>
                      </a:lnTo>
                      <a:lnTo>
                        <a:pt x="277" y="98"/>
                      </a:lnTo>
                      <a:lnTo>
                        <a:pt x="291" y="103"/>
                      </a:lnTo>
                      <a:lnTo>
                        <a:pt x="299" y="113"/>
                      </a:lnTo>
                      <a:lnTo>
                        <a:pt x="306" y="127"/>
                      </a:lnTo>
                      <a:lnTo>
                        <a:pt x="304" y="134"/>
                      </a:lnTo>
                      <a:lnTo>
                        <a:pt x="299" y="139"/>
                      </a:lnTo>
                      <a:lnTo>
                        <a:pt x="296" y="146"/>
                      </a:lnTo>
                      <a:lnTo>
                        <a:pt x="297" y="154"/>
                      </a:lnTo>
                      <a:lnTo>
                        <a:pt x="303" y="158"/>
                      </a:lnTo>
                      <a:lnTo>
                        <a:pt x="309" y="161"/>
                      </a:lnTo>
                      <a:lnTo>
                        <a:pt x="315" y="165"/>
                      </a:lnTo>
                      <a:lnTo>
                        <a:pt x="320" y="172"/>
                      </a:lnTo>
                      <a:lnTo>
                        <a:pt x="299" y="175"/>
                      </a:lnTo>
                      <a:lnTo>
                        <a:pt x="277" y="177"/>
                      </a:lnTo>
                      <a:lnTo>
                        <a:pt x="256" y="177"/>
                      </a:lnTo>
                      <a:lnTo>
                        <a:pt x="236" y="177"/>
                      </a:lnTo>
                      <a:lnTo>
                        <a:pt x="215" y="177"/>
                      </a:lnTo>
                      <a:lnTo>
                        <a:pt x="195" y="175"/>
                      </a:lnTo>
                      <a:lnTo>
                        <a:pt x="174" y="172"/>
                      </a:lnTo>
                      <a:lnTo>
                        <a:pt x="155" y="168"/>
                      </a:lnTo>
                      <a:lnTo>
                        <a:pt x="135" y="165"/>
                      </a:lnTo>
                      <a:lnTo>
                        <a:pt x="114" y="161"/>
                      </a:lnTo>
                      <a:lnTo>
                        <a:pt x="96" y="156"/>
                      </a:lnTo>
                      <a:lnTo>
                        <a:pt x="75" y="151"/>
                      </a:lnTo>
                      <a:lnTo>
                        <a:pt x="56" y="148"/>
                      </a:lnTo>
                      <a:lnTo>
                        <a:pt x="37" y="142"/>
                      </a:lnTo>
                      <a:lnTo>
                        <a:pt x="19" y="137"/>
                      </a:lnTo>
                      <a:lnTo>
                        <a:pt x="0" y="132"/>
                      </a:lnTo>
                      <a:lnTo>
                        <a:pt x="0" y="105"/>
                      </a:lnTo>
                      <a:lnTo>
                        <a:pt x="5" y="105"/>
                      </a:lnTo>
                      <a:lnTo>
                        <a:pt x="7" y="103"/>
                      </a:lnTo>
                      <a:lnTo>
                        <a:pt x="10" y="98"/>
                      </a:lnTo>
                      <a:lnTo>
                        <a:pt x="13" y="96"/>
                      </a:lnTo>
                      <a:lnTo>
                        <a:pt x="10" y="86"/>
                      </a:lnTo>
                      <a:lnTo>
                        <a:pt x="5" y="76"/>
                      </a:lnTo>
                      <a:lnTo>
                        <a:pt x="1" y="65"/>
                      </a:lnTo>
                      <a:lnTo>
                        <a:pt x="5" y="53"/>
                      </a:lnTo>
                      <a:lnTo>
                        <a:pt x="41" y="60"/>
                      </a:lnTo>
                      <a:lnTo>
                        <a:pt x="73" y="62"/>
                      </a:lnTo>
                      <a:lnTo>
                        <a:pt x="106" y="60"/>
                      </a:lnTo>
                      <a:lnTo>
                        <a:pt x="137" y="57"/>
                      </a:lnTo>
                      <a:lnTo>
                        <a:pt x="166" y="48"/>
                      </a:lnTo>
                      <a:lnTo>
                        <a:pt x="193" y="36"/>
                      </a:lnTo>
                      <a:lnTo>
                        <a:pt x="219" y="21"/>
                      </a:lnTo>
                      <a:lnTo>
                        <a:pt x="243" y="0"/>
                      </a:lnTo>
                      <a:lnTo>
                        <a:pt x="255" y="2"/>
                      </a:lnTo>
                      <a:lnTo>
                        <a:pt x="262" y="9"/>
                      </a:lnTo>
                      <a:lnTo>
                        <a:pt x="268" y="19"/>
                      </a:lnTo>
                      <a:lnTo>
                        <a:pt x="275" y="28"/>
                      </a:lnTo>
                      <a:close/>
                    </a:path>
                  </a:pathLst>
                </a:custGeom>
                <a:solidFill>
                  <a:srgbClr val="FFFFFF"/>
                </a:solidFill>
                <a:ln w="9525">
                  <a:noFill/>
                  <a:round/>
                  <a:headEnd/>
                  <a:tailEnd/>
                </a:ln>
              </p:spPr>
              <p:txBody>
                <a:bodyPr wrap="none" anchor="ctr"/>
                <a:lstStyle/>
                <a:p>
                  <a:endParaRPr lang="en-IN"/>
                </a:p>
              </p:txBody>
            </p:sp>
            <p:sp>
              <p:nvSpPr>
                <p:cNvPr id="1065" name="Freeform 117"/>
                <p:cNvSpPr>
                  <a:spLocks noChangeArrowheads="1"/>
                </p:cNvSpPr>
                <p:nvPr/>
              </p:nvSpPr>
              <p:spPr bwMode="auto">
                <a:xfrm>
                  <a:off x="4357" y="1795"/>
                  <a:ext cx="93" cy="29"/>
                </a:xfrm>
                <a:custGeom>
                  <a:avLst/>
                  <a:gdLst>
                    <a:gd name="T0" fmla="*/ 93 w 207"/>
                    <a:gd name="T1" fmla="*/ 7 h 77"/>
                    <a:gd name="T2" fmla="*/ 87 w 207"/>
                    <a:gd name="T3" fmla="*/ 14 h 77"/>
                    <a:gd name="T4" fmla="*/ 80 w 207"/>
                    <a:gd name="T5" fmla="*/ 20 h 77"/>
                    <a:gd name="T6" fmla="*/ 73 w 207"/>
                    <a:gd name="T7" fmla="*/ 24 h 77"/>
                    <a:gd name="T8" fmla="*/ 65 w 207"/>
                    <a:gd name="T9" fmla="*/ 27 h 77"/>
                    <a:gd name="T10" fmla="*/ 56 w 207"/>
                    <a:gd name="T11" fmla="*/ 29 h 77"/>
                    <a:gd name="T12" fmla="*/ 47 w 207"/>
                    <a:gd name="T13" fmla="*/ 29 h 77"/>
                    <a:gd name="T14" fmla="*/ 36 w 207"/>
                    <a:gd name="T15" fmla="*/ 29 h 77"/>
                    <a:gd name="T16" fmla="*/ 25 w 207"/>
                    <a:gd name="T17" fmla="*/ 28 h 77"/>
                    <a:gd name="T18" fmla="*/ 22 w 207"/>
                    <a:gd name="T19" fmla="*/ 27 h 77"/>
                    <a:gd name="T20" fmla="*/ 18 w 207"/>
                    <a:gd name="T21" fmla="*/ 27 h 77"/>
                    <a:gd name="T22" fmla="*/ 13 w 207"/>
                    <a:gd name="T23" fmla="*/ 25 h 77"/>
                    <a:gd name="T24" fmla="*/ 11 w 207"/>
                    <a:gd name="T25" fmla="*/ 23 h 77"/>
                    <a:gd name="T26" fmla="*/ 8 w 207"/>
                    <a:gd name="T27" fmla="*/ 21 h 77"/>
                    <a:gd name="T28" fmla="*/ 4 w 207"/>
                    <a:gd name="T29" fmla="*/ 20 h 77"/>
                    <a:gd name="T30" fmla="*/ 2 w 207"/>
                    <a:gd name="T31" fmla="*/ 17 h 77"/>
                    <a:gd name="T32" fmla="*/ 0 w 207"/>
                    <a:gd name="T33" fmla="*/ 14 h 77"/>
                    <a:gd name="T34" fmla="*/ 4 w 207"/>
                    <a:gd name="T35" fmla="*/ 14 h 77"/>
                    <a:gd name="T36" fmla="*/ 6 w 207"/>
                    <a:gd name="T37" fmla="*/ 15 h 77"/>
                    <a:gd name="T38" fmla="*/ 8 w 207"/>
                    <a:gd name="T39" fmla="*/ 18 h 77"/>
                    <a:gd name="T40" fmla="*/ 11 w 207"/>
                    <a:gd name="T41" fmla="*/ 19 h 77"/>
                    <a:gd name="T42" fmla="*/ 19 w 207"/>
                    <a:gd name="T43" fmla="*/ 21 h 77"/>
                    <a:gd name="T44" fmla="*/ 27 w 207"/>
                    <a:gd name="T45" fmla="*/ 21 h 77"/>
                    <a:gd name="T46" fmla="*/ 36 w 207"/>
                    <a:gd name="T47" fmla="*/ 22 h 77"/>
                    <a:gd name="T48" fmla="*/ 44 w 207"/>
                    <a:gd name="T49" fmla="*/ 22 h 77"/>
                    <a:gd name="T50" fmla="*/ 51 w 207"/>
                    <a:gd name="T51" fmla="*/ 21 h 77"/>
                    <a:gd name="T52" fmla="*/ 59 w 207"/>
                    <a:gd name="T53" fmla="*/ 20 h 77"/>
                    <a:gd name="T54" fmla="*/ 66 w 207"/>
                    <a:gd name="T55" fmla="*/ 18 h 77"/>
                    <a:gd name="T56" fmla="*/ 73 w 207"/>
                    <a:gd name="T57" fmla="*/ 16 h 77"/>
                    <a:gd name="T58" fmla="*/ 77 w 207"/>
                    <a:gd name="T59" fmla="*/ 12 h 77"/>
                    <a:gd name="T60" fmla="*/ 81 w 207"/>
                    <a:gd name="T61" fmla="*/ 9 h 77"/>
                    <a:gd name="T62" fmla="*/ 85 w 207"/>
                    <a:gd name="T63" fmla="*/ 5 h 77"/>
                    <a:gd name="T64" fmla="*/ 88 w 207"/>
                    <a:gd name="T65" fmla="*/ 0 h 77"/>
                    <a:gd name="T66" fmla="*/ 91 w 207"/>
                    <a:gd name="T67" fmla="*/ 1 h 77"/>
                    <a:gd name="T68" fmla="*/ 92 w 207"/>
                    <a:gd name="T69" fmla="*/ 3 h 77"/>
                    <a:gd name="T70" fmla="*/ 93 w 207"/>
                    <a:gd name="T71" fmla="*/ 5 h 77"/>
                    <a:gd name="T72" fmla="*/ 93 w 207"/>
                    <a:gd name="T73" fmla="*/ 7 h 7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7"/>
                    <a:gd name="T112" fmla="*/ 0 h 77"/>
                    <a:gd name="T113" fmla="*/ 207 w 207"/>
                    <a:gd name="T114" fmla="*/ 77 h 7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7" h="77">
                      <a:moveTo>
                        <a:pt x="207" y="19"/>
                      </a:moveTo>
                      <a:lnTo>
                        <a:pt x="193" y="38"/>
                      </a:lnTo>
                      <a:lnTo>
                        <a:pt x="179" y="52"/>
                      </a:lnTo>
                      <a:lnTo>
                        <a:pt x="162" y="64"/>
                      </a:lnTo>
                      <a:lnTo>
                        <a:pt x="145" y="71"/>
                      </a:lnTo>
                      <a:lnTo>
                        <a:pt x="125" y="76"/>
                      </a:lnTo>
                      <a:lnTo>
                        <a:pt x="104" y="77"/>
                      </a:lnTo>
                      <a:lnTo>
                        <a:pt x="80" y="76"/>
                      </a:lnTo>
                      <a:lnTo>
                        <a:pt x="56" y="74"/>
                      </a:lnTo>
                      <a:lnTo>
                        <a:pt x="48" y="72"/>
                      </a:lnTo>
                      <a:lnTo>
                        <a:pt x="39" y="71"/>
                      </a:lnTo>
                      <a:lnTo>
                        <a:pt x="30" y="67"/>
                      </a:lnTo>
                      <a:lnTo>
                        <a:pt x="24" y="62"/>
                      </a:lnTo>
                      <a:lnTo>
                        <a:pt x="17" y="57"/>
                      </a:lnTo>
                      <a:lnTo>
                        <a:pt x="10" y="52"/>
                      </a:lnTo>
                      <a:lnTo>
                        <a:pt x="5" y="45"/>
                      </a:lnTo>
                      <a:lnTo>
                        <a:pt x="0" y="36"/>
                      </a:lnTo>
                      <a:lnTo>
                        <a:pt x="8" y="36"/>
                      </a:lnTo>
                      <a:lnTo>
                        <a:pt x="13" y="40"/>
                      </a:lnTo>
                      <a:lnTo>
                        <a:pt x="17" y="47"/>
                      </a:lnTo>
                      <a:lnTo>
                        <a:pt x="24" y="50"/>
                      </a:lnTo>
                      <a:lnTo>
                        <a:pt x="42" y="55"/>
                      </a:lnTo>
                      <a:lnTo>
                        <a:pt x="61" y="57"/>
                      </a:lnTo>
                      <a:lnTo>
                        <a:pt x="80" y="59"/>
                      </a:lnTo>
                      <a:lnTo>
                        <a:pt x="97" y="59"/>
                      </a:lnTo>
                      <a:lnTo>
                        <a:pt x="114" y="57"/>
                      </a:lnTo>
                      <a:lnTo>
                        <a:pt x="131" y="54"/>
                      </a:lnTo>
                      <a:lnTo>
                        <a:pt x="147" y="48"/>
                      </a:lnTo>
                      <a:lnTo>
                        <a:pt x="162" y="43"/>
                      </a:lnTo>
                      <a:lnTo>
                        <a:pt x="171" y="33"/>
                      </a:lnTo>
                      <a:lnTo>
                        <a:pt x="181" y="24"/>
                      </a:lnTo>
                      <a:lnTo>
                        <a:pt x="190" y="12"/>
                      </a:lnTo>
                      <a:lnTo>
                        <a:pt x="195" y="0"/>
                      </a:lnTo>
                      <a:lnTo>
                        <a:pt x="202" y="2"/>
                      </a:lnTo>
                      <a:lnTo>
                        <a:pt x="205" y="7"/>
                      </a:lnTo>
                      <a:lnTo>
                        <a:pt x="207" y="12"/>
                      </a:lnTo>
                      <a:lnTo>
                        <a:pt x="207" y="19"/>
                      </a:lnTo>
                      <a:close/>
                    </a:path>
                  </a:pathLst>
                </a:custGeom>
                <a:solidFill>
                  <a:srgbClr val="000000"/>
                </a:solidFill>
                <a:ln w="9525">
                  <a:noFill/>
                  <a:round/>
                  <a:headEnd/>
                  <a:tailEnd/>
                </a:ln>
              </p:spPr>
              <p:txBody>
                <a:bodyPr wrap="none" anchor="ctr"/>
                <a:lstStyle/>
                <a:p>
                  <a:endParaRPr lang="en-IN"/>
                </a:p>
              </p:txBody>
            </p:sp>
            <p:sp>
              <p:nvSpPr>
                <p:cNvPr id="1066" name="Freeform 118"/>
                <p:cNvSpPr>
                  <a:spLocks noChangeArrowheads="1"/>
                </p:cNvSpPr>
                <p:nvPr/>
              </p:nvSpPr>
              <p:spPr bwMode="auto">
                <a:xfrm>
                  <a:off x="4418" y="1823"/>
                  <a:ext cx="39" cy="12"/>
                </a:xfrm>
                <a:custGeom>
                  <a:avLst/>
                  <a:gdLst>
                    <a:gd name="T0" fmla="*/ 39 w 89"/>
                    <a:gd name="T1" fmla="*/ 4 h 34"/>
                    <a:gd name="T2" fmla="*/ 35 w 89"/>
                    <a:gd name="T3" fmla="*/ 7 h 34"/>
                    <a:gd name="T4" fmla="*/ 30 w 89"/>
                    <a:gd name="T5" fmla="*/ 8 h 34"/>
                    <a:gd name="T6" fmla="*/ 25 w 89"/>
                    <a:gd name="T7" fmla="*/ 10 h 34"/>
                    <a:gd name="T8" fmla="*/ 20 w 89"/>
                    <a:gd name="T9" fmla="*/ 11 h 34"/>
                    <a:gd name="T10" fmla="*/ 15 w 89"/>
                    <a:gd name="T11" fmla="*/ 11 h 34"/>
                    <a:gd name="T12" fmla="*/ 10 w 89"/>
                    <a:gd name="T13" fmla="*/ 12 h 34"/>
                    <a:gd name="T14" fmla="*/ 4 w 89"/>
                    <a:gd name="T15" fmla="*/ 11 h 34"/>
                    <a:gd name="T16" fmla="*/ 0 w 89"/>
                    <a:gd name="T17" fmla="*/ 11 h 34"/>
                    <a:gd name="T18" fmla="*/ 1 w 89"/>
                    <a:gd name="T19" fmla="*/ 8 h 34"/>
                    <a:gd name="T20" fmla="*/ 3 w 89"/>
                    <a:gd name="T21" fmla="*/ 7 h 34"/>
                    <a:gd name="T22" fmla="*/ 6 w 89"/>
                    <a:gd name="T23" fmla="*/ 7 h 34"/>
                    <a:gd name="T24" fmla="*/ 9 w 89"/>
                    <a:gd name="T25" fmla="*/ 6 h 34"/>
                    <a:gd name="T26" fmla="*/ 13 w 89"/>
                    <a:gd name="T27" fmla="*/ 7 h 34"/>
                    <a:gd name="T28" fmla="*/ 16 w 89"/>
                    <a:gd name="T29" fmla="*/ 7 h 34"/>
                    <a:gd name="T30" fmla="*/ 19 w 89"/>
                    <a:gd name="T31" fmla="*/ 7 h 34"/>
                    <a:gd name="T32" fmla="*/ 22 w 89"/>
                    <a:gd name="T33" fmla="*/ 5 h 34"/>
                    <a:gd name="T34" fmla="*/ 28 w 89"/>
                    <a:gd name="T35" fmla="*/ 3 h 34"/>
                    <a:gd name="T36" fmla="*/ 33 w 89"/>
                    <a:gd name="T37" fmla="*/ 0 h 34"/>
                    <a:gd name="T38" fmla="*/ 37 w 89"/>
                    <a:gd name="T39" fmla="*/ 0 h 34"/>
                    <a:gd name="T40" fmla="*/ 39 w 89"/>
                    <a:gd name="T41" fmla="*/ 4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9"/>
                    <a:gd name="T64" fmla="*/ 0 h 34"/>
                    <a:gd name="T65" fmla="*/ 89 w 89"/>
                    <a:gd name="T66" fmla="*/ 34 h 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9" h="34">
                      <a:moveTo>
                        <a:pt x="89" y="12"/>
                      </a:moveTo>
                      <a:lnTo>
                        <a:pt x="79" y="19"/>
                      </a:lnTo>
                      <a:lnTo>
                        <a:pt x="68" y="24"/>
                      </a:lnTo>
                      <a:lnTo>
                        <a:pt x="58" y="29"/>
                      </a:lnTo>
                      <a:lnTo>
                        <a:pt x="46" y="31"/>
                      </a:lnTo>
                      <a:lnTo>
                        <a:pt x="34" y="32"/>
                      </a:lnTo>
                      <a:lnTo>
                        <a:pt x="22" y="34"/>
                      </a:lnTo>
                      <a:lnTo>
                        <a:pt x="10" y="32"/>
                      </a:lnTo>
                      <a:lnTo>
                        <a:pt x="0" y="31"/>
                      </a:lnTo>
                      <a:lnTo>
                        <a:pt x="2" y="24"/>
                      </a:lnTo>
                      <a:lnTo>
                        <a:pt x="7" y="20"/>
                      </a:lnTo>
                      <a:lnTo>
                        <a:pt x="14" y="19"/>
                      </a:lnTo>
                      <a:lnTo>
                        <a:pt x="20" y="17"/>
                      </a:lnTo>
                      <a:lnTo>
                        <a:pt x="29" y="19"/>
                      </a:lnTo>
                      <a:lnTo>
                        <a:pt x="37" y="19"/>
                      </a:lnTo>
                      <a:lnTo>
                        <a:pt x="44" y="19"/>
                      </a:lnTo>
                      <a:lnTo>
                        <a:pt x="51" y="15"/>
                      </a:lnTo>
                      <a:lnTo>
                        <a:pt x="63" y="8"/>
                      </a:lnTo>
                      <a:lnTo>
                        <a:pt x="75" y="1"/>
                      </a:lnTo>
                      <a:lnTo>
                        <a:pt x="85" y="0"/>
                      </a:lnTo>
                      <a:lnTo>
                        <a:pt x="89" y="12"/>
                      </a:lnTo>
                      <a:close/>
                    </a:path>
                  </a:pathLst>
                </a:custGeom>
                <a:solidFill>
                  <a:srgbClr val="000000"/>
                </a:solidFill>
                <a:ln w="9525">
                  <a:noFill/>
                  <a:round/>
                  <a:headEnd/>
                  <a:tailEnd/>
                </a:ln>
              </p:spPr>
              <p:txBody>
                <a:bodyPr wrap="none" anchor="ctr"/>
                <a:lstStyle/>
                <a:p>
                  <a:endParaRPr lang="en-IN"/>
                </a:p>
              </p:txBody>
            </p:sp>
            <p:sp>
              <p:nvSpPr>
                <p:cNvPr id="1067" name="Freeform 119"/>
                <p:cNvSpPr>
                  <a:spLocks noChangeArrowheads="1"/>
                </p:cNvSpPr>
                <p:nvPr/>
              </p:nvSpPr>
              <p:spPr bwMode="auto">
                <a:xfrm>
                  <a:off x="4730" y="1886"/>
                  <a:ext cx="24" cy="60"/>
                </a:xfrm>
                <a:custGeom>
                  <a:avLst/>
                  <a:gdLst>
                    <a:gd name="T0" fmla="*/ 24 w 55"/>
                    <a:gd name="T1" fmla="*/ 8 h 164"/>
                    <a:gd name="T2" fmla="*/ 24 w 55"/>
                    <a:gd name="T3" fmla="*/ 15 h 164"/>
                    <a:gd name="T4" fmla="*/ 23 w 55"/>
                    <a:gd name="T5" fmla="*/ 23 h 164"/>
                    <a:gd name="T6" fmla="*/ 20 w 55"/>
                    <a:gd name="T7" fmla="*/ 30 h 164"/>
                    <a:gd name="T8" fmla="*/ 18 w 55"/>
                    <a:gd name="T9" fmla="*/ 36 h 164"/>
                    <a:gd name="T10" fmla="*/ 14 w 55"/>
                    <a:gd name="T11" fmla="*/ 43 h 164"/>
                    <a:gd name="T12" fmla="*/ 10 w 55"/>
                    <a:gd name="T13" fmla="*/ 49 h 164"/>
                    <a:gd name="T14" fmla="*/ 6 w 55"/>
                    <a:gd name="T15" fmla="*/ 55 h 164"/>
                    <a:gd name="T16" fmla="*/ 2 w 55"/>
                    <a:gd name="T17" fmla="*/ 60 h 164"/>
                    <a:gd name="T18" fmla="*/ 0 w 55"/>
                    <a:gd name="T19" fmla="*/ 54 h 164"/>
                    <a:gd name="T20" fmla="*/ 3 w 55"/>
                    <a:gd name="T21" fmla="*/ 48 h 164"/>
                    <a:gd name="T22" fmla="*/ 7 w 55"/>
                    <a:gd name="T23" fmla="*/ 41 h 164"/>
                    <a:gd name="T24" fmla="*/ 10 w 55"/>
                    <a:gd name="T25" fmla="*/ 35 h 164"/>
                    <a:gd name="T26" fmla="*/ 14 w 55"/>
                    <a:gd name="T27" fmla="*/ 29 h 164"/>
                    <a:gd name="T28" fmla="*/ 16 w 55"/>
                    <a:gd name="T29" fmla="*/ 22 h 164"/>
                    <a:gd name="T30" fmla="*/ 16 w 55"/>
                    <a:gd name="T31" fmla="*/ 15 h 164"/>
                    <a:gd name="T32" fmla="*/ 14 w 55"/>
                    <a:gd name="T33" fmla="*/ 9 h 164"/>
                    <a:gd name="T34" fmla="*/ 12 w 55"/>
                    <a:gd name="T35" fmla="*/ 11 h 164"/>
                    <a:gd name="T36" fmla="*/ 11 w 55"/>
                    <a:gd name="T37" fmla="*/ 14 h 164"/>
                    <a:gd name="T38" fmla="*/ 10 w 55"/>
                    <a:gd name="T39" fmla="*/ 16 h 164"/>
                    <a:gd name="T40" fmla="*/ 7 w 55"/>
                    <a:gd name="T41" fmla="*/ 16 h 164"/>
                    <a:gd name="T42" fmla="*/ 5 w 55"/>
                    <a:gd name="T43" fmla="*/ 12 h 164"/>
                    <a:gd name="T44" fmla="*/ 7 w 55"/>
                    <a:gd name="T45" fmla="*/ 8 h 164"/>
                    <a:gd name="T46" fmla="*/ 9 w 55"/>
                    <a:gd name="T47" fmla="*/ 4 h 164"/>
                    <a:gd name="T48" fmla="*/ 10 w 55"/>
                    <a:gd name="T49" fmla="*/ 1 h 164"/>
                    <a:gd name="T50" fmla="*/ 16 w 55"/>
                    <a:gd name="T51" fmla="*/ 0 h 164"/>
                    <a:gd name="T52" fmla="*/ 20 w 55"/>
                    <a:gd name="T53" fmla="*/ 1 h 164"/>
                    <a:gd name="T54" fmla="*/ 22 w 55"/>
                    <a:gd name="T55" fmla="*/ 4 h 164"/>
                    <a:gd name="T56" fmla="*/ 24 w 55"/>
                    <a:gd name="T57" fmla="*/ 8 h 16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5"/>
                    <a:gd name="T88" fmla="*/ 0 h 164"/>
                    <a:gd name="T89" fmla="*/ 55 w 55"/>
                    <a:gd name="T90" fmla="*/ 164 h 16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5" h="164">
                      <a:moveTo>
                        <a:pt x="55" y="21"/>
                      </a:moveTo>
                      <a:lnTo>
                        <a:pt x="55" y="41"/>
                      </a:lnTo>
                      <a:lnTo>
                        <a:pt x="52" y="62"/>
                      </a:lnTo>
                      <a:lnTo>
                        <a:pt x="46" y="81"/>
                      </a:lnTo>
                      <a:lnTo>
                        <a:pt x="41" y="99"/>
                      </a:lnTo>
                      <a:lnTo>
                        <a:pt x="33" y="117"/>
                      </a:lnTo>
                      <a:lnTo>
                        <a:pt x="24" y="134"/>
                      </a:lnTo>
                      <a:lnTo>
                        <a:pt x="14" y="149"/>
                      </a:lnTo>
                      <a:lnTo>
                        <a:pt x="4" y="164"/>
                      </a:lnTo>
                      <a:lnTo>
                        <a:pt x="0" y="147"/>
                      </a:lnTo>
                      <a:lnTo>
                        <a:pt x="7" y="130"/>
                      </a:lnTo>
                      <a:lnTo>
                        <a:pt x="16" y="113"/>
                      </a:lnTo>
                      <a:lnTo>
                        <a:pt x="24" y="96"/>
                      </a:lnTo>
                      <a:lnTo>
                        <a:pt x="31" y="79"/>
                      </a:lnTo>
                      <a:lnTo>
                        <a:pt x="36" y="60"/>
                      </a:lnTo>
                      <a:lnTo>
                        <a:pt x="36" y="41"/>
                      </a:lnTo>
                      <a:lnTo>
                        <a:pt x="31" y="24"/>
                      </a:lnTo>
                      <a:lnTo>
                        <a:pt x="28" y="31"/>
                      </a:lnTo>
                      <a:lnTo>
                        <a:pt x="26" y="38"/>
                      </a:lnTo>
                      <a:lnTo>
                        <a:pt x="22" y="43"/>
                      </a:lnTo>
                      <a:lnTo>
                        <a:pt x="16" y="45"/>
                      </a:lnTo>
                      <a:lnTo>
                        <a:pt x="12" y="33"/>
                      </a:lnTo>
                      <a:lnTo>
                        <a:pt x="16" y="22"/>
                      </a:lnTo>
                      <a:lnTo>
                        <a:pt x="21" y="12"/>
                      </a:lnTo>
                      <a:lnTo>
                        <a:pt x="24" y="2"/>
                      </a:lnTo>
                      <a:lnTo>
                        <a:pt x="36" y="0"/>
                      </a:lnTo>
                      <a:lnTo>
                        <a:pt x="45" y="4"/>
                      </a:lnTo>
                      <a:lnTo>
                        <a:pt x="50" y="10"/>
                      </a:lnTo>
                      <a:lnTo>
                        <a:pt x="55" y="21"/>
                      </a:lnTo>
                      <a:close/>
                    </a:path>
                  </a:pathLst>
                </a:custGeom>
                <a:solidFill>
                  <a:srgbClr val="000000"/>
                </a:solidFill>
                <a:ln w="9525">
                  <a:noFill/>
                  <a:round/>
                  <a:headEnd/>
                  <a:tailEnd/>
                </a:ln>
              </p:spPr>
              <p:txBody>
                <a:bodyPr wrap="none" anchor="ctr"/>
                <a:lstStyle/>
                <a:p>
                  <a:endParaRPr lang="en-IN"/>
                </a:p>
              </p:txBody>
            </p:sp>
            <p:sp>
              <p:nvSpPr>
                <p:cNvPr id="1068" name="Freeform 120"/>
                <p:cNvSpPr>
                  <a:spLocks noChangeArrowheads="1"/>
                </p:cNvSpPr>
                <p:nvPr/>
              </p:nvSpPr>
              <p:spPr bwMode="auto">
                <a:xfrm>
                  <a:off x="4082" y="1948"/>
                  <a:ext cx="57" cy="56"/>
                </a:xfrm>
                <a:custGeom>
                  <a:avLst/>
                  <a:gdLst>
                    <a:gd name="T0" fmla="*/ 57 w 126"/>
                    <a:gd name="T1" fmla="*/ 38 h 153"/>
                    <a:gd name="T2" fmla="*/ 57 w 126"/>
                    <a:gd name="T3" fmla="*/ 43 h 153"/>
                    <a:gd name="T4" fmla="*/ 54 w 126"/>
                    <a:gd name="T5" fmla="*/ 48 h 153"/>
                    <a:gd name="T6" fmla="*/ 50 w 126"/>
                    <a:gd name="T7" fmla="*/ 51 h 153"/>
                    <a:gd name="T8" fmla="*/ 45 w 126"/>
                    <a:gd name="T9" fmla="*/ 53 h 153"/>
                    <a:gd name="T10" fmla="*/ 40 w 126"/>
                    <a:gd name="T11" fmla="*/ 55 h 153"/>
                    <a:gd name="T12" fmla="*/ 35 w 126"/>
                    <a:gd name="T13" fmla="*/ 56 h 153"/>
                    <a:gd name="T14" fmla="*/ 31 w 126"/>
                    <a:gd name="T15" fmla="*/ 56 h 153"/>
                    <a:gd name="T16" fmla="*/ 25 w 126"/>
                    <a:gd name="T17" fmla="*/ 55 h 153"/>
                    <a:gd name="T18" fmla="*/ 21 w 126"/>
                    <a:gd name="T19" fmla="*/ 53 h 153"/>
                    <a:gd name="T20" fmla="*/ 17 w 126"/>
                    <a:gd name="T21" fmla="*/ 52 h 153"/>
                    <a:gd name="T22" fmla="*/ 12 w 126"/>
                    <a:gd name="T23" fmla="*/ 50 h 153"/>
                    <a:gd name="T24" fmla="*/ 9 w 126"/>
                    <a:gd name="T25" fmla="*/ 48 h 153"/>
                    <a:gd name="T26" fmla="*/ 4 w 126"/>
                    <a:gd name="T27" fmla="*/ 43 h 153"/>
                    <a:gd name="T28" fmla="*/ 1 w 126"/>
                    <a:gd name="T29" fmla="*/ 37 h 153"/>
                    <a:gd name="T30" fmla="*/ 0 w 126"/>
                    <a:gd name="T31" fmla="*/ 31 h 153"/>
                    <a:gd name="T32" fmla="*/ 0 w 126"/>
                    <a:gd name="T33" fmla="*/ 24 h 153"/>
                    <a:gd name="T34" fmla="*/ 3 w 126"/>
                    <a:gd name="T35" fmla="*/ 21 h 153"/>
                    <a:gd name="T36" fmla="*/ 6 w 126"/>
                    <a:gd name="T37" fmla="*/ 18 h 153"/>
                    <a:gd name="T38" fmla="*/ 9 w 126"/>
                    <a:gd name="T39" fmla="*/ 15 h 153"/>
                    <a:gd name="T40" fmla="*/ 9 w 126"/>
                    <a:gd name="T41" fmla="*/ 12 h 153"/>
                    <a:gd name="T42" fmla="*/ 22 w 126"/>
                    <a:gd name="T43" fmla="*/ 0 h 153"/>
                    <a:gd name="T44" fmla="*/ 27 w 126"/>
                    <a:gd name="T45" fmla="*/ 3 h 153"/>
                    <a:gd name="T46" fmla="*/ 33 w 126"/>
                    <a:gd name="T47" fmla="*/ 7 h 153"/>
                    <a:gd name="T48" fmla="*/ 38 w 126"/>
                    <a:gd name="T49" fmla="*/ 11 h 153"/>
                    <a:gd name="T50" fmla="*/ 44 w 126"/>
                    <a:gd name="T51" fmla="*/ 16 h 153"/>
                    <a:gd name="T52" fmla="*/ 49 w 126"/>
                    <a:gd name="T53" fmla="*/ 21 h 153"/>
                    <a:gd name="T54" fmla="*/ 52 w 126"/>
                    <a:gd name="T55" fmla="*/ 26 h 153"/>
                    <a:gd name="T56" fmla="*/ 56 w 126"/>
                    <a:gd name="T57" fmla="*/ 32 h 153"/>
                    <a:gd name="T58" fmla="*/ 57 w 126"/>
                    <a:gd name="T59" fmla="*/ 38 h 15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6"/>
                    <a:gd name="T91" fmla="*/ 0 h 153"/>
                    <a:gd name="T92" fmla="*/ 126 w 126"/>
                    <a:gd name="T93" fmla="*/ 153 h 15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6" h="153">
                      <a:moveTo>
                        <a:pt x="126" y="105"/>
                      </a:moveTo>
                      <a:lnTo>
                        <a:pt x="125" y="118"/>
                      </a:lnTo>
                      <a:lnTo>
                        <a:pt x="120" y="130"/>
                      </a:lnTo>
                      <a:lnTo>
                        <a:pt x="111" y="139"/>
                      </a:lnTo>
                      <a:lnTo>
                        <a:pt x="99" y="146"/>
                      </a:lnTo>
                      <a:lnTo>
                        <a:pt x="89" y="151"/>
                      </a:lnTo>
                      <a:lnTo>
                        <a:pt x="78" y="153"/>
                      </a:lnTo>
                      <a:lnTo>
                        <a:pt x="68" y="153"/>
                      </a:lnTo>
                      <a:lnTo>
                        <a:pt x="56" y="149"/>
                      </a:lnTo>
                      <a:lnTo>
                        <a:pt x="46" y="146"/>
                      </a:lnTo>
                      <a:lnTo>
                        <a:pt x="37" y="141"/>
                      </a:lnTo>
                      <a:lnTo>
                        <a:pt x="27" y="136"/>
                      </a:lnTo>
                      <a:lnTo>
                        <a:pt x="19" y="130"/>
                      </a:lnTo>
                      <a:lnTo>
                        <a:pt x="8" y="117"/>
                      </a:lnTo>
                      <a:lnTo>
                        <a:pt x="2" y="101"/>
                      </a:lnTo>
                      <a:lnTo>
                        <a:pt x="0" y="84"/>
                      </a:lnTo>
                      <a:lnTo>
                        <a:pt x="0" y="65"/>
                      </a:lnTo>
                      <a:lnTo>
                        <a:pt x="7" y="57"/>
                      </a:lnTo>
                      <a:lnTo>
                        <a:pt x="13" y="48"/>
                      </a:lnTo>
                      <a:lnTo>
                        <a:pt x="19" y="41"/>
                      </a:lnTo>
                      <a:lnTo>
                        <a:pt x="19" y="33"/>
                      </a:lnTo>
                      <a:lnTo>
                        <a:pt x="48" y="0"/>
                      </a:lnTo>
                      <a:lnTo>
                        <a:pt x="60" y="9"/>
                      </a:lnTo>
                      <a:lnTo>
                        <a:pt x="73" y="19"/>
                      </a:lnTo>
                      <a:lnTo>
                        <a:pt x="85" y="31"/>
                      </a:lnTo>
                      <a:lnTo>
                        <a:pt x="97" y="43"/>
                      </a:lnTo>
                      <a:lnTo>
                        <a:pt x="108" y="57"/>
                      </a:lnTo>
                      <a:lnTo>
                        <a:pt x="116" y="72"/>
                      </a:lnTo>
                      <a:lnTo>
                        <a:pt x="123" y="88"/>
                      </a:lnTo>
                      <a:lnTo>
                        <a:pt x="126" y="105"/>
                      </a:lnTo>
                      <a:close/>
                    </a:path>
                  </a:pathLst>
                </a:custGeom>
                <a:solidFill>
                  <a:srgbClr val="FFFFFF"/>
                </a:solidFill>
                <a:ln w="9525">
                  <a:noFill/>
                  <a:round/>
                  <a:headEnd/>
                  <a:tailEnd/>
                </a:ln>
              </p:spPr>
              <p:txBody>
                <a:bodyPr wrap="none" anchor="ctr"/>
                <a:lstStyle/>
                <a:p>
                  <a:endParaRPr lang="en-IN"/>
                </a:p>
              </p:txBody>
            </p:sp>
            <p:sp>
              <p:nvSpPr>
                <p:cNvPr id="1069" name="Freeform 121"/>
                <p:cNvSpPr>
                  <a:spLocks noChangeArrowheads="1"/>
                </p:cNvSpPr>
                <p:nvPr/>
              </p:nvSpPr>
              <p:spPr bwMode="auto">
                <a:xfrm>
                  <a:off x="4679" y="1965"/>
                  <a:ext cx="75" cy="78"/>
                </a:xfrm>
                <a:custGeom>
                  <a:avLst/>
                  <a:gdLst>
                    <a:gd name="T0" fmla="*/ 71 w 167"/>
                    <a:gd name="T1" fmla="*/ 8 h 212"/>
                    <a:gd name="T2" fmla="*/ 74 w 167"/>
                    <a:gd name="T3" fmla="*/ 16 h 212"/>
                    <a:gd name="T4" fmla="*/ 75 w 167"/>
                    <a:gd name="T5" fmla="*/ 24 h 212"/>
                    <a:gd name="T6" fmla="*/ 75 w 167"/>
                    <a:gd name="T7" fmla="*/ 32 h 212"/>
                    <a:gd name="T8" fmla="*/ 75 w 167"/>
                    <a:gd name="T9" fmla="*/ 40 h 212"/>
                    <a:gd name="T10" fmla="*/ 71 w 167"/>
                    <a:gd name="T11" fmla="*/ 49 h 212"/>
                    <a:gd name="T12" fmla="*/ 67 w 167"/>
                    <a:gd name="T13" fmla="*/ 56 h 212"/>
                    <a:gd name="T14" fmla="*/ 62 w 167"/>
                    <a:gd name="T15" fmla="*/ 64 h 212"/>
                    <a:gd name="T16" fmla="*/ 56 w 167"/>
                    <a:gd name="T17" fmla="*/ 70 h 212"/>
                    <a:gd name="T18" fmla="*/ 52 w 167"/>
                    <a:gd name="T19" fmla="*/ 72 h 212"/>
                    <a:gd name="T20" fmla="*/ 48 w 167"/>
                    <a:gd name="T21" fmla="*/ 75 h 212"/>
                    <a:gd name="T22" fmla="*/ 43 w 167"/>
                    <a:gd name="T23" fmla="*/ 76 h 212"/>
                    <a:gd name="T24" fmla="*/ 38 w 167"/>
                    <a:gd name="T25" fmla="*/ 77 h 212"/>
                    <a:gd name="T26" fmla="*/ 34 w 167"/>
                    <a:gd name="T27" fmla="*/ 78 h 212"/>
                    <a:gd name="T28" fmla="*/ 27 w 167"/>
                    <a:gd name="T29" fmla="*/ 78 h 212"/>
                    <a:gd name="T30" fmla="*/ 22 w 167"/>
                    <a:gd name="T31" fmla="*/ 77 h 212"/>
                    <a:gd name="T32" fmla="*/ 15 w 167"/>
                    <a:gd name="T33" fmla="*/ 75 h 212"/>
                    <a:gd name="T34" fmla="*/ 6 w 167"/>
                    <a:gd name="T35" fmla="*/ 65 h 212"/>
                    <a:gd name="T36" fmla="*/ 1 w 167"/>
                    <a:gd name="T37" fmla="*/ 55 h 212"/>
                    <a:gd name="T38" fmla="*/ 0 w 167"/>
                    <a:gd name="T39" fmla="*/ 43 h 212"/>
                    <a:gd name="T40" fmla="*/ 3 w 167"/>
                    <a:gd name="T41" fmla="*/ 32 h 212"/>
                    <a:gd name="T42" fmla="*/ 4 w 167"/>
                    <a:gd name="T43" fmla="*/ 26 h 212"/>
                    <a:gd name="T44" fmla="*/ 8 w 167"/>
                    <a:gd name="T45" fmla="*/ 21 h 212"/>
                    <a:gd name="T46" fmla="*/ 11 w 167"/>
                    <a:gd name="T47" fmla="*/ 16 h 212"/>
                    <a:gd name="T48" fmla="*/ 16 w 167"/>
                    <a:gd name="T49" fmla="*/ 12 h 212"/>
                    <a:gd name="T50" fmla="*/ 22 w 167"/>
                    <a:gd name="T51" fmla="*/ 8 h 212"/>
                    <a:gd name="T52" fmla="*/ 27 w 167"/>
                    <a:gd name="T53" fmla="*/ 4 h 212"/>
                    <a:gd name="T54" fmla="*/ 33 w 167"/>
                    <a:gd name="T55" fmla="*/ 2 h 212"/>
                    <a:gd name="T56" fmla="*/ 39 w 167"/>
                    <a:gd name="T57" fmla="*/ 0 h 212"/>
                    <a:gd name="T58" fmla="*/ 44 w 167"/>
                    <a:gd name="T59" fmla="*/ 0 h 212"/>
                    <a:gd name="T60" fmla="*/ 48 w 167"/>
                    <a:gd name="T61" fmla="*/ 0 h 212"/>
                    <a:gd name="T62" fmla="*/ 53 w 167"/>
                    <a:gd name="T63" fmla="*/ 0 h 212"/>
                    <a:gd name="T64" fmla="*/ 57 w 167"/>
                    <a:gd name="T65" fmla="*/ 0 h 212"/>
                    <a:gd name="T66" fmla="*/ 61 w 167"/>
                    <a:gd name="T67" fmla="*/ 1 h 212"/>
                    <a:gd name="T68" fmla="*/ 65 w 167"/>
                    <a:gd name="T69" fmla="*/ 3 h 212"/>
                    <a:gd name="T70" fmla="*/ 68 w 167"/>
                    <a:gd name="T71" fmla="*/ 4 h 212"/>
                    <a:gd name="T72" fmla="*/ 71 w 167"/>
                    <a:gd name="T73" fmla="*/ 8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67"/>
                    <a:gd name="T112" fmla="*/ 0 h 212"/>
                    <a:gd name="T113" fmla="*/ 167 w 167"/>
                    <a:gd name="T114" fmla="*/ 212 h 21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67" h="212">
                      <a:moveTo>
                        <a:pt x="157" y="21"/>
                      </a:moveTo>
                      <a:lnTo>
                        <a:pt x="164" y="43"/>
                      </a:lnTo>
                      <a:lnTo>
                        <a:pt x="167" y="65"/>
                      </a:lnTo>
                      <a:lnTo>
                        <a:pt x="167" y="87"/>
                      </a:lnTo>
                      <a:lnTo>
                        <a:pt x="166" y="109"/>
                      </a:lnTo>
                      <a:lnTo>
                        <a:pt x="159" y="132"/>
                      </a:lnTo>
                      <a:lnTo>
                        <a:pt x="150" y="152"/>
                      </a:lnTo>
                      <a:lnTo>
                        <a:pt x="138" y="173"/>
                      </a:lnTo>
                      <a:lnTo>
                        <a:pt x="125" y="190"/>
                      </a:lnTo>
                      <a:lnTo>
                        <a:pt x="116" y="197"/>
                      </a:lnTo>
                      <a:lnTo>
                        <a:pt x="106" y="204"/>
                      </a:lnTo>
                      <a:lnTo>
                        <a:pt x="95" y="207"/>
                      </a:lnTo>
                      <a:lnTo>
                        <a:pt x="85" y="210"/>
                      </a:lnTo>
                      <a:lnTo>
                        <a:pt x="75" y="212"/>
                      </a:lnTo>
                      <a:lnTo>
                        <a:pt x="61" y="212"/>
                      </a:lnTo>
                      <a:lnTo>
                        <a:pt x="49" y="209"/>
                      </a:lnTo>
                      <a:lnTo>
                        <a:pt x="34" y="205"/>
                      </a:lnTo>
                      <a:lnTo>
                        <a:pt x="13" y="178"/>
                      </a:lnTo>
                      <a:lnTo>
                        <a:pt x="3" y="149"/>
                      </a:lnTo>
                      <a:lnTo>
                        <a:pt x="0" y="118"/>
                      </a:lnTo>
                      <a:lnTo>
                        <a:pt x="6" y="86"/>
                      </a:lnTo>
                      <a:lnTo>
                        <a:pt x="10" y="70"/>
                      </a:lnTo>
                      <a:lnTo>
                        <a:pt x="17" y="56"/>
                      </a:lnTo>
                      <a:lnTo>
                        <a:pt x="25" y="43"/>
                      </a:lnTo>
                      <a:lnTo>
                        <a:pt x="36" y="32"/>
                      </a:lnTo>
                      <a:lnTo>
                        <a:pt x="48" y="22"/>
                      </a:lnTo>
                      <a:lnTo>
                        <a:pt x="60" y="12"/>
                      </a:lnTo>
                      <a:lnTo>
                        <a:pt x="73" y="5"/>
                      </a:lnTo>
                      <a:lnTo>
                        <a:pt x="87" y="0"/>
                      </a:lnTo>
                      <a:lnTo>
                        <a:pt x="97" y="0"/>
                      </a:lnTo>
                      <a:lnTo>
                        <a:pt x="107" y="0"/>
                      </a:lnTo>
                      <a:lnTo>
                        <a:pt x="118" y="0"/>
                      </a:lnTo>
                      <a:lnTo>
                        <a:pt x="128" y="0"/>
                      </a:lnTo>
                      <a:lnTo>
                        <a:pt x="136" y="2"/>
                      </a:lnTo>
                      <a:lnTo>
                        <a:pt x="145" y="7"/>
                      </a:lnTo>
                      <a:lnTo>
                        <a:pt x="152" y="12"/>
                      </a:lnTo>
                      <a:lnTo>
                        <a:pt x="157" y="21"/>
                      </a:lnTo>
                      <a:close/>
                    </a:path>
                  </a:pathLst>
                </a:custGeom>
                <a:solidFill>
                  <a:srgbClr val="FFFFFF"/>
                </a:solidFill>
                <a:ln w="9525">
                  <a:noFill/>
                  <a:round/>
                  <a:headEnd/>
                  <a:tailEnd/>
                </a:ln>
              </p:spPr>
              <p:txBody>
                <a:bodyPr wrap="none" anchor="ctr"/>
                <a:lstStyle/>
                <a:p>
                  <a:endParaRPr lang="en-IN"/>
                </a:p>
              </p:txBody>
            </p:sp>
            <p:sp>
              <p:nvSpPr>
                <p:cNvPr id="1070" name="Freeform 122"/>
                <p:cNvSpPr>
                  <a:spLocks noChangeArrowheads="1"/>
                </p:cNvSpPr>
                <p:nvPr/>
              </p:nvSpPr>
              <p:spPr bwMode="auto">
                <a:xfrm>
                  <a:off x="4354" y="2032"/>
                  <a:ext cx="125" cy="45"/>
                </a:xfrm>
                <a:custGeom>
                  <a:avLst/>
                  <a:gdLst>
                    <a:gd name="T0" fmla="*/ 1 w 280"/>
                    <a:gd name="T1" fmla="*/ 9 h 121"/>
                    <a:gd name="T2" fmla="*/ 1 w 280"/>
                    <a:gd name="T3" fmla="*/ 6 h 121"/>
                    <a:gd name="T4" fmla="*/ 2 w 280"/>
                    <a:gd name="T5" fmla="*/ 5 h 121"/>
                    <a:gd name="T6" fmla="*/ 4 w 280"/>
                    <a:gd name="T7" fmla="*/ 4 h 121"/>
                    <a:gd name="T8" fmla="*/ 8 w 280"/>
                    <a:gd name="T9" fmla="*/ 3 h 121"/>
                    <a:gd name="T10" fmla="*/ 10 w 280"/>
                    <a:gd name="T11" fmla="*/ 27 h 121"/>
                    <a:gd name="T12" fmla="*/ 16 w 280"/>
                    <a:gd name="T13" fmla="*/ 30 h 121"/>
                    <a:gd name="T14" fmla="*/ 23 w 280"/>
                    <a:gd name="T15" fmla="*/ 32 h 121"/>
                    <a:gd name="T16" fmla="*/ 30 w 280"/>
                    <a:gd name="T17" fmla="*/ 34 h 121"/>
                    <a:gd name="T18" fmla="*/ 37 w 280"/>
                    <a:gd name="T19" fmla="*/ 36 h 121"/>
                    <a:gd name="T20" fmla="*/ 44 w 280"/>
                    <a:gd name="T21" fmla="*/ 37 h 121"/>
                    <a:gd name="T22" fmla="*/ 51 w 280"/>
                    <a:gd name="T23" fmla="*/ 37 h 121"/>
                    <a:gd name="T24" fmla="*/ 59 w 280"/>
                    <a:gd name="T25" fmla="*/ 37 h 121"/>
                    <a:gd name="T26" fmla="*/ 66 w 280"/>
                    <a:gd name="T27" fmla="*/ 36 h 121"/>
                    <a:gd name="T28" fmla="*/ 70 w 280"/>
                    <a:gd name="T29" fmla="*/ 32 h 121"/>
                    <a:gd name="T30" fmla="*/ 75 w 280"/>
                    <a:gd name="T31" fmla="*/ 28 h 121"/>
                    <a:gd name="T32" fmla="*/ 80 w 280"/>
                    <a:gd name="T33" fmla="*/ 24 h 121"/>
                    <a:gd name="T34" fmla="*/ 85 w 280"/>
                    <a:gd name="T35" fmla="*/ 20 h 121"/>
                    <a:gd name="T36" fmla="*/ 91 w 280"/>
                    <a:gd name="T37" fmla="*/ 18 h 121"/>
                    <a:gd name="T38" fmla="*/ 97 w 280"/>
                    <a:gd name="T39" fmla="*/ 15 h 121"/>
                    <a:gd name="T40" fmla="*/ 103 w 280"/>
                    <a:gd name="T41" fmla="*/ 13 h 121"/>
                    <a:gd name="T42" fmla="*/ 110 w 280"/>
                    <a:gd name="T43" fmla="*/ 13 h 121"/>
                    <a:gd name="T44" fmla="*/ 114 w 280"/>
                    <a:gd name="T45" fmla="*/ 10 h 121"/>
                    <a:gd name="T46" fmla="*/ 116 w 280"/>
                    <a:gd name="T47" fmla="*/ 7 h 121"/>
                    <a:gd name="T48" fmla="*/ 117 w 280"/>
                    <a:gd name="T49" fmla="*/ 4 h 121"/>
                    <a:gd name="T50" fmla="*/ 117 w 280"/>
                    <a:gd name="T51" fmla="*/ 0 h 121"/>
                    <a:gd name="T52" fmla="*/ 121 w 280"/>
                    <a:gd name="T53" fmla="*/ 0 h 121"/>
                    <a:gd name="T54" fmla="*/ 124 w 280"/>
                    <a:gd name="T55" fmla="*/ 0 h 121"/>
                    <a:gd name="T56" fmla="*/ 125 w 280"/>
                    <a:gd name="T57" fmla="*/ 2 h 121"/>
                    <a:gd name="T58" fmla="*/ 125 w 280"/>
                    <a:gd name="T59" fmla="*/ 4 h 121"/>
                    <a:gd name="T60" fmla="*/ 123 w 280"/>
                    <a:gd name="T61" fmla="*/ 9 h 121"/>
                    <a:gd name="T62" fmla="*/ 120 w 280"/>
                    <a:gd name="T63" fmla="*/ 13 h 121"/>
                    <a:gd name="T64" fmla="*/ 117 w 280"/>
                    <a:gd name="T65" fmla="*/ 16 h 121"/>
                    <a:gd name="T66" fmla="*/ 112 w 280"/>
                    <a:gd name="T67" fmla="*/ 18 h 121"/>
                    <a:gd name="T68" fmla="*/ 108 w 280"/>
                    <a:gd name="T69" fmla="*/ 20 h 121"/>
                    <a:gd name="T70" fmla="*/ 103 w 280"/>
                    <a:gd name="T71" fmla="*/ 21 h 121"/>
                    <a:gd name="T72" fmla="*/ 98 w 280"/>
                    <a:gd name="T73" fmla="*/ 22 h 121"/>
                    <a:gd name="T74" fmla="*/ 92 w 280"/>
                    <a:gd name="T75" fmla="*/ 23 h 121"/>
                    <a:gd name="T76" fmla="*/ 88 w 280"/>
                    <a:gd name="T77" fmla="*/ 27 h 121"/>
                    <a:gd name="T78" fmla="*/ 84 w 280"/>
                    <a:gd name="T79" fmla="*/ 31 h 121"/>
                    <a:gd name="T80" fmla="*/ 79 w 280"/>
                    <a:gd name="T81" fmla="*/ 35 h 121"/>
                    <a:gd name="T82" fmla="*/ 75 w 280"/>
                    <a:gd name="T83" fmla="*/ 38 h 121"/>
                    <a:gd name="T84" fmla="*/ 71 w 280"/>
                    <a:gd name="T85" fmla="*/ 41 h 121"/>
                    <a:gd name="T86" fmla="*/ 67 w 280"/>
                    <a:gd name="T87" fmla="*/ 43 h 121"/>
                    <a:gd name="T88" fmla="*/ 60 w 280"/>
                    <a:gd name="T89" fmla="*/ 44 h 121"/>
                    <a:gd name="T90" fmla="*/ 54 w 280"/>
                    <a:gd name="T91" fmla="*/ 45 h 121"/>
                    <a:gd name="T92" fmla="*/ 47 w 280"/>
                    <a:gd name="T93" fmla="*/ 44 h 121"/>
                    <a:gd name="T94" fmla="*/ 41 w 280"/>
                    <a:gd name="T95" fmla="*/ 44 h 121"/>
                    <a:gd name="T96" fmla="*/ 33 w 280"/>
                    <a:gd name="T97" fmla="*/ 42 h 121"/>
                    <a:gd name="T98" fmla="*/ 26 w 280"/>
                    <a:gd name="T99" fmla="*/ 40 h 121"/>
                    <a:gd name="T100" fmla="*/ 19 w 280"/>
                    <a:gd name="T101" fmla="*/ 38 h 121"/>
                    <a:gd name="T102" fmla="*/ 12 w 280"/>
                    <a:gd name="T103" fmla="*/ 35 h 121"/>
                    <a:gd name="T104" fmla="*/ 5 w 280"/>
                    <a:gd name="T105" fmla="*/ 31 h 121"/>
                    <a:gd name="T106" fmla="*/ 0 w 280"/>
                    <a:gd name="T107" fmla="*/ 28 h 121"/>
                    <a:gd name="T108" fmla="*/ 1 w 280"/>
                    <a:gd name="T109" fmla="*/ 9 h 12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80"/>
                    <a:gd name="T166" fmla="*/ 0 h 121"/>
                    <a:gd name="T167" fmla="*/ 280 w 280"/>
                    <a:gd name="T168" fmla="*/ 121 h 12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80" h="121">
                      <a:moveTo>
                        <a:pt x="2" y="24"/>
                      </a:moveTo>
                      <a:lnTo>
                        <a:pt x="2" y="17"/>
                      </a:lnTo>
                      <a:lnTo>
                        <a:pt x="5" y="13"/>
                      </a:lnTo>
                      <a:lnTo>
                        <a:pt x="10" y="10"/>
                      </a:lnTo>
                      <a:lnTo>
                        <a:pt x="17" y="8"/>
                      </a:lnTo>
                      <a:lnTo>
                        <a:pt x="22" y="73"/>
                      </a:lnTo>
                      <a:lnTo>
                        <a:pt x="36" y="80"/>
                      </a:lnTo>
                      <a:lnTo>
                        <a:pt x="51" y="87"/>
                      </a:lnTo>
                      <a:lnTo>
                        <a:pt x="67" y="92"/>
                      </a:lnTo>
                      <a:lnTo>
                        <a:pt x="82" y="96"/>
                      </a:lnTo>
                      <a:lnTo>
                        <a:pt x="99" y="99"/>
                      </a:lnTo>
                      <a:lnTo>
                        <a:pt x="114" y="99"/>
                      </a:lnTo>
                      <a:lnTo>
                        <a:pt x="132" y="99"/>
                      </a:lnTo>
                      <a:lnTo>
                        <a:pt x="147" y="96"/>
                      </a:lnTo>
                      <a:lnTo>
                        <a:pt x="157" y="85"/>
                      </a:lnTo>
                      <a:lnTo>
                        <a:pt x="167" y="75"/>
                      </a:lnTo>
                      <a:lnTo>
                        <a:pt x="179" y="65"/>
                      </a:lnTo>
                      <a:lnTo>
                        <a:pt x="191" y="54"/>
                      </a:lnTo>
                      <a:lnTo>
                        <a:pt x="203" y="48"/>
                      </a:lnTo>
                      <a:lnTo>
                        <a:pt x="217" y="41"/>
                      </a:lnTo>
                      <a:lnTo>
                        <a:pt x="231" y="36"/>
                      </a:lnTo>
                      <a:lnTo>
                        <a:pt x="246" y="34"/>
                      </a:lnTo>
                      <a:lnTo>
                        <a:pt x="255" y="27"/>
                      </a:lnTo>
                      <a:lnTo>
                        <a:pt x="260" y="18"/>
                      </a:lnTo>
                      <a:lnTo>
                        <a:pt x="262" y="10"/>
                      </a:lnTo>
                      <a:lnTo>
                        <a:pt x="263" y="0"/>
                      </a:lnTo>
                      <a:lnTo>
                        <a:pt x="270" y="0"/>
                      </a:lnTo>
                      <a:lnTo>
                        <a:pt x="277" y="1"/>
                      </a:lnTo>
                      <a:lnTo>
                        <a:pt x="280" y="5"/>
                      </a:lnTo>
                      <a:lnTo>
                        <a:pt x="279" y="12"/>
                      </a:lnTo>
                      <a:lnTo>
                        <a:pt x="275" y="24"/>
                      </a:lnTo>
                      <a:lnTo>
                        <a:pt x="268" y="34"/>
                      </a:lnTo>
                      <a:lnTo>
                        <a:pt x="262" y="42"/>
                      </a:lnTo>
                      <a:lnTo>
                        <a:pt x="251" y="48"/>
                      </a:lnTo>
                      <a:lnTo>
                        <a:pt x="241" y="53"/>
                      </a:lnTo>
                      <a:lnTo>
                        <a:pt x="231" y="56"/>
                      </a:lnTo>
                      <a:lnTo>
                        <a:pt x="219" y="60"/>
                      </a:lnTo>
                      <a:lnTo>
                        <a:pt x="207" y="63"/>
                      </a:lnTo>
                      <a:lnTo>
                        <a:pt x="197" y="73"/>
                      </a:lnTo>
                      <a:lnTo>
                        <a:pt x="188" y="84"/>
                      </a:lnTo>
                      <a:lnTo>
                        <a:pt x="178" y="94"/>
                      </a:lnTo>
                      <a:lnTo>
                        <a:pt x="169" y="102"/>
                      </a:lnTo>
                      <a:lnTo>
                        <a:pt x="159" y="111"/>
                      </a:lnTo>
                      <a:lnTo>
                        <a:pt x="149" y="116"/>
                      </a:lnTo>
                      <a:lnTo>
                        <a:pt x="135" y="119"/>
                      </a:lnTo>
                      <a:lnTo>
                        <a:pt x="121" y="121"/>
                      </a:lnTo>
                      <a:lnTo>
                        <a:pt x="106" y="119"/>
                      </a:lnTo>
                      <a:lnTo>
                        <a:pt x="91" y="118"/>
                      </a:lnTo>
                      <a:lnTo>
                        <a:pt x="75" y="113"/>
                      </a:lnTo>
                      <a:lnTo>
                        <a:pt x="58" y="107"/>
                      </a:lnTo>
                      <a:lnTo>
                        <a:pt x="43" y="101"/>
                      </a:lnTo>
                      <a:lnTo>
                        <a:pt x="27" y="94"/>
                      </a:lnTo>
                      <a:lnTo>
                        <a:pt x="12" y="84"/>
                      </a:lnTo>
                      <a:lnTo>
                        <a:pt x="0" y="75"/>
                      </a:lnTo>
                      <a:lnTo>
                        <a:pt x="2" y="24"/>
                      </a:lnTo>
                      <a:close/>
                    </a:path>
                  </a:pathLst>
                </a:custGeom>
                <a:solidFill>
                  <a:srgbClr val="000000"/>
                </a:solidFill>
                <a:ln w="9525">
                  <a:noFill/>
                  <a:round/>
                  <a:headEnd/>
                  <a:tailEnd/>
                </a:ln>
              </p:spPr>
              <p:txBody>
                <a:bodyPr wrap="none" anchor="ctr"/>
                <a:lstStyle/>
                <a:p>
                  <a:endParaRPr lang="en-IN"/>
                </a:p>
              </p:txBody>
            </p:sp>
            <p:sp>
              <p:nvSpPr>
                <p:cNvPr id="1071" name="Freeform 123"/>
                <p:cNvSpPr>
                  <a:spLocks noChangeArrowheads="1"/>
                </p:cNvSpPr>
                <p:nvPr/>
              </p:nvSpPr>
              <p:spPr bwMode="auto">
                <a:xfrm>
                  <a:off x="4423" y="2050"/>
                  <a:ext cx="96" cy="49"/>
                </a:xfrm>
                <a:custGeom>
                  <a:avLst/>
                  <a:gdLst>
                    <a:gd name="T0" fmla="*/ 96 w 215"/>
                    <a:gd name="T1" fmla="*/ 0 h 135"/>
                    <a:gd name="T2" fmla="*/ 96 w 215"/>
                    <a:gd name="T3" fmla="*/ 5 h 135"/>
                    <a:gd name="T4" fmla="*/ 94 w 215"/>
                    <a:gd name="T5" fmla="*/ 10 h 135"/>
                    <a:gd name="T6" fmla="*/ 92 w 215"/>
                    <a:gd name="T7" fmla="*/ 15 h 135"/>
                    <a:gd name="T8" fmla="*/ 88 w 215"/>
                    <a:gd name="T9" fmla="*/ 20 h 135"/>
                    <a:gd name="T10" fmla="*/ 85 w 215"/>
                    <a:gd name="T11" fmla="*/ 25 h 135"/>
                    <a:gd name="T12" fmla="*/ 80 w 215"/>
                    <a:gd name="T13" fmla="*/ 29 h 135"/>
                    <a:gd name="T14" fmla="*/ 75 w 215"/>
                    <a:gd name="T15" fmla="*/ 33 h 135"/>
                    <a:gd name="T16" fmla="*/ 71 w 215"/>
                    <a:gd name="T17" fmla="*/ 37 h 135"/>
                    <a:gd name="T18" fmla="*/ 65 w 215"/>
                    <a:gd name="T19" fmla="*/ 41 h 135"/>
                    <a:gd name="T20" fmla="*/ 59 w 215"/>
                    <a:gd name="T21" fmla="*/ 44 h 135"/>
                    <a:gd name="T22" fmla="*/ 53 w 215"/>
                    <a:gd name="T23" fmla="*/ 45 h 135"/>
                    <a:gd name="T24" fmla="*/ 46 w 215"/>
                    <a:gd name="T25" fmla="*/ 47 h 135"/>
                    <a:gd name="T26" fmla="*/ 38 w 215"/>
                    <a:gd name="T27" fmla="*/ 49 h 135"/>
                    <a:gd name="T28" fmla="*/ 30 w 215"/>
                    <a:gd name="T29" fmla="*/ 49 h 135"/>
                    <a:gd name="T30" fmla="*/ 21 w 215"/>
                    <a:gd name="T31" fmla="*/ 49 h 135"/>
                    <a:gd name="T32" fmla="*/ 9 w 215"/>
                    <a:gd name="T33" fmla="*/ 49 h 135"/>
                    <a:gd name="T34" fmla="*/ 5 w 215"/>
                    <a:gd name="T35" fmla="*/ 48 h 135"/>
                    <a:gd name="T36" fmla="*/ 2 w 215"/>
                    <a:gd name="T37" fmla="*/ 47 h 135"/>
                    <a:gd name="T38" fmla="*/ 0 w 215"/>
                    <a:gd name="T39" fmla="*/ 45 h 135"/>
                    <a:gd name="T40" fmla="*/ 0 w 215"/>
                    <a:gd name="T41" fmla="*/ 41 h 135"/>
                    <a:gd name="T42" fmla="*/ 2 w 215"/>
                    <a:gd name="T43" fmla="*/ 41 h 135"/>
                    <a:gd name="T44" fmla="*/ 5 w 215"/>
                    <a:gd name="T45" fmla="*/ 41 h 135"/>
                    <a:gd name="T46" fmla="*/ 8 w 215"/>
                    <a:gd name="T47" fmla="*/ 41 h 135"/>
                    <a:gd name="T48" fmla="*/ 11 w 215"/>
                    <a:gd name="T49" fmla="*/ 42 h 135"/>
                    <a:gd name="T50" fmla="*/ 19 w 215"/>
                    <a:gd name="T51" fmla="*/ 43 h 135"/>
                    <a:gd name="T52" fmla="*/ 27 w 215"/>
                    <a:gd name="T53" fmla="*/ 43 h 135"/>
                    <a:gd name="T54" fmla="*/ 34 w 215"/>
                    <a:gd name="T55" fmla="*/ 42 h 135"/>
                    <a:gd name="T56" fmla="*/ 43 w 215"/>
                    <a:gd name="T57" fmla="*/ 41 h 135"/>
                    <a:gd name="T58" fmla="*/ 50 w 215"/>
                    <a:gd name="T59" fmla="*/ 38 h 135"/>
                    <a:gd name="T60" fmla="*/ 56 w 215"/>
                    <a:gd name="T61" fmla="*/ 36 h 135"/>
                    <a:gd name="T62" fmla="*/ 63 w 215"/>
                    <a:gd name="T63" fmla="*/ 32 h 135"/>
                    <a:gd name="T64" fmla="*/ 69 w 215"/>
                    <a:gd name="T65" fmla="*/ 28 h 135"/>
                    <a:gd name="T66" fmla="*/ 75 w 215"/>
                    <a:gd name="T67" fmla="*/ 22 h 135"/>
                    <a:gd name="T68" fmla="*/ 81 w 215"/>
                    <a:gd name="T69" fmla="*/ 15 h 135"/>
                    <a:gd name="T70" fmla="*/ 85 w 215"/>
                    <a:gd name="T71" fmla="*/ 8 h 135"/>
                    <a:gd name="T72" fmla="*/ 89 w 215"/>
                    <a:gd name="T73" fmla="*/ 0 h 135"/>
                    <a:gd name="T74" fmla="*/ 96 w 215"/>
                    <a:gd name="T75" fmla="*/ 0 h 1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15"/>
                    <a:gd name="T115" fmla="*/ 0 h 135"/>
                    <a:gd name="T116" fmla="*/ 215 w 215"/>
                    <a:gd name="T117" fmla="*/ 135 h 13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15" h="135">
                      <a:moveTo>
                        <a:pt x="215" y="0"/>
                      </a:moveTo>
                      <a:lnTo>
                        <a:pt x="214" y="14"/>
                      </a:lnTo>
                      <a:lnTo>
                        <a:pt x="210" y="28"/>
                      </a:lnTo>
                      <a:lnTo>
                        <a:pt x="205" y="41"/>
                      </a:lnTo>
                      <a:lnTo>
                        <a:pt x="198" y="55"/>
                      </a:lnTo>
                      <a:lnTo>
                        <a:pt x="190" y="69"/>
                      </a:lnTo>
                      <a:lnTo>
                        <a:pt x="179" y="81"/>
                      </a:lnTo>
                      <a:lnTo>
                        <a:pt x="169" y="91"/>
                      </a:lnTo>
                      <a:lnTo>
                        <a:pt x="159" y="101"/>
                      </a:lnTo>
                      <a:lnTo>
                        <a:pt x="145" y="112"/>
                      </a:lnTo>
                      <a:lnTo>
                        <a:pt x="132" y="120"/>
                      </a:lnTo>
                      <a:lnTo>
                        <a:pt x="118" y="125"/>
                      </a:lnTo>
                      <a:lnTo>
                        <a:pt x="102" y="130"/>
                      </a:lnTo>
                      <a:lnTo>
                        <a:pt x="85" y="134"/>
                      </a:lnTo>
                      <a:lnTo>
                        <a:pt x="68" y="135"/>
                      </a:lnTo>
                      <a:lnTo>
                        <a:pt x="46" y="135"/>
                      </a:lnTo>
                      <a:lnTo>
                        <a:pt x="20" y="135"/>
                      </a:lnTo>
                      <a:lnTo>
                        <a:pt x="12" y="132"/>
                      </a:lnTo>
                      <a:lnTo>
                        <a:pt x="5" y="129"/>
                      </a:lnTo>
                      <a:lnTo>
                        <a:pt x="0" y="124"/>
                      </a:lnTo>
                      <a:lnTo>
                        <a:pt x="0" y="113"/>
                      </a:lnTo>
                      <a:lnTo>
                        <a:pt x="5" y="112"/>
                      </a:lnTo>
                      <a:lnTo>
                        <a:pt x="12" y="112"/>
                      </a:lnTo>
                      <a:lnTo>
                        <a:pt x="19" y="113"/>
                      </a:lnTo>
                      <a:lnTo>
                        <a:pt x="24" y="117"/>
                      </a:lnTo>
                      <a:lnTo>
                        <a:pt x="43" y="118"/>
                      </a:lnTo>
                      <a:lnTo>
                        <a:pt x="60" y="118"/>
                      </a:lnTo>
                      <a:lnTo>
                        <a:pt x="77" y="117"/>
                      </a:lnTo>
                      <a:lnTo>
                        <a:pt x="96" y="112"/>
                      </a:lnTo>
                      <a:lnTo>
                        <a:pt x="111" y="106"/>
                      </a:lnTo>
                      <a:lnTo>
                        <a:pt x="126" y="100"/>
                      </a:lnTo>
                      <a:lnTo>
                        <a:pt x="142" y="89"/>
                      </a:lnTo>
                      <a:lnTo>
                        <a:pt x="155" y="77"/>
                      </a:lnTo>
                      <a:lnTo>
                        <a:pt x="169" y="60"/>
                      </a:lnTo>
                      <a:lnTo>
                        <a:pt x="181" y="41"/>
                      </a:lnTo>
                      <a:lnTo>
                        <a:pt x="191" y="21"/>
                      </a:lnTo>
                      <a:lnTo>
                        <a:pt x="200" y="0"/>
                      </a:lnTo>
                      <a:lnTo>
                        <a:pt x="215" y="0"/>
                      </a:lnTo>
                      <a:close/>
                    </a:path>
                  </a:pathLst>
                </a:custGeom>
                <a:solidFill>
                  <a:srgbClr val="000000"/>
                </a:solidFill>
                <a:ln w="9525">
                  <a:noFill/>
                  <a:round/>
                  <a:headEnd/>
                  <a:tailEnd/>
                </a:ln>
              </p:spPr>
              <p:txBody>
                <a:bodyPr wrap="none" anchor="ctr"/>
                <a:lstStyle/>
                <a:p>
                  <a:endParaRPr lang="en-IN"/>
                </a:p>
              </p:txBody>
            </p:sp>
            <p:sp>
              <p:nvSpPr>
                <p:cNvPr id="1072" name="Freeform 124"/>
                <p:cNvSpPr>
                  <a:spLocks noChangeArrowheads="1"/>
                </p:cNvSpPr>
                <p:nvPr/>
              </p:nvSpPr>
              <p:spPr bwMode="auto">
                <a:xfrm>
                  <a:off x="4684" y="2050"/>
                  <a:ext cx="31" cy="21"/>
                </a:xfrm>
                <a:custGeom>
                  <a:avLst/>
                  <a:gdLst>
                    <a:gd name="T0" fmla="*/ 31 w 70"/>
                    <a:gd name="T1" fmla="*/ 1 h 58"/>
                    <a:gd name="T2" fmla="*/ 27 w 70"/>
                    <a:gd name="T3" fmla="*/ 4 h 58"/>
                    <a:gd name="T4" fmla="*/ 24 w 70"/>
                    <a:gd name="T5" fmla="*/ 7 h 58"/>
                    <a:gd name="T6" fmla="*/ 20 w 70"/>
                    <a:gd name="T7" fmla="*/ 11 h 58"/>
                    <a:gd name="T8" fmla="*/ 16 w 70"/>
                    <a:gd name="T9" fmla="*/ 14 h 58"/>
                    <a:gd name="T10" fmla="*/ 13 w 70"/>
                    <a:gd name="T11" fmla="*/ 17 h 58"/>
                    <a:gd name="T12" fmla="*/ 9 w 70"/>
                    <a:gd name="T13" fmla="*/ 19 h 58"/>
                    <a:gd name="T14" fmla="*/ 4 w 70"/>
                    <a:gd name="T15" fmla="*/ 21 h 58"/>
                    <a:gd name="T16" fmla="*/ 0 w 70"/>
                    <a:gd name="T17" fmla="*/ 21 h 58"/>
                    <a:gd name="T18" fmla="*/ 11 w 70"/>
                    <a:gd name="T19" fmla="*/ 0 h 58"/>
                    <a:gd name="T20" fmla="*/ 16 w 70"/>
                    <a:gd name="T21" fmla="*/ 2 h 58"/>
                    <a:gd name="T22" fmla="*/ 22 w 70"/>
                    <a:gd name="T23" fmla="*/ 2 h 58"/>
                    <a:gd name="T24" fmla="*/ 27 w 70"/>
                    <a:gd name="T25" fmla="*/ 2 h 58"/>
                    <a:gd name="T26" fmla="*/ 31 w 70"/>
                    <a:gd name="T27" fmla="*/ 1 h 5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0"/>
                    <a:gd name="T43" fmla="*/ 0 h 58"/>
                    <a:gd name="T44" fmla="*/ 70 w 70"/>
                    <a:gd name="T45" fmla="*/ 58 h 5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0" h="58">
                      <a:moveTo>
                        <a:pt x="70" y="2"/>
                      </a:moveTo>
                      <a:lnTo>
                        <a:pt x="61" y="11"/>
                      </a:lnTo>
                      <a:lnTo>
                        <a:pt x="54" y="19"/>
                      </a:lnTo>
                      <a:lnTo>
                        <a:pt x="46" y="29"/>
                      </a:lnTo>
                      <a:lnTo>
                        <a:pt x="37" y="38"/>
                      </a:lnTo>
                      <a:lnTo>
                        <a:pt x="29" y="47"/>
                      </a:lnTo>
                      <a:lnTo>
                        <a:pt x="20" y="53"/>
                      </a:lnTo>
                      <a:lnTo>
                        <a:pt x="10" y="57"/>
                      </a:lnTo>
                      <a:lnTo>
                        <a:pt x="0" y="58"/>
                      </a:lnTo>
                      <a:lnTo>
                        <a:pt x="24" y="0"/>
                      </a:lnTo>
                      <a:lnTo>
                        <a:pt x="36" y="5"/>
                      </a:lnTo>
                      <a:lnTo>
                        <a:pt x="49" y="5"/>
                      </a:lnTo>
                      <a:lnTo>
                        <a:pt x="61" y="5"/>
                      </a:lnTo>
                      <a:lnTo>
                        <a:pt x="70" y="2"/>
                      </a:lnTo>
                      <a:close/>
                    </a:path>
                  </a:pathLst>
                </a:custGeom>
                <a:solidFill>
                  <a:srgbClr val="FFFFFF"/>
                </a:solidFill>
                <a:ln w="9525">
                  <a:noFill/>
                  <a:round/>
                  <a:headEnd/>
                  <a:tailEnd/>
                </a:ln>
              </p:spPr>
              <p:txBody>
                <a:bodyPr wrap="none" anchor="ctr"/>
                <a:lstStyle/>
                <a:p>
                  <a:endParaRPr lang="en-IN"/>
                </a:p>
              </p:txBody>
            </p:sp>
            <p:sp>
              <p:nvSpPr>
                <p:cNvPr id="1073" name="Freeform 125"/>
                <p:cNvSpPr>
                  <a:spLocks noChangeArrowheads="1"/>
                </p:cNvSpPr>
                <p:nvPr/>
              </p:nvSpPr>
              <p:spPr bwMode="auto">
                <a:xfrm>
                  <a:off x="4156" y="1888"/>
                  <a:ext cx="525" cy="110"/>
                </a:xfrm>
                <a:custGeom>
                  <a:avLst/>
                  <a:gdLst>
                    <a:gd name="T0" fmla="*/ 215 w 1179"/>
                    <a:gd name="T1" fmla="*/ 24 h 300"/>
                    <a:gd name="T2" fmla="*/ 222 w 1179"/>
                    <a:gd name="T3" fmla="*/ 29 h 300"/>
                    <a:gd name="T4" fmla="*/ 236 w 1179"/>
                    <a:gd name="T5" fmla="*/ 43 h 300"/>
                    <a:gd name="T6" fmla="*/ 267 w 1179"/>
                    <a:gd name="T7" fmla="*/ 50 h 300"/>
                    <a:gd name="T8" fmla="*/ 297 w 1179"/>
                    <a:gd name="T9" fmla="*/ 49 h 300"/>
                    <a:gd name="T10" fmla="*/ 315 w 1179"/>
                    <a:gd name="T11" fmla="*/ 46 h 300"/>
                    <a:gd name="T12" fmla="*/ 324 w 1179"/>
                    <a:gd name="T13" fmla="*/ 41 h 300"/>
                    <a:gd name="T14" fmla="*/ 342 w 1179"/>
                    <a:gd name="T15" fmla="*/ 33 h 300"/>
                    <a:gd name="T16" fmla="*/ 366 w 1179"/>
                    <a:gd name="T17" fmla="*/ 27 h 300"/>
                    <a:gd name="T18" fmla="*/ 396 w 1179"/>
                    <a:gd name="T19" fmla="*/ 23 h 300"/>
                    <a:gd name="T20" fmla="*/ 427 w 1179"/>
                    <a:gd name="T21" fmla="*/ 19 h 300"/>
                    <a:gd name="T22" fmla="*/ 457 w 1179"/>
                    <a:gd name="T23" fmla="*/ 18 h 300"/>
                    <a:gd name="T24" fmla="*/ 484 w 1179"/>
                    <a:gd name="T25" fmla="*/ 18 h 300"/>
                    <a:gd name="T26" fmla="*/ 505 w 1179"/>
                    <a:gd name="T27" fmla="*/ 18 h 300"/>
                    <a:gd name="T28" fmla="*/ 519 w 1179"/>
                    <a:gd name="T29" fmla="*/ 24 h 300"/>
                    <a:gd name="T30" fmla="*/ 525 w 1179"/>
                    <a:gd name="T31" fmla="*/ 38 h 300"/>
                    <a:gd name="T32" fmla="*/ 523 w 1179"/>
                    <a:gd name="T33" fmla="*/ 55 h 300"/>
                    <a:gd name="T34" fmla="*/ 518 w 1179"/>
                    <a:gd name="T35" fmla="*/ 70 h 300"/>
                    <a:gd name="T36" fmla="*/ 508 w 1179"/>
                    <a:gd name="T37" fmla="*/ 88 h 300"/>
                    <a:gd name="T38" fmla="*/ 487 w 1179"/>
                    <a:gd name="T39" fmla="*/ 102 h 300"/>
                    <a:gd name="T40" fmla="*/ 459 w 1179"/>
                    <a:gd name="T41" fmla="*/ 109 h 300"/>
                    <a:gd name="T42" fmla="*/ 426 w 1179"/>
                    <a:gd name="T43" fmla="*/ 109 h 300"/>
                    <a:gd name="T44" fmla="*/ 386 w 1179"/>
                    <a:gd name="T45" fmla="*/ 103 h 300"/>
                    <a:gd name="T46" fmla="*/ 349 w 1179"/>
                    <a:gd name="T47" fmla="*/ 87 h 300"/>
                    <a:gd name="T48" fmla="*/ 328 w 1179"/>
                    <a:gd name="T49" fmla="*/ 69 h 300"/>
                    <a:gd name="T50" fmla="*/ 317 w 1179"/>
                    <a:gd name="T51" fmla="*/ 55 h 300"/>
                    <a:gd name="T52" fmla="*/ 306 w 1179"/>
                    <a:gd name="T53" fmla="*/ 57 h 300"/>
                    <a:gd name="T54" fmla="*/ 282 w 1179"/>
                    <a:gd name="T55" fmla="*/ 62 h 300"/>
                    <a:gd name="T56" fmla="*/ 257 w 1179"/>
                    <a:gd name="T57" fmla="*/ 60 h 300"/>
                    <a:gd name="T58" fmla="*/ 232 w 1179"/>
                    <a:gd name="T59" fmla="*/ 51 h 300"/>
                    <a:gd name="T60" fmla="*/ 213 w 1179"/>
                    <a:gd name="T61" fmla="*/ 51 h 300"/>
                    <a:gd name="T62" fmla="*/ 193 w 1179"/>
                    <a:gd name="T63" fmla="*/ 65 h 300"/>
                    <a:gd name="T64" fmla="*/ 171 w 1179"/>
                    <a:gd name="T65" fmla="*/ 76 h 300"/>
                    <a:gd name="T66" fmla="*/ 147 w 1179"/>
                    <a:gd name="T67" fmla="*/ 85 h 300"/>
                    <a:gd name="T68" fmla="*/ 122 w 1179"/>
                    <a:gd name="T69" fmla="*/ 90 h 300"/>
                    <a:gd name="T70" fmla="*/ 96 w 1179"/>
                    <a:gd name="T71" fmla="*/ 92 h 300"/>
                    <a:gd name="T72" fmla="*/ 69 w 1179"/>
                    <a:gd name="T73" fmla="*/ 90 h 300"/>
                    <a:gd name="T74" fmla="*/ 41 w 1179"/>
                    <a:gd name="T75" fmla="*/ 83 h 300"/>
                    <a:gd name="T76" fmla="*/ 21 w 1179"/>
                    <a:gd name="T77" fmla="*/ 74 h 300"/>
                    <a:gd name="T78" fmla="*/ 12 w 1179"/>
                    <a:gd name="T79" fmla="*/ 66 h 300"/>
                    <a:gd name="T80" fmla="*/ 4 w 1179"/>
                    <a:gd name="T81" fmla="*/ 57 h 300"/>
                    <a:gd name="T82" fmla="*/ 1 w 1179"/>
                    <a:gd name="T83" fmla="*/ 47 h 300"/>
                    <a:gd name="T84" fmla="*/ 1 w 1179"/>
                    <a:gd name="T85" fmla="*/ 36 h 300"/>
                    <a:gd name="T86" fmla="*/ 6 w 1179"/>
                    <a:gd name="T87" fmla="*/ 24 h 300"/>
                    <a:gd name="T88" fmla="*/ 14 w 1179"/>
                    <a:gd name="T89" fmla="*/ 13 h 300"/>
                    <a:gd name="T90" fmla="*/ 25 w 1179"/>
                    <a:gd name="T91" fmla="*/ 5 h 300"/>
                    <a:gd name="T92" fmla="*/ 41 w 1179"/>
                    <a:gd name="T93" fmla="*/ 1 h 300"/>
                    <a:gd name="T94" fmla="*/ 65 w 1179"/>
                    <a:gd name="T95" fmla="*/ 0 h 300"/>
                    <a:gd name="T96" fmla="*/ 93 w 1179"/>
                    <a:gd name="T97" fmla="*/ 2 h 300"/>
                    <a:gd name="T98" fmla="*/ 122 w 1179"/>
                    <a:gd name="T99" fmla="*/ 5 h 300"/>
                    <a:gd name="T100" fmla="*/ 151 w 1179"/>
                    <a:gd name="T101" fmla="*/ 10 h 300"/>
                    <a:gd name="T102" fmla="*/ 178 w 1179"/>
                    <a:gd name="T103" fmla="*/ 15 h 300"/>
                    <a:gd name="T104" fmla="*/ 196 w 1179"/>
                    <a:gd name="T105" fmla="*/ 19 h 300"/>
                    <a:gd name="T106" fmla="*/ 208 w 1179"/>
                    <a:gd name="T107" fmla="*/ 21 h 3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79"/>
                    <a:gd name="T163" fmla="*/ 0 h 300"/>
                    <a:gd name="T164" fmla="*/ 1179 w 1179"/>
                    <a:gd name="T165" fmla="*/ 300 h 30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79" h="300">
                      <a:moveTo>
                        <a:pt x="470" y="58"/>
                      </a:moveTo>
                      <a:lnTo>
                        <a:pt x="482" y="65"/>
                      </a:lnTo>
                      <a:lnTo>
                        <a:pt x="491" y="70"/>
                      </a:lnTo>
                      <a:lnTo>
                        <a:pt x="498" y="80"/>
                      </a:lnTo>
                      <a:lnTo>
                        <a:pt x="501" y="92"/>
                      </a:lnTo>
                      <a:lnTo>
                        <a:pt x="530" y="116"/>
                      </a:lnTo>
                      <a:lnTo>
                        <a:pt x="563" y="130"/>
                      </a:lnTo>
                      <a:lnTo>
                        <a:pt x="599" y="137"/>
                      </a:lnTo>
                      <a:lnTo>
                        <a:pt x="635" y="137"/>
                      </a:lnTo>
                      <a:lnTo>
                        <a:pt x="666" y="134"/>
                      </a:lnTo>
                      <a:lnTo>
                        <a:pt x="691" y="130"/>
                      </a:lnTo>
                      <a:lnTo>
                        <a:pt x="708" y="125"/>
                      </a:lnTo>
                      <a:lnTo>
                        <a:pt x="715" y="123"/>
                      </a:lnTo>
                      <a:lnTo>
                        <a:pt x="727" y="111"/>
                      </a:lnTo>
                      <a:lnTo>
                        <a:pt x="746" y="99"/>
                      </a:lnTo>
                      <a:lnTo>
                        <a:pt x="768" y="89"/>
                      </a:lnTo>
                      <a:lnTo>
                        <a:pt x="794" y="80"/>
                      </a:lnTo>
                      <a:lnTo>
                        <a:pt x="823" y="74"/>
                      </a:lnTo>
                      <a:lnTo>
                        <a:pt x="855" y="67"/>
                      </a:lnTo>
                      <a:lnTo>
                        <a:pt x="890" y="62"/>
                      </a:lnTo>
                      <a:lnTo>
                        <a:pt x="924" y="57"/>
                      </a:lnTo>
                      <a:lnTo>
                        <a:pt x="958" y="53"/>
                      </a:lnTo>
                      <a:lnTo>
                        <a:pt x="994" y="51"/>
                      </a:lnTo>
                      <a:lnTo>
                        <a:pt x="1027" y="50"/>
                      </a:lnTo>
                      <a:lnTo>
                        <a:pt x="1057" y="48"/>
                      </a:lnTo>
                      <a:lnTo>
                        <a:pt x="1086" y="48"/>
                      </a:lnTo>
                      <a:lnTo>
                        <a:pt x="1112" y="48"/>
                      </a:lnTo>
                      <a:lnTo>
                        <a:pt x="1133" y="48"/>
                      </a:lnTo>
                      <a:lnTo>
                        <a:pt x="1148" y="48"/>
                      </a:lnTo>
                      <a:lnTo>
                        <a:pt x="1165" y="65"/>
                      </a:lnTo>
                      <a:lnTo>
                        <a:pt x="1174" y="84"/>
                      </a:lnTo>
                      <a:lnTo>
                        <a:pt x="1179" y="104"/>
                      </a:lnTo>
                      <a:lnTo>
                        <a:pt x="1179" y="127"/>
                      </a:lnTo>
                      <a:lnTo>
                        <a:pt x="1175" y="149"/>
                      </a:lnTo>
                      <a:lnTo>
                        <a:pt x="1170" y="169"/>
                      </a:lnTo>
                      <a:lnTo>
                        <a:pt x="1163" y="190"/>
                      </a:lnTo>
                      <a:lnTo>
                        <a:pt x="1158" y="209"/>
                      </a:lnTo>
                      <a:lnTo>
                        <a:pt x="1141" y="240"/>
                      </a:lnTo>
                      <a:lnTo>
                        <a:pt x="1121" y="262"/>
                      </a:lnTo>
                      <a:lnTo>
                        <a:pt x="1093" y="279"/>
                      </a:lnTo>
                      <a:lnTo>
                        <a:pt x="1062" y="289"/>
                      </a:lnTo>
                      <a:lnTo>
                        <a:pt x="1030" y="296"/>
                      </a:lnTo>
                      <a:lnTo>
                        <a:pt x="994" y="300"/>
                      </a:lnTo>
                      <a:lnTo>
                        <a:pt x="956" y="298"/>
                      </a:lnTo>
                      <a:lnTo>
                        <a:pt x="919" y="294"/>
                      </a:lnTo>
                      <a:lnTo>
                        <a:pt x="866" y="282"/>
                      </a:lnTo>
                      <a:lnTo>
                        <a:pt x="821" y="262"/>
                      </a:lnTo>
                      <a:lnTo>
                        <a:pt x="784" y="238"/>
                      </a:lnTo>
                      <a:lnTo>
                        <a:pt x="756" y="211"/>
                      </a:lnTo>
                      <a:lnTo>
                        <a:pt x="736" y="187"/>
                      </a:lnTo>
                      <a:lnTo>
                        <a:pt x="720" y="164"/>
                      </a:lnTo>
                      <a:lnTo>
                        <a:pt x="713" y="149"/>
                      </a:lnTo>
                      <a:lnTo>
                        <a:pt x="710" y="144"/>
                      </a:lnTo>
                      <a:lnTo>
                        <a:pt x="688" y="156"/>
                      </a:lnTo>
                      <a:lnTo>
                        <a:pt x="662" y="163"/>
                      </a:lnTo>
                      <a:lnTo>
                        <a:pt x="633" y="168"/>
                      </a:lnTo>
                      <a:lnTo>
                        <a:pt x="606" y="168"/>
                      </a:lnTo>
                      <a:lnTo>
                        <a:pt x="577" y="164"/>
                      </a:lnTo>
                      <a:lnTo>
                        <a:pt x="547" y="154"/>
                      </a:lnTo>
                      <a:lnTo>
                        <a:pt x="522" y="139"/>
                      </a:lnTo>
                      <a:lnTo>
                        <a:pt x="500" y="118"/>
                      </a:lnTo>
                      <a:lnTo>
                        <a:pt x="479" y="139"/>
                      </a:lnTo>
                      <a:lnTo>
                        <a:pt x="457" y="157"/>
                      </a:lnTo>
                      <a:lnTo>
                        <a:pt x="433" y="176"/>
                      </a:lnTo>
                      <a:lnTo>
                        <a:pt x="409" y="192"/>
                      </a:lnTo>
                      <a:lnTo>
                        <a:pt x="383" y="207"/>
                      </a:lnTo>
                      <a:lnTo>
                        <a:pt x="358" y="221"/>
                      </a:lnTo>
                      <a:lnTo>
                        <a:pt x="330" y="231"/>
                      </a:lnTo>
                      <a:lnTo>
                        <a:pt x="303" y="241"/>
                      </a:lnTo>
                      <a:lnTo>
                        <a:pt x="274" y="246"/>
                      </a:lnTo>
                      <a:lnTo>
                        <a:pt x="245" y="252"/>
                      </a:lnTo>
                      <a:lnTo>
                        <a:pt x="216" y="252"/>
                      </a:lnTo>
                      <a:lnTo>
                        <a:pt x="185" y="250"/>
                      </a:lnTo>
                      <a:lnTo>
                        <a:pt x="156" y="246"/>
                      </a:lnTo>
                      <a:lnTo>
                        <a:pt x="125" y="238"/>
                      </a:lnTo>
                      <a:lnTo>
                        <a:pt x="92" y="226"/>
                      </a:lnTo>
                      <a:lnTo>
                        <a:pt x="62" y="211"/>
                      </a:lnTo>
                      <a:lnTo>
                        <a:pt x="48" y="202"/>
                      </a:lnTo>
                      <a:lnTo>
                        <a:pt x="36" y="192"/>
                      </a:lnTo>
                      <a:lnTo>
                        <a:pt x="26" y="181"/>
                      </a:lnTo>
                      <a:lnTo>
                        <a:pt x="17" y="169"/>
                      </a:lnTo>
                      <a:lnTo>
                        <a:pt x="10" y="156"/>
                      </a:lnTo>
                      <a:lnTo>
                        <a:pt x="5" y="142"/>
                      </a:lnTo>
                      <a:lnTo>
                        <a:pt x="2" y="128"/>
                      </a:lnTo>
                      <a:lnTo>
                        <a:pt x="0" y="113"/>
                      </a:lnTo>
                      <a:lnTo>
                        <a:pt x="3" y="98"/>
                      </a:lnTo>
                      <a:lnTo>
                        <a:pt x="9" y="80"/>
                      </a:lnTo>
                      <a:lnTo>
                        <a:pt x="14" y="65"/>
                      </a:lnTo>
                      <a:lnTo>
                        <a:pt x="22" y="50"/>
                      </a:lnTo>
                      <a:lnTo>
                        <a:pt x="31" y="36"/>
                      </a:lnTo>
                      <a:lnTo>
                        <a:pt x="43" y="24"/>
                      </a:lnTo>
                      <a:lnTo>
                        <a:pt x="56" y="14"/>
                      </a:lnTo>
                      <a:lnTo>
                        <a:pt x="72" y="7"/>
                      </a:lnTo>
                      <a:lnTo>
                        <a:pt x="92" y="3"/>
                      </a:lnTo>
                      <a:lnTo>
                        <a:pt x="118" y="0"/>
                      </a:lnTo>
                      <a:lnTo>
                        <a:pt x="145" y="0"/>
                      </a:lnTo>
                      <a:lnTo>
                        <a:pt x="176" y="3"/>
                      </a:lnTo>
                      <a:lnTo>
                        <a:pt x="209" y="5"/>
                      </a:lnTo>
                      <a:lnTo>
                        <a:pt x="241" y="10"/>
                      </a:lnTo>
                      <a:lnTo>
                        <a:pt x="275" y="15"/>
                      </a:lnTo>
                      <a:lnTo>
                        <a:pt x="308" y="22"/>
                      </a:lnTo>
                      <a:lnTo>
                        <a:pt x="340" y="27"/>
                      </a:lnTo>
                      <a:lnTo>
                        <a:pt x="371" y="34"/>
                      </a:lnTo>
                      <a:lnTo>
                        <a:pt x="399" y="41"/>
                      </a:lnTo>
                      <a:lnTo>
                        <a:pt x="423" y="46"/>
                      </a:lnTo>
                      <a:lnTo>
                        <a:pt x="441" y="51"/>
                      </a:lnTo>
                      <a:lnTo>
                        <a:pt x="457" y="55"/>
                      </a:lnTo>
                      <a:lnTo>
                        <a:pt x="467" y="57"/>
                      </a:lnTo>
                      <a:lnTo>
                        <a:pt x="470" y="58"/>
                      </a:lnTo>
                      <a:close/>
                    </a:path>
                  </a:pathLst>
                </a:custGeom>
                <a:solidFill>
                  <a:srgbClr val="000000"/>
                </a:solidFill>
                <a:ln w="9525">
                  <a:noFill/>
                  <a:round/>
                  <a:headEnd/>
                  <a:tailEnd/>
                </a:ln>
              </p:spPr>
              <p:txBody>
                <a:bodyPr wrap="none" anchor="ctr"/>
                <a:lstStyle/>
                <a:p>
                  <a:endParaRPr lang="en-IN"/>
                </a:p>
              </p:txBody>
            </p:sp>
            <p:sp>
              <p:nvSpPr>
                <p:cNvPr id="1074" name="Freeform 126"/>
                <p:cNvSpPr>
                  <a:spLocks noChangeArrowheads="1"/>
                </p:cNvSpPr>
                <p:nvPr/>
              </p:nvSpPr>
              <p:spPr bwMode="auto">
                <a:xfrm>
                  <a:off x="4177" y="1896"/>
                  <a:ext cx="185" cy="74"/>
                </a:xfrm>
                <a:custGeom>
                  <a:avLst/>
                  <a:gdLst>
                    <a:gd name="T0" fmla="*/ 185 w 416"/>
                    <a:gd name="T1" fmla="*/ 22 h 202"/>
                    <a:gd name="T2" fmla="*/ 184 w 416"/>
                    <a:gd name="T3" fmla="*/ 26 h 202"/>
                    <a:gd name="T4" fmla="*/ 183 w 416"/>
                    <a:gd name="T5" fmla="*/ 30 h 202"/>
                    <a:gd name="T6" fmla="*/ 180 w 416"/>
                    <a:gd name="T7" fmla="*/ 33 h 202"/>
                    <a:gd name="T8" fmla="*/ 177 w 416"/>
                    <a:gd name="T9" fmla="*/ 36 h 202"/>
                    <a:gd name="T10" fmla="*/ 173 w 416"/>
                    <a:gd name="T11" fmla="*/ 38 h 202"/>
                    <a:gd name="T12" fmla="*/ 168 w 416"/>
                    <a:gd name="T13" fmla="*/ 41 h 202"/>
                    <a:gd name="T14" fmla="*/ 165 w 416"/>
                    <a:gd name="T15" fmla="*/ 43 h 202"/>
                    <a:gd name="T16" fmla="*/ 161 w 416"/>
                    <a:gd name="T17" fmla="*/ 46 h 202"/>
                    <a:gd name="T18" fmla="*/ 155 w 416"/>
                    <a:gd name="T19" fmla="*/ 50 h 202"/>
                    <a:gd name="T20" fmla="*/ 148 w 416"/>
                    <a:gd name="T21" fmla="*/ 55 h 202"/>
                    <a:gd name="T22" fmla="*/ 140 w 416"/>
                    <a:gd name="T23" fmla="*/ 58 h 202"/>
                    <a:gd name="T24" fmla="*/ 133 w 416"/>
                    <a:gd name="T25" fmla="*/ 62 h 202"/>
                    <a:gd name="T26" fmla="*/ 125 w 416"/>
                    <a:gd name="T27" fmla="*/ 65 h 202"/>
                    <a:gd name="T28" fmla="*/ 117 w 416"/>
                    <a:gd name="T29" fmla="*/ 68 h 202"/>
                    <a:gd name="T30" fmla="*/ 108 w 416"/>
                    <a:gd name="T31" fmla="*/ 70 h 202"/>
                    <a:gd name="T32" fmla="*/ 100 w 416"/>
                    <a:gd name="T33" fmla="*/ 72 h 202"/>
                    <a:gd name="T34" fmla="*/ 92 w 416"/>
                    <a:gd name="T35" fmla="*/ 74 h 202"/>
                    <a:gd name="T36" fmla="*/ 82 w 416"/>
                    <a:gd name="T37" fmla="*/ 74 h 202"/>
                    <a:gd name="T38" fmla="*/ 73 w 416"/>
                    <a:gd name="T39" fmla="*/ 74 h 202"/>
                    <a:gd name="T40" fmla="*/ 65 w 416"/>
                    <a:gd name="T41" fmla="*/ 74 h 202"/>
                    <a:gd name="T42" fmla="*/ 56 w 416"/>
                    <a:gd name="T43" fmla="*/ 73 h 202"/>
                    <a:gd name="T44" fmla="*/ 47 w 416"/>
                    <a:gd name="T45" fmla="*/ 71 h 202"/>
                    <a:gd name="T46" fmla="*/ 38 w 416"/>
                    <a:gd name="T47" fmla="*/ 69 h 202"/>
                    <a:gd name="T48" fmla="*/ 30 w 416"/>
                    <a:gd name="T49" fmla="*/ 65 h 202"/>
                    <a:gd name="T50" fmla="*/ 22 w 416"/>
                    <a:gd name="T51" fmla="*/ 62 h 202"/>
                    <a:gd name="T52" fmla="*/ 15 w 416"/>
                    <a:gd name="T53" fmla="*/ 58 h 202"/>
                    <a:gd name="T54" fmla="*/ 11 w 416"/>
                    <a:gd name="T55" fmla="*/ 53 h 202"/>
                    <a:gd name="T56" fmla="*/ 7 w 416"/>
                    <a:gd name="T57" fmla="*/ 48 h 202"/>
                    <a:gd name="T58" fmla="*/ 4 w 416"/>
                    <a:gd name="T59" fmla="*/ 41 h 202"/>
                    <a:gd name="T60" fmla="*/ 2 w 416"/>
                    <a:gd name="T61" fmla="*/ 35 h 202"/>
                    <a:gd name="T62" fmla="*/ 1 w 416"/>
                    <a:gd name="T63" fmla="*/ 28 h 202"/>
                    <a:gd name="T64" fmla="*/ 0 w 416"/>
                    <a:gd name="T65" fmla="*/ 22 h 202"/>
                    <a:gd name="T66" fmla="*/ 2 w 416"/>
                    <a:gd name="T67" fmla="*/ 18 h 202"/>
                    <a:gd name="T68" fmla="*/ 4 w 416"/>
                    <a:gd name="T69" fmla="*/ 15 h 202"/>
                    <a:gd name="T70" fmla="*/ 6 w 416"/>
                    <a:gd name="T71" fmla="*/ 11 h 202"/>
                    <a:gd name="T72" fmla="*/ 9 w 416"/>
                    <a:gd name="T73" fmla="*/ 8 h 202"/>
                    <a:gd name="T74" fmla="*/ 12 w 416"/>
                    <a:gd name="T75" fmla="*/ 5 h 202"/>
                    <a:gd name="T76" fmla="*/ 16 w 416"/>
                    <a:gd name="T77" fmla="*/ 3 h 202"/>
                    <a:gd name="T78" fmla="*/ 20 w 416"/>
                    <a:gd name="T79" fmla="*/ 1 h 202"/>
                    <a:gd name="T80" fmla="*/ 25 w 416"/>
                    <a:gd name="T81" fmla="*/ 0 h 202"/>
                    <a:gd name="T82" fmla="*/ 35 w 416"/>
                    <a:gd name="T83" fmla="*/ 1 h 202"/>
                    <a:gd name="T84" fmla="*/ 46 w 416"/>
                    <a:gd name="T85" fmla="*/ 1 h 202"/>
                    <a:gd name="T86" fmla="*/ 56 w 416"/>
                    <a:gd name="T87" fmla="*/ 2 h 202"/>
                    <a:gd name="T88" fmla="*/ 65 w 416"/>
                    <a:gd name="T89" fmla="*/ 3 h 202"/>
                    <a:gd name="T90" fmla="*/ 76 w 416"/>
                    <a:gd name="T91" fmla="*/ 4 h 202"/>
                    <a:gd name="T92" fmla="*/ 86 w 416"/>
                    <a:gd name="T93" fmla="*/ 5 h 202"/>
                    <a:gd name="T94" fmla="*/ 96 w 416"/>
                    <a:gd name="T95" fmla="*/ 6 h 202"/>
                    <a:gd name="T96" fmla="*/ 106 w 416"/>
                    <a:gd name="T97" fmla="*/ 8 h 202"/>
                    <a:gd name="T98" fmla="*/ 116 w 416"/>
                    <a:gd name="T99" fmla="*/ 10 h 202"/>
                    <a:gd name="T100" fmla="*/ 126 w 416"/>
                    <a:gd name="T101" fmla="*/ 11 h 202"/>
                    <a:gd name="T102" fmla="*/ 136 w 416"/>
                    <a:gd name="T103" fmla="*/ 13 h 202"/>
                    <a:gd name="T104" fmla="*/ 145 w 416"/>
                    <a:gd name="T105" fmla="*/ 15 h 202"/>
                    <a:gd name="T106" fmla="*/ 155 w 416"/>
                    <a:gd name="T107" fmla="*/ 16 h 202"/>
                    <a:gd name="T108" fmla="*/ 165 w 416"/>
                    <a:gd name="T109" fmla="*/ 18 h 202"/>
                    <a:gd name="T110" fmla="*/ 175 w 416"/>
                    <a:gd name="T111" fmla="*/ 20 h 202"/>
                    <a:gd name="T112" fmla="*/ 185 w 416"/>
                    <a:gd name="T113" fmla="*/ 22 h 20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16"/>
                    <a:gd name="T172" fmla="*/ 0 h 202"/>
                    <a:gd name="T173" fmla="*/ 416 w 416"/>
                    <a:gd name="T174" fmla="*/ 202 h 20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16" h="202">
                      <a:moveTo>
                        <a:pt x="416" y="60"/>
                      </a:moveTo>
                      <a:lnTo>
                        <a:pt x="414" y="72"/>
                      </a:lnTo>
                      <a:lnTo>
                        <a:pt x="411" y="81"/>
                      </a:lnTo>
                      <a:lnTo>
                        <a:pt x="404" y="89"/>
                      </a:lnTo>
                      <a:lnTo>
                        <a:pt x="397" y="98"/>
                      </a:lnTo>
                      <a:lnTo>
                        <a:pt x="389" y="105"/>
                      </a:lnTo>
                      <a:lnTo>
                        <a:pt x="378" y="112"/>
                      </a:lnTo>
                      <a:lnTo>
                        <a:pt x="370" y="118"/>
                      </a:lnTo>
                      <a:lnTo>
                        <a:pt x="361" y="125"/>
                      </a:lnTo>
                      <a:lnTo>
                        <a:pt x="348" y="137"/>
                      </a:lnTo>
                      <a:lnTo>
                        <a:pt x="332" y="149"/>
                      </a:lnTo>
                      <a:lnTo>
                        <a:pt x="315" y="159"/>
                      </a:lnTo>
                      <a:lnTo>
                        <a:pt x="298" y="168"/>
                      </a:lnTo>
                      <a:lnTo>
                        <a:pt x="281" y="177"/>
                      </a:lnTo>
                      <a:lnTo>
                        <a:pt x="262" y="185"/>
                      </a:lnTo>
                      <a:lnTo>
                        <a:pt x="243" y="192"/>
                      </a:lnTo>
                      <a:lnTo>
                        <a:pt x="224" y="197"/>
                      </a:lnTo>
                      <a:lnTo>
                        <a:pt x="206" y="201"/>
                      </a:lnTo>
                      <a:lnTo>
                        <a:pt x="185" y="202"/>
                      </a:lnTo>
                      <a:lnTo>
                        <a:pt x="164" y="202"/>
                      </a:lnTo>
                      <a:lnTo>
                        <a:pt x="146" y="202"/>
                      </a:lnTo>
                      <a:lnTo>
                        <a:pt x="125" y="199"/>
                      </a:lnTo>
                      <a:lnTo>
                        <a:pt x="106" y="194"/>
                      </a:lnTo>
                      <a:lnTo>
                        <a:pt x="86" y="187"/>
                      </a:lnTo>
                      <a:lnTo>
                        <a:pt x="67" y="177"/>
                      </a:lnTo>
                      <a:lnTo>
                        <a:pt x="50" y="170"/>
                      </a:lnTo>
                      <a:lnTo>
                        <a:pt x="34" y="158"/>
                      </a:lnTo>
                      <a:lnTo>
                        <a:pt x="24" y="146"/>
                      </a:lnTo>
                      <a:lnTo>
                        <a:pt x="16" y="130"/>
                      </a:lnTo>
                      <a:lnTo>
                        <a:pt x="9" y="113"/>
                      </a:lnTo>
                      <a:lnTo>
                        <a:pt x="4" y="96"/>
                      </a:lnTo>
                      <a:lnTo>
                        <a:pt x="2" y="77"/>
                      </a:lnTo>
                      <a:lnTo>
                        <a:pt x="0" y="60"/>
                      </a:lnTo>
                      <a:lnTo>
                        <a:pt x="4" y="50"/>
                      </a:lnTo>
                      <a:lnTo>
                        <a:pt x="9" y="40"/>
                      </a:lnTo>
                      <a:lnTo>
                        <a:pt x="14" y="29"/>
                      </a:lnTo>
                      <a:lnTo>
                        <a:pt x="21" y="21"/>
                      </a:lnTo>
                      <a:lnTo>
                        <a:pt x="28" y="14"/>
                      </a:lnTo>
                      <a:lnTo>
                        <a:pt x="36" y="7"/>
                      </a:lnTo>
                      <a:lnTo>
                        <a:pt x="45" y="4"/>
                      </a:lnTo>
                      <a:lnTo>
                        <a:pt x="57" y="0"/>
                      </a:lnTo>
                      <a:lnTo>
                        <a:pt x="79" y="2"/>
                      </a:lnTo>
                      <a:lnTo>
                        <a:pt x="103" y="4"/>
                      </a:lnTo>
                      <a:lnTo>
                        <a:pt x="125" y="5"/>
                      </a:lnTo>
                      <a:lnTo>
                        <a:pt x="147" y="7"/>
                      </a:lnTo>
                      <a:lnTo>
                        <a:pt x="170" y="11"/>
                      </a:lnTo>
                      <a:lnTo>
                        <a:pt x="194" y="14"/>
                      </a:lnTo>
                      <a:lnTo>
                        <a:pt x="216" y="17"/>
                      </a:lnTo>
                      <a:lnTo>
                        <a:pt x="238" y="21"/>
                      </a:lnTo>
                      <a:lnTo>
                        <a:pt x="260" y="26"/>
                      </a:lnTo>
                      <a:lnTo>
                        <a:pt x="283" y="29"/>
                      </a:lnTo>
                      <a:lnTo>
                        <a:pt x="305" y="35"/>
                      </a:lnTo>
                      <a:lnTo>
                        <a:pt x="327" y="40"/>
                      </a:lnTo>
                      <a:lnTo>
                        <a:pt x="349" y="45"/>
                      </a:lnTo>
                      <a:lnTo>
                        <a:pt x="371" y="50"/>
                      </a:lnTo>
                      <a:lnTo>
                        <a:pt x="394" y="55"/>
                      </a:lnTo>
                      <a:lnTo>
                        <a:pt x="416" y="60"/>
                      </a:lnTo>
                      <a:close/>
                    </a:path>
                  </a:pathLst>
                </a:custGeom>
                <a:solidFill>
                  <a:srgbClr val="FFFFFF"/>
                </a:solidFill>
                <a:ln w="9525">
                  <a:noFill/>
                  <a:round/>
                  <a:headEnd/>
                  <a:tailEnd/>
                </a:ln>
              </p:spPr>
              <p:txBody>
                <a:bodyPr wrap="none" anchor="ctr"/>
                <a:lstStyle/>
                <a:p>
                  <a:endParaRPr lang="en-IN"/>
                </a:p>
              </p:txBody>
            </p:sp>
            <p:sp>
              <p:nvSpPr>
                <p:cNvPr id="1075" name="Freeform 127"/>
                <p:cNvSpPr>
                  <a:spLocks noChangeArrowheads="1"/>
                </p:cNvSpPr>
                <p:nvPr/>
              </p:nvSpPr>
              <p:spPr bwMode="auto">
                <a:xfrm>
                  <a:off x="4492" y="1914"/>
                  <a:ext cx="176" cy="72"/>
                </a:xfrm>
                <a:custGeom>
                  <a:avLst/>
                  <a:gdLst>
                    <a:gd name="T0" fmla="*/ 175 w 395"/>
                    <a:gd name="T1" fmla="*/ 4 h 197"/>
                    <a:gd name="T2" fmla="*/ 176 w 395"/>
                    <a:gd name="T3" fmla="*/ 12 h 197"/>
                    <a:gd name="T4" fmla="*/ 176 w 395"/>
                    <a:gd name="T5" fmla="*/ 21 h 197"/>
                    <a:gd name="T6" fmla="*/ 175 w 395"/>
                    <a:gd name="T7" fmla="*/ 29 h 197"/>
                    <a:gd name="T8" fmla="*/ 172 w 395"/>
                    <a:gd name="T9" fmla="*/ 38 h 197"/>
                    <a:gd name="T10" fmla="*/ 167 w 395"/>
                    <a:gd name="T11" fmla="*/ 45 h 197"/>
                    <a:gd name="T12" fmla="*/ 161 w 395"/>
                    <a:gd name="T13" fmla="*/ 52 h 197"/>
                    <a:gd name="T14" fmla="*/ 155 w 395"/>
                    <a:gd name="T15" fmla="*/ 59 h 197"/>
                    <a:gd name="T16" fmla="*/ 146 w 395"/>
                    <a:gd name="T17" fmla="*/ 64 h 197"/>
                    <a:gd name="T18" fmla="*/ 132 w 395"/>
                    <a:gd name="T19" fmla="*/ 69 h 197"/>
                    <a:gd name="T20" fmla="*/ 117 w 395"/>
                    <a:gd name="T21" fmla="*/ 71 h 197"/>
                    <a:gd name="T22" fmla="*/ 102 w 395"/>
                    <a:gd name="T23" fmla="*/ 72 h 197"/>
                    <a:gd name="T24" fmla="*/ 87 w 395"/>
                    <a:gd name="T25" fmla="*/ 72 h 197"/>
                    <a:gd name="T26" fmla="*/ 72 w 395"/>
                    <a:gd name="T27" fmla="*/ 70 h 197"/>
                    <a:gd name="T28" fmla="*/ 57 w 395"/>
                    <a:gd name="T29" fmla="*/ 67 h 197"/>
                    <a:gd name="T30" fmla="*/ 43 w 395"/>
                    <a:gd name="T31" fmla="*/ 62 h 197"/>
                    <a:gd name="T32" fmla="*/ 30 w 395"/>
                    <a:gd name="T33" fmla="*/ 56 h 197"/>
                    <a:gd name="T34" fmla="*/ 25 w 395"/>
                    <a:gd name="T35" fmla="*/ 53 h 197"/>
                    <a:gd name="T36" fmla="*/ 20 w 395"/>
                    <a:gd name="T37" fmla="*/ 49 h 197"/>
                    <a:gd name="T38" fmla="*/ 14 w 395"/>
                    <a:gd name="T39" fmla="*/ 45 h 197"/>
                    <a:gd name="T40" fmla="*/ 10 w 395"/>
                    <a:gd name="T41" fmla="*/ 41 h 197"/>
                    <a:gd name="T42" fmla="*/ 5 w 395"/>
                    <a:gd name="T43" fmla="*/ 38 h 197"/>
                    <a:gd name="T44" fmla="*/ 2 w 395"/>
                    <a:gd name="T45" fmla="*/ 33 h 197"/>
                    <a:gd name="T46" fmla="*/ 0 w 395"/>
                    <a:gd name="T47" fmla="*/ 28 h 197"/>
                    <a:gd name="T48" fmla="*/ 0 w 395"/>
                    <a:gd name="T49" fmla="*/ 23 h 197"/>
                    <a:gd name="T50" fmla="*/ 8 w 395"/>
                    <a:gd name="T51" fmla="*/ 19 h 197"/>
                    <a:gd name="T52" fmla="*/ 19 w 395"/>
                    <a:gd name="T53" fmla="*/ 16 h 197"/>
                    <a:gd name="T54" fmla="*/ 30 w 395"/>
                    <a:gd name="T55" fmla="*/ 13 h 197"/>
                    <a:gd name="T56" fmla="*/ 43 w 395"/>
                    <a:gd name="T57" fmla="*/ 11 h 197"/>
                    <a:gd name="T58" fmla="*/ 56 w 395"/>
                    <a:gd name="T59" fmla="*/ 8 h 197"/>
                    <a:gd name="T60" fmla="*/ 71 w 395"/>
                    <a:gd name="T61" fmla="*/ 6 h 197"/>
                    <a:gd name="T62" fmla="*/ 85 w 395"/>
                    <a:gd name="T63" fmla="*/ 4 h 197"/>
                    <a:gd name="T64" fmla="*/ 99 w 395"/>
                    <a:gd name="T65" fmla="*/ 3 h 197"/>
                    <a:gd name="T66" fmla="*/ 113 w 395"/>
                    <a:gd name="T67" fmla="*/ 2 h 197"/>
                    <a:gd name="T68" fmla="*/ 127 w 395"/>
                    <a:gd name="T69" fmla="*/ 1 h 197"/>
                    <a:gd name="T70" fmla="*/ 139 w 395"/>
                    <a:gd name="T71" fmla="*/ 0 h 197"/>
                    <a:gd name="T72" fmla="*/ 149 w 395"/>
                    <a:gd name="T73" fmla="*/ 0 h 197"/>
                    <a:gd name="T74" fmla="*/ 159 w 395"/>
                    <a:gd name="T75" fmla="*/ 0 h 197"/>
                    <a:gd name="T76" fmla="*/ 166 w 395"/>
                    <a:gd name="T77" fmla="*/ 1 h 197"/>
                    <a:gd name="T78" fmla="*/ 172 w 395"/>
                    <a:gd name="T79" fmla="*/ 2 h 197"/>
                    <a:gd name="T80" fmla="*/ 175 w 395"/>
                    <a:gd name="T81" fmla="*/ 4 h 19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95"/>
                    <a:gd name="T124" fmla="*/ 0 h 197"/>
                    <a:gd name="T125" fmla="*/ 395 w 395"/>
                    <a:gd name="T126" fmla="*/ 197 h 19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95" h="197">
                      <a:moveTo>
                        <a:pt x="392" y="10"/>
                      </a:moveTo>
                      <a:lnTo>
                        <a:pt x="395" y="34"/>
                      </a:lnTo>
                      <a:lnTo>
                        <a:pt x="395" y="58"/>
                      </a:lnTo>
                      <a:lnTo>
                        <a:pt x="392" y="80"/>
                      </a:lnTo>
                      <a:lnTo>
                        <a:pt x="385" y="103"/>
                      </a:lnTo>
                      <a:lnTo>
                        <a:pt x="374" y="123"/>
                      </a:lnTo>
                      <a:lnTo>
                        <a:pt x="362" y="142"/>
                      </a:lnTo>
                      <a:lnTo>
                        <a:pt x="347" y="161"/>
                      </a:lnTo>
                      <a:lnTo>
                        <a:pt x="328" y="176"/>
                      </a:lnTo>
                      <a:lnTo>
                        <a:pt x="296" y="188"/>
                      </a:lnTo>
                      <a:lnTo>
                        <a:pt x="262" y="195"/>
                      </a:lnTo>
                      <a:lnTo>
                        <a:pt x="229" y="197"/>
                      </a:lnTo>
                      <a:lnTo>
                        <a:pt x="195" y="197"/>
                      </a:lnTo>
                      <a:lnTo>
                        <a:pt x="161" y="192"/>
                      </a:lnTo>
                      <a:lnTo>
                        <a:pt x="128" y="183"/>
                      </a:lnTo>
                      <a:lnTo>
                        <a:pt x="97" y="169"/>
                      </a:lnTo>
                      <a:lnTo>
                        <a:pt x="67" y="154"/>
                      </a:lnTo>
                      <a:lnTo>
                        <a:pt x="56" y="144"/>
                      </a:lnTo>
                      <a:lnTo>
                        <a:pt x="44" y="133"/>
                      </a:lnTo>
                      <a:lnTo>
                        <a:pt x="32" y="123"/>
                      </a:lnTo>
                      <a:lnTo>
                        <a:pt x="22" y="113"/>
                      </a:lnTo>
                      <a:lnTo>
                        <a:pt x="12" y="103"/>
                      </a:lnTo>
                      <a:lnTo>
                        <a:pt x="5" y="91"/>
                      </a:lnTo>
                      <a:lnTo>
                        <a:pt x="0" y="77"/>
                      </a:lnTo>
                      <a:lnTo>
                        <a:pt x="0" y="62"/>
                      </a:lnTo>
                      <a:lnTo>
                        <a:pt x="19" y="53"/>
                      </a:lnTo>
                      <a:lnTo>
                        <a:pt x="43" y="44"/>
                      </a:lnTo>
                      <a:lnTo>
                        <a:pt x="68" y="36"/>
                      </a:lnTo>
                      <a:lnTo>
                        <a:pt x="97" y="29"/>
                      </a:lnTo>
                      <a:lnTo>
                        <a:pt x="126" y="22"/>
                      </a:lnTo>
                      <a:lnTo>
                        <a:pt x="159" y="17"/>
                      </a:lnTo>
                      <a:lnTo>
                        <a:pt x="191" y="12"/>
                      </a:lnTo>
                      <a:lnTo>
                        <a:pt x="222" y="7"/>
                      </a:lnTo>
                      <a:lnTo>
                        <a:pt x="253" y="5"/>
                      </a:lnTo>
                      <a:lnTo>
                        <a:pt x="284" y="2"/>
                      </a:lnTo>
                      <a:lnTo>
                        <a:pt x="311" y="0"/>
                      </a:lnTo>
                      <a:lnTo>
                        <a:pt x="335" y="0"/>
                      </a:lnTo>
                      <a:lnTo>
                        <a:pt x="356" y="0"/>
                      </a:lnTo>
                      <a:lnTo>
                        <a:pt x="373" y="3"/>
                      </a:lnTo>
                      <a:lnTo>
                        <a:pt x="385" y="5"/>
                      </a:lnTo>
                      <a:lnTo>
                        <a:pt x="392" y="10"/>
                      </a:lnTo>
                      <a:close/>
                    </a:path>
                  </a:pathLst>
                </a:custGeom>
                <a:solidFill>
                  <a:srgbClr val="FFFFFF"/>
                </a:solidFill>
                <a:ln w="9525">
                  <a:noFill/>
                  <a:round/>
                  <a:headEnd/>
                  <a:tailEnd/>
                </a:ln>
              </p:spPr>
              <p:txBody>
                <a:bodyPr wrap="none" anchor="ctr"/>
                <a:lstStyle/>
                <a:p>
                  <a:endParaRPr lang="en-IN"/>
                </a:p>
              </p:txBody>
            </p:sp>
          </p:grpSp>
        </p:grpSp>
      </p:grpSp>
      <p:sp>
        <p:nvSpPr>
          <p:cNvPr id="1029" name="Text Box 128"/>
          <p:cNvSpPr txBox="1">
            <a:spLocks noChangeArrowheads="1"/>
          </p:cNvSpPr>
          <p:nvPr/>
        </p:nvSpPr>
        <p:spPr bwMode="auto">
          <a:xfrm>
            <a:off x="1290045" y="3852203"/>
            <a:ext cx="1828800" cy="911225"/>
          </a:xfrm>
          <a:prstGeom prst="rect">
            <a:avLst/>
          </a:prstGeom>
          <a:noFill/>
          <a:ln w="9525">
            <a:noFill/>
            <a:round/>
            <a:headEnd/>
            <a:tailEnd/>
          </a:ln>
        </p:spPr>
        <p:txBody>
          <a:bodyPr lIns="90000" tIns="46800" rIns="90000" bIns="46800">
            <a:spAutoFit/>
          </a:bodyPr>
          <a:lstStyle/>
          <a:p>
            <a:pPr algn="ctr" eaLnBrk="1" hangingPunct="1">
              <a:lnSpc>
                <a:spcPct val="90000"/>
              </a:lnSpc>
              <a:spcBef>
                <a:spcPts val="17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000000"/>
                </a:solidFill>
              </a:rPr>
              <a:t>Data</a:t>
            </a:r>
          </a:p>
          <a:p>
            <a:pPr algn="ctr" eaLnBrk="1" hangingPunct="1">
              <a:lnSpc>
                <a:spcPct val="90000"/>
              </a:lnSpc>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dirty="0">
                <a:solidFill>
                  <a:srgbClr val="032F27"/>
                </a:solidFill>
              </a:rPr>
              <a:t>“1855TG313”</a:t>
            </a:r>
          </a:p>
        </p:txBody>
      </p:sp>
      <p:sp>
        <p:nvSpPr>
          <p:cNvPr id="1030" name="Text Box 129"/>
          <p:cNvSpPr txBox="1">
            <a:spLocks noChangeArrowheads="1"/>
          </p:cNvSpPr>
          <p:nvPr/>
        </p:nvSpPr>
        <p:spPr bwMode="auto">
          <a:xfrm>
            <a:off x="3547469" y="3842543"/>
            <a:ext cx="2209800" cy="1458913"/>
          </a:xfrm>
          <a:prstGeom prst="rect">
            <a:avLst/>
          </a:prstGeom>
          <a:noFill/>
          <a:ln w="9525">
            <a:noFill/>
            <a:round/>
            <a:headEnd/>
            <a:tailEnd/>
          </a:ln>
        </p:spPr>
        <p:txBody>
          <a:bodyPr lIns="90000" tIns="46800" rIns="90000" bIns="46800">
            <a:spAutoFit/>
          </a:bodyPr>
          <a:lstStyle/>
          <a:p>
            <a:pPr algn="ctr" eaLnBrk="1" hangingPunct="1">
              <a:lnSpc>
                <a:spcPct val="90000"/>
              </a:lnSpc>
              <a:spcBef>
                <a:spcPts val="17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000000"/>
                </a:solidFill>
              </a:rPr>
              <a:t>Information</a:t>
            </a:r>
          </a:p>
          <a:p>
            <a:pPr algn="ctr" eaLnBrk="1" hangingPunct="1">
              <a:lnSpc>
                <a:spcPct val="90000"/>
              </a:lnSpc>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dirty="0">
                <a:solidFill>
                  <a:srgbClr val="032F27"/>
                </a:solidFill>
              </a:rPr>
              <a:t>“Thai Airways flight 313 leaves Bangkok at 18:55”</a:t>
            </a:r>
          </a:p>
        </p:txBody>
      </p:sp>
      <p:sp>
        <p:nvSpPr>
          <p:cNvPr id="1031" name="Text Box 130"/>
          <p:cNvSpPr txBox="1">
            <a:spLocks noChangeArrowheads="1"/>
          </p:cNvSpPr>
          <p:nvPr/>
        </p:nvSpPr>
        <p:spPr bwMode="auto">
          <a:xfrm>
            <a:off x="6220820" y="3886200"/>
            <a:ext cx="2108200" cy="1923733"/>
          </a:xfrm>
          <a:prstGeom prst="rect">
            <a:avLst/>
          </a:prstGeom>
          <a:noFill/>
          <a:ln w="9525">
            <a:noFill/>
            <a:round/>
            <a:headEnd/>
            <a:tailEnd/>
          </a:ln>
        </p:spPr>
        <p:txBody>
          <a:bodyPr wrap="square" lIns="90000" tIns="46800" rIns="90000" bIns="46800">
            <a:spAutoFit/>
          </a:bodyPr>
          <a:lstStyle/>
          <a:p>
            <a:pPr algn="ctr" eaLnBrk="1" hangingPunct="1">
              <a:lnSpc>
                <a:spcPct val="90000"/>
              </a:lnSpc>
              <a:spcBef>
                <a:spcPts val="17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b="1" dirty="0">
                <a:solidFill>
                  <a:srgbClr val="000000"/>
                </a:solidFill>
              </a:rPr>
              <a:t>Knowledge</a:t>
            </a:r>
          </a:p>
          <a:p>
            <a:pPr algn="ctr" eaLnBrk="1" hangingPunct="1">
              <a:lnSpc>
                <a:spcPct val="90000"/>
              </a:lnSpc>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000" dirty="0">
                <a:solidFill>
                  <a:srgbClr val="032F27"/>
                </a:solidFill>
              </a:rPr>
              <a:t>“…That’s not a good flight; often busy and delayed.”</a:t>
            </a:r>
          </a:p>
          <a:p>
            <a:pPr>
              <a:lnSpc>
                <a:spcPct val="90000"/>
              </a:lnSpc>
              <a:spcBef>
                <a:spcPts val="12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sz="2000" dirty="0">
              <a:solidFill>
                <a:srgbClr val="032F27"/>
              </a:solidFill>
            </a:endParaRPr>
          </a:p>
        </p:txBody>
      </p:sp>
      <p:sp>
        <p:nvSpPr>
          <p:cNvPr id="9" name="Right Arrow 8"/>
          <p:cNvSpPr/>
          <p:nvPr/>
        </p:nvSpPr>
        <p:spPr>
          <a:xfrm>
            <a:off x="3118845" y="5701898"/>
            <a:ext cx="3506788"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96085886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accent4"/>
                </a:solidFill>
              </a:rPr>
              <a:t>Nature of Knowledge - Tacit</a:t>
            </a:r>
            <a:endParaRPr lang="en-IN" dirty="0">
              <a:solidFill>
                <a:schemeClr val="accent4"/>
              </a:solidFill>
            </a:endParaRPr>
          </a:p>
        </p:txBody>
      </p:sp>
      <p:sp>
        <p:nvSpPr>
          <p:cNvPr id="4" name="Content Placeholder 3"/>
          <p:cNvSpPr>
            <a:spLocks noGrp="1"/>
          </p:cNvSpPr>
          <p:nvPr>
            <p:ph sz="quarter" idx="1"/>
          </p:nvPr>
        </p:nvSpPr>
        <p:spPr>
          <a:xfrm>
            <a:off x="1259632" y="1556792"/>
            <a:ext cx="4536504" cy="4464496"/>
          </a:xfrm>
        </p:spPr>
        <p:txBody>
          <a:bodyPr>
            <a:normAutofit/>
          </a:bodyPr>
          <a:lstStyle/>
          <a:p>
            <a:pPr marL="457200" indent="-457200">
              <a:lnSpc>
                <a:spcPct val="100000"/>
              </a:lnSpc>
              <a:buSzPct val="100000"/>
              <a:buFont typeface="Arial" panose="020B0604020202020204" pitchFamily="34" charset="0"/>
              <a:buChar char="•"/>
              <a:tabLst>
                <a:tab pos="292100" algn="l"/>
                <a:tab pos="396875" algn="l"/>
                <a:tab pos="846138" algn="l"/>
                <a:tab pos="1295400" algn="l"/>
                <a:tab pos="1744663" algn="l"/>
                <a:tab pos="2193925" algn="l"/>
                <a:tab pos="2643188" algn="l"/>
                <a:tab pos="3092450" algn="l"/>
                <a:tab pos="3541713" algn="l"/>
                <a:tab pos="3990975" algn="l"/>
                <a:tab pos="4440238" algn="l"/>
                <a:tab pos="4889500" algn="l"/>
                <a:tab pos="5338763" algn="l"/>
                <a:tab pos="5788025" algn="l"/>
                <a:tab pos="6237288" algn="l"/>
                <a:tab pos="6686550" algn="l"/>
                <a:tab pos="7135813" algn="l"/>
                <a:tab pos="7585075" algn="l"/>
                <a:tab pos="8034338" algn="l"/>
                <a:tab pos="8483600" algn="l"/>
                <a:tab pos="8932863" algn="l"/>
              </a:tabLst>
            </a:pPr>
            <a:r>
              <a:rPr lang="en-GB" dirty="0"/>
              <a:t>Tacit knowledge is experience, insights, skills, concepts, ideas, ways of thinking or working</a:t>
            </a:r>
          </a:p>
          <a:p>
            <a:pPr marL="457200" indent="-457200">
              <a:lnSpc>
                <a:spcPct val="100000"/>
              </a:lnSpc>
              <a:buSzPct val="100000"/>
              <a:buFont typeface="Arial" panose="020B0604020202020204" pitchFamily="34" charset="0"/>
              <a:buChar char="•"/>
              <a:tabLst>
                <a:tab pos="292100" algn="l"/>
                <a:tab pos="396875" algn="l"/>
                <a:tab pos="846138" algn="l"/>
                <a:tab pos="1295400" algn="l"/>
                <a:tab pos="1744663" algn="l"/>
                <a:tab pos="2193925" algn="l"/>
                <a:tab pos="2643188" algn="l"/>
                <a:tab pos="3092450" algn="l"/>
                <a:tab pos="3541713" algn="l"/>
                <a:tab pos="3990975" algn="l"/>
                <a:tab pos="4440238" algn="l"/>
                <a:tab pos="4889500" algn="l"/>
                <a:tab pos="5338763" algn="l"/>
                <a:tab pos="5788025" algn="l"/>
                <a:tab pos="6237288" algn="l"/>
                <a:tab pos="6686550" algn="l"/>
                <a:tab pos="7135813" algn="l"/>
                <a:tab pos="7585075" algn="l"/>
                <a:tab pos="8034338" algn="l"/>
                <a:tab pos="8483600" algn="l"/>
                <a:tab pos="8932863" algn="l"/>
              </a:tabLst>
            </a:pPr>
            <a:r>
              <a:rPr lang="en-GB" dirty="0"/>
              <a:t>Highly personal and contextual</a:t>
            </a:r>
          </a:p>
          <a:p>
            <a:pPr marL="457200" indent="-457200">
              <a:lnSpc>
                <a:spcPct val="100000"/>
              </a:lnSpc>
              <a:buSzPct val="100000"/>
              <a:buFont typeface="Arial" panose="020B0604020202020204" pitchFamily="34" charset="0"/>
              <a:buChar char="•"/>
              <a:tabLst>
                <a:tab pos="292100" algn="l"/>
                <a:tab pos="396875" algn="l"/>
                <a:tab pos="846138" algn="l"/>
                <a:tab pos="1295400" algn="l"/>
                <a:tab pos="1744663" algn="l"/>
                <a:tab pos="2193925" algn="l"/>
                <a:tab pos="2643188" algn="l"/>
                <a:tab pos="3092450" algn="l"/>
                <a:tab pos="3541713" algn="l"/>
                <a:tab pos="3990975" algn="l"/>
                <a:tab pos="4440238" algn="l"/>
                <a:tab pos="4889500" algn="l"/>
                <a:tab pos="5338763" algn="l"/>
                <a:tab pos="5788025" algn="l"/>
                <a:tab pos="6237288" algn="l"/>
                <a:tab pos="6686550" algn="l"/>
                <a:tab pos="7135813" algn="l"/>
                <a:tab pos="7585075" algn="l"/>
                <a:tab pos="8034338" algn="l"/>
                <a:tab pos="8483600" algn="l"/>
                <a:tab pos="8932863" algn="l"/>
              </a:tabLst>
            </a:pPr>
            <a:r>
              <a:rPr lang="en-GB" dirty="0"/>
              <a:t>Often intangible</a:t>
            </a:r>
          </a:p>
        </p:txBody>
      </p:sp>
      <p:pic>
        <p:nvPicPr>
          <p:cNvPr id="5" name="Picture 3"/>
          <p:cNvPicPr>
            <a:picLocks noChangeAspect="1" noChangeArrowheads="1"/>
          </p:cNvPicPr>
          <p:nvPr/>
        </p:nvPicPr>
        <p:blipFill>
          <a:blip r:embed="rId3" cstate="print"/>
          <a:srcRect/>
          <a:stretch>
            <a:fillRect/>
          </a:stretch>
        </p:blipFill>
        <p:spPr bwMode="auto">
          <a:xfrm>
            <a:off x="6372200" y="2365534"/>
            <a:ext cx="2520280" cy="2806435"/>
          </a:xfrm>
          <a:prstGeom prst="rect">
            <a:avLst/>
          </a:prstGeom>
          <a:noFill/>
          <a:ln w="9525">
            <a:noFill/>
            <a:round/>
            <a:headEnd/>
            <a:tailEnd/>
          </a:ln>
          <a:effectLst/>
        </p:spPr>
      </p:pic>
    </p:spTree>
    <p:extLst>
      <p:ext uri="{BB962C8B-B14F-4D97-AF65-F5344CB8AC3E}">
        <p14:creationId xmlns:p14="http://schemas.microsoft.com/office/powerpoint/2010/main" val="2728142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accent4"/>
                </a:solidFill>
              </a:rPr>
              <a:t>Nature of Knowledge - Explicit</a:t>
            </a:r>
            <a:endParaRPr lang="en-CA" dirty="0"/>
          </a:p>
        </p:txBody>
      </p:sp>
      <p:sp>
        <p:nvSpPr>
          <p:cNvPr id="3" name="Content Placeholder 2"/>
          <p:cNvSpPr>
            <a:spLocks noGrp="1"/>
          </p:cNvSpPr>
          <p:nvPr>
            <p:ph idx="1"/>
          </p:nvPr>
        </p:nvSpPr>
        <p:spPr>
          <a:xfrm>
            <a:off x="1331640" y="1484784"/>
            <a:ext cx="5296632" cy="5077544"/>
          </a:xfrm>
        </p:spPr>
        <p:txBody>
          <a:bodyPr>
            <a:normAutofit fontScale="92500" lnSpcReduction="10000"/>
          </a:bodyPr>
          <a:lstStyle/>
          <a:p>
            <a:r>
              <a:rPr lang="en-CA" dirty="0"/>
              <a:t>Knowledge that has been articulated, codified, and stored</a:t>
            </a:r>
          </a:p>
          <a:p>
            <a:r>
              <a:rPr lang="en-CA" dirty="0"/>
              <a:t>Examples include books, manuals, documents, procedures, and how-to videos</a:t>
            </a:r>
          </a:p>
          <a:p>
            <a:r>
              <a:rPr lang="en-CA" dirty="0"/>
              <a:t>Captured tacit knowledge in a video = explicit</a:t>
            </a:r>
          </a:p>
          <a:p>
            <a:r>
              <a:rPr lang="en-CA" dirty="0"/>
              <a:t>Captured tacit knowledge in a network = explicit</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2013402"/>
            <a:ext cx="2009775" cy="227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1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accent4"/>
                </a:solidFill>
              </a:rPr>
              <a:t>Tacit vs. Explicit Knowledge</a:t>
            </a:r>
            <a:endParaRPr lang="en-IN" dirty="0">
              <a:solidFill>
                <a:schemeClr val="accent4"/>
              </a:solidFill>
            </a:endParaRPr>
          </a:p>
        </p:txBody>
      </p:sp>
      <p:sp>
        <p:nvSpPr>
          <p:cNvPr id="4" name="Content Placeholder 3"/>
          <p:cNvSpPr>
            <a:spLocks noGrp="1"/>
          </p:cNvSpPr>
          <p:nvPr>
            <p:ph sz="quarter" idx="1"/>
          </p:nvPr>
        </p:nvSpPr>
        <p:spPr>
          <a:xfrm>
            <a:off x="1115616" y="1484784"/>
            <a:ext cx="3312368" cy="4968552"/>
          </a:xfrm>
        </p:spPr>
        <p:txBody>
          <a:bodyPr>
            <a:normAutofit lnSpcReduction="10000"/>
          </a:bodyPr>
          <a:lstStyle/>
          <a:p>
            <a:pPr>
              <a:buFont typeface="Arial" panose="020B0604020202020204" pitchFamily="34" charset="0"/>
              <a:buChar char="•"/>
            </a:pPr>
            <a:r>
              <a:rPr lang="en-GB" dirty="0">
                <a:solidFill>
                  <a:srgbClr val="000000"/>
                </a:solidFill>
                <a:latin typeface="Arial" charset="0"/>
              </a:rPr>
              <a:t>Polanyi’s knowledge iceberg</a:t>
            </a:r>
          </a:p>
          <a:p>
            <a:pPr>
              <a:buFont typeface="Arial" panose="020B0604020202020204" pitchFamily="34" charset="0"/>
              <a:buChar char="•"/>
            </a:pPr>
            <a:r>
              <a:rPr lang="en-GB" dirty="0">
                <a:solidFill>
                  <a:srgbClr val="000000"/>
                </a:solidFill>
                <a:latin typeface="Arial" charset="0"/>
              </a:rPr>
              <a:t>The vast majority of knowledge is tacit</a:t>
            </a:r>
          </a:p>
          <a:p>
            <a:pPr>
              <a:buFont typeface="Arial" panose="020B0604020202020204" pitchFamily="34" charset="0"/>
              <a:buChar char="•"/>
            </a:pPr>
            <a:r>
              <a:rPr lang="en-GB" dirty="0">
                <a:solidFill>
                  <a:srgbClr val="000000"/>
                </a:solidFill>
                <a:latin typeface="Arial" charset="0"/>
              </a:rPr>
              <a:t>Harder to reach, higher value?</a:t>
            </a:r>
            <a:endParaRPr lang="en-IN" dirty="0"/>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556792"/>
            <a:ext cx="3744416" cy="43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88383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Questions? Comments?</a:t>
            </a:r>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19844703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Multiple knowledge</a:t>
            </a:r>
          </a:p>
        </p:txBody>
      </p:sp>
      <p:pic>
        <p:nvPicPr>
          <p:cNvPr id="1126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75656" y="1556792"/>
            <a:ext cx="7200800" cy="4811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66756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Elements of KM</a:t>
            </a:r>
          </a:p>
        </p:txBody>
      </p:sp>
      <p:sp>
        <p:nvSpPr>
          <p:cNvPr id="3" name="Content Placeholder 2"/>
          <p:cNvSpPr>
            <a:spLocks noGrp="1"/>
          </p:cNvSpPr>
          <p:nvPr>
            <p:ph idx="1"/>
          </p:nvPr>
        </p:nvSpPr>
        <p:spPr>
          <a:xfrm>
            <a:off x="1394132" y="1832984"/>
            <a:ext cx="4374367" cy="4692360"/>
          </a:xfrm>
        </p:spPr>
        <p:txBody>
          <a:bodyPr>
            <a:normAutofit fontScale="92500" lnSpcReduction="20000"/>
          </a:bodyPr>
          <a:lstStyle/>
          <a:p>
            <a:r>
              <a:rPr lang="en-CA" dirty="0"/>
              <a:t>Knowledge Acquisition </a:t>
            </a:r>
          </a:p>
          <a:p>
            <a:r>
              <a:rPr lang="en-CA" dirty="0"/>
              <a:t>Knowledge Creation </a:t>
            </a:r>
          </a:p>
          <a:p>
            <a:r>
              <a:rPr lang="en-CA" dirty="0"/>
              <a:t>Knowledge Capture</a:t>
            </a:r>
          </a:p>
          <a:p>
            <a:r>
              <a:rPr lang="en-CA" dirty="0"/>
              <a:t>Knowledge Harvesting</a:t>
            </a:r>
          </a:p>
          <a:p>
            <a:r>
              <a:rPr lang="en-CA" dirty="0"/>
              <a:t>Knowledge Sharing/Exchange </a:t>
            </a:r>
          </a:p>
          <a:p>
            <a:r>
              <a:rPr lang="en-CA" dirty="0"/>
              <a:t>Knowledge Reuse</a:t>
            </a:r>
          </a:p>
          <a:p>
            <a:r>
              <a:rPr lang="en-CA" dirty="0"/>
              <a:t>Learning </a:t>
            </a:r>
          </a:p>
          <a:p>
            <a:pPr marL="82296" indent="0">
              <a:buNone/>
            </a:pPr>
            <a:br>
              <a:rPr lang="en-CA" dirty="0"/>
            </a:br>
            <a:endParaRPr lang="en-CA" dirty="0"/>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2090737"/>
            <a:ext cx="2857500" cy="267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53979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066448"/>
          </a:xfrm>
        </p:spPr>
        <p:txBody>
          <a:bodyPr>
            <a:noAutofit/>
          </a:bodyPr>
          <a:lstStyle/>
          <a:p>
            <a:r>
              <a:rPr lang="en-CA" sz="3600" b="1" dirty="0">
                <a:solidFill>
                  <a:schemeClr val="accent4"/>
                </a:solidFill>
              </a:rPr>
              <a:t>Knowledge Management Cycle</a:t>
            </a:r>
            <a:br>
              <a:rPr lang="en-CA" sz="2800" b="1" dirty="0">
                <a:solidFill>
                  <a:schemeClr val="accent4"/>
                </a:solidFill>
              </a:rPr>
            </a:br>
            <a:endParaRPr lang="en-CA" sz="1400" b="1" dirty="0">
              <a:solidFill>
                <a:schemeClr val="accent4"/>
              </a:solidFill>
            </a:endParaRPr>
          </a:p>
        </p:txBody>
      </p:sp>
      <p:pic>
        <p:nvPicPr>
          <p:cNvPr id="2050" name="Picture 2" descr="X:\KM\McIntyre-4-fig3-eng.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8197" y="1700808"/>
            <a:ext cx="7200799" cy="396044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716015" y="6093296"/>
            <a:ext cx="4320481" cy="338554"/>
          </a:xfrm>
          <a:prstGeom prst="rect">
            <a:avLst/>
          </a:prstGeom>
          <a:noFill/>
        </p:spPr>
        <p:txBody>
          <a:bodyPr wrap="square" rtlCol="0">
            <a:spAutoFit/>
          </a:bodyPr>
          <a:lstStyle/>
          <a:p>
            <a:r>
              <a:rPr lang="en-CA" sz="1600" b="1" dirty="0"/>
              <a:t>Source: McIntyre, </a:t>
            </a:r>
            <a:r>
              <a:rPr lang="en-CA" sz="1600" b="1" dirty="0" err="1"/>
              <a:t>Gauvin</a:t>
            </a:r>
            <a:r>
              <a:rPr lang="en-CA" sz="1600" b="1" dirty="0"/>
              <a:t> and </a:t>
            </a:r>
            <a:r>
              <a:rPr lang="en-CA" sz="1600" b="1" dirty="0" err="1"/>
              <a:t>Waruszynski</a:t>
            </a:r>
            <a:endParaRPr lang="en-CA" sz="1600" dirty="0"/>
          </a:p>
        </p:txBody>
      </p:sp>
    </p:spTree>
    <p:extLst>
      <p:ext uri="{BB962C8B-B14F-4D97-AF65-F5344CB8AC3E}">
        <p14:creationId xmlns:p14="http://schemas.microsoft.com/office/powerpoint/2010/main" val="9028484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274638"/>
            <a:ext cx="7458032" cy="922114"/>
          </a:xfrm>
        </p:spPr>
        <p:txBody>
          <a:bodyPr/>
          <a:lstStyle/>
          <a:p>
            <a:r>
              <a:rPr lang="en-CA" dirty="0">
                <a:solidFill>
                  <a:schemeClr val="accent4"/>
                </a:solidFill>
              </a:rPr>
              <a:t>USAID’s KM framework</a:t>
            </a:r>
          </a:p>
        </p:txBody>
      </p:sp>
      <p:pic>
        <p:nvPicPr>
          <p:cNvPr id="8196"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70295" y="1340768"/>
            <a:ext cx="6962145" cy="5328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47237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CTA’s KM framework</a:t>
            </a: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843808" y="1447800"/>
            <a:ext cx="4248472" cy="5077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0902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Introduction to curriculum</a:t>
            </a:r>
          </a:p>
        </p:txBody>
      </p:sp>
      <p:sp>
        <p:nvSpPr>
          <p:cNvPr id="3" name="Content Placeholder 2"/>
          <p:cNvSpPr>
            <a:spLocks noGrp="1"/>
          </p:cNvSpPr>
          <p:nvPr>
            <p:ph idx="1"/>
          </p:nvPr>
        </p:nvSpPr>
        <p:spPr/>
        <p:txBody>
          <a:bodyPr/>
          <a:lstStyle/>
          <a:p>
            <a:r>
              <a:rPr lang="en-CA" dirty="0"/>
              <a:t>Purpose: basic overview of KM in ARD</a:t>
            </a:r>
          </a:p>
          <a:p>
            <a:r>
              <a:rPr lang="en-CA" dirty="0"/>
              <a:t>Overall learning objectives: </a:t>
            </a:r>
          </a:p>
          <a:p>
            <a:pPr lvl="1"/>
            <a:r>
              <a:rPr lang="en-GB" dirty="0"/>
              <a:t>Better understanding of KM concepts</a:t>
            </a:r>
          </a:p>
          <a:p>
            <a:pPr lvl="1"/>
            <a:r>
              <a:rPr lang="en-GB" dirty="0"/>
              <a:t>Better understanding of how KM strategically applies in your work with means and approaches to embed it</a:t>
            </a:r>
          </a:p>
          <a:p>
            <a:pPr lvl="1"/>
            <a:r>
              <a:rPr lang="en-GB" dirty="0"/>
              <a:t>Understand how exchanging and capturing knowledge can lead to a greater development impact.</a:t>
            </a:r>
            <a:endParaRPr lang="en-CA" dirty="0"/>
          </a:p>
        </p:txBody>
      </p:sp>
    </p:spTree>
    <p:extLst>
      <p:ext uri="{BB962C8B-B14F-4D97-AF65-F5344CB8AC3E}">
        <p14:creationId xmlns:p14="http://schemas.microsoft.com/office/powerpoint/2010/main" val="3619534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IFAD’s KM framework</a:t>
            </a:r>
          </a:p>
        </p:txBody>
      </p:sp>
      <p:pic>
        <p:nvPicPr>
          <p:cNvPr id="921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31640" y="1556792"/>
            <a:ext cx="7460277"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04959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260648"/>
            <a:ext cx="7498080" cy="1143000"/>
          </a:xfrm>
        </p:spPr>
        <p:txBody>
          <a:bodyPr>
            <a:normAutofit/>
          </a:bodyPr>
          <a:lstStyle/>
          <a:p>
            <a:r>
              <a:rPr lang="en-CA" dirty="0">
                <a:solidFill>
                  <a:schemeClr val="accent4"/>
                </a:solidFill>
              </a:rPr>
              <a:t>KM roles in organisations</a:t>
            </a:r>
          </a:p>
        </p:txBody>
      </p:sp>
      <p:sp>
        <p:nvSpPr>
          <p:cNvPr id="3" name="Content Placeholder 2"/>
          <p:cNvSpPr>
            <a:spLocks noGrp="1"/>
          </p:cNvSpPr>
          <p:nvPr>
            <p:ph idx="1"/>
          </p:nvPr>
        </p:nvSpPr>
        <p:spPr>
          <a:xfrm>
            <a:off x="1187624" y="1412776"/>
            <a:ext cx="7746064" cy="4835624"/>
          </a:xfrm>
        </p:spPr>
        <p:txBody>
          <a:bodyPr/>
          <a:lstStyle/>
          <a:p>
            <a:r>
              <a:rPr lang="en-CA" dirty="0"/>
              <a:t>Possible “official” places within an organisation or network:</a:t>
            </a:r>
          </a:p>
          <a:p>
            <a:pPr marL="916686" lvl="1" indent="-514350">
              <a:buFont typeface="+mj-lt"/>
              <a:buAutoNum type="arabicPeriod"/>
            </a:pPr>
            <a:r>
              <a:rPr lang="en-CA" dirty="0"/>
              <a:t>Specialized KM roles:  CKO or KM Officer. Can have own department or Unit in large organisations. Often reporting to high level management</a:t>
            </a:r>
          </a:p>
          <a:p>
            <a:pPr marL="916686" lvl="1" indent="-514350">
              <a:buFont typeface="+mj-lt"/>
              <a:buAutoNum type="arabicPeriod"/>
            </a:pPr>
            <a:r>
              <a:rPr lang="en-CA" dirty="0"/>
              <a:t>KM slash other role: often linked with Communications or M&amp;E</a:t>
            </a:r>
          </a:p>
          <a:p>
            <a:pPr marL="916686" lvl="1" indent="-514350">
              <a:buFont typeface="+mj-lt"/>
              <a:buAutoNum type="arabicPeriod"/>
            </a:pPr>
            <a:r>
              <a:rPr lang="en-CA" dirty="0"/>
              <a:t>KM Focal points: in networks, the knowledge nodes</a:t>
            </a:r>
          </a:p>
          <a:p>
            <a:pPr lvl="1">
              <a:buFont typeface="Arial" panose="020B0604020202020204" pitchFamily="34" charset="0"/>
              <a:buChar char="•"/>
            </a:pPr>
            <a:endParaRPr lang="en-CA" dirty="0"/>
          </a:p>
        </p:txBody>
      </p:sp>
    </p:spTree>
    <p:extLst>
      <p:ext uri="{BB962C8B-B14F-4D97-AF65-F5344CB8AC3E}">
        <p14:creationId xmlns:p14="http://schemas.microsoft.com/office/powerpoint/2010/main" val="6251801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Questions? Comments?</a:t>
            </a:r>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12859219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260648"/>
            <a:ext cx="7498080" cy="1143000"/>
          </a:xfrm>
        </p:spPr>
        <p:txBody>
          <a:bodyPr/>
          <a:lstStyle/>
          <a:p>
            <a:r>
              <a:rPr lang="en-CA" dirty="0">
                <a:solidFill>
                  <a:schemeClr val="accent4"/>
                </a:solidFill>
              </a:rPr>
              <a:t>Importance of KM in ARD</a:t>
            </a:r>
          </a:p>
        </p:txBody>
      </p:sp>
      <p:sp>
        <p:nvSpPr>
          <p:cNvPr id="3" name="Content Placeholder 2"/>
          <p:cNvSpPr>
            <a:spLocks noGrp="1"/>
          </p:cNvSpPr>
          <p:nvPr>
            <p:ph idx="1"/>
          </p:nvPr>
        </p:nvSpPr>
        <p:spPr>
          <a:xfrm>
            <a:off x="1691680" y="1484784"/>
            <a:ext cx="6768752" cy="5040560"/>
          </a:xfrm>
        </p:spPr>
        <p:txBody>
          <a:bodyPr>
            <a:normAutofit fontScale="92500" lnSpcReduction="20000"/>
          </a:bodyPr>
          <a:lstStyle/>
          <a:p>
            <a:r>
              <a:rPr lang="en-CA" dirty="0"/>
              <a:t>For agricultural and rural development, KM can help to:</a:t>
            </a:r>
          </a:p>
          <a:p>
            <a:pPr lvl="1"/>
            <a:r>
              <a:rPr lang="en-CA" dirty="0"/>
              <a:t>Improve on livelihoods - enabling uptake, utilisation and scaling up of improved technologies and innovations along agricultural value chains</a:t>
            </a:r>
          </a:p>
          <a:p>
            <a:pPr lvl="1"/>
            <a:r>
              <a:rPr lang="en-CA" dirty="0"/>
              <a:t>Improve agricultural research, extension and education – better inclusion of existing knowledge and experiences</a:t>
            </a:r>
          </a:p>
          <a:p>
            <a:pPr lvl="1"/>
            <a:r>
              <a:rPr lang="en-CA" dirty="0"/>
              <a:t>Improve regional policy processes - through more sharing of regional agricultural knowledge and creation of integrated regional knowledge acquisition and management systems</a:t>
            </a:r>
          </a:p>
          <a:p>
            <a:endParaRPr lang="en-CA" dirty="0"/>
          </a:p>
        </p:txBody>
      </p:sp>
    </p:spTree>
    <p:extLst>
      <p:ext uri="{BB962C8B-B14F-4D97-AF65-F5344CB8AC3E}">
        <p14:creationId xmlns:p14="http://schemas.microsoft.com/office/powerpoint/2010/main" val="929666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Importance of KM in ARD</a:t>
            </a:r>
            <a:endParaRPr lang="en-CA" dirty="0"/>
          </a:p>
        </p:txBody>
      </p:sp>
      <p:sp>
        <p:nvSpPr>
          <p:cNvPr id="3" name="Content Placeholder 2"/>
          <p:cNvSpPr>
            <a:spLocks noGrp="1"/>
          </p:cNvSpPr>
          <p:nvPr>
            <p:ph idx="1"/>
          </p:nvPr>
        </p:nvSpPr>
        <p:spPr>
          <a:xfrm>
            <a:off x="1619672" y="1628800"/>
            <a:ext cx="6984776" cy="5040560"/>
          </a:xfrm>
        </p:spPr>
        <p:txBody>
          <a:bodyPr>
            <a:normAutofit/>
          </a:bodyPr>
          <a:lstStyle/>
          <a:p>
            <a:r>
              <a:rPr lang="en-CA" dirty="0"/>
              <a:t>Also, using KM in ARD can help to:</a:t>
            </a:r>
          </a:p>
          <a:p>
            <a:pPr lvl="1"/>
            <a:r>
              <a:rPr lang="en-CA" dirty="0"/>
              <a:t>Encourage more collective action, linking and networking farmer organisations</a:t>
            </a:r>
          </a:p>
          <a:p>
            <a:pPr lvl="1"/>
            <a:r>
              <a:rPr lang="en-CA" dirty="0"/>
              <a:t>Encourage regional sharing of knowledge and experiences that support continuous learning and innovation</a:t>
            </a:r>
          </a:p>
          <a:p>
            <a:pPr lvl="1"/>
            <a:r>
              <a:rPr lang="en-CA" dirty="0"/>
              <a:t>Integrate indigenous and farmer knowledge into mainstream innovation</a:t>
            </a:r>
          </a:p>
          <a:p>
            <a:endParaRPr lang="en-CA" dirty="0"/>
          </a:p>
        </p:txBody>
      </p:sp>
    </p:spTree>
    <p:extLst>
      <p:ext uri="{BB962C8B-B14F-4D97-AF65-F5344CB8AC3E}">
        <p14:creationId xmlns:p14="http://schemas.microsoft.com/office/powerpoint/2010/main" val="22850748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74638"/>
            <a:ext cx="7746064" cy="1143000"/>
          </a:xfrm>
        </p:spPr>
        <p:txBody>
          <a:bodyPr/>
          <a:lstStyle/>
          <a:p>
            <a:r>
              <a:rPr lang="en-CA" dirty="0">
                <a:solidFill>
                  <a:schemeClr val="accent4"/>
                </a:solidFill>
              </a:rPr>
              <a:t>KM in international development</a:t>
            </a:r>
          </a:p>
        </p:txBody>
      </p:sp>
      <p:sp>
        <p:nvSpPr>
          <p:cNvPr id="3" name="Content Placeholder 2"/>
          <p:cNvSpPr>
            <a:spLocks noGrp="1"/>
          </p:cNvSpPr>
          <p:nvPr>
            <p:ph idx="1"/>
          </p:nvPr>
        </p:nvSpPr>
        <p:spPr>
          <a:xfrm>
            <a:off x="1331640" y="1628800"/>
            <a:ext cx="6696744" cy="4968552"/>
          </a:xfrm>
        </p:spPr>
        <p:txBody>
          <a:bodyPr>
            <a:normAutofit/>
          </a:bodyPr>
          <a:lstStyle/>
          <a:p>
            <a:pPr marL="82296" indent="0">
              <a:buNone/>
            </a:pPr>
            <a:r>
              <a:rPr lang="en-CA" sz="2800" dirty="0"/>
              <a:t>International development and humanitarian aid:</a:t>
            </a:r>
          </a:p>
          <a:p>
            <a:r>
              <a:rPr lang="en-CA" sz="2800" dirty="0"/>
              <a:t>KM can bring more recognition of outcomes, multiple knowledge, complexity</a:t>
            </a:r>
          </a:p>
          <a:p>
            <a:r>
              <a:rPr lang="en-CA" sz="2800" dirty="0"/>
              <a:t>KM can build sustainability for learning</a:t>
            </a:r>
          </a:p>
          <a:p>
            <a:r>
              <a:rPr lang="en-CA" sz="2800" u="sng" dirty="0"/>
              <a:t>But</a:t>
            </a:r>
            <a:r>
              <a:rPr lang="en-CA" sz="2800" dirty="0"/>
              <a:t> thinking and practice is still trapped in a linear cause -&gt; effect </a:t>
            </a:r>
          </a:p>
          <a:p>
            <a:r>
              <a:rPr lang="en-CA" sz="2800" dirty="0"/>
              <a:t>Maintained by mindsets that seek accountability</a:t>
            </a:r>
          </a:p>
          <a:p>
            <a:pPr marL="82296" indent="0">
              <a:buNone/>
            </a:pPr>
            <a:endParaRPr lang="en-CA" sz="2800" dirty="0"/>
          </a:p>
        </p:txBody>
      </p:sp>
    </p:spTree>
    <p:extLst>
      <p:ext uri="{BB962C8B-B14F-4D97-AF65-F5344CB8AC3E}">
        <p14:creationId xmlns:p14="http://schemas.microsoft.com/office/powerpoint/2010/main" val="27031638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International development/ARD in a complex world</a:t>
            </a:r>
          </a:p>
        </p:txBody>
      </p:sp>
      <p:sp>
        <p:nvSpPr>
          <p:cNvPr id="3" name="Content Placeholder 2"/>
          <p:cNvSpPr>
            <a:spLocks noGrp="1"/>
          </p:cNvSpPr>
          <p:nvPr>
            <p:ph idx="1"/>
          </p:nvPr>
        </p:nvSpPr>
        <p:spPr>
          <a:xfrm>
            <a:off x="1547664" y="1916832"/>
            <a:ext cx="6840760" cy="4403576"/>
          </a:xfrm>
        </p:spPr>
        <p:txBody>
          <a:bodyPr>
            <a:normAutofit/>
          </a:bodyPr>
          <a:lstStyle/>
          <a:p>
            <a:r>
              <a:rPr lang="en-CA" dirty="0"/>
              <a:t>Nature of systems:  interconnected and interdependent</a:t>
            </a:r>
          </a:p>
          <a:p>
            <a:r>
              <a:rPr lang="en-CA" dirty="0"/>
              <a:t>Nature of change: dynamic and unpredictable</a:t>
            </a:r>
          </a:p>
          <a:p>
            <a:r>
              <a:rPr lang="en-CA" dirty="0"/>
              <a:t>Nature of human actors:  reacting to each other and evolving new ways of doing things</a:t>
            </a:r>
          </a:p>
          <a:p>
            <a:endParaRPr lang="en-CA" dirty="0"/>
          </a:p>
        </p:txBody>
      </p:sp>
    </p:spTree>
    <p:extLst>
      <p:ext uri="{BB962C8B-B14F-4D97-AF65-F5344CB8AC3E}">
        <p14:creationId xmlns:p14="http://schemas.microsoft.com/office/powerpoint/2010/main" val="2215923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16632"/>
            <a:ext cx="7498080" cy="1143000"/>
          </a:xfrm>
        </p:spPr>
        <p:txBody>
          <a:bodyPr>
            <a:normAutofit/>
          </a:bodyPr>
          <a:lstStyle/>
          <a:p>
            <a:r>
              <a:rPr lang="en-CA" dirty="0">
                <a:solidFill>
                  <a:schemeClr val="accent4"/>
                </a:solidFill>
              </a:rPr>
              <a:t>Finding the right balance</a:t>
            </a:r>
          </a:p>
        </p:txBody>
      </p:sp>
      <p:sp>
        <p:nvSpPr>
          <p:cNvPr id="3" name="TextBox 2"/>
          <p:cNvSpPr txBox="1"/>
          <p:nvPr/>
        </p:nvSpPr>
        <p:spPr>
          <a:xfrm>
            <a:off x="5004048" y="6153439"/>
            <a:ext cx="3600400" cy="338554"/>
          </a:xfrm>
          <a:prstGeom prst="rect">
            <a:avLst/>
          </a:prstGeom>
          <a:noFill/>
        </p:spPr>
        <p:txBody>
          <a:bodyPr wrap="square" rtlCol="0">
            <a:spAutoFit/>
          </a:bodyPr>
          <a:lstStyle/>
          <a:p>
            <a:pPr algn="r"/>
            <a:r>
              <a:rPr lang="en-CA" sz="1600" dirty="0" err="1"/>
              <a:t>Cynefin</a:t>
            </a:r>
            <a:r>
              <a:rPr lang="en-CA" sz="1600" dirty="0"/>
              <a:t> framework (Dave Snowden)</a:t>
            </a: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19672" y="1340767"/>
            <a:ext cx="7056784" cy="48126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57991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Relationship to KM</a:t>
            </a:r>
          </a:p>
        </p:txBody>
      </p:sp>
      <p:sp>
        <p:nvSpPr>
          <p:cNvPr id="3" name="Content Placeholder 2"/>
          <p:cNvSpPr>
            <a:spLocks noGrp="1"/>
          </p:cNvSpPr>
          <p:nvPr>
            <p:ph idx="1"/>
          </p:nvPr>
        </p:nvSpPr>
        <p:spPr>
          <a:xfrm>
            <a:off x="1403648" y="1844824"/>
            <a:ext cx="7344816" cy="4403576"/>
          </a:xfrm>
        </p:spPr>
        <p:txBody>
          <a:bodyPr/>
          <a:lstStyle/>
          <a:p>
            <a:r>
              <a:rPr lang="en-CA" dirty="0"/>
              <a:t>ARD and international development: not cause and effect</a:t>
            </a:r>
          </a:p>
          <a:p>
            <a:r>
              <a:rPr lang="en-CA" dirty="0"/>
              <a:t>KM: take into account all types of knowledge and specific context</a:t>
            </a:r>
          </a:p>
          <a:p>
            <a:r>
              <a:rPr lang="en-CA" dirty="0"/>
              <a:t>Not one size fits all</a:t>
            </a:r>
          </a:p>
          <a:p>
            <a:r>
              <a:rPr lang="en-CA" dirty="0"/>
              <a:t>KM aims at flexibility and being more adaptive</a:t>
            </a:r>
          </a:p>
          <a:p>
            <a:endParaRPr lang="en-CA" dirty="0"/>
          </a:p>
          <a:p>
            <a:endParaRPr lang="en-CA" dirty="0"/>
          </a:p>
        </p:txBody>
      </p:sp>
    </p:spTree>
    <p:extLst>
      <p:ext uri="{BB962C8B-B14F-4D97-AF65-F5344CB8AC3E}">
        <p14:creationId xmlns:p14="http://schemas.microsoft.com/office/powerpoint/2010/main" val="32825930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Questions? Comments?</a:t>
            </a:r>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3921495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Curriculum content</a:t>
            </a:r>
          </a:p>
        </p:txBody>
      </p:sp>
      <p:sp>
        <p:nvSpPr>
          <p:cNvPr id="3" name="Content Placeholder 2"/>
          <p:cNvSpPr>
            <a:spLocks noGrp="1"/>
          </p:cNvSpPr>
          <p:nvPr>
            <p:ph idx="1"/>
          </p:nvPr>
        </p:nvSpPr>
        <p:spPr>
          <a:xfrm>
            <a:off x="1475656" y="1700808"/>
            <a:ext cx="7056784" cy="4728592"/>
          </a:xfrm>
        </p:spPr>
        <p:txBody>
          <a:bodyPr/>
          <a:lstStyle/>
          <a:p>
            <a:r>
              <a:rPr lang="en-CA" dirty="0"/>
              <a:t>8 Units, 24 Sub-units, 4.5-day course</a:t>
            </a:r>
          </a:p>
          <a:p>
            <a:r>
              <a:rPr lang="en-CA" dirty="0"/>
              <a:t>Mix of presentations and interactive group work / exercises</a:t>
            </a:r>
          </a:p>
          <a:p>
            <a:r>
              <a:rPr lang="en-CA" dirty="0"/>
              <a:t>Basic overview, not covering in depth</a:t>
            </a:r>
          </a:p>
          <a:p>
            <a:r>
              <a:rPr lang="en-CA" dirty="0"/>
              <a:t>Not one truth in KM</a:t>
            </a:r>
          </a:p>
          <a:p>
            <a:r>
              <a:rPr lang="en-CA" dirty="0"/>
              <a:t>Context: link to your work in ARD</a:t>
            </a:r>
          </a:p>
          <a:p>
            <a:endParaRPr lang="en-CA" dirty="0"/>
          </a:p>
          <a:p>
            <a:endParaRPr lang="en-CA" dirty="0"/>
          </a:p>
        </p:txBody>
      </p:sp>
    </p:spTree>
    <p:extLst>
      <p:ext uri="{BB962C8B-B14F-4D97-AF65-F5344CB8AC3E}">
        <p14:creationId xmlns:p14="http://schemas.microsoft.com/office/powerpoint/2010/main" val="37393632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Personal Knowledge Management</a:t>
            </a:r>
          </a:p>
        </p:txBody>
      </p:sp>
      <p:sp>
        <p:nvSpPr>
          <p:cNvPr id="3" name="Content Placeholder 2"/>
          <p:cNvSpPr>
            <a:spLocks noGrp="1"/>
          </p:cNvSpPr>
          <p:nvPr>
            <p:ph idx="1"/>
          </p:nvPr>
        </p:nvSpPr>
        <p:spPr>
          <a:xfrm>
            <a:off x="1435608" y="1628800"/>
            <a:ext cx="5368640" cy="4619600"/>
          </a:xfrm>
        </p:spPr>
        <p:txBody>
          <a:bodyPr>
            <a:normAutofit fontScale="92500" lnSpcReduction="10000"/>
          </a:bodyPr>
          <a:lstStyle/>
          <a:p>
            <a:pPr marL="82296" indent="0">
              <a:buNone/>
            </a:pPr>
            <a:r>
              <a:rPr lang="en-CA" dirty="0"/>
              <a:t>What is Personal Knowledge Management (PKM):</a:t>
            </a:r>
          </a:p>
          <a:p>
            <a:pPr marL="82296" indent="0">
              <a:buNone/>
            </a:pPr>
            <a:endParaRPr lang="en-CA" dirty="0"/>
          </a:p>
          <a:p>
            <a:pPr marL="82296" indent="0">
              <a:buNone/>
            </a:pPr>
            <a:r>
              <a:rPr lang="en-CA" dirty="0"/>
              <a:t>“A collection of processes that a person uses to gather, classify, store, search, retrieve, and share knowledge in his or her daily activities and the way in which these processes support work activities” (Wikipedia)</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2204864"/>
            <a:ext cx="1798022" cy="2103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62267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Skills associated with PKM</a:t>
            </a:r>
          </a:p>
        </p:txBody>
      </p:sp>
      <p:sp>
        <p:nvSpPr>
          <p:cNvPr id="3" name="Content Placeholder 2"/>
          <p:cNvSpPr>
            <a:spLocks noGrp="1"/>
          </p:cNvSpPr>
          <p:nvPr>
            <p:ph idx="1"/>
          </p:nvPr>
        </p:nvSpPr>
        <p:spPr>
          <a:xfrm>
            <a:off x="1435608" y="1447800"/>
            <a:ext cx="5584664" cy="4800600"/>
          </a:xfrm>
        </p:spPr>
        <p:txBody>
          <a:bodyPr>
            <a:normAutofit/>
          </a:bodyPr>
          <a:lstStyle/>
          <a:p>
            <a:r>
              <a:rPr lang="en-CA" dirty="0"/>
              <a:t>Reflection</a:t>
            </a:r>
          </a:p>
          <a:p>
            <a:r>
              <a:rPr lang="en-CA" dirty="0"/>
              <a:t>Information literacy</a:t>
            </a:r>
          </a:p>
          <a:p>
            <a:r>
              <a:rPr lang="en-CA" dirty="0"/>
              <a:t>Organizational skills</a:t>
            </a:r>
          </a:p>
          <a:p>
            <a:r>
              <a:rPr lang="en-CA" dirty="0"/>
              <a:t>Filtering/digital curating skills</a:t>
            </a:r>
          </a:p>
          <a:p>
            <a:r>
              <a:rPr lang="en-CA" dirty="0"/>
              <a:t>Networking </a:t>
            </a:r>
          </a:p>
          <a:p>
            <a:r>
              <a:rPr lang="en-CA" dirty="0"/>
              <a:t>Communication skills</a:t>
            </a:r>
          </a:p>
          <a:p>
            <a:r>
              <a:rPr lang="en-CA" dirty="0"/>
              <a:t>Creative skills</a:t>
            </a:r>
          </a:p>
          <a:p>
            <a:r>
              <a:rPr lang="en-CA" dirty="0"/>
              <a:t>Collaboration skills</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2132856"/>
            <a:ext cx="1798637" cy="2103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51565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25410"/>
            <a:ext cx="7416824" cy="1008112"/>
          </a:xfrm>
        </p:spPr>
        <p:txBody>
          <a:bodyPr>
            <a:normAutofit/>
          </a:bodyPr>
          <a:lstStyle/>
          <a:p>
            <a:r>
              <a:rPr lang="en-CA" dirty="0">
                <a:solidFill>
                  <a:schemeClr val="accent4"/>
                </a:solidFill>
              </a:rPr>
              <a:t>What PKM can look like</a:t>
            </a:r>
          </a:p>
        </p:txBody>
      </p:sp>
      <p:pic>
        <p:nvPicPr>
          <p:cNvPr id="1433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90160" y="980728"/>
            <a:ext cx="6683759" cy="4536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979712" y="5661248"/>
            <a:ext cx="5832648" cy="1077218"/>
          </a:xfrm>
          <a:prstGeom prst="rect">
            <a:avLst/>
          </a:prstGeom>
          <a:noFill/>
        </p:spPr>
        <p:txBody>
          <a:bodyPr wrap="square" rtlCol="0">
            <a:spAutoFit/>
          </a:bodyPr>
          <a:lstStyle/>
          <a:p>
            <a:pPr algn="ctr"/>
            <a:r>
              <a:rPr lang="en-CA" sz="3200" b="1" dirty="0">
                <a:solidFill>
                  <a:schemeClr val="accent3"/>
                </a:solidFill>
              </a:rPr>
              <a:t>KNOWLEDGE  WORKERS ALL DO KM!</a:t>
            </a:r>
          </a:p>
        </p:txBody>
      </p:sp>
    </p:spTree>
    <p:extLst>
      <p:ext uri="{BB962C8B-B14F-4D97-AF65-F5344CB8AC3E}">
        <p14:creationId xmlns:p14="http://schemas.microsoft.com/office/powerpoint/2010/main" val="40560097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Questions? Comments?</a:t>
            </a:r>
            <a:endParaRPr lang="en-CA" dirty="0"/>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12608880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chemeClr val="accent4"/>
                </a:solidFill>
              </a:rPr>
              <a:t>Group work – my role in KM</a:t>
            </a:r>
          </a:p>
        </p:txBody>
      </p:sp>
      <p:sp>
        <p:nvSpPr>
          <p:cNvPr id="3" name="Content Placeholder 2"/>
          <p:cNvSpPr>
            <a:spLocks noGrp="1"/>
          </p:cNvSpPr>
          <p:nvPr>
            <p:ph idx="1"/>
          </p:nvPr>
        </p:nvSpPr>
        <p:spPr>
          <a:xfrm>
            <a:off x="1259632" y="1412776"/>
            <a:ext cx="6552728" cy="5256584"/>
          </a:xfrm>
        </p:spPr>
        <p:txBody>
          <a:bodyPr>
            <a:normAutofit/>
          </a:bodyPr>
          <a:lstStyle/>
          <a:p>
            <a:r>
              <a:rPr lang="en-CA" dirty="0"/>
              <a:t>In table groups, reflect and share with each other: </a:t>
            </a:r>
          </a:p>
          <a:p>
            <a:pPr lvl="1"/>
            <a:r>
              <a:rPr lang="en-CA" dirty="0"/>
              <a:t> 1. “What are some of my good PKM practices?” and 2. “What could I improve?” – write on cards and discuss, 20 minutes</a:t>
            </a:r>
          </a:p>
          <a:p>
            <a:r>
              <a:rPr lang="en-CA" dirty="0"/>
              <a:t>Share “popcorn style” in plenary – 10 minutes</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6336" y="1340768"/>
            <a:ext cx="10795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89917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75B8F-187F-4060-8425-C310DABE94E0}"/>
              </a:ext>
            </a:extLst>
          </p:cNvPr>
          <p:cNvSpPr>
            <a:spLocks noGrp="1"/>
          </p:cNvSpPr>
          <p:nvPr>
            <p:ph type="title"/>
          </p:nvPr>
        </p:nvSpPr>
        <p:spPr/>
        <p:txBody>
          <a:bodyPr/>
          <a:lstStyle/>
          <a:p>
            <a:r>
              <a:rPr lang="en-GB" dirty="0"/>
              <a:t>Credits</a:t>
            </a:r>
          </a:p>
        </p:txBody>
      </p:sp>
      <p:sp>
        <p:nvSpPr>
          <p:cNvPr id="3" name="Content Placeholder 2">
            <a:extLst>
              <a:ext uri="{FF2B5EF4-FFF2-40B4-BE49-F238E27FC236}">
                <a16:creationId xmlns:a16="http://schemas.microsoft.com/office/drawing/2014/main" id="{7C2F26D6-D9A5-4E1F-81FC-266E8DD3237A}"/>
              </a:ext>
            </a:extLst>
          </p:cNvPr>
          <p:cNvSpPr>
            <a:spLocks noGrp="1"/>
          </p:cNvSpPr>
          <p:nvPr>
            <p:ph idx="1"/>
          </p:nvPr>
        </p:nvSpPr>
        <p:spPr/>
        <p:txBody>
          <a:bodyPr>
            <a:normAutofit fontScale="40000" lnSpcReduction="20000"/>
          </a:bodyPr>
          <a:lstStyle/>
          <a:p>
            <a:pPr marL="82296" indent="0">
              <a:buNone/>
            </a:pPr>
            <a:r>
              <a:rPr lang="en-GB" dirty="0"/>
              <a:t>This learning material was prepared by Lucie Lamoureux for CTA.</a:t>
            </a:r>
          </a:p>
          <a:p>
            <a:pPr marL="82296" indent="0">
              <a:buNone/>
            </a:pPr>
            <a:endParaRPr lang="en-GB" dirty="0"/>
          </a:p>
          <a:p>
            <a:pPr marL="82296" indent="0">
              <a:buNone/>
            </a:pPr>
            <a:r>
              <a:rPr lang="en-GB" dirty="0"/>
              <a:t>The Technical Centre for Agricultural and Rural Cooperation (CTA) is a joint international institution of the African, Caribbean and Pacific (ACP) Group of States and the European Union (EU). CTA operates under the framework of the Cotonou Agreement and is funded by the EU. For more information on CTA, visit </a:t>
            </a:r>
            <a:r>
              <a:rPr lang="en-GB" dirty="0">
                <a:hlinkClick r:id="rId2"/>
              </a:rPr>
              <a:t>www.cta.int</a:t>
            </a:r>
            <a:endParaRPr lang="en-GB" dirty="0"/>
          </a:p>
          <a:p>
            <a:pPr marL="82296" indent="0">
              <a:buNone/>
            </a:pPr>
            <a:r>
              <a:rPr lang="en-GB" dirty="0"/>
              <a:t> </a:t>
            </a:r>
          </a:p>
          <a:p>
            <a:pPr marL="82296" indent="0">
              <a:buNone/>
            </a:pPr>
            <a:r>
              <a:rPr lang="en-GB" b="1" dirty="0"/>
              <a:t>Disclaimer</a:t>
            </a:r>
            <a:endParaRPr lang="en-GB" dirty="0"/>
          </a:p>
          <a:p>
            <a:pPr marL="82296" indent="0">
              <a:buNone/>
            </a:pPr>
            <a:r>
              <a:rPr lang="en-GB" dirty="0"/>
              <a:t>This work has been made with the financial assistance of CTA. However, it remains under the sole responsibility of its author and never reflects CTA's nor the European Union's opinions or statements whatsoever. The user should make his/her own evaluation as to the appropriateness of any statements, argumentations, experimental technique or methods as described herein.</a:t>
            </a:r>
          </a:p>
          <a:p>
            <a:pPr marL="82296" indent="0">
              <a:buNone/>
            </a:pPr>
            <a:r>
              <a:rPr lang="en-GB" dirty="0"/>
              <a:t> </a:t>
            </a:r>
          </a:p>
          <a:p>
            <a:pPr marL="82296" indent="0">
              <a:buNone/>
            </a:pPr>
            <a:r>
              <a:rPr lang="en-GB" b="1" dirty="0"/>
              <a:t>Copyright notice</a:t>
            </a:r>
            <a:endParaRPr lang="en-GB" dirty="0"/>
          </a:p>
          <a:p>
            <a:pPr marL="82296" indent="0">
              <a:buNone/>
            </a:pPr>
            <a:r>
              <a:rPr lang="en-GB" dirty="0"/>
              <a:t>Reproduction and the dissemination of these modules and supporting materials is encouraged under the terms of the Creative Commons Attribution License (</a:t>
            </a:r>
            <a:r>
              <a:rPr lang="en-GB" dirty="0">
                <a:hlinkClick r:id="rId3"/>
              </a:rPr>
              <a:t>https://creativecommons.org/licenses/by/4.0/legalcode</a:t>
            </a:r>
            <a:r>
              <a:rPr lang="en-GB" dirty="0"/>
              <a:t>), provided that appropriate acknowledgement is made:</a:t>
            </a:r>
          </a:p>
          <a:p>
            <a:pPr marL="356616" lvl="1" indent="0">
              <a:buNone/>
            </a:pPr>
            <a:r>
              <a:rPr lang="en-GB" dirty="0"/>
              <a:t>– of CTA's copyright, in accordance with the license Creative Commons 4.0, by including the name and the title of the article or chapter,</a:t>
            </a:r>
          </a:p>
          <a:p>
            <a:pPr marL="356616" lvl="1" indent="0">
              <a:buNone/>
            </a:pPr>
            <a:r>
              <a:rPr lang="en-GB" dirty="0"/>
              <a:t>– and that CTA's or the EU's endorsement of authors' views, products or services is not implied in any way, by including the disclaimer.</a:t>
            </a:r>
          </a:p>
          <a:p>
            <a:pPr marL="356616" lvl="1" indent="0">
              <a:buNone/>
            </a:pPr>
            <a:endParaRPr lang="en-GB" dirty="0"/>
          </a:p>
          <a:p>
            <a:pPr marL="82296" indent="0">
              <a:buNone/>
            </a:pPr>
            <a:r>
              <a:rPr lang="en-GB" dirty="0"/>
              <a:t>March 2015</a:t>
            </a:r>
          </a:p>
          <a:p>
            <a:endParaRPr lang="en-GB" dirty="0"/>
          </a:p>
        </p:txBody>
      </p:sp>
    </p:spTree>
    <p:extLst>
      <p:ext uri="{BB962C8B-B14F-4D97-AF65-F5344CB8AC3E}">
        <p14:creationId xmlns:p14="http://schemas.microsoft.com/office/powerpoint/2010/main" val="3584282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Curriculum content</a:t>
            </a:r>
          </a:p>
        </p:txBody>
      </p:sp>
      <p:sp>
        <p:nvSpPr>
          <p:cNvPr id="3" name="Content Placeholder 2"/>
          <p:cNvSpPr>
            <a:spLocks noGrp="1"/>
          </p:cNvSpPr>
          <p:nvPr>
            <p:ph idx="1"/>
          </p:nvPr>
        </p:nvSpPr>
        <p:spPr>
          <a:xfrm>
            <a:off x="1403648" y="1340768"/>
            <a:ext cx="7498080" cy="5040560"/>
          </a:xfrm>
        </p:spPr>
        <p:txBody>
          <a:bodyPr/>
          <a:lstStyle/>
          <a:p>
            <a:r>
              <a:rPr lang="en-CA" dirty="0"/>
              <a:t>Broad overview:</a:t>
            </a:r>
          </a:p>
          <a:p>
            <a:pPr lvl="1"/>
            <a:r>
              <a:rPr lang="en-CA" dirty="0"/>
              <a:t>Unit 1: KM basics</a:t>
            </a:r>
          </a:p>
          <a:p>
            <a:pPr lvl="1"/>
            <a:r>
              <a:rPr lang="en-CA" dirty="0"/>
              <a:t>Unit 2: KM culture and leadership</a:t>
            </a:r>
          </a:p>
          <a:p>
            <a:pPr lvl="1"/>
            <a:r>
              <a:rPr lang="en-CA" dirty="0"/>
              <a:t>Unit 3: Strategic approaches to KM</a:t>
            </a:r>
          </a:p>
          <a:p>
            <a:pPr lvl="1"/>
            <a:r>
              <a:rPr lang="en-CA" dirty="0"/>
              <a:t>Unit 4: KM and M&amp;E/learning</a:t>
            </a:r>
          </a:p>
          <a:p>
            <a:pPr lvl="1"/>
            <a:r>
              <a:rPr lang="en-CA" dirty="0"/>
              <a:t>Unit 5: Collaboration and knowledge exchange</a:t>
            </a:r>
          </a:p>
          <a:p>
            <a:pPr lvl="1"/>
            <a:r>
              <a:rPr lang="en-CA" dirty="0"/>
              <a:t>Unit 6: Harvesting and capturing knowledge</a:t>
            </a:r>
          </a:p>
          <a:p>
            <a:pPr lvl="1"/>
            <a:r>
              <a:rPr lang="en-CA" dirty="0"/>
              <a:t>Unit 7: Emerging KM issues </a:t>
            </a:r>
          </a:p>
          <a:p>
            <a:pPr lvl="1"/>
            <a:r>
              <a:rPr lang="en-CA" dirty="0"/>
              <a:t>Unit 8: The way forward in KM</a:t>
            </a:r>
          </a:p>
          <a:p>
            <a:pPr lvl="1"/>
            <a:endParaRPr lang="en-CA" dirty="0"/>
          </a:p>
        </p:txBody>
      </p:sp>
    </p:spTree>
    <p:extLst>
      <p:ext uri="{BB962C8B-B14F-4D97-AF65-F5344CB8AC3E}">
        <p14:creationId xmlns:p14="http://schemas.microsoft.com/office/powerpoint/2010/main" val="2761101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Introduction to KM</a:t>
            </a:r>
          </a:p>
        </p:txBody>
      </p:sp>
      <p:sp>
        <p:nvSpPr>
          <p:cNvPr id="3" name="Content Placeholder 2"/>
          <p:cNvSpPr>
            <a:spLocks noGrp="1"/>
          </p:cNvSpPr>
          <p:nvPr>
            <p:ph idx="1"/>
          </p:nvPr>
        </p:nvSpPr>
        <p:spPr>
          <a:xfrm>
            <a:off x="1403648" y="1412776"/>
            <a:ext cx="7530040" cy="4835624"/>
          </a:xfrm>
        </p:spPr>
        <p:txBody>
          <a:bodyPr>
            <a:normAutofit fontScale="92500" lnSpcReduction="20000"/>
          </a:bodyPr>
          <a:lstStyle/>
          <a:p>
            <a:r>
              <a:rPr lang="en-CA" dirty="0"/>
              <a:t>What is KM/why KM is important</a:t>
            </a:r>
          </a:p>
          <a:p>
            <a:r>
              <a:rPr lang="en-CA" dirty="0"/>
              <a:t>Information age</a:t>
            </a:r>
          </a:p>
          <a:p>
            <a:r>
              <a:rPr lang="en-CA" dirty="0"/>
              <a:t>Being a “Knowledge worker”</a:t>
            </a:r>
          </a:p>
          <a:p>
            <a:r>
              <a:rPr lang="en-CA" dirty="0"/>
              <a:t>Data, information and knowledge</a:t>
            </a:r>
          </a:p>
          <a:p>
            <a:r>
              <a:rPr lang="en-CA" dirty="0"/>
              <a:t>Nature of tacit/explicit knowledge and multiple knowledge</a:t>
            </a:r>
          </a:p>
          <a:p>
            <a:r>
              <a:rPr lang="en-CA" dirty="0"/>
              <a:t>Elements of KM</a:t>
            </a:r>
          </a:p>
          <a:p>
            <a:r>
              <a:rPr lang="en-CA" dirty="0"/>
              <a:t>KM cycle</a:t>
            </a:r>
          </a:p>
          <a:p>
            <a:r>
              <a:rPr lang="en-CA" dirty="0"/>
              <a:t>Examples of KM frameworks</a:t>
            </a:r>
          </a:p>
          <a:p>
            <a:r>
              <a:rPr lang="en-CA" dirty="0"/>
              <a:t>KM in ARD and development aid</a:t>
            </a:r>
          </a:p>
          <a:p>
            <a:r>
              <a:rPr lang="en-CA" dirty="0"/>
              <a:t>Personal Knowledge Management</a:t>
            </a:r>
          </a:p>
        </p:txBody>
      </p:sp>
    </p:spTree>
    <p:extLst>
      <p:ext uri="{BB962C8B-B14F-4D97-AF65-F5344CB8AC3E}">
        <p14:creationId xmlns:p14="http://schemas.microsoft.com/office/powerpoint/2010/main" val="979340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What is Knowledge Management?</a:t>
            </a:r>
          </a:p>
        </p:txBody>
      </p:sp>
      <p:sp>
        <p:nvSpPr>
          <p:cNvPr id="3" name="Content Placeholder 2"/>
          <p:cNvSpPr>
            <a:spLocks noGrp="1"/>
          </p:cNvSpPr>
          <p:nvPr>
            <p:ph idx="1"/>
          </p:nvPr>
        </p:nvSpPr>
        <p:spPr>
          <a:xfrm>
            <a:off x="1435608" y="1484784"/>
            <a:ext cx="7312856" cy="4763616"/>
          </a:xfrm>
        </p:spPr>
        <p:txBody>
          <a:bodyPr>
            <a:normAutofit/>
          </a:bodyPr>
          <a:lstStyle/>
          <a:p>
            <a:r>
              <a:rPr lang="en-CA" dirty="0"/>
              <a:t>Proposed definition:</a:t>
            </a:r>
          </a:p>
          <a:p>
            <a:pPr marL="82296" indent="0">
              <a:buNone/>
            </a:pPr>
            <a:endParaRPr lang="en-CA" dirty="0"/>
          </a:p>
          <a:p>
            <a:pPr marL="82296" indent="0" algn="ctr">
              <a:buNone/>
            </a:pPr>
            <a:r>
              <a:rPr lang="en-CA" dirty="0"/>
              <a:t>KM is the discipline of enabling individuals, teams and entire organisations to collectively and systematically create, harvest, share and apply knowledge, in order to better achieve their objectives, improve their practices and learn from what they do.</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0272" y="1428750"/>
            <a:ext cx="1332359" cy="12034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6447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Why KM is important</a:t>
            </a:r>
          </a:p>
        </p:txBody>
      </p:sp>
      <p:sp>
        <p:nvSpPr>
          <p:cNvPr id="3" name="Content Placeholder 2"/>
          <p:cNvSpPr>
            <a:spLocks noGrp="1"/>
          </p:cNvSpPr>
          <p:nvPr>
            <p:ph idx="1"/>
          </p:nvPr>
        </p:nvSpPr>
        <p:spPr>
          <a:xfrm>
            <a:off x="1435608" y="1916832"/>
            <a:ext cx="6880808" cy="4680520"/>
          </a:xfrm>
        </p:spPr>
        <p:txBody>
          <a:bodyPr>
            <a:normAutofit fontScale="85000" lnSpcReduction="20000"/>
          </a:bodyPr>
          <a:lstStyle/>
          <a:p>
            <a:r>
              <a:rPr lang="en-CA" dirty="0"/>
              <a:t>Improves the ability of individuals and organisations to solve problems better, adapt, evolve to meet changing requirements, and survive disruptive changes</a:t>
            </a:r>
          </a:p>
          <a:p>
            <a:r>
              <a:rPr lang="en-CA" dirty="0"/>
              <a:t>KM approaches can help communities to generate, access, share and employ knowledge to get their collective voices heard</a:t>
            </a:r>
          </a:p>
          <a:p>
            <a:r>
              <a:rPr lang="en-CA" dirty="0"/>
              <a:t>KM is also ultimately linked to longer-term development goals which seek to empower communities in developing and transition countries to participate effectively in development processes</a:t>
            </a:r>
          </a:p>
          <a:p>
            <a:endParaRPr lang="en-CA"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5351" y="551517"/>
            <a:ext cx="1403113" cy="11845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7717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Information Age</a:t>
            </a:r>
          </a:p>
        </p:txBody>
      </p:sp>
      <p:sp>
        <p:nvSpPr>
          <p:cNvPr id="3" name="Content Placeholder 2"/>
          <p:cNvSpPr>
            <a:spLocks noGrp="1"/>
          </p:cNvSpPr>
          <p:nvPr>
            <p:ph idx="1"/>
          </p:nvPr>
        </p:nvSpPr>
        <p:spPr>
          <a:xfrm>
            <a:off x="1435608" y="1447800"/>
            <a:ext cx="5080608" cy="4800600"/>
          </a:xfrm>
        </p:spPr>
        <p:txBody>
          <a:bodyPr/>
          <a:lstStyle/>
          <a:p>
            <a:r>
              <a:rPr lang="en-IN" dirty="0"/>
              <a:t>Globalization of economy</a:t>
            </a:r>
          </a:p>
          <a:p>
            <a:r>
              <a:rPr lang="en-IN" dirty="0"/>
              <a:t>Digital world</a:t>
            </a:r>
          </a:p>
          <a:p>
            <a:r>
              <a:rPr lang="en-IN" dirty="0"/>
              <a:t>Rapid technological changes</a:t>
            </a:r>
          </a:p>
          <a:p>
            <a:r>
              <a:rPr lang="en-CA" dirty="0"/>
              <a:t>Work is more information and knowledge intensive and less labour-intensive</a:t>
            </a:r>
          </a:p>
          <a:p>
            <a:r>
              <a:rPr lang="en-CA" dirty="0"/>
              <a:t>Laid foundation for KM as a discipline in the 1990s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2598322"/>
            <a:ext cx="1905000" cy="2085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532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The “Knowledge Worker”</a:t>
            </a:r>
          </a:p>
        </p:txBody>
      </p:sp>
      <p:sp>
        <p:nvSpPr>
          <p:cNvPr id="3" name="Content Placeholder 2"/>
          <p:cNvSpPr>
            <a:spLocks noGrp="1"/>
          </p:cNvSpPr>
          <p:nvPr>
            <p:ph idx="1"/>
          </p:nvPr>
        </p:nvSpPr>
        <p:spPr>
          <a:xfrm>
            <a:off x="1403648" y="1844824"/>
            <a:ext cx="5904656" cy="4800600"/>
          </a:xfrm>
        </p:spPr>
        <p:txBody>
          <a:bodyPr>
            <a:normAutofit fontScale="92500" lnSpcReduction="20000"/>
          </a:bodyPr>
          <a:lstStyle/>
          <a:p>
            <a:r>
              <a:rPr lang="en-IN" dirty="0"/>
              <a:t>Main capital is knowledge</a:t>
            </a:r>
          </a:p>
          <a:p>
            <a:r>
              <a:rPr lang="en-CA" dirty="0"/>
              <a:t>“Non-routine" problem solving that requires a combination of convergent, divergent and creative thinking</a:t>
            </a:r>
          </a:p>
          <a:p>
            <a:r>
              <a:rPr lang="en-IN" dirty="0"/>
              <a:t>Typology: "controller, helper, learner, linker, networker, organizer, retriever, sharer, solver, and tracker“</a:t>
            </a:r>
          </a:p>
          <a:p>
            <a:r>
              <a:rPr lang="en-IN" dirty="0"/>
              <a:t>Constant change, complexity, overwork</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1340768"/>
            <a:ext cx="1388740" cy="1388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94794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5687</TotalTime>
  <Words>2801</Words>
  <Application>Microsoft Office PowerPoint</Application>
  <PresentationFormat>On-screen Show (4:3)</PresentationFormat>
  <Paragraphs>269</Paragraphs>
  <Slides>35</Slides>
  <Notes>29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0</vt:i4>
      </vt:variant>
      <vt:variant>
        <vt:lpstr>Slide Titles</vt:lpstr>
      </vt:variant>
      <vt:variant>
        <vt:i4>35</vt:i4>
      </vt:variant>
    </vt:vector>
  </HeadingPairs>
  <TitlesOfParts>
    <vt:vector size="41" baseType="lpstr">
      <vt:lpstr>Arial</vt:lpstr>
      <vt:lpstr>Calibri</vt:lpstr>
      <vt:lpstr>Gill Sans MT</vt:lpstr>
      <vt:lpstr>Verdana</vt:lpstr>
      <vt:lpstr>Wingdings 2</vt:lpstr>
      <vt:lpstr>Solstice</vt:lpstr>
      <vt:lpstr>Introduction to Knowledge Management</vt:lpstr>
      <vt:lpstr>Introduction to curriculum</vt:lpstr>
      <vt:lpstr>Curriculum content</vt:lpstr>
      <vt:lpstr>Curriculum content</vt:lpstr>
      <vt:lpstr>Introduction to KM</vt:lpstr>
      <vt:lpstr>What is Knowledge Management?</vt:lpstr>
      <vt:lpstr>Why KM is important</vt:lpstr>
      <vt:lpstr>Information Age</vt:lpstr>
      <vt:lpstr>The “Knowledge Worker”</vt:lpstr>
      <vt:lpstr>Data, Information, Knowledge</vt:lpstr>
      <vt:lpstr>Nature of Knowledge - Tacit</vt:lpstr>
      <vt:lpstr>Nature of Knowledge - Explicit</vt:lpstr>
      <vt:lpstr>Tacit vs. Explicit Knowledge</vt:lpstr>
      <vt:lpstr>Questions? Comments?</vt:lpstr>
      <vt:lpstr>Multiple knowledge</vt:lpstr>
      <vt:lpstr>Elements of KM</vt:lpstr>
      <vt:lpstr>Knowledge Management Cycle </vt:lpstr>
      <vt:lpstr>USAID’s KM framework</vt:lpstr>
      <vt:lpstr>CTA’s KM framework</vt:lpstr>
      <vt:lpstr>IFAD’s KM framework</vt:lpstr>
      <vt:lpstr>KM roles in organisations</vt:lpstr>
      <vt:lpstr>Questions? Comments?</vt:lpstr>
      <vt:lpstr>Importance of KM in ARD</vt:lpstr>
      <vt:lpstr>Importance of KM in ARD</vt:lpstr>
      <vt:lpstr>KM in international development</vt:lpstr>
      <vt:lpstr>International development/ARD in a complex world</vt:lpstr>
      <vt:lpstr>Finding the right balance</vt:lpstr>
      <vt:lpstr>Relationship to KM</vt:lpstr>
      <vt:lpstr>Questions? Comments?</vt:lpstr>
      <vt:lpstr>Personal Knowledge Management</vt:lpstr>
      <vt:lpstr>Skills associated with PKM</vt:lpstr>
      <vt:lpstr>What PKM can look like</vt:lpstr>
      <vt:lpstr>Questions? Comments?</vt:lpstr>
      <vt:lpstr>Group work – my role in KM</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Knowledge Management (KM)</dc:title>
  <dc:creator>lucie</dc:creator>
  <cp:lastModifiedBy>Ballantyne, Peter (ILRI)</cp:lastModifiedBy>
  <cp:revision>252</cp:revision>
  <dcterms:created xsi:type="dcterms:W3CDTF">2014-09-03T09:12:35Z</dcterms:created>
  <dcterms:modified xsi:type="dcterms:W3CDTF">2019-07-16T07:54:08Z</dcterms:modified>
</cp:coreProperties>
</file>