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Masters/slideMaster7.xml" ContentType="application/vnd.openxmlformats-officedocument.presentationml.slideMaster+xml"/>
  <Override PartName="/ppt/slideMasters/slideMaster8.xml" ContentType="application/vnd.openxmlformats-officedocument.presentationml.slideMaster+xml"/>
  <Override PartName="/ppt/slideMasters/slideMaster9.xml" ContentType="application/vnd.openxmlformats-officedocument.presentationml.slideMaster+xml"/>
  <Override PartName="/ppt/slideMasters/slideMaster10.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theme/theme2.xml" ContentType="application/vnd.openxmlformats-officedocument.theme+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theme/theme3.xml" ContentType="application/vnd.openxmlformats-officedocument.theme+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theme/theme4.xml" ContentType="application/vnd.openxmlformats-officedocument.theme+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theme/theme5.xml" ContentType="application/vnd.openxmlformats-officedocument.theme+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theme/theme6.xml" ContentType="application/vnd.openxmlformats-officedocument.theme+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theme/theme7.xml" ContentType="application/vnd.openxmlformats-officedocument.theme+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theme/theme8.xml" ContentType="application/vnd.openxmlformats-officedocument.theme+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theme/theme9.xml" ContentType="application/vnd.openxmlformats-officedocument.theme+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theme/theme10.xml" ContentType="application/vnd.openxmlformats-officedocument.theme+xml"/>
  <Override PartName="/ppt/theme/theme11.xml" ContentType="application/vnd.openxmlformats-officedocument.theme+xml"/>
  <Override PartName="/ppt/theme/theme1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notesSlides/notesSlide5.xml" ContentType="application/vnd.openxmlformats-officedocument.presentationml.notesSlide+xml"/>
  <Override PartName="/ppt/notesSlides/notesSlide6.xml" ContentType="application/vnd.openxmlformats-officedocument.presentationml.notesSl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theme/themeOverride1.xml" ContentType="application/vnd.openxmlformats-officedocument.themeOverr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theme/themeOverride2.xml" ContentType="application/vnd.openxmlformats-officedocument.themeOverrid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theme/themeOverride3.xml" ContentType="application/vnd.openxmlformats-officedocument.themeOverrid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theme/themeOverride4.xml" ContentType="application/vnd.openxmlformats-officedocument.themeOverrid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theme/themeOverride5.xml" ContentType="application/vnd.openxmlformats-officedocument.themeOverrid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theme/themeOverride6.xml" ContentType="application/vnd.openxmlformats-officedocument.themeOverr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58" r:id="rId4"/>
    <p:sldMasterId id="2147485676" r:id="rId5"/>
    <p:sldMasterId id="2147485696" r:id="rId6"/>
    <p:sldMasterId id="2147485717" r:id="rId7"/>
    <p:sldMasterId id="2147485743" r:id="rId8"/>
    <p:sldMasterId id="2147485806" r:id="rId9"/>
    <p:sldMasterId id="2147485826" r:id="rId10"/>
    <p:sldMasterId id="2147485837" r:id="rId11"/>
    <p:sldMasterId id="2147485854" r:id="rId12"/>
    <p:sldMasterId id="2147485883" r:id="rId13"/>
  </p:sldMasterIdLst>
  <p:notesMasterIdLst>
    <p:notesMasterId r:id="rId49"/>
  </p:notesMasterIdLst>
  <p:handoutMasterIdLst>
    <p:handoutMasterId r:id="rId50"/>
  </p:handoutMasterIdLst>
  <p:sldIdLst>
    <p:sldId id="698" r:id="rId14"/>
    <p:sldId id="2146847554" r:id="rId15"/>
    <p:sldId id="2146847626" r:id="rId16"/>
    <p:sldId id="2146847591" r:id="rId17"/>
    <p:sldId id="2146847571" r:id="rId18"/>
    <p:sldId id="2146847593" r:id="rId19"/>
    <p:sldId id="2146847595" r:id="rId20"/>
    <p:sldId id="2146847637" r:id="rId21"/>
    <p:sldId id="2146847596" r:id="rId22"/>
    <p:sldId id="2146847565" r:id="rId23"/>
    <p:sldId id="2146847598" r:id="rId24"/>
    <p:sldId id="2146847599" r:id="rId25"/>
    <p:sldId id="2146847600" r:id="rId26"/>
    <p:sldId id="2146847601" r:id="rId27"/>
    <p:sldId id="2146847588" r:id="rId28"/>
    <p:sldId id="2146847603" r:id="rId29"/>
    <p:sldId id="2146847604" r:id="rId30"/>
    <p:sldId id="2146847629" r:id="rId31"/>
    <p:sldId id="2146847605" r:id="rId32"/>
    <p:sldId id="2146847606" r:id="rId33"/>
    <p:sldId id="2146847607" r:id="rId34"/>
    <p:sldId id="2146847608" r:id="rId35"/>
    <p:sldId id="2146847609" r:id="rId36"/>
    <p:sldId id="2146847632" r:id="rId37"/>
    <p:sldId id="2146847638" r:id="rId38"/>
    <p:sldId id="2146847563" r:id="rId39"/>
    <p:sldId id="2146847614" r:id="rId40"/>
    <p:sldId id="2146847616" r:id="rId41"/>
    <p:sldId id="2146847618" r:id="rId42"/>
    <p:sldId id="2146847642" r:id="rId43"/>
    <p:sldId id="2146847621" r:id="rId44"/>
    <p:sldId id="2146847643" r:id="rId45"/>
    <p:sldId id="2146847562" r:id="rId46"/>
    <p:sldId id="2146847622" r:id="rId47"/>
    <p:sldId id="2146847644" r:id="rId48"/>
  </p:sldIdLst>
  <p:sldSz cx="12192000" cy="6858000"/>
  <p:notesSz cx="6669088" cy="9926638"/>
  <p:defaultTextStyle>
    <a:defPPr>
      <a:defRPr lang="en-US"/>
    </a:defPPr>
    <a:lvl1pPr algn="l" rtl="0" fontAlgn="base">
      <a:spcBef>
        <a:spcPct val="0"/>
      </a:spcBef>
      <a:spcAft>
        <a:spcPct val="0"/>
      </a:spcAft>
      <a:defRPr kern="1200">
        <a:solidFill>
          <a:schemeClr val="tx1"/>
        </a:solidFill>
        <a:latin typeface="Arial" charset="0"/>
        <a:ea typeface="MS PGothic" pitchFamily="34" charset="-128"/>
        <a:cs typeface="+mn-cs"/>
      </a:defRPr>
    </a:lvl1pPr>
    <a:lvl2pPr marL="457200" algn="l" rtl="0" fontAlgn="base">
      <a:spcBef>
        <a:spcPct val="0"/>
      </a:spcBef>
      <a:spcAft>
        <a:spcPct val="0"/>
      </a:spcAft>
      <a:defRPr kern="1200">
        <a:solidFill>
          <a:schemeClr val="tx1"/>
        </a:solidFill>
        <a:latin typeface="Arial" charset="0"/>
        <a:ea typeface="MS PGothic" pitchFamily="34" charset="-128"/>
        <a:cs typeface="+mn-cs"/>
      </a:defRPr>
    </a:lvl2pPr>
    <a:lvl3pPr marL="914400" algn="l" rtl="0" fontAlgn="base">
      <a:spcBef>
        <a:spcPct val="0"/>
      </a:spcBef>
      <a:spcAft>
        <a:spcPct val="0"/>
      </a:spcAft>
      <a:defRPr kern="1200">
        <a:solidFill>
          <a:schemeClr val="tx1"/>
        </a:solidFill>
        <a:latin typeface="Arial" charset="0"/>
        <a:ea typeface="MS PGothic" pitchFamily="34" charset="-128"/>
        <a:cs typeface="+mn-cs"/>
      </a:defRPr>
    </a:lvl3pPr>
    <a:lvl4pPr marL="1371600" algn="l" rtl="0" fontAlgn="base">
      <a:spcBef>
        <a:spcPct val="0"/>
      </a:spcBef>
      <a:spcAft>
        <a:spcPct val="0"/>
      </a:spcAft>
      <a:defRPr kern="1200">
        <a:solidFill>
          <a:schemeClr val="tx1"/>
        </a:solidFill>
        <a:latin typeface="Arial" charset="0"/>
        <a:ea typeface="MS PGothic" pitchFamily="34" charset="-128"/>
        <a:cs typeface="+mn-cs"/>
      </a:defRPr>
    </a:lvl4pPr>
    <a:lvl5pPr marL="1828800" algn="l" rtl="0" fontAlgn="base">
      <a:spcBef>
        <a:spcPct val="0"/>
      </a:spcBef>
      <a:spcAft>
        <a:spcPct val="0"/>
      </a:spcAft>
      <a:defRPr kern="1200">
        <a:solidFill>
          <a:schemeClr val="tx1"/>
        </a:solidFill>
        <a:latin typeface="Arial" charset="0"/>
        <a:ea typeface="MS PGothic" pitchFamily="34" charset="-128"/>
        <a:cs typeface="+mn-cs"/>
      </a:defRPr>
    </a:lvl5pPr>
    <a:lvl6pPr marL="2286000" algn="l" defTabSz="914400" rtl="0" eaLnBrk="1" latinLnBrk="0" hangingPunct="1">
      <a:defRPr kern="1200">
        <a:solidFill>
          <a:schemeClr val="tx1"/>
        </a:solidFill>
        <a:latin typeface="Arial" charset="0"/>
        <a:ea typeface="MS PGothic" pitchFamily="34" charset="-128"/>
        <a:cs typeface="+mn-cs"/>
      </a:defRPr>
    </a:lvl6pPr>
    <a:lvl7pPr marL="2743200" algn="l" defTabSz="914400" rtl="0" eaLnBrk="1" latinLnBrk="0" hangingPunct="1">
      <a:defRPr kern="1200">
        <a:solidFill>
          <a:schemeClr val="tx1"/>
        </a:solidFill>
        <a:latin typeface="Arial" charset="0"/>
        <a:ea typeface="MS PGothic" pitchFamily="34" charset="-128"/>
        <a:cs typeface="+mn-cs"/>
      </a:defRPr>
    </a:lvl7pPr>
    <a:lvl8pPr marL="3200400" algn="l" defTabSz="914400" rtl="0" eaLnBrk="1" latinLnBrk="0" hangingPunct="1">
      <a:defRPr kern="1200">
        <a:solidFill>
          <a:schemeClr val="tx1"/>
        </a:solidFill>
        <a:latin typeface="Arial" charset="0"/>
        <a:ea typeface="MS PGothic" pitchFamily="34" charset="-128"/>
        <a:cs typeface="+mn-cs"/>
      </a:defRPr>
    </a:lvl8pPr>
    <a:lvl9pPr marL="3657600" algn="l" defTabSz="914400" rtl="0" eaLnBrk="1" latinLnBrk="0" hangingPunct="1">
      <a:defRPr kern="1200">
        <a:solidFill>
          <a:schemeClr val="tx1"/>
        </a:solidFill>
        <a:latin typeface="Arial" charset="0"/>
        <a:ea typeface="MS PGothic" pitchFamily="34" charset="-128"/>
        <a:cs typeface="+mn-cs"/>
      </a:defRPr>
    </a:lvl9pPr>
  </p:defaultTextStyle>
  <p:extLst>
    <p:ext uri="{521415D9-36F7-43E2-AB2F-B90AF26B5E84}">
      <p14:sectionLst xmlns:p14="http://schemas.microsoft.com/office/powerpoint/2010/main">
        <p14:section name="Default Section" id="{498B5235-128B-4325-B98C-EADBDFED3681}">
          <p14:sldIdLst>
            <p14:sldId id="698"/>
            <p14:sldId id="2146847554"/>
            <p14:sldId id="2146847626"/>
            <p14:sldId id="2146847591"/>
            <p14:sldId id="2146847571"/>
            <p14:sldId id="2146847593"/>
            <p14:sldId id="2146847595"/>
            <p14:sldId id="2146847637"/>
            <p14:sldId id="2146847596"/>
            <p14:sldId id="2146847565"/>
            <p14:sldId id="2146847598"/>
            <p14:sldId id="2146847599"/>
            <p14:sldId id="2146847600"/>
            <p14:sldId id="2146847601"/>
            <p14:sldId id="2146847588"/>
            <p14:sldId id="2146847603"/>
            <p14:sldId id="2146847604"/>
            <p14:sldId id="2146847629"/>
            <p14:sldId id="2146847605"/>
            <p14:sldId id="2146847606"/>
            <p14:sldId id="2146847607"/>
            <p14:sldId id="2146847608"/>
            <p14:sldId id="2146847609"/>
            <p14:sldId id="2146847632"/>
            <p14:sldId id="2146847638"/>
            <p14:sldId id="2146847563"/>
            <p14:sldId id="2146847614"/>
            <p14:sldId id="2146847616"/>
            <p14:sldId id="2146847618"/>
            <p14:sldId id="2146847642"/>
            <p14:sldId id="2146847621"/>
            <p14:sldId id="2146847643"/>
            <p14:sldId id="2146847562"/>
            <p14:sldId id="2146847622"/>
            <p14:sldId id="2146847644"/>
          </p14:sldIdLst>
        </p14:section>
        <p14:section name="OLD SLIDES" id="{9485992B-E0FB-2247-B9E3-BDA53EB43333}">
          <p14:sldIdLst/>
        </p14:section>
      </p14:sectionLst>
    </p:ext>
    <p:ext uri="{EFAFB233-063F-42B5-8137-9DF3F51BA10A}">
      <p15:sldGuideLst xmlns:p15="http://schemas.microsoft.com/office/powerpoint/2012/main">
        <p15:guide id="1" orient="horz" pos="2136"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774D673F-D0FC-EEE5-81D6-33DCA752032A}" name="MacMillan, Susan (ILRI)" initials="MS(" userId="S::s.macmillan@cgiar.org::20f8f59c-9090-43a3-b278-abf2acc9f50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Ballantyne, Peter (ILRI)" initials="BP(" lastIdx="13" clrIdx="0">
    <p:extLst>
      <p:ext uri="{19B8F6BF-5375-455C-9EA6-DF929625EA0E}">
        <p15:presenceInfo xmlns:p15="http://schemas.microsoft.com/office/powerpoint/2012/main" userId="Ballantyne, Peter (ILRI)" providerId="None"/>
      </p:ext>
    </p:extLst>
  </p:cmAuthor>
  <p:cmAuthor id="2" name="LeBorgne, Ewen" initials="LE" lastIdx="20" clrIdx="1">
    <p:extLst>
      <p:ext uri="{19B8F6BF-5375-455C-9EA6-DF929625EA0E}">
        <p15:presenceInfo xmlns:p15="http://schemas.microsoft.com/office/powerpoint/2012/main" userId="S::e.leborgne@kit.nl::ed7cbc26-725c-4e1a-96d4-4ae2d66770a1" providerId="AD"/>
      </p:ext>
    </p:extLst>
  </p:cmAuthor>
  <p:cmAuthor id="3" name="Hack, Bernhard (ILRI)" initials="H(" lastIdx="6" clrIdx="2">
    <p:extLst>
      <p:ext uri="{19B8F6BF-5375-455C-9EA6-DF929625EA0E}">
        <p15:presenceInfo xmlns:p15="http://schemas.microsoft.com/office/powerpoint/2012/main" userId="S::b.hack@cgiar.org::e5105227-e1c2-48aa-b150-5200ebd256bb" providerId="AD"/>
      </p:ext>
    </p:extLst>
  </p:cmAuthor>
  <p:cmAuthor id="4" name="Victor, Michael (ILRI)" initials="VM(" lastIdx="5" clrIdx="3">
    <p:extLst>
      <p:ext uri="{19B8F6BF-5375-455C-9EA6-DF929625EA0E}">
        <p15:presenceInfo xmlns:p15="http://schemas.microsoft.com/office/powerpoint/2012/main" userId="S::m.victor@cgiar.org::af8add4c-3c79-493c-a651-bbc22d3c44f0" providerId="AD"/>
      </p:ext>
    </p:extLst>
  </p:cmAuthor>
  <p:cmAuthor id="5" name="Ferrari, Mireille (ILRI)" initials="FM(" lastIdx="1" clrIdx="4">
    <p:extLst>
      <p:ext uri="{19B8F6BF-5375-455C-9EA6-DF929625EA0E}">
        <p15:presenceInfo xmlns:p15="http://schemas.microsoft.com/office/powerpoint/2012/main" userId="S::m.ferrari@cgiar.org::31118f18-7866-42ac-b58b-baa91ec0875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1100"/>
    <a:srgbClr val="92D050"/>
    <a:srgbClr val="245529"/>
    <a:srgbClr val="32553B"/>
    <a:srgbClr val="429F4F"/>
    <a:srgbClr val="27551E"/>
    <a:srgbClr val="005500"/>
    <a:srgbClr val="365511"/>
    <a:srgbClr val="267231"/>
    <a:srgbClr val="DFE24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E3FDE45-AF77-4B5C-9715-49D594BDF05E}" styleName="Light Style 1 - Accent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130"/>
    <p:restoredTop sz="77285" autoAdjust="0"/>
  </p:normalViewPr>
  <p:slideViewPr>
    <p:cSldViewPr snapToGrid="0">
      <p:cViewPr varScale="1">
        <p:scale>
          <a:sx n="61" d="100"/>
          <a:sy n="61" d="100"/>
        </p:scale>
        <p:origin x="1471" y="29"/>
      </p:cViewPr>
      <p:guideLst>
        <p:guide orient="horz" pos="2136"/>
        <p:guide pos="3840"/>
      </p:guideLst>
    </p:cSldViewPr>
  </p:slideViewPr>
  <p:notesTextViewPr>
    <p:cViewPr>
      <p:scale>
        <a:sx n="1" d="1"/>
        <a:sy n="1" d="1"/>
      </p:scale>
      <p:origin x="0" y="0"/>
    </p:cViewPr>
  </p:notesTextViewPr>
  <p:sorterViewPr>
    <p:cViewPr>
      <p:scale>
        <a:sx n="83" d="100"/>
        <a:sy n="83" d="100"/>
      </p:scale>
      <p:origin x="0" y="-5225"/>
    </p:cViewPr>
  </p:sorter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0.xml"/><Relationship Id="rId18" Type="http://schemas.openxmlformats.org/officeDocument/2006/relationships/slide" Target="slides/slide5.xml"/><Relationship Id="rId26" Type="http://schemas.openxmlformats.org/officeDocument/2006/relationships/slide" Target="slides/slide13.xml"/><Relationship Id="rId39" Type="http://schemas.openxmlformats.org/officeDocument/2006/relationships/slide" Target="slides/slide26.xml"/><Relationship Id="rId21" Type="http://schemas.openxmlformats.org/officeDocument/2006/relationships/slide" Target="slides/slide8.xml"/><Relationship Id="rId34" Type="http://schemas.openxmlformats.org/officeDocument/2006/relationships/slide" Target="slides/slide21.xml"/><Relationship Id="rId42" Type="http://schemas.openxmlformats.org/officeDocument/2006/relationships/slide" Target="slides/slide29.xml"/><Relationship Id="rId47" Type="http://schemas.openxmlformats.org/officeDocument/2006/relationships/slide" Target="slides/slide34.xml"/><Relationship Id="rId50" Type="http://schemas.openxmlformats.org/officeDocument/2006/relationships/handoutMaster" Target="handoutMasters/handoutMaster1.xml"/><Relationship Id="rId55" Type="http://schemas.openxmlformats.org/officeDocument/2006/relationships/tableStyles" Target="tableStyles.xml"/><Relationship Id="rId7" Type="http://schemas.openxmlformats.org/officeDocument/2006/relationships/slideMaster" Target="slideMasters/slideMaster4.xml"/><Relationship Id="rId2" Type="http://schemas.openxmlformats.org/officeDocument/2006/relationships/customXml" Target="../customXml/item2.xml"/><Relationship Id="rId16" Type="http://schemas.openxmlformats.org/officeDocument/2006/relationships/slide" Target="slides/slide3.xml"/><Relationship Id="rId29" Type="http://schemas.openxmlformats.org/officeDocument/2006/relationships/slide" Target="slides/slide16.xml"/><Relationship Id="rId11" Type="http://schemas.openxmlformats.org/officeDocument/2006/relationships/slideMaster" Target="slideMasters/slideMaster8.xml"/><Relationship Id="rId24" Type="http://schemas.openxmlformats.org/officeDocument/2006/relationships/slide" Target="slides/slide11.xml"/><Relationship Id="rId32" Type="http://schemas.openxmlformats.org/officeDocument/2006/relationships/slide" Target="slides/slide19.xml"/><Relationship Id="rId37" Type="http://schemas.openxmlformats.org/officeDocument/2006/relationships/slide" Target="slides/slide24.xml"/><Relationship Id="rId40" Type="http://schemas.openxmlformats.org/officeDocument/2006/relationships/slide" Target="slides/slide27.xml"/><Relationship Id="rId45" Type="http://schemas.openxmlformats.org/officeDocument/2006/relationships/slide" Target="slides/slide32.xml"/><Relationship Id="rId53" Type="http://schemas.openxmlformats.org/officeDocument/2006/relationships/viewProps" Target="viewProps.xml"/><Relationship Id="rId5" Type="http://schemas.openxmlformats.org/officeDocument/2006/relationships/slideMaster" Target="slideMasters/slideMaster2.xml"/><Relationship Id="rId10" Type="http://schemas.openxmlformats.org/officeDocument/2006/relationships/slideMaster" Target="slideMasters/slideMaster7.xml"/><Relationship Id="rId19" Type="http://schemas.openxmlformats.org/officeDocument/2006/relationships/slide" Target="slides/slide6.xml"/><Relationship Id="rId31" Type="http://schemas.openxmlformats.org/officeDocument/2006/relationships/slide" Target="slides/slide18.xml"/><Relationship Id="rId44" Type="http://schemas.openxmlformats.org/officeDocument/2006/relationships/slide" Target="slides/slide31.xml"/><Relationship Id="rId52"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Master" Target="slideMasters/slideMaster6.xml"/><Relationship Id="rId14" Type="http://schemas.openxmlformats.org/officeDocument/2006/relationships/slide" Target="slides/slide1.xml"/><Relationship Id="rId22" Type="http://schemas.openxmlformats.org/officeDocument/2006/relationships/slide" Target="slides/slide9.xml"/><Relationship Id="rId27" Type="http://schemas.openxmlformats.org/officeDocument/2006/relationships/slide" Target="slides/slide14.xml"/><Relationship Id="rId30" Type="http://schemas.openxmlformats.org/officeDocument/2006/relationships/slide" Target="slides/slide17.xml"/><Relationship Id="rId35" Type="http://schemas.openxmlformats.org/officeDocument/2006/relationships/slide" Target="slides/slide22.xml"/><Relationship Id="rId43" Type="http://schemas.openxmlformats.org/officeDocument/2006/relationships/slide" Target="slides/slide30.xml"/><Relationship Id="rId48" Type="http://schemas.openxmlformats.org/officeDocument/2006/relationships/slide" Target="slides/slide35.xml"/><Relationship Id="rId56" Type="http://schemas.microsoft.com/office/2018/10/relationships/authors" Target="authors.xml"/><Relationship Id="rId8" Type="http://schemas.openxmlformats.org/officeDocument/2006/relationships/slideMaster" Target="slideMasters/slideMaster5.xml"/><Relationship Id="rId51" Type="http://schemas.openxmlformats.org/officeDocument/2006/relationships/commentAuthors" Target="commentAuthors.xml"/><Relationship Id="rId3" Type="http://schemas.openxmlformats.org/officeDocument/2006/relationships/customXml" Target="../customXml/item3.xml"/><Relationship Id="rId12" Type="http://schemas.openxmlformats.org/officeDocument/2006/relationships/slideMaster" Target="slideMasters/slideMaster9.xml"/><Relationship Id="rId17" Type="http://schemas.openxmlformats.org/officeDocument/2006/relationships/slide" Target="slides/slide4.xml"/><Relationship Id="rId25" Type="http://schemas.openxmlformats.org/officeDocument/2006/relationships/slide" Target="slides/slide12.xml"/><Relationship Id="rId33" Type="http://schemas.openxmlformats.org/officeDocument/2006/relationships/slide" Target="slides/slide20.xml"/><Relationship Id="rId38" Type="http://schemas.openxmlformats.org/officeDocument/2006/relationships/slide" Target="slides/slide25.xml"/><Relationship Id="rId46" Type="http://schemas.openxmlformats.org/officeDocument/2006/relationships/slide" Target="slides/slide33.xml"/><Relationship Id="rId20" Type="http://schemas.openxmlformats.org/officeDocument/2006/relationships/slide" Target="slides/slide7.xml"/><Relationship Id="rId41" Type="http://schemas.openxmlformats.org/officeDocument/2006/relationships/slide" Target="slides/slide28.xml"/><Relationship Id="rId54"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5" Type="http://schemas.openxmlformats.org/officeDocument/2006/relationships/slide" Target="slides/slide2.xml"/><Relationship Id="rId23" Type="http://schemas.openxmlformats.org/officeDocument/2006/relationships/slide" Target="slides/slide10.xml"/><Relationship Id="rId28" Type="http://schemas.openxmlformats.org/officeDocument/2006/relationships/slide" Target="slides/slide15.xml"/><Relationship Id="rId36" Type="http://schemas.openxmlformats.org/officeDocument/2006/relationships/slide" Target="slides/slide23.xml"/><Relationship Id="rId49" Type="http://schemas.openxmlformats.org/officeDocument/2006/relationships/notesMaster" Target="notesMasters/notesMaster1.xml"/></Relationships>
</file>

<file path=ppt/charts/_rels/chart1.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2.xml"/><Relationship Id="rId1" Type="http://schemas.microsoft.com/office/2011/relationships/chartStyle" Target="style2.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3.xml.rels><?xml version="1.0" encoding="UTF-8" standalone="yes"?>
<Relationships xmlns="http://schemas.openxmlformats.org/package/2006/relationships"><Relationship Id="rId3" Type="http://schemas.openxmlformats.org/officeDocument/2006/relationships/themeOverride" Target="../theme/themeOverride2.xml"/><Relationship Id="rId2" Type="http://schemas.microsoft.com/office/2011/relationships/chartColorStyle" Target="colors3.xml"/><Relationship Id="rId1" Type="http://schemas.microsoft.com/office/2011/relationships/chartStyle" Target="style3.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4.xml.rels><?xml version="1.0" encoding="UTF-8" standalone="yes"?>
<Relationships xmlns="http://schemas.openxmlformats.org/package/2006/relationships"><Relationship Id="rId3" Type="http://schemas.openxmlformats.org/officeDocument/2006/relationships/themeOverride" Target="../theme/themeOverride3.xml"/><Relationship Id="rId2" Type="http://schemas.microsoft.com/office/2011/relationships/chartColorStyle" Target="colors4.xml"/><Relationship Id="rId1" Type="http://schemas.microsoft.com/office/2011/relationships/chartStyle" Target="style4.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5.xml.rels><?xml version="1.0" encoding="UTF-8" standalone="yes"?>
<Relationships xmlns="http://schemas.openxmlformats.org/package/2006/relationships"><Relationship Id="rId3" Type="http://schemas.openxmlformats.org/officeDocument/2006/relationships/themeOverride" Target="../theme/themeOverride4.xml"/><Relationship Id="rId2" Type="http://schemas.microsoft.com/office/2011/relationships/chartColorStyle" Target="colors5.xml"/><Relationship Id="rId1" Type="http://schemas.microsoft.com/office/2011/relationships/chartStyle" Target="style5.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6.xml.rels><?xml version="1.0" encoding="UTF-8" standalone="yes"?>
<Relationships xmlns="http://schemas.openxmlformats.org/package/2006/relationships"><Relationship Id="rId3" Type="http://schemas.openxmlformats.org/officeDocument/2006/relationships/themeOverride" Target="../theme/themeOverride5.xml"/><Relationship Id="rId2" Type="http://schemas.microsoft.com/office/2011/relationships/chartColorStyle" Target="colors6.xml"/><Relationship Id="rId1" Type="http://schemas.microsoft.com/office/2011/relationships/chartStyle" Target="style6.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7.xml.rels><?xml version="1.0" encoding="UTF-8" standalone="yes"?>
<Relationships xmlns="http://schemas.openxmlformats.org/package/2006/relationships"><Relationship Id="rId3" Type="http://schemas.openxmlformats.org/officeDocument/2006/relationships/themeOverride" Target="../theme/themeOverride6.xml"/><Relationship Id="rId2" Type="http://schemas.microsoft.com/office/2011/relationships/chartColorStyle" Target="colors7.xml"/><Relationship Id="rId1" Type="http://schemas.microsoft.com/office/2011/relationships/chartStyle" Target="style7.xml"/><Relationship Id="rId4" Type="http://schemas.openxmlformats.org/officeDocument/2006/relationships/oleObject" Target="file:///C:\Users\starawali\OneDrive%20-%20CGIAR\User\New%202022\Presentations\Copy%20of%20Projected_demand_livestock_and_crops.xlsx" TargetMode="External"/></Relationships>
</file>

<file path=ppt/charts/_rels/chart8.xml.rels><?xml version="1.0" encoding="UTF-8" standalone="yes"?>
<Relationships xmlns="http://schemas.openxmlformats.org/package/2006/relationships"><Relationship Id="rId3" Type="http://schemas.openxmlformats.org/officeDocument/2006/relationships/oleObject" Target="NULL" TargetMode="External"/><Relationship Id="rId2" Type="http://schemas.microsoft.com/office/2011/relationships/chartColorStyle" Target="colors8.xml"/><Relationship Id="rId1" Type="http://schemas.microsoft.com/office/2011/relationships/chartStyle" Target="style8.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strRef>
              <c:f>Sheet1!$B$1</c:f>
              <c:strCache>
                <c:ptCount val="1"/>
                <c:pt idx="0">
                  <c:v>cattle (% world total)</c:v>
                </c:pt>
              </c:strCache>
            </c:strRef>
          </c:tx>
          <c:spPr>
            <a:solidFill>
              <a:schemeClr val="accent1"/>
            </a:solidFill>
            <a:ln>
              <a:noFill/>
            </a:ln>
            <a:effectLst/>
          </c:spPr>
          <c:invertIfNegative val="0"/>
          <c:cat>
            <c:strRef>
              <c:f>Sheet1!$A$2:$A$5</c:f>
              <c:strCache>
                <c:ptCount val="4"/>
                <c:pt idx="0">
                  <c:v>USA</c:v>
                </c:pt>
                <c:pt idx="1">
                  <c:v>EU</c:v>
                </c:pt>
                <c:pt idx="2">
                  <c:v>Brazil</c:v>
                </c:pt>
                <c:pt idx="3">
                  <c:v>Africa</c:v>
                </c:pt>
              </c:strCache>
            </c:strRef>
          </c:cat>
          <c:val>
            <c:numRef>
              <c:f>Sheet1!$B$2:$B$5</c:f>
              <c:numCache>
                <c:formatCode>General</c:formatCode>
                <c:ptCount val="4"/>
                <c:pt idx="0">
                  <c:v>6</c:v>
                </c:pt>
                <c:pt idx="1">
                  <c:v>7</c:v>
                </c:pt>
                <c:pt idx="2">
                  <c:v>14</c:v>
                </c:pt>
                <c:pt idx="3">
                  <c:v>23</c:v>
                </c:pt>
              </c:numCache>
            </c:numRef>
          </c:val>
          <c:extLst>
            <c:ext xmlns:c16="http://schemas.microsoft.com/office/drawing/2014/chart" uri="{C3380CC4-5D6E-409C-BE32-E72D297353CC}">
              <c16:uniqueId val="{00000000-C45F-46D1-8083-F07C6A067296}"/>
            </c:ext>
          </c:extLst>
        </c:ser>
        <c:ser>
          <c:idx val="1"/>
          <c:order val="1"/>
          <c:tx>
            <c:strRef>
              <c:f>Sheet1!$C$1</c:f>
              <c:strCache>
                <c:ptCount val="1"/>
                <c:pt idx="0">
                  <c:v>beef (% world total)</c:v>
                </c:pt>
              </c:strCache>
            </c:strRef>
          </c:tx>
          <c:spPr>
            <a:solidFill>
              <a:schemeClr val="accent2"/>
            </a:solidFill>
            <a:ln>
              <a:noFill/>
            </a:ln>
            <a:effectLst/>
          </c:spPr>
          <c:invertIfNegative val="0"/>
          <c:cat>
            <c:strRef>
              <c:f>Sheet1!$A$2:$A$5</c:f>
              <c:strCache>
                <c:ptCount val="4"/>
                <c:pt idx="0">
                  <c:v>USA</c:v>
                </c:pt>
                <c:pt idx="1">
                  <c:v>EU</c:v>
                </c:pt>
                <c:pt idx="2">
                  <c:v>Brazil</c:v>
                </c:pt>
                <c:pt idx="3">
                  <c:v>Africa</c:v>
                </c:pt>
              </c:strCache>
            </c:strRef>
          </c:cat>
          <c:val>
            <c:numRef>
              <c:f>Sheet1!$C$2:$C$5</c:f>
              <c:numCache>
                <c:formatCode>General</c:formatCode>
                <c:ptCount val="4"/>
                <c:pt idx="0">
                  <c:v>18</c:v>
                </c:pt>
                <c:pt idx="1">
                  <c:v>15</c:v>
                </c:pt>
                <c:pt idx="2">
                  <c:v>15</c:v>
                </c:pt>
                <c:pt idx="3">
                  <c:v>8.4</c:v>
                </c:pt>
              </c:numCache>
            </c:numRef>
          </c:val>
          <c:extLst>
            <c:ext xmlns:c16="http://schemas.microsoft.com/office/drawing/2014/chart" uri="{C3380CC4-5D6E-409C-BE32-E72D297353CC}">
              <c16:uniqueId val="{00000001-C45F-46D1-8083-F07C6A067296}"/>
            </c:ext>
          </c:extLst>
        </c:ser>
        <c:dLbls>
          <c:showLegendKey val="0"/>
          <c:showVal val="0"/>
          <c:showCatName val="0"/>
          <c:showSerName val="0"/>
          <c:showPercent val="0"/>
          <c:showBubbleSize val="0"/>
        </c:dLbls>
        <c:gapWidth val="219"/>
        <c:overlap val="-27"/>
        <c:axId val="1683164608"/>
        <c:axId val="1683160864"/>
      </c:barChart>
      <c:catAx>
        <c:axId val="168316460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83160864"/>
        <c:crosses val="autoZero"/>
        <c:auto val="1"/>
        <c:lblAlgn val="ctr"/>
        <c:lblOffset val="100"/>
        <c:noMultiLvlLbl val="0"/>
      </c:catAx>
      <c:valAx>
        <c:axId val="1683160864"/>
        <c:scaling>
          <c:orientation val="minMax"/>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1683164608"/>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r>
              <a:rPr lang="en-US" sz="1600" b="1">
                <a:solidFill>
                  <a:schemeClr val="accent5">
                    <a:lumMod val="50000"/>
                  </a:schemeClr>
                </a:solidFill>
              </a:rPr>
              <a:t>Beef</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'2030 charts'!$B$32:$B$36</c:f>
              <c:strCache>
                <c:ptCount val="5"/>
                <c:pt idx="0">
                  <c:v>Southern Asia</c:v>
                </c:pt>
                <c:pt idx="1">
                  <c:v>Africa</c:v>
                </c:pt>
                <c:pt idx="2">
                  <c:v>Central America</c:v>
                </c:pt>
                <c:pt idx="3">
                  <c:v>Northern America</c:v>
                </c:pt>
                <c:pt idx="4">
                  <c:v>South-Eastern Asia</c:v>
                </c:pt>
              </c:strCache>
            </c:strRef>
          </c:cat>
          <c:val>
            <c:numRef>
              <c:f>'2030 charts'!$C$32:$C$36</c:f>
              <c:numCache>
                <c:formatCode>0.00</c:formatCode>
                <c:ptCount val="5"/>
                <c:pt idx="0">
                  <c:v>83.665061269773076</c:v>
                </c:pt>
                <c:pt idx="1">
                  <c:v>104.84818835254548</c:v>
                </c:pt>
                <c:pt idx="2">
                  <c:v>37.911122247342078</c:v>
                </c:pt>
                <c:pt idx="3">
                  <c:v>13.611164186887597</c:v>
                </c:pt>
                <c:pt idx="4">
                  <c:v>97.387907615609763</c:v>
                </c:pt>
              </c:numCache>
            </c:numRef>
          </c:val>
          <c:extLst>
            <c:ext xmlns:c16="http://schemas.microsoft.com/office/drawing/2014/chart" uri="{C3380CC4-5D6E-409C-BE32-E72D297353CC}">
              <c16:uniqueId val="{00000000-9BF7-0144-9903-A12BC5F8E38A}"/>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r>
              <a:rPr lang="en-US" sz="1600" b="1">
                <a:solidFill>
                  <a:schemeClr val="accent5">
                    <a:lumMod val="50000"/>
                  </a:schemeClr>
                </a:solidFill>
              </a:rPr>
              <a:t>Pork</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'2030 charts'!$G$32:$G$36</c:f>
              <c:strCache>
                <c:ptCount val="5"/>
                <c:pt idx="0">
                  <c:v>Southern Asia</c:v>
                </c:pt>
                <c:pt idx="1">
                  <c:v>Africa</c:v>
                </c:pt>
                <c:pt idx="2">
                  <c:v>Central America</c:v>
                </c:pt>
                <c:pt idx="3">
                  <c:v>Northern America</c:v>
                </c:pt>
                <c:pt idx="4">
                  <c:v>South-Eastern Asia</c:v>
                </c:pt>
              </c:strCache>
            </c:strRef>
          </c:cat>
          <c:val>
            <c:numRef>
              <c:f>'2030 charts'!$H$32:$H$36</c:f>
              <c:numCache>
                <c:formatCode>0.00</c:formatCode>
                <c:ptCount val="5"/>
                <c:pt idx="0">
                  <c:v>63.795055922818747</c:v>
                </c:pt>
                <c:pt idx="1">
                  <c:v>149.037876236719</c:v>
                </c:pt>
                <c:pt idx="2">
                  <c:v>30.4444356468397</c:v>
                </c:pt>
                <c:pt idx="3">
                  <c:v>12.191190317007839</c:v>
                </c:pt>
                <c:pt idx="4">
                  <c:v>53.727085472101081</c:v>
                </c:pt>
              </c:numCache>
            </c:numRef>
          </c:val>
          <c:extLst>
            <c:ext xmlns:c16="http://schemas.microsoft.com/office/drawing/2014/chart" uri="{C3380CC4-5D6E-409C-BE32-E72D297353CC}">
              <c16:uniqueId val="{00000000-ED75-3D44-8FC6-95FC58002BD7}"/>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r>
              <a:rPr lang="en-US" sz="1600" b="1">
                <a:solidFill>
                  <a:schemeClr val="accent5">
                    <a:lumMod val="50000"/>
                  </a:schemeClr>
                </a:solidFill>
              </a:rPr>
              <a:t>Cereals</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'2030 charts'!$L$32:$L$36</c:f>
              <c:strCache>
                <c:ptCount val="5"/>
                <c:pt idx="0">
                  <c:v>Southern Asia</c:v>
                </c:pt>
                <c:pt idx="1">
                  <c:v>Africa</c:v>
                </c:pt>
                <c:pt idx="2">
                  <c:v>Central America</c:v>
                </c:pt>
                <c:pt idx="3">
                  <c:v>Northern America</c:v>
                </c:pt>
                <c:pt idx="4">
                  <c:v>South-Eastern Asia</c:v>
                </c:pt>
              </c:strCache>
            </c:strRef>
          </c:cat>
          <c:val>
            <c:numRef>
              <c:f>'2030 charts'!$M$32:$M$36</c:f>
              <c:numCache>
                <c:formatCode>0.00</c:formatCode>
                <c:ptCount val="5"/>
                <c:pt idx="0">
                  <c:v>37.163852150323436</c:v>
                </c:pt>
                <c:pt idx="1">
                  <c:v>62.482806490061357</c:v>
                </c:pt>
                <c:pt idx="2">
                  <c:v>31.281387589438115</c:v>
                </c:pt>
                <c:pt idx="3">
                  <c:v>16.951228686300922</c:v>
                </c:pt>
                <c:pt idx="4">
                  <c:v>29.589932752736853</c:v>
                </c:pt>
              </c:numCache>
            </c:numRef>
          </c:val>
          <c:extLst>
            <c:ext xmlns:c16="http://schemas.microsoft.com/office/drawing/2014/chart" uri="{C3380CC4-5D6E-409C-BE32-E72D297353CC}">
              <c16:uniqueId val="{00000000-11F3-3249-8254-40473B222107}"/>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r>
              <a:rPr lang="en-US" sz="1600" b="1">
                <a:solidFill>
                  <a:schemeClr val="accent5">
                    <a:lumMod val="50000"/>
                  </a:schemeClr>
                </a:solidFill>
              </a:rPr>
              <a:t>Poultry</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'2030 charts'!$B$39:$B$43</c:f>
              <c:strCache>
                <c:ptCount val="5"/>
                <c:pt idx="0">
                  <c:v>Southern Asia</c:v>
                </c:pt>
                <c:pt idx="1">
                  <c:v>Africa</c:v>
                </c:pt>
                <c:pt idx="2">
                  <c:v>Central America</c:v>
                </c:pt>
                <c:pt idx="3">
                  <c:v>Northern America</c:v>
                </c:pt>
                <c:pt idx="4">
                  <c:v>South-Eastern Asia</c:v>
                </c:pt>
              </c:strCache>
            </c:strRef>
          </c:cat>
          <c:val>
            <c:numRef>
              <c:f>'2030 charts'!$C$39:$C$43</c:f>
              <c:numCache>
                <c:formatCode>0.00</c:formatCode>
                <c:ptCount val="5"/>
                <c:pt idx="0">
                  <c:v>157.30609993648534</c:v>
                </c:pt>
                <c:pt idx="1">
                  <c:v>93.555138292207758</c:v>
                </c:pt>
                <c:pt idx="2">
                  <c:v>46.440008258390058</c:v>
                </c:pt>
                <c:pt idx="3">
                  <c:v>26.906498659559237</c:v>
                </c:pt>
                <c:pt idx="4">
                  <c:v>96.8918136553539</c:v>
                </c:pt>
              </c:numCache>
            </c:numRef>
          </c:val>
          <c:extLst>
            <c:ext xmlns:c16="http://schemas.microsoft.com/office/drawing/2014/chart" uri="{C3380CC4-5D6E-409C-BE32-E72D297353CC}">
              <c16:uniqueId val="{00000000-89F3-7A4E-9AB8-965E51269687}"/>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tx>
        <c:rich>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r>
              <a:rPr lang="en-US" sz="1600" b="1">
                <a:solidFill>
                  <a:schemeClr val="accent5">
                    <a:lumMod val="50000"/>
                  </a:schemeClr>
                </a:solidFill>
              </a:rPr>
              <a:t>Milk</a:t>
            </a:r>
          </a:p>
        </c:rich>
      </c:tx>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spPr>
            <a:solidFill>
              <a:schemeClr val="accent1"/>
            </a:solidFill>
            <a:ln>
              <a:noFill/>
            </a:ln>
            <a:effectLst/>
          </c:spPr>
          <c:invertIfNegative val="0"/>
          <c:cat>
            <c:strRef>
              <c:f>'2030 charts'!$G$39:$G$43</c:f>
              <c:strCache>
                <c:ptCount val="5"/>
                <c:pt idx="0">
                  <c:v>Southern Asia</c:v>
                </c:pt>
                <c:pt idx="1">
                  <c:v>Africa</c:v>
                </c:pt>
                <c:pt idx="2">
                  <c:v>Central America</c:v>
                </c:pt>
                <c:pt idx="3">
                  <c:v>Northern America</c:v>
                </c:pt>
                <c:pt idx="4">
                  <c:v>South-Eastern Asia</c:v>
                </c:pt>
              </c:strCache>
            </c:strRef>
          </c:cat>
          <c:val>
            <c:numRef>
              <c:f>'2030 charts'!$H$39:$H$43</c:f>
              <c:numCache>
                <c:formatCode>0.00</c:formatCode>
                <c:ptCount val="5"/>
                <c:pt idx="0">
                  <c:v>61.466101549310828</c:v>
                </c:pt>
                <c:pt idx="1">
                  <c:v>52.418830691256076</c:v>
                </c:pt>
                <c:pt idx="2">
                  <c:v>20.489784408490781</c:v>
                </c:pt>
                <c:pt idx="3">
                  <c:v>16.351513752823553</c:v>
                </c:pt>
                <c:pt idx="4">
                  <c:v>37.318007875772494</c:v>
                </c:pt>
              </c:numCache>
            </c:numRef>
          </c:val>
          <c:extLst>
            <c:ext xmlns:c16="http://schemas.microsoft.com/office/drawing/2014/chart" uri="{C3380CC4-5D6E-409C-BE32-E72D297353CC}">
              <c16:uniqueId val="{00000000-6E38-3148-8467-855DC0B4DF1B}"/>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title>
      <c:overlay val="0"/>
      <c:spPr>
        <a:noFill/>
        <a:ln>
          <a:noFill/>
        </a:ln>
        <a:effectLst/>
      </c:spPr>
      <c:txPr>
        <a:bodyPr rot="0" spcFirstLastPara="1" vertOverflow="ellipsis" vert="horz" wrap="square" anchor="ctr" anchorCtr="1"/>
        <a:lstStyle/>
        <a:p>
          <a:pPr>
            <a:defRPr sz="1600" b="1" i="0" u="none" strike="noStrike" kern="1200" spc="0" baseline="0">
              <a:solidFill>
                <a:schemeClr val="accent5">
                  <a:lumMod val="50000"/>
                </a:schemeClr>
              </a:solidFill>
              <a:latin typeface="+mn-lt"/>
              <a:ea typeface="+mn-ea"/>
              <a:cs typeface="+mn-cs"/>
            </a:defRPr>
          </a:pPr>
          <a:endParaRPr lang="en-US"/>
        </a:p>
      </c:txPr>
    </c:title>
    <c:autoTitleDeleted val="0"/>
    <c:plotArea>
      <c:layout/>
      <c:barChart>
        <c:barDir val="col"/>
        <c:grouping val="clustered"/>
        <c:varyColors val="0"/>
        <c:ser>
          <c:idx val="0"/>
          <c:order val="0"/>
          <c:tx>
            <c:strRef>
              <c:f>'2030 charts'!$M$38</c:f>
              <c:strCache>
                <c:ptCount val="1"/>
                <c:pt idx="0">
                  <c:v>Fruits &amp; Vegetables</c:v>
                </c:pt>
              </c:strCache>
            </c:strRef>
          </c:tx>
          <c:spPr>
            <a:solidFill>
              <a:schemeClr val="accent1"/>
            </a:solidFill>
            <a:ln>
              <a:noFill/>
            </a:ln>
            <a:effectLst/>
          </c:spPr>
          <c:invertIfNegative val="0"/>
          <c:cat>
            <c:strRef>
              <c:f>'2030 charts'!$L$39:$L$43</c:f>
              <c:strCache>
                <c:ptCount val="5"/>
                <c:pt idx="0">
                  <c:v>Southern Asia</c:v>
                </c:pt>
                <c:pt idx="1">
                  <c:v>Africa</c:v>
                </c:pt>
                <c:pt idx="2">
                  <c:v>Central America</c:v>
                </c:pt>
                <c:pt idx="3">
                  <c:v>Northern America</c:v>
                </c:pt>
                <c:pt idx="4">
                  <c:v>South-Eastern Asia</c:v>
                </c:pt>
              </c:strCache>
            </c:strRef>
          </c:cat>
          <c:val>
            <c:numRef>
              <c:f>'2030 charts'!$M$39:$M$43</c:f>
              <c:numCache>
                <c:formatCode>0.00</c:formatCode>
                <c:ptCount val="5"/>
                <c:pt idx="0">
                  <c:v>120.88042253066831</c:v>
                </c:pt>
                <c:pt idx="1">
                  <c:v>74.933516740866153</c:v>
                </c:pt>
                <c:pt idx="2">
                  <c:v>34.038751271988261</c:v>
                </c:pt>
                <c:pt idx="3">
                  <c:v>31.350886660157645</c:v>
                </c:pt>
                <c:pt idx="4">
                  <c:v>58.168805893743503</c:v>
                </c:pt>
              </c:numCache>
            </c:numRef>
          </c:val>
          <c:extLst>
            <c:ext xmlns:c16="http://schemas.microsoft.com/office/drawing/2014/chart" uri="{C3380CC4-5D6E-409C-BE32-E72D297353CC}">
              <c16:uniqueId val="{00000000-8A42-A947-870F-45D2E81116F1}"/>
            </c:ext>
          </c:extLst>
        </c:ser>
        <c:dLbls>
          <c:showLegendKey val="0"/>
          <c:showVal val="0"/>
          <c:showCatName val="0"/>
          <c:showSerName val="0"/>
          <c:showPercent val="0"/>
          <c:showBubbleSize val="0"/>
        </c:dLbls>
        <c:gapWidth val="219"/>
        <c:overlap val="-27"/>
        <c:axId val="1508495839"/>
        <c:axId val="1508517887"/>
      </c:barChart>
      <c:catAx>
        <c:axId val="1508495839"/>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517887"/>
        <c:crosses val="autoZero"/>
        <c:auto val="1"/>
        <c:lblAlgn val="ctr"/>
        <c:lblOffset val="100"/>
        <c:noMultiLvlLbl val="0"/>
      </c:catAx>
      <c:valAx>
        <c:axId val="1508517887"/>
        <c:scaling>
          <c:orientation val="minMax"/>
          <c:max val="200"/>
        </c:scaling>
        <c:delete val="0"/>
        <c:axPos val="l"/>
        <c:majorGridlines>
          <c:spPr>
            <a:ln w="9525" cap="flat" cmpd="sng" algn="ctr">
              <a:solidFill>
                <a:schemeClr val="tx1">
                  <a:lumMod val="15000"/>
                  <a:lumOff val="85000"/>
                </a:schemeClr>
              </a:solidFill>
              <a:round/>
            </a:ln>
            <a:effectLst/>
          </c:spPr>
        </c:majorGridlines>
        <c:numFmt formatCode="0.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1508495839"/>
        <c:crosses val="autoZero"/>
        <c:crossBetween val="between"/>
        <c:majorUnit val="40"/>
        <c:minorUnit val="4"/>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solidFill>
      <a:schemeClr val="bg1"/>
    </a:solidFill>
    <a:ln w="9525" cap="flat" cmpd="sng" algn="ctr">
      <a:solidFill>
        <a:schemeClr val="tx1">
          <a:lumMod val="15000"/>
          <a:lumOff val="85000"/>
        </a:schemeClr>
      </a:solidFill>
      <a:round/>
    </a:ln>
    <a:effectLst/>
  </c:spPr>
  <c:txPr>
    <a:bodyPr/>
    <a:lstStyle/>
    <a:p>
      <a:pPr>
        <a:defRPr/>
      </a:pPr>
      <a:endParaRPr lang="en-US"/>
    </a:p>
  </c:txPr>
  <c:externalData r:id="rId4">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percentStacked"/>
        <c:varyColors val="0"/>
        <c:ser>
          <c:idx val="0"/>
          <c:order val="0"/>
          <c:tx>
            <c:strRef>
              <c:f>Sheet1!$B$1</c:f>
              <c:strCache>
                <c:ptCount val="1"/>
                <c:pt idx="0">
                  <c:v>non working population</c:v>
                </c:pt>
              </c:strCache>
            </c:strRef>
          </c:tx>
          <c:spPr>
            <a:solidFill>
              <a:schemeClr val="accent1"/>
            </a:solidFill>
            <a:ln>
              <a:noFill/>
            </a:ln>
            <a:effectLst/>
          </c:spPr>
          <c:invertIfNegative val="0"/>
          <c:cat>
            <c:strRef>
              <c:f>Sheet1!$A$2:$A$5</c:f>
              <c:strCache>
                <c:ptCount val="4"/>
                <c:pt idx="0">
                  <c:v>USA</c:v>
                </c:pt>
                <c:pt idx="1">
                  <c:v>UK</c:v>
                </c:pt>
                <c:pt idx="2">
                  <c:v>EU</c:v>
                </c:pt>
                <c:pt idx="3">
                  <c:v>Kenya</c:v>
                </c:pt>
              </c:strCache>
            </c:strRef>
          </c:cat>
          <c:val>
            <c:numRef>
              <c:f>Sheet1!$B$2:$B$5</c:f>
              <c:numCache>
                <c:formatCode>General</c:formatCode>
                <c:ptCount val="4"/>
                <c:pt idx="0">
                  <c:v>153</c:v>
                </c:pt>
                <c:pt idx="1">
                  <c:v>29</c:v>
                </c:pt>
                <c:pt idx="2">
                  <c:v>192</c:v>
                </c:pt>
                <c:pt idx="3">
                  <c:v>18</c:v>
                </c:pt>
              </c:numCache>
            </c:numRef>
          </c:val>
          <c:extLst>
            <c:ext xmlns:c16="http://schemas.microsoft.com/office/drawing/2014/chart" uri="{C3380CC4-5D6E-409C-BE32-E72D297353CC}">
              <c16:uniqueId val="{00000000-44F9-4893-8783-E5D7CFECED08}"/>
            </c:ext>
          </c:extLst>
        </c:ser>
        <c:ser>
          <c:idx val="1"/>
          <c:order val="1"/>
          <c:tx>
            <c:strRef>
              <c:f>Sheet1!$C$1</c:f>
              <c:strCache>
                <c:ptCount val="1"/>
                <c:pt idx="0">
                  <c:v>workforce</c:v>
                </c:pt>
              </c:strCache>
            </c:strRef>
          </c:tx>
          <c:spPr>
            <a:solidFill>
              <a:schemeClr val="accent2"/>
            </a:solidFill>
            <a:ln>
              <a:noFill/>
            </a:ln>
            <a:effectLst/>
          </c:spPr>
          <c:invertIfNegative val="0"/>
          <c:cat>
            <c:strRef>
              <c:f>Sheet1!$A$2:$A$5</c:f>
              <c:strCache>
                <c:ptCount val="4"/>
                <c:pt idx="0">
                  <c:v>USA</c:v>
                </c:pt>
                <c:pt idx="1">
                  <c:v>UK</c:v>
                </c:pt>
                <c:pt idx="2">
                  <c:v>EU</c:v>
                </c:pt>
                <c:pt idx="3">
                  <c:v>Kenya</c:v>
                </c:pt>
              </c:strCache>
            </c:strRef>
          </c:cat>
          <c:val>
            <c:numRef>
              <c:f>Sheet1!$C$2:$C$5</c:f>
              <c:numCache>
                <c:formatCode>General</c:formatCode>
                <c:ptCount val="4"/>
                <c:pt idx="0">
                  <c:v>176</c:v>
                </c:pt>
                <c:pt idx="1">
                  <c:v>37.58</c:v>
                </c:pt>
                <c:pt idx="2">
                  <c:v>218</c:v>
                </c:pt>
                <c:pt idx="3">
                  <c:v>17</c:v>
                </c:pt>
              </c:numCache>
            </c:numRef>
          </c:val>
          <c:extLst>
            <c:ext xmlns:c16="http://schemas.microsoft.com/office/drawing/2014/chart" uri="{C3380CC4-5D6E-409C-BE32-E72D297353CC}">
              <c16:uniqueId val="{00000001-44F9-4893-8783-E5D7CFECED08}"/>
            </c:ext>
          </c:extLst>
        </c:ser>
        <c:ser>
          <c:idx val="2"/>
          <c:order val="2"/>
          <c:tx>
            <c:strRef>
              <c:f>Sheet1!$D$1</c:f>
              <c:strCache>
                <c:ptCount val="1"/>
                <c:pt idx="0">
                  <c:v>agric workforce</c:v>
                </c:pt>
              </c:strCache>
            </c:strRef>
          </c:tx>
          <c:spPr>
            <a:solidFill>
              <a:schemeClr val="accent3"/>
            </a:solidFill>
            <a:ln>
              <a:noFill/>
            </a:ln>
            <a:effectLst/>
          </c:spPr>
          <c:invertIfNegative val="0"/>
          <c:cat>
            <c:strRef>
              <c:f>Sheet1!$A$2:$A$5</c:f>
              <c:strCache>
                <c:ptCount val="4"/>
                <c:pt idx="0">
                  <c:v>USA</c:v>
                </c:pt>
                <c:pt idx="1">
                  <c:v>UK</c:v>
                </c:pt>
                <c:pt idx="2">
                  <c:v>EU</c:v>
                </c:pt>
                <c:pt idx="3">
                  <c:v>Kenya</c:v>
                </c:pt>
              </c:strCache>
            </c:strRef>
          </c:cat>
          <c:val>
            <c:numRef>
              <c:f>Sheet1!$D$2:$D$5</c:f>
              <c:numCache>
                <c:formatCode>General</c:formatCode>
                <c:ptCount val="4"/>
                <c:pt idx="0">
                  <c:v>1.65</c:v>
                </c:pt>
                <c:pt idx="1">
                  <c:v>7.0000000000000007E-2</c:v>
                </c:pt>
                <c:pt idx="2">
                  <c:v>6.9</c:v>
                </c:pt>
                <c:pt idx="3">
                  <c:v>10</c:v>
                </c:pt>
              </c:numCache>
            </c:numRef>
          </c:val>
          <c:extLst>
            <c:ext xmlns:c16="http://schemas.microsoft.com/office/drawing/2014/chart" uri="{C3380CC4-5D6E-409C-BE32-E72D297353CC}">
              <c16:uniqueId val="{00000003-44F9-4893-8783-E5D7CFECED08}"/>
            </c:ext>
          </c:extLst>
        </c:ser>
        <c:ser>
          <c:idx val="3"/>
          <c:order val="3"/>
          <c:tx>
            <c:strRef>
              <c:f>Sheet1!$E$1</c:f>
              <c:strCache>
                <c:ptCount val="1"/>
                <c:pt idx="0">
                  <c:v>livestock processing</c:v>
                </c:pt>
              </c:strCache>
            </c:strRef>
          </c:tx>
          <c:spPr>
            <a:pattFill prst="dkUpDiag">
              <a:fgClr>
                <a:schemeClr val="tx2">
                  <a:lumMod val="60000"/>
                  <a:lumOff val="40000"/>
                </a:schemeClr>
              </a:fgClr>
              <a:bgClr>
                <a:schemeClr val="bg1"/>
              </a:bgClr>
            </a:pattFill>
            <a:ln>
              <a:noFill/>
            </a:ln>
            <a:effectLst/>
          </c:spPr>
          <c:invertIfNegative val="0"/>
          <c:cat>
            <c:strRef>
              <c:f>Sheet1!$A$2:$A$5</c:f>
              <c:strCache>
                <c:ptCount val="4"/>
                <c:pt idx="0">
                  <c:v>USA</c:v>
                </c:pt>
                <c:pt idx="1">
                  <c:v>UK</c:v>
                </c:pt>
                <c:pt idx="2">
                  <c:v>EU</c:v>
                </c:pt>
                <c:pt idx="3">
                  <c:v>Kenya</c:v>
                </c:pt>
              </c:strCache>
            </c:strRef>
          </c:cat>
          <c:val>
            <c:numRef>
              <c:f>Sheet1!$E$2:$E$5</c:f>
              <c:numCache>
                <c:formatCode>General</c:formatCode>
                <c:ptCount val="4"/>
                <c:pt idx="2">
                  <c:v>26</c:v>
                </c:pt>
              </c:numCache>
            </c:numRef>
          </c:val>
          <c:extLst>
            <c:ext xmlns:c16="http://schemas.microsoft.com/office/drawing/2014/chart" uri="{C3380CC4-5D6E-409C-BE32-E72D297353CC}">
              <c16:uniqueId val="{00000004-44F9-4893-8783-E5D7CFECED08}"/>
            </c:ext>
          </c:extLst>
        </c:ser>
        <c:ser>
          <c:idx val="4"/>
          <c:order val="4"/>
          <c:tx>
            <c:strRef>
              <c:f>Sheet1!$F$1</c:f>
              <c:strCache>
                <c:ptCount val="1"/>
                <c:pt idx="0">
                  <c:v>livestock workforce</c:v>
                </c:pt>
              </c:strCache>
            </c:strRef>
          </c:tx>
          <c:spPr>
            <a:solidFill>
              <a:schemeClr val="accent5"/>
            </a:solidFill>
            <a:ln>
              <a:noFill/>
            </a:ln>
            <a:effectLst/>
          </c:spPr>
          <c:invertIfNegative val="0"/>
          <c:cat>
            <c:strRef>
              <c:f>Sheet1!$A$2:$A$5</c:f>
              <c:strCache>
                <c:ptCount val="4"/>
                <c:pt idx="0">
                  <c:v>USA</c:v>
                </c:pt>
                <c:pt idx="1">
                  <c:v>UK</c:v>
                </c:pt>
                <c:pt idx="2">
                  <c:v>EU</c:v>
                </c:pt>
                <c:pt idx="3">
                  <c:v>Kenya</c:v>
                </c:pt>
              </c:strCache>
            </c:strRef>
          </c:cat>
          <c:val>
            <c:numRef>
              <c:f>Sheet1!$F$2:$F$5</c:f>
              <c:numCache>
                <c:formatCode>General</c:formatCode>
                <c:ptCount val="4"/>
                <c:pt idx="0">
                  <c:v>1.4</c:v>
                </c:pt>
                <c:pt idx="1">
                  <c:v>0.35</c:v>
                </c:pt>
                <c:pt idx="2">
                  <c:v>4</c:v>
                </c:pt>
                <c:pt idx="3">
                  <c:v>10</c:v>
                </c:pt>
              </c:numCache>
            </c:numRef>
          </c:val>
          <c:extLst>
            <c:ext xmlns:c16="http://schemas.microsoft.com/office/drawing/2014/chart" uri="{C3380CC4-5D6E-409C-BE32-E72D297353CC}">
              <c16:uniqueId val="{00000006-44F9-4893-8783-E5D7CFECED08}"/>
            </c:ext>
          </c:extLst>
        </c:ser>
        <c:dLbls>
          <c:showLegendKey val="0"/>
          <c:showVal val="0"/>
          <c:showCatName val="0"/>
          <c:showSerName val="0"/>
          <c:showPercent val="0"/>
          <c:showBubbleSize val="0"/>
        </c:dLbls>
        <c:gapWidth val="150"/>
        <c:overlap val="100"/>
        <c:axId val="2044028064"/>
        <c:axId val="2044032640"/>
      </c:barChart>
      <c:catAx>
        <c:axId val="2044028064"/>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44032640"/>
        <c:crosses val="autoZero"/>
        <c:auto val="1"/>
        <c:lblAlgn val="ctr"/>
        <c:lblOffset val="100"/>
        <c:noMultiLvlLbl val="0"/>
      </c:catAx>
      <c:valAx>
        <c:axId val="2044032640"/>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crossAx val="2044028064"/>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7.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5B36E4B-D711-447A-B1B7-29935C776BC2}" type="doc">
      <dgm:prSet loTypeId="urn:microsoft.com/office/officeart/2005/8/layout/venn1" loCatId="relationship" qsTypeId="urn:microsoft.com/office/officeart/2005/8/quickstyle/simple4" qsCatId="simple" csTypeId="urn:microsoft.com/office/officeart/2005/8/colors/colorful3" csCatId="colorful" phldr="1"/>
      <dgm:spPr/>
    </dgm:pt>
    <dgm:pt modelId="{4A3A2EB4-B0BF-4C5A-A66F-11671FF6A541}">
      <dgm:prSet phldrT="[Text]" custT="1"/>
      <dgm:spPr/>
      <dgm:t>
        <a:bodyPr/>
        <a:lstStyle/>
        <a:p>
          <a:r>
            <a:rPr lang="en-US" sz="2000" dirty="0">
              <a:solidFill>
                <a:schemeClr val="bg1"/>
              </a:solidFill>
            </a:rPr>
            <a:t>Nourishing diets</a:t>
          </a:r>
          <a:br>
            <a:rPr lang="en-US" sz="2000" dirty="0">
              <a:solidFill>
                <a:schemeClr val="bg1"/>
              </a:solidFill>
            </a:rPr>
          </a:br>
          <a:r>
            <a:rPr lang="en-US" sz="2000" dirty="0">
              <a:solidFill>
                <a:schemeClr val="bg1"/>
              </a:solidFill>
            </a:rPr>
            <a:t>and good health</a:t>
          </a:r>
        </a:p>
      </dgm:t>
    </dgm:pt>
    <dgm:pt modelId="{CA8DE003-00B7-4E02-8B96-200C6F346544}" type="parTrans" cxnId="{B3C770F7-C508-4A9D-A6F8-AA1227291D5D}">
      <dgm:prSet/>
      <dgm:spPr/>
      <dgm:t>
        <a:bodyPr/>
        <a:lstStyle/>
        <a:p>
          <a:endParaRPr lang="en-US"/>
        </a:p>
      </dgm:t>
    </dgm:pt>
    <dgm:pt modelId="{8D8BCB01-B599-48B9-A4D6-B6F00173C6F3}" type="sibTrans" cxnId="{B3C770F7-C508-4A9D-A6F8-AA1227291D5D}">
      <dgm:prSet/>
      <dgm:spPr/>
      <dgm:t>
        <a:bodyPr/>
        <a:lstStyle/>
        <a:p>
          <a:endParaRPr lang="en-US"/>
        </a:p>
      </dgm:t>
    </dgm:pt>
    <dgm:pt modelId="{E5AF68E0-5964-46D9-8BC6-F4816C580BF7}">
      <dgm:prSet phldrT="[Text]" custT="1"/>
      <dgm:spPr/>
      <dgm:t>
        <a:bodyPr/>
        <a:lstStyle/>
        <a:p>
          <a:r>
            <a:rPr lang="en-US" sz="2000" dirty="0">
              <a:solidFill>
                <a:schemeClr val="bg1"/>
              </a:solidFill>
            </a:rPr>
            <a:t>Social, economic,</a:t>
          </a:r>
          <a:br>
            <a:rPr lang="en-US" sz="2000" dirty="0">
              <a:solidFill>
                <a:schemeClr val="bg1"/>
              </a:solidFill>
            </a:rPr>
          </a:br>
          <a:r>
            <a:rPr lang="en-US" sz="2000" dirty="0">
              <a:solidFill>
                <a:schemeClr val="bg1"/>
              </a:solidFill>
            </a:rPr>
            <a:t>and cultural</a:t>
          </a:r>
          <a:br>
            <a:rPr lang="en-US" sz="2000" dirty="0">
              <a:solidFill>
                <a:schemeClr val="bg1"/>
              </a:solidFill>
            </a:rPr>
          </a:br>
          <a:r>
            <a:rPr lang="en-US" sz="2000" dirty="0">
              <a:solidFill>
                <a:schemeClr val="bg1"/>
              </a:solidFill>
            </a:rPr>
            <a:t>well-being</a:t>
          </a:r>
        </a:p>
      </dgm:t>
    </dgm:pt>
    <dgm:pt modelId="{14CCD5AC-F313-4852-A701-F4CB836ADA0D}" type="parTrans" cxnId="{B89A293B-1359-40A8-A53D-2010FFBA2FB7}">
      <dgm:prSet/>
      <dgm:spPr/>
      <dgm:t>
        <a:bodyPr/>
        <a:lstStyle/>
        <a:p>
          <a:endParaRPr lang="en-US"/>
        </a:p>
      </dgm:t>
    </dgm:pt>
    <dgm:pt modelId="{89882B35-CC60-41E4-96D4-0D1A769FADBF}" type="sibTrans" cxnId="{B89A293B-1359-40A8-A53D-2010FFBA2FB7}">
      <dgm:prSet/>
      <dgm:spPr/>
      <dgm:t>
        <a:bodyPr/>
        <a:lstStyle/>
        <a:p>
          <a:endParaRPr lang="en-US"/>
        </a:p>
      </dgm:t>
    </dgm:pt>
    <dgm:pt modelId="{51183CEB-8E67-4066-8152-CDCFEC31F851}">
      <dgm:prSet phldrT="[Text]" custT="1"/>
      <dgm:spPr/>
      <dgm:t>
        <a:bodyPr/>
        <a:lstStyle/>
        <a:p>
          <a:r>
            <a:rPr lang="en-US" sz="2000" dirty="0">
              <a:solidFill>
                <a:schemeClr val="bg1"/>
              </a:solidFill>
            </a:rPr>
            <a:t>Productive and sustainable environments</a:t>
          </a:r>
        </a:p>
      </dgm:t>
    </dgm:pt>
    <dgm:pt modelId="{CC6CC431-A07B-4A33-90EF-20C6C8485A50}" type="parTrans" cxnId="{6C1E6BB6-F10C-4C17-98EF-EBE668A1A0FA}">
      <dgm:prSet/>
      <dgm:spPr/>
      <dgm:t>
        <a:bodyPr/>
        <a:lstStyle/>
        <a:p>
          <a:endParaRPr lang="en-US"/>
        </a:p>
      </dgm:t>
    </dgm:pt>
    <dgm:pt modelId="{8B183633-DFB5-4589-8B9C-436525A94437}" type="sibTrans" cxnId="{6C1E6BB6-F10C-4C17-98EF-EBE668A1A0FA}">
      <dgm:prSet/>
      <dgm:spPr/>
      <dgm:t>
        <a:bodyPr/>
        <a:lstStyle/>
        <a:p>
          <a:endParaRPr lang="en-US"/>
        </a:p>
      </dgm:t>
    </dgm:pt>
    <dgm:pt modelId="{E7CB1808-335B-48F6-B5DA-4A764559EE3E}" type="pres">
      <dgm:prSet presAssocID="{15B36E4B-D711-447A-B1B7-29935C776BC2}" presName="compositeShape" presStyleCnt="0">
        <dgm:presLayoutVars>
          <dgm:chMax val="7"/>
          <dgm:dir/>
          <dgm:resizeHandles val="exact"/>
        </dgm:presLayoutVars>
      </dgm:prSet>
      <dgm:spPr/>
    </dgm:pt>
    <dgm:pt modelId="{45E009C8-B538-4EB9-8A2A-B722224148AA}" type="pres">
      <dgm:prSet presAssocID="{4A3A2EB4-B0BF-4C5A-A66F-11671FF6A541}" presName="circ1" presStyleLbl="vennNode1" presStyleIdx="0" presStyleCnt="3"/>
      <dgm:spPr/>
    </dgm:pt>
    <dgm:pt modelId="{E1056A61-1177-432C-BB17-68CBDB2AFF2C}" type="pres">
      <dgm:prSet presAssocID="{4A3A2EB4-B0BF-4C5A-A66F-11671FF6A541}" presName="circ1Tx" presStyleLbl="revTx" presStyleIdx="0" presStyleCnt="0">
        <dgm:presLayoutVars>
          <dgm:chMax val="0"/>
          <dgm:chPref val="0"/>
          <dgm:bulletEnabled val="1"/>
        </dgm:presLayoutVars>
      </dgm:prSet>
      <dgm:spPr/>
    </dgm:pt>
    <dgm:pt modelId="{0400094F-C746-4781-97A5-C23A1D7E6602}" type="pres">
      <dgm:prSet presAssocID="{E5AF68E0-5964-46D9-8BC6-F4816C580BF7}" presName="circ2" presStyleLbl="vennNode1" presStyleIdx="1" presStyleCnt="3"/>
      <dgm:spPr/>
    </dgm:pt>
    <dgm:pt modelId="{56292C41-DE11-4D89-9EC6-D7E292D3E594}" type="pres">
      <dgm:prSet presAssocID="{E5AF68E0-5964-46D9-8BC6-F4816C580BF7}" presName="circ2Tx" presStyleLbl="revTx" presStyleIdx="0" presStyleCnt="0">
        <dgm:presLayoutVars>
          <dgm:chMax val="0"/>
          <dgm:chPref val="0"/>
          <dgm:bulletEnabled val="1"/>
        </dgm:presLayoutVars>
      </dgm:prSet>
      <dgm:spPr/>
    </dgm:pt>
    <dgm:pt modelId="{E4B7A333-D118-40CD-8648-6DEEE0212A19}" type="pres">
      <dgm:prSet presAssocID="{51183CEB-8E67-4066-8152-CDCFEC31F851}" presName="circ3" presStyleLbl="vennNode1" presStyleIdx="2" presStyleCnt="3" custScaleX="101431" custLinFactNeighborX="-647" custLinFactNeighborY="323"/>
      <dgm:spPr/>
    </dgm:pt>
    <dgm:pt modelId="{1B306000-0753-495B-940C-16F06176F927}" type="pres">
      <dgm:prSet presAssocID="{51183CEB-8E67-4066-8152-CDCFEC31F851}" presName="circ3Tx" presStyleLbl="revTx" presStyleIdx="0" presStyleCnt="0">
        <dgm:presLayoutVars>
          <dgm:chMax val="0"/>
          <dgm:chPref val="0"/>
          <dgm:bulletEnabled val="1"/>
        </dgm:presLayoutVars>
      </dgm:prSet>
      <dgm:spPr/>
    </dgm:pt>
  </dgm:ptLst>
  <dgm:cxnLst>
    <dgm:cxn modelId="{0B05C126-4288-4DA9-B033-3DBD647AC632}" type="presOf" srcId="{E5AF68E0-5964-46D9-8BC6-F4816C580BF7}" destId="{56292C41-DE11-4D89-9EC6-D7E292D3E594}" srcOrd="1" destOrd="0" presId="urn:microsoft.com/office/officeart/2005/8/layout/venn1"/>
    <dgm:cxn modelId="{B89A293B-1359-40A8-A53D-2010FFBA2FB7}" srcId="{15B36E4B-D711-447A-B1B7-29935C776BC2}" destId="{E5AF68E0-5964-46D9-8BC6-F4816C580BF7}" srcOrd="1" destOrd="0" parTransId="{14CCD5AC-F313-4852-A701-F4CB836ADA0D}" sibTransId="{89882B35-CC60-41E4-96D4-0D1A769FADBF}"/>
    <dgm:cxn modelId="{A088F93E-DD3F-4CD9-A514-08142DDC75AB}" type="presOf" srcId="{51183CEB-8E67-4066-8152-CDCFEC31F851}" destId="{E4B7A333-D118-40CD-8648-6DEEE0212A19}" srcOrd="0" destOrd="0" presId="urn:microsoft.com/office/officeart/2005/8/layout/venn1"/>
    <dgm:cxn modelId="{89013060-6A48-49B1-816A-0E1A32F1DA35}" type="presOf" srcId="{4A3A2EB4-B0BF-4C5A-A66F-11671FF6A541}" destId="{E1056A61-1177-432C-BB17-68CBDB2AFF2C}" srcOrd="1" destOrd="0" presId="urn:microsoft.com/office/officeart/2005/8/layout/venn1"/>
    <dgm:cxn modelId="{6CFF2C8C-E858-4D91-82D3-8E4E92B10A02}" type="presOf" srcId="{15B36E4B-D711-447A-B1B7-29935C776BC2}" destId="{E7CB1808-335B-48F6-B5DA-4A764559EE3E}" srcOrd="0" destOrd="0" presId="urn:microsoft.com/office/officeart/2005/8/layout/venn1"/>
    <dgm:cxn modelId="{6C1E6BB6-F10C-4C17-98EF-EBE668A1A0FA}" srcId="{15B36E4B-D711-447A-B1B7-29935C776BC2}" destId="{51183CEB-8E67-4066-8152-CDCFEC31F851}" srcOrd="2" destOrd="0" parTransId="{CC6CC431-A07B-4A33-90EF-20C6C8485A50}" sibTransId="{8B183633-DFB5-4589-8B9C-436525A94437}"/>
    <dgm:cxn modelId="{840995D1-FF20-4442-8044-7DDFE3AC7B65}" type="presOf" srcId="{4A3A2EB4-B0BF-4C5A-A66F-11671FF6A541}" destId="{45E009C8-B538-4EB9-8A2A-B722224148AA}" srcOrd="0" destOrd="0" presId="urn:microsoft.com/office/officeart/2005/8/layout/venn1"/>
    <dgm:cxn modelId="{70F702F3-B452-43E0-BD4A-0A9FEA80CA18}" type="presOf" srcId="{E5AF68E0-5964-46D9-8BC6-F4816C580BF7}" destId="{0400094F-C746-4781-97A5-C23A1D7E6602}" srcOrd="0" destOrd="0" presId="urn:microsoft.com/office/officeart/2005/8/layout/venn1"/>
    <dgm:cxn modelId="{B3C770F7-C508-4A9D-A6F8-AA1227291D5D}" srcId="{15B36E4B-D711-447A-B1B7-29935C776BC2}" destId="{4A3A2EB4-B0BF-4C5A-A66F-11671FF6A541}" srcOrd="0" destOrd="0" parTransId="{CA8DE003-00B7-4E02-8B96-200C6F346544}" sibTransId="{8D8BCB01-B599-48B9-A4D6-B6F00173C6F3}"/>
    <dgm:cxn modelId="{F7A640FA-163A-4290-8451-DE1390B3B1D8}" type="presOf" srcId="{51183CEB-8E67-4066-8152-CDCFEC31F851}" destId="{1B306000-0753-495B-940C-16F06176F927}" srcOrd="1" destOrd="0" presId="urn:microsoft.com/office/officeart/2005/8/layout/venn1"/>
    <dgm:cxn modelId="{8DE5C618-A95E-4934-A93F-4550DFC677D2}" type="presParOf" srcId="{E7CB1808-335B-48F6-B5DA-4A764559EE3E}" destId="{45E009C8-B538-4EB9-8A2A-B722224148AA}" srcOrd="0" destOrd="0" presId="urn:microsoft.com/office/officeart/2005/8/layout/venn1"/>
    <dgm:cxn modelId="{F1EAFFF8-B325-43DF-AF3D-89CFC9B9619B}" type="presParOf" srcId="{E7CB1808-335B-48F6-B5DA-4A764559EE3E}" destId="{E1056A61-1177-432C-BB17-68CBDB2AFF2C}" srcOrd="1" destOrd="0" presId="urn:microsoft.com/office/officeart/2005/8/layout/venn1"/>
    <dgm:cxn modelId="{B4F7F427-B3BD-45E4-B576-6BCB4A29C98E}" type="presParOf" srcId="{E7CB1808-335B-48F6-B5DA-4A764559EE3E}" destId="{0400094F-C746-4781-97A5-C23A1D7E6602}" srcOrd="2" destOrd="0" presId="urn:microsoft.com/office/officeart/2005/8/layout/venn1"/>
    <dgm:cxn modelId="{3BB6E84D-087A-480D-8DCE-8E07F09B4326}" type="presParOf" srcId="{E7CB1808-335B-48F6-B5DA-4A764559EE3E}" destId="{56292C41-DE11-4D89-9EC6-D7E292D3E594}" srcOrd="3" destOrd="0" presId="urn:microsoft.com/office/officeart/2005/8/layout/venn1"/>
    <dgm:cxn modelId="{17F6C562-D341-4D03-B94A-646D9A14748A}" type="presParOf" srcId="{E7CB1808-335B-48F6-B5DA-4A764559EE3E}" destId="{E4B7A333-D118-40CD-8648-6DEEE0212A19}" srcOrd="4" destOrd="0" presId="urn:microsoft.com/office/officeart/2005/8/layout/venn1"/>
    <dgm:cxn modelId="{84309A1F-FA9B-4A56-A315-82FE4FF1E8A4}" type="presParOf" srcId="{E7CB1808-335B-48F6-B5DA-4A764559EE3E}" destId="{1B306000-0753-495B-940C-16F06176F927}" srcOrd="5" destOrd="0" presId="urn:microsoft.com/office/officeart/2005/8/layout/venn1"/>
  </dgm:cxnLst>
  <dgm:bg>
    <a:solidFill>
      <a:schemeClr val="accent6">
        <a:lumMod val="75000"/>
      </a:schemeClr>
    </a:solid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5E009C8-B538-4EB9-8A2A-B722224148AA}">
      <dsp:nvSpPr>
        <dsp:cNvPr id="0" name=""/>
        <dsp:cNvSpPr/>
      </dsp:nvSpPr>
      <dsp:spPr>
        <a:xfrm>
          <a:off x="2187465" y="64095"/>
          <a:ext cx="3076575" cy="3076575"/>
        </a:xfrm>
        <a:prstGeom prst="ellipse">
          <a:avLst/>
        </a:prstGeom>
        <a:gradFill rotWithShape="0">
          <a:gsLst>
            <a:gs pos="0">
              <a:schemeClr val="accent3">
                <a:alpha val="50000"/>
                <a:hueOff val="0"/>
                <a:satOff val="0"/>
                <a:lumOff val="0"/>
                <a:alphaOff val="0"/>
                <a:shade val="51000"/>
                <a:satMod val="130000"/>
              </a:schemeClr>
            </a:gs>
            <a:gs pos="80000">
              <a:schemeClr val="accent3">
                <a:alpha val="50000"/>
                <a:hueOff val="0"/>
                <a:satOff val="0"/>
                <a:lumOff val="0"/>
                <a:alphaOff val="0"/>
                <a:shade val="93000"/>
                <a:satMod val="130000"/>
              </a:schemeClr>
            </a:gs>
            <a:gs pos="100000">
              <a:schemeClr val="accent3">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Nourishing diets</a:t>
          </a:r>
          <a:br>
            <a:rPr lang="en-US" sz="2000" kern="1200" dirty="0">
              <a:solidFill>
                <a:schemeClr val="bg1"/>
              </a:solidFill>
            </a:rPr>
          </a:br>
          <a:r>
            <a:rPr lang="en-US" sz="2000" kern="1200" dirty="0">
              <a:solidFill>
                <a:schemeClr val="bg1"/>
              </a:solidFill>
            </a:rPr>
            <a:t>and good health</a:t>
          </a:r>
        </a:p>
      </dsp:txBody>
      <dsp:txXfrm>
        <a:off x="2597675" y="602495"/>
        <a:ext cx="2256155" cy="1384458"/>
      </dsp:txXfrm>
    </dsp:sp>
    <dsp:sp modelId="{0400094F-C746-4781-97A5-C23A1D7E6602}">
      <dsp:nvSpPr>
        <dsp:cNvPr id="0" name=""/>
        <dsp:cNvSpPr/>
      </dsp:nvSpPr>
      <dsp:spPr>
        <a:xfrm>
          <a:off x="3297596" y="1986954"/>
          <a:ext cx="3076575" cy="3076575"/>
        </a:xfrm>
        <a:prstGeom prst="ellipse">
          <a:avLst/>
        </a:prstGeom>
        <a:gradFill rotWithShape="0">
          <a:gsLst>
            <a:gs pos="0">
              <a:schemeClr val="accent3">
                <a:alpha val="50000"/>
                <a:hueOff val="5677630"/>
                <a:satOff val="-31629"/>
                <a:lumOff val="-13137"/>
                <a:alphaOff val="0"/>
                <a:shade val="51000"/>
                <a:satMod val="130000"/>
              </a:schemeClr>
            </a:gs>
            <a:gs pos="80000">
              <a:schemeClr val="accent3">
                <a:alpha val="50000"/>
                <a:hueOff val="5677630"/>
                <a:satOff val="-31629"/>
                <a:lumOff val="-13137"/>
                <a:alphaOff val="0"/>
                <a:shade val="93000"/>
                <a:satMod val="130000"/>
              </a:schemeClr>
            </a:gs>
            <a:gs pos="100000">
              <a:schemeClr val="accent3">
                <a:alpha val="50000"/>
                <a:hueOff val="5677630"/>
                <a:satOff val="-31629"/>
                <a:lumOff val="-13137"/>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Social, economic,</a:t>
          </a:r>
          <a:br>
            <a:rPr lang="en-US" sz="2000" kern="1200" dirty="0">
              <a:solidFill>
                <a:schemeClr val="bg1"/>
              </a:solidFill>
            </a:rPr>
          </a:br>
          <a:r>
            <a:rPr lang="en-US" sz="2000" kern="1200" dirty="0">
              <a:solidFill>
                <a:schemeClr val="bg1"/>
              </a:solidFill>
            </a:rPr>
            <a:t>and cultural</a:t>
          </a:r>
          <a:br>
            <a:rPr lang="en-US" sz="2000" kern="1200" dirty="0">
              <a:solidFill>
                <a:schemeClr val="bg1"/>
              </a:solidFill>
            </a:rPr>
          </a:br>
          <a:r>
            <a:rPr lang="en-US" sz="2000" kern="1200" dirty="0">
              <a:solidFill>
                <a:schemeClr val="bg1"/>
              </a:solidFill>
            </a:rPr>
            <a:t>well-being</a:t>
          </a:r>
        </a:p>
      </dsp:txBody>
      <dsp:txXfrm>
        <a:off x="4238515" y="2781736"/>
        <a:ext cx="1845945" cy="1692116"/>
      </dsp:txXfrm>
    </dsp:sp>
    <dsp:sp modelId="{E4B7A333-D118-40CD-8648-6DEEE0212A19}">
      <dsp:nvSpPr>
        <dsp:cNvPr id="0" name=""/>
        <dsp:cNvSpPr/>
      </dsp:nvSpPr>
      <dsp:spPr>
        <a:xfrm>
          <a:off x="1035416" y="1996892"/>
          <a:ext cx="3120600" cy="3076575"/>
        </a:xfrm>
        <a:prstGeom prst="ellipse">
          <a:avLst/>
        </a:prstGeom>
        <a:gradFill rotWithShape="0">
          <a:gsLst>
            <a:gs pos="0">
              <a:schemeClr val="accent3">
                <a:alpha val="50000"/>
                <a:hueOff val="11355260"/>
                <a:satOff val="-63257"/>
                <a:lumOff val="-26275"/>
                <a:alphaOff val="0"/>
                <a:shade val="51000"/>
                <a:satMod val="130000"/>
              </a:schemeClr>
            </a:gs>
            <a:gs pos="80000">
              <a:schemeClr val="accent3">
                <a:alpha val="50000"/>
                <a:hueOff val="11355260"/>
                <a:satOff val="-63257"/>
                <a:lumOff val="-26275"/>
                <a:alphaOff val="0"/>
                <a:shade val="93000"/>
                <a:satMod val="130000"/>
              </a:schemeClr>
            </a:gs>
            <a:gs pos="100000">
              <a:schemeClr val="accent3">
                <a:alpha val="50000"/>
                <a:hueOff val="11355260"/>
                <a:satOff val="-63257"/>
                <a:lumOff val="-26275"/>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marL="0" lvl="0" indent="0" algn="ctr" defTabSz="889000">
            <a:lnSpc>
              <a:spcPct val="90000"/>
            </a:lnSpc>
            <a:spcBef>
              <a:spcPct val="0"/>
            </a:spcBef>
            <a:spcAft>
              <a:spcPct val="35000"/>
            </a:spcAft>
            <a:buNone/>
          </a:pPr>
          <a:r>
            <a:rPr lang="en-US" sz="2000" kern="1200" dirty="0">
              <a:solidFill>
                <a:schemeClr val="bg1"/>
              </a:solidFill>
            </a:rPr>
            <a:t>Productive and sustainable environments</a:t>
          </a:r>
        </a:p>
      </dsp:txBody>
      <dsp:txXfrm>
        <a:off x="1329273" y="2791673"/>
        <a:ext cx="1872360" cy="1692116"/>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1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2994382" cy="556152"/>
          </a:xfrm>
          <a:prstGeom prst="rect">
            <a:avLst/>
          </a:prstGeom>
        </p:spPr>
        <p:txBody>
          <a:bodyPr vert="horz" lIns="97219" tIns="48610" rIns="97219" bIns="48610" rtlCol="0"/>
          <a:lstStyle>
            <a:lvl1pPr algn="l">
              <a:defRPr sz="1300">
                <a:latin typeface="Arial" pitchFamily="34" charset="0"/>
                <a:ea typeface="MS PGothic" pitchFamily="34" charset="-128"/>
                <a:cs typeface="+mn-cs"/>
              </a:defRPr>
            </a:lvl1pPr>
          </a:lstStyle>
          <a:p>
            <a:pPr>
              <a:defRPr/>
            </a:pPr>
            <a:endParaRPr lang="en-US"/>
          </a:p>
        </p:txBody>
      </p:sp>
      <p:sp>
        <p:nvSpPr>
          <p:cNvPr id="3" name="Date Placeholder 2"/>
          <p:cNvSpPr>
            <a:spLocks noGrp="1"/>
          </p:cNvSpPr>
          <p:nvPr>
            <p:ph type="dt" sz="quarter" idx="1"/>
          </p:nvPr>
        </p:nvSpPr>
        <p:spPr>
          <a:xfrm>
            <a:off x="3912381" y="1"/>
            <a:ext cx="2994382" cy="556152"/>
          </a:xfrm>
          <a:prstGeom prst="rect">
            <a:avLst/>
          </a:prstGeom>
        </p:spPr>
        <p:txBody>
          <a:bodyPr vert="horz" wrap="square" lIns="97219" tIns="48610" rIns="97219" bIns="48610" numCol="1" anchor="t" anchorCtr="0" compatLnSpc="1">
            <a:prstTxWarp prst="textNoShape">
              <a:avLst/>
            </a:prstTxWarp>
          </a:bodyPr>
          <a:lstStyle>
            <a:lvl1pPr algn="r">
              <a:defRPr sz="1300">
                <a:latin typeface="Arial" pitchFamily="34" charset="0"/>
              </a:defRPr>
            </a:lvl1pPr>
          </a:lstStyle>
          <a:p>
            <a:pPr>
              <a:defRPr/>
            </a:pPr>
            <a:fld id="{165109ED-D958-4461-98F4-B86517DCCEE1}" type="datetimeFigureOut">
              <a:rPr lang="en-US"/>
              <a:pPr>
                <a:defRPr/>
              </a:pPr>
              <a:t>10/18/2022</a:t>
            </a:fld>
            <a:endParaRPr lang="en-US"/>
          </a:p>
        </p:txBody>
      </p:sp>
      <p:sp>
        <p:nvSpPr>
          <p:cNvPr id="4" name="Footer Placeholder 3"/>
          <p:cNvSpPr>
            <a:spLocks noGrp="1"/>
          </p:cNvSpPr>
          <p:nvPr>
            <p:ph type="ftr" sz="quarter" idx="2"/>
          </p:nvPr>
        </p:nvSpPr>
        <p:spPr>
          <a:xfrm>
            <a:off x="3" y="10552672"/>
            <a:ext cx="2994382" cy="556151"/>
          </a:xfrm>
          <a:prstGeom prst="rect">
            <a:avLst/>
          </a:prstGeom>
        </p:spPr>
        <p:txBody>
          <a:bodyPr vert="horz" lIns="97219" tIns="48610" rIns="97219" bIns="48610" rtlCol="0" anchor="b"/>
          <a:lstStyle>
            <a:lvl1pPr algn="l">
              <a:defRPr sz="1300">
                <a:latin typeface="Arial" pitchFamily="34" charset="0"/>
                <a:ea typeface="MS PGothic" pitchFamily="34" charset="-128"/>
                <a:cs typeface="+mn-cs"/>
              </a:defRPr>
            </a:lvl1pPr>
          </a:lstStyle>
          <a:p>
            <a:pPr>
              <a:defRPr/>
            </a:pPr>
            <a:endParaRPr lang="en-US"/>
          </a:p>
        </p:txBody>
      </p:sp>
      <p:sp>
        <p:nvSpPr>
          <p:cNvPr id="5" name="Slide Number Placeholder 4"/>
          <p:cNvSpPr>
            <a:spLocks noGrp="1"/>
          </p:cNvSpPr>
          <p:nvPr>
            <p:ph type="sldNum" sz="quarter" idx="3"/>
          </p:nvPr>
        </p:nvSpPr>
        <p:spPr>
          <a:xfrm>
            <a:off x="3912381" y="10552672"/>
            <a:ext cx="2994382" cy="556151"/>
          </a:xfrm>
          <a:prstGeom prst="rect">
            <a:avLst/>
          </a:prstGeom>
        </p:spPr>
        <p:txBody>
          <a:bodyPr vert="horz" wrap="square" lIns="97219" tIns="48610" rIns="97219" bIns="48610" numCol="1" anchor="b" anchorCtr="0" compatLnSpc="1">
            <a:prstTxWarp prst="textNoShape">
              <a:avLst/>
            </a:prstTxWarp>
          </a:bodyPr>
          <a:lstStyle>
            <a:lvl1pPr algn="r">
              <a:defRPr sz="1300">
                <a:latin typeface="Arial" pitchFamily="34" charset="0"/>
              </a:defRPr>
            </a:lvl1pPr>
          </a:lstStyle>
          <a:p>
            <a:pPr>
              <a:defRPr/>
            </a:pPr>
            <a:fld id="{29271260-5874-4211-A4FB-D4A90F08BE78}" type="slidenum">
              <a:rPr lang="en-US"/>
              <a:pPr>
                <a:defRPr/>
              </a:pPr>
              <a:t>‹#›</a:t>
            </a:fld>
            <a:endParaRPr lang="en-US"/>
          </a:p>
        </p:txBody>
      </p:sp>
    </p:spTree>
    <p:extLst>
      <p:ext uri="{BB962C8B-B14F-4D97-AF65-F5344CB8AC3E}">
        <p14:creationId xmlns:p14="http://schemas.microsoft.com/office/powerpoint/2010/main" val="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1.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 y="1"/>
            <a:ext cx="2994382" cy="556152"/>
          </a:xfrm>
          <a:prstGeom prst="rect">
            <a:avLst/>
          </a:prstGeom>
        </p:spPr>
        <p:txBody>
          <a:bodyPr vert="horz" lIns="97219" tIns="48610" rIns="97219" bIns="48610" rtlCol="0"/>
          <a:lstStyle>
            <a:lvl1pPr algn="l" fontAlgn="auto">
              <a:spcBef>
                <a:spcPts val="0"/>
              </a:spcBef>
              <a:spcAft>
                <a:spcPts val="0"/>
              </a:spcAft>
              <a:defRPr sz="1300">
                <a:latin typeface="+mn-lt"/>
                <a:ea typeface="+mn-ea"/>
                <a:cs typeface="+mn-cs"/>
              </a:defRPr>
            </a:lvl1pPr>
          </a:lstStyle>
          <a:p>
            <a:pPr>
              <a:defRPr/>
            </a:pPr>
            <a:endParaRPr lang="en-GB"/>
          </a:p>
        </p:txBody>
      </p:sp>
      <p:sp>
        <p:nvSpPr>
          <p:cNvPr id="3" name="Date Placeholder 2"/>
          <p:cNvSpPr>
            <a:spLocks noGrp="1"/>
          </p:cNvSpPr>
          <p:nvPr>
            <p:ph type="dt" idx="1"/>
          </p:nvPr>
        </p:nvSpPr>
        <p:spPr>
          <a:xfrm>
            <a:off x="3912381" y="1"/>
            <a:ext cx="2994382" cy="556152"/>
          </a:xfrm>
          <a:prstGeom prst="rect">
            <a:avLst/>
          </a:prstGeom>
        </p:spPr>
        <p:txBody>
          <a:bodyPr vert="horz" wrap="square" lIns="97219" tIns="48610" rIns="97219" bIns="48610" numCol="1" anchor="t" anchorCtr="0" compatLnSpc="1">
            <a:prstTxWarp prst="textNoShape">
              <a:avLst/>
            </a:prstTxWarp>
          </a:bodyPr>
          <a:lstStyle>
            <a:lvl1pPr algn="r">
              <a:defRPr sz="1300">
                <a:latin typeface="Calibri" pitchFamily="34" charset="0"/>
                <a:cs typeface="Arial" pitchFamily="34" charset="0"/>
              </a:defRPr>
            </a:lvl1pPr>
          </a:lstStyle>
          <a:p>
            <a:pPr>
              <a:defRPr/>
            </a:pPr>
            <a:fld id="{2F054501-6479-45AB-8F45-9063384BA081}" type="datetimeFigureOut">
              <a:rPr lang="en-GB"/>
              <a:pPr>
                <a:defRPr/>
              </a:pPr>
              <a:t>18/10/2022</a:t>
            </a:fld>
            <a:endParaRPr lang="en-GB"/>
          </a:p>
        </p:txBody>
      </p:sp>
      <p:sp>
        <p:nvSpPr>
          <p:cNvPr id="4" name="Slide Image Placeholder 3"/>
          <p:cNvSpPr>
            <a:spLocks noGrp="1" noRot="1" noChangeAspect="1"/>
          </p:cNvSpPr>
          <p:nvPr>
            <p:ph type="sldImg" idx="2"/>
          </p:nvPr>
        </p:nvSpPr>
        <p:spPr>
          <a:xfrm>
            <a:off x="-249238" y="831850"/>
            <a:ext cx="7407276" cy="4167188"/>
          </a:xfrm>
          <a:prstGeom prst="rect">
            <a:avLst/>
          </a:prstGeom>
          <a:noFill/>
          <a:ln w="12700">
            <a:solidFill>
              <a:prstClr val="black"/>
            </a:solidFill>
          </a:ln>
        </p:spPr>
        <p:txBody>
          <a:bodyPr vert="horz" lIns="97219" tIns="48610" rIns="97219" bIns="48610" rtlCol="0" anchor="ctr"/>
          <a:lstStyle/>
          <a:p>
            <a:pPr lvl="0"/>
            <a:endParaRPr lang="en-GB" noProof="0"/>
          </a:p>
        </p:txBody>
      </p:sp>
      <p:sp>
        <p:nvSpPr>
          <p:cNvPr id="5" name="Notes Placeholder 4"/>
          <p:cNvSpPr>
            <a:spLocks noGrp="1"/>
          </p:cNvSpPr>
          <p:nvPr>
            <p:ph type="body" sz="quarter" idx="3"/>
          </p:nvPr>
        </p:nvSpPr>
        <p:spPr>
          <a:xfrm>
            <a:off x="690519" y="5277224"/>
            <a:ext cx="5527344" cy="5000035"/>
          </a:xfrm>
          <a:prstGeom prst="rect">
            <a:avLst/>
          </a:prstGeom>
        </p:spPr>
        <p:txBody>
          <a:bodyPr vert="horz" lIns="97219" tIns="48610" rIns="97219" bIns="48610" rtlCol="0"/>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endParaRPr lang="en-GB" noProof="0"/>
          </a:p>
        </p:txBody>
      </p:sp>
      <p:sp>
        <p:nvSpPr>
          <p:cNvPr id="6" name="Footer Placeholder 5"/>
          <p:cNvSpPr>
            <a:spLocks noGrp="1"/>
          </p:cNvSpPr>
          <p:nvPr>
            <p:ph type="ftr" sz="quarter" idx="4"/>
          </p:nvPr>
        </p:nvSpPr>
        <p:spPr>
          <a:xfrm>
            <a:off x="3" y="10552672"/>
            <a:ext cx="2994382" cy="556151"/>
          </a:xfrm>
          <a:prstGeom prst="rect">
            <a:avLst/>
          </a:prstGeom>
        </p:spPr>
        <p:txBody>
          <a:bodyPr vert="horz" lIns="97219" tIns="48610" rIns="97219" bIns="48610" rtlCol="0" anchor="b"/>
          <a:lstStyle>
            <a:lvl1pPr algn="l" fontAlgn="auto">
              <a:spcBef>
                <a:spcPts val="0"/>
              </a:spcBef>
              <a:spcAft>
                <a:spcPts val="0"/>
              </a:spcAft>
              <a:defRPr sz="1300">
                <a:latin typeface="+mn-lt"/>
                <a:ea typeface="+mn-ea"/>
                <a:cs typeface="+mn-cs"/>
              </a:defRPr>
            </a:lvl1pPr>
          </a:lstStyle>
          <a:p>
            <a:pPr>
              <a:defRPr/>
            </a:pPr>
            <a:endParaRPr lang="en-GB"/>
          </a:p>
        </p:txBody>
      </p:sp>
      <p:sp>
        <p:nvSpPr>
          <p:cNvPr id="7" name="Slide Number Placeholder 6"/>
          <p:cNvSpPr>
            <a:spLocks noGrp="1"/>
          </p:cNvSpPr>
          <p:nvPr>
            <p:ph type="sldNum" sz="quarter" idx="5"/>
          </p:nvPr>
        </p:nvSpPr>
        <p:spPr>
          <a:xfrm>
            <a:off x="3912381" y="10552672"/>
            <a:ext cx="2994382" cy="556151"/>
          </a:xfrm>
          <a:prstGeom prst="rect">
            <a:avLst/>
          </a:prstGeom>
        </p:spPr>
        <p:txBody>
          <a:bodyPr vert="horz" wrap="square" lIns="97219" tIns="48610" rIns="97219" bIns="48610" numCol="1" anchor="b" anchorCtr="0" compatLnSpc="1">
            <a:prstTxWarp prst="textNoShape">
              <a:avLst/>
            </a:prstTxWarp>
          </a:bodyPr>
          <a:lstStyle>
            <a:lvl1pPr algn="r">
              <a:defRPr sz="1300">
                <a:latin typeface="Calibri" pitchFamily="34" charset="0"/>
                <a:cs typeface="Arial" pitchFamily="34" charset="0"/>
              </a:defRPr>
            </a:lvl1pPr>
          </a:lstStyle>
          <a:p>
            <a:pPr>
              <a:defRPr/>
            </a:pPr>
            <a:fld id="{7A7286C8-C5CA-4C05-A493-02FECC551733}" type="slidenum">
              <a:rPr lang="en-GB"/>
              <a:pPr>
                <a:defRPr/>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MS PGothic"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fao.org/rural-employment/agricultural-sub-sectors/livestock/en/" TargetMode="External"/><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www.fao.org/rural-employment/agricultural-sub-sectors/livestock/en/" TargetMode="External"/><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www.fao.org/rural-employment/agricultural-sub-sectors/livestock/en/"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fao.org/rural-employment/agricultural-sub-sectors/livestock/en/"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a:t>
            </a:fld>
            <a:endParaRPr lang="en-GB"/>
          </a:p>
        </p:txBody>
      </p:sp>
    </p:spTree>
    <p:extLst>
      <p:ext uri="{BB962C8B-B14F-4D97-AF65-F5344CB8AC3E}">
        <p14:creationId xmlns:p14="http://schemas.microsoft.com/office/powerpoint/2010/main" val="399130292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solidFill>
                  <a:srgbClr val="0563C1"/>
                </a:solidFill>
                <a:effectLst/>
                <a:latin typeface="Calibri" panose="020F0502020204030204" pitchFamily="34" charset="0"/>
                <a:ea typeface="Calibri" panose="020F0502020204030204" pitchFamily="34" charset="0"/>
                <a:hlinkClick r:id="rId3"/>
              </a:rPr>
              <a:t>https://www.fao.org/rural-employment/agricultural-sub-sectors/livestock/en/</a:t>
            </a:r>
            <a:endParaRPr lang="en-US" sz="1200" u="sng" dirty="0">
              <a:solidFill>
                <a:srgbClr val="0563C1"/>
              </a:solidFill>
              <a:effectLst/>
              <a:latin typeface="Calibri" panose="020F0502020204030204" pitchFamily="34" charset="0"/>
              <a:ea typeface="Calibri" panose="020F0502020204030204" pitchFamily="34" charset="0"/>
            </a:endParaRPr>
          </a:p>
          <a:p>
            <a:endParaRPr lang="en-US" sz="1200" u="sng" dirty="0">
              <a:solidFill>
                <a:srgbClr val="0563C1"/>
              </a:solidFill>
              <a:effectLst/>
              <a:latin typeface="Calibri" panose="020F0502020204030204" pitchFamily="34" charset="0"/>
            </a:endParaRPr>
          </a:p>
          <a:p>
            <a:r>
              <a:rPr lang="en-US" sz="1200" u="sng" dirty="0">
                <a:solidFill>
                  <a:srgbClr val="0563C1"/>
                </a:solidFill>
                <a:effectLst/>
                <a:latin typeface="Calibri" panose="020F0502020204030204" pitchFamily="34" charset="0"/>
              </a:rPr>
              <a:t>1.3 billion of 7.5 billion – 1 in 6 …about.  Population nears 8 billion now though.</a:t>
            </a:r>
          </a:p>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18</a:t>
            </a:fld>
            <a:endParaRPr lang="en-GB"/>
          </a:p>
        </p:txBody>
      </p:sp>
    </p:spTree>
    <p:extLst>
      <p:ext uri="{BB962C8B-B14F-4D97-AF65-F5344CB8AC3E}">
        <p14:creationId xmlns:p14="http://schemas.microsoft.com/office/powerpoint/2010/main" val="7697417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Rectangle 7"/>
          <p:cNvSpPr txBox="1">
            <a:spLocks noGrp="1" noChangeArrowheads="1"/>
          </p:cNvSpPr>
          <p:nvPr/>
        </p:nvSpPr>
        <p:spPr bwMode="auto">
          <a:xfrm>
            <a:off x="3810935" y="8878939"/>
            <a:ext cx="2915877" cy="466743"/>
          </a:xfrm>
          <a:prstGeom prst="rect">
            <a:avLst/>
          </a:prstGeom>
          <a:noFill/>
          <a:ln w="9525">
            <a:noFill/>
            <a:miter lim="800000"/>
            <a:headEnd/>
            <a:tailEnd/>
          </a:ln>
        </p:spPr>
        <p:txBody>
          <a:bodyPr lIns="96647" tIns="48324" rIns="96647" bIns="48324" anchor="b"/>
          <a:lstStyle/>
          <a:p>
            <a:fld id="{CC7427B4-A83D-491C-8984-9A6C771D5300}" type="slidenum">
              <a:rPr lang="es-ES" sz="1300">
                <a:solidFill>
                  <a:schemeClr val="tx1"/>
                </a:solidFill>
              </a:rPr>
              <a:pPr/>
              <a:t>20</a:t>
            </a:fld>
            <a:endParaRPr lang="es-ES" sz="1300">
              <a:solidFill>
                <a:schemeClr val="tx1"/>
              </a:solidFill>
            </a:endParaRPr>
          </a:p>
        </p:txBody>
      </p:sp>
      <p:sp>
        <p:nvSpPr>
          <p:cNvPr id="88067" name="Rectangle 2"/>
          <p:cNvSpPr>
            <a:spLocks noGrp="1" noRot="1" noChangeAspect="1" noChangeArrowheads="1" noTextEdit="1"/>
          </p:cNvSpPr>
          <p:nvPr>
            <p:ph type="sldImg"/>
          </p:nvPr>
        </p:nvSpPr>
        <p:spPr>
          <a:ln/>
        </p:spPr>
      </p:sp>
      <p:sp>
        <p:nvSpPr>
          <p:cNvPr id="88068" name="Rectangle 3"/>
          <p:cNvSpPr>
            <a:spLocks noGrp="1" noChangeArrowheads="1"/>
          </p:cNvSpPr>
          <p:nvPr>
            <p:ph type="body" idx="1"/>
          </p:nvPr>
        </p:nvSpPr>
        <p:spPr>
          <a:noFill/>
          <a:ln/>
        </p:spPr>
        <p:txBody>
          <a:bodyPr lIns="96647" tIns="48324" rIns="96647" bIns="48324"/>
          <a:lstStyle/>
          <a:p>
            <a:pPr eaLnBrk="1" hangingPunct="1"/>
            <a:r>
              <a:rPr lang="en-US" dirty="0"/>
              <a:t>Data source: Project baseline 2009 (924 </a:t>
            </a:r>
            <a:r>
              <a:rPr lang="en-US" dirty="0" err="1"/>
              <a:t>Marsabit</a:t>
            </a:r>
            <a:r>
              <a:rPr lang="en-US" dirty="0"/>
              <a:t> Households)</a:t>
            </a:r>
          </a:p>
          <a:p>
            <a:pPr eaLnBrk="1" hangingPunct="1"/>
            <a:endParaRPr lang="es-ES" dirty="0"/>
          </a:p>
        </p:txBody>
      </p:sp>
    </p:spTree>
    <p:extLst>
      <p:ext uri="{BB962C8B-B14F-4D97-AF65-F5344CB8AC3E}">
        <p14:creationId xmlns:p14="http://schemas.microsoft.com/office/powerpoint/2010/main" val="14549166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Alary, V., </a:t>
            </a:r>
            <a:r>
              <a:rPr lang="en-US" dirty="0" err="1"/>
              <a:t>Corniaux</a:t>
            </a:r>
            <a:r>
              <a:rPr lang="en-US" dirty="0"/>
              <a:t>, C. and Gautier, D. (2011) Livestock’s Contribution to Poverty Alleviation:</a:t>
            </a:r>
          </a:p>
          <a:p>
            <a:r>
              <a:rPr lang="en-US" dirty="0"/>
              <a:t>How to Measure It? World Development,</a:t>
            </a:r>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21</a:t>
            </a:fld>
            <a:endParaRPr lang="en-GB"/>
          </a:p>
        </p:txBody>
      </p:sp>
    </p:spTree>
    <p:extLst>
      <p:ext uri="{BB962C8B-B14F-4D97-AF65-F5344CB8AC3E}">
        <p14:creationId xmlns:p14="http://schemas.microsoft.com/office/powerpoint/2010/main" val="37558872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FAO. 2018. World Livestock: Transforming the livestock sector through the Sustainable Development Goals. Rome.</a:t>
            </a:r>
          </a:p>
          <a:p>
            <a:r>
              <a:rPr lang="en-US" dirty="0"/>
              <a:t>222 pp. </a:t>
            </a:r>
            <a:r>
              <a:rPr lang="en-US" dirty="0" err="1"/>
              <a:t>Licence</a:t>
            </a:r>
            <a:r>
              <a:rPr lang="en-US" dirty="0"/>
              <a:t>: CC BY-NC-SA 3.0 IGO.</a:t>
            </a:r>
          </a:p>
          <a:p>
            <a:r>
              <a:rPr lang="en-US" dirty="0"/>
              <a:t>Vella, V., Tomkins, A., </a:t>
            </a:r>
            <a:r>
              <a:rPr lang="en-US" dirty="0" err="1"/>
              <a:t>Nviku</a:t>
            </a:r>
            <a:r>
              <a:rPr lang="en-US" dirty="0"/>
              <a:t>, J. and Marshall, T. (1995) Determinants of nutritional status in</a:t>
            </a:r>
          </a:p>
          <a:p>
            <a:r>
              <a:rPr lang="en-US" dirty="0"/>
              <a:t>southwest Uganda. Journal of Tropical Pediatrics, 41 (2), pp.89–98. Vella et al. (1995) find that</a:t>
            </a:r>
          </a:p>
          <a:p>
            <a:r>
              <a:rPr lang="en-US" dirty="0"/>
              <a:t>ownership of a cow is a significant predictor of height for age status in children in south-western</a:t>
            </a:r>
          </a:p>
          <a:p>
            <a:r>
              <a:rPr lang="en-US" dirty="0"/>
              <a:t>Uganda, even after controlling for other indicators of economic status (for example, occupation,</a:t>
            </a:r>
          </a:p>
          <a:p>
            <a:r>
              <a:rPr lang="en-US" dirty="0"/>
              <a:t>land owned, years of education).</a:t>
            </a:r>
          </a:p>
          <a:p>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22</a:t>
            </a:fld>
            <a:endParaRPr lang="en-GB"/>
          </a:p>
        </p:txBody>
      </p:sp>
    </p:spTree>
    <p:extLst>
      <p:ext uri="{BB962C8B-B14F-4D97-AF65-F5344CB8AC3E}">
        <p14:creationId xmlns:p14="http://schemas.microsoft.com/office/powerpoint/2010/main" val="410423383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solidFill>
                  <a:srgbClr val="0563C1"/>
                </a:solidFill>
                <a:effectLst/>
                <a:latin typeface="Calibri" panose="020F0502020204030204" pitchFamily="34" charset="0"/>
                <a:ea typeface="Calibri" panose="020F0502020204030204" pitchFamily="34" charset="0"/>
                <a:hlinkClick r:id="rId3"/>
              </a:rPr>
              <a:t>https://www.fao.org/rural-employment/agricultural-sub-sectors/livestock/en/</a:t>
            </a:r>
            <a:endParaRPr lang="en-US" sz="1200" u="sng" dirty="0">
              <a:solidFill>
                <a:srgbClr val="0563C1"/>
              </a:solidFill>
              <a:effectLst/>
              <a:latin typeface="Calibri" panose="020F0502020204030204" pitchFamily="34" charset="0"/>
              <a:ea typeface="Calibri" panose="020F0502020204030204" pitchFamily="34" charset="0"/>
            </a:endParaRPr>
          </a:p>
          <a:p>
            <a:endParaRPr lang="en-US" sz="1200" u="sng" dirty="0">
              <a:solidFill>
                <a:srgbClr val="0563C1"/>
              </a:solidFill>
              <a:effectLst/>
              <a:latin typeface="Calibri" panose="020F0502020204030204" pitchFamily="34" charset="0"/>
            </a:endParaRPr>
          </a:p>
          <a:p>
            <a:r>
              <a:rPr lang="en-US" sz="1200" u="sng" dirty="0">
                <a:solidFill>
                  <a:srgbClr val="0563C1"/>
                </a:solidFill>
                <a:effectLst/>
                <a:latin typeface="Calibri" panose="020F0502020204030204" pitchFamily="34" charset="0"/>
              </a:rPr>
              <a:t>1.3 billion of 7.5 billion – 1 in 6 …about.  Population nears 8 billion now though.</a:t>
            </a:r>
          </a:p>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24</a:t>
            </a:fld>
            <a:endParaRPr lang="en-GB"/>
          </a:p>
        </p:txBody>
      </p:sp>
    </p:spTree>
    <p:extLst>
      <p:ext uri="{BB962C8B-B14F-4D97-AF65-F5344CB8AC3E}">
        <p14:creationId xmlns:p14="http://schemas.microsoft.com/office/powerpoint/2010/main" val="36899207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25</a:t>
            </a:fld>
            <a:endParaRPr lang="en-GB"/>
          </a:p>
        </p:txBody>
      </p:sp>
    </p:spTree>
    <p:extLst>
      <p:ext uri="{BB962C8B-B14F-4D97-AF65-F5344CB8AC3E}">
        <p14:creationId xmlns:p14="http://schemas.microsoft.com/office/powerpoint/2010/main" val="10088472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30</a:t>
            </a:fld>
            <a:endParaRPr lang="en-GB"/>
          </a:p>
        </p:txBody>
      </p:sp>
    </p:spTree>
    <p:extLst>
      <p:ext uri="{BB962C8B-B14F-4D97-AF65-F5344CB8AC3E}">
        <p14:creationId xmlns:p14="http://schemas.microsoft.com/office/powerpoint/2010/main" val="1312818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livestock context, not the livestock interventions, is what is most decisive in the success or failure of livestock development work</a:t>
            </a:r>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2</a:t>
            </a:fld>
            <a:endParaRPr lang="en-GB"/>
          </a:p>
        </p:txBody>
      </p:sp>
    </p:spTree>
    <p:extLst>
      <p:ext uri="{BB962C8B-B14F-4D97-AF65-F5344CB8AC3E}">
        <p14:creationId xmlns:p14="http://schemas.microsoft.com/office/powerpoint/2010/main" val="38330222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solidFill>
                  <a:srgbClr val="0563C1"/>
                </a:solidFill>
                <a:effectLst/>
                <a:latin typeface="Calibri" panose="020F0502020204030204" pitchFamily="34" charset="0"/>
                <a:ea typeface="Calibri" panose="020F0502020204030204" pitchFamily="34" charset="0"/>
                <a:hlinkClick r:id="rId3"/>
              </a:rPr>
              <a:t>https://www.fao.org/rural-employment/agricultural-sub-sectors/livestock/en/</a:t>
            </a:r>
            <a:endParaRPr lang="en-US" sz="1200" u="sng" dirty="0">
              <a:solidFill>
                <a:srgbClr val="0563C1"/>
              </a:solidFill>
              <a:effectLst/>
              <a:latin typeface="Calibri" panose="020F0502020204030204" pitchFamily="34" charset="0"/>
              <a:ea typeface="Calibri" panose="020F0502020204030204" pitchFamily="34" charset="0"/>
            </a:endParaRPr>
          </a:p>
          <a:p>
            <a:endParaRPr lang="en-US" sz="1200" u="sng" dirty="0">
              <a:solidFill>
                <a:srgbClr val="0563C1"/>
              </a:solidFill>
              <a:effectLst/>
              <a:latin typeface="Calibri" panose="020F0502020204030204" pitchFamily="34" charset="0"/>
            </a:endParaRPr>
          </a:p>
          <a:p>
            <a:r>
              <a:rPr lang="en-US" sz="1200" u="sng" dirty="0">
                <a:solidFill>
                  <a:srgbClr val="0563C1"/>
                </a:solidFill>
                <a:effectLst/>
                <a:latin typeface="Calibri" panose="020F0502020204030204" pitchFamily="34" charset="0"/>
              </a:rPr>
              <a:t>1.3 billion of 7.5 billion – 1 in 6 …about.  Population nears 8 billion now though.</a:t>
            </a:r>
          </a:p>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3</a:t>
            </a:fld>
            <a:endParaRPr lang="en-GB"/>
          </a:p>
        </p:txBody>
      </p:sp>
    </p:spTree>
    <p:extLst>
      <p:ext uri="{BB962C8B-B14F-4D97-AF65-F5344CB8AC3E}">
        <p14:creationId xmlns:p14="http://schemas.microsoft.com/office/powerpoint/2010/main" val="58595704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4</a:t>
            </a:fld>
            <a:endParaRPr lang="en-GB"/>
          </a:p>
        </p:txBody>
      </p:sp>
    </p:spTree>
    <p:extLst>
      <p:ext uri="{BB962C8B-B14F-4D97-AF65-F5344CB8AC3E}">
        <p14:creationId xmlns:p14="http://schemas.microsoft.com/office/powerpoint/2010/main" val="25187289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u="sng" dirty="0">
                <a:solidFill>
                  <a:srgbClr val="0563C1"/>
                </a:solidFill>
                <a:effectLst/>
                <a:latin typeface="Calibri" panose="020F0502020204030204" pitchFamily="34" charset="0"/>
                <a:ea typeface="Calibri" panose="020F0502020204030204" pitchFamily="34" charset="0"/>
                <a:hlinkClick r:id="rId3"/>
              </a:rPr>
              <a:t>https://www.fao.org/rural-employment/agricultural-sub-sectors/livestock/en/</a:t>
            </a:r>
            <a:endParaRPr lang="en-US" sz="1200" u="sng" dirty="0">
              <a:solidFill>
                <a:srgbClr val="0563C1"/>
              </a:solidFill>
              <a:effectLst/>
              <a:latin typeface="Calibri" panose="020F0502020204030204" pitchFamily="34" charset="0"/>
              <a:ea typeface="Calibri" panose="020F0502020204030204" pitchFamily="34" charset="0"/>
            </a:endParaRPr>
          </a:p>
          <a:p>
            <a:endParaRPr lang="en-US" sz="1200" u="sng" dirty="0">
              <a:solidFill>
                <a:srgbClr val="0563C1"/>
              </a:solidFill>
              <a:effectLst/>
              <a:latin typeface="Calibri" panose="020F0502020204030204" pitchFamily="34" charset="0"/>
            </a:endParaRPr>
          </a:p>
          <a:p>
            <a:r>
              <a:rPr lang="en-US" sz="1200" u="sng" dirty="0">
                <a:solidFill>
                  <a:srgbClr val="0563C1"/>
                </a:solidFill>
                <a:effectLst/>
                <a:latin typeface="Calibri" panose="020F0502020204030204" pitchFamily="34" charset="0"/>
              </a:rPr>
              <a:t>1.3 billion of 7.5 billion – 1 in 6 …about.  Population nears 8 billion now though.</a:t>
            </a:r>
          </a:p>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8</a:t>
            </a:fld>
            <a:endParaRPr lang="en-GB"/>
          </a:p>
        </p:txBody>
      </p:sp>
    </p:spTree>
    <p:extLst>
      <p:ext uri="{BB962C8B-B14F-4D97-AF65-F5344CB8AC3E}">
        <p14:creationId xmlns:p14="http://schemas.microsoft.com/office/powerpoint/2010/main" val="1634309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9</a:t>
            </a:fld>
            <a:endParaRPr lang="en-GB"/>
          </a:p>
        </p:txBody>
      </p:sp>
    </p:spTree>
    <p:extLst>
      <p:ext uri="{BB962C8B-B14F-4D97-AF65-F5344CB8AC3E}">
        <p14:creationId xmlns:p14="http://schemas.microsoft.com/office/powerpoint/2010/main" val="233460554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11</a:t>
            </a:fld>
            <a:endParaRPr lang="en-GB"/>
          </a:p>
        </p:txBody>
      </p:sp>
    </p:spTree>
    <p:extLst>
      <p:ext uri="{BB962C8B-B14F-4D97-AF65-F5344CB8AC3E}">
        <p14:creationId xmlns:p14="http://schemas.microsoft.com/office/powerpoint/2010/main" val="33895852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13</a:t>
            </a:fld>
            <a:endParaRPr lang="en-GB"/>
          </a:p>
        </p:txBody>
      </p:sp>
    </p:spTree>
    <p:extLst>
      <p:ext uri="{BB962C8B-B14F-4D97-AF65-F5344CB8AC3E}">
        <p14:creationId xmlns:p14="http://schemas.microsoft.com/office/powerpoint/2010/main" val="70435122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Otte</a:t>
            </a:r>
            <a:r>
              <a:rPr lang="en-US" dirty="0"/>
              <a:t>, </a:t>
            </a:r>
            <a:r>
              <a:rPr lang="en-US" dirty="0" err="1"/>
              <a:t>Joachim;Pica-Ciamarra</a:t>
            </a:r>
            <a:r>
              <a:rPr lang="en-US" dirty="0"/>
              <a:t>, </a:t>
            </a:r>
            <a:r>
              <a:rPr lang="en-US" dirty="0" err="1"/>
              <a:t>Ugo;Tasciotti,Luca;Zezza,Alberto</a:t>
            </a:r>
            <a:r>
              <a:rPr lang="en-US" dirty="0"/>
              <a:t>;</a:t>
            </a:r>
          </a:p>
          <a:p>
            <a:r>
              <a:rPr lang="en-US" dirty="0"/>
              <a:t>Livestock assets, livestock income and rural households : cross-country evidence from household surveys (English). Washington, D.C. : World Bank Group. https://documents.worldbank.org/curated/en/101271468151472539/Livestock-assets-livestock-income-and-rural-households-cross-country-evidence-from-household-surveys</a:t>
            </a:r>
          </a:p>
          <a:p>
            <a:endParaRPr lang="en-US" dirty="0"/>
          </a:p>
          <a:p>
            <a:r>
              <a:rPr lang="en-US" dirty="0"/>
              <a:t>FAO. 2018. World Livestock: Transforming the livestock sector through the Sustainable Development Goals. Rome.</a:t>
            </a:r>
          </a:p>
          <a:p>
            <a:r>
              <a:rPr lang="en-US" dirty="0"/>
              <a:t>222 pp. </a:t>
            </a:r>
            <a:r>
              <a:rPr lang="en-US" dirty="0" err="1"/>
              <a:t>Licence</a:t>
            </a:r>
            <a:r>
              <a:rPr lang="en-US" dirty="0"/>
              <a:t>: CC BY-NC-SA 3.0 IGO.</a:t>
            </a:r>
          </a:p>
          <a:p>
            <a:endParaRPr lang="en-US" dirty="0"/>
          </a:p>
        </p:txBody>
      </p:sp>
      <p:sp>
        <p:nvSpPr>
          <p:cNvPr id="4" name="Slide Number Placeholder 3"/>
          <p:cNvSpPr>
            <a:spLocks noGrp="1"/>
          </p:cNvSpPr>
          <p:nvPr>
            <p:ph type="sldNum" sz="quarter" idx="5"/>
          </p:nvPr>
        </p:nvSpPr>
        <p:spPr/>
        <p:txBody>
          <a:bodyPr/>
          <a:lstStyle/>
          <a:p>
            <a:pPr>
              <a:defRPr/>
            </a:pPr>
            <a:fld id="{7A7286C8-C5CA-4C05-A493-02FECC551733}" type="slidenum">
              <a:rPr lang="en-GB" smtClean="0"/>
              <a:pPr>
                <a:defRPr/>
              </a:pPr>
              <a:t>16</a:t>
            </a:fld>
            <a:endParaRPr lang="en-GB"/>
          </a:p>
        </p:txBody>
      </p:sp>
    </p:spTree>
    <p:extLst>
      <p:ext uri="{BB962C8B-B14F-4D97-AF65-F5344CB8AC3E}">
        <p14:creationId xmlns:p14="http://schemas.microsoft.com/office/powerpoint/2010/main" val="276997269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1.xml"/><Relationship Id="rId4" Type="http://schemas.openxmlformats.org/officeDocument/2006/relationships/image" Target="../media/image3.wmf"/></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6.xml"/><Relationship Id="rId4" Type="http://schemas.openxmlformats.org/officeDocument/2006/relationships/image" Target="../media/image3.wmf"/></Relationships>
</file>

<file path=ppt/slideLayouts/_rels/slideLayout10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6.xml"/><Relationship Id="rId4" Type="http://schemas.openxmlformats.org/officeDocument/2006/relationships/image" Target="../media/image4.wmf"/></Relationships>
</file>

<file path=ppt/slideLayouts/_rels/slideLayout10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6.xml"/><Relationship Id="rId4" Type="http://schemas.openxmlformats.org/officeDocument/2006/relationships/image" Target="../media/image5.wmf"/></Relationships>
</file>

<file path=ppt/slideLayouts/_rels/slideLayout10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6.xml"/><Relationship Id="rId4" Type="http://schemas.openxmlformats.org/officeDocument/2006/relationships/image" Target="../media/image6.wmf"/></Relationships>
</file>

<file path=ppt/slideLayouts/_rels/slideLayout10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6.xml"/><Relationship Id="rId4" Type="http://schemas.openxmlformats.org/officeDocument/2006/relationships/image" Target="../media/image7.wmf"/></Relationships>
</file>

<file path=ppt/slideLayouts/_rels/slideLayout10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6.xml"/><Relationship Id="rId4" Type="http://schemas.openxmlformats.org/officeDocument/2006/relationships/image" Target="../media/image8.wmf"/></Relationships>
</file>

<file path=ppt/slideLayouts/_rels/slideLayout106.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6.xml"/></Relationships>
</file>

<file path=ppt/slideLayouts/_rels/slideLayout1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6.xml"/></Relationships>
</file>

<file path=ppt/slideLayouts/_rels/slideLayout1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6.xml"/></Relationships>
</file>

<file path=ppt/slideLayouts/_rels/slideLayout116.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Master" Target="../slideMasters/slideMaster6.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1.wmf"/><Relationship Id="rId1" Type="http://schemas.openxmlformats.org/officeDocument/2006/relationships/slideMaster" Target="../slideMasters/slideMaster6.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2.png"/><Relationship Id="rId1" Type="http://schemas.openxmlformats.org/officeDocument/2006/relationships/slideMaster" Target="../slideMasters/slideMaster7.xml"/><Relationship Id="rId4" Type="http://schemas.openxmlformats.org/officeDocument/2006/relationships/image" Target="../media/image19.jpeg"/></Relationships>
</file>

<file path=ppt/slideLayouts/_rels/slideLayout123.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20.jpeg"/><Relationship Id="rId1" Type="http://schemas.openxmlformats.org/officeDocument/2006/relationships/slideMaster" Target="../slideMasters/slideMaster7.xml"/><Relationship Id="rId4" Type="http://schemas.openxmlformats.org/officeDocument/2006/relationships/image" Target="../media/image18.jpeg"/></Relationships>
</file>

<file path=ppt/slideLayouts/_rels/slideLayout124.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3" Type="http://schemas.openxmlformats.org/officeDocument/2006/relationships/image" Target="cid:image001.png@01D16D8C.9C905A10" TargetMode="External"/><Relationship Id="rId2" Type="http://schemas.openxmlformats.org/officeDocument/2006/relationships/image" Target="../media/image21.png"/><Relationship Id="rId1" Type="http://schemas.openxmlformats.org/officeDocument/2006/relationships/slideMaster" Target="../slideMasters/slideMaster7.xml"/><Relationship Id="rId5" Type="http://schemas.openxmlformats.org/officeDocument/2006/relationships/image" Target="../media/image22.jpeg"/><Relationship Id="rId4" Type="http://schemas.openxmlformats.org/officeDocument/2006/relationships/hyperlink" Target="http://www.cgiar.org/about-us/our-funders" TargetMode="Externa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2.png"/><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Master" Target="../slideMasters/slideMaster8.xml"/></Relationships>
</file>

<file path=ppt/slideLayouts/_rels/slideLayout129.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Master" Target="../slideMasters/slideMaster8.xml"/></Relationships>
</file>

<file path=ppt/slideLayouts/_rels/slideLayout13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1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6.png"/><Relationship Id="rId1" Type="http://schemas.openxmlformats.org/officeDocument/2006/relationships/slideMaster" Target="../slideMasters/slideMaster8.xml"/></Relationships>
</file>

<file path=ppt/slideLayouts/_rels/slideLayout1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5.png"/><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2.png"/><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15.png"/></Relationships>
</file>

<file path=ppt/slideLayouts/_rels/slideLayout14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4.wmf"/></Relationships>
</file>

<file path=ppt/slideLayouts/_rels/slideLayout14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5.wmf"/></Relationships>
</file>

<file path=ppt/slideLayouts/_rels/slideLayout14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6.wmf"/></Relationships>
</file>

<file path=ppt/slideLayouts/_rels/slideLayout14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7.wmf"/></Relationships>
</file>

<file path=ppt/slideLayouts/_rels/slideLayout148.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9.xml"/><Relationship Id="rId4" Type="http://schemas.openxmlformats.org/officeDocument/2006/relationships/image" Target="../media/image8.wmf"/></Relationships>
</file>

<file path=ppt/slideLayouts/_rels/slideLayout14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9.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9.xml"/></Relationships>
</file>

<file path=ppt/slideLayouts/_rels/slideLayout15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9.xml"/></Relationships>
</file>

<file path=ppt/slideLayouts/_rels/slideLayout15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9.xml"/></Relationships>
</file>

<file path=ppt/slideLayouts/_rels/slideLayout15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9.xml"/><Relationship Id="rId4" Type="http://schemas.openxmlformats.org/officeDocument/2006/relationships/image" Target="../media/image16.png"/></Relationships>
</file>

<file path=ppt/slideLayouts/_rels/slideLayout15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9.xml"/><Relationship Id="rId4" Type="http://schemas.openxmlformats.org/officeDocument/2006/relationships/image" Target="../media/image17.png"/></Relationships>
</file>

<file path=ppt/slideLayouts/_rels/slideLayout155.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9.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9.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9.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9.xml"/></Relationships>
</file>

<file path=ppt/slideLayouts/_rels/slideLayout159.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Master" Target="../slideMasters/slideMaster9.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160.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1.wmf"/><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29.png"/></Relationships>
</file>

<file path=ppt/slideLayouts/_rels/slideLayout16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4.wmf"/></Relationships>
</file>

<file path=ppt/slideLayouts/_rels/slideLayout16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5.wmf"/></Relationships>
</file>

<file path=ppt/slideLayouts/_rels/slideLayout16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6.wmf"/></Relationships>
</file>

<file path=ppt/slideLayouts/_rels/slideLayout16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7.wmf"/></Relationships>
</file>

<file path=ppt/slideLayouts/_rels/slideLayout167.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0.xml"/><Relationship Id="rId4" Type="http://schemas.openxmlformats.org/officeDocument/2006/relationships/image" Target="../media/image8.wmf"/></Relationships>
</file>

<file path=ppt/slideLayouts/_rels/slideLayout16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0.xml"/></Relationships>
</file>

<file path=ppt/slideLayouts/_rels/slideLayout16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0.xml"/></Relationships>
</file>

<file path=ppt/slideLayouts/_rels/slideLayout17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0.xml"/></Relationships>
</file>

<file path=ppt/slideLayouts/_rels/slideLayout17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0.xml"/><Relationship Id="rId4" Type="http://schemas.openxmlformats.org/officeDocument/2006/relationships/image" Target="../media/image30.png"/></Relationships>
</file>

<file path=ppt/slideLayouts/_rels/slideLayout17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0.xml"/><Relationship Id="rId4" Type="http://schemas.openxmlformats.org/officeDocument/2006/relationships/image" Target="../media/image31.png"/></Relationships>
</file>

<file path=ppt/slideLayouts/_rels/slideLayout17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0.xml"/></Relationships>
</file>

<file path=ppt/slideLayouts/_rels/slideLayout17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0.xml"/></Relationships>
</file>

<file path=ppt/slideLayouts/_rels/slideLayout17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0.xml"/></Relationships>
</file>

<file path=ppt/slideLayouts/_rels/slideLayout17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10.xml"/></Relationships>
</file>

<file path=ppt/slideLayouts/_rels/slideLayout178.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Master" Target="../slideMasters/slideMaster10.xml"/></Relationships>
</file>

<file path=ppt/slideLayouts/_rels/slideLayout17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1.wmf"/><Relationship Id="rId1" Type="http://schemas.openxmlformats.org/officeDocument/2006/relationships/slideMaster" Target="../slideMasters/slideMaster10.xml"/></Relationships>
</file>

<file path=ppt/slideLayouts/_rels/slideLayout18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Master" Target="../slideMasters/slideMaster10.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1.w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4.w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2.xml"/><Relationship Id="rId4" Type="http://schemas.openxmlformats.org/officeDocument/2006/relationships/image" Target="../media/image3.wmf"/></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4.wmf"/></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5.wmf"/></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6.wmf"/></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7.wmf"/></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2.xml"/><Relationship Id="rId4" Type="http://schemas.openxmlformats.org/officeDocument/2006/relationships/image" Target="../media/image8.wmf"/></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5.wmf"/></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1.wmf"/><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6.wmf"/></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Master" Target="../slideMasters/slideMaster2.xml"/></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image" Target="../media/image1.wmf"/><Relationship Id="rId1" Type="http://schemas.openxmlformats.org/officeDocument/2006/relationships/slideMaster" Target="../slideMasters/slideMaster3.xml"/><Relationship Id="rId4" Type="http://schemas.openxmlformats.org/officeDocument/2006/relationships/image" Target="../media/image3.wmf"/></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4.wmf"/></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5.wmf"/></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6.wmf"/></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7.wmf"/></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3.xml"/><Relationship Id="rId4" Type="http://schemas.openxmlformats.org/officeDocument/2006/relationships/image" Target="../media/image8.wmf"/></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7.wmf"/></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1.wmf"/><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1.xml"/><Relationship Id="rId4" Type="http://schemas.openxmlformats.org/officeDocument/2006/relationships/image" Target="../media/image8.wmf"/></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2.png"/><Relationship Id="rId1" Type="http://schemas.openxmlformats.org/officeDocument/2006/relationships/slideMaster" Target="../slideMasters/slideMaster3.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4.xml"/><Relationship Id="rId4" Type="http://schemas.openxmlformats.org/officeDocument/2006/relationships/image" Target="../media/image15.png"/></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4.xml"/><Relationship Id="rId4" Type="http://schemas.openxmlformats.org/officeDocument/2006/relationships/image" Target="../media/image4.wmf"/></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4.xml"/><Relationship Id="rId4" Type="http://schemas.openxmlformats.org/officeDocument/2006/relationships/image" Target="../media/image5.wmf"/></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4.xml"/><Relationship Id="rId4" Type="http://schemas.openxmlformats.org/officeDocument/2006/relationships/image" Target="../media/image6.wmf"/></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4.xml"/><Relationship Id="rId4" Type="http://schemas.openxmlformats.org/officeDocument/2006/relationships/image" Target="../media/image7.wmf"/></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4.xml"/><Relationship Id="rId4" Type="http://schemas.openxmlformats.org/officeDocument/2006/relationships/image" Target="../media/image8.wmf"/></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4.xml"/><Relationship Id="rId4" Type="http://schemas.openxmlformats.org/officeDocument/2006/relationships/image" Target="../media/image16.png"/></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4.xml"/><Relationship Id="rId4" Type="http://schemas.openxmlformats.org/officeDocument/2006/relationships/image" Target="../media/image17.png"/></Relationships>
</file>

<file path=ppt/slideLayouts/_rels/slideLayout7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4.xml"/></Relationships>
</file>

<file path=ppt/slideLayouts/_rels/slideLayout7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4.xml"/></Relationships>
</file>

<file path=ppt/slideLayouts/_rels/slideLayout7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Master" Target="../slideMasters/slideMaster4.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1.wmf"/><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81.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5.xml"/><Relationship Id="rId4" Type="http://schemas.openxmlformats.org/officeDocument/2006/relationships/image" Target="../media/image15.png"/></Relationships>
</file>

<file path=ppt/slideLayouts/_rels/slideLayout82.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5.xml"/><Relationship Id="rId4" Type="http://schemas.openxmlformats.org/officeDocument/2006/relationships/image" Target="../media/image4.wmf"/></Relationships>
</file>

<file path=ppt/slideLayouts/_rels/slideLayout83.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5.xml"/><Relationship Id="rId4" Type="http://schemas.openxmlformats.org/officeDocument/2006/relationships/image" Target="../media/image5.wmf"/></Relationships>
</file>

<file path=ppt/slideLayouts/_rels/slideLayout84.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5.xml"/><Relationship Id="rId4" Type="http://schemas.openxmlformats.org/officeDocument/2006/relationships/image" Target="../media/image6.wmf"/></Relationships>
</file>

<file path=ppt/slideLayouts/_rels/slideLayout85.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5.xml"/><Relationship Id="rId4" Type="http://schemas.openxmlformats.org/officeDocument/2006/relationships/image" Target="../media/image7.wmf"/></Relationships>
</file>

<file path=ppt/slideLayouts/_rels/slideLayout86.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2.wmf"/><Relationship Id="rId1" Type="http://schemas.openxmlformats.org/officeDocument/2006/relationships/slideMaster" Target="../slideMasters/slideMaster5.xml"/><Relationship Id="rId4" Type="http://schemas.openxmlformats.org/officeDocument/2006/relationships/image" Target="../media/image8.wmf"/></Relationships>
</file>

<file path=ppt/slideLayouts/_rels/slideLayout87.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5.xml"/><Relationship Id="rId4" Type="http://schemas.openxmlformats.org/officeDocument/2006/relationships/image" Target="../media/image16.png"/></Relationships>
</file>

<file path=ppt/slideLayouts/_rels/slideLayout92.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5.xml"/><Relationship Id="rId4" Type="http://schemas.openxmlformats.org/officeDocument/2006/relationships/image" Target="../media/image17.png"/></Relationships>
</file>

<file path=ppt/slideLayouts/_rels/slideLayout93.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3.wmf"/><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5.xml"/></Relationships>
</file>

<file path=ppt/slideLayouts/_rels/slideLayout95.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5.xml"/></Relationships>
</file>

<file path=ppt/slideLayouts/_rels/slideLayout96.xml.rels><?xml version="1.0" encoding="UTF-8" standalone="yes"?>
<Relationships xmlns="http://schemas.openxmlformats.org/package/2006/relationships"><Relationship Id="rId2" Type="http://schemas.openxmlformats.org/officeDocument/2006/relationships/image" Target="../media/image3.wmf"/><Relationship Id="rId1" Type="http://schemas.openxmlformats.org/officeDocument/2006/relationships/slideMaster" Target="../slideMasters/slideMaster5.xml"/></Relationships>
</file>

<file path=ppt/slideLayouts/_rels/slideLayout97.x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slideMaster" Target="../slideMasters/slideMaster5.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9.xml.rels><?xml version="1.0" encoding="UTF-8" standalone="yes"?>
<Relationships xmlns="http://schemas.openxmlformats.org/package/2006/relationships"><Relationship Id="rId3" Type="http://schemas.openxmlformats.org/officeDocument/2006/relationships/image" Target="../media/image3.wmf"/><Relationship Id="rId2" Type="http://schemas.openxmlformats.org/officeDocument/2006/relationships/image" Target="../media/image11.wmf"/><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15815976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US"/>
              <a:t>Click icon to add picture</a:t>
            </a:r>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US"/>
              <a:t>Click icon to add picture</a:t>
            </a:r>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2164644154"/>
      </p:ext>
    </p:extLst>
  </p:cSld>
  <p:clrMapOvr>
    <a:masterClrMapping/>
  </p:clrMapOvr>
</p:sldLayout>
</file>

<file path=ppt/slideLayouts/slideLayout100.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1228217374"/>
      </p:ext>
    </p:extLst>
  </p:cSld>
  <p:clrMapOvr>
    <a:masterClrMapping/>
  </p:clrMapOvr>
</p:sldLayout>
</file>

<file path=ppt/slideLayouts/slideLayout101.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1723261675"/>
      </p:ext>
    </p:extLst>
  </p:cSld>
  <p:clrMapOvr>
    <a:masterClrMapping/>
  </p:clrMapOvr>
</p:sldLayout>
</file>

<file path=ppt/slideLayouts/slideLayout102.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384972039"/>
      </p:ext>
    </p:extLst>
  </p:cSld>
  <p:clrMapOvr>
    <a:masterClrMapping/>
  </p:clrMapOvr>
</p:sldLayout>
</file>

<file path=ppt/slideLayouts/slideLayout103.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2895717241"/>
      </p:ext>
    </p:extLst>
  </p:cSld>
  <p:clrMapOvr>
    <a:masterClrMapping/>
  </p:clrMapOvr>
</p:sldLayout>
</file>

<file path=ppt/slideLayouts/slideLayout104.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4240327665"/>
      </p:ext>
    </p:extLst>
  </p:cSld>
  <p:clrMapOvr>
    <a:masterClrMapping/>
  </p:clrMapOvr>
</p:sldLayout>
</file>

<file path=ppt/slideLayouts/slideLayout105.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2704268535"/>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432943675"/>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US"/>
              <a:t>Click icon to add picture</a:t>
            </a:r>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3905038978"/>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US"/>
              <a:t>Click icon to add picture</a:t>
            </a: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3319055783"/>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US"/>
              <a:t>Click icon to add picture</a:t>
            </a:r>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US"/>
              <a:t>Click icon to add picture</a:t>
            </a:r>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305049430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3949312271"/>
      </p:ext>
    </p:extLst>
  </p:cSld>
  <p:clrMapOvr>
    <a:masterClrMapping/>
  </p:clrMapOvr>
</p:sldLayout>
</file>

<file path=ppt/slideLayouts/slideLayout110.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1946429940"/>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3006745737"/>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726867325"/>
      </p:ext>
    </p:extLst>
  </p:cSld>
  <p:clrMapOvr>
    <a:masterClrMapping/>
  </p:clrMapOvr>
</p:sldLayout>
</file>

<file path=ppt/slideLayouts/slideLayout113.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618178042"/>
      </p:ext>
    </p:extLst>
  </p:cSld>
  <p:clrMapOvr>
    <a:masterClrMapping/>
  </p:clrMapOvr>
</p:sldLayout>
</file>

<file path=ppt/slideLayouts/slideLayout114.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099844104"/>
      </p:ext>
    </p:extLst>
  </p:cSld>
  <p:clrMapOvr>
    <a:masterClrMapping/>
  </p:clrMapOvr>
</p:sldLayout>
</file>

<file path=ppt/slideLayouts/slideLayout115.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1533661543"/>
      </p:ext>
    </p:extLst>
  </p:cSld>
  <p:clrMapOvr>
    <a:masterClrMapping/>
  </p:clrMapOvr>
</p:sldLayout>
</file>

<file path=ppt/slideLayouts/slideLayout116.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393280900"/>
      </p:ext>
    </p:extLst>
  </p:cSld>
  <p:clrMapOvr>
    <a:masterClrMapping/>
  </p:clrMapOvr>
</p:sldLayout>
</file>

<file path=ppt/slideLayouts/slideLayout117.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368363459"/>
      </p:ext>
    </p:extLst>
  </p:cSld>
  <p:clrMapOvr>
    <a:masterClrMapping/>
  </p:clrMapOvr>
</p:sldLayout>
</file>

<file path=ppt/slideLayouts/slideLayout118.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6093883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19.xml><?xml version="1.0" encoding="utf-8"?>
<p:sldLayout xmlns:a="http://schemas.openxmlformats.org/drawingml/2006/main" xmlns:r="http://schemas.openxmlformats.org/officeDocument/2006/relationships" xmlns:p="http://schemas.openxmlformats.org/presentationml/2006/main" preserve="1" userDrawn="1">
  <p:cSld name="Title Slide">
    <p:bg>
      <p:bgPr>
        <a:solidFill>
          <a:schemeClr val="bg1"/>
        </a:solidFill>
        <a:effectLst/>
      </p:bgPr>
    </p:bg>
    <p:spTree>
      <p:nvGrpSpPr>
        <p:cNvPr id="1" name=""/>
        <p:cNvGrpSpPr/>
        <p:nvPr/>
      </p:nvGrpSpPr>
      <p:grpSpPr>
        <a:xfrm>
          <a:off x="0" y="0"/>
          <a:ext cx="0" cy="0"/>
          <a:chOff x="0" y="0"/>
          <a:chExt cx="0" cy="0"/>
        </a:xfrm>
      </p:grpSpPr>
      <p:sp>
        <p:nvSpPr>
          <p:cNvPr id="2" name="Rectangle 1"/>
          <p:cNvSpPr/>
          <p:nvPr userDrawn="1"/>
        </p:nvSpPr>
        <p:spPr>
          <a:xfrm>
            <a:off x="0" y="0"/>
            <a:ext cx="12192000" cy="3500438"/>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
        <p:nvSpPr>
          <p:cNvPr id="4" name="Text Placeholder 3"/>
          <p:cNvSpPr>
            <a:spLocks noGrp="1"/>
          </p:cNvSpPr>
          <p:nvPr>
            <p:ph type="body" sz="quarter" idx="10" hasCustomPrompt="1"/>
          </p:nvPr>
        </p:nvSpPr>
        <p:spPr>
          <a:xfrm>
            <a:off x="812800" y="76201"/>
            <a:ext cx="10871200" cy="1445419"/>
          </a:xfrm>
          <a:prstGeom prst="rect">
            <a:avLst/>
          </a:prstGeom>
        </p:spPr>
        <p:txBody>
          <a:bodyPr/>
          <a:lstStyle>
            <a:lvl1pPr marL="0" indent="0" algn="ctr" eaLnBrk="1" hangingPunct="1">
              <a:lnSpc>
                <a:spcPts val="3200"/>
              </a:lnSpc>
              <a:buNone/>
              <a:defRPr sz="3200">
                <a:solidFill>
                  <a:schemeClr val="bg1"/>
                </a:solidFill>
                <a:latin typeface="+mj-lt"/>
              </a:defRPr>
            </a:lvl1pPr>
          </a:lstStyle>
          <a:p>
            <a:pPr algn="ctr" eaLnBrk="1" hangingPunct="1">
              <a:lnSpc>
                <a:spcPts val="3200"/>
              </a:lnSpc>
            </a:pPr>
            <a:r>
              <a:rPr lang="en-US" sz="3000">
                <a:solidFill>
                  <a:srgbClr val="FFFFFF"/>
                </a:solidFill>
              </a:rPr>
              <a:t>Minimum 0f 30 point</a:t>
            </a:r>
            <a:br>
              <a:rPr lang="en-US" sz="3000">
                <a:solidFill>
                  <a:srgbClr val="FFFFFF"/>
                </a:solidFill>
              </a:rPr>
            </a:br>
            <a:r>
              <a:rPr lang="en-US" sz="3000">
                <a:solidFill>
                  <a:srgbClr val="FFFFFF"/>
                </a:solidFill>
              </a:rPr>
              <a:t> and maximum 3 lines title</a:t>
            </a:r>
            <a:br>
              <a:rPr lang="en-US" sz="3000">
                <a:solidFill>
                  <a:srgbClr val="FFFFFF"/>
                </a:solidFill>
              </a:rPr>
            </a:br>
            <a:r>
              <a:rPr lang="en-US" sz="3000">
                <a:solidFill>
                  <a:srgbClr val="FFFFFF"/>
                </a:solidFill>
              </a:rPr>
              <a:t>Remove or change the pictures</a:t>
            </a:r>
          </a:p>
        </p:txBody>
      </p:sp>
      <p:sp>
        <p:nvSpPr>
          <p:cNvPr id="6" name="Text Placeholder 5"/>
          <p:cNvSpPr>
            <a:spLocks noGrp="1"/>
          </p:cNvSpPr>
          <p:nvPr>
            <p:ph type="body" sz="quarter" idx="11" hasCustomPrompt="1"/>
          </p:nvPr>
        </p:nvSpPr>
        <p:spPr>
          <a:xfrm>
            <a:off x="1168400" y="1524001"/>
            <a:ext cx="10160000" cy="839787"/>
          </a:xfrm>
          <a:prstGeom prst="rect">
            <a:avLst/>
          </a:prstGeom>
        </p:spPr>
        <p:txBody>
          <a:bodyPr/>
          <a:lstStyle>
            <a:lvl1pPr marL="0" indent="0" algn="ctr">
              <a:buNone/>
              <a:defRPr sz="2200" i="1" baseline="0">
                <a:solidFill>
                  <a:schemeClr val="bg1"/>
                </a:solidFill>
              </a:defRPr>
            </a:lvl1pPr>
          </a:lstStyle>
          <a:p>
            <a:pPr lvl="0"/>
            <a:r>
              <a:rPr lang="en-US"/>
              <a:t>Authors minimum 18 points in italics</a:t>
            </a:r>
            <a:br>
              <a:rPr lang="en-US"/>
            </a:br>
            <a:r>
              <a:rPr lang="en-US"/>
              <a:t>with a maximum of two lines</a:t>
            </a:r>
          </a:p>
        </p:txBody>
      </p:sp>
      <p:sp>
        <p:nvSpPr>
          <p:cNvPr id="8" name="Text Placeholder 7"/>
          <p:cNvSpPr>
            <a:spLocks noGrp="1"/>
          </p:cNvSpPr>
          <p:nvPr>
            <p:ph type="body" sz="quarter" idx="12" hasCustomPrompt="1"/>
          </p:nvPr>
        </p:nvSpPr>
        <p:spPr>
          <a:xfrm>
            <a:off x="1168400" y="2438400"/>
            <a:ext cx="10160000" cy="985838"/>
          </a:xfrm>
          <a:prstGeom prst="rect">
            <a:avLst/>
          </a:prstGeom>
        </p:spPr>
        <p:txBody>
          <a:bodyPr/>
          <a:lstStyle>
            <a:lvl1pPr marL="0" indent="0" algn="ctr">
              <a:buNone/>
              <a:defRPr sz="2000" baseline="0">
                <a:solidFill>
                  <a:schemeClr val="bg1"/>
                </a:solidFill>
                <a:latin typeface="+mj-lt"/>
              </a:defRPr>
            </a:lvl1pPr>
          </a:lstStyle>
          <a:p>
            <a:pPr lvl="0"/>
            <a:r>
              <a:rPr lang="en-US"/>
              <a:t>Event</a:t>
            </a:r>
            <a:br>
              <a:rPr lang="en-US"/>
            </a:br>
            <a:r>
              <a:rPr lang="en-US"/>
              <a:t>Location </a:t>
            </a:r>
            <a:br>
              <a:rPr lang="en-US"/>
            </a:br>
            <a:r>
              <a:rPr lang="en-US"/>
              <a:t>Date</a:t>
            </a:r>
          </a:p>
        </p:txBody>
      </p:sp>
    </p:spTree>
    <p:extLst>
      <p:ext uri="{BB962C8B-B14F-4D97-AF65-F5344CB8AC3E}">
        <p14:creationId xmlns:p14="http://schemas.microsoft.com/office/powerpoint/2010/main" val="132019720"/>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3501347132"/>
      </p:ext>
    </p:extLst>
  </p:cSld>
  <p:clrMapOvr>
    <a:masterClrMapping/>
  </p:clrMapOvr>
</p:sldLayout>
</file>

<file path=ppt/slideLayouts/slideLayout120.xml><?xml version="1.0" encoding="utf-8"?>
<p:sldLayout xmlns:a="http://schemas.openxmlformats.org/drawingml/2006/main" xmlns:r="http://schemas.openxmlformats.org/officeDocument/2006/relationships" xmlns:p="http://schemas.openxmlformats.org/presentationml/2006/main" preserve="1"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457200" indent="-457200">
              <a:lnSpc>
                <a:spcPct val="100000"/>
              </a:lnSpc>
              <a:spcBef>
                <a:spcPts val="0"/>
              </a:spcBef>
              <a:spcAft>
                <a:spcPts val="0"/>
              </a:spcAft>
              <a:buFont typeface="Arial" panose="020B0604020202020204" pitchFamily="34" charset="0"/>
              <a:buChar char="•"/>
              <a:defRPr sz="3000"/>
            </a:lvl1pPr>
            <a:lvl2pPr marL="742950" indent="-285750">
              <a:lnSpc>
                <a:spcPct val="100000"/>
              </a:lnSpc>
              <a:spcBef>
                <a:spcPts val="0"/>
              </a:spcBef>
              <a:spcAft>
                <a:spcPts val="0"/>
              </a:spcAft>
              <a:buFont typeface="Courier New" panose="02070309020205020404" pitchFamily="49" charset="0"/>
              <a:buChar char="o"/>
              <a:defRPr sz="2600"/>
            </a:lvl2pPr>
            <a:lvl3pPr marL="1257300" indent="-342900">
              <a:lnSpc>
                <a:spcPct val="100000"/>
              </a:lnSpc>
              <a:spcBef>
                <a:spcPts val="0"/>
              </a:spcBef>
              <a:spcAft>
                <a:spcPts val="0"/>
              </a:spcAft>
              <a:buFont typeface="Wingdings" panose="05000000000000000000" pitchFamily="2" charset="2"/>
              <a:buChar char="§"/>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rotWithShape="1">
          <a:blip r:embed="rId2" cstate="print">
            <a:extLst>
              <a:ext uri="{28A0092B-C50C-407E-A947-70E740481C1C}">
                <a14:useLocalDpi xmlns:a14="http://schemas.microsoft.com/office/drawing/2010/main" val="0"/>
              </a:ext>
            </a:extLst>
          </a:blip>
          <a:srcRect t="-1" b="-16134"/>
          <a:stretch/>
        </p:blipFill>
        <p:spPr bwMode="auto">
          <a:xfrm>
            <a:off x="710219" y="6331689"/>
            <a:ext cx="528782" cy="5485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8777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45285757"/>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21.xml><?xml version="1.0" encoding="utf-8"?>
<p:sldLayout xmlns:a="http://schemas.openxmlformats.org/drawingml/2006/main" xmlns:r="http://schemas.openxmlformats.org/officeDocument/2006/relationships" xmlns:p="http://schemas.openxmlformats.org/presentationml/2006/main" showMasterSp="0" preserve="1" userDrawn="1">
  <p:cSld name="Section Header/separator">
    <p:bg>
      <p:bgPr>
        <a:solidFill>
          <a:schemeClr val="bg1"/>
        </a:solidFill>
        <a:effectLst/>
      </p:bgPr>
    </p:bg>
    <p:spTree>
      <p:nvGrpSpPr>
        <p:cNvPr id="1" name=""/>
        <p:cNvGrpSpPr/>
        <p:nvPr/>
      </p:nvGrpSpPr>
      <p:grpSpPr>
        <a:xfrm>
          <a:off x="0" y="0"/>
          <a:ext cx="0" cy="0"/>
          <a:chOff x="0" y="0"/>
          <a:chExt cx="0" cy="0"/>
        </a:xfrm>
      </p:grpSpPr>
      <p:sp>
        <p:nvSpPr>
          <p:cNvPr id="5" name="Text Placeholder 4"/>
          <p:cNvSpPr>
            <a:spLocks noGrp="1"/>
          </p:cNvSpPr>
          <p:nvPr>
            <p:ph type="body" sz="quarter" idx="10" hasCustomPrompt="1"/>
          </p:nvPr>
        </p:nvSpPr>
        <p:spPr>
          <a:xfrm>
            <a:off x="1981200" y="2209800"/>
            <a:ext cx="8229600" cy="3124200"/>
          </a:xfrm>
          <a:prstGeom prst="rect">
            <a:avLst/>
          </a:prstGeom>
        </p:spPr>
        <p:txBody>
          <a:bodyPr/>
          <a:lstStyle>
            <a:lvl1pPr marL="0" marR="0" indent="0" algn="ctr" defTabSz="914400"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Separator Page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Minimum 0f 30 point </a:t>
            </a:r>
            <a:b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srgbClr val="63323F"/>
                </a:solidFill>
                <a:effectLst/>
                <a:uLnTx/>
                <a:uFillTx/>
                <a:latin typeface="Calibri" pitchFamily="34" charset="0"/>
                <a:ea typeface="+mn-ea"/>
                <a:cs typeface="Arial" charset="0"/>
              </a:rPr>
              <a:t>and maximum of 2 lines</a:t>
            </a:r>
            <a:endParaRPr lang="en-US"/>
          </a:p>
        </p:txBody>
      </p:sp>
    </p:spTree>
    <p:extLst>
      <p:ext uri="{BB962C8B-B14F-4D97-AF65-F5344CB8AC3E}">
        <p14:creationId xmlns:p14="http://schemas.microsoft.com/office/powerpoint/2010/main" val="222209808"/>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22.xml><?xml version="1.0" encoding="utf-8"?>
<p:sldLayout xmlns:a="http://schemas.openxmlformats.org/drawingml/2006/main" xmlns:r="http://schemas.openxmlformats.org/officeDocument/2006/relationships" xmlns:p="http://schemas.openxmlformats.org/presentationml/2006/main" preserve="1" userDrawn="1">
  <p:cSld name="Graph/map page">
    <p:spTree>
      <p:nvGrpSpPr>
        <p:cNvPr id="1" name=""/>
        <p:cNvGrpSpPr/>
        <p:nvPr/>
      </p:nvGrpSpPr>
      <p:grpSpPr>
        <a:xfrm>
          <a:off x="0" y="0"/>
          <a:ext cx="0" cy="0"/>
          <a:chOff x="0" y="0"/>
          <a:chExt cx="0" cy="0"/>
        </a:xfrm>
      </p:grpSpPr>
      <p:sp>
        <p:nvSpPr>
          <p:cNvPr id="5" name="Text Placeholder 4"/>
          <p:cNvSpPr>
            <a:spLocks noGrp="1"/>
          </p:cNvSpPr>
          <p:nvPr>
            <p:ph type="body" sz="quarter" idx="11" hasCustomPrompt="1"/>
          </p:nvPr>
        </p:nvSpPr>
        <p:spPr>
          <a:xfrm>
            <a:off x="304800" y="228600"/>
            <a:ext cx="11480800" cy="838200"/>
          </a:xfrm>
          <a:prstGeom prst="rect">
            <a:avLst/>
          </a:prstGeom>
        </p:spPr>
        <p:txBody>
          <a:bodyPr/>
          <a:lstStyle>
            <a:lvl1pPr marL="0" marR="0" indent="0" algn="l" defTabSz="914400" rtl="0" eaLnBrk="1" fontAlgn="base" latinLnBrk="0" hangingPunct="1">
              <a:lnSpc>
                <a:spcPct val="100000"/>
              </a:lnSpc>
              <a:spcBef>
                <a:spcPct val="0"/>
              </a:spcBef>
              <a:spcAft>
                <a:spcPct val="0"/>
              </a:spcAft>
              <a:buClrTx/>
              <a:buSzTx/>
              <a:buFontTx/>
              <a:buNone/>
              <a:tabLst/>
              <a:defRPr baseline="0">
                <a:solidFill>
                  <a:schemeClr val="bg1"/>
                </a:solidFill>
                <a:latin typeface="Calibri" pitchFamily="34" charset="0"/>
                <a:cs typeface="Calibri" pitchFamily="34" charset="0"/>
              </a:defRPr>
            </a:lvl1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Use map and figures as big as possible</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pic>
        <p:nvPicPr>
          <p:cNvPr id="9" name="Picture 8"/>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Picture Placeholder 3"/>
          <p:cNvSpPr>
            <a:spLocks noGrp="1"/>
          </p:cNvSpPr>
          <p:nvPr>
            <p:ph type="pic" sz="quarter" idx="12" hasCustomPrompt="1"/>
          </p:nvPr>
        </p:nvSpPr>
        <p:spPr>
          <a:xfrm>
            <a:off x="349251" y="1295400"/>
            <a:ext cx="11436349" cy="4953000"/>
          </a:xfrm>
          <a:prstGeom prst="rect">
            <a:avLst/>
          </a:prstGeom>
          <a:blipFill>
            <a:blip r:embed="rId4">
              <a:extLst>
                <a:ext uri="{28A0092B-C50C-407E-A947-70E740481C1C}">
                  <a14:useLocalDpi xmlns:a14="http://schemas.microsoft.com/office/drawing/2010/main" val="0"/>
                </a:ext>
              </a:extLst>
            </a:blip>
            <a:stretch>
              <a:fillRect/>
            </a:stretch>
          </a:blipFill>
        </p:spPr>
        <p:txBody>
          <a:bodyPr/>
          <a:lstStyle>
            <a:lvl1pPr>
              <a:defRPr/>
            </a:lvl1pPr>
          </a:lstStyle>
          <a:p>
            <a:r>
              <a:rPr lang="en-US"/>
              <a:t>Click on the icon to add map</a:t>
            </a:r>
          </a:p>
        </p:txBody>
      </p:sp>
    </p:spTree>
    <p:extLst>
      <p:ext uri="{BB962C8B-B14F-4D97-AF65-F5344CB8AC3E}">
        <p14:creationId xmlns:p14="http://schemas.microsoft.com/office/powerpoint/2010/main" val="3337964718"/>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23.xml><?xml version="1.0" encoding="utf-8"?>
<p:sldLayout xmlns:a="http://schemas.openxmlformats.org/drawingml/2006/main" xmlns:r="http://schemas.openxmlformats.org/officeDocument/2006/relationships" xmlns:p="http://schemas.openxmlformats.org/presentationml/2006/main" preserve="1" userDrawn="1">
  <p:cSld name="image and text">
    <p:spTree>
      <p:nvGrpSpPr>
        <p:cNvPr id="1" name=""/>
        <p:cNvGrpSpPr/>
        <p:nvPr/>
      </p:nvGrpSpPr>
      <p:grpSpPr>
        <a:xfrm>
          <a:off x="0" y="0"/>
          <a:ext cx="0" cy="0"/>
          <a:chOff x="0" y="0"/>
          <a:chExt cx="0" cy="0"/>
        </a:xfrm>
      </p:grpSpPr>
      <p:sp>
        <p:nvSpPr>
          <p:cNvPr id="3" name="Picture Placeholder 2"/>
          <p:cNvSpPr>
            <a:spLocks noGrp="1"/>
          </p:cNvSpPr>
          <p:nvPr>
            <p:ph type="pic" sz="quarter" idx="10"/>
          </p:nvPr>
        </p:nvSpPr>
        <p:spPr>
          <a:xfrm>
            <a:off x="7179733" y="1219200"/>
            <a:ext cx="5012267" cy="5638800"/>
          </a:xfrm>
          <a:prstGeom prst="rect">
            <a:avLst/>
          </a:prstGeom>
          <a:blipFill>
            <a:blip r:embed="rId2" cstate="email">
              <a:extLst>
                <a:ext uri="{28A0092B-C50C-407E-A947-70E740481C1C}">
                  <a14:useLocalDpi xmlns:a14="http://schemas.microsoft.com/office/drawing/2010/main" val="0"/>
                </a:ext>
              </a:extLst>
            </a:blip>
            <a:stretch>
              <a:fillRect/>
            </a:stretch>
          </a:blipFill>
        </p:spPr>
        <p:txBody>
          <a:bodyPr/>
          <a:lstStyle>
            <a:lvl1pPr>
              <a:defRPr>
                <a:solidFill>
                  <a:schemeClr val="bg1"/>
                </a:solidFill>
                <a:latin typeface="+mn-lt"/>
              </a:defRPr>
            </a:lvl1pPr>
          </a:lstStyle>
          <a:p>
            <a:r>
              <a:rPr lang="en-US"/>
              <a:t>Click icon to add picture</a:t>
            </a:r>
          </a:p>
        </p:txBody>
      </p:sp>
      <p:sp>
        <p:nvSpPr>
          <p:cNvPr id="4"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7" name="Text Placeholder 6"/>
          <p:cNvSpPr>
            <a:spLocks noGrp="1"/>
          </p:cNvSpPr>
          <p:nvPr>
            <p:ph type="body" sz="quarter" idx="11"/>
          </p:nvPr>
        </p:nvSpPr>
        <p:spPr>
          <a:xfrm>
            <a:off x="687917" y="1295400"/>
            <a:ext cx="5712883" cy="4953000"/>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pic>
        <p:nvPicPr>
          <p:cNvPr id="10" name="Picture 9"/>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 name="Picture 9" descr="D:\Publications\LOGO's\ILRI-logo-small.jpg"/>
          <p:cNvPicPr>
            <a:picLocks noChangeAspect="1" noChangeArrowheads="1"/>
          </p:cNvPicPr>
          <p:nvPr userDrawn="1"/>
        </p:nvPicPr>
        <p:blipFill>
          <a:blip r:embed="rId4"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26933646"/>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24.xml><?xml version="1.0" encoding="utf-8"?>
<p:sldLayout xmlns:a="http://schemas.openxmlformats.org/drawingml/2006/main" xmlns:r="http://schemas.openxmlformats.org/officeDocument/2006/relationships" xmlns:p="http://schemas.openxmlformats.org/presentationml/2006/main" preserve="1" userDrawn="1">
  <p:cSld name="Acknowledgements">
    <p:spTree>
      <p:nvGrpSpPr>
        <p:cNvPr id="1" name=""/>
        <p:cNvGrpSpPr/>
        <p:nvPr/>
      </p:nvGrpSpPr>
      <p:grpSpPr>
        <a:xfrm>
          <a:off x="0" y="0"/>
          <a:ext cx="0" cy="0"/>
          <a:chOff x="0" y="0"/>
          <a:chExt cx="0" cy="0"/>
        </a:xfrm>
      </p:grpSpPr>
      <p:pic>
        <p:nvPicPr>
          <p:cNvPr id="2" name="Picture 1"/>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83272146"/>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25.xml><?xml version="1.0" encoding="utf-8"?>
<p:sldLayout xmlns:a="http://schemas.openxmlformats.org/drawingml/2006/main" xmlns:r="http://schemas.openxmlformats.org/officeDocument/2006/relationships" xmlns:p="http://schemas.openxmlformats.org/presentationml/2006/main" showMasterSp="0" preserve="1" userDrawn="1">
  <p:cSld name="more info and address">
    <p:bg>
      <p:bgPr>
        <a:solidFill>
          <a:schemeClr val="bg1"/>
        </a:solidFill>
        <a:effectLst/>
      </p:bgPr>
    </p:bg>
    <p:spTree>
      <p:nvGrpSpPr>
        <p:cNvPr id="1" name=""/>
        <p:cNvGrpSpPr/>
        <p:nvPr/>
      </p:nvGrpSpPr>
      <p:grpSpPr>
        <a:xfrm>
          <a:off x="0" y="0"/>
          <a:ext cx="0" cy="0"/>
          <a:chOff x="0" y="0"/>
          <a:chExt cx="0" cy="0"/>
        </a:xfrm>
      </p:grpSpPr>
      <p:sp>
        <p:nvSpPr>
          <p:cNvPr id="3" name="TextBox 6"/>
          <p:cNvSpPr txBox="1">
            <a:spLocks noChangeArrowheads="1"/>
          </p:cNvSpPr>
          <p:nvPr/>
        </p:nvSpPr>
        <p:spPr bwMode="auto">
          <a:xfrm>
            <a:off x="2436460" y="6550969"/>
            <a:ext cx="8128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a:solidFill>
                  <a:schemeClr val="tx1"/>
                </a:solidFill>
                <a:effectLst/>
                <a:latin typeface="+mn-lt"/>
                <a:ea typeface="+mn-ea"/>
                <a:cs typeface="Arial" charset="0"/>
              </a:rPr>
              <a:t>This presentation is licensed for use under the Creative Commons Attribution 4.0 International Licence.</a:t>
            </a:r>
            <a:endParaRPr lang="en-US" sz="1000">
              <a:latin typeface="+mn-lt"/>
            </a:endParaRPr>
          </a:p>
        </p:txBody>
      </p:sp>
      <p:sp>
        <p:nvSpPr>
          <p:cNvPr id="12" name="TextBox 11"/>
          <p:cNvSpPr txBox="1">
            <a:spLocks noChangeArrowheads="1"/>
          </p:cNvSpPr>
          <p:nvPr/>
        </p:nvSpPr>
        <p:spPr bwMode="auto">
          <a:xfrm>
            <a:off x="12880" y="2302889"/>
            <a:ext cx="12192000"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buClr>
                <a:srgbClr val="5F0500"/>
              </a:buClr>
              <a:defRPr/>
            </a:pPr>
            <a:r>
              <a:rPr lang="en-US" sz="3200" i="1">
                <a:ea typeface="Verdana" pitchFamily="34" charset="0"/>
                <a:cs typeface="Verdana" pitchFamily="34" charset="0"/>
              </a:rPr>
              <a:t>better lives through livestock</a:t>
            </a:r>
          </a:p>
        </p:txBody>
      </p:sp>
      <p:sp>
        <p:nvSpPr>
          <p:cNvPr id="13" name="Rectangle 12"/>
          <p:cNvSpPr>
            <a:spLocks noChangeArrowheads="1"/>
          </p:cNvSpPr>
          <p:nvPr/>
        </p:nvSpPr>
        <p:spPr bwMode="auto">
          <a:xfrm>
            <a:off x="3060880" y="3149024"/>
            <a:ext cx="6096000" cy="58477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algn="ctr">
              <a:buClr>
                <a:srgbClr val="5F0500"/>
              </a:buClr>
            </a:pPr>
            <a:r>
              <a:rPr lang="en-US" sz="3200">
                <a:solidFill>
                  <a:srgbClr val="762123"/>
                </a:solidFill>
              </a:rPr>
              <a:t>ilri.org</a:t>
            </a:r>
          </a:p>
        </p:txBody>
      </p:sp>
      <p:pic>
        <p:nvPicPr>
          <p:cNvPr id="7" name="Picture 6" descr="cc-by 88x31.png"/>
          <p:cNvPicPr/>
          <p:nvPr userDrawn="1"/>
        </p:nvPicPr>
        <p:blipFill>
          <a:blip r:embed="rId2" r:link="rId3" cstate="print">
            <a:extLst>
              <a:ext uri="{28A0092B-C50C-407E-A947-70E740481C1C}">
                <a14:useLocalDpi xmlns:a14="http://schemas.microsoft.com/office/drawing/2010/main" val="0"/>
              </a:ext>
            </a:extLst>
          </a:blip>
          <a:srcRect/>
          <a:stretch>
            <a:fillRect/>
          </a:stretch>
        </p:blipFill>
        <p:spPr bwMode="auto">
          <a:xfrm>
            <a:off x="1654140" y="6569512"/>
            <a:ext cx="782320" cy="207645"/>
          </a:xfrm>
          <a:prstGeom prst="rect">
            <a:avLst/>
          </a:prstGeom>
          <a:noFill/>
          <a:ln>
            <a:noFill/>
          </a:ln>
        </p:spPr>
      </p:pic>
      <p:sp>
        <p:nvSpPr>
          <p:cNvPr id="8" name="TextBox 6">
            <a:hlinkClick r:id="rId4"/>
          </p:cNvPr>
          <p:cNvSpPr txBox="1">
            <a:spLocks noChangeArrowheads="1"/>
          </p:cNvSpPr>
          <p:nvPr userDrawn="1"/>
        </p:nvSpPr>
        <p:spPr bwMode="auto">
          <a:xfrm>
            <a:off x="1664071" y="3992626"/>
            <a:ext cx="8668021"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US" sz="1200" kern="1200">
                <a:solidFill>
                  <a:schemeClr val="tx1"/>
                </a:solidFill>
                <a:effectLst/>
                <a:latin typeface="+mn-lt"/>
                <a:ea typeface="+mn-ea"/>
                <a:cs typeface="Arial" charset="0"/>
              </a:rPr>
              <a:t>ILRI thanks all donors and organizations who globally supported its work through their contributions to the </a:t>
            </a:r>
            <a:r>
              <a:rPr lang="en-US" sz="1200" b="1" kern="1200">
                <a:solidFill>
                  <a:srgbClr val="72201E"/>
                </a:solidFill>
                <a:effectLst/>
                <a:latin typeface="+mn-lt"/>
                <a:ea typeface="+mn-ea"/>
                <a:cs typeface="Arial" charset="0"/>
              </a:rPr>
              <a:t>CGIAR system</a:t>
            </a:r>
            <a:endParaRPr lang="en-US" sz="1200" b="1">
              <a:solidFill>
                <a:srgbClr val="72201E"/>
              </a:solidFill>
              <a:latin typeface="+mn-lt"/>
            </a:endParaRPr>
          </a:p>
        </p:txBody>
      </p:sp>
      <p:pic>
        <p:nvPicPr>
          <p:cNvPr id="2" name="Picture 1"/>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664071" y="4838762"/>
            <a:ext cx="8668512" cy="1517904"/>
          </a:xfrm>
          <a:prstGeom prst="rect">
            <a:avLst/>
          </a:prstGeom>
        </p:spPr>
      </p:pic>
    </p:spTree>
    <p:extLst>
      <p:ext uri="{BB962C8B-B14F-4D97-AF65-F5344CB8AC3E}">
        <p14:creationId xmlns:p14="http://schemas.microsoft.com/office/powerpoint/2010/main" val="1983617982"/>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26.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a:prstGeom prst="rect">
            <a:avLst/>
          </a:prstGeom>
        </p:spPr>
        <p:txBody>
          <a:bodyPr/>
          <a:lstStyle/>
          <a:p>
            <a:r>
              <a:rPr lang="en-US"/>
              <a:t>Click to edit Master title style</a:t>
            </a:r>
            <a:endParaRPr lang="en-GB"/>
          </a:p>
        </p:txBody>
      </p:sp>
      <p:sp>
        <p:nvSpPr>
          <p:cNvPr id="3" name="Content Placeholder 2"/>
          <p:cNvSpPr>
            <a:spLocks noGrp="1"/>
          </p:cNvSpPr>
          <p:nvPr>
            <p:ph idx="1"/>
          </p:nvPr>
        </p:nvSpPr>
        <p:spPr>
          <a:xfrm>
            <a:off x="609600" y="1600201"/>
            <a:ext cx="10972800" cy="4525963"/>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609600" y="6356351"/>
            <a:ext cx="2844800" cy="365125"/>
          </a:xfrm>
          <a:prstGeom prst="rect">
            <a:avLst/>
          </a:prstGeom>
        </p:spPr>
        <p:txBody>
          <a:bodyPr/>
          <a:lstStyle>
            <a:lvl1pPr>
              <a:defRPr/>
            </a:lvl1pPr>
          </a:lstStyle>
          <a:p>
            <a:pPr>
              <a:defRPr/>
            </a:pPr>
            <a:fld id="{190262C1-6C8B-4C34-9E2C-ABFDAB44FCF8}" type="datetimeFigureOut">
              <a:rPr lang="en-GB"/>
              <a:pPr>
                <a:defRPr/>
              </a:pPr>
              <a:t>18/10/2022</a:t>
            </a:fld>
            <a:endParaRPr lang="en-GB"/>
          </a:p>
        </p:txBody>
      </p:sp>
      <p:sp>
        <p:nvSpPr>
          <p:cNvPr id="5" name="Footer Placeholder 4"/>
          <p:cNvSpPr>
            <a:spLocks noGrp="1"/>
          </p:cNvSpPr>
          <p:nvPr>
            <p:ph type="ftr" sz="quarter" idx="11"/>
          </p:nvPr>
        </p:nvSpPr>
        <p:spPr>
          <a:xfrm>
            <a:off x="4165600" y="6356351"/>
            <a:ext cx="3860800" cy="365125"/>
          </a:xfrm>
          <a:prstGeom prst="rect">
            <a:avLst/>
          </a:prstGeom>
        </p:spPr>
        <p:txBody>
          <a:bodyPr/>
          <a:lstStyle>
            <a:lvl1pPr>
              <a:defRPr/>
            </a:lvl1pPr>
          </a:lstStyle>
          <a:p>
            <a:pPr>
              <a:defRPr/>
            </a:pPr>
            <a:endParaRPr lang="en-GB"/>
          </a:p>
        </p:txBody>
      </p:sp>
      <p:sp>
        <p:nvSpPr>
          <p:cNvPr id="6" name="Slide Number Placeholder 5"/>
          <p:cNvSpPr>
            <a:spLocks noGrp="1"/>
          </p:cNvSpPr>
          <p:nvPr>
            <p:ph type="sldNum" sz="quarter" idx="12"/>
          </p:nvPr>
        </p:nvSpPr>
        <p:spPr>
          <a:xfrm>
            <a:off x="8737600" y="6356351"/>
            <a:ext cx="2844800" cy="365125"/>
          </a:xfrm>
          <a:prstGeom prst="rect">
            <a:avLst/>
          </a:prstGeom>
        </p:spPr>
        <p:txBody>
          <a:bodyPr/>
          <a:lstStyle>
            <a:lvl1pPr>
              <a:defRPr/>
            </a:lvl1pPr>
          </a:lstStyle>
          <a:p>
            <a:pPr>
              <a:defRPr/>
            </a:pPr>
            <a:fld id="{723E8CD8-6977-428B-B386-7FF66F1C46D7}" type="slidenum">
              <a:rPr lang="en-GB"/>
              <a:pPr>
                <a:defRPr/>
              </a:pPr>
              <a:t>‹#›</a:t>
            </a:fld>
            <a:endParaRPr lang="en-GB"/>
          </a:p>
        </p:txBody>
      </p:sp>
    </p:spTree>
    <p:extLst>
      <p:ext uri="{BB962C8B-B14F-4D97-AF65-F5344CB8AC3E}">
        <p14:creationId xmlns:p14="http://schemas.microsoft.com/office/powerpoint/2010/main" val="1881871281"/>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27.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8"/>
                    </a:schemeClr>
                  </a:outerShdw>
                </a:effectLst>
              </a14:hiddenEffects>
            </a:ext>
          </a:extLst>
        </p:spPr>
      </p:pic>
      <p:pic>
        <p:nvPicPr>
          <p:cNvPr id="4"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1574800" y="0"/>
            <a:ext cx="9042400" cy="1143000"/>
          </a:xfrm>
          <a:prstGeom prst="rect">
            <a:avLst/>
          </a:prstGeom>
        </p:spPr>
        <p:txBody>
          <a:bodyPr/>
          <a:lstStyle/>
          <a:p>
            <a:r>
              <a:rPr lang="en-US"/>
              <a:t>Click to edit Master title style</a:t>
            </a:r>
          </a:p>
        </p:txBody>
      </p:sp>
      <p:sp>
        <p:nvSpPr>
          <p:cNvPr id="5" name="Date Placeholder 4"/>
          <p:cNvSpPr>
            <a:spLocks noGrp="1" noChangeArrowheads="1"/>
          </p:cNvSpPr>
          <p:nvPr>
            <p:ph type="dt" sz="half" idx="10"/>
          </p:nvPr>
        </p:nvSpPr>
        <p:spPr>
          <a:xfrm>
            <a:off x="914400" y="6248400"/>
            <a:ext cx="2540000" cy="457200"/>
          </a:xfrm>
          <a:prstGeom prst="rect">
            <a:avLst/>
          </a:prstGeom>
        </p:spPr>
        <p:txBody>
          <a:bodyPr/>
          <a:lstStyle>
            <a:lvl1pPr>
              <a:defRPr/>
            </a:lvl1pPr>
          </a:lstStyle>
          <a:p>
            <a:pPr>
              <a:defRPr/>
            </a:pPr>
            <a:fld id="{15EBE3D3-CE95-9B4B-9EA6-03D638179505}" type="datetime1">
              <a:rPr lang="en-US"/>
              <a:pPr>
                <a:defRPr/>
              </a:pPr>
              <a:t>10/18/2022</a:t>
            </a:fld>
            <a:endParaRPr lang="en-US"/>
          </a:p>
        </p:txBody>
      </p:sp>
      <p:sp>
        <p:nvSpPr>
          <p:cNvPr id="6" name="Footer Placeholder 5"/>
          <p:cNvSpPr>
            <a:spLocks noGrp="1" noChangeArrowheads="1"/>
          </p:cNvSpPr>
          <p:nvPr>
            <p:ph type="ftr" sz="quarter" idx="11"/>
          </p:nvPr>
        </p:nvSpPr>
        <p:spPr>
          <a:xfrm>
            <a:off x="4165600" y="6248400"/>
            <a:ext cx="3860800" cy="457200"/>
          </a:xfrm>
          <a:prstGeom prst="rect">
            <a:avLst/>
          </a:prstGeom>
        </p:spPr>
        <p:txBody>
          <a:bodyPr/>
          <a:lstStyle>
            <a:lvl1pPr>
              <a:defRPr/>
            </a:lvl1pPr>
          </a:lstStyle>
          <a:p>
            <a:pPr>
              <a:defRPr/>
            </a:pPr>
            <a:endParaRPr lang="en-US"/>
          </a:p>
        </p:txBody>
      </p:sp>
      <p:sp>
        <p:nvSpPr>
          <p:cNvPr id="7" name="Slide Number Placeholder 6"/>
          <p:cNvSpPr>
            <a:spLocks noGrp="1" noChangeArrowheads="1"/>
          </p:cNvSpPr>
          <p:nvPr>
            <p:ph type="sldNum" sz="quarter" idx="12"/>
          </p:nvPr>
        </p:nvSpPr>
        <p:spPr>
          <a:xfrm>
            <a:off x="8737600" y="6248400"/>
            <a:ext cx="2540000" cy="457200"/>
          </a:xfrm>
          <a:prstGeom prst="rect">
            <a:avLst/>
          </a:prstGeom>
        </p:spPr>
        <p:txBody>
          <a:bodyPr/>
          <a:lstStyle>
            <a:lvl1pPr>
              <a:defRPr/>
            </a:lvl1pPr>
          </a:lstStyle>
          <a:p>
            <a:pPr>
              <a:defRPr/>
            </a:pPr>
            <a:fld id="{B7EDBCCB-8698-CB4E-A42B-5D4FE23EFB87}" type="slidenum">
              <a:rPr lang="en-US"/>
              <a:pPr>
                <a:defRPr/>
              </a:pPr>
              <a:t>‹#›</a:t>
            </a:fld>
            <a:endParaRPr lang="en-US"/>
          </a:p>
        </p:txBody>
      </p:sp>
    </p:spTree>
    <p:extLst>
      <p:ext uri="{BB962C8B-B14F-4D97-AF65-F5344CB8AC3E}">
        <p14:creationId xmlns:p14="http://schemas.microsoft.com/office/powerpoint/2010/main" val="4235862480"/>
      </p:ext>
    </p:extLst>
  </p:cSld>
  <p:clrMapOvr>
    <a:masterClrMapping/>
  </p:clrMapOvr>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sldLayout>
</file>

<file path=ppt/slideLayouts/slideLayout128.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pic>
        <p:nvPicPr>
          <p:cNvPr id="8" name="Picture 7">
            <a:extLst>
              <a:ext uri="{FF2B5EF4-FFF2-40B4-BE49-F238E27FC236}">
                <a16:creationId xmlns:a16="http://schemas.microsoft.com/office/drawing/2014/main" id="{1584B0CF-4B14-F941-9801-6CD5F50867F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671830" y="5717628"/>
            <a:ext cx="1367544" cy="665180"/>
          </a:xfrm>
          <a:prstGeom prst="rect">
            <a:avLst/>
          </a:prstGeom>
        </p:spPr>
      </p:pic>
      <p:pic>
        <p:nvPicPr>
          <p:cNvPr id="10" name="Picture 9">
            <a:extLst>
              <a:ext uri="{FF2B5EF4-FFF2-40B4-BE49-F238E27FC236}">
                <a16:creationId xmlns:a16="http://schemas.microsoft.com/office/drawing/2014/main" id="{B7F80916-FA97-D540-A2E3-46F5128BCC77}"/>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585589" y="3013350"/>
            <a:ext cx="10113941" cy="83702"/>
          </a:xfrm>
          <a:prstGeom prst="rect">
            <a:avLst/>
          </a:prstGeom>
        </p:spPr>
      </p:pic>
      <p:grpSp>
        <p:nvGrpSpPr>
          <p:cNvPr id="7" name="Group 6">
            <a:extLst>
              <a:ext uri="{FF2B5EF4-FFF2-40B4-BE49-F238E27FC236}">
                <a16:creationId xmlns:a16="http://schemas.microsoft.com/office/drawing/2014/main" id="{7EE3D2AF-1139-AB4F-A6F2-9340C41DC49E}"/>
              </a:ext>
            </a:extLst>
          </p:cNvPr>
          <p:cNvGrpSpPr/>
          <p:nvPr userDrawn="1"/>
        </p:nvGrpSpPr>
        <p:grpSpPr>
          <a:xfrm>
            <a:off x="0" y="6813550"/>
            <a:ext cx="12192000" cy="50800"/>
            <a:chOff x="585589" y="2791976"/>
            <a:chExt cx="10914746" cy="153404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1893915898"/>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6868" y="6126838"/>
            <a:ext cx="1109672" cy="539750"/>
          </a:xfrm>
          <a:prstGeom prst="rect">
            <a:avLst/>
          </a:prstGeom>
        </p:spPr>
      </p:pic>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8" name="Picture 7">
            <a:extLst>
              <a:ext uri="{FF2B5EF4-FFF2-40B4-BE49-F238E27FC236}">
                <a16:creationId xmlns:a16="http://schemas.microsoft.com/office/drawing/2014/main" id="{3DFE8387-7D5D-5F44-BB7F-D647138E0AF7}"/>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609600" y="1084876"/>
            <a:ext cx="1214274" cy="45719"/>
          </a:xfrm>
          <a:prstGeom prst="rect">
            <a:avLst/>
          </a:prstGeom>
        </p:spPr>
      </p:pic>
      <p:grpSp>
        <p:nvGrpSpPr>
          <p:cNvPr id="9" name="Group 8">
            <a:extLst>
              <a:ext uri="{FF2B5EF4-FFF2-40B4-BE49-F238E27FC236}">
                <a16:creationId xmlns:a16="http://schemas.microsoft.com/office/drawing/2014/main" id="{39DA5F7C-139E-3D4A-A8ED-B0D4DFA22CE1}"/>
              </a:ext>
            </a:extLst>
          </p:cNvPr>
          <p:cNvGrpSpPr/>
          <p:nvPr userDrawn="1"/>
        </p:nvGrpSpPr>
        <p:grpSpPr>
          <a:xfrm>
            <a:off x="0" y="6813550"/>
            <a:ext cx="12192000" cy="50800"/>
            <a:chOff x="585589" y="2791976"/>
            <a:chExt cx="10914746" cy="1534040"/>
          </a:xfrm>
        </p:grpSpPr>
        <p:sp>
          <p:nvSpPr>
            <p:cNvPr id="11" name="Rectangle 10">
              <a:extLst>
                <a:ext uri="{FF2B5EF4-FFF2-40B4-BE49-F238E27FC236}">
                  <a16:creationId xmlns:a16="http://schemas.microsoft.com/office/drawing/2014/main" id="{E67AFF67-954D-5247-BABB-DC449735660B}"/>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E1E6C30D-654D-C346-A12F-2861616F6D55}"/>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6A3CB514-A11E-744E-B416-3B0C5772BEFE}"/>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CDDF244E-A258-8347-9B53-F9EA3AB11228}"/>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95B9C88D-0F42-E243-85B1-C733D34D6FCA}"/>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B90C5C7E-8E2C-FE41-95E4-03D93B5B658A}"/>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551C404-F2AC-3A41-9122-B9C3540C5D89}"/>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372398165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1644695490"/>
      </p:ext>
    </p:extLst>
  </p:cSld>
  <p:clrMapOvr>
    <a:masterClrMapping/>
  </p:clrMapOvr>
</p:sldLayout>
</file>

<file path=ppt/slideLayouts/slideLayout130.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endParaRPr lang="en-US"/>
          </a:p>
        </p:txBody>
      </p:sp>
      <p:pic>
        <p:nvPicPr>
          <p:cNvPr id="26" name="Picture 25">
            <a:extLst>
              <a:ext uri="{FF2B5EF4-FFF2-40B4-BE49-F238E27FC236}">
                <a16:creationId xmlns:a16="http://schemas.microsoft.com/office/drawing/2014/main" id="{3694E371-10C8-694A-88CA-558796637FB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1134256" y="3752486"/>
            <a:ext cx="1214274" cy="45719"/>
          </a:xfrm>
          <a:prstGeom prst="rect">
            <a:avLst/>
          </a:prstGeom>
        </p:spPr>
      </p:pic>
      <p:grpSp>
        <p:nvGrpSpPr>
          <p:cNvPr id="27" name="Group 26">
            <a:extLst>
              <a:ext uri="{FF2B5EF4-FFF2-40B4-BE49-F238E27FC236}">
                <a16:creationId xmlns:a16="http://schemas.microsoft.com/office/drawing/2014/main" id="{CF035D18-463A-D14E-BF9F-251C6B0BE82F}"/>
              </a:ext>
            </a:extLst>
          </p:cNvPr>
          <p:cNvGrpSpPr/>
          <p:nvPr userDrawn="1"/>
        </p:nvGrpSpPr>
        <p:grpSpPr>
          <a:xfrm>
            <a:off x="0" y="2778041"/>
            <a:ext cx="12192000" cy="50800"/>
            <a:chOff x="585589" y="2791976"/>
            <a:chExt cx="10914746" cy="1534040"/>
          </a:xfrm>
        </p:grpSpPr>
        <p:sp>
          <p:nvSpPr>
            <p:cNvPr id="28" name="Rectangle 27">
              <a:extLst>
                <a:ext uri="{FF2B5EF4-FFF2-40B4-BE49-F238E27FC236}">
                  <a16:creationId xmlns:a16="http://schemas.microsoft.com/office/drawing/2014/main" id="{4BB9228C-3396-8C48-A3EC-552FF2B5314D}"/>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C22C15D-2390-2E46-B709-C5713D542347}"/>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06437BD-1049-7444-8030-937A19DABF18}"/>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009787F2-D0AB-1647-B45A-8926F5F55512}"/>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90CB1F8-C271-8949-9A8F-51BDC754F551}"/>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Rectangle 32">
              <a:extLst>
                <a:ext uri="{FF2B5EF4-FFF2-40B4-BE49-F238E27FC236}">
                  <a16:creationId xmlns:a16="http://schemas.microsoft.com/office/drawing/2014/main" id="{6738FC6F-D3E9-B14E-BFC0-3E83D3DBE015}"/>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4" name="Rectangle 33">
              <a:extLst>
                <a:ext uri="{FF2B5EF4-FFF2-40B4-BE49-F238E27FC236}">
                  <a16:creationId xmlns:a16="http://schemas.microsoft.com/office/drawing/2014/main" id="{3CAB2512-C684-B146-B34B-10AF77D1A992}"/>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5" name="Picture 34">
            <a:extLst>
              <a:ext uri="{FF2B5EF4-FFF2-40B4-BE49-F238E27FC236}">
                <a16:creationId xmlns:a16="http://schemas.microsoft.com/office/drawing/2014/main" id="{1459E1A3-8BE7-694C-BE8C-741BE79A6723}"/>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6868" y="6126838"/>
            <a:ext cx="1109672" cy="539750"/>
          </a:xfrm>
          <a:prstGeom prst="rect">
            <a:avLst/>
          </a:prstGeom>
        </p:spPr>
      </p:pic>
    </p:spTree>
    <p:extLst>
      <p:ext uri="{BB962C8B-B14F-4D97-AF65-F5344CB8AC3E}">
        <p14:creationId xmlns:p14="http://schemas.microsoft.com/office/powerpoint/2010/main" val="159098152"/>
      </p:ext>
    </p:extLst>
  </p:cSld>
  <p:clrMapOvr>
    <a:masterClrMapping/>
  </p:clrMapOvr>
</p:sldLayout>
</file>

<file path=ppt/slideLayouts/slideLayout131.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0" y="-1"/>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endParaRPr lang="en-US"/>
          </a:p>
        </p:txBody>
      </p:sp>
      <p:pic>
        <p:nvPicPr>
          <p:cNvPr id="10" name="Picture 9">
            <a:extLst>
              <a:ext uri="{FF2B5EF4-FFF2-40B4-BE49-F238E27FC236}">
                <a16:creationId xmlns:a16="http://schemas.microsoft.com/office/drawing/2014/main" id="{5A952B0E-4B5A-C240-90A6-91789F2E988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7954" y="6126838"/>
            <a:ext cx="1109672" cy="539750"/>
          </a:xfrm>
          <a:prstGeom prst="rect">
            <a:avLst/>
          </a:prstGeom>
        </p:spPr>
      </p:pic>
      <p:pic>
        <p:nvPicPr>
          <p:cNvPr id="11" name="Picture 10">
            <a:extLst>
              <a:ext uri="{FF2B5EF4-FFF2-40B4-BE49-F238E27FC236}">
                <a16:creationId xmlns:a16="http://schemas.microsoft.com/office/drawing/2014/main" id="{847F5863-B009-D647-BA7D-03B8A3195C6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669560" y="1084876"/>
            <a:ext cx="1214274" cy="45719"/>
          </a:xfrm>
          <a:prstGeom prst="rect">
            <a:avLst/>
          </a:prstGeom>
        </p:spPr>
      </p:pic>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14" name="Group 13">
            <a:extLst>
              <a:ext uri="{FF2B5EF4-FFF2-40B4-BE49-F238E27FC236}">
                <a16:creationId xmlns:a16="http://schemas.microsoft.com/office/drawing/2014/main" id="{A668C234-5DFA-084E-B5F3-2D051A4235E8}"/>
              </a:ext>
            </a:extLst>
          </p:cNvPr>
          <p:cNvGrpSpPr/>
          <p:nvPr userDrawn="1"/>
        </p:nvGrpSpPr>
        <p:grpSpPr>
          <a:xfrm>
            <a:off x="0" y="6813550"/>
            <a:ext cx="12192000" cy="50800"/>
            <a:chOff x="585589" y="2791976"/>
            <a:chExt cx="10914746" cy="1534040"/>
          </a:xfrm>
        </p:grpSpPr>
        <p:sp>
          <p:nvSpPr>
            <p:cNvPr id="15" name="Rectangle 14">
              <a:extLst>
                <a:ext uri="{FF2B5EF4-FFF2-40B4-BE49-F238E27FC236}">
                  <a16:creationId xmlns:a16="http://schemas.microsoft.com/office/drawing/2014/main" id="{5799FD2C-3A2C-5248-91B3-F5E0F0C45533}"/>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9AD78D0-9211-E041-AFB6-95424EB429DF}"/>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69EFCE7-1A05-CF4A-AD3A-7FA206FF23CA}"/>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76C68F0-6FEE-5C49-BD0A-B9BE4289B973}"/>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2EA0AAF-2733-DD4A-88B3-594B3FB39BB5}"/>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6DE7708-4848-BB45-B9E1-680FA897685E}"/>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5228A06-29CA-5C4B-9478-9B2345E1B389}"/>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4068799609"/>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11" name="Picture 10">
            <a:extLst>
              <a:ext uri="{FF2B5EF4-FFF2-40B4-BE49-F238E27FC236}">
                <a16:creationId xmlns:a16="http://schemas.microsoft.com/office/drawing/2014/main" id="{847F5863-B009-D647-BA7D-03B8A3195C6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3515888" y="1084876"/>
            <a:ext cx="1214274" cy="45719"/>
          </a:xfrm>
          <a:prstGeom prst="rect">
            <a:avLst/>
          </a:prstGeom>
        </p:spPr>
      </p:pic>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14" name="Group 13">
            <a:extLst>
              <a:ext uri="{FF2B5EF4-FFF2-40B4-BE49-F238E27FC236}">
                <a16:creationId xmlns:a16="http://schemas.microsoft.com/office/drawing/2014/main" id="{A668C234-5DFA-084E-B5F3-2D051A4235E8}"/>
              </a:ext>
            </a:extLst>
          </p:cNvPr>
          <p:cNvGrpSpPr/>
          <p:nvPr userDrawn="1"/>
        </p:nvGrpSpPr>
        <p:grpSpPr>
          <a:xfrm>
            <a:off x="0" y="6813550"/>
            <a:ext cx="12192000" cy="50800"/>
            <a:chOff x="585589" y="2791976"/>
            <a:chExt cx="10914746" cy="1534040"/>
          </a:xfrm>
        </p:grpSpPr>
        <p:sp>
          <p:nvSpPr>
            <p:cNvPr id="15" name="Rectangle 14">
              <a:extLst>
                <a:ext uri="{FF2B5EF4-FFF2-40B4-BE49-F238E27FC236}">
                  <a16:creationId xmlns:a16="http://schemas.microsoft.com/office/drawing/2014/main" id="{5799FD2C-3A2C-5248-91B3-F5E0F0C45533}"/>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9AD78D0-9211-E041-AFB6-95424EB429DF}"/>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69EFCE7-1A05-CF4A-AD3A-7FA206FF23CA}"/>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76C68F0-6FEE-5C49-BD0A-B9BE4289B973}"/>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2EA0AAF-2733-DD4A-88B3-594B3FB39BB5}"/>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6DE7708-4848-BB45-B9E1-680FA897685E}"/>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5228A06-29CA-5C4B-9478-9B2345E1B389}"/>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endParaRPr lang="en-US"/>
          </a:p>
        </p:txBody>
      </p:sp>
      <p:pic>
        <p:nvPicPr>
          <p:cNvPr id="23" name="Picture 22">
            <a:extLst>
              <a:ext uri="{FF2B5EF4-FFF2-40B4-BE49-F238E27FC236}">
                <a16:creationId xmlns:a16="http://schemas.microsoft.com/office/drawing/2014/main" id="{E5508ABE-2422-5444-8B8F-83A8C100AA99}"/>
              </a:ext>
            </a:extLst>
          </p:cNvPr>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0866868" y="6126838"/>
            <a:ext cx="1109672" cy="539750"/>
          </a:xfrm>
          <a:prstGeom prst="rect">
            <a:avLst/>
          </a:prstGeom>
        </p:spPr>
      </p:pic>
    </p:spTree>
    <p:extLst>
      <p:ext uri="{BB962C8B-B14F-4D97-AF65-F5344CB8AC3E}">
        <p14:creationId xmlns:p14="http://schemas.microsoft.com/office/powerpoint/2010/main" val="1305504555"/>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14" name="Group 13">
            <a:extLst>
              <a:ext uri="{FF2B5EF4-FFF2-40B4-BE49-F238E27FC236}">
                <a16:creationId xmlns:a16="http://schemas.microsoft.com/office/drawing/2014/main" id="{A668C234-5DFA-084E-B5F3-2D051A4235E8}"/>
              </a:ext>
            </a:extLst>
          </p:cNvPr>
          <p:cNvGrpSpPr/>
          <p:nvPr userDrawn="1"/>
        </p:nvGrpSpPr>
        <p:grpSpPr>
          <a:xfrm>
            <a:off x="0" y="6813550"/>
            <a:ext cx="12192000" cy="50800"/>
            <a:chOff x="585589" y="2791976"/>
            <a:chExt cx="10914746" cy="1534040"/>
          </a:xfrm>
        </p:grpSpPr>
        <p:sp>
          <p:nvSpPr>
            <p:cNvPr id="15" name="Rectangle 14">
              <a:extLst>
                <a:ext uri="{FF2B5EF4-FFF2-40B4-BE49-F238E27FC236}">
                  <a16:creationId xmlns:a16="http://schemas.microsoft.com/office/drawing/2014/main" id="{5799FD2C-3A2C-5248-91B3-F5E0F0C45533}"/>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9AD78D0-9211-E041-AFB6-95424EB429DF}"/>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69EFCE7-1A05-CF4A-AD3A-7FA206FF23CA}"/>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76C68F0-6FEE-5C49-BD0A-B9BE4289B973}"/>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2EA0AAF-2733-DD4A-88B3-594B3FB39BB5}"/>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6DE7708-4848-BB45-B9E1-680FA897685E}"/>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5228A06-29CA-5C4B-9478-9B2345E1B389}"/>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Picture 22">
            <a:extLst>
              <a:ext uri="{FF2B5EF4-FFF2-40B4-BE49-F238E27FC236}">
                <a16:creationId xmlns:a16="http://schemas.microsoft.com/office/drawing/2014/main" id="{E5508ABE-2422-5444-8B8F-83A8C100AA9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6868" y="6126838"/>
            <a:ext cx="1109672" cy="539750"/>
          </a:xfrm>
          <a:prstGeom prst="rect">
            <a:avLst/>
          </a:prstGeom>
        </p:spPr>
      </p:pic>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25" name="Picture 24">
            <a:extLst>
              <a:ext uri="{FF2B5EF4-FFF2-40B4-BE49-F238E27FC236}">
                <a16:creationId xmlns:a16="http://schemas.microsoft.com/office/drawing/2014/main" id="{82DBD8E4-04C1-8145-BB31-8EDA978F86E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3195734" y="1438425"/>
            <a:ext cx="1214274" cy="45719"/>
          </a:xfrm>
          <a:prstGeom prst="rect">
            <a:avLst/>
          </a:prstGeom>
        </p:spPr>
      </p:pic>
    </p:spTree>
    <p:extLst>
      <p:ext uri="{BB962C8B-B14F-4D97-AF65-F5344CB8AC3E}">
        <p14:creationId xmlns:p14="http://schemas.microsoft.com/office/powerpoint/2010/main" val="127860880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14" name="Group 13">
            <a:extLst>
              <a:ext uri="{FF2B5EF4-FFF2-40B4-BE49-F238E27FC236}">
                <a16:creationId xmlns:a16="http://schemas.microsoft.com/office/drawing/2014/main" id="{A668C234-5DFA-084E-B5F3-2D051A4235E8}"/>
              </a:ext>
            </a:extLst>
          </p:cNvPr>
          <p:cNvGrpSpPr/>
          <p:nvPr userDrawn="1"/>
        </p:nvGrpSpPr>
        <p:grpSpPr>
          <a:xfrm>
            <a:off x="0" y="6813550"/>
            <a:ext cx="12192000" cy="50800"/>
            <a:chOff x="585589" y="2791976"/>
            <a:chExt cx="10914746" cy="1534040"/>
          </a:xfrm>
        </p:grpSpPr>
        <p:sp>
          <p:nvSpPr>
            <p:cNvPr id="15" name="Rectangle 14">
              <a:extLst>
                <a:ext uri="{FF2B5EF4-FFF2-40B4-BE49-F238E27FC236}">
                  <a16:creationId xmlns:a16="http://schemas.microsoft.com/office/drawing/2014/main" id="{5799FD2C-3A2C-5248-91B3-F5E0F0C45533}"/>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49AD78D0-9211-E041-AFB6-95424EB429DF}"/>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D69EFCE7-1A05-CF4A-AD3A-7FA206FF23CA}"/>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76C68F0-6FEE-5C49-BD0A-B9BE4289B973}"/>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12EA0AAF-2733-DD4A-88B3-594B3FB39BB5}"/>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6DE7708-4848-BB45-B9E1-680FA897685E}"/>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5228A06-29CA-5C4B-9478-9B2345E1B389}"/>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3" name="Picture 22">
            <a:extLst>
              <a:ext uri="{FF2B5EF4-FFF2-40B4-BE49-F238E27FC236}">
                <a16:creationId xmlns:a16="http://schemas.microsoft.com/office/drawing/2014/main" id="{E5508ABE-2422-5444-8B8F-83A8C100AA9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6868" y="6126838"/>
            <a:ext cx="1109672" cy="539750"/>
          </a:xfrm>
          <a:prstGeom prst="rect">
            <a:avLst/>
          </a:prstGeom>
        </p:spPr>
      </p:pic>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25" name="Picture 24">
            <a:extLst>
              <a:ext uri="{FF2B5EF4-FFF2-40B4-BE49-F238E27FC236}">
                <a16:creationId xmlns:a16="http://schemas.microsoft.com/office/drawing/2014/main" id="{82DBD8E4-04C1-8145-BB31-8EDA978F86E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682992" y="1438425"/>
            <a:ext cx="1214274" cy="45719"/>
          </a:xfrm>
          <a:prstGeom prst="rect">
            <a:avLst/>
          </a:prstGeom>
        </p:spPr>
      </p:pic>
    </p:spTree>
    <p:extLst>
      <p:ext uri="{BB962C8B-B14F-4D97-AF65-F5344CB8AC3E}">
        <p14:creationId xmlns:p14="http://schemas.microsoft.com/office/powerpoint/2010/main" val="2825973906"/>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7954" y="6126838"/>
            <a:ext cx="1109672" cy="539750"/>
          </a:xfrm>
          <a:prstGeom prst="rect">
            <a:avLst/>
          </a:prstGeom>
        </p:spPr>
      </p:pic>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endParaRPr lang="en-US"/>
          </a:p>
        </p:txBody>
      </p:sp>
      <p:grpSp>
        <p:nvGrpSpPr>
          <p:cNvPr id="13" name="Group 12">
            <a:extLst>
              <a:ext uri="{FF2B5EF4-FFF2-40B4-BE49-F238E27FC236}">
                <a16:creationId xmlns:a16="http://schemas.microsoft.com/office/drawing/2014/main" id="{F1F206FE-5B41-E843-BA94-9F18FB646DEC}"/>
              </a:ext>
            </a:extLst>
          </p:cNvPr>
          <p:cNvGrpSpPr/>
          <p:nvPr userDrawn="1"/>
        </p:nvGrpSpPr>
        <p:grpSpPr>
          <a:xfrm>
            <a:off x="0" y="6813550"/>
            <a:ext cx="12192000" cy="50800"/>
            <a:chOff x="585589" y="2791976"/>
            <a:chExt cx="10914746" cy="1534040"/>
          </a:xfrm>
        </p:grpSpPr>
        <p:sp>
          <p:nvSpPr>
            <p:cNvPr id="14" name="Rectangle 13">
              <a:extLst>
                <a:ext uri="{FF2B5EF4-FFF2-40B4-BE49-F238E27FC236}">
                  <a16:creationId xmlns:a16="http://schemas.microsoft.com/office/drawing/2014/main" id="{01273161-F0FB-5543-9E49-1827B43BD386}"/>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8BB360E4-6C48-014F-8CC5-9240D9BBA108}"/>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C00936B6-B0F7-5E44-9C3F-2B7B65C815B8}"/>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a:extLst>
                <a:ext uri="{FF2B5EF4-FFF2-40B4-BE49-F238E27FC236}">
                  <a16:creationId xmlns:a16="http://schemas.microsoft.com/office/drawing/2014/main" id="{61622331-F64D-254F-9609-0B62A8948B26}"/>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5776A10A-3647-E645-96C3-A88527EAF3D3}"/>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398FE067-98D0-9242-B0AF-24FBEE71B5BA}"/>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4F4E1-4EC6-1A42-AD70-37700BFFE226}"/>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1" name="Picture 20">
            <a:extLst>
              <a:ext uri="{FF2B5EF4-FFF2-40B4-BE49-F238E27FC236}">
                <a16:creationId xmlns:a16="http://schemas.microsoft.com/office/drawing/2014/main" id="{7A701169-22A5-6846-8690-227472AD19AA}"/>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669560" y="1084876"/>
            <a:ext cx="1214274" cy="45719"/>
          </a:xfrm>
          <a:prstGeom prst="rect">
            <a:avLst/>
          </a:prstGeom>
        </p:spPr>
      </p:pic>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Tree>
    <p:extLst>
      <p:ext uri="{BB962C8B-B14F-4D97-AF65-F5344CB8AC3E}">
        <p14:creationId xmlns:p14="http://schemas.microsoft.com/office/powerpoint/2010/main" val="4125614261"/>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2" name="Group 1">
            <a:extLst>
              <a:ext uri="{FF2B5EF4-FFF2-40B4-BE49-F238E27FC236}">
                <a16:creationId xmlns:a16="http://schemas.microsoft.com/office/drawing/2014/main" id="{6E9322C6-C587-1D48-8CD0-DF5E20F1041C}"/>
              </a:ext>
            </a:extLst>
          </p:cNvPr>
          <p:cNvGrpSpPr/>
          <p:nvPr userDrawn="1"/>
        </p:nvGrpSpPr>
        <p:grpSpPr>
          <a:xfrm>
            <a:off x="0" y="6813550"/>
            <a:ext cx="12192000" cy="50800"/>
            <a:chOff x="585589" y="2791976"/>
            <a:chExt cx="10914746" cy="1534040"/>
          </a:xfrm>
        </p:grpSpPr>
        <p:sp>
          <p:nvSpPr>
            <p:cNvPr id="8" name="Rectangle 7">
              <a:extLst>
                <a:ext uri="{FF2B5EF4-FFF2-40B4-BE49-F238E27FC236}">
                  <a16:creationId xmlns:a16="http://schemas.microsoft.com/office/drawing/2014/main" id="{E67DC24E-3A0A-2848-A3C9-FD558AD8D715}"/>
                </a:ext>
              </a:extLst>
            </p:cNvPr>
            <p:cNvSpPr/>
            <p:nvPr userDrawn="1"/>
          </p:nvSpPr>
          <p:spPr>
            <a:xfrm rot="5400000">
              <a:off x="8386363" y="2767250"/>
              <a:ext cx="1534040" cy="1583491"/>
            </a:xfrm>
            <a:prstGeom prst="rect">
              <a:avLst/>
            </a:prstGeom>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EE268FC4-5196-F847-8AA6-92725CE96FB6}"/>
                </a:ext>
              </a:extLst>
            </p:cNvPr>
            <p:cNvSpPr/>
            <p:nvPr userDrawn="1"/>
          </p:nvSpPr>
          <p:spPr>
            <a:xfrm rot="5400000">
              <a:off x="9941572" y="2767250"/>
              <a:ext cx="1534035" cy="1583491"/>
            </a:xfrm>
            <a:prstGeom prst="rect">
              <a:avLst/>
            </a:prstGeom>
            <a:solidFill>
              <a:srgbClr val="6930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FC3984C5-DBDD-C047-A0AB-FF56FDD448E8}"/>
                </a:ext>
              </a:extLst>
            </p:cNvPr>
            <p:cNvSpPr/>
            <p:nvPr userDrawn="1"/>
          </p:nvSpPr>
          <p:spPr>
            <a:xfrm rot="5400000">
              <a:off x="6831153" y="2767250"/>
              <a:ext cx="1534040" cy="1583491"/>
            </a:xfrm>
            <a:prstGeom prst="rect">
              <a:avLst/>
            </a:prstGeom>
            <a:solidFill>
              <a:srgbClr val="ECA14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C524044B-D658-B241-A574-6EE263647D4D}"/>
                </a:ext>
              </a:extLst>
            </p:cNvPr>
            <p:cNvSpPr/>
            <p:nvPr userDrawn="1"/>
          </p:nvSpPr>
          <p:spPr>
            <a:xfrm rot="5400000">
              <a:off x="5275943" y="2767250"/>
              <a:ext cx="1534040" cy="1583491"/>
            </a:xfrm>
            <a:prstGeom prst="rect">
              <a:avLst/>
            </a:prstGeom>
            <a:solidFill>
              <a:srgbClr val="434F6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9667B03-8D46-2D4F-BD1D-5194B43466A0}"/>
                </a:ext>
              </a:extLst>
            </p:cNvPr>
            <p:cNvSpPr/>
            <p:nvPr userDrawn="1"/>
          </p:nvSpPr>
          <p:spPr>
            <a:xfrm rot="5400000">
              <a:off x="3720734" y="2767250"/>
              <a:ext cx="1534040" cy="1583491"/>
            </a:xfrm>
            <a:prstGeom prst="rect">
              <a:avLst/>
            </a:prstGeom>
            <a:solidFill>
              <a:srgbClr val="8298A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929DF6EF-3483-6342-A767-138F40C0E8A7}"/>
                </a:ext>
              </a:extLst>
            </p:cNvPr>
            <p:cNvSpPr/>
            <p:nvPr userDrawn="1"/>
          </p:nvSpPr>
          <p:spPr>
            <a:xfrm rot="5400000">
              <a:off x="2165524" y="2767250"/>
              <a:ext cx="1534040" cy="1583491"/>
            </a:xfrm>
            <a:prstGeom prst="rect">
              <a:avLst/>
            </a:prstGeom>
            <a:solidFill>
              <a:srgbClr val="555A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474F07F4-1BC1-CA45-AE0C-153610498E57}"/>
                </a:ext>
              </a:extLst>
            </p:cNvPr>
            <p:cNvSpPr/>
            <p:nvPr userDrawn="1"/>
          </p:nvSpPr>
          <p:spPr>
            <a:xfrm rot="5400000">
              <a:off x="610315" y="2767250"/>
              <a:ext cx="1534040" cy="1583491"/>
            </a:xfrm>
            <a:prstGeom prst="rect">
              <a:avLst/>
            </a:prstGeom>
            <a:solidFill>
              <a:srgbClr val="A4A47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F0F53FA6-A200-FB4E-8389-EB0EFD21D63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6868" y="6126838"/>
            <a:ext cx="1109672" cy="539750"/>
          </a:xfrm>
          <a:prstGeom prst="rect">
            <a:avLst/>
          </a:prstGeom>
        </p:spPr>
      </p:pic>
    </p:spTree>
    <p:extLst>
      <p:ext uri="{BB962C8B-B14F-4D97-AF65-F5344CB8AC3E}">
        <p14:creationId xmlns:p14="http://schemas.microsoft.com/office/powerpoint/2010/main" val="3620461197"/>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15" name="Picture 14">
            <a:extLst>
              <a:ext uri="{FF2B5EF4-FFF2-40B4-BE49-F238E27FC236}">
                <a16:creationId xmlns:a16="http://schemas.microsoft.com/office/drawing/2014/main" id="{6B6A0D8B-E5E2-6C46-BB9F-3A02CA07A8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6868" y="6126838"/>
            <a:ext cx="1109672" cy="539750"/>
          </a:xfrm>
          <a:prstGeom prst="rect">
            <a:avLst/>
          </a:prstGeom>
        </p:spPr>
      </p:pic>
    </p:spTree>
    <p:extLst>
      <p:ext uri="{BB962C8B-B14F-4D97-AF65-F5344CB8AC3E}">
        <p14:creationId xmlns:p14="http://schemas.microsoft.com/office/powerpoint/2010/main" val="403790442"/>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307954" y="6126838"/>
            <a:ext cx="1109672" cy="539750"/>
          </a:xfrm>
          <a:prstGeom prst="rect">
            <a:avLst/>
          </a:prstGeom>
        </p:spPr>
      </p:pic>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449006526"/>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endParaRPr lang="en-US"/>
          </a:p>
        </p:txBody>
      </p:sp>
      <p:pic>
        <p:nvPicPr>
          <p:cNvPr id="11" name="Picture 10" descr="A screenshot of a cell phone&#10;&#10;Description automatically generated">
            <a:extLst>
              <a:ext uri="{FF2B5EF4-FFF2-40B4-BE49-F238E27FC236}">
                <a16:creationId xmlns:a16="http://schemas.microsoft.com/office/drawing/2014/main" id="{64DE68C1-B323-774D-90A8-64C2ED564923}"/>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4" y="5178660"/>
            <a:ext cx="11425779" cy="1534374"/>
          </a:xfrm>
          <a:prstGeom prst="rect">
            <a:avLst/>
          </a:prstGeom>
        </p:spPr>
      </p:pic>
    </p:spTree>
    <p:extLst>
      <p:ext uri="{BB962C8B-B14F-4D97-AF65-F5344CB8AC3E}">
        <p14:creationId xmlns:p14="http://schemas.microsoft.com/office/powerpoint/2010/main" val="18396251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734744026"/>
      </p:ext>
    </p:extLst>
  </p:cSld>
  <p:clrMapOvr>
    <a:masterClrMapping/>
  </p:clrMapOvr>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4099798469"/>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9B06B0D-7153-6B4E-9868-BA7A83CC2CE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0866868" y="6126838"/>
            <a:ext cx="1109672" cy="539750"/>
          </a:xfrm>
          <a:prstGeom prst="rect">
            <a:avLst/>
          </a:prstGeom>
        </p:spPr>
      </p:pic>
      <p:pic>
        <p:nvPicPr>
          <p:cNvPr id="4" name="Picture 3">
            <a:extLst>
              <a:ext uri="{FF2B5EF4-FFF2-40B4-BE49-F238E27FC236}">
                <a16:creationId xmlns:a16="http://schemas.microsoft.com/office/drawing/2014/main" id="{93BA449E-F27E-644F-A4A8-C09F4C869051}"/>
              </a:ext>
            </a:extLst>
          </p:cNvPr>
          <p:cNvPicPr>
            <a:picLocks noChangeAspect="1"/>
          </p:cNvPicPr>
          <p:nvPr userDrawn="1"/>
        </p:nvPicPr>
        <p:blipFill>
          <a:blip r:embed="rId3">
            <a:extLst>
              <a:ext uri="{28A0092B-C50C-407E-A947-70E740481C1C}">
                <a14:useLocalDpi xmlns:a14="http://schemas.microsoft.com/office/drawing/2010/main"/>
              </a:ext>
            </a:extLst>
          </a:blip>
          <a:stretch>
            <a:fillRect/>
          </a:stretch>
        </p:blipFill>
        <p:spPr>
          <a:xfrm>
            <a:off x="-318270" y="1718180"/>
            <a:ext cx="12890198"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spTree>
    <p:extLst>
      <p:ext uri="{BB962C8B-B14F-4D97-AF65-F5344CB8AC3E}">
        <p14:creationId xmlns:p14="http://schemas.microsoft.com/office/powerpoint/2010/main" val="4060000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142.xml><?xml version="1.0" encoding="utf-8"?>
<p:sldLayout xmlns:a="http://schemas.openxmlformats.org/drawingml/2006/main" xmlns:r="http://schemas.openxmlformats.org/officeDocument/2006/relationships" xmlns:p="http://schemas.openxmlformats.org/presentationml/2006/main">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685800" rtl="0" eaLnBrk="1" fontAlgn="base" latinLnBrk="0" hangingPunct="1">
              <a:lnSpc>
                <a:spcPct val="100000"/>
              </a:lnSpc>
              <a:spcBef>
                <a:spcPct val="0"/>
              </a:spcBef>
              <a:spcAft>
                <a:spcPct val="0"/>
              </a:spcAft>
              <a:tabLst/>
              <a:defRPr sz="2700">
                <a:solidFill>
                  <a:schemeClr val="bg1"/>
                </a:solidFill>
              </a:defRPr>
            </a:lvl1pPr>
          </a:lstStyle>
          <a:p>
            <a:pPr marL="0" marR="0" lvl="0" indent="0" defTabSz="685800" rtl="0" eaLnBrk="1" fontAlgn="base" latinLnBrk="0" hangingPunct="1">
              <a:lnSpc>
                <a:spcPct val="100000"/>
              </a:lnSpc>
              <a:spcBef>
                <a:spcPct val="0"/>
              </a:spcBef>
              <a:spcAft>
                <a:spcPct val="0"/>
              </a:spcAft>
              <a:tabLst/>
              <a:defRPr/>
            </a:pPr>
            <a:r>
              <a:rPr kumimoji="0" lang="en-US" sz="27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27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27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27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900"/>
              </a:spcAft>
              <a:buNone/>
              <a:defRPr sz="2250"/>
            </a:lvl1pPr>
            <a:lvl2pPr marL="557213" indent="-214313">
              <a:lnSpc>
                <a:spcPct val="100000"/>
              </a:lnSpc>
              <a:buFont typeface="Wingdings" pitchFamily="2" charset="2"/>
              <a:buChar char="q"/>
              <a:defRPr sz="1950"/>
            </a:lvl2pPr>
            <a:lvl3pPr>
              <a:defRPr sz="1650"/>
            </a:lvl3pPr>
            <a:lvl4pPr>
              <a:defRPr/>
            </a:lvl4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770552" y="6348737"/>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101602"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8"/>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770468" y="6348416"/>
            <a:ext cx="484717" cy="433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01602" y="6400800"/>
            <a:ext cx="49530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6662546"/>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2615869400"/>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spTree>
    <p:extLst>
      <p:ext uri="{BB962C8B-B14F-4D97-AF65-F5344CB8AC3E}">
        <p14:creationId xmlns:p14="http://schemas.microsoft.com/office/powerpoint/2010/main" val="1697926459"/>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spTree>
    <p:extLst>
      <p:ext uri="{BB962C8B-B14F-4D97-AF65-F5344CB8AC3E}">
        <p14:creationId xmlns:p14="http://schemas.microsoft.com/office/powerpoint/2010/main" val="1848310702"/>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588223516"/>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2568581838"/>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154557661"/>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9111584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522064204"/>
      </p:ext>
    </p:extLst>
  </p:cSld>
  <p:clrMapOvr>
    <a:masterClrMapping/>
  </p:clrMapOvr>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2327289283"/>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63425558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3103574090"/>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127867387"/>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1762395700"/>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spTree>
    <p:extLst>
      <p:ext uri="{BB962C8B-B14F-4D97-AF65-F5344CB8AC3E}">
        <p14:creationId xmlns:p14="http://schemas.microsoft.com/office/powerpoint/2010/main" val="203792772"/>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638287518"/>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076963093"/>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80784103"/>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306510006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3229230260"/>
      </p:ext>
    </p:extLst>
  </p:cSld>
  <p:clrMapOvr>
    <a:masterClrMapping/>
  </p:clrMapOvr>
</p:sldLayout>
</file>

<file path=ppt/slideLayouts/slideLayout160.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935451758"/>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3992348247"/>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596658" y="5948409"/>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1772758233"/>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spTree>
    <p:extLst>
      <p:ext uri="{BB962C8B-B14F-4D97-AF65-F5344CB8AC3E}">
        <p14:creationId xmlns:p14="http://schemas.microsoft.com/office/powerpoint/2010/main" val="27824763"/>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screen">
            <a:extLst>
              <a:ext uri="{28A0092B-C50C-407E-A947-70E740481C1C}">
                <a14:useLocalDpi xmlns:a14="http://schemas.microsoft.com/office/drawing/2010/main"/>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spTree>
    <p:extLst>
      <p:ext uri="{BB962C8B-B14F-4D97-AF65-F5344CB8AC3E}">
        <p14:creationId xmlns:p14="http://schemas.microsoft.com/office/powerpoint/2010/main" val="3292715220"/>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1260258122"/>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3317975777"/>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1680607992"/>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995072507"/>
      </p:ext>
    </p:extLst>
  </p:cSld>
  <p:clrMapOvr>
    <a:masterClrMapping/>
  </p:clrMapOvr>
</p:sldLayout>
</file>

<file path=ppt/slideLayouts/slideLayout169.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130059414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3375885600"/>
      </p:ext>
    </p:extLst>
  </p:cSld>
  <p:clrMapOvr>
    <a:masterClrMapping/>
  </p:clrMapOvr>
</p:sldLayout>
</file>

<file path=ppt/slideLayouts/slideLayout170.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40312112"/>
      </p:ext>
    </p:extLst>
  </p:cSld>
  <p:clrMapOvr>
    <a:masterClrMapping/>
  </p:clrMapOvr>
</p:sldLayout>
</file>

<file path=ppt/slideLayouts/slideLayout171.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720684935"/>
      </p:ext>
    </p:extLst>
  </p:cSld>
  <p:clrMapOvr>
    <a:masterClrMapping/>
  </p:clrMapOvr>
</p:sldLayout>
</file>

<file path=ppt/slideLayouts/slideLayout17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3386725143"/>
      </p:ext>
    </p:extLst>
  </p:cSld>
  <p:clrMapOvr>
    <a:masterClrMapping/>
  </p:clrMapOvr>
</p:sldLayout>
</file>

<file path=ppt/slideLayouts/slideLayout173.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299735491"/>
      </p:ext>
    </p:extLst>
  </p:cSld>
  <p:clrMapOvr>
    <a:masterClrMapping/>
  </p:clrMapOvr>
</p:sldLayout>
</file>

<file path=ppt/slideLayouts/slideLayout174.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spTree>
    <p:extLst>
      <p:ext uri="{BB962C8B-B14F-4D97-AF65-F5344CB8AC3E}">
        <p14:creationId xmlns:p14="http://schemas.microsoft.com/office/powerpoint/2010/main" val="643917740"/>
      </p:ext>
    </p:extLst>
  </p:cSld>
  <p:clrMapOvr>
    <a:masterClrMapping/>
  </p:clrMapOvr>
</p:sldLayout>
</file>

<file path=ppt/slideLayouts/slideLayout175.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5126952"/>
      </p:ext>
    </p:extLst>
  </p:cSld>
  <p:clrMapOvr>
    <a:masterClrMapping/>
  </p:clrMapOvr>
</p:sldLayout>
</file>

<file path=ppt/slideLayouts/slideLayout176.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42864187"/>
      </p:ext>
    </p:extLst>
  </p:cSld>
  <p:clrMapOvr>
    <a:masterClrMapping/>
  </p:clrMapOvr>
</p:sldLayout>
</file>

<file path=ppt/slideLayouts/slideLayout177.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screen">
            <a:extLst>
              <a:ext uri="{28A0092B-C50C-407E-A947-70E740481C1C}">
                <a14:useLocalDpi xmlns:a14="http://schemas.microsoft.com/office/drawing/2010/main"/>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241953802"/>
      </p:ext>
    </p:extLst>
  </p:cSld>
  <p:clrMapOvr>
    <a:masterClrMapping/>
  </p:clrMapOvr>
</p:sldLayout>
</file>

<file path=ppt/slideLayouts/slideLayout178.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958703"/>
      </p:ext>
    </p:extLst>
  </p:cSld>
  <p:clrMapOvr>
    <a:masterClrMapping/>
  </p:clrMapOvr>
</p:sldLayout>
</file>

<file path=ppt/slideLayouts/slideLayout179.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49424070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554755044"/>
      </p:ext>
    </p:extLst>
  </p:cSld>
  <p:clrMapOvr>
    <a:masterClrMapping/>
  </p:clrMapOvr>
</p:sldLayout>
</file>

<file path=ppt/slideLayouts/slideLayout180.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screen">
            <a:extLst>
              <a:ext uri="{28A0092B-C50C-407E-A947-70E740481C1C}">
                <a14:useLocalDpi xmlns:a14="http://schemas.microsoft.com/office/drawing/2010/main"/>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6707246"/>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pic>
        <p:nvPicPr>
          <p:cNvPr id="4" name="Picture 3"/>
          <p:cNvPicPr>
            <a:picLocks noChangeAspect="1" noChangeArrowheads="1"/>
          </p:cNvPicPr>
          <p:nvPr userDrawn="1"/>
        </p:nvPicPr>
        <p:blipFill>
          <a:blip r:embed="rId2">
            <a:extLst>
              <a:ext uri="{28A0092B-C50C-407E-A947-70E740481C1C}">
                <a14:useLocalDpi xmlns:a14="http://schemas.microsoft.com/office/drawing/2010/main"/>
              </a:ext>
            </a:extLst>
          </a:blip>
          <a:srcRect/>
          <a:stretch>
            <a:fillRect/>
          </a:stretch>
        </p:blipFill>
        <p:spPr bwMode="auto">
          <a:xfrm>
            <a:off x="770467" y="6348414"/>
            <a:ext cx="484717" cy="433387"/>
          </a:xfrm>
          <a:prstGeom prst="rect">
            <a:avLst/>
          </a:prstGeom>
          <a:noFill/>
          <a:ln>
            <a:noFill/>
          </a:ln>
          <a:effectLst/>
          <a:extLst>
            <a:ext uri="{909E8E84-426E-40dd-AFC4-6F175D3DCCD1}">
              <a14:hiddenFill xmlns:a14="http://schemas.microsoft.com/office/drawing/2010/main" xmlns="">
                <a:solidFill>
                  <a:schemeClr val="accent1"/>
                </a:solidFill>
              </a14:hiddenFill>
            </a:ext>
            <a:ext uri="{91240B29-F687-4f45-9708-019B960494DF}">
              <a14:hiddenLine xmlns:a14="http://schemas.microsoft.com/office/drawing/2010/main" xmlns="" w="9525">
                <a:solidFill>
                  <a:schemeClr val="tx1"/>
                </a:solidFill>
                <a:miter lim="800000"/>
                <a:headEnd/>
                <a:tailEnd/>
              </a14:hiddenLine>
            </a:ext>
            <a:ext uri="{AF507438-7753-43e0-B8FC-AC1667EBCBE1}">
              <a14:hiddenEffects xmlns:a14="http://schemas.microsoft.com/office/drawing/2010/main" xmlns="">
                <a:effectLst>
                  <a:outerShdw blurRad="63500" dist="38099" dir="2700000" algn="ctr" rotWithShape="0">
                    <a:schemeClr val="bg2">
                      <a:alpha val="74997"/>
                    </a:schemeClr>
                  </a:outerShdw>
                </a:effectLst>
              </a14:hiddenEffects>
            </a:ext>
          </a:extLst>
        </p:spPr>
      </p:pic>
      <p:pic>
        <p:nvPicPr>
          <p:cNvPr id="5" name="Picture 9" descr="D:\Publications\LOGO's\ILRI-logo-small.jpg"/>
          <p:cNvPicPr>
            <a:picLocks noChangeAspect="1" noChangeArrowheads="1"/>
          </p:cNvPicPr>
          <p:nvPr userDrawn="1"/>
        </p:nvPicPr>
        <p:blipFill>
          <a:blip r:embed="rId3">
            <a:extLst>
              <a:ext uri="{28A0092B-C50C-407E-A947-70E740481C1C}">
                <a14:useLocalDpi xmlns:a14="http://schemas.microsoft.com/office/drawing/2010/main"/>
              </a:ext>
            </a:extLst>
          </a:blip>
          <a:srcRect/>
          <a:stretch>
            <a:fillRect/>
          </a:stretch>
        </p:blipFill>
        <p:spPr bwMode="auto">
          <a:xfrm>
            <a:off x="101601" y="6400800"/>
            <a:ext cx="495300" cy="38100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pic>
      <p:sp>
        <p:nvSpPr>
          <p:cNvPr id="2" name="Title 1"/>
          <p:cNvSpPr>
            <a:spLocks noGrp="1"/>
          </p:cNvSpPr>
          <p:nvPr>
            <p:ph type="title"/>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76400"/>
            <a:ext cx="10972800" cy="4572000"/>
          </a:xfrm>
          <a:prstGeom prst="rect">
            <a:avLst/>
          </a:prstGeom>
        </p:spPr>
        <p:txBody>
          <a:bodyPr/>
          <a:lstStyle>
            <a:lvl1pPr marL="0" indent="0">
              <a:lnSpc>
                <a:spcPct val="100000"/>
              </a:lnSpc>
              <a:spcBef>
                <a:spcPts val="0"/>
              </a:spcBef>
              <a:spcAft>
                <a:spcPts val="0"/>
              </a:spcAft>
              <a:buNone/>
              <a:defRPr sz="3000"/>
            </a:lvl1pPr>
            <a:lvl2pPr marL="742950" indent="-285750">
              <a:lnSpc>
                <a:spcPct val="100000"/>
              </a:lnSpc>
              <a:spcBef>
                <a:spcPts val="0"/>
              </a:spcBef>
              <a:spcAft>
                <a:spcPts val="0"/>
              </a:spcAft>
              <a:buFont typeface="Wingdings" pitchFamily="2" charset="2"/>
              <a:buChar char="q"/>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90473290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407499662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380543357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lvl1pPr>
              <a:defRPr/>
            </a:lvl1pPr>
          </a:lstStyle>
          <a:p>
            <a:fld id="{2C82A46B-EB9E-40AF-BC67-8F45FD9F2319}" type="datetime1">
              <a:rPr lang="en-US"/>
              <a:pPr/>
              <a:t>10/18/2022</a:t>
            </a:fld>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398B5C1A-D47A-49C0-92B4-934F566DDBA1}" type="slidenum">
              <a:rPr lang="en-US"/>
              <a:pPr/>
              <a:t>‹#›</a:t>
            </a:fld>
            <a:endParaRPr lang="en-US"/>
          </a:p>
        </p:txBody>
      </p:sp>
    </p:spTree>
    <p:extLst>
      <p:ext uri="{BB962C8B-B14F-4D97-AF65-F5344CB8AC3E}">
        <p14:creationId xmlns:p14="http://schemas.microsoft.com/office/powerpoint/2010/main" val="3880181087"/>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1667209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191903919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29123049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2839105068"/>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92196899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Title page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1812854493"/>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920061725"/>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endParaRPr lang="en-US"/>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196132134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endParaRPr lang="en-US"/>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90968238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75482391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endParaRPr lang="en-US"/>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endParaRPr lang="en-US"/>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7716278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4006929351"/>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2203558976"/>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a:t>
            </a:r>
            <a:r>
              <a:rPr lang="en-US" err="1"/>
              <a:t>levelç</a:t>
            </a:r>
            <a:endParaRPr lang="en-US"/>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endParaRPr lang="en-US"/>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endParaRPr lang="en-US"/>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372160386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550651475"/>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23200556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2383641757"/>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endParaRPr lang="en-US"/>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2906000761"/>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698187805"/>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2668075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1265599753"/>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0" indent="0">
              <a:lnSpc>
                <a:spcPct val="200000"/>
              </a:lnSpc>
              <a:spcBef>
                <a:spcPts val="0"/>
              </a:spcBef>
              <a:spcAft>
                <a:spcPts val="1200"/>
              </a:spcAft>
              <a:buNone/>
              <a:defRPr sz="3000"/>
            </a:lvl1pPr>
            <a:lvl2pPr marL="742950" indent="-285750">
              <a:lnSpc>
                <a:spcPct val="100000"/>
              </a:lnSpc>
              <a:buFont typeface="Wingdings" pitchFamily="2" charset="2"/>
              <a:buChar char="q"/>
              <a:defRPr sz="2600"/>
            </a:lvl2pPr>
            <a:lvl3pPr>
              <a:defRPr sz="2200"/>
            </a:lvl3pPr>
            <a:lvl4pPr>
              <a:defRPr/>
            </a:lvl4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59884548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grpSp>
        <p:nvGrpSpPr>
          <p:cNvPr id="21" name="Group 20">
            <a:extLst>
              <a:ext uri="{FF2B5EF4-FFF2-40B4-BE49-F238E27FC236}">
                <a16:creationId xmlns:a16="http://schemas.microsoft.com/office/drawing/2014/main" id="{088B1B76-6573-41CF-9553-98088BD1F0B5}"/>
              </a:ext>
            </a:extLst>
          </p:cNvPr>
          <p:cNvGrpSpPr/>
          <p:nvPr userDrawn="1"/>
        </p:nvGrpSpPr>
        <p:grpSpPr>
          <a:xfrm>
            <a:off x="0" y="6813551"/>
            <a:ext cx="12192000" cy="50800"/>
            <a:chOff x="0" y="6813551"/>
            <a:chExt cx="12192000" cy="50800"/>
          </a:xfrm>
        </p:grpSpPr>
        <p:sp>
          <p:nvSpPr>
            <p:cNvPr id="9" name="Rectangle 8">
              <a:extLst>
                <a:ext uri="{FF2B5EF4-FFF2-40B4-BE49-F238E27FC236}">
                  <a16:creationId xmlns:a16="http://schemas.microsoft.com/office/drawing/2014/main" id="{15938C2B-CA55-2D43-96D6-EE7FFF0A94D6}"/>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1F56D824-621F-5642-836B-82EED11BE7E0}"/>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a:extLst>
                <a:ext uri="{FF2B5EF4-FFF2-40B4-BE49-F238E27FC236}">
                  <a16:creationId xmlns:a16="http://schemas.microsoft.com/office/drawing/2014/main" id="{51BD3C4B-25D8-3E46-9CF4-89789E906D8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8BDD8144-8382-6F4B-BC33-A63174A906A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a:extLst>
                <a:ext uri="{FF2B5EF4-FFF2-40B4-BE49-F238E27FC236}">
                  <a16:creationId xmlns:a16="http://schemas.microsoft.com/office/drawing/2014/main" id="{2F0F0CDE-5E6E-984F-BFBC-E1F058E949F9}"/>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0A902A0C-F4E8-D248-A447-66B764EE017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88857410-619F-E044-8EAC-3345E68D7131}"/>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8" name="TextBox 17">
            <a:extLst>
              <a:ext uri="{FF2B5EF4-FFF2-40B4-BE49-F238E27FC236}">
                <a16:creationId xmlns:a16="http://schemas.microsoft.com/office/drawing/2014/main" id="{C9D71E7B-20A4-8F45-BFA6-2DB178CAD708}"/>
              </a:ext>
            </a:extLst>
          </p:cNvPr>
          <p:cNvSpPr txBox="1"/>
          <p:nvPr userDrawn="1"/>
        </p:nvSpPr>
        <p:spPr bwMode="auto">
          <a:xfrm>
            <a:off x="9787761" y="1745307"/>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pic>
        <p:nvPicPr>
          <p:cNvPr id="3" name="Picture 2">
            <a:extLst>
              <a:ext uri="{FF2B5EF4-FFF2-40B4-BE49-F238E27FC236}">
                <a16:creationId xmlns:a16="http://schemas.microsoft.com/office/drawing/2014/main" id="{766EE2B1-800F-4C6E-9026-E4753DFCC554}"/>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8881665" y="316288"/>
            <a:ext cx="3002333" cy="1693977"/>
          </a:xfrm>
          <a:prstGeom prst="rect">
            <a:avLst/>
          </a:prstGeom>
        </p:spPr>
      </p:pic>
      <p:pic>
        <p:nvPicPr>
          <p:cNvPr id="6" name="Picture 5">
            <a:extLst>
              <a:ext uri="{FF2B5EF4-FFF2-40B4-BE49-F238E27FC236}">
                <a16:creationId xmlns:a16="http://schemas.microsoft.com/office/drawing/2014/main" id="{7EE83CA9-0F67-4409-8C74-27FB1487510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8" name="Picture 7">
            <a:extLst>
              <a:ext uri="{FF2B5EF4-FFF2-40B4-BE49-F238E27FC236}">
                <a16:creationId xmlns:a16="http://schemas.microsoft.com/office/drawing/2014/main" id="{7DB037DA-8949-481A-B79C-44B3F46773A0}"/>
              </a:ext>
            </a:extLst>
          </p:cNvPr>
          <p:cNvPicPr>
            <a:picLocks noChangeAspect="1"/>
          </p:cNvPicPr>
          <p:nvPr userDrawn="1"/>
        </p:nvPicPr>
        <p:blipFill>
          <a:blip r:embed="rId4"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spTree>
    <p:extLst>
      <p:ext uri="{BB962C8B-B14F-4D97-AF65-F5344CB8AC3E}">
        <p14:creationId xmlns:p14="http://schemas.microsoft.com/office/powerpoint/2010/main" val="299057416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8" name="Group 17">
            <a:extLst>
              <a:ext uri="{FF2B5EF4-FFF2-40B4-BE49-F238E27FC236}">
                <a16:creationId xmlns:a16="http://schemas.microsoft.com/office/drawing/2014/main" id="{D1BAE309-876B-471D-926A-80850E8A81C6}"/>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BA83C0BC-8175-44CE-A6FD-8BAC68FCDCA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C24F74F4-B4A7-400E-B18B-2F65FB2A1376}"/>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7A55BFB-B1BB-4EBB-A1F6-C68924145E6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0B71926B-18C8-4540-96EF-D94447F5054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5A5ED8A9-8516-4FCC-95D5-2EDB3A9780FB}"/>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D6C73B5F-EDEB-4A09-A1C9-CBED34D037A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783E610B-8985-47B5-8F22-28CC842D4D52}"/>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83E96271-FF7F-4B24-9224-27E9B3CA1322}"/>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093E348-EED7-4690-B3C4-723160C051E9}"/>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F6C7F7E8-AF11-4521-8E62-A0F6BDC9874A}"/>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180144" y="250160"/>
            <a:ext cx="1765643" cy="896924"/>
          </a:xfrm>
          <a:prstGeom prst="rect">
            <a:avLst/>
          </a:prstGeom>
        </p:spPr>
      </p:pic>
    </p:spTree>
    <p:extLst>
      <p:ext uri="{BB962C8B-B14F-4D97-AF65-F5344CB8AC3E}">
        <p14:creationId xmlns:p14="http://schemas.microsoft.com/office/powerpoint/2010/main" val="2545417433"/>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8EECDBD6-B3D8-42AA-ADF5-1A0AF16B606B}"/>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97330C9D-5C02-4349-B9D3-5BD778B7A3E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96E52902-24F0-482A-9DDA-30E71539BD7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6D53837E-92EE-4EBC-836B-F59524BFA2D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032FC73-DB82-451F-9819-3B19B99EE5D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211F4F7-7C3C-463F-AFC3-F85CBADF5D40}"/>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762E69D9-639C-46AB-9AEF-4ED8AC5E7B1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08DF8277-137D-408F-8931-FE485E7B936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6" name="Picture 15">
            <a:extLst>
              <a:ext uri="{FF2B5EF4-FFF2-40B4-BE49-F238E27FC236}">
                <a16:creationId xmlns:a16="http://schemas.microsoft.com/office/drawing/2014/main" id="{D26C46E0-8A2A-40D0-AD73-58EE9F5F4D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28" name="Picture 27">
            <a:extLst>
              <a:ext uri="{FF2B5EF4-FFF2-40B4-BE49-F238E27FC236}">
                <a16:creationId xmlns:a16="http://schemas.microsoft.com/office/drawing/2014/main" id="{CA2BB068-79E5-41E8-90AC-F33270EDC95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5" name="Picture 4">
            <a:extLst>
              <a:ext uri="{FF2B5EF4-FFF2-40B4-BE49-F238E27FC236}">
                <a16:creationId xmlns:a16="http://schemas.microsoft.com/office/drawing/2014/main" id="{48462855-3B94-4D23-B2AA-78C5909220C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5302" y="235350"/>
            <a:ext cx="776216" cy="990024"/>
          </a:xfrm>
          <a:prstGeom prst="rect">
            <a:avLst/>
          </a:prstGeom>
        </p:spPr>
      </p:pic>
    </p:spTree>
    <p:extLst>
      <p:ext uri="{BB962C8B-B14F-4D97-AF65-F5344CB8AC3E}">
        <p14:creationId xmlns:p14="http://schemas.microsoft.com/office/powerpoint/2010/main" val="350452125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C3B327E8-B37C-4FFC-B142-8C19B22096BD}"/>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47062163-B9B5-4037-A63A-7B2939EB449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C53EB3F3-F6E3-49EA-9D49-7E4844938A53}"/>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B299B699-0B07-4FA8-BE3E-11D7E916FCD2}"/>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1637A5B5-833F-41C0-89D7-277B281D53CF}"/>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A2C0228-1344-4036-A220-38E6EEFC356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A65E6EFC-2C69-4219-AE6B-903BAE7140FE}"/>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145111C-D922-46A3-AE68-40F34C54D07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C2CD16C-2CFA-4BE6-81C8-B9178AA6C68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FCD0E0E9-E5C4-43D7-BBA0-7FD292238DC6}"/>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E2B808CC-943A-416F-B527-ECFCD544AC1D}"/>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9306" y="437010"/>
            <a:ext cx="1024868" cy="762828"/>
          </a:xfrm>
          <a:prstGeom prst="rect">
            <a:avLst/>
          </a:prstGeom>
        </p:spPr>
      </p:pic>
    </p:spTree>
    <p:extLst>
      <p:ext uri="{BB962C8B-B14F-4D97-AF65-F5344CB8AC3E}">
        <p14:creationId xmlns:p14="http://schemas.microsoft.com/office/powerpoint/2010/main" val="1996949969"/>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216169506"/>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17788195"/>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244743624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US"/>
              <a:t>Click icon to add picture</a:t>
            </a:r>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3851864461"/>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US"/>
              <a:t>Click icon to add picture</a:t>
            </a: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29357330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3E51CDD9-8061-4C7D-B902-6DB6BC55AB8A}"/>
              </a:ext>
            </a:extLst>
          </p:cNvPr>
          <p:cNvGrpSpPr/>
          <p:nvPr userDrawn="1"/>
        </p:nvGrpSpPr>
        <p:grpSpPr>
          <a:xfrm>
            <a:off x="0" y="6813551"/>
            <a:ext cx="12192000" cy="50800"/>
            <a:chOff x="0" y="6813551"/>
            <a:chExt cx="12192000" cy="50800"/>
          </a:xfrm>
        </p:grpSpPr>
        <p:sp>
          <p:nvSpPr>
            <p:cNvPr id="18" name="Rectangle 17">
              <a:extLst>
                <a:ext uri="{FF2B5EF4-FFF2-40B4-BE49-F238E27FC236}">
                  <a16:creationId xmlns:a16="http://schemas.microsoft.com/office/drawing/2014/main" id="{B8F4957F-78D7-441C-B83F-7008B97171B0}"/>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D8E2C03-E6F1-4321-ABB2-4D83F764712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49464EBB-C7D4-4CC3-805D-A51317D2233E}"/>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CFB21401-DCC3-4F5E-AD3C-8D464E95FD4E}"/>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7CFC27EC-D118-4F43-B6F8-11C6C65997E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E744A58-DFC5-4964-882E-45F84B2ABA4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34FA083B-D16D-4392-B2FA-0CBF7AB5CAFC}"/>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2ED9054D-81DE-4B49-B1B7-71D51A0562D5}"/>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2B69FC41-AFA7-485B-85E5-4264A6CE3E4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B065EC7C-D28F-473F-8E4D-DE9458826D11}"/>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41042" y="372830"/>
            <a:ext cx="1013253" cy="854196"/>
          </a:xfrm>
          <a:prstGeom prst="rect">
            <a:avLst/>
          </a:prstGeom>
        </p:spPr>
      </p:pic>
    </p:spTree>
    <p:extLst>
      <p:ext uri="{BB962C8B-B14F-4D97-AF65-F5344CB8AC3E}">
        <p14:creationId xmlns:p14="http://schemas.microsoft.com/office/powerpoint/2010/main" val="1097371934"/>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a:extLst>
              <a:ext uri="{FF2B5EF4-FFF2-40B4-BE49-F238E27FC236}">
                <a16:creationId xmlns:a16="http://schemas.microsoft.com/office/drawing/2014/main" id="{F4168A6E-D7E5-DA48-A86E-A4FAB8FB2EB2}"/>
              </a:ext>
            </a:extLst>
          </p:cNvPr>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r>
              <a:rPr lang="en-US"/>
              <a:t>Click icon to add picture</a:t>
            </a:r>
          </a:p>
        </p:txBody>
      </p:sp>
      <p:sp>
        <p:nvSpPr>
          <p:cNvPr id="9" name="Picture Placeholder 8">
            <a:extLst>
              <a:ext uri="{FF2B5EF4-FFF2-40B4-BE49-F238E27FC236}">
                <a16:creationId xmlns:a16="http://schemas.microsoft.com/office/drawing/2014/main" id="{08DB5DD0-32F0-4E4A-BC3D-D4C7B97E6C4C}"/>
              </a:ext>
            </a:extLst>
          </p:cNvPr>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r>
              <a:rPr lang="en-US"/>
              <a:t>Click icon to add picture</a:t>
            </a:r>
          </a:p>
        </p:txBody>
      </p:sp>
      <p:grpSp>
        <p:nvGrpSpPr>
          <p:cNvPr id="22" name="Group 21">
            <a:extLst>
              <a:ext uri="{FF2B5EF4-FFF2-40B4-BE49-F238E27FC236}">
                <a16:creationId xmlns:a16="http://schemas.microsoft.com/office/drawing/2014/main" id="{8B64CFCF-B419-493E-B97C-3F98A5DAD1A5}"/>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DA9C3208-1CBA-455B-94A1-763D986C7D1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F6172D2A-7FAB-4171-BC37-9895121EF53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A0682AB2-27D9-405E-91B5-B707281D23AF}"/>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6423A9E-AF4E-4AD6-9479-A29496A3085A}"/>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236E447-8BDD-42C8-95AA-7ADD00A393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C4F08B99-B3C0-411D-A1AB-A91C6711DD61}"/>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6A04480C-A05F-4537-8A8F-1D6AF0D2C8F0}"/>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3FED83A0-3553-4B1F-825D-95D65ABB8F08}"/>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8" name="Picture 17">
            <a:extLst>
              <a:ext uri="{FF2B5EF4-FFF2-40B4-BE49-F238E27FC236}">
                <a16:creationId xmlns:a16="http://schemas.microsoft.com/office/drawing/2014/main" id="{6276EFB6-5B48-4805-BF35-E5E9E708EF2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564186" y="1107735"/>
            <a:ext cx="1460605" cy="45719"/>
          </a:xfrm>
          <a:prstGeom prst="rect">
            <a:avLst/>
          </a:prstGeom>
        </p:spPr>
      </p:pic>
    </p:spTree>
    <p:extLst>
      <p:ext uri="{BB962C8B-B14F-4D97-AF65-F5344CB8AC3E}">
        <p14:creationId xmlns:p14="http://schemas.microsoft.com/office/powerpoint/2010/main" val="1566985211"/>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E8B74DA5-8DFB-4779-88C0-43C815FDCC39}"/>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A6FC5EE8-19CC-4352-9406-AA471E8990D9}"/>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C2D04F23-9E56-431D-890F-85E6AAEA13C1}"/>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5DE2798D-3FD4-4E90-BA8C-06866A10B3E4}"/>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ECB389CF-F89A-4EED-A6B1-9ADC1B0E3791}"/>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075019AE-0CE3-4180-B1B0-7A55C8E18BA4}"/>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6EA826A5-C53A-442F-ADDD-3D4D92C0345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1AA80972-ACCB-45A4-8903-4666AD4BA29E}"/>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C547305A-2FB2-489B-B3C8-09D82A0F1A14}"/>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92AAC538-7866-4462-BDAA-BCD7DF1C8C50}"/>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3312111" y="1451357"/>
            <a:ext cx="1460605" cy="45719"/>
          </a:xfrm>
          <a:prstGeom prst="rect">
            <a:avLst/>
          </a:prstGeom>
        </p:spPr>
      </p:pic>
    </p:spTree>
    <p:extLst>
      <p:ext uri="{BB962C8B-B14F-4D97-AF65-F5344CB8AC3E}">
        <p14:creationId xmlns:p14="http://schemas.microsoft.com/office/powerpoint/2010/main" val="693427845"/>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a:extLst>
              <a:ext uri="{FF2B5EF4-FFF2-40B4-BE49-F238E27FC236}">
                <a16:creationId xmlns:a16="http://schemas.microsoft.com/office/drawing/2014/main" id="{E669CB0C-E0F6-A245-BD2A-475C4297466D}"/>
              </a:ext>
            </a:extLst>
          </p:cNvPr>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2" name="Group 21">
            <a:extLst>
              <a:ext uri="{FF2B5EF4-FFF2-40B4-BE49-F238E27FC236}">
                <a16:creationId xmlns:a16="http://schemas.microsoft.com/office/drawing/2014/main" id="{C0BA3847-8868-4BA2-8F95-EDAF24560774}"/>
              </a:ext>
            </a:extLst>
          </p:cNvPr>
          <p:cNvGrpSpPr/>
          <p:nvPr userDrawn="1"/>
        </p:nvGrpSpPr>
        <p:grpSpPr>
          <a:xfrm>
            <a:off x="0" y="6813551"/>
            <a:ext cx="12192000" cy="50800"/>
            <a:chOff x="0" y="6813551"/>
            <a:chExt cx="12192000" cy="50800"/>
          </a:xfrm>
        </p:grpSpPr>
        <p:sp>
          <p:nvSpPr>
            <p:cNvPr id="26" name="Rectangle 25">
              <a:extLst>
                <a:ext uri="{FF2B5EF4-FFF2-40B4-BE49-F238E27FC236}">
                  <a16:creationId xmlns:a16="http://schemas.microsoft.com/office/drawing/2014/main" id="{B5D76B60-A27B-42E4-8CE3-55DBD9CA2DF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473ACF9-56A3-4726-832E-B5EA3B011CFA}"/>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E9CE374E-9C12-4968-9B89-849CD84B9480}"/>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487DE8A0-0DCE-463A-910D-F5C60787E53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CF5585C6-955F-42DC-9C11-D45A0B455376}"/>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45C8969F-50A2-41D9-8C8A-DC3FD5EAF67F}"/>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2" name="Rectangle 31">
              <a:extLst>
                <a:ext uri="{FF2B5EF4-FFF2-40B4-BE49-F238E27FC236}">
                  <a16:creationId xmlns:a16="http://schemas.microsoft.com/office/drawing/2014/main" id="{7AB6B935-5712-4476-A5A3-11C60AEB46C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652E1A26-EDD2-4961-BB91-5BB33C446D9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16" name="Picture 15">
            <a:extLst>
              <a:ext uri="{FF2B5EF4-FFF2-40B4-BE49-F238E27FC236}">
                <a16:creationId xmlns:a16="http://schemas.microsoft.com/office/drawing/2014/main" id="{3628E7E7-7C64-469C-B6D1-9C47EC89A97D}"/>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807684" y="1459891"/>
            <a:ext cx="1460605" cy="45719"/>
          </a:xfrm>
          <a:prstGeom prst="rect">
            <a:avLst/>
          </a:prstGeom>
        </p:spPr>
      </p:pic>
    </p:spTree>
    <p:extLst>
      <p:ext uri="{BB962C8B-B14F-4D97-AF65-F5344CB8AC3E}">
        <p14:creationId xmlns:p14="http://schemas.microsoft.com/office/powerpoint/2010/main" val="862317181"/>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0" name="Content Placeholder 9">
            <a:extLst>
              <a:ext uri="{FF2B5EF4-FFF2-40B4-BE49-F238E27FC236}">
                <a16:creationId xmlns:a16="http://schemas.microsoft.com/office/drawing/2014/main" id="{414C3409-191E-7547-BDF0-DF3ED7206EAE}"/>
              </a:ext>
            </a:extLst>
          </p:cNvPr>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4D66AE52-91C7-8048-9A3D-5BBDB981CD54}"/>
              </a:ext>
            </a:extLst>
          </p:cNvPr>
          <p:cNvSpPr>
            <a:spLocks noGrp="1"/>
          </p:cNvSpPr>
          <p:nvPr>
            <p:ph type="pic" sz="quarter" idx="11"/>
          </p:nvPr>
        </p:nvSpPr>
        <p:spPr>
          <a:xfrm>
            <a:off x="9245600" y="6350"/>
            <a:ext cx="2946400" cy="4443731"/>
          </a:xfrm>
          <a:prstGeom prst="rect">
            <a:avLst/>
          </a:prstGeom>
        </p:spPr>
        <p:txBody>
          <a:bodyPr/>
          <a:lstStyle/>
          <a:p>
            <a:r>
              <a:rPr lang="en-US"/>
              <a:t>Click icon to add picture</a:t>
            </a:r>
          </a:p>
        </p:txBody>
      </p:sp>
      <p:sp>
        <p:nvSpPr>
          <p:cNvPr id="12" name="Picture Placeholder 11">
            <a:extLst>
              <a:ext uri="{FF2B5EF4-FFF2-40B4-BE49-F238E27FC236}">
                <a16:creationId xmlns:a16="http://schemas.microsoft.com/office/drawing/2014/main" id="{408A3DA7-2E2D-F341-B43B-326F56D61EA9}"/>
              </a:ext>
            </a:extLst>
          </p:cNvPr>
          <p:cNvSpPr>
            <a:spLocks noGrp="1"/>
          </p:cNvSpPr>
          <p:nvPr>
            <p:ph type="pic" sz="quarter" idx="12"/>
          </p:nvPr>
        </p:nvSpPr>
        <p:spPr>
          <a:xfrm>
            <a:off x="9245600" y="4515995"/>
            <a:ext cx="2946400" cy="2297555"/>
          </a:xfrm>
          <a:prstGeom prst="rect">
            <a:avLst/>
          </a:prstGeom>
        </p:spPr>
        <p:txBody>
          <a:bodyPr/>
          <a:lstStyle/>
          <a:p>
            <a:r>
              <a:rPr lang="en-US"/>
              <a:t>Click icon to add picture</a:t>
            </a:r>
          </a:p>
        </p:txBody>
      </p:sp>
      <p:sp>
        <p:nvSpPr>
          <p:cNvPr id="22" name="Title 1">
            <a:extLst>
              <a:ext uri="{FF2B5EF4-FFF2-40B4-BE49-F238E27FC236}">
                <a16:creationId xmlns:a16="http://schemas.microsoft.com/office/drawing/2014/main" id="{8BA71CF4-581A-8849-A8C8-8C72FA9BDD73}"/>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grpSp>
        <p:nvGrpSpPr>
          <p:cNvPr id="23" name="Group 22">
            <a:extLst>
              <a:ext uri="{FF2B5EF4-FFF2-40B4-BE49-F238E27FC236}">
                <a16:creationId xmlns:a16="http://schemas.microsoft.com/office/drawing/2014/main" id="{F05C474D-29BC-41DA-8849-7C6D9DFD486A}"/>
              </a:ext>
            </a:extLst>
          </p:cNvPr>
          <p:cNvGrpSpPr/>
          <p:nvPr userDrawn="1"/>
        </p:nvGrpSpPr>
        <p:grpSpPr>
          <a:xfrm>
            <a:off x="0" y="6813551"/>
            <a:ext cx="12192000" cy="50800"/>
            <a:chOff x="0" y="6813551"/>
            <a:chExt cx="12192000" cy="50800"/>
          </a:xfrm>
        </p:grpSpPr>
        <p:sp>
          <p:nvSpPr>
            <p:cNvPr id="24" name="Rectangle 23">
              <a:extLst>
                <a:ext uri="{FF2B5EF4-FFF2-40B4-BE49-F238E27FC236}">
                  <a16:creationId xmlns:a16="http://schemas.microsoft.com/office/drawing/2014/main" id="{15F4CAF6-4D4F-46E9-B76B-B66507D42EF7}"/>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B3C5B453-643F-471F-B179-652F61EF741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B0F0965A-A251-4292-83B2-381FA03DCC15}"/>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548F17BF-8C38-422A-AFC7-DDE8944795A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02511BA8-8A1D-4468-A218-89B011EA761C}"/>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61432705-B4F2-4D41-B28E-C49C96B5D012}"/>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a:extLst>
                <a:ext uri="{FF2B5EF4-FFF2-40B4-BE49-F238E27FC236}">
                  <a16:creationId xmlns:a16="http://schemas.microsoft.com/office/drawing/2014/main" id="{B93F111C-F11A-452F-9097-57D88A141B89}"/>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8AF12BB5-D064-4122-AFFA-6283A21635ED}"/>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DBEFBDEA-6D6B-4EA5-B75F-31343B1348A3}"/>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3560985851"/>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5" name="Group 14">
            <a:extLst>
              <a:ext uri="{FF2B5EF4-FFF2-40B4-BE49-F238E27FC236}">
                <a16:creationId xmlns:a16="http://schemas.microsoft.com/office/drawing/2014/main" id="{8D75FDEF-82D0-4CF0-950F-647865FB8108}"/>
              </a:ext>
            </a:extLst>
          </p:cNvPr>
          <p:cNvGrpSpPr/>
          <p:nvPr userDrawn="1"/>
        </p:nvGrpSpPr>
        <p:grpSpPr>
          <a:xfrm>
            <a:off x="0" y="6813551"/>
            <a:ext cx="12192000" cy="50800"/>
            <a:chOff x="0" y="6813551"/>
            <a:chExt cx="12192000" cy="50800"/>
          </a:xfrm>
        </p:grpSpPr>
        <p:sp>
          <p:nvSpPr>
            <p:cNvPr id="16" name="Rectangle 15">
              <a:extLst>
                <a:ext uri="{FF2B5EF4-FFF2-40B4-BE49-F238E27FC236}">
                  <a16:creationId xmlns:a16="http://schemas.microsoft.com/office/drawing/2014/main" id="{8A16EE8B-0F7C-4EB3-BA32-4AD8D7731328}"/>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A8A18F61-3505-425C-84CD-FF598CE7F687}"/>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ectangle 18">
              <a:extLst>
                <a:ext uri="{FF2B5EF4-FFF2-40B4-BE49-F238E27FC236}">
                  <a16:creationId xmlns:a16="http://schemas.microsoft.com/office/drawing/2014/main" id="{E1AEE0F5-80B7-410B-8AE3-694EC74E3421}"/>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4A8F298F-5904-4E90-9AE4-6AA7F8C966E2}"/>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B35D29A5-79D7-4009-9F31-DE14E632B82A}"/>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A6A520A8-1757-47E8-BF1E-F1C22B512A24}"/>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EADDCA5-2E36-467D-806C-07491FEE20C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2" name="Picture 11">
            <a:extLst>
              <a:ext uri="{FF2B5EF4-FFF2-40B4-BE49-F238E27FC236}">
                <a16:creationId xmlns:a16="http://schemas.microsoft.com/office/drawing/2014/main" id="{301784BF-9CB4-4204-8FD4-95D25EB8536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783284641"/>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7" name="Picture 6">
            <a:extLst>
              <a:ext uri="{FF2B5EF4-FFF2-40B4-BE49-F238E27FC236}">
                <a16:creationId xmlns:a16="http://schemas.microsoft.com/office/drawing/2014/main" id="{C50384C1-EF9F-45B1-B7DB-13A43E06AFAA}"/>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134462271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pic>
        <p:nvPicPr>
          <p:cNvPr id="5" name="Picture 4">
            <a:extLst>
              <a:ext uri="{FF2B5EF4-FFF2-40B4-BE49-F238E27FC236}">
                <a16:creationId xmlns:a16="http://schemas.microsoft.com/office/drawing/2014/main" id="{210C4DBF-F57C-4D55-AF2B-71887E4E7F9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spTree>
    <p:extLst>
      <p:ext uri="{BB962C8B-B14F-4D97-AF65-F5344CB8AC3E}">
        <p14:creationId xmlns:p14="http://schemas.microsoft.com/office/powerpoint/2010/main" val="2168555322"/>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showMasterSp="0" preserve="1" userDrawn="1">
  <p:cSld name="END PAGE">
    <p:spTree>
      <p:nvGrpSpPr>
        <p:cNvPr id="1" name=""/>
        <p:cNvGrpSpPr/>
        <p:nvPr/>
      </p:nvGrpSpPr>
      <p:grpSpPr>
        <a:xfrm>
          <a:off x="0" y="0"/>
          <a:ext cx="0" cy="0"/>
          <a:chOff x="0" y="0"/>
          <a:chExt cx="0" cy="0"/>
        </a:xfrm>
      </p:grpSpPr>
      <p:sp>
        <p:nvSpPr>
          <p:cNvPr id="5" name="Picture Placeholder 4">
            <a:extLst>
              <a:ext uri="{FF2B5EF4-FFF2-40B4-BE49-F238E27FC236}">
                <a16:creationId xmlns:a16="http://schemas.microsoft.com/office/drawing/2014/main" id="{E9ADD47A-4774-7A42-B569-D540230C8144}"/>
              </a:ext>
            </a:extLst>
          </p:cNvPr>
          <p:cNvSpPr>
            <a:spLocks noGrp="1"/>
          </p:cNvSpPr>
          <p:nvPr>
            <p:ph type="pic" sz="quarter" idx="10"/>
          </p:nvPr>
        </p:nvSpPr>
        <p:spPr>
          <a:xfrm>
            <a:off x="400595" y="322325"/>
            <a:ext cx="11376551" cy="4782551"/>
          </a:xfrm>
          <a:prstGeom prst="rect">
            <a:avLst/>
          </a:prstGeom>
        </p:spPr>
        <p:txBody>
          <a:bodyPr/>
          <a:lstStyle/>
          <a:p>
            <a:r>
              <a:rPr lang="en-US"/>
              <a:t>Click icon to add picture</a:t>
            </a:r>
          </a:p>
        </p:txBody>
      </p:sp>
      <p:pic>
        <p:nvPicPr>
          <p:cNvPr id="3" name="Picture 2">
            <a:extLst>
              <a:ext uri="{FF2B5EF4-FFF2-40B4-BE49-F238E27FC236}">
                <a16:creationId xmlns:a16="http://schemas.microsoft.com/office/drawing/2014/main" id="{B12594F4-4A69-43F2-A112-80783F950BDB}"/>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00595" y="5186074"/>
            <a:ext cx="11376551" cy="1542050"/>
          </a:xfrm>
          <a:prstGeom prst="rect">
            <a:avLst/>
          </a:prstGeom>
        </p:spPr>
      </p:pic>
    </p:spTree>
    <p:extLst>
      <p:ext uri="{BB962C8B-B14F-4D97-AF65-F5344CB8AC3E}">
        <p14:creationId xmlns:p14="http://schemas.microsoft.com/office/powerpoint/2010/main" val="1687157423"/>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7661775"/>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B10420B2-C676-4A45-9E73-D2387D55A810}"/>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318269" y="1718179"/>
            <a:ext cx="12890196" cy="2995749"/>
          </a:xfrm>
          <a:prstGeom prst="rect">
            <a:avLst/>
          </a:prstGeom>
        </p:spPr>
      </p:pic>
      <p:sp>
        <p:nvSpPr>
          <p:cNvPr id="6" name="Text Placeholder 6">
            <a:extLst>
              <a:ext uri="{FF2B5EF4-FFF2-40B4-BE49-F238E27FC236}">
                <a16:creationId xmlns:a16="http://schemas.microsoft.com/office/drawing/2014/main" id="{F1943429-9B7A-3041-800B-A6D8BB485F74}"/>
              </a:ext>
            </a:extLst>
          </p:cNvPr>
          <p:cNvSpPr>
            <a:spLocks noGrp="1"/>
          </p:cNvSpPr>
          <p:nvPr>
            <p:ph type="body" sz="quarter" idx="10" hasCustomPrompt="1"/>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SEPARATOR PAGE: TITLE GOES HERE</a:t>
            </a:r>
          </a:p>
        </p:txBody>
      </p:sp>
      <p:pic>
        <p:nvPicPr>
          <p:cNvPr id="5" name="Picture 4">
            <a:extLst>
              <a:ext uri="{FF2B5EF4-FFF2-40B4-BE49-F238E27FC236}">
                <a16:creationId xmlns:a16="http://schemas.microsoft.com/office/drawing/2014/main" id="{A15E48A9-900D-4CCA-837C-BC33433288E2}"/>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spTree>
    <p:extLst>
      <p:ext uri="{BB962C8B-B14F-4D97-AF65-F5344CB8AC3E}">
        <p14:creationId xmlns:p14="http://schemas.microsoft.com/office/powerpoint/2010/main" val="39898302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with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 calcmode="lin" valueType="num">
                                      <p:cBhvr additive="base">
                                        <p:cTn id="7" dur="1000" fill="hold"/>
                                        <p:tgtEl>
                                          <p:spTgt spid="6">
                                            <p:txEl>
                                              <p:pRg st="0" end="0"/>
                                            </p:txEl>
                                          </p:spTgt>
                                        </p:tgtEl>
                                        <p:attrNameLst>
                                          <p:attrName>ppt_x</p:attrName>
                                        </p:attrNameLst>
                                      </p:cBhvr>
                                      <p:tavLst>
                                        <p:tav tm="0">
                                          <p:val>
                                            <p:strVal val="0-#ppt_w/2"/>
                                          </p:val>
                                        </p:tav>
                                        <p:tav tm="100000">
                                          <p:val>
                                            <p:strVal val="#ppt_x"/>
                                          </p:val>
                                        </p:tav>
                                      </p:tavLst>
                                    </p:anim>
                                    <p:anim calcmode="lin" valueType="num">
                                      <p:cBhvr additive="base">
                                        <p:cTn id="8" dur="1000" fill="hold"/>
                                        <p:tgtEl>
                                          <p:spTgt spid="6">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p:tmplLst>
          <p:tmpl lvl="1">
            <p:tnLst>
              <p:par>
                <p:cTn presetID="2" presetClass="entr" presetSubtype="8" fill="hold" nodeType="withEffect">
                  <p:stCondLst>
                    <p:cond delay="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1000" fill="hold"/>
                        <p:tgtEl>
                          <p:spTgt spid="6"/>
                        </p:tgtEl>
                        <p:attrNameLst>
                          <p:attrName>ppt_x</p:attrName>
                        </p:attrNameLst>
                      </p:cBhvr>
                      <p:tavLst>
                        <p:tav tm="0">
                          <p:val>
                            <p:strVal val="0-#ppt_w/2"/>
                          </p:val>
                        </p:tav>
                        <p:tav tm="100000">
                          <p:val>
                            <p:strVal val="#ppt_x"/>
                          </p:val>
                        </p:tav>
                      </p:tavLst>
                    </p:anim>
                    <p:anim calcmode="lin" valueType="num">
                      <p:cBhvr additive="base">
                        <p:cTn dur="1000" fill="hold"/>
                        <p:tgtEl>
                          <p:spTgt spid="6"/>
                        </p:tgtEl>
                        <p:attrNameLst>
                          <p:attrName>ppt_y</p:attrName>
                        </p:attrNameLst>
                      </p:cBhvr>
                      <p:tavLst>
                        <p:tav tm="0">
                          <p:val>
                            <p:strVal val="#ppt_y"/>
                          </p:val>
                        </p:tav>
                        <p:tav tm="100000">
                          <p:val>
                            <p:strVal val="#ppt_y"/>
                          </p:val>
                        </p:tav>
                      </p:tavLst>
                    </p:anim>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74AA3FBB-1D20-6B48-8865-5EEBC9C6C548}"/>
              </a:ext>
            </a:extLst>
          </p:cNvPr>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pPr algn="l"/>
            <a:r>
              <a:rPr lang="en-US" sz="3600" b="1">
                <a:solidFill>
                  <a:srgbClr val="941100"/>
                </a:solidFill>
                <a:latin typeface="+mn-lt"/>
              </a:rPr>
              <a:t>Click to edit Master title style</a:t>
            </a:r>
          </a:p>
        </p:txBody>
      </p:sp>
      <p:sp>
        <p:nvSpPr>
          <p:cNvPr id="22" name="TextBox 21">
            <a:extLst>
              <a:ext uri="{FF2B5EF4-FFF2-40B4-BE49-F238E27FC236}">
                <a16:creationId xmlns:a16="http://schemas.microsoft.com/office/drawing/2014/main" id="{CFBCD3C5-064A-9646-897B-6AA032F07824}"/>
              </a:ext>
            </a:extLst>
          </p:cNvPr>
          <p:cNvSpPr txBox="1"/>
          <p:nvPr userDrawn="1"/>
        </p:nvSpPr>
        <p:spPr bwMode="auto">
          <a:xfrm>
            <a:off x="10221256" y="1246970"/>
            <a:ext cx="1680268" cy="24622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r>
              <a:rPr lang="en-US" sz="1000" i="1">
                <a:solidFill>
                  <a:schemeClr val="tx1">
                    <a:lumMod val="50000"/>
                    <a:lumOff val="50000"/>
                  </a:schemeClr>
                </a:solidFill>
                <a:latin typeface="Calibri" panose="020F0502020204030204" pitchFamily="34" charset="0"/>
                <a:cs typeface="Calibri" panose="020F0502020204030204" pitchFamily="34" charset="0"/>
              </a:rPr>
              <a:t>Better lives through livestock</a:t>
            </a:r>
          </a:p>
        </p:txBody>
      </p:sp>
      <p:grpSp>
        <p:nvGrpSpPr>
          <p:cNvPr id="17" name="Group 16">
            <a:extLst>
              <a:ext uri="{FF2B5EF4-FFF2-40B4-BE49-F238E27FC236}">
                <a16:creationId xmlns:a16="http://schemas.microsoft.com/office/drawing/2014/main" id="{01B964B9-DF87-4EE7-8C20-10E32F482167}"/>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DA3F41AE-DA23-42CE-8F4F-46C693D4488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1D858AC-2AA2-4D07-9064-47D748B3DE64}"/>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841FD438-C2DA-45BD-B545-55E31CA385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85B50474-CAD0-4E98-B242-766F1F48B94C}"/>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89850EF6-DDAD-470C-A90A-E28A80BCC6B7}"/>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8E3CAC4C-2C4F-4F99-A7D3-2FE0167FE06C}"/>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FEA9E88F-8917-4BDD-9514-2DCFEEFCB4E3}"/>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076D87C2-5C69-49AA-8C2A-CDB0CBDE7F47}"/>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flipV="1">
            <a:off x="585591" y="3043242"/>
            <a:ext cx="10113940" cy="72109"/>
          </a:xfrm>
          <a:prstGeom prst="rect">
            <a:avLst/>
          </a:prstGeom>
        </p:spPr>
      </p:pic>
      <p:pic>
        <p:nvPicPr>
          <p:cNvPr id="16" name="Picture 15">
            <a:extLst>
              <a:ext uri="{FF2B5EF4-FFF2-40B4-BE49-F238E27FC236}">
                <a16:creationId xmlns:a16="http://schemas.microsoft.com/office/drawing/2014/main" id="{DADB35E9-88B7-4776-9975-5418BDAE0CDE}"/>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71830" y="5752548"/>
            <a:ext cx="1354332" cy="630260"/>
          </a:xfrm>
          <a:prstGeom prst="rect">
            <a:avLst/>
          </a:prstGeom>
        </p:spPr>
      </p:pic>
      <p:pic>
        <p:nvPicPr>
          <p:cNvPr id="3" name="Picture 2">
            <a:extLst>
              <a:ext uri="{FF2B5EF4-FFF2-40B4-BE49-F238E27FC236}">
                <a16:creationId xmlns:a16="http://schemas.microsoft.com/office/drawing/2014/main" id="{949CFB14-F85B-4036-9D6F-AD175F1D96C7}"/>
              </a:ext>
            </a:extLst>
          </p:cNvPr>
          <p:cNvPicPr>
            <a:picLocks noChangeAspect="1"/>
          </p:cNvPicPr>
          <p:nvPr userDrawn="1"/>
        </p:nvPicPr>
        <p:blipFill>
          <a:blip r:embed="rId4">
            <a:extLst>
              <a:ext uri="{28A0092B-C50C-407E-A947-70E740481C1C}">
                <a14:useLocalDpi xmlns:a14="http://schemas.microsoft.com/office/drawing/2010/main"/>
              </a:ext>
            </a:extLst>
          </a:blip>
          <a:stretch>
            <a:fillRect/>
          </a:stretch>
        </p:blipFill>
        <p:spPr>
          <a:xfrm>
            <a:off x="10568065" y="390037"/>
            <a:ext cx="898601" cy="824195"/>
          </a:xfrm>
          <a:prstGeom prst="rect">
            <a:avLst/>
          </a:prstGeom>
        </p:spPr>
      </p:pic>
    </p:spTree>
    <p:extLst>
      <p:ext uri="{BB962C8B-B14F-4D97-AF65-F5344CB8AC3E}">
        <p14:creationId xmlns:p14="http://schemas.microsoft.com/office/powerpoint/2010/main" val="2830304866"/>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userDrawn="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609600" y="0"/>
            <a:ext cx="10972800" cy="1143000"/>
          </a:xfrm>
          <a:prstGeom prst="rect">
            <a:avLst/>
          </a:prstGeom>
        </p:spPr>
        <p:txBody>
          <a:bodyPr/>
          <a:lstStyle>
            <a:lvl1pPr marL="0" marR="0" indent="0" algn="l" defTabSz="914400" rtl="0" eaLnBrk="1" fontAlgn="base" latinLnBrk="0" hangingPunct="1">
              <a:lnSpc>
                <a:spcPct val="100000"/>
              </a:lnSpc>
              <a:spcBef>
                <a:spcPct val="0"/>
              </a:spcBef>
              <a:spcAft>
                <a:spcPct val="0"/>
              </a:spcAft>
              <a:tabLst/>
              <a:defRPr sz="3600">
                <a:solidFill>
                  <a:schemeClr val="bg1"/>
                </a:solidFill>
              </a:defRPr>
            </a:lvl1pPr>
          </a:lstStyle>
          <a:p>
            <a:pPr marL="0" marR="0" lvl="0" indent="0" defTabSz="914400" rtl="0" eaLnBrk="1" fontAlgn="base" latinLnBrk="0" hangingPunct="1">
              <a:lnSpc>
                <a:spcPct val="100000"/>
              </a:lnSpc>
              <a:spcBef>
                <a:spcPct val="0"/>
              </a:spcBef>
              <a:spcAft>
                <a:spcPct val="0"/>
              </a:spcAft>
              <a:tabLst/>
              <a:defRPr/>
            </a:pP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Minimum 0f 30 point</a:t>
            </a:r>
            <a:b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br>
            <a:r>
              <a:rPr kumimoji="0" lang="en-US" sz="3600" b="0" i="0" u="none" strike="noStrike" kern="1200" cap="none" spc="0" normalizeH="0" baseline="0" noProof="0">
                <a:ln>
                  <a:noFill/>
                </a:ln>
                <a:solidFill>
                  <a:prstClr val="white"/>
                </a:solidFill>
                <a:effectLst/>
                <a:uLnTx/>
                <a:uFillTx/>
                <a:latin typeface="Calibri" pitchFamily="34" charset="0"/>
                <a:ea typeface="+mn-ea"/>
                <a:cs typeface="Arial" charset="0"/>
              </a:rPr>
              <a:t>and maximum of 2 lines</a:t>
            </a:r>
            <a:endParaRPr kumimoji="0" lang="en-US" sz="3600" b="0" i="0" u="none" strike="noStrike" kern="1200" cap="none" spc="0" normalizeH="0" baseline="0" noProof="0">
              <a:ln>
                <a:noFill/>
              </a:ln>
              <a:solidFill>
                <a:srgbClr val="FFFFFF"/>
              </a:solidFill>
              <a:effectLst/>
              <a:uLnTx/>
              <a:uFillTx/>
              <a:latin typeface="Calibri" pitchFamily="34" charset="0"/>
              <a:ea typeface="+mn-ea"/>
              <a:cs typeface="Arial" charset="0"/>
            </a:endParaRPr>
          </a:p>
        </p:txBody>
      </p:sp>
      <p:sp>
        <p:nvSpPr>
          <p:cNvPr id="10" name="Content Placeholder 9"/>
          <p:cNvSpPr>
            <a:spLocks noGrp="1"/>
          </p:cNvSpPr>
          <p:nvPr>
            <p:ph sz="quarter" idx="10" hasCustomPrompt="1"/>
          </p:nvPr>
        </p:nvSpPr>
        <p:spPr>
          <a:xfrm>
            <a:off x="609600" y="1676400"/>
            <a:ext cx="10972800" cy="4572000"/>
          </a:xfrm>
          <a:prstGeom prst="rect">
            <a:avLst/>
          </a:prstGeom>
        </p:spPr>
        <p:txBody>
          <a:bodyPr/>
          <a:lstStyle>
            <a:lvl1pPr marL="457200" indent="-457200">
              <a:lnSpc>
                <a:spcPct val="100000"/>
              </a:lnSpc>
              <a:spcBef>
                <a:spcPts val="0"/>
              </a:spcBef>
              <a:spcAft>
                <a:spcPts val="0"/>
              </a:spcAft>
              <a:buFont typeface="Arial" panose="020B0604020202020204" pitchFamily="34" charset="0"/>
              <a:buChar char="•"/>
              <a:defRPr sz="3000"/>
            </a:lvl1pPr>
            <a:lvl2pPr marL="742950" indent="-285750">
              <a:lnSpc>
                <a:spcPct val="100000"/>
              </a:lnSpc>
              <a:spcBef>
                <a:spcPts val="0"/>
              </a:spcBef>
              <a:spcAft>
                <a:spcPts val="0"/>
              </a:spcAft>
              <a:buFont typeface="Courier New" panose="02070309020205020404" pitchFamily="49" charset="0"/>
              <a:buChar char="o"/>
              <a:defRPr sz="2600"/>
            </a:lvl2pPr>
            <a:lvl3pPr>
              <a:lnSpc>
                <a:spcPct val="100000"/>
              </a:lnSpc>
              <a:spcBef>
                <a:spcPts val="0"/>
              </a:spcBef>
              <a:spcAft>
                <a:spcPts val="0"/>
              </a:spcAft>
              <a:defRPr sz="2200"/>
            </a:lvl3pPr>
            <a:lvl4pPr>
              <a:lnSpc>
                <a:spcPct val="100000"/>
              </a:lnSpc>
              <a:spcBef>
                <a:spcPts val="0"/>
              </a:spcBef>
              <a:spcAft>
                <a:spcPts val="0"/>
              </a:spcAft>
              <a:defRPr/>
            </a:lvl4pPr>
            <a:lvl5pPr>
              <a:lnSpc>
                <a:spcPct val="100000"/>
              </a:lnSpc>
              <a:spcBef>
                <a:spcPts val="0"/>
              </a:spcBef>
              <a:spcAft>
                <a:spcPts val="0"/>
              </a:spcAft>
              <a:defRPr/>
            </a:lvl5pPr>
          </a:lstStyle>
          <a:p>
            <a:pPr lvl="0"/>
            <a:r>
              <a:rPr lang="en-US"/>
              <a:t>Main point 6 point smaller than slide title</a:t>
            </a:r>
          </a:p>
          <a:p>
            <a:pPr lvl="1"/>
            <a:r>
              <a:rPr lang="en-US"/>
              <a:t>Bullet points 4 point less than main point</a:t>
            </a:r>
          </a:p>
          <a:p>
            <a:pPr lvl="1"/>
            <a:r>
              <a:rPr lang="en-US"/>
              <a:t>Font type is Calibri</a:t>
            </a:r>
          </a:p>
          <a:p>
            <a:pPr lvl="2"/>
            <a:r>
              <a:rPr lang="en-US"/>
              <a:t>It is advised in one slide maximum 6 bullets</a:t>
            </a:r>
          </a:p>
          <a:p>
            <a:pPr lvl="3"/>
            <a:r>
              <a:rPr lang="en-US"/>
              <a:t>We recommend you use images on slides</a:t>
            </a:r>
          </a:p>
          <a:p>
            <a:pPr lvl="3"/>
            <a:r>
              <a:rPr lang="en-US"/>
              <a:t>You can change partner logos on front page</a:t>
            </a:r>
          </a:p>
          <a:p>
            <a:pPr lvl="4"/>
            <a:r>
              <a:rPr lang="en-US"/>
              <a:t>You have to duplicate this slide for more inside pages</a:t>
            </a:r>
          </a:p>
        </p:txBody>
      </p:sp>
      <p:pic>
        <p:nvPicPr>
          <p:cNvPr id="4" name="Picture 3"/>
          <p:cNvPicPr>
            <a:picLocks noChangeAspect="1" noChangeArrowheads="1"/>
          </p:cNvPicPr>
          <p:nvPr userDrawn="1"/>
        </p:nvPicPr>
        <p:blipFill>
          <a:blip r:embed="rId2" cstate="email">
            <a:extLst>
              <a:ext uri="{28A0092B-C50C-407E-A947-70E740481C1C}">
                <a14:useLocalDpi xmlns:a14="http://schemas.microsoft.com/office/drawing/2010/main" val="0"/>
              </a:ext>
            </a:extLst>
          </a:blip>
          <a:srcRect/>
          <a:stretch>
            <a:fillRect/>
          </a:stretch>
        </p:blipFill>
        <p:spPr bwMode="auto">
          <a:xfrm>
            <a:off x="770550" y="6348735"/>
            <a:ext cx="484849" cy="4330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 name="Picture 9" descr="D:\Publications\LOGO's\ILRI-logo-small.jpg"/>
          <p:cNvPicPr>
            <a:picLocks noChangeAspect="1" noChangeArrowheads="1"/>
          </p:cNvPicPr>
          <p:nvPr userDrawn="1"/>
        </p:nvPicPr>
        <p:blipFill>
          <a:blip r:embed="rId3" cstate="email">
            <a:extLst>
              <a:ext uri="{28A0092B-C50C-407E-A947-70E740481C1C}">
                <a14:useLocalDpi xmlns:a14="http://schemas.microsoft.com/office/drawing/2010/main" val="0"/>
              </a:ext>
            </a:extLst>
          </a:blip>
          <a:srcRect/>
          <a:stretch>
            <a:fillRect/>
          </a:stretch>
        </p:blipFill>
        <p:spPr bwMode="auto">
          <a:xfrm>
            <a:off x="101601" y="6400800"/>
            <a:ext cx="495940" cy="38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22102972"/>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381871421"/>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spTree>
    <p:extLst>
      <p:ext uri="{BB962C8B-B14F-4D97-AF65-F5344CB8AC3E}">
        <p14:creationId xmlns:p14="http://schemas.microsoft.com/office/powerpoint/2010/main" val="3447943770"/>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spTree>
    <p:extLst>
      <p:ext uri="{BB962C8B-B14F-4D97-AF65-F5344CB8AC3E}">
        <p14:creationId xmlns:p14="http://schemas.microsoft.com/office/powerpoint/2010/main" val="2921053249"/>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280266144"/>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1621093590"/>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7839996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831192058"/>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3392385728"/>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2567139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grpSp>
        <p:nvGrpSpPr>
          <p:cNvPr id="18" name="Group 17">
            <a:extLst>
              <a:ext uri="{FF2B5EF4-FFF2-40B4-BE49-F238E27FC236}">
                <a16:creationId xmlns:a16="http://schemas.microsoft.com/office/drawing/2014/main" id="{07725C96-A5D2-4EE8-BAD1-9FB249805D95}"/>
              </a:ext>
            </a:extLst>
          </p:cNvPr>
          <p:cNvGrpSpPr/>
          <p:nvPr userDrawn="1"/>
        </p:nvGrpSpPr>
        <p:grpSpPr>
          <a:xfrm>
            <a:off x="0" y="6813551"/>
            <a:ext cx="12192000" cy="50800"/>
            <a:chOff x="0" y="6813551"/>
            <a:chExt cx="12192000" cy="50800"/>
          </a:xfrm>
        </p:grpSpPr>
        <p:sp>
          <p:nvSpPr>
            <p:cNvPr id="19" name="Rectangle 18">
              <a:extLst>
                <a:ext uri="{FF2B5EF4-FFF2-40B4-BE49-F238E27FC236}">
                  <a16:creationId xmlns:a16="http://schemas.microsoft.com/office/drawing/2014/main" id="{7A8C52B9-FFE9-40AC-B7ED-EBC724CF394C}"/>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2FE4247E-AC6B-4132-A6E8-8DE023AF1BCF}"/>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C8B140F-E10D-42B8-BA00-7C3AF2752C69}"/>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03E0DFD-F092-412B-B934-7E15852A8B3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6A64475B-6B02-411C-9663-56247CFC3B2D}"/>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4215B3C9-EF3D-433C-939F-9B551DAFD55D}"/>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40CD03F2-6EFB-4132-B59E-6C7E57652B76}"/>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5" name="Picture 14">
            <a:extLst>
              <a:ext uri="{FF2B5EF4-FFF2-40B4-BE49-F238E27FC236}">
                <a16:creationId xmlns:a16="http://schemas.microsoft.com/office/drawing/2014/main" id="{9B023D43-CB1C-4FAC-A110-6E6D444A9199}"/>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4" name="Picture 3">
            <a:extLst>
              <a:ext uri="{FF2B5EF4-FFF2-40B4-BE49-F238E27FC236}">
                <a16:creationId xmlns:a16="http://schemas.microsoft.com/office/drawing/2014/main" id="{C5A4C09D-23C5-403F-884A-D9404828DCE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759828809"/>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2027899925"/>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110760058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97984908"/>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spTree>
    <p:extLst>
      <p:ext uri="{BB962C8B-B14F-4D97-AF65-F5344CB8AC3E}">
        <p14:creationId xmlns:p14="http://schemas.microsoft.com/office/powerpoint/2010/main" val="4283335625"/>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19185473"/>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736737249"/>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61460179"/>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652284580"/>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27522060"/>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400616342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182CB052-5B31-D543-9ADA-7FAAFC65B78F}"/>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16" name="Title 1">
            <a:extLst>
              <a:ext uri="{FF2B5EF4-FFF2-40B4-BE49-F238E27FC236}">
                <a16:creationId xmlns:a16="http://schemas.microsoft.com/office/drawing/2014/main" id="{F07663B9-2ED3-9447-B892-55ABDD1D044A}"/>
              </a:ext>
            </a:extLst>
          </p:cNvPr>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a:extLst>
              <a:ext uri="{FF2B5EF4-FFF2-40B4-BE49-F238E27FC236}">
                <a16:creationId xmlns:a16="http://schemas.microsoft.com/office/drawing/2014/main" id="{9E614F0F-24D7-7649-A767-54ADC81BEFB8}"/>
              </a:ext>
            </a:extLst>
          </p:cNvPr>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a:extLst>
              <a:ext uri="{FF2B5EF4-FFF2-40B4-BE49-F238E27FC236}">
                <a16:creationId xmlns:a16="http://schemas.microsoft.com/office/drawing/2014/main" id="{C65074FE-DA4E-9F42-890B-6B4E741240BB}"/>
              </a:ext>
            </a:extLst>
          </p:cNvPr>
          <p:cNvSpPr>
            <a:spLocks noGrp="1"/>
          </p:cNvSpPr>
          <p:nvPr>
            <p:ph type="pic" sz="quarter" idx="11"/>
          </p:nvPr>
        </p:nvSpPr>
        <p:spPr>
          <a:xfrm>
            <a:off x="0" y="0"/>
            <a:ext cx="12192000" cy="2781300"/>
          </a:xfrm>
          <a:prstGeom prst="rect">
            <a:avLst/>
          </a:prstGeom>
        </p:spPr>
        <p:txBody>
          <a:bodyPr/>
          <a:lstStyle/>
          <a:p>
            <a:r>
              <a:rPr lang="en-US"/>
              <a:t>Click icon to add picture</a:t>
            </a:r>
          </a:p>
        </p:txBody>
      </p:sp>
      <p:grpSp>
        <p:nvGrpSpPr>
          <p:cNvPr id="18" name="Group 17">
            <a:extLst>
              <a:ext uri="{FF2B5EF4-FFF2-40B4-BE49-F238E27FC236}">
                <a16:creationId xmlns:a16="http://schemas.microsoft.com/office/drawing/2014/main" id="{3C2F7E00-219B-41CD-9CD1-63B74A961DC8}"/>
              </a:ext>
            </a:extLst>
          </p:cNvPr>
          <p:cNvGrpSpPr/>
          <p:nvPr userDrawn="1"/>
        </p:nvGrpSpPr>
        <p:grpSpPr>
          <a:xfrm>
            <a:off x="0" y="2782247"/>
            <a:ext cx="12192000" cy="50800"/>
            <a:chOff x="0" y="6813551"/>
            <a:chExt cx="12192000" cy="50800"/>
          </a:xfrm>
        </p:grpSpPr>
        <p:sp>
          <p:nvSpPr>
            <p:cNvPr id="19" name="Rectangle 18">
              <a:extLst>
                <a:ext uri="{FF2B5EF4-FFF2-40B4-BE49-F238E27FC236}">
                  <a16:creationId xmlns:a16="http://schemas.microsoft.com/office/drawing/2014/main" id="{8885E059-B51E-461F-97E6-88F155C003B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74A05A5C-0FBE-434C-94DA-E2ECBD8EB1BC}"/>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20">
              <a:extLst>
                <a:ext uri="{FF2B5EF4-FFF2-40B4-BE49-F238E27FC236}">
                  <a16:creationId xmlns:a16="http://schemas.microsoft.com/office/drawing/2014/main" id="{9BA0816F-ADF7-4460-8DCD-7D9DB9E97FB8}"/>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60B82CF6-1B7A-4C36-BF01-2207C26B2EF8}"/>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3E9AA07C-900F-4AC7-A912-A5564BB4E9C2}"/>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69B7B9E7-FB0D-4BF2-A648-E5BF4717D205}"/>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22913068-B264-4312-BA65-A84F13103FCD}"/>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27" name="Picture 26">
            <a:extLst>
              <a:ext uri="{FF2B5EF4-FFF2-40B4-BE49-F238E27FC236}">
                <a16:creationId xmlns:a16="http://schemas.microsoft.com/office/drawing/2014/main" id="{7480C75E-6743-438C-BE9A-6B4AD2DEA7E3}"/>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10794114" y="6105593"/>
            <a:ext cx="1159840" cy="539750"/>
          </a:xfrm>
          <a:prstGeom prst="rect">
            <a:avLst/>
          </a:prstGeom>
        </p:spPr>
      </p:pic>
      <p:pic>
        <p:nvPicPr>
          <p:cNvPr id="28" name="Picture 27">
            <a:extLst>
              <a:ext uri="{FF2B5EF4-FFF2-40B4-BE49-F238E27FC236}">
                <a16:creationId xmlns:a16="http://schemas.microsoft.com/office/drawing/2014/main" id="{F68ACDEC-0DD9-4915-B3B3-95236289231B}"/>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1160993" y="3798202"/>
            <a:ext cx="1460605" cy="45719"/>
          </a:xfrm>
          <a:prstGeom prst="rect">
            <a:avLst/>
          </a:prstGeom>
        </p:spPr>
      </p:pic>
    </p:spTree>
    <p:extLst>
      <p:ext uri="{BB962C8B-B14F-4D97-AF65-F5344CB8AC3E}">
        <p14:creationId xmlns:p14="http://schemas.microsoft.com/office/powerpoint/2010/main" val="1509169129"/>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userDrawn="1">
  <p:cSld name="Section Header/separator">
    <p:spTree>
      <p:nvGrpSpPr>
        <p:cNvPr id="1" name=""/>
        <p:cNvGrpSpPr/>
        <p:nvPr/>
      </p:nvGrpSpPr>
      <p:grpSpPr>
        <a:xfrm>
          <a:off x="0" y="0"/>
          <a:ext cx="0" cy="0"/>
          <a:chOff x="0" y="0"/>
          <a:chExt cx="0" cy="0"/>
        </a:xfrm>
      </p:grpSpPr>
      <p:sp>
        <p:nvSpPr>
          <p:cNvPr id="5" name="Text Placeholder 4"/>
          <p:cNvSpPr>
            <a:spLocks noGrp="1"/>
          </p:cNvSpPr>
          <p:nvPr>
            <p:ph type="body" sz="quarter" idx="10"/>
          </p:nvPr>
        </p:nvSpPr>
        <p:spPr>
          <a:xfrm>
            <a:off x="1981200" y="2209801"/>
            <a:ext cx="8229600" cy="3124200"/>
          </a:xfrm>
          <a:prstGeom prst="rect">
            <a:avLst/>
          </a:prstGeom>
        </p:spPr>
        <p:txBody>
          <a:bodyPr/>
          <a:lstStyle>
            <a:lvl1pPr marL="0" marR="0" indent="0" algn="ctr" defTabSz="914411" rtl="0" eaLnBrk="1" fontAlgn="base" latinLnBrk="0" hangingPunct="1">
              <a:lnSpc>
                <a:spcPct val="100000"/>
              </a:lnSpc>
              <a:spcBef>
                <a:spcPct val="0"/>
              </a:spcBef>
              <a:spcAft>
                <a:spcPct val="0"/>
              </a:spcAft>
              <a:buClrTx/>
              <a:buSzTx/>
              <a:buFontTx/>
              <a:buNone/>
              <a:tabLst/>
              <a:defRPr>
                <a:solidFill>
                  <a:srgbClr val="682622"/>
                </a:solidFill>
                <a:latin typeface="Calibri" pitchFamily="34" charset="0"/>
                <a:cs typeface="Calibri" pitchFamily="34" charset="0"/>
              </a:defRPr>
            </a:lvl1pPr>
          </a:lstStyle>
          <a:p>
            <a:pPr lvl="0"/>
            <a:r>
              <a:rPr lang="en-US" noProof="0"/>
              <a:t>Click to edit Master text styles</a:t>
            </a:r>
          </a:p>
        </p:txBody>
      </p:sp>
    </p:spTree>
    <p:extLst>
      <p:ext uri="{BB962C8B-B14F-4D97-AF65-F5344CB8AC3E}">
        <p14:creationId xmlns:p14="http://schemas.microsoft.com/office/powerpoint/2010/main" val="3490090076"/>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preserve="1" userDrawn="1">
  <p:cSld name="TITLE page 1">
    <p:spTree>
      <p:nvGrpSpPr>
        <p:cNvPr id="1" name=""/>
        <p:cNvGrpSpPr/>
        <p:nvPr/>
      </p:nvGrpSpPr>
      <p:grpSpPr>
        <a:xfrm>
          <a:off x="0" y="0"/>
          <a:ext cx="0" cy="0"/>
          <a:chOff x="0" y="0"/>
          <a:chExt cx="0" cy="0"/>
        </a:xfrm>
      </p:grpSpPr>
      <p:grpSp>
        <p:nvGrpSpPr>
          <p:cNvPr id="3" name="Group 1">
            <a:extLst>
              <a:ext uri="{FF2B5EF4-FFF2-40B4-BE49-F238E27FC236}">
                <a16:creationId xmlns:a16="http://schemas.microsoft.com/office/drawing/2014/main" id="{C263954A-2299-BA49-95D4-E8C04234B5B1}"/>
              </a:ext>
            </a:extLst>
          </p:cNvPr>
          <p:cNvGrpSpPr>
            <a:grpSpLocks/>
          </p:cNvGrpSpPr>
          <p:nvPr/>
        </p:nvGrpSpPr>
        <p:grpSpPr bwMode="auto">
          <a:xfrm>
            <a:off x="0" y="6813550"/>
            <a:ext cx="12192000" cy="50800"/>
            <a:chOff x="0" y="6813551"/>
            <a:chExt cx="12192000" cy="50800"/>
          </a:xfrm>
        </p:grpSpPr>
        <p:sp>
          <p:nvSpPr>
            <p:cNvPr id="5" name="Rectangle 4">
              <a:extLst>
                <a:ext uri="{FF2B5EF4-FFF2-40B4-BE49-F238E27FC236}">
                  <a16:creationId xmlns:a16="http://schemas.microsoft.com/office/drawing/2014/main" id="{708966A6-F4B1-2A4E-BCF7-4A0ED13CD4F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146EB4FE-CA6F-FA4A-A64E-AE97A87DC20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05BB8223-AA0B-9548-B594-7267CE0B18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7A91E66-86E5-E846-9D4D-B6D0C419371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943BE3D-9E3C-8F41-B650-38F814366134}"/>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A37F4F4-B8BE-3C4F-8BF9-1CE5001E4BE8}"/>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7E11B8E-8E1C-814E-8B1B-E8B14A12277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sp>
        <p:nvSpPr>
          <p:cNvPr id="12" name="TextBox 9">
            <a:extLst>
              <a:ext uri="{FF2B5EF4-FFF2-40B4-BE49-F238E27FC236}">
                <a16:creationId xmlns:a16="http://schemas.microsoft.com/office/drawing/2014/main" id="{05C3ECAE-6AA4-EC4F-81B2-FD31224B3C20}"/>
              </a:ext>
            </a:extLst>
          </p:cNvPr>
          <p:cNvSpPr txBox="1">
            <a:spLocks noChangeArrowheads="1"/>
          </p:cNvSpPr>
          <p:nvPr/>
        </p:nvSpPr>
        <p:spPr bwMode="auto">
          <a:xfrm>
            <a:off x="9788525" y="1744663"/>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pic>
        <p:nvPicPr>
          <p:cNvPr id="14" name="Picture 11">
            <a:extLst>
              <a:ext uri="{FF2B5EF4-FFF2-40B4-BE49-F238E27FC236}">
                <a16:creationId xmlns:a16="http://schemas.microsoft.com/office/drawing/2014/main" id="{7C76D6E1-23CD-7943-AC38-FA212503C6B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417D4FD1-42F9-3A4A-AA57-53223C7CF137}"/>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pic>
        <p:nvPicPr>
          <p:cNvPr id="16" name="Picture 15" descr="Map&#10;&#10;Description automatically generated">
            <a:extLst>
              <a:ext uri="{FF2B5EF4-FFF2-40B4-BE49-F238E27FC236}">
                <a16:creationId xmlns:a16="http://schemas.microsoft.com/office/drawing/2014/main" id="{FD67BD51-5A47-5242-8079-0409A324630B}"/>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221634" y="-99195"/>
            <a:ext cx="2956232" cy="2091508"/>
          </a:xfrm>
          <a:prstGeom prst="rect">
            <a:avLst/>
          </a:prstGeom>
        </p:spPr>
      </p:pic>
    </p:spTree>
    <p:extLst>
      <p:ext uri="{BB962C8B-B14F-4D97-AF65-F5344CB8AC3E}">
        <p14:creationId xmlns:p14="http://schemas.microsoft.com/office/powerpoint/2010/main" val="817396461"/>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preserve="1" userDrawn="1">
  <p:cSld name="1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E8AAAE71-6966-984D-939C-3DE2CB26C7F3}"/>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EA446260-BB98-7A48-9BB1-5024BF35BCE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B9E2A312-72A6-8645-85C5-5EBC1328AB78}"/>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0E92363-8635-3C4C-A2F6-CA9F9C69EF1C}"/>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DFC258CB-5757-8D47-AB57-0BD22960215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4B708E28-CA18-5D4E-887C-D21719A7D79D}"/>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76DD1515-3A2D-AE43-AB5C-B3A0DF18AEA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E8E91A9-A022-594F-94BC-2AD52B75A7A3}"/>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9247F472-163E-2745-B7AD-783EC28912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EF02C66B-623C-0548-A7CD-2E30C59D5FD8}"/>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0F53DA01-FBFF-E44A-B075-0E36664DAE9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DAB45DE1-CEF4-A145-BA81-DF9D40936C04}"/>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180638" y="250825"/>
            <a:ext cx="1765300" cy="8969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spTree>
    <p:extLst>
      <p:ext uri="{BB962C8B-B14F-4D97-AF65-F5344CB8AC3E}">
        <p14:creationId xmlns:p14="http://schemas.microsoft.com/office/powerpoint/2010/main" val="129375243"/>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preserve="1" userDrawn="1">
  <p:cSld name="2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FA1489B6-F0A8-8545-8C8B-E9F3A4D37EA2}"/>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D515404E-A9AA-3A44-8A88-A801FBAD015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882129-2DA5-FB4D-B57C-95BF0BB83DF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07B5F1E-91D4-CC41-B9FF-D38FD07A0561}"/>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C00AC6A-6267-5740-8FDE-D63AC999A95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4761E21-19CB-FA46-9AFE-A8ACFC7F2C1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B056C2DA-6E9C-0542-AD7A-6E1EEC63D107}"/>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63BB242-1400-6A4F-A615-402A70BDD8B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34ED1D9-55A4-A94A-B840-F92D3B68A510}"/>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C0B3593E-1324-D64A-AE61-94E67B896FC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AFFEA4E6-917F-6B41-90A8-C3B7C33A8645}"/>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DCA5D2A-FD7F-F84C-8C02-78C0E3F2BA6B}"/>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5763" y="234950"/>
            <a:ext cx="776287" cy="99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712C3D"/>
                </a:solidFill>
              </a:defRPr>
            </a:lvl1pPr>
          </a:lstStyle>
          <a:p>
            <a:r>
              <a:rPr lang="en-US"/>
              <a:t>Click to edit Master title style</a:t>
            </a:r>
          </a:p>
        </p:txBody>
      </p:sp>
    </p:spTree>
    <p:extLst>
      <p:ext uri="{BB962C8B-B14F-4D97-AF65-F5344CB8AC3E}">
        <p14:creationId xmlns:p14="http://schemas.microsoft.com/office/powerpoint/2010/main" val="1149414213"/>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preserve="1" userDrawn="1">
  <p:cSld name="3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05744F90-F626-2043-9D25-B0D16F87F61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C92437D1-B9DD-CC43-B9FC-7B08A9052230}"/>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9481EB3-52AC-3642-BB15-27957B7B3B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65A8205E-42BB-9541-BA05-813040AE2D1F}"/>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986C4E9C-3814-4841-B945-01EDE3A66693}"/>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269B3F08-3815-8D47-8B51-EB8A2AA3B479}"/>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DA1BAB05-AE2E-D64B-B03F-E59F7FA8E18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C1CDF31-EBD2-A84E-9F68-CC7B970C9E7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B28DA97-246A-BA40-8EE3-31109206F617}"/>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A5EEB8FD-AC8C-674C-BF45-1AD0F6A28E7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2E96D582-2110-4344-BD06-7DE5F2A418DC}"/>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93B8064C-142E-2C42-B00B-B9A12FBE279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8938" y="436563"/>
            <a:ext cx="1025525" cy="7635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1464046997"/>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preserve="1" userDrawn="1">
  <p:cSld name="4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3FB62F2-3D23-7543-BD48-C9EA55182CC0}"/>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BE4DCAF-34C2-1C42-AEA5-8B9B0BA56ABB}"/>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43D84BB6-BDEA-F84F-B099-EF0F4C1C7DB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88F5FF2-0905-E347-A597-2BCBC936178A}"/>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8C68B338-14AA-F449-96BF-04D62B2E1CC1}"/>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3DD175FF-8B38-7F4C-A262-3F5382B93A9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82D5E158-0765-FB49-9488-3E3826084B25}"/>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A8E4676-1000-6549-8523-15BCC91346A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9AEF2F3-5627-C74C-9382-F1613494705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63A86BB6-65A5-7740-A134-1669A9E9A1E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5A811E7-A47F-B241-A160-A607EE52D9E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8B55E6FD-7B8A-F440-9F87-5980588DBCAE}"/>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41000" y="373063"/>
            <a:ext cx="1012825" cy="8540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2473363978"/>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preserve="1" userDrawn="1">
  <p:cSld name="5_TITLE page 1">
    <p:spTree>
      <p:nvGrpSpPr>
        <p:cNvPr id="1" name=""/>
        <p:cNvGrpSpPr/>
        <p:nvPr/>
      </p:nvGrpSpPr>
      <p:grpSpPr>
        <a:xfrm>
          <a:off x="0" y="0"/>
          <a:ext cx="0" cy="0"/>
          <a:chOff x="0" y="0"/>
          <a:chExt cx="0" cy="0"/>
        </a:xfrm>
      </p:grpSpPr>
      <p:sp>
        <p:nvSpPr>
          <p:cNvPr id="3" name="TextBox 1">
            <a:extLst>
              <a:ext uri="{FF2B5EF4-FFF2-40B4-BE49-F238E27FC236}">
                <a16:creationId xmlns:a16="http://schemas.microsoft.com/office/drawing/2014/main" id="{BE4FE409-FAF8-6F4D-97C8-2AE5E4750DE4}"/>
              </a:ext>
            </a:extLst>
          </p:cNvPr>
          <p:cNvSpPr txBox="1">
            <a:spLocks noChangeArrowheads="1"/>
          </p:cNvSpPr>
          <p:nvPr/>
        </p:nvSpPr>
        <p:spPr bwMode="auto">
          <a:xfrm>
            <a:off x="10221913" y="1246188"/>
            <a:ext cx="1679575" cy="247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ctr" eaLnBrk="1" hangingPunct="1"/>
            <a:r>
              <a:rPr lang="en-US" altLang="en-KE" sz="1000" i="1">
                <a:solidFill>
                  <a:srgbClr val="7F7F7F"/>
                </a:solidFill>
                <a:latin typeface="Calibri" panose="020F0502020204030204" pitchFamily="34" charset="0"/>
                <a:cs typeface="Calibri" panose="020F0502020204030204" pitchFamily="34" charset="0"/>
              </a:rPr>
              <a:t>Better lives through livestock</a:t>
            </a:r>
          </a:p>
        </p:txBody>
      </p:sp>
      <p:grpSp>
        <p:nvGrpSpPr>
          <p:cNvPr id="5" name="Group 2">
            <a:extLst>
              <a:ext uri="{FF2B5EF4-FFF2-40B4-BE49-F238E27FC236}">
                <a16:creationId xmlns:a16="http://schemas.microsoft.com/office/drawing/2014/main" id="{1D56FECE-01C4-D541-8DB1-E42AD326066E}"/>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65FD74FF-2BE5-C545-BFF4-B4736D4C04AC}"/>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26EFE5C9-D9A6-2949-A2D5-9094D00FADB7}"/>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FE00573-4EC4-7540-9308-65CD03A73B60}"/>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81D9F60-FB7B-6E45-9A16-66FBBAA5F4D5}"/>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CC5F371-18CC-644B-9731-973A5104304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87584E38-FCE6-D34D-BD81-B2C22AD5A1CD}"/>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DC0F7CB3-B3F6-D543-B30E-8895468B7252}"/>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3" name="Picture 10">
            <a:extLst>
              <a:ext uri="{FF2B5EF4-FFF2-40B4-BE49-F238E27FC236}">
                <a16:creationId xmlns:a16="http://schemas.microsoft.com/office/drawing/2014/main" id="{130E518A-A162-3848-ABC9-AD7B4225E52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flipV="1">
            <a:off x="585788" y="3043238"/>
            <a:ext cx="10113962" cy="714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Picture 11">
            <a:extLst>
              <a:ext uri="{FF2B5EF4-FFF2-40B4-BE49-F238E27FC236}">
                <a16:creationId xmlns:a16="http://schemas.microsoft.com/office/drawing/2014/main" id="{C3271B97-CD70-EE40-9284-E186D6FE106A}"/>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71513" y="5753100"/>
            <a:ext cx="1354137" cy="630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2">
            <a:extLst>
              <a:ext uri="{FF2B5EF4-FFF2-40B4-BE49-F238E27FC236}">
                <a16:creationId xmlns:a16="http://schemas.microsoft.com/office/drawing/2014/main" id="{A7C00EAC-4D19-AF45-B816-85E5BE578F0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567988" y="390525"/>
            <a:ext cx="898525" cy="823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Title 1"/>
          <p:cNvSpPr>
            <a:spLocks noGrp="1"/>
          </p:cNvSpPr>
          <p:nvPr>
            <p:ph type="ctrTitle"/>
          </p:nvPr>
        </p:nvSpPr>
        <p:spPr>
          <a:xfrm>
            <a:off x="585590" y="1630891"/>
            <a:ext cx="10688137" cy="1390342"/>
          </a:xfrm>
          <a:prstGeom prst="rect">
            <a:avLst/>
          </a:prstGeom>
        </p:spPr>
        <p:txBody>
          <a:bodyPr>
            <a:normAutofit/>
          </a:bodyPr>
          <a:lstStyle>
            <a:lvl1pPr>
              <a:defRPr>
                <a:solidFill>
                  <a:srgbClr val="69303D"/>
                </a:solidFill>
              </a:defRPr>
            </a:lvl1pPr>
          </a:lstStyle>
          <a:p>
            <a:r>
              <a:rPr lang="en-US"/>
              <a:t>Click to edit Master title style</a:t>
            </a:r>
          </a:p>
        </p:txBody>
      </p:sp>
    </p:spTree>
    <p:extLst>
      <p:ext uri="{BB962C8B-B14F-4D97-AF65-F5344CB8AC3E}">
        <p14:creationId xmlns:p14="http://schemas.microsoft.com/office/powerpoint/2010/main" val="624314270"/>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preserve="1" userDrawn="1">
  <p:cSld name="CONTENT Standard no images">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94998332-1027-1B43-828E-42D842F7DE4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1FEDC722-3714-FC4F-994F-785F669A5585}"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0E580650-7AB0-B449-96A8-DFCCA1131579}"/>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3579ADA3-D3B1-EF44-B760-ACF7ED1DF884}"/>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B0036C7B-1FCD-3942-B000-A88352D0C42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751301B-D709-6C4E-BE57-F32E515A277E}"/>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6C5B653D-2E9D-6342-B322-AFF6D764DD14}"/>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6A01107-285E-1D48-A6DB-516B675270D3}"/>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BE4C2657-3415-6A4C-922E-8F43831F6E69}"/>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FB37AB6E-70F0-AB49-B20C-E738CF332B33}"/>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4D7B3629-C448-BA43-870B-89F43EB8EA3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7FA58149-9B90-7A41-8D3F-CBFC45704B46}"/>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itle 1"/>
          <p:cNvSpPr>
            <a:spLocks noGrp="1"/>
          </p:cNvSpPr>
          <p:nvPr>
            <p:ph type="title"/>
          </p:nvPr>
        </p:nvSpPr>
        <p:spPr>
          <a:xfrm>
            <a:off x="599965" y="427831"/>
            <a:ext cx="109728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0" name="Content Placeholder 9"/>
          <p:cNvSpPr>
            <a:spLocks noGrp="1"/>
          </p:cNvSpPr>
          <p:nvPr>
            <p:ph sz="quarter" idx="10"/>
          </p:nvPr>
        </p:nvSpPr>
        <p:spPr>
          <a:xfrm>
            <a:off x="609600" y="1601969"/>
            <a:ext cx="109728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699615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preserve="1" userDrawn="1">
  <p:cSld name="CONTENT banner image">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1B70EB63-6C52-1F4D-9360-FD2278EBCDE1}"/>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B0162140-2925-614F-BEC8-1B2BCD619AC2}"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E2D38A6B-0C24-5C43-B8DC-2ADC87098F3C}"/>
              </a:ext>
            </a:extLst>
          </p:cNvPr>
          <p:cNvGrpSpPr>
            <a:grpSpLocks/>
          </p:cNvGrpSpPr>
          <p:nvPr/>
        </p:nvGrpSpPr>
        <p:grpSpPr bwMode="auto">
          <a:xfrm>
            <a:off x="0" y="2782888"/>
            <a:ext cx="12192000" cy="50800"/>
            <a:chOff x="0" y="6813551"/>
            <a:chExt cx="12192000" cy="50800"/>
          </a:xfrm>
        </p:grpSpPr>
        <p:sp>
          <p:nvSpPr>
            <p:cNvPr id="7" name="Rectangle 6">
              <a:extLst>
                <a:ext uri="{FF2B5EF4-FFF2-40B4-BE49-F238E27FC236}">
                  <a16:creationId xmlns:a16="http://schemas.microsoft.com/office/drawing/2014/main" id="{970266FA-5A5A-A34C-B544-B097193BF59B}"/>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FF2D1029-CF93-7247-AE34-B15F824D9F59}"/>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A0C59A3-DFAF-4347-AADB-90D6518D567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62B8BC26-AA82-C242-A969-500DE8255293}"/>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65701007-3BF4-1A4F-A37C-1A793CD18B8C}"/>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FBBD23B6-197C-9D4B-86A0-CA83F74E890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E434E7A4-A7EA-CD46-8E0F-DC88838B682D}"/>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20CDF1BF-4DC6-504F-B328-BD0AA35E65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48A157B9-9C9F-8045-B8DF-684FD27579B9}"/>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160463" y="3798888"/>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p:cNvSpPr>
            <a:spLocks noGrp="1"/>
          </p:cNvSpPr>
          <p:nvPr>
            <p:ph type="title"/>
          </p:nvPr>
        </p:nvSpPr>
        <p:spPr>
          <a:xfrm>
            <a:off x="1066795" y="3120247"/>
            <a:ext cx="10247633"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7" name="Content Placeholder 9"/>
          <p:cNvSpPr>
            <a:spLocks noGrp="1"/>
          </p:cNvSpPr>
          <p:nvPr>
            <p:ph sz="quarter" idx="10"/>
          </p:nvPr>
        </p:nvSpPr>
        <p:spPr>
          <a:xfrm>
            <a:off x="1076430" y="3951845"/>
            <a:ext cx="10247633" cy="255208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sz="quarter" idx="11"/>
          </p:nvPr>
        </p:nvSpPr>
        <p:spPr>
          <a:xfrm>
            <a:off x="0" y="0"/>
            <a:ext cx="12192000" cy="2781300"/>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11720604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5" name="TextBox 1">
            <a:extLst>
              <a:ext uri="{FF2B5EF4-FFF2-40B4-BE49-F238E27FC236}">
                <a16:creationId xmlns:a16="http://schemas.microsoft.com/office/drawing/2014/main" id="{9D4D9171-689E-F946-B535-2F2A6786C549}"/>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D01CF64-9A4C-EE48-93B8-7C698ED8385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6" name="Group 2">
            <a:extLst>
              <a:ext uri="{FF2B5EF4-FFF2-40B4-BE49-F238E27FC236}">
                <a16:creationId xmlns:a16="http://schemas.microsoft.com/office/drawing/2014/main" id="{CC3BEA5E-7378-B04C-957C-11AA8770A790}"/>
              </a:ext>
            </a:extLst>
          </p:cNvPr>
          <p:cNvGrpSpPr>
            <a:grpSpLocks/>
          </p:cNvGrpSpPr>
          <p:nvPr/>
        </p:nvGrpSpPr>
        <p:grpSpPr bwMode="auto">
          <a:xfrm>
            <a:off x="0" y="6813550"/>
            <a:ext cx="12192000" cy="50800"/>
            <a:chOff x="0" y="6813551"/>
            <a:chExt cx="12192000" cy="50800"/>
          </a:xfrm>
        </p:grpSpPr>
        <p:sp>
          <p:nvSpPr>
            <p:cNvPr id="7" name="Rectangle 6">
              <a:extLst>
                <a:ext uri="{FF2B5EF4-FFF2-40B4-BE49-F238E27FC236}">
                  <a16:creationId xmlns:a16="http://schemas.microsoft.com/office/drawing/2014/main" id="{0C4781EC-6B8B-7E48-B742-9577A9BC793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30CEBB53-5194-F346-9AAD-D81901EC1AB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B5F88FA9-40B5-A54B-B501-008E530E72C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FC38E16-8B7D-DD41-A81B-52F127084646}"/>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2124BD9D-BBC3-0340-BA9B-FFD1A42F1C5B}"/>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E968A088-B673-2649-B06B-93300DE4386E}"/>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CBAB1250-1BEF-F641-860C-6B7A218516B4}"/>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6" name="Picture 10">
            <a:extLst>
              <a:ext uri="{FF2B5EF4-FFF2-40B4-BE49-F238E27FC236}">
                <a16:creationId xmlns:a16="http://schemas.microsoft.com/office/drawing/2014/main" id="{2420AE24-C916-8346-8C68-184C75157BB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 name="Picture 11">
            <a:extLst>
              <a:ext uri="{FF2B5EF4-FFF2-40B4-BE49-F238E27FC236}">
                <a16:creationId xmlns:a16="http://schemas.microsoft.com/office/drawing/2014/main" id="{75548CAA-FC40-6546-A60C-77AF0501B61E}"/>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Picture Placeholder 2"/>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pPr lvl="0"/>
            <a:r>
              <a:rPr lang="en-US" noProof="0"/>
              <a:t>Click icon to add picture</a:t>
            </a:r>
          </a:p>
        </p:txBody>
      </p:sp>
      <p:sp>
        <p:nvSpPr>
          <p:cNvPr id="1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1967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 right image slante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24A3A656-7FED-6741-943F-96B4C3CAF8DA}"/>
              </a:ext>
            </a:extLst>
          </p:cNvPr>
          <p:cNvSpPr txBox="1"/>
          <p:nvPr userDrawn="1"/>
        </p:nvSpPr>
        <p:spPr>
          <a:xfrm>
            <a:off x="11391723" y="126023"/>
            <a:ext cx="642212" cy="276999"/>
          </a:xfrm>
          <a:prstGeom prst="rect">
            <a:avLst/>
          </a:prstGeom>
          <a:noFill/>
        </p:spPr>
        <p:txBody>
          <a:bodyPr wrap="square" rtlCol="0">
            <a:spAutoFit/>
          </a:bodyPr>
          <a:lstStyle/>
          <a:p>
            <a:pPr algn="r"/>
            <a:fld id="{9EC90DB4-0EF6-4763-8A24-99CFAA713A3B}" type="slidenum">
              <a:rPr lang="en-GB" sz="1200" b="0" smtClean="0">
                <a:solidFill>
                  <a:srgbClr val="762123"/>
                </a:solidFill>
                <a:latin typeface="Calibri" panose="020F0502020204030204" pitchFamily="34" charset="0"/>
                <a:cs typeface="Calibri" panose="020F0502020204030204" pitchFamily="34" charset="0"/>
              </a:rPr>
              <a:pPr algn="r"/>
              <a:t>‹#›</a:t>
            </a:fld>
            <a:endParaRPr lang="en-GB" sz="1200" b="0">
              <a:solidFill>
                <a:srgbClr val="762123"/>
              </a:solidFill>
              <a:latin typeface="Calibri" panose="020F0502020204030204" pitchFamily="34" charset="0"/>
              <a:cs typeface="Calibri" panose="020F0502020204030204" pitchFamily="34" charset="0"/>
            </a:endParaRPr>
          </a:p>
        </p:txBody>
      </p:sp>
      <p:sp>
        <p:nvSpPr>
          <p:cNvPr id="3" name="Picture Placeholder 2">
            <a:extLst>
              <a:ext uri="{FF2B5EF4-FFF2-40B4-BE49-F238E27FC236}">
                <a16:creationId xmlns:a16="http://schemas.microsoft.com/office/drawing/2014/main" id="{B37C23BE-83F9-AB4A-9DE9-006597B8AC1B}"/>
              </a:ext>
            </a:extLst>
          </p:cNvPr>
          <p:cNvSpPr>
            <a:spLocks noGrp="1"/>
          </p:cNvSpPr>
          <p:nvPr>
            <p:ph type="pic" sz="quarter" idx="10"/>
          </p:nvPr>
        </p:nvSpPr>
        <p:spPr>
          <a:xfrm>
            <a:off x="7847771" y="25399"/>
            <a:ext cx="4344229" cy="6813551"/>
          </a:xfrm>
          <a:custGeom>
            <a:avLst/>
            <a:gdLst>
              <a:gd name="connsiteX0" fmla="*/ 0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0 w 3867150"/>
              <a:gd name="connsiteY4" fmla="*/ 0 h 6858000"/>
              <a:gd name="connsiteX0" fmla="*/ 1121134 w 3867150"/>
              <a:gd name="connsiteY0" fmla="*/ 0 h 6858000"/>
              <a:gd name="connsiteX1" fmla="*/ 3867150 w 3867150"/>
              <a:gd name="connsiteY1" fmla="*/ 0 h 6858000"/>
              <a:gd name="connsiteX2" fmla="*/ 3867150 w 3867150"/>
              <a:gd name="connsiteY2" fmla="*/ 6858000 h 6858000"/>
              <a:gd name="connsiteX3" fmla="*/ 0 w 3867150"/>
              <a:gd name="connsiteY3" fmla="*/ 6858000 h 6858000"/>
              <a:gd name="connsiteX4" fmla="*/ 1121134 w 3867150"/>
              <a:gd name="connsiteY4" fmla="*/ 0 h 6858000"/>
              <a:gd name="connsiteX0" fmla="*/ 1598213 w 4344229"/>
              <a:gd name="connsiteY0" fmla="*/ 0 h 6858000"/>
              <a:gd name="connsiteX1" fmla="*/ 4344229 w 4344229"/>
              <a:gd name="connsiteY1" fmla="*/ 0 h 6858000"/>
              <a:gd name="connsiteX2" fmla="*/ 4344229 w 4344229"/>
              <a:gd name="connsiteY2" fmla="*/ 6858000 h 6858000"/>
              <a:gd name="connsiteX3" fmla="*/ 0 w 4344229"/>
              <a:gd name="connsiteY3" fmla="*/ 6858000 h 6858000"/>
              <a:gd name="connsiteX4" fmla="*/ 1598213 w 4344229"/>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344229" h="6858000">
                <a:moveTo>
                  <a:pt x="1598213" y="0"/>
                </a:moveTo>
                <a:lnTo>
                  <a:pt x="4344229" y="0"/>
                </a:lnTo>
                <a:lnTo>
                  <a:pt x="4344229" y="6858000"/>
                </a:lnTo>
                <a:lnTo>
                  <a:pt x="0" y="6858000"/>
                </a:lnTo>
                <a:lnTo>
                  <a:pt x="1598213" y="0"/>
                </a:lnTo>
                <a:close/>
              </a:path>
            </a:pathLst>
          </a:custGeom>
        </p:spPr>
        <p:txBody>
          <a:bodyPr/>
          <a:lstStyle/>
          <a:p>
            <a:r>
              <a:rPr lang="en-US"/>
              <a:t>Click icon to add picture</a:t>
            </a:r>
          </a:p>
        </p:txBody>
      </p:sp>
      <p:sp>
        <p:nvSpPr>
          <p:cNvPr id="12" name="Title 1">
            <a:extLst>
              <a:ext uri="{FF2B5EF4-FFF2-40B4-BE49-F238E27FC236}">
                <a16:creationId xmlns:a16="http://schemas.microsoft.com/office/drawing/2014/main" id="{22AE16F0-D6D5-FF41-A8F9-B0BF2E43A2ED}"/>
              </a:ext>
            </a:extLst>
          </p:cNvPr>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a:extLst>
              <a:ext uri="{FF2B5EF4-FFF2-40B4-BE49-F238E27FC236}">
                <a16:creationId xmlns:a16="http://schemas.microsoft.com/office/drawing/2014/main" id="{82483516-E1A8-0144-BAF2-5FD6E77E6525}"/>
              </a:ext>
            </a:extLst>
          </p:cNvPr>
          <p:cNvSpPr>
            <a:spLocks noGrp="1"/>
          </p:cNvSpPr>
          <p:nvPr>
            <p:ph sz="quarter" idx="11"/>
          </p:nvPr>
        </p:nvSpPr>
        <p:spPr>
          <a:xfrm>
            <a:off x="609600" y="1342716"/>
            <a:ext cx="723817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grpSp>
        <p:nvGrpSpPr>
          <p:cNvPr id="22" name="Group 21">
            <a:extLst>
              <a:ext uri="{FF2B5EF4-FFF2-40B4-BE49-F238E27FC236}">
                <a16:creationId xmlns:a16="http://schemas.microsoft.com/office/drawing/2014/main" id="{EEE413E6-7ED9-43A1-A7AD-0D518948A133}"/>
              </a:ext>
            </a:extLst>
          </p:cNvPr>
          <p:cNvGrpSpPr/>
          <p:nvPr userDrawn="1"/>
        </p:nvGrpSpPr>
        <p:grpSpPr>
          <a:xfrm>
            <a:off x="0" y="6813551"/>
            <a:ext cx="12192000" cy="50800"/>
            <a:chOff x="0" y="6813551"/>
            <a:chExt cx="12192000" cy="50800"/>
          </a:xfrm>
        </p:grpSpPr>
        <p:sp>
          <p:nvSpPr>
            <p:cNvPr id="23" name="Rectangle 22">
              <a:extLst>
                <a:ext uri="{FF2B5EF4-FFF2-40B4-BE49-F238E27FC236}">
                  <a16:creationId xmlns:a16="http://schemas.microsoft.com/office/drawing/2014/main" id="{7E6978D4-ED26-471D-9DFE-E791103E43F1}"/>
                </a:ext>
              </a:extLst>
            </p:cNvPr>
            <p:cNvSpPr/>
            <p:nvPr userDrawn="1"/>
          </p:nvSpPr>
          <p:spPr>
            <a:xfrm rot="5400000">
              <a:off x="9545005" y="5954554"/>
              <a:ext cx="50800" cy="1768793"/>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CB38825E-D89C-420C-A182-FF8FF12090BB}"/>
                </a:ext>
              </a:extLst>
            </p:cNvPr>
            <p:cNvSpPr/>
            <p:nvPr userDrawn="1"/>
          </p:nvSpPr>
          <p:spPr>
            <a:xfrm rot="5400000">
              <a:off x="11282204" y="5954554"/>
              <a:ext cx="50800" cy="1768793"/>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Rectangle 24">
              <a:extLst>
                <a:ext uri="{FF2B5EF4-FFF2-40B4-BE49-F238E27FC236}">
                  <a16:creationId xmlns:a16="http://schemas.microsoft.com/office/drawing/2014/main" id="{0414BA8E-2907-4B6A-8275-2CF247CA324A}"/>
                </a:ext>
              </a:extLst>
            </p:cNvPr>
            <p:cNvSpPr/>
            <p:nvPr userDrawn="1"/>
          </p:nvSpPr>
          <p:spPr>
            <a:xfrm rot="5400000">
              <a:off x="7807803" y="5954554"/>
              <a:ext cx="50800" cy="1768793"/>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Rectangle 25">
              <a:extLst>
                <a:ext uri="{FF2B5EF4-FFF2-40B4-BE49-F238E27FC236}">
                  <a16:creationId xmlns:a16="http://schemas.microsoft.com/office/drawing/2014/main" id="{2855C25A-43A2-4A0E-BDB1-F433612EAEF6}"/>
                </a:ext>
              </a:extLst>
            </p:cNvPr>
            <p:cNvSpPr/>
            <p:nvPr userDrawn="1"/>
          </p:nvSpPr>
          <p:spPr>
            <a:xfrm rot="5400000">
              <a:off x="6070601" y="5954554"/>
              <a:ext cx="50800" cy="1768793"/>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Rectangle 26">
              <a:extLst>
                <a:ext uri="{FF2B5EF4-FFF2-40B4-BE49-F238E27FC236}">
                  <a16:creationId xmlns:a16="http://schemas.microsoft.com/office/drawing/2014/main" id="{7CDF1072-CD0E-4C1C-9E0B-1CEF49535E81}"/>
                </a:ext>
              </a:extLst>
            </p:cNvPr>
            <p:cNvSpPr/>
            <p:nvPr userDrawn="1"/>
          </p:nvSpPr>
          <p:spPr>
            <a:xfrm rot="5400000">
              <a:off x="4333400" y="5954554"/>
              <a:ext cx="50800" cy="1768793"/>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Rectangle 27">
              <a:extLst>
                <a:ext uri="{FF2B5EF4-FFF2-40B4-BE49-F238E27FC236}">
                  <a16:creationId xmlns:a16="http://schemas.microsoft.com/office/drawing/2014/main" id="{48B2976D-3E33-4E53-8233-C742EB656607}"/>
                </a:ext>
              </a:extLst>
            </p:cNvPr>
            <p:cNvSpPr/>
            <p:nvPr userDrawn="1"/>
          </p:nvSpPr>
          <p:spPr>
            <a:xfrm rot="5400000">
              <a:off x="2596198" y="5954554"/>
              <a:ext cx="50800" cy="176879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a:extLst>
                <a:ext uri="{FF2B5EF4-FFF2-40B4-BE49-F238E27FC236}">
                  <a16:creationId xmlns:a16="http://schemas.microsoft.com/office/drawing/2014/main" id="{9868EDF0-FFB3-45B9-BCFC-0F41D9FF2F8B}"/>
                </a:ext>
              </a:extLst>
            </p:cNvPr>
            <p:cNvSpPr/>
            <p:nvPr userDrawn="1"/>
          </p:nvSpPr>
          <p:spPr>
            <a:xfrm rot="5400000">
              <a:off x="858997" y="5954554"/>
              <a:ext cx="50800" cy="1768793"/>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7" name="Picture 16">
            <a:extLst>
              <a:ext uri="{FF2B5EF4-FFF2-40B4-BE49-F238E27FC236}">
                <a16:creationId xmlns:a16="http://schemas.microsoft.com/office/drawing/2014/main" id="{6C81DFC7-AD2C-4274-B25B-7EFC2C6F54AB}"/>
              </a:ext>
            </a:extLst>
          </p:cNvPr>
          <p:cNvPicPr>
            <a:picLocks noChangeAspect="1"/>
          </p:cNvPicPr>
          <p:nvPr userDrawn="1"/>
        </p:nvPicPr>
        <p:blipFill>
          <a:blip r:embed="rId2" cstate="print">
            <a:extLst>
              <a:ext uri="{28A0092B-C50C-407E-A947-70E740481C1C}">
                <a14:useLocalDpi xmlns:a14="http://schemas.microsoft.com/office/drawing/2010/main"/>
              </a:ext>
            </a:extLst>
          </a:blip>
          <a:stretch>
            <a:fillRect/>
          </a:stretch>
        </p:blipFill>
        <p:spPr>
          <a:xfrm>
            <a:off x="307952" y="6105593"/>
            <a:ext cx="1159840" cy="539750"/>
          </a:xfrm>
          <a:prstGeom prst="rect">
            <a:avLst/>
          </a:prstGeom>
        </p:spPr>
      </p:pic>
      <p:pic>
        <p:nvPicPr>
          <p:cNvPr id="18" name="Picture 17">
            <a:extLst>
              <a:ext uri="{FF2B5EF4-FFF2-40B4-BE49-F238E27FC236}">
                <a16:creationId xmlns:a16="http://schemas.microsoft.com/office/drawing/2014/main" id="{9AC48D23-C6F5-42F8-A6D5-A6A8A342EDA8}"/>
              </a:ext>
            </a:extLst>
          </p:cNvPr>
          <p:cNvPicPr>
            <a:picLocks noChangeAspect="1"/>
          </p:cNvPicPr>
          <p:nvPr userDrawn="1"/>
        </p:nvPicPr>
        <p:blipFill>
          <a:blip r:embed="rId3" cstate="print">
            <a:extLst>
              <a:ext uri="{28A0092B-C50C-407E-A947-70E740481C1C}">
                <a14:useLocalDpi xmlns:a14="http://schemas.microsoft.com/office/drawing/2010/main"/>
              </a:ext>
            </a:extLst>
          </a:blip>
          <a:stretch>
            <a:fillRect/>
          </a:stretch>
        </p:blipFill>
        <p:spPr>
          <a:xfrm>
            <a:off x="609600" y="1116732"/>
            <a:ext cx="1460605" cy="45719"/>
          </a:xfrm>
          <a:prstGeom prst="rect">
            <a:avLst/>
          </a:prstGeom>
        </p:spPr>
      </p:pic>
    </p:spTree>
    <p:extLst>
      <p:ext uri="{BB962C8B-B14F-4D97-AF65-F5344CB8AC3E}">
        <p14:creationId xmlns:p14="http://schemas.microsoft.com/office/powerpoint/2010/main" val="919338689"/>
      </p:ext>
    </p:extLst>
  </p:cSld>
  <p:clrMapOvr>
    <a:masterClrMapping/>
  </p:clrMapOvr>
</p:sldLayout>
</file>

<file path=ppt/slideLayouts/slideLayout90.xml><?xml version="1.0" encoding="utf-8"?>
<p:sldLayout xmlns:a="http://schemas.openxmlformats.org/drawingml/2006/main" xmlns:r="http://schemas.openxmlformats.org/officeDocument/2006/relationships" xmlns:p="http://schemas.openxmlformats.org/presentationml/2006/main" preserve="1" userDrawn="1">
  <p:cSld name="CONTENT left images slanted">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9AED0717-E388-A24D-9C87-0737C34DA47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975D7C7C-EDCD-AF4B-B43C-3E276DCB511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31E0B94A-1B68-A747-8E53-2664AB77313A}"/>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6AE202D7-6DF8-8243-B1AC-E2B9AABB6273}"/>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F588FE68-EFB2-2E4D-8B01-EDEE46E603C2}"/>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EFA95FEA-5382-C04A-BEBC-6995E35501C7}"/>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806BC148-9A5C-3746-A5A4-22D1476D92D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F2B960A2-ED69-BD40-BBC7-7AA1A93FDFD9}"/>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40BCA38D-B8F3-0248-B7FB-DF10716BDECC}"/>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7" name="Rectangle 16">
              <a:extLst>
                <a:ext uri="{FF2B5EF4-FFF2-40B4-BE49-F238E27FC236}">
                  <a16:creationId xmlns:a16="http://schemas.microsoft.com/office/drawing/2014/main" id="{B9C3A6F3-F8D1-A847-92EA-138A6EC57B4B}"/>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8" name="Picture 10">
            <a:extLst>
              <a:ext uri="{FF2B5EF4-FFF2-40B4-BE49-F238E27FC236}">
                <a16:creationId xmlns:a16="http://schemas.microsoft.com/office/drawing/2014/main" id="{B27C7EDA-1AFC-7641-86E5-E2227A470A3F}"/>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9" name="Picture 11">
            <a:extLst>
              <a:ext uri="{FF2B5EF4-FFF2-40B4-BE49-F238E27FC236}">
                <a16:creationId xmlns:a16="http://schemas.microsoft.com/office/drawing/2014/main" id="{B60D95F1-EAFA-CB40-BBBD-16AC9C245A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563938" y="11080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2" name="Title 1"/>
          <p:cNvSpPr>
            <a:spLocks noGrp="1"/>
          </p:cNvSpPr>
          <p:nvPr>
            <p:ph type="title"/>
          </p:nvPr>
        </p:nvSpPr>
        <p:spPr>
          <a:xfrm>
            <a:off x="3455928"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sp>
        <p:nvSpPr>
          <p:cNvPr id="13" name="Content Placeholder 9"/>
          <p:cNvSpPr>
            <a:spLocks noGrp="1"/>
          </p:cNvSpPr>
          <p:nvPr>
            <p:ph sz="quarter" idx="11"/>
          </p:nvPr>
        </p:nvSpPr>
        <p:spPr>
          <a:xfrm>
            <a:off x="3455928"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Picture Placeholder 3"/>
          <p:cNvSpPr>
            <a:spLocks noGrp="1"/>
          </p:cNvSpPr>
          <p:nvPr>
            <p:ph type="pic" sz="quarter" idx="12"/>
          </p:nvPr>
        </p:nvSpPr>
        <p:spPr>
          <a:xfrm>
            <a:off x="0" y="0"/>
            <a:ext cx="2949575" cy="4064000"/>
          </a:xfrm>
          <a:custGeom>
            <a:avLst/>
            <a:gdLst>
              <a:gd name="connsiteX0" fmla="*/ 0 w 2949575"/>
              <a:gd name="connsiteY0" fmla="*/ 0 h 4064000"/>
              <a:gd name="connsiteX1" fmla="*/ 2949575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 name="connsiteX0" fmla="*/ 0 w 2949575"/>
              <a:gd name="connsiteY0" fmla="*/ 0 h 4064000"/>
              <a:gd name="connsiteX1" fmla="*/ 2323933 w 2949575"/>
              <a:gd name="connsiteY1" fmla="*/ 0 h 4064000"/>
              <a:gd name="connsiteX2" fmla="*/ 2949575 w 2949575"/>
              <a:gd name="connsiteY2" fmla="*/ 4064000 h 4064000"/>
              <a:gd name="connsiteX3" fmla="*/ 0 w 2949575"/>
              <a:gd name="connsiteY3" fmla="*/ 4064000 h 4064000"/>
              <a:gd name="connsiteX4" fmla="*/ 0 w 2949575"/>
              <a:gd name="connsiteY4" fmla="*/ 0 h 4064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9575" h="4064000">
                <a:moveTo>
                  <a:pt x="0" y="0"/>
                </a:moveTo>
                <a:lnTo>
                  <a:pt x="2323933" y="0"/>
                </a:lnTo>
                <a:lnTo>
                  <a:pt x="2949575" y="4064000"/>
                </a:lnTo>
                <a:lnTo>
                  <a:pt x="0" y="4064000"/>
                </a:lnTo>
                <a:lnTo>
                  <a:pt x="0" y="0"/>
                </a:lnTo>
                <a:close/>
              </a:path>
            </a:pathLst>
          </a:custGeom>
        </p:spPr>
        <p:txBody>
          <a:bodyPr/>
          <a:lstStyle/>
          <a:p>
            <a:pPr lvl="0"/>
            <a:r>
              <a:rPr lang="en-US" noProof="0"/>
              <a:t>Click icon to add picture</a:t>
            </a:r>
          </a:p>
        </p:txBody>
      </p:sp>
      <p:sp>
        <p:nvSpPr>
          <p:cNvPr id="9" name="Picture Placeholder 8"/>
          <p:cNvSpPr>
            <a:spLocks noGrp="1"/>
          </p:cNvSpPr>
          <p:nvPr>
            <p:ph type="pic" sz="quarter" idx="13"/>
          </p:nvPr>
        </p:nvSpPr>
        <p:spPr>
          <a:xfrm>
            <a:off x="0" y="4111100"/>
            <a:ext cx="3458339" cy="2702450"/>
          </a:xfrm>
          <a:custGeom>
            <a:avLst/>
            <a:gdLst>
              <a:gd name="connsiteX0" fmla="*/ 0 w 2949575"/>
              <a:gd name="connsiteY0" fmla="*/ 0 h 2740025"/>
              <a:gd name="connsiteX1" fmla="*/ 2949575 w 2949575"/>
              <a:gd name="connsiteY1" fmla="*/ 0 h 2740025"/>
              <a:gd name="connsiteX2" fmla="*/ 2949575 w 2949575"/>
              <a:gd name="connsiteY2" fmla="*/ 2740025 h 2740025"/>
              <a:gd name="connsiteX3" fmla="*/ 0 w 2949575"/>
              <a:gd name="connsiteY3" fmla="*/ 2740025 h 2740025"/>
              <a:gd name="connsiteX4" fmla="*/ 0 w 2949575"/>
              <a:gd name="connsiteY4" fmla="*/ 0 h 2740025"/>
              <a:gd name="connsiteX0" fmla="*/ 0 w 3458339"/>
              <a:gd name="connsiteY0" fmla="*/ 0 h 2740025"/>
              <a:gd name="connsiteX1" fmla="*/ 2949575 w 3458339"/>
              <a:gd name="connsiteY1" fmla="*/ 0 h 2740025"/>
              <a:gd name="connsiteX2" fmla="*/ 3458339 w 3458339"/>
              <a:gd name="connsiteY2" fmla="*/ 2740025 h 2740025"/>
              <a:gd name="connsiteX3" fmla="*/ 0 w 3458339"/>
              <a:gd name="connsiteY3" fmla="*/ 2740025 h 2740025"/>
              <a:gd name="connsiteX4" fmla="*/ 0 w 3458339"/>
              <a:gd name="connsiteY4" fmla="*/ 0 h 2740025"/>
              <a:gd name="connsiteX0" fmla="*/ 0 w 3458339"/>
              <a:gd name="connsiteY0" fmla="*/ 6988 h 2747013"/>
              <a:gd name="connsiteX1" fmla="*/ 2949575 w 3458339"/>
              <a:gd name="connsiteY1" fmla="*/ 0 h 2747013"/>
              <a:gd name="connsiteX2" fmla="*/ 3458339 w 3458339"/>
              <a:gd name="connsiteY2" fmla="*/ 2747013 h 2747013"/>
              <a:gd name="connsiteX3" fmla="*/ 0 w 3458339"/>
              <a:gd name="connsiteY3" fmla="*/ 2747013 h 2747013"/>
              <a:gd name="connsiteX4" fmla="*/ 0 w 3458339"/>
              <a:gd name="connsiteY4" fmla="*/ 6988 h 2747013"/>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58339" h="2747013">
                <a:moveTo>
                  <a:pt x="0" y="6988"/>
                </a:moveTo>
                <a:lnTo>
                  <a:pt x="2949575" y="0"/>
                </a:lnTo>
                <a:lnTo>
                  <a:pt x="3458339" y="2747013"/>
                </a:lnTo>
                <a:lnTo>
                  <a:pt x="0" y="2747013"/>
                </a:lnTo>
                <a:lnTo>
                  <a:pt x="0" y="6988"/>
                </a:lnTo>
                <a:close/>
              </a:path>
            </a:pathLst>
          </a:custGeom>
        </p:spPr>
        <p:txBody>
          <a:bodyPr/>
          <a:lstStyle/>
          <a:p>
            <a:pPr lvl="0"/>
            <a:r>
              <a:rPr lang="en-US" noProof="0"/>
              <a:t>Click icon to add picture</a:t>
            </a:r>
          </a:p>
        </p:txBody>
      </p:sp>
    </p:spTree>
    <p:extLst>
      <p:ext uri="{BB962C8B-B14F-4D97-AF65-F5344CB8AC3E}">
        <p14:creationId xmlns:p14="http://schemas.microsoft.com/office/powerpoint/2010/main" val="1062389049"/>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lef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378DE12B-4CBF-994B-82AE-EA1FB2B7DE06}"/>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B57A632-FDA3-4B4C-8B50-BAE14AF84F87}"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230B2DF8-3595-5648-8E38-120E1654FF3C}"/>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E10B86EF-39E5-DD4A-A1A7-07FDFE0AA62F}"/>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D1D33737-D9A1-B54F-B705-772F87BFD2E5}"/>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71678A18-EB4A-384C-A3B2-2CCE70D73C34}"/>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FC3DF071-7A91-134A-A85E-643D0396237F}"/>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51249CE4-403D-EF49-8418-6A3C1F7F8258}"/>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ACDDADE1-C66D-324F-B0D7-F401D6B4DEE7}"/>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60C89FFE-0C00-3943-9CCF-A34C8BD99B6A}"/>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59F9847-F04C-A248-B470-F6CEE1BBA3B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92D2E8E1-DFF9-8B41-81E3-C2608E24839B}"/>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311525" y="1450975"/>
            <a:ext cx="1460500" cy="46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3195734"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p:cNvSpPr>
            <a:spLocks noGrp="1"/>
          </p:cNvSpPr>
          <p:nvPr>
            <p:ph type="title"/>
          </p:nvPr>
        </p:nvSpPr>
        <p:spPr>
          <a:xfrm>
            <a:off x="3195734"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682622"/>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85D1CC82-B7AA-9342-B9BF-E79D0B70C1B0}"/>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57592" y="703952"/>
            <a:ext cx="2697512" cy="5671448"/>
          </a:xfrm>
          <a:prstGeom prst="rect">
            <a:avLst/>
          </a:prstGeom>
        </p:spPr>
      </p:pic>
    </p:spTree>
    <p:extLst>
      <p:ext uri="{BB962C8B-B14F-4D97-AF65-F5344CB8AC3E}">
        <p14:creationId xmlns:p14="http://schemas.microsoft.com/office/powerpoint/2010/main" val="3138077332"/>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preserve="1" userDrawn="1">
  <p:cSld name="FREEFORM CONTENT with graphics on right">
    <p:spTree>
      <p:nvGrpSpPr>
        <p:cNvPr id="1" name=""/>
        <p:cNvGrpSpPr/>
        <p:nvPr/>
      </p:nvGrpSpPr>
      <p:grpSpPr>
        <a:xfrm>
          <a:off x="0" y="0"/>
          <a:ext cx="0" cy="0"/>
          <a:chOff x="0" y="0"/>
          <a:chExt cx="0" cy="0"/>
        </a:xfrm>
      </p:grpSpPr>
      <p:sp>
        <p:nvSpPr>
          <p:cNvPr id="4" name="TextBox 1">
            <a:extLst>
              <a:ext uri="{FF2B5EF4-FFF2-40B4-BE49-F238E27FC236}">
                <a16:creationId xmlns:a16="http://schemas.microsoft.com/office/drawing/2014/main" id="{2BD84074-2DAA-B64E-97C0-BD6B5538FD0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32697A5E-3BD4-604F-8028-126C42C6146C}"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5" name="Group 2">
            <a:extLst>
              <a:ext uri="{FF2B5EF4-FFF2-40B4-BE49-F238E27FC236}">
                <a16:creationId xmlns:a16="http://schemas.microsoft.com/office/drawing/2014/main" id="{47521801-130B-B24F-9B74-DF44CF76510A}"/>
              </a:ext>
            </a:extLst>
          </p:cNvPr>
          <p:cNvGrpSpPr>
            <a:grpSpLocks/>
          </p:cNvGrpSpPr>
          <p:nvPr/>
        </p:nvGrpSpPr>
        <p:grpSpPr bwMode="auto">
          <a:xfrm>
            <a:off x="0" y="6813550"/>
            <a:ext cx="12192000" cy="50800"/>
            <a:chOff x="0" y="6813551"/>
            <a:chExt cx="12192000" cy="50800"/>
          </a:xfrm>
        </p:grpSpPr>
        <p:sp>
          <p:nvSpPr>
            <p:cNvPr id="6" name="Rectangle 5">
              <a:extLst>
                <a:ext uri="{FF2B5EF4-FFF2-40B4-BE49-F238E27FC236}">
                  <a16:creationId xmlns:a16="http://schemas.microsoft.com/office/drawing/2014/main" id="{CB63729E-E97C-864B-8487-3E84C43A59D6}"/>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E7DA0A20-D8E7-5649-8C65-A9A079F7B4F8}"/>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A7237F2C-5139-FA43-A715-18BA83887B48}"/>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707BDF69-C1D4-FD48-B769-10ED41AC6B9A}"/>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402DAE2C-8209-5845-A41A-795EED20A2E1}"/>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F2589B1B-BD2E-3947-B3DA-E571D143D79B}"/>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2" name="Rectangle 11">
              <a:extLst>
                <a:ext uri="{FF2B5EF4-FFF2-40B4-BE49-F238E27FC236}">
                  <a16:creationId xmlns:a16="http://schemas.microsoft.com/office/drawing/2014/main" id="{38CC38A3-5668-D34E-8AB0-DBF3FA4405F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4" name="Picture 10">
            <a:extLst>
              <a:ext uri="{FF2B5EF4-FFF2-40B4-BE49-F238E27FC236}">
                <a16:creationId xmlns:a16="http://schemas.microsoft.com/office/drawing/2014/main" id="{8B1908BF-FC3C-8945-9403-DD85FDBA35AE}"/>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 name="Picture 11">
            <a:extLst>
              <a:ext uri="{FF2B5EF4-FFF2-40B4-BE49-F238E27FC236}">
                <a16:creationId xmlns:a16="http://schemas.microsoft.com/office/drawing/2014/main" id="{3AC944AE-3DA6-6D46-9896-8C9A5B5DC31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08038" y="1460500"/>
            <a:ext cx="1460500" cy="444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Content Placeholder 9"/>
          <p:cNvSpPr>
            <a:spLocks noGrp="1"/>
          </p:cNvSpPr>
          <p:nvPr>
            <p:ph sz="quarter" idx="11"/>
          </p:nvPr>
        </p:nvSpPr>
        <p:spPr>
          <a:xfrm>
            <a:off x="682992" y="1519491"/>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4" name="Title 1"/>
          <p:cNvSpPr>
            <a:spLocks noGrp="1"/>
          </p:cNvSpPr>
          <p:nvPr>
            <p:ph type="title"/>
          </p:nvPr>
        </p:nvSpPr>
        <p:spPr>
          <a:xfrm>
            <a:off x="682992" y="768055"/>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pic>
        <p:nvPicPr>
          <p:cNvPr id="3" name="Picture 2" descr="A picture containing text&#10;&#10;Description automatically generated">
            <a:extLst>
              <a:ext uri="{FF2B5EF4-FFF2-40B4-BE49-F238E27FC236}">
                <a16:creationId xmlns:a16="http://schemas.microsoft.com/office/drawing/2014/main" id="{7C862EEA-28BB-6E4B-9707-1FFF86A7190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9353805" y="137301"/>
            <a:ext cx="2679445" cy="5633463"/>
          </a:xfrm>
          <a:prstGeom prst="rect">
            <a:avLst/>
          </a:prstGeom>
        </p:spPr>
      </p:pic>
    </p:spTree>
    <p:extLst>
      <p:ext uri="{BB962C8B-B14F-4D97-AF65-F5344CB8AC3E}">
        <p14:creationId xmlns:p14="http://schemas.microsoft.com/office/powerpoint/2010/main" val="3749262025"/>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preserve="1" userDrawn="1">
  <p:cSld name="CONTENT pictures on right">
    <p:spTree>
      <p:nvGrpSpPr>
        <p:cNvPr id="1" name=""/>
        <p:cNvGrpSpPr/>
        <p:nvPr/>
      </p:nvGrpSpPr>
      <p:grpSpPr>
        <a:xfrm>
          <a:off x="0" y="0"/>
          <a:ext cx="0" cy="0"/>
          <a:chOff x="0" y="0"/>
          <a:chExt cx="0" cy="0"/>
        </a:xfrm>
      </p:grpSpPr>
      <p:sp>
        <p:nvSpPr>
          <p:cNvPr id="6" name="TextBox 1">
            <a:extLst>
              <a:ext uri="{FF2B5EF4-FFF2-40B4-BE49-F238E27FC236}">
                <a16:creationId xmlns:a16="http://schemas.microsoft.com/office/drawing/2014/main" id="{2A799ECC-9C25-9146-AD4B-9DD0F48D388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03F2B6CA-1276-1047-9AA8-00148647CFF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7" name="Group 2">
            <a:extLst>
              <a:ext uri="{FF2B5EF4-FFF2-40B4-BE49-F238E27FC236}">
                <a16:creationId xmlns:a16="http://schemas.microsoft.com/office/drawing/2014/main" id="{E5531CC3-CC6E-1843-B82E-9AEC564D71F1}"/>
              </a:ext>
            </a:extLst>
          </p:cNvPr>
          <p:cNvGrpSpPr>
            <a:grpSpLocks/>
          </p:cNvGrpSpPr>
          <p:nvPr/>
        </p:nvGrpSpPr>
        <p:grpSpPr bwMode="auto">
          <a:xfrm>
            <a:off x="0" y="6813550"/>
            <a:ext cx="12192000" cy="50800"/>
            <a:chOff x="0" y="6813551"/>
            <a:chExt cx="12192000" cy="50800"/>
          </a:xfrm>
        </p:grpSpPr>
        <p:sp>
          <p:nvSpPr>
            <p:cNvPr id="8" name="Rectangle 7">
              <a:extLst>
                <a:ext uri="{FF2B5EF4-FFF2-40B4-BE49-F238E27FC236}">
                  <a16:creationId xmlns:a16="http://schemas.microsoft.com/office/drawing/2014/main" id="{C6E775DC-D560-C348-8BA0-0DD9CCE0553A}"/>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9AC00026-2EF9-CD48-8AC1-5BCFF3D776CE}"/>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1" name="Rectangle 10">
              <a:extLst>
                <a:ext uri="{FF2B5EF4-FFF2-40B4-BE49-F238E27FC236}">
                  <a16:creationId xmlns:a16="http://schemas.microsoft.com/office/drawing/2014/main" id="{58AB4B9E-72D8-CE40-836E-2062E356E0BA}"/>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3" name="Rectangle 12">
              <a:extLst>
                <a:ext uri="{FF2B5EF4-FFF2-40B4-BE49-F238E27FC236}">
                  <a16:creationId xmlns:a16="http://schemas.microsoft.com/office/drawing/2014/main" id="{D666A9B4-D7F0-1047-8242-B36B9D41D920}"/>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4" name="Rectangle 13">
              <a:extLst>
                <a:ext uri="{FF2B5EF4-FFF2-40B4-BE49-F238E27FC236}">
                  <a16:creationId xmlns:a16="http://schemas.microsoft.com/office/drawing/2014/main" id="{79076A48-E503-3146-8777-D1FD43FBCDD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5" name="Rectangle 14">
              <a:extLst>
                <a:ext uri="{FF2B5EF4-FFF2-40B4-BE49-F238E27FC236}">
                  <a16:creationId xmlns:a16="http://schemas.microsoft.com/office/drawing/2014/main" id="{E366B05F-F902-894D-A53B-C2A45B57715A}"/>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6" name="Rectangle 15">
              <a:extLst>
                <a:ext uri="{FF2B5EF4-FFF2-40B4-BE49-F238E27FC236}">
                  <a16:creationId xmlns:a16="http://schemas.microsoft.com/office/drawing/2014/main" id="{DBBDB311-E09B-9C46-8413-2A2AF94A4409}"/>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7" name="Picture 10">
            <a:extLst>
              <a:ext uri="{FF2B5EF4-FFF2-40B4-BE49-F238E27FC236}">
                <a16:creationId xmlns:a16="http://schemas.microsoft.com/office/drawing/2014/main" id="{C73892EC-ECFE-E64C-9F0E-E3D58BDACFC3}"/>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a:extLst>
              <a:ext uri="{FF2B5EF4-FFF2-40B4-BE49-F238E27FC236}">
                <a16:creationId xmlns:a16="http://schemas.microsoft.com/office/drawing/2014/main" id="{7E435D17-FBA8-6847-9179-E46B6896A098}"/>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09600" y="1116013"/>
            <a:ext cx="1460500" cy="460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Content Placeholder 9"/>
          <p:cNvSpPr>
            <a:spLocks noGrp="1"/>
          </p:cNvSpPr>
          <p:nvPr>
            <p:ph sz="quarter" idx="10"/>
          </p:nvPr>
        </p:nvSpPr>
        <p:spPr>
          <a:xfrm>
            <a:off x="609600" y="1342716"/>
            <a:ext cx="8102600" cy="4572000"/>
          </a:xfrm>
          <a:prstGeom prst="rect">
            <a:avLst/>
          </a:prstGeom>
        </p:spPr>
        <p:txBody>
          <a:bodyPr/>
          <a:lstStyle>
            <a:lvl1pPr marL="0" indent="0">
              <a:lnSpc>
                <a:spcPct val="100000"/>
              </a:lnSpc>
              <a:spcBef>
                <a:spcPts val="0"/>
              </a:spcBef>
              <a:spcAft>
                <a:spcPts val="0"/>
              </a:spcAft>
              <a:buNone/>
              <a:defRPr sz="3000"/>
            </a:lvl1pPr>
            <a:lvl2pPr marL="742960" indent="-285753">
              <a:lnSpc>
                <a:spcPct val="100000"/>
              </a:lnSpc>
              <a:spcBef>
                <a:spcPts val="0"/>
              </a:spcBef>
              <a:spcAft>
                <a:spcPts val="0"/>
              </a:spcAft>
              <a:buClr>
                <a:srgbClr val="682622"/>
              </a:buClr>
              <a:buFont typeface="Arial" panose="020B0604020202020204" pitchFamily="34" charset="0"/>
              <a:buChar char="•"/>
              <a:defRPr sz="2600"/>
            </a:lvl2pPr>
            <a:lvl3pPr marL="1143014" indent="-228603">
              <a:lnSpc>
                <a:spcPct val="100000"/>
              </a:lnSpc>
              <a:spcBef>
                <a:spcPts val="0"/>
              </a:spcBef>
              <a:spcAft>
                <a:spcPts val="0"/>
              </a:spcAft>
              <a:buClr>
                <a:srgbClr val="682622"/>
              </a:buClr>
              <a:buFont typeface="Courier New" panose="02070309020205020404" pitchFamily="49" charset="0"/>
              <a:buChar char="o"/>
              <a:defRPr sz="2200"/>
            </a:lvl3pPr>
            <a:lvl4pPr>
              <a:lnSpc>
                <a:spcPct val="100000"/>
              </a:lnSpc>
              <a:spcBef>
                <a:spcPts val="0"/>
              </a:spcBef>
              <a:spcAft>
                <a:spcPts val="0"/>
              </a:spcAft>
              <a:buClr>
                <a:srgbClr val="682622"/>
              </a:buClr>
              <a:defRPr/>
            </a:lvl4pPr>
            <a:lvl5pPr>
              <a:lnSpc>
                <a:spcPct val="100000"/>
              </a:lnSpc>
              <a:spcBef>
                <a:spcPts val="0"/>
              </a:spcBef>
              <a:spcAft>
                <a:spcPts val="0"/>
              </a:spcAft>
              <a:buClr>
                <a:srgbClr val="682622"/>
              </a:buClr>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3" name="Picture Placeholder 2"/>
          <p:cNvSpPr>
            <a:spLocks noGrp="1"/>
          </p:cNvSpPr>
          <p:nvPr>
            <p:ph type="pic" sz="quarter" idx="11"/>
          </p:nvPr>
        </p:nvSpPr>
        <p:spPr>
          <a:xfrm>
            <a:off x="9245600" y="6350"/>
            <a:ext cx="2946400" cy="4443731"/>
          </a:xfrm>
          <a:prstGeom prst="rect">
            <a:avLst/>
          </a:prstGeom>
        </p:spPr>
        <p:txBody>
          <a:bodyPr/>
          <a:lstStyle/>
          <a:p>
            <a:pPr lvl="0"/>
            <a:r>
              <a:rPr lang="en-US" noProof="0"/>
              <a:t>Click icon to add picture</a:t>
            </a:r>
          </a:p>
        </p:txBody>
      </p:sp>
      <p:sp>
        <p:nvSpPr>
          <p:cNvPr id="12" name="Picture Placeholder 11"/>
          <p:cNvSpPr>
            <a:spLocks noGrp="1"/>
          </p:cNvSpPr>
          <p:nvPr>
            <p:ph type="pic" sz="quarter" idx="12"/>
          </p:nvPr>
        </p:nvSpPr>
        <p:spPr>
          <a:xfrm>
            <a:off x="9245600" y="4515995"/>
            <a:ext cx="2946400" cy="2297555"/>
          </a:xfrm>
          <a:prstGeom prst="rect">
            <a:avLst/>
          </a:prstGeom>
        </p:spPr>
        <p:txBody>
          <a:bodyPr/>
          <a:lstStyle/>
          <a:p>
            <a:pPr lvl="0"/>
            <a:r>
              <a:rPr lang="en-US" noProof="0"/>
              <a:t>Click icon to add picture</a:t>
            </a:r>
          </a:p>
        </p:txBody>
      </p:sp>
      <p:sp>
        <p:nvSpPr>
          <p:cNvPr id="22" name="Title 1"/>
          <p:cNvSpPr>
            <a:spLocks noGrp="1"/>
          </p:cNvSpPr>
          <p:nvPr>
            <p:ph type="title"/>
          </p:nvPr>
        </p:nvSpPr>
        <p:spPr>
          <a:xfrm>
            <a:off x="599965" y="427831"/>
            <a:ext cx="8102600" cy="677955"/>
          </a:xfrm>
          <a:prstGeom prst="rect">
            <a:avLst/>
          </a:prstGeom>
        </p:spPr>
        <p:txBody>
          <a:bodyPr/>
          <a:lstStyle>
            <a:lvl1pPr marL="0" marR="0" indent="0" algn="l" defTabSz="914411" rtl="0" eaLnBrk="1" fontAlgn="base" latinLnBrk="0" hangingPunct="1">
              <a:lnSpc>
                <a:spcPct val="100000"/>
              </a:lnSpc>
              <a:spcBef>
                <a:spcPct val="0"/>
              </a:spcBef>
              <a:spcAft>
                <a:spcPct val="0"/>
              </a:spcAft>
              <a:tabLst/>
              <a:defRPr sz="3600">
                <a:solidFill>
                  <a:srgbClr val="712C3D"/>
                </a:solidFill>
              </a:defRPr>
            </a:lvl1pPr>
          </a:lstStyle>
          <a:p>
            <a:pPr lvl="0"/>
            <a:r>
              <a:rPr lang="en-US" noProof="0"/>
              <a:t>Click to edit Master title style</a:t>
            </a:r>
          </a:p>
        </p:txBody>
      </p:sp>
    </p:spTree>
    <p:extLst>
      <p:ext uri="{BB962C8B-B14F-4D97-AF65-F5344CB8AC3E}">
        <p14:creationId xmlns:p14="http://schemas.microsoft.com/office/powerpoint/2010/main" val="3669424041"/>
      </p:ext>
    </p:extLst>
  </p:cSld>
  <p:clrMapOvr>
    <a:masterClrMapping/>
  </p:clrMapOvr>
</p:sldLayout>
</file>

<file path=ppt/slideLayouts/slideLayout94.xml><?xml version="1.0" encoding="utf-8"?>
<p:sldLayout xmlns:a="http://schemas.openxmlformats.org/drawingml/2006/main" xmlns:r="http://schemas.openxmlformats.org/officeDocument/2006/relationships" xmlns:p="http://schemas.openxmlformats.org/presentationml/2006/main" preserve="1" userDrawn="1">
  <p:cSld name="FREEFORM with color line at bottom">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801E01E3-DA2F-F84F-B28E-CEC6442C5F54}"/>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7B3DA183-37CA-BF44-8637-45CBBA3DC114}"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grpSp>
        <p:nvGrpSpPr>
          <p:cNvPr id="3" name="Group 2">
            <a:extLst>
              <a:ext uri="{FF2B5EF4-FFF2-40B4-BE49-F238E27FC236}">
                <a16:creationId xmlns:a16="http://schemas.microsoft.com/office/drawing/2014/main" id="{8C33C2A3-7CBD-9240-B355-C689A2AD8416}"/>
              </a:ext>
            </a:extLst>
          </p:cNvPr>
          <p:cNvGrpSpPr>
            <a:grpSpLocks/>
          </p:cNvGrpSpPr>
          <p:nvPr/>
        </p:nvGrpSpPr>
        <p:grpSpPr bwMode="auto">
          <a:xfrm>
            <a:off x="0" y="6813550"/>
            <a:ext cx="12192000" cy="50800"/>
            <a:chOff x="0" y="6813551"/>
            <a:chExt cx="12192000" cy="50800"/>
          </a:xfrm>
        </p:grpSpPr>
        <p:sp>
          <p:nvSpPr>
            <p:cNvPr id="4" name="Rectangle 3">
              <a:extLst>
                <a:ext uri="{FF2B5EF4-FFF2-40B4-BE49-F238E27FC236}">
                  <a16:creationId xmlns:a16="http://schemas.microsoft.com/office/drawing/2014/main" id="{6E4DD567-14E9-9747-86F7-8B1314CCA655}"/>
                </a:ext>
              </a:extLst>
            </p:cNvPr>
            <p:cNvSpPr/>
            <p:nvPr/>
          </p:nvSpPr>
          <p:spPr>
            <a:xfrm rot="5400000">
              <a:off x="9545638" y="5954713"/>
              <a:ext cx="50800" cy="1768475"/>
            </a:xfrm>
            <a:prstGeom prst="rect">
              <a:avLst/>
            </a:prstGeom>
            <a:solidFill>
              <a:srgbClr val="C34628"/>
            </a:solidFill>
            <a:ln>
              <a:noFill/>
            </a:ln>
            <a:effectLst/>
          </p:spPr>
          <p:style>
            <a:lnRef idx="3">
              <a:schemeClr val="lt1"/>
            </a:lnRef>
            <a:fillRef idx="1">
              <a:schemeClr val="accent2"/>
            </a:fillRef>
            <a:effectRef idx="1">
              <a:schemeClr val="accent2"/>
            </a:effectRef>
            <a:fontRef idx="minor">
              <a:schemeClr val="lt1"/>
            </a:fontRef>
          </p:style>
          <p:txBody>
            <a:bodyPr anchor="ctr"/>
            <a:lstStyle/>
            <a:p>
              <a:pPr algn="ctr" eaLnBrk="1" hangingPunct="1">
                <a:defRPr/>
              </a:pPr>
              <a:endParaRPr lang="en-US"/>
            </a:p>
          </p:txBody>
        </p:sp>
        <p:sp>
          <p:nvSpPr>
            <p:cNvPr id="5" name="Rectangle 4">
              <a:extLst>
                <a:ext uri="{FF2B5EF4-FFF2-40B4-BE49-F238E27FC236}">
                  <a16:creationId xmlns:a16="http://schemas.microsoft.com/office/drawing/2014/main" id="{9FBA9970-245A-FC41-A9E9-6D32C80E8984}"/>
                </a:ext>
              </a:extLst>
            </p:cNvPr>
            <p:cNvSpPr/>
            <p:nvPr/>
          </p:nvSpPr>
          <p:spPr>
            <a:xfrm rot="5400000">
              <a:off x="11282363" y="5954713"/>
              <a:ext cx="50800" cy="1768475"/>
            </a:xfrm>
            <a:prstGeom prst="rect">
              <a:avLst/>
            </a:prstGeom>
            <a:solidFill>
              <a:srgbClr val="712C3D"/>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6" name="Rectangle 5">
              <a:extLst>
                <a:ext uri="{FF2B5EF4-FFF2-40B4-BE49-F238E27FC236}">
                  <a16:creationId xmlns:a16="http://schemas.microsoft.com/office/drawing/2014/main" id="{6E42D156-9061-0346-B096-73F642F8016D}"/>
                </a:ext>
              </a:extLst>
            </p:cNvPr>
            <p:cNvSpPr/>
            <p:nvPr/>
          </p:nvSpPr>
          <p:spPr>
            <a:xfrm rot="5400000">
              <a:off x="7807326" y="5954713"/>
              <a:ext cx="50800" cy="1768475"/>
            </a:xfrm>
            <a:prstGeom prst="rect">
              <a:avLst/>
            </a:prstGeom>
            <a:solidFill>
              <a:srgbClr val="FF9E1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7" name="Rectangle 6">
              <a:extLst>
                <a:ext uri="{FF2B5EF4-FFF2-40B4-BE49-F238E27FC236}">
                  <a16:creationId xmlns:a16="http://schemas.microsoft.com/office/drawing/2014/main" id="{5E90A061-5C63-6943-A8C7-890687DEADC8}"/>
                </a:ext>
              </a:extLst>
            </p:cNvPr>
            <p:cNvSpPr/>
            <p:nvPr/>
          </p:nvSpPr>
          <p:spPr>
            <a:xfrm rot="5400000">
              <a:off x="6070601" y="5954713"/>
              <a:ext cx="50800" cy="1768475"/>
            </a:xfrm>
            <a:prstGeom prst="rect">
              <a:avLst/>
            </a:prstGeom>
            <a:solidFill>
              <a:srgbClr val="404E65"/>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8" name="Rectangle 7">
              <a:extLst>
                <a:ext uri="{FF2B5EF4-FFF2-40B4-BE49-F238E27FC236}">
                  <a16:creationId xmlns:a16="http://schemas.microsoft.com/office/drawing/2014/main" id="{4B98C101-62C4-5A44-83D3-59E8FF8A34BA}"/>
                </a:ext>
              </a:extLst>
            </p:cNvPr>
            <p:cNvSpPr/>
            <p:nvPr/>
          </p:nvSpPr>
          <p:spPr>
            <a:xfrm rot="5400000">
              <a:off x="4333876" y="5954713"/>
              <a:ext cx="50800" cy="1768475"/>
            </a:xfrm>
            <a:prstGeom prst="rect">
              <a:avLst/>
            </a:prstGeom>
            <a:solidFill>
              <a:srgbClr val="7C98AB"/>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9" name="Rectangle 8">
              <a:extLst>
                <a:ext uri="{FF2B5EF4-FFF2-40B4-BE49-F238E27FC236}">
                  <a16:creationId xmlns:a16="http://schemas.microsoft.com/office/drawing/2014/main" id="{11F2EF99-67C2-FC47-9CC2-5CB1CE880B84}"/>
                </a:ext>
              </a:extLst>
            </p:cNvPr>
            <p:cNvSpPr/>
            <p:nvPr/>
          </p:nvSpPr>
          <p:spPr>
            <a:xfrm rot="5400000">
              <a:off x="2596357" y="5953919"/>
              <a:ext cx="50800" cy="1770063"/>
            </a:xfrm>
            <a:prstGeom prst="rect">
              <a:avLst/>
            </a:prstGeom>
            <a:solidFill>
              <a:srgbClr val="53593E"/>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sp>
          <p:nvSpPr>
            <p:cNvPr id="10" name="Rectangle 9">
              <a:extLst>
                <a:ext uri="{FF2B5EF4-FFF2-40B4-BE49-F238E27FC236}">
                  <a16:creationId xmlns:a16="http://schemas.microsoft.com/office/drawing/2014/main" id="{0F848E36-C604-F644-A2CA-513C2E15212E}"/>
                </a:ext>
              </a:extLst>
            </p:cNvPr>
            <p:cNvSpPr/>
            <p:nvPr/>
          </p:nvSpPr>
          <p:spPr>
            <a:xfrm rot="5400000">
              <a:off x="858838" y="5954713"/>
              <a:ext cx="50800" cy="1768475"/>
            </a:xfrm>
            <a:prstGeom prst="rect">
              <a:avLst/>
            </a:prstGeom>
            <a:solidFill>
              <a:srgbClr val="A3A467"/>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hangingPunct="1">
                <a:defRPr/>
              </a:pPr>
              <a:endParaRPr lang="en-US"/>
            </a:p>
          </p:txBody>
        </p:sp>
      </p:grpSp>
      <p:pic>
        <p:nvPicPr>
          <p:cNvPr id="11" name="Picture 10">
            <a:extLst>
              <a:ext uri="{FF2B5EF4-FFF2-40B4-BE49-F238E27FC236}">
                <a16:creationId xmlns:a16="http://schemas.microsoft.com/office/drawing/2014/main" id="{A3FFBDF1-8AB4-3E4D-8DFD-F7244FD3A96B}"/>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848517837"/>
      </p:ext>
    </p:extLst>
  </p:cSld>
  <p:clrMapOvr>
    <a:masterClrMapping/>
  </p:clrMapOvr>
</p:sldLayout>
</file>

<file path=ppt/slideLayouts/slideLayout95.xml><?xml version="1.0" encoding="utf-8"?>
<p:sldLayout xmlns:a="http://schemas.openxmlformats.org/drawingml/2006/main" xmlns:r="http://schemas.openxmlformats.org/officeDocument/2006/relationships" xmlns:p="http://schemas.openxmlformats.org/presentationml/2006/main" preserve="1" userDrawn="1">
  <p:cSld name="FREEFORM layout logo on righ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098E1ED0-3FF6-A64D-BC40-D8206D83AEDC}"/>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431F65F4-0E3D-0546-8139-6B6AC2549528}"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10B3B51D-58A8-8242-BA9C-178E951334EA}"/>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73057241"/>
      </p:ext>
    </p:extLst>
  </p:cSld>
  <p:clrMapOvr>
    <a:masterClrMapping/>
  </p:clrMapOvr>
</p:sldLayout>
</file>

<file path=ppt/slideLayouts/slideLayout96.xml><?xml version="1.0" encoding="utf-8"?>
<p:sldLayout xmlns:a="http://schemas.openxmlformats.org/drawingml/2006/main" xmlns:r="http://schemas.openxmlformats.org/officeDocument/2006/relationships" xmlns:p="http://schemas.openxmlformats.org/presentationml/2006/main" preserve="1" userDrawn="1">
  <p:cSld name="FREEFORM layout logo on left">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24A34211-2653-3A4F-BEB3-59B9B7148638}"/>
              </a:ext>
            </a:extLst>
          </p:cNvPr>
          <p:cNvSpPr txBox="1">
            <a:spLocks noChangeArrowheads="1"/>
          </p:cNvSpPr>
          <p:nvPr/>
        </p:nvSpPr>
        <p:spPr bwMode="auto">
          <a:xfrm>
            <a:off x="11391900" y="125413"/>
            <a:ext cx="641350"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MS PGothic" panose="020B0600070205080204" pitchFamily="34" charset="-128"/>
              </a:defRPr>
            </a:lvl1pPr>
            <a:lvl2pPr marL="742950" indent="-285750">
              <a:defRPr>
                <a:solidFill>
                  <a:schemeClr val="tx1"/>
                </a:solidFill>
                <a:latin typeface="Arial" panose="020B0604020202020204" pitchFamily="34" charset="0"/>
                <a:ea typeface="MS PGothic" panose="020B0600070205080204" pitchFamily="34" charset="-128"/>
              </a:defRPr>
            </a:lvl2pPr>
            <a:lvl3pPr marL="1143000" indent="-228600">
              <a:defRPr>
                <a:solidFill>
                  <a:schemeClr val="tx1"/>
                </a:solidFill>
                <a:latin typeface="Arial" panose="020B0604020202020204" pitchFamily="34" charset="0"/>
                <a:ea typeface="MS PGothic" panose="020B0600070205080204" pitchFamily="34" charset="-128"/>
              </a:defRPr>
            </a:lvl3pPr>
            <a:lvl4pPr marL="1600200" indent="-228600">
              <a:defRPr>
                <a:solidFill>
                  <a:schemeClr val="tx1"/>
                </a:solidFill>
                <a:latin typeface="Arial" panose="020B0604020202020204" pitchFamily="34" charset="0"/>
                <a:ea typeface="MS PGothic" panose="020B0600070205080204" pitchFamily="34" charset="-128"/>
              </a:defRPr>
            </a:lvl4pPr>
            <a:lvl5pPr marL="2057400" indent="-228600">
              <a:defRPr>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MS PGothic" panose="020B0600070205080204" pitchFamily="34" charset="-128"/>
              </a:defRPr>
            </a:lvl9pPr>
          </a:lstStyle>
          <a:p>
            <a:pPr algn="r" eaLnBrk="1" hangingPunct="1"/>
            <a:fld id="{E1E722F4-5A2C-8646-A701-E423F44131BB}" type="slidenum">
              <a:rPr lang="en-GB" altLang="en-KE" sz="1200">
                <a:solidFill>
                  <a:srgbClr val="762123"/>
                </a:solidFill>
                <a:latin typeface="Calibri" panose="020F0502020204030204" pitchFamily="34" charset="0"/>
                <a:cs typeface="Calibri" panose="020F0502020204030204" pitchFamily="34" charset="0"/>
              </a:rPr>
              <a:pPr algn="r" eaLnBrk="1" hangingPunct="1"/>
              <a:t>‹#›</a:t>
            </a:fld>
            <a:endParaRPr lang="en-GB" altLang="en-KE" sz="1200">
              <a:solidFill>
                <a:srgbClr val="762123"/>
              </a:solidFill>
              <a:latin typeface="Calibri" panose="020F0502020204030204" pitchFamily="34" charset="0"/>
              <a:cs typeface="Calibri" panose="020F0502020204030204" pitchFamily="34" charset="0"/>
            </a:endParaRPr>
          </a:p>
        </p:txBody>
      </p:sp>
      <p:pic>
        <p:nvPicPr>
          <p:cNvPr id="3" name="Picture 2">
            <a:extLst>
              <a:ext uri="{FF2B5EF4-FFF2-40B4-BE49-F238E27FC236}">
                <a16:creationId xmlns:a16="http://schemas.microsoft.com/office/drawing/2014/main" id="{068E215A-560C-BA4A-9508-913D464E46E1}"/>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7975" y="6105525"/>
            <a:ext cx="1160463"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6774197"/>
      </p:ext>
    </p:extLst>
  </p:cSld>
  <p:clrMapOvr>
    <a:masterClrMapping/>
  </p:clrMapOvr>
</p:sldLayout>
</file>

<file path=ppt/slideLayouts/slideLayout97.xml><?xml version="1.0" encoding="utf-8"?>
<p:sldLayout xmlns:a="http://schemas.openxmlformats.org/drawingml/2006/main" xmlns:r="http://schemas.openxmlformats.org/officeDocument/2006/relationships" xmlns:p="http://schemas.openxmlformats.org/presentationml/2006/main" preserve="1" userDrawn="1">
  <p:cSld name="END PAGE">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AAE99088-1C21-7A49-9186-E6FBC87C6947}"/>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00050" y="5186363"/>
            <a:ext cx="11377613" cy="15414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Picture Placeholder 4"/>
          <p:cNvSpPr>
            <a:spLocks noGrp="1"/>
          </p:cNvSpPr>
          <p:nvPr>
            <p:ph type="pic" sz="quarter" idx="10"/>
          </p:nvPr>
        </p:nvSpPr>
        <p:spPr>
          <a:xfrm>
            <a:off x="400595" y="322325"/>
            <a:ext cx="11376551" cy="4782551"/>
          </a:xfrm>
          <a:prstGeom prst="rect">
            <a:avLst/>
          </a:prstGeom>
        </p:spPr>
        <p:txBody>
          <a:bodyPr/>
          <a:lstStyle/>
          <a:p>
            <a:pPr lvl="0"/>
            <a:r>
              <a:rPr lang="en-US" noProof="0"/>
              <a:t>Click icon to add picture</a:t>
            </a:r>
          </a:p>
        </p:txBody>
      </p:sp>
    </p:spTree>
    <p:extLst>
      <p:ext uri="{BB962C8B-B14F-4D97-AF65-F5344CB8AC3E}">
        <p14:creationId xmlns:p14="http://schemas.microsoft.com/office/powerpoint/2010/main" val="651621311"/>
      </p:ext>
    </p:extLst>
  </p:cSld>
  <p:clrMapOvr>
    <a:masterClrMapping/>
  </p:clrMapOvr>
</p:sldLayout>
</file>

<file path=ppt/slideLayouts/slideLayout98.xml><?xml version="1.0" encoding="utf-8"?>
<p:sldLayout xmlns:a="http://schemas.openxmlformats.org/drawingml/2006/main" xmlns:r="http://schemas.openxmlformats.org/officeDocument/2006/relationships" xmlns:p="http://schemas.openxmlformats.org/presentationml/2006/main" preserve="1" userDrawn="1">
  <p:cSld name="FREEFORM">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0083554"/>
      </p:ext>
    </p:extLst>
  </p:cSld>
  <p:clrMapOvr>
    <a:masterClrMapping/>
  </p:clrMapOvr>
</p:sldLayout>
</file>

<file path=ppt/slideLayouts/slideLayout99.xml><?xml version="1.0" encoding="utf-8"?>
<p:sldLayout xmlns:a="http://schemas.openxmlformats.org/drawingml/2006/main" xmlns:r="http://schemas.openxmlformats.org/officeDocument/2006/relationships" xmlns:p="http://schemas.openxmlformats.org/presentationml/2006/main" preserve="1" userDrawn="1">
  <p:cSld name="2_content">
    <p:spTree>
      <p:nvGrpSpPr>
        <p:cNvPr id="1" name=""/>
        <p:cNvGrpSpPr/>
        <p:nvPr/>
      </p:nvGrpSpPr>
      <p:grpSpPr>
        <a:xfrm>
          <a:off x="0" y="0"/>
          <a:ext cx="0" cy="0"/>
          <a:chOff x="0" y="0"/>
          <a:chExt cx="0" cy="0"/>
        </a:xfrm>
      </p:grpSpPr>
      <p:pic>
        <p:nvPicPr>
          <p:cNvPr id="3" name="Picture 1">
            <a:extLst>
              <a:ext uri="{FF2B5EF4-FFF2-40B4-BE49-F238E27FC236}">
                <a16:creationId xmlns:a16="http://schemas.microsoft.com/office/drawing/2014/main" id="{F3396E7A-5B48-1A45-96DD-EF1264B7F5C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17500" y="1717675"/>
            <a:ext cx="12888913" cy="29956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 name="Picture 2">
            <a:extLst>
              <a:ext uri="{FF2B5EF4-FFF2-40B4-BE49-F238E27FC236}">
                <a16:creationId xmlns:a16="http://schemas.microsoft.com/office/drawing/2014/main" id="{65039200-6EAB-1B4A-A969-C543EB3024F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0793413" y="6105525"/>
            <a:ext cx="1160462" cy="539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Text Placeholder 6"/>
          <p:cNvSpPr>
            <a:spLocks noGrp="1"/>
          </p:cNvSpPr>
          <p:nvPr>
            <p:ph type="body" sz="quarter" idx="10"/>
          </p:nvPr>
        </p:nvSpPr>
        <p:spPr>
          <a:xfrm>
            <a:off x="1213784" y="2911254"/>
            <a:ext cx="9826090" cy="609600"/>
          </a:xfrm>
          <a:prstGeom prst="rect">
            <a:avLst/>
          </a:prstGeom>
        </p:spPr>
        <p:txBody>
          <a:bodyPr>
            <a:normAutofit/>
          </a:bodyPr>
          <a:lstStyle>
            <a:lvl1pPr marL="0" indent="0" algn="ctr">
              <a:buNone/>
              <a:defRPr sz="3600" b="0" i="0">
                <a:solidFill>
                  <a:schemeClr val="bg1"/>
                </a:solidFill>
                <a:latin typeface="Calibri Light" panose="020F0302020204030204" pitchFamily="34" charset="0"/>
                <a:cs typeface="Calibri Light" panose="020F0302020204030204" pitchFamily="34" charset="0"/>
              </a:defRPr>
            </a:lvl1pPr>
          </a:lstStyle>
          <a:p>
            <a:pPr lvl="0"/>
            <a:r>
              <a:rPr lang="en-US"/>
              <a:t>Click to edit Master text styles</a:t>
            </a:r>
          </a:p>
        </p:txBody>
      </p:sp>
    </p:spTree>
    <p:extLst>
      <p:ext uri="{BB962C8B-B14F-4D97-AF65-F5344CB8AC3E}">
        <p14:creationId xmlns:p14="http://schemas.microsoft.com/office/powerpoint/2010/main" val="127745458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69.xml"/><Relationship Id="rId13" Type="http://schemas.openxmlformats.org/officeDocument/2006/relationships/slideLayout" Target="../slideLayouts/slideLayout174.xml"/><Relationship Id="rId18" Type="http://schemas.openxmlformats.org/officeDocument/2006/relationships/slideLayout" Target="../slideLayouts/slideLayout179.xml"/><Relationship Id="rId3" Type="http://schemas.openxmlformats.org/officeDocument/2006/relationships/slideLayout" Target="../slideLayouts/slideLayout164.xml"/><Relationship Id="rId21" Type="http://schemas.openxmlformats.org/officeDocument/2006/relationships/theme" Target="../theme/theme10.xml"/><Relationship Id="rId7" Type="http://schemas.openxmlformats.org/officeDocument/2006/relationships/slideLayout" Target="../slideLayouts/slideLayout168.xml"/><Relationship Id="rId12" Type="http://schemas.openxmlformats.org/officeDocument/2006/relationships/slideLayout" Target="../slideLayouts/slideLayout173.xml"/><Relationship Id="rId17" Type="http://schemas.openxmlformats.org/officeDocument/2006/relationships/slideLayout" Target="../slideLayouts/slideLayout178.xml"/><Relationship Id="rId2" Type="http://schemas.openxmlformats.org/officeDocument/2006/relationships/slideLayout" Target="../slideLayouts/slideLayout163.xml"/><Relationship Id="rId16" Type="http://schemas.openxmlformats.org/officeDocument/2006/relationships/slideLayout" Target="../slideLayouts/slideLayout177.xml"/><Relationship Id="rId20" Type="http://schemas.openxmlformats.org/officeDocument/2006/relationships/slideLayout" Target="../slideLayouts/slideLayout181.xml"/><Relationship Id="rId1" Type="http://schemas.openxmlformats.org/officeDocument/2006/relationships/slideLayout" Target="../slideLayouts/slideLayout162.xml"/><Relationship Id="rId6" Type="http://schemas.openxmlformats.org/officeDocument/2006/relationships/slideLayout" Target="../slideLayouts/slideLayout167.xml"/><Relationship Id="rId11" Type="http://schemas.openxmlformats.org/officeDocument/2006/relationships/slideLayout" Target="../slideLayouts/slideLayout172.xml"/><Relationship Id="rId5" Type="http://schemas.openxmlformats.org/officeDocument/2006/relationships/slideLayout" Target="../slideLayouts/slideLayout166.xml"/><Relationship Id="rId15" Type="http://schemas.openxmlformats.org/officeDocument/2006/relationships/slideLayout" Target="../slideLayouts/slideLayout176.xml"/><Relationship Id="rId10" Type="http://schemas.openxmlformats.org/officeDocument/2006/relationships/slideLayout" Target="../slideLayouts/slideLayout171.xml"/><Relationship Id="rId19" Type="http://schemas.openxmlformats.org/officeDocument/2006/relationships/slideLayout" Target="../slideLayouts/slideLayout180.xml"/><Relationship Id="rId4" Type="http://schemas.openxmlformats.org/officeDocument/2006/relationships/slideLayout" Target="../slideLayouts/slideLayout165.xml"/><Relationship Id="rId9" Type="http://schemas.openxmlformats.org/officeDocument/2006/relationships/slideLayout" Target="../slideLayouts/slideLayout170.xml"/><Relationship Id="rId14" Type="http://schemas.openxmlformats.org/officeDocument/2006/relationships/slideLayout" Target="../slideLayouts/slideLayout175.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8.xml"/><Relationship Id="rId13" Type="http://schemas.openxmlformats.org/officeDocument/2006/relationships/slideLayout" Target="../slideLayouts/slideLayout33.xml"/><Relationship Id="rId18" Type="http://schemas.openxmlformats.org/officeDocument/2006/relationships/slideLayout" Target="../slideLayouts/slideLayout38.xml"/><Relationship Id="rId3" Type="http://schemas.openxmlformats.org/officeDocument/2006/relationships/slideLayout" Target="../slideLayouts/slideLayout23.xml"/><Relationship Id="rId21" Type="http://schemas.openxmlformats.org/officeDocument/2006/relationships/theme" Target="../theme/theme2.xml"/><Relationship Id="rId7" Type="http://schemas.openxmlformats.org/officeDocument/2006/relationships/slideLayout" Target="../slideLayouts/slideLayout27.xml"/><Relationship Id="rId12" Type="http://schemas.openxmlformats.org/officeDocument/2006/relationships/slideLayout" Target="../slideLayouts/slideLayout32.xml"/><Relationship Id="rId17" Type="http://schemas.openxmlformats.org/officeDocument/2006/relationships/slideLayout" Target="../slideLayouts/slideLayout37.xml"/><Relationship Id="rId2" Type="http://schemas.openxmlformats.org/officeDocument/2006/relationships/slideLayout" Target="../slideLayouts/slideLayout22.xml"/><Relationship Id="rId16" Type="http://schemas.openxmlformats.org/officeDocument/2006/relationships/slideLayout" Target="../slideLayouts/slideLayout36.xml"/><Relationship Id="rId20" Type="http://schemas.openxmlformats.org/officeDocument/2006/relationships/slideLayout" Target="../slideLayouts/slideLayout40.xml"/><Relationship Id="rId1" Type="http://schemas.openxmlformats.org/officeDocument/2006/relationships/slideLayout" Target="../slideLayouts/slideLayout21.xml"/><Relationship Id="rId6" Type="http://schemas.openxmlformats.org/officeDocument/2006/relationships/slideLayout" Target="../slideLayouts/slideLayout26.xml"/><Relationship Id="rId11" Type="http://schemas.openxmlformats.org/officeDocument/2006/relationships/slideLayout" Target="../slideLayouts/slideLayout31.xml"/><Relationship Id="rId5" Type="http://schemas.openxmlformats.org/officeDocument/2006/relationships/slideLayout" Target="../slideLayouts/slideLayout25.xml"/><Relationship Id="rId15" Type="http://schemas.openxmlformats.org/officeDocument/2006/relationships/slideLayout" Target="../slideLayouts/slideLayout35.xml"/><Relationship Id="rId10" Type="http://schemas.openxmlformats.org/officeDocument/2006/relationships/slideLayout" Target="../slideLayouts/slideLayout30.xml"/><Relationship Id="rId19" Type="http://schemas.openxmlformats.org/officeDocument/2006/relationships/slideLayout" Target="../slideLayouts/slideLayout39.xml"/><Relationship Id="rId4" Type="http://schemas.openxmlformats.org/officeDocument/2006/relationships/slideLayout" Target="../slideLayouts/slideLayout24.xml"/><Relationship Id="rId9" Type="http://schemas.openxmlformats.org/officeDocument/2006/relationships/slideLayout" Target="../slideLayouts/slideLayout29.xml"/><Relationship Id="rId14" Type="http://schemas.openxmlformats.org/officeDocument/2006/relationships/slideLayout" Target="../slideLayouts/slideLayout3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8.xml"/><Relationship Id="rId13" Type="http://schemas.openxmlformats.org/officeDocument/2006/relationships/slideLayout" Target="../slideLayouts/slideLayout53.xml"/><Relationship Id="rId18" Type="http://schemas.openxmlformats.org/officeDocument/2006/relationships/slideLayout" Target="../slideLayouts/slideLayout58.xml"/><Relationship Id="rId3" Type="http://schemas.openxmlformats.org/officeDocument/2006/relationships/slideLayout" Target="../slideLayouts/slideLayout43.xml"/><Relationship Id="rId21" Type="http://schemas.openxmlformats.org/officeDocument/2006/relationships/theme" Target="../theme/theme3.xml"/><Relationship Id="rId7" Type="http://schemas.openxmlformats.org/officeDocument/2006/relationships/slideLayout" Target="../slideLayouts/slideLayout47.xml"/><Relationship Id="rId12" Type="http://schemas.openxmlformats.org/officeDocument/2006/relationships/slideLayout" Target="../slideLayouts/slideLayout52.xml"/><Relationship Id="rId17" Type="http://schemas.openxmlformats.org/officeDocument/2006/relationships/slideLayout" Target="../slideLayouts/slideLayout57.xml"/><Relationship Id="rId2" Type="http://schemas.openxmlformats.org/officeDocument/2006/relationships/slideLayout" Target="../slideLayouts/slideLayout42.xml"/><Relationship Id="rId16" Type="http://schemas.openxmlformats.org/officeDocument/2006/relationships/slideLayout" Target="../slideLayouts/slideLayout56.xml"/><Relationship Id="rId20" Type="http://schemas.openxmlformats.org/officeDocument/2006/relationships/slideLayout" Target="../slideLayouts/slideLayout60.xml"/><Relationship Id="rId1" Type="http://schemas.openxmlformats.org/officeDocument/2006/relationships/slideLayout" Target="../slideLayouts/slideLayout41.xml"/><Relationship Id="rId6" Type="http://schemas.openxmlformats.org/officeDocument/2006/relationships/slideLayout" Target="../slideLayouts/slideLayout46.xml"/><Relationship Id="rId11" Type="http://schemas.openxmlformats.org/officeDocument/2006/relationships/slideLayout" Target="../slideLayouts/slideLayout51.xml"/><Relationship Id="rId5" Type="http://schemas.openxmlformats.org/officeDocument/2006/relationships/slideLayout" Target="../slideLayouts/slideLayout45.xml"/><Relationship Id="rId15" Type="http://schemas.openxmlformats.org/officeDocument/2006/relationships/slideLayout" Target="../slideLayouts/slideLayout55.xml"/><Relationship Id="rId10" Type="http://schemas.openxmlformats.org/officeDocument/2006/relationships/slideLayout" Target="../slideLayouts/slideLayout50.xml"/><Relationship Id="rId19" Type="http://schemas.openxmlformats.org/officeDocument/2006/relationships/slideLayout" Target="../slideLayouts/slideLayout59.xml"/><Relationship Id="rId4" Type="http://schemas.openxmlformats.org/officeDocument/2006/relationships/slideLayout" Target="../slideLayouts/slideLayout44.xml"/><Relationship Id="rId9" Type="http://schemas.openxmlformats.org/officeDocument/2006/relationships/slideLayout" Target="../slideLayouts/slideLayout49.xml"/><Relationship Id="rId14" Type="http://schemas.openxmlformats.org/officeDocument/2006/relationships/slideLayout" Target="../slideLayouts/slideLayout54.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8.xml"/><Relationship Id="rId13" Type="http://schemas.openxmlformats.org/officeDocument/2006/relationships/slideLayout" Target="../slideLayouts/slideLayout73.xml"/><Relationship Id="rId18" Type="http://schemas.openxmlformats.org/officeDocument/2006/relationships/slideLayout" Target="../slideLayouts/slideLayout78.xml"/><Relationship Id="rId3" Type="http://schemas.openxmlformats.org/officeDocument/2006/relationships/slideLayout" Target="../slideLayouts/slideLayout63.xml"/><Relationship Id="rId21" Type="http://schemas.openxmlformats.org/officeDocument/2006/relationships/theme" Target="../theme/theme4.xml"/><Relationship Id="rId7" Type="http://schemas.openxmlformats.org/officeDocument/2006/relationships/slideLayout" Target="../slideLayouts/slideLayout67.xml"/><Relationship Id="rId12" Type="http://schemas.openxmlformats.org/officeDocument/2006/relationships/slideLayout" Target="../slideLayouts/slideLayout72.xml"/><Relationship Id="rId17" Type="http://schemas.openxmlformats.org/officeDocument/2006/relationships/slideLayout" Target="../slideLayouts/slideLayout77.xml"/><Relationship Id="rId2" Type="http://schemas.openxmlformats.org/officeDocument/2006/relationships/slideLayout" Target="../slideLayouts/slideLayout62.xml"/><Relationship Id="rId16" Type="http://schemas.openxmlformats.org/officeDocument/2006/relationships/slideLayout" Target="../slideLayouts/slideLayout76.xml"/><Relationship Id="rId20" Type="http://schemas.openxmlformats.org/officeDocument/2006/relationships/slideLayout" Target="../slideLayouts/slideLayout80.xml"/><Relationship Id="rId1" Type="http://schemas.openxmlformats.org/officeDocument/2006/relationships/slideLayout" Target="../slideLayouts/slideLayout61.xml"/><Relationship Id="rId6" Type="http://schemas.openxmlformats.org/officeDocument/2006/relationships/slideLayout" Target="../slideLayouts/slideLayout66.xml"/><Relationship Id="rId11" Type="http://schemas.openxmlformats.org/officeDocument/2006/relationships/slideLayout" Target="../slideLayouts/slideLayout71.xml"/><Relationship Id="rId5" Type="http://schemas.openxmlformats.org/officeDocument/2006/relationships/slideLayout" Target="../slideLayouts/slideLayout65.xml"/><Relationship Id="rId15" Type="http://schemas.openxmlformats.org/officeDocument/2006/relationships/slideLayout" Target="../slideLayouts/slideLayout75.xml"/><Relationship Id="rId10" Type="http://schemas.openxmlformats.org/officeDocument/2006/relationships/slideLayout" Target="../slideLayouts/slideLayout70.xml"/><Relationship Id="rId19" Type="http://schemas.openxmlformats.org/officeDocument/2006/relationships/slideLayout" Target="../slideLayouts/slideLayout79.xml"/><Relationship Id="rId4" Type="http://schemas.openxmlformats.org/officeDocument/2006/relationships/slideLayout" Target="../slideLayouts/slideLayout64.xml"/><Relationship Id="rId9" Type="http://schemas.openxmlformats.org/officeDocument/2006/relationships/slideLayout" Target="../slideLayouts/slideLayout69.xml"/><Relationship Id="rId14" Type="http://schemas.openxmlformats.org/officeDocument/2006/relationships/slideLayout" Target="../slideLayouts/slideLayout74.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8.xml"/><Relationship Id="rId13" Type="http://schemas.openxmlformats.org/officeDocument/2006/relationships/slideLayout" Target="../slideLayouts/slideLayout93.xml"/><Relationship Id="rId18" Type="http://schemas.openxmlformats.org/officeDocument/2006/relationships/slideLayout" Target="../slideLayouts/slideLayout98.xml"/><Relationship Id="rId3" Type="http://schemas.openxmlformats.org/officeDocument/2006/relationships/slideLayout" Target="../slideLayouts/slideLayout83.xml"/><Relationship Id="rId7" Type="http://schemas.openxmlformats.org/officeDocument/2006/relationships/slideLayout" Target="../slideLayouts/slideLayout87.xml"/><Relationship Id="rId12" Type="http://schemas.openxmlformats.org/officeDocument/2006/relationships/slideLayout" Target="../slideLayouts/slideLayout92.xml"/><Relationship Id="rId17" Type="http://schemas.openxmlformats.org/officeDocument/2006/relationships/slideLayout" Target="../slideLayouts/slideLayout97.xml"/><Relationship Id="rId2" Type="http://schemas.openxmlformats.org/officeDocument/2006/relationships/slideLayout" Target="../slideLayouts/slideLayout82.xml"/><Relationship Id="rId16" Type="http://schemas.openxmlformats.org/officeDocument/2006/relationships/slideLayout" Target="../slideLayouts/slideLayout96.xml"/><Relationship Id="rId20" Type="http://schemas.openxmlformats.org/officeDocument/2006/relationships/theme" Target="../theme/theme5.xml"/><Relationship Id="rId1" Type="http://schemas.openxmlformats.org/officeDocument/2006/relationships/slideLayout" Target="../slideLayouts/slideLayout81.xml"/><Relationship Id="rId6" Type="http://schemas.openxmlformats.org/officeDocument/2006/relationships/slideLayout" Target="../slideLayouts/slideLayout86.xml"/><Relationship Id="rId11" Type="http://schemas.openxmlformats.org/officeDocument/2006/relationships/slideLayout" Target="../slideLayouts/slideLayout91.xml"/><Relationship Id="rId5" Type="http://schemas.openxmlformats.org/officeDocument/2006/relationships/slideLayout" Target="../slideLayouts/slideLayout85.xml"/><Relationship Id="rId15" Type="http://schemas.openxmlformats.org/officeDocument/2006/relationships/slideLayout" Target="../slideLayouts/slideLayout95.xml"/><Relationship Id="rId10" Type="http://schemas.openxmlformats.org/officeDocument/2006/relationships/slideLayout" Target="../slideLayouts/slideLayout90.xml"/><Relationship Id="rId19" Type="http://schemas.openxmlformats.org/officeDocument/2006/relationships/slideLayout" Target="../slideLayouts/slideLayout99.xml"/><Relationship Id="rId4" Type="http://schemas.openxmlformats.org/officeDocument/2006/relationships/slideLayout" Target="../slideLayouts/slideLayout84.xml"/><Relationship Id="rId9" Type="http://schemas.openxmlformats.org/officeDocument/2006/relationships/slideLayout" Target="../slideLayouts/slideLayout89.xml"/><Relationship Id="rId14" Type="http://schemas.openxmlformats.org/officeDocument/2006/relationships/slideLayout" Target="../slideLayouts/slideLayout94.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7.xml"/><Relationship Id="rId13" Type="http://schemas.openxmlformats.org/officeDocument/2006/relationships/slideLayout" Target="../slideLayouts/slideLayout112.xml"/><Relationship Id="rId18" Type="http://schemas.openxmlformats.org/officeDocument/2006/relationships/slideLayout" Target="../slideLayouts/slideLayout117.xml"/><Relationship Id="rId3" Type="http://schemas.openxmlformats.org/officeDocument/2006/relationships/slideLayout" Target="../slideLayouts/slideLayout102.xml"/><Relationship Id="rId7" Type="http://schemas.openxmlformats.org/officeDocument/2006/relationships/slideLayout" Target="../slideLayouts/slideLayout106.xml"/><Relationship Id="rId12" Type="http://schemas.openxmlformats.org/officeDocument/2006/relationships/slideLayout" Target="../slideLayouts/slideLayout111.xml"/><Relationship Id="rId17" Type="http://schemas.openxmlformats.org/officeDocument/2006/relationships/slideLayout" Target="../slideLayouts/slideLayout116.xml"/><Relationship Id="rId2" Type="http://schemas.openxmlformats.org/officeDocument/2006/relationships/slideLayout" Target="../slideLayouts/slideLayout101.xml"/><Relationship Id="rId16" Type="http://schemas.openxmlformats.org/officeDocument/2006/relationships/slideLayout" Target="../slideLayouts/slideLayout115.xml"/><Relationship Id="rId20" Type="http://schemas.openxmlformats.org/officeDocument/2006/relationships/theme" Target="../theme/theme6.xml"/><Relationship Id="rId1" Type="http://schemas.openxmlformats.org/officeDocument/2006/relationships/slideLayout" Target="../slideLayouts/slideLayout100.xml"/><Relationship Id="rId6" Type="http://schemas.openxmlformats.org/officeDocument/2006/relationships/slideLayout" Target="../slideLayouts/slideLayout105.xml"/><Relationship Id="rId11" Type="http://schemas.openxmlformats.org/officeDocument/2006/relationships/slideLayout" Target="../slideLayouts/slideLayout110.xml"/><Relationship Id="rId5" Type="http://schemas.openxmlformats.org/officeDocument/2006/relationships/slideLayout" Target="../slideLayouts/slideLayout104.xml"/><Relationship Id="rId15" Type="http://schemas.openxmlformats.org/officeDocument/2006/relationships/slideLayout" Target="../slideLayouts/slideLayout114.xml"/><Relationship Id="rId10" Type="http://schemas.openxmlformats.org/officeDocument/2006/relationships/slideLayout" Target="../slideLayouts/slideLayout109.xml"/><Relationship Id="rId19" Type="http://schemas.openxmlformats.org/officeDocument/2006/relationships/slideLayout" Target="../slideLayouts/slideLayout118.xml"/><Relationship Id="rId4" Type="http://schemas.openxmlformats.org/officeDocument/2006/relationships/slideLayout" Target="../slideLayouts/slideLayout103.xml"/><Relationship Id="rId9" Type="http://schemas.openxmlformats.org/officeDocument/2006/relationships/slideLayout" Target="../slideLayouts/slideLayout108.xml"/><Relationship Id="rId14" Type="http://schemas.openxmlformats.org/officeDocument/2006/relationships/slideLayout" Target="../slideLayouts/slideLayout113.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6.xml"/><Relationship Id="rId3" Type="http://schemas.openxmlformats.org/officeDocument/2006/relationships/slideLayout" Target="../slideLayouts/slideLayout121.xml"/><Relationship Id="rId7" Type="http://schemas.openxmlformats.org/officeDocument/2006/relationships/slideLayout" Target="../slideLayouts/slideLayout125.xml"/><Relationship Id="rId2" Type="http://schemas.openxmlformats.org/officeDocument/2006/relationships/slideLayout" Target="../slideLayouts/slideLayout120.xml"/><Relationship Id="rId1" Type="http://schemas.openxmlformats.org/officeDocument/2006/relationships/slideLayout" Target="../slideLayouts/slideLayout119.xml"/><Relationship Id="rId6" Type="http://schemas.openxmlformats.org/officeDocument/2006/relationships/slideLayout" Target="../slideLayouts/slideLayout124.xml"/><Relationship Id="rId5" Type="http://schemas.openxmlformats.org/officeDocument/2006/relationships/slideLayout" Target="../slideLayouts/slideLayout123.xml"/><Relationship Id="rId10" Type="http://schemas.openxmlformats.org/officeDocument/2006/relationships/theme" Target="../theme/theme7.xml"/><Relationship Id="rId4" Type="http://schemas.openxmlformats.org/officeDocument/2006/relationships/slideLayout" Target="../slideLayouts/slideLayout122.xml"/><Relationship Id="rId9" Type="http://schemas.openxmlformats.org/officeDocument/2006/relationships/slideLayout" Target="../slideLayouts/slideLayout127.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35.xml"/><Relationship Id="rId13" Type="http://schemas.openxmlformats.org/officeDocument/2006/relationships/slideLayout" Target="../slideLayouts/slideLayout140.xml"/><Relationship Id="rId3" Type="http://schemas.openxmlformats.org/officeDocument/2006/relationships/slideLayout" Target="../slideLayouts/slideLayout130.xml"/><Relationship Id="rId7" Type="http://schemas.openxmlformats.org/officeDocument/2006/relationships/slideLayout" Target="../slideLayouts/slideLayout134.xml"/><Relationship Id="rId12" Type="http://schemas.openxmlformats.org/officeDocument/2006/relationships/slideLayout" Target="../slideLayouts/slideLayout139.xml"/><Relationship Id="rId2" Type="http://schemas.openxmlformats.org/officeDocument/2006/relationships/slideLayout" Target="../slideLayouts/slideLayout129.xml"/><Relationship Id="rId16" Type="http://schemas.openxmlformats.org/officeDocument/2006/relationships/theme" Target="../theme/theme8.xml"/><Relationship Id="rId1" Type="http://schemas.openxmlformats.org/officeDocument/2006/relationships/slideLayout" Target="../slideLayouts/slideLayout128.xml"/><Relationship Id="rId6" Type="http://schemas.openxmlformats.org/officeDocument/2006/relationships/slideLayout" Target="../slideLayouts/slideLayout133.xml"/><Relationship Id="rId11" Type="http://schemas.openxmlformats.org/officeDocument/2006/relationships/slideLayout" Target="../slideLayouts/slideLayout138.xml"/><Relationship Id="rId5" Type="http://schemas.openxmlformats.org/officeDocument/2006/relationships/slideLayout" Target="../slideLayouts/slideLayout132.xml"/><Relationship Id="rId15" Type="http://schemas.openxmlformats.org/officeDocument/2006/relationships/slideLayout" Target="../slideLayouts/slideLayout142.xml"/><Relationship Id="rId10" Type="http://schemas.openxmlformats.org/officeDocument/2006/relationships/slideLayout" Target="../slideLayouts/slideLayout137.xml"/><Relationship Id="rId4" Type="http://schemas.openxmlformats.org/officeDocument/2006/relationships/slideLayout" Target="../slideLayouts/slideLayout131.xml"/><Relationship Id="rId9" Type="http://schemas.openxmlformats.org/officeDocument/2006/relationships/slideLayout" Target="../slideLayouts/slideLayout136.xml"/><Relationship Id="rId14" Type="http://schemas.openxmlformats.org/officeDocument/2006/relationships/slideLayout" Target="../slideLayouts/slideLayout141.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50.xml"/><Relationship Id="rId13" Type="http://schemas.openxmlformats.org/officeDocument/2006/relationships/slideLayout" Target="../slideLayouts/slideLayout155.xml"/><Relationship Id="rId18" Type="http://schemas.openxmlformats.org/officeDocument/2006/relationships/slideLayout" Target="../slideLayouts/slideLayout160.xml"/><Relationship Id="rId3" Type="http://schemas.openxmlformats.org/officeDocument/2006/relationships/slideLayout" Target="../slideLayouts/slideLayout145.xml"/><Relationship Id="rId7" Type="http://schemas.openxmlformats.org/officeDocument/2006/relationships/slideLayout" Target="../slideLayouts/slideLayout149.xml"/><Relationship Id="rId12" Type="http://schemas.openxmlformats.org/officeDocument/2006/relationships/slideLayout" Target="../slideLayouts/slideLayout154.xml"/><Relationship Id="rId17" Type="http://schemas.openxmlformats.org/officeDocument/2006/relationships/slideLayout" Target="../slideLayouts/slideLayout159.xml"/><Relationship Id="rId2" Type="http://schemas.openxmlformats.org/officeDocument/2006/relationships/slideLayout" Target="../slideLayouts/slideLayout144.xml"/><Relationship Id="rId16" Type="http://schemas.openxmlformats.org/officeDocument/2006/relationships/slideLayout" Target="../slideLayouts/slideLayout158.xml"/><Relationship Id="rId20" Type="http://schemas.openxmlformats.org/officeDocument/2006/relationships/theme" Target="../theme/theme9.xml"/><Relationship Id="rId1" Type="http://schemas.openxmlformats.org/officeDocument/2006/relationships/slideLayout" Target="../slideLayouts/slideLayout143.xml"/><Relationship Id="rId6" Type="http://schemas.openxmlformats.org/officeDocument/2006/relationships/slideLayout" Target="../slideLayouts/slideLayout148.xml"/><Relationship Id="rId11" Type="http://schemas.openxmlformats.org/officeDocument/2006/relationships/slideLayout" Target="../slideLayouts/slideLayout153.xml"/><Relationship Id="rId5" Type="http://schemas.openxmlformats.org/officeDocument/2006/relationships/slideLayout" Target="../slideLayouts/slideLayout147.xml"/><Relationship Id="rId15" Type="http://schemas.openxmlformats.org/officeDocument/2006/relationships/slideLayout" Target="../slideLayouts/slideLayout157.xml"/><Relationship Id="rId10" Type="http://schemas.openxmlformats.org/officeDocument/2006/relationships/slideLayout" Target="../slideLayouts/slideLayout152.xml"/><Relationship Id="rId19" Type="http://schemas.openxmlformats.org/officeDocument/2006/relationships/slideLayout" Target="../slideLayouts/slideLayout161.xml"/><Relationship Id="rId4" Type="http://schemas.openxmlformats.org/officeDocument/2006/relationships/slideLayout" Target="../slideLayouts/slideLayout146.xml"/><Relationship Id="rId9" Type="http://schemas.openxmlformats.org/officeDocument/2006/relationships/slideLayout" Target="../slideLayouts/slideLayout151.xml"/><Relationship Id="rId14" Type="http://schemas.openxmlformats.org/officeDocument/2006/relationships/slideLayout" Target="../slideLayouts/slideLayout15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5662" r:id="rId1"/>
    <p:sldLayoutId id="2147485671" r:id="rId2"/>
    <p:sldLayoutId id="2147485672" r:id="rId3"/>
    <p:sldLayoutId id="2147485673" r:id="rId4"/>
    <p:sldLayoutId id="2147485674" r:id="rId5"/>
    <p:sldLayoutId id="2147485675" r:id="rId6"/>
    <p:sldLayoutId id="2147485452" r:id="rId7"/>
    <p:sldLayoutId id="2147485667" r:id="rId8"/>
    <p:sldLayoutId id="2147485666" r:id="rId9"/>
    <p:sldLayoutId id="2147485668" r:id="rId10"/>
    <p:sldLayoutId id="2147485669" r:id="rId11"/>
    <p:sldLayoutId id="2147485670" r:id="rId12"/>
    <p:sldLayoutId id="2147485665" r:id="rId13"/>
    <p:sldLayoutId id="2147485657" r:id="rId14"/>
    <p:sldLayoutId id="2147485663" r:id="rId15"/>
    <p:sldLayoutId id="2147485655" r:id="rId16"/>
    <p:sldLayoutId id="2147485653" r:id="rId17"/>
    <p:sldLayoutId id="2147485660" r:id="rId18"/>
    <p:sldLayoutId id="2147485651" r:id="rId19"/>
    <p:sldLayoutId id="2147485904" r:id="rId20"/>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781305907"/>
      </p:ext>
    </p:extLst>
  </p:cSld>
  <p:clrMap bg1="lt1" tx1="dk1" bg2="lt2" tx2="dk2" accent1="accent1" accent2="accent2" accent3="accent3" accent4="accent4" accent5="accent5" accent6="accent6" hlink="hlink" folHlink="folHlink"/>
  <p:sldLayoutIdLst>
    <p:sldLayoutId id="2147485884" r:id="rId1"/>
    <p:sldLayoutId id="2147485885" r:id="rId2"/>
    <p:sldLayoutId id="2147485886" r:id="rId3"/>
    <p:sldLayoutId id="2147485887" r:id="rId4"/>
    <p:sldLayoutId id="2147485888" r:id="rId5"/>
    <p:sldLayoutId id="2147485889" r:id="rId6"/>
    <p:sldLayoutId id="2147485890" r:id="rId7"/>
    <p:sldLayoutId id="2147485891" r:id="rId8"/>
    <p:sldLayoutId id="2147485892" r:id="rId9"/>
    <p:sldLayoutId id="2147485893" r:id="rId10"/>
    <p:sldLayoutId id="2147485894" r:id="rId11"/>
    <p:sldLayoutId id="2147485895" r:id="rId12"/>
    <p:sldLayoutId id="2147485896" r:id="rId13"/>
    <p:sldLayoutId id="2147485897" r:id="rId14"/>
    <p:sldLayoutId id="2147485898" r:id="rId15"/>
    <p:sldLayoutId id="2147485899" r:id="rId16"/>
    <p:sldLayoutId id="2147485900" r:id="rId17"/>
    <p:sldLayoutId id="2147485901" r:id="rId18"/>
    <p:sldLayoutId id="2147485902" r:id="rId19"/>
    <p:sldLayoutId id="2147485903" r:id="rId20"/>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208251352"/>
      </p:ext>
    </p:extLst>
  </p:cSld>
  <p:clrMap bg1="lt1" tx1="dk1" bg2="lt2" tx2="dk2" accent1="accent1" accent2="accent2" accent3="accent3" accent4="accent4" accent5="accent5" accent6="accent6" hlink="hlink" folHlink="folHlink"/>
  <p:sldLayoutIdLst>
    <p:sldLayoutId id="2147485677" r:id="rId1"/>
    <p:sldLayoutId id="2147485678" r:id="rId2"/>
    <p:sldLayoutId id="2147485679" r:id="rId3"/>
    <p:sldLayoutId id="2147485680" r:id="rId4"/>
    <p:sldLayoutId id="2147485681" r:id="rId5"/>
    <p:sldLayoutId id="2147485682" r:id="rId6"/>
    <p:sldLayoutId id="2147485683" r:id="rId7"/>
    <p:sldLayoutId id="2147485684" r:id="rId8"/>
    <p:sldLayoutId id="2147485685" r:id="rId9"/>
    <p:sldLayoutId id="2147485686" r:id="rId10"/>
    <p:sldLayoutId id="2147485687" r:id="rId11"/>
    <p:sldLayoutId id="2147485688" r:id="rId12"/>
    <p:sldLayoutId id="2147485689" r:id="rId13"/>
    <p:sldLayoutId id="2147485690" r:id="rId14"/>
    <p:sldLayoutId id="2147485691" r:id="rId15"/>
    <p:sldLayoutId id="2147485692" r:id="rId16"/>
    <p:sldLayoutId id="2147485693" r:id="rId17"/>
    <p:sldLayoutId id="2147485694" r:id="rId18"/>
    <p:sldLayoutId id="2147485695" r:id="rId19"/>
    <p:sldLayoutId id="2147485836" r:id="rId20"/>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618624142"/>
      </p:ext>
    </p:extLst>
  </p:cSld>
  <p:clrMap bg1="lt1" tx1="dk1" bg2="lt2" tx2="dk2" accent1="accent1" accent2="accent2" accent3="accent3" accent4="accent4" accent5="accent5" accent6="accent6" hlink="hlink" folHlink="folHlink"/>
  <p:sldLayoutIdLst>
    <p:sldLayoutId id="2147485697" r:id="rId1"/>
    <p:sldLayoutId id="2147485698" r:id="rId2"/>
    <p:sldLayoutId id="2147485699" r:id="rId3"/>
    <p:sldLayoutId id="2147485700" r:id="rId4"/>
    <p:sldLayoutId id="2147485701" r:id="rId5"/>
    <p:sldLayoutId id="2147485702" r:id="rId6"/>
    <p:sldLayoutId id="2147485703" r:id="rId7"/>
    <p:sldLayoutId id="2147485704" r:id="rId8"/>
    <p:sldLayoutId id="2147485705" r:id="rId9"/>
    <p:sldLayoutId id="2147485706" r:id="rId10"/>
    <p:sldLayoutId id="2147485707" r:id="rId11"/>
    <p:sldLayoutId id="2147485708" r:id="rId12"/>
    <p:sldLayoutId id="2147485709" r:id="rId13"/>
    <p:sldLayoutId id="2147485710" r:id="rId14"/>
    <p:sldLayoutId id="2147485711" r:id="rId15"/>
    <p:sldLayoutId id="2147485712" r:id="rId16"/>
    <p:sldLayoutId id="2147485713" r:id="rId17"/>
    <p:sldLayoutId id="2147485714" r:id="rId18"/>
    <p:sldLayoutId id="2147485715" r:id="rId19"/>
    <p:sldLayoutId id="2147485716" r:id="rId20"/>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03098452"/>
      </p:ext>
    </p:extLst>
  </p:cSld>
  <p:clrMap bg1="lt1" tx1="dk1" bg2="lt2" tx2="dk2" accent1="accent1" accent2="accent2" accent3="accent3" accent4="accent4" accent5="accent5" accent6="accent6" hlink="hlink" folHlink="folHlink"/>
  <p:sldLayoutIdLst>
    <p:sldLayoutId id="2147485718" r:id="rId1"/>
    <p:sldLayoutId id="2147485719" r:id="rId2"/>
    <p:sldLayoutId id="2147485720" r:id="rId3"/>
    <p:sldLayoutId id="2147485721" r:id="rId4"/>
    <p:sldLayoutId id="2147485722" r:id="rId5"/>
    <p:sldLayoutId id="2147485723" r:id="rId6"/>
    <p:sldLayoutId id="2147485724" r:id="rId7"/>
    <p:sldLayoutId id="2147485725" r:id="rId8"/>
    <p:sldLayoutId id="2147485726" r:id="rId9"/>
    <p:sldLayoutId id="2147485727" r:id="rId10"/>
    <p:sldLayoutId id="2147485728" r:id="rId11"/>
    <p:sldLayoutId id="2147485729" r:id="rId12"/>
    <p:sldLayoutId id="2147485730" r:id="rId13"/>
    <p:sldLayoutId id="2147485731" r:id="rId14"/>
    <p:sldLayoutId id="2147485732" r:id="rId15"/>
    <p:sldLayoutId id="2147485733" r:id="rId16"/>
    <p:sldLayoutId id="2147485734" r:id="rId17"/>
    <p:sldLayoutId id="2147485735" r:id="rId18"/>
    <p:sldLayoutId id="2147485736" r:id="rId19"/>
    <p:sldLayoutId id="2147485737" r:id="rId20"/>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7821383"/>
      </p:ext>
    </p:extLst>
  </p:cSld>
  <p:clrMap bg1="lt1" tx1="dk1" bg2="lt2" tx2="dk2" accent1="accent1" accent2="accent2" accent3="accent3" accent4="accent4" accent5="accent5" accent6="accent6" hlink="hlink" folHlink="folHlink"/>
  <p:sldLayoutIdLst>
    <p:sldLayoutId id="2147485744" r:id="rId1"/>
    <p:sldLayoutId id="2147485745" r:id="rId2"/>
    <p:sldLayoutId id="2147485746" r:id="rId3"/>
    <p:sldLayoutId id="2147485747" r:id="rId4"/>
    <p:sldLayoutId id="2147485748" r:id="rId5"/>
    <p:sldLayoutId id="2147485749" r:id="rId6"/>
    <p:sldLayoutId id="2147485750" r:id="rId7"/>
    <p:sldLayoutId id="2147485751" r:id="rId8"/>
    <p:sldLayoutId id="2147485752" r:id="rId9"/>
    <p:sldLayoutId id="2147485753" r:id="rId10"/>
    <p:sldLayoutId id="2147485754" r:id="rId11"/>
    <p:sldLayoutId id="2147485755" r:id="rId12"/>
    <p:sldLayoutId id="2147485756" r:id="rId13"/>
    <p:sldLayoutId id="2147485757" r:id="rId14"/>
    <p:sldLayoutId id="2147485758" r:id="rId15"/>
    <p:sldLayoutId id="2147485759" r:id="rId16"/>
    <p:sldLayoutId id="2147485760" r:id="rId17"/>
    <p:sldLayoutId id="2147485761" r:id="rId18"/>
    <p:sldLayoutId id="2147485762" r:id="rId19"/>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974497479"/>
      </p:ext>
    </p:extLst>
  </p:cSld>
  <p:clrMap bg1="lt1" tx1="dk1" bg2="lt2" tx2="dk2" accent1="accent1" accent2="accent2" accent3="accent3" accent4="accent4" accent5="accent5" accent6="accent6" hlink="hlink" folHlink="folHlink"/>
  <p:sldLayoutIdLst>
    <p:sldLayoutId id="2147485807" r:id="rId1"/>
    <p:sldLayoutId id="2147485808" r:id="rId2"/>
    <p:sldLayoutId id="2147485809" r:id="rId3"/>
    <p:sldLayoutId id="2147485810" r:id="rId4"/>
    <p:sldLayoutId id="2147485811" r:id="rId5"/>
    <p:sldLayoutId id="2147485812" r:id="rId6"/>
    <p:sldLayoutId id="2147485813" r:id="rId7"/>
    <p:sldLayoutId id="2147485814" r:id="rId8"/>
    <p:sldLayoutId id="2147485815" r:id="rId9"/>
    <p:sldLayoutId id="2147485816" r:id="rId10"/>
    <p:sldLayoutId id="2147485817" r:id="rId11"/>
    <p:sldLayoutId id="2147485818" r:id="rId12"/>
    <p:sldLayoutId id="2147485819" r:id="rId13"/>
    <p:sldLayoutId id="2147485820" r:id="rId14"/>
    <p:sldLayoutId id="2147485821" r:id="rId15"/>
    <p:sldLayoutId id="2147485822" r:id="rId16"/>
    <p:sldLayoutId id="2147485823" r:id="rId17"/>
    <p:sldLayoutId id="2147485824" r:id="rId18"/>
    <p:sldLayoutId id="2147485825" r:id="rId19"/>
  </p:sldLayoutIdLst>
  <p:hf hdr="0" ftr="0" dt="0"/>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1" fontAlgn="base" hangingPunct="1">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1" fontAlgn="base" hangingPunct="1">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1" fontAlgn="base" hangingPunct="1">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Rectangle 1"/>
          <p:cNvSpPr/>
          <p:nvPr/>
        </p:nvSpPr>
        <p:spPr>
          <a:xfrm>
            <a:off x="0" y="0"/>
            <a:ext cx="12192000" cy="1143000"/>
          </a:xfrm>
          <a:prstGeom prst="rect">
            <a:avLst/>
          </a:prstGeom>
          <a:solidFill>
            <a:srgbClr val="682622"/>
          </a:solidFill>
          <a:ln>
            <a:noFill/>
          </a:ln>
          <a:effectLst/>
        </p:spPr>
        <p:style>
          <a:lnRef idx="1">
            <a:schemeClr val="accent1"/>
          </a:lnRef>
          <a:fillRef idx="3">
            <a:schemeClr val="accent1"/>
          </a:fillRef>
          <a:effectRef idx="2">
            <a:schemeClr val="accent1"/>
          </a:effectRef>
          <a:fontRef idx="minor">
            <a:schemeClr val="lt1"/>
          </a:fontRef>
        </p:style>
        <p:txBody>
          <a:bodyPr anchor="ctr"/>
          <a:lstStyle>
            <a:defPPr>
              <a:defRPr lang="en-US"/>
            </a:defPPr>
            <a:lvl1pPr algn="l" rtl="0" fontAlgn="base">
              <a:spcBef>
                <a:spcPct val="0"/>
              </a:spcBef>
              <a:spcAft>
                <a:spcPct val="0"/>
              </a:spcAft>
              <a:defRPr kern="1200">
                <a:solidFill>
                  <a:schemeClr val="lt1"/>
                </a:solidFill>
                <a:latin typeface="+mn-lt"/>
                <a:ea typeface="+mn-ea"/>
                <a:cs typeface="+mn-cs"/>
              </a:defRPr>
            </a:lvl1pPr>
            <a:lvl2pPr marL="457200" algn="l" rtl="0" fontAlgn="base">
              <a:spcBef>
                <a:spcPct val="0"/>
              </a:spcBef>
              <a:spcAft>
                <a:spcPct val="0"/>
              </a:spcAft>
              <a:defRPr kern="1200">
                <a:solidFill>
                  <a:schemeClr val="lt1"/>
                </a:solidFill>
                <a:latin typeface="+mn-lt"/>
                <a:ea typeface="+mn-ea"/>
                <a:cs typeface="+mn-cs"/>
              </a:defRPr>
            </a:lvl2pPr>
            <a:lvl3pPr marL="914400" algn="l" rtl="0" fontAlgn="base">
              <a:spcBef>
                <a:spcPct val="0"/>
              </a:spcBef>
              <a:spcAft>
                <a:spcPct val="0"/>
              </a:spcAft>
              <a:defRPr kern="1200">
                <a:solidFill>
                  <a:schemeClr val="lt1"/>
                </a:solidFill>
                <a:latin typeface="+mn-lt"/>
                <a:ea typeface="+mn-ea"/>
                <a:cs typeface="+mn-cs"/>
              </a:defRPr>
            </a:lvl3pPr>
            <a:lvl4pPr marL="1371600" algn="l" rtl="0" fontAlgn="base">
              <a:spcBef>
                <a:spcPct val="0"/>
              </a:spcBef>
              <a:spcAft>
                <a:spcPct val="0"/>
              </a:spcAft>
              <a:defRPr kern="1200">
                <a:solidFill>
                  <a:schemeClr val="lt1"/>
                </a:solidFill>
                <a:latin typeface="+mn-lt"/>
                <a:ea typeface="+mn-ea"/>
                <a:cs typeface="+mn-cs"/>
              </a:defRPr>
            </a:lvl4pPr>
            <a:lvl5pPr marL="1828800" algn="l" rtl="0" fontAlgn="base">
              <a:spcBef>
                <a:spcPct val="0"/>
              </a:spcBef>
              <a:spcAft>
                <a:spcPct val="0"/>
              </a:spcAft>
              <a:defRPr kern="1200">
                <a:solidFill>
                  <a:schemeClr val="lt1"/>
                </a:solidFill>
                <a:latin typeface="+mn-lt"/>
                <a:ea typeface="+mn-ea"/>
                <a:cs typeface="+mn-cs"/>
              </a:defRPr>
            </a:lvl5pPr>
            <a:lvl6pPr marL="2286000" algn="l" defTabSz="914400" rtl="0" eaLnBrk="1" latinLnBrk="0" hangingPunct="1">
              <a:defRPr kern="1200">
                <a:solidFill>
                  <a:schemeClr val="lt1"/>
                </a:solidFill>
                <a:latin typeface="+mn-lt"/>
                <a:ea typeface="+mn-ea"/>
                <a:cs typeface="+mn-cs"/>
              </a:defRPr>
            </a:lvl6pPr>
            <a:lvl7pPr marL="2743200" algn="l" defTabSz="914400" rtl="0" eaLnBrk="1" latinLnBrk="0" hangingPunct="1">
              <a:defRPr kern="1200">
                <a:solidFill>
                  <a:schemeClr val="lt1"/>
                </a:solidFill>
                <a:latin typeface="+mn-lt"/>
                <a:ea typeface="+mn-ea"/>
                <a:cs typeface="+mn-cs"/>
              </a:defRPr>
            </a:lvl7pPr>
            <a:lvl8pPr marL="3200400" algn="l" defTabSz="914400" rtl="0" eaLnBrk="1" latinLnBrk="0" hangingPunct="1">
              <a:defRPr kern="1200">
                <a:solidFill>
                  <a:schemeClr val="lt1"/>
                </a:solidFill>
                <a:latin typeface="+mn-lt"/>
                <a:ea typeface="+mn-ea"/>
                <a:cs typeface="+mn-cs"/>
              </a:defRPr>
            </a:lvl8pPr>
            <a:lvl9pPr marL="3657600" algn="l" defTabSz="914400" rtl="0" eaLnBrk="1" latinLnBrk="0" hangingPunct="1">
              <a:defRPr kern="1200">
                <a:solidFill>
                  <a:schemeClr val="lt1"/>
                </a:solidFill>
                <a:latin typeface="+mn-lt"/>
                <a:ea typeface="+mn-ea"/>
                <a:cs typeface="+mn-cs"/>
              </a:defRPr>
            </a:lvl9pPr>
          </a:lstStyle>
          <a:p>
            <a:pPr algn="ctr">
              <a:defRPr/>
            </a:pPr>
            <a:endParaRPr lang="en-US"/>
          </a:p>
        </p:txBody>
      </p:sp>
    </p:spTree>
    <p:extLst>
      <p:ext uri="{BB962C8B-B14F-4D97-AF65-F5344CB8AC3E}">
        <p14:creationId xmlns:p14="http://schemas.microsoft.com/office/powerpoint/2010/main" val="67544053"/>
      </p:ext>
    </p:extLst>
  </p:cSld>
  <p:clrMap bg1="lt1" tx1="dk1" bg2="lt2" tx2="dk2" accent1="accent1" accent2="accent2" accent3="accent3" accent4="accent4" accent5="accent5" accent6="accent6" hlink="hlink" folHlink="folHlink"/>
  <p:sldLayoutIdLst>
    <p:sldLayoutId id="2147485827" r:id="rId1"/>
    <p:sldLayoutId id="2147485828" r:id="rId2"/>
    <p:sldLayoutId id="2147485829" r:id="rId3"/>
    <p:sldLayoutId id="2147485830" r:id="rId4"/>
    <p:sldLayoutId id="2147485831" r:id="rId5"/>
    <p:sldLayoutId id="2147485832" r:id="rId6"/>
    <p:sldLayoutId id="2147485833" r:id="rId7"/>
    <p:sldLayoutId id="2147485834" r:id="rId8"/>
    <p:sldLayoutId id="2147485835" r:id="rId9"/>
  </p:sldLayoutIdLst>
  <mc:AlternateContent xmlns:mc="http://schemas.openxmlformats.org/markup-compatibility/2006" xmlns:p14="http://schemas.microsoft.com/office/powerpoint/2010/main">
    <mc:Choice Requires="p14">
      <p:transition p14:dur="10" advClick="0">
        <p:fade/>
      </p:transition>
    </mc:Choice>
    <mc:Fallback xmlns="">
      <p:transition advClick="0">
        <p:fade/>
      </p:transition>
    </mc:Fallback>
  </mc:AlternateContent>
  <p:txStyles>
    <p:titleStyle>
      <a:lvl1pPr algn="ctr" rtl="0" eaLnBrk="1" fontAlgn="base" hangingPunct="1">
        <a:spcBef>
          <a:spcPct val="0"/>
        </a:spcBef>
        <a:spcAft>
          <a:spcPct val="0"/>
        </a:spcAft>
        <a:defRPr sz="4400" kern="12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alibri" pitchFamily="34" charset="0"/>
        </a:defRPr>
      </a:lvl2pPr>
      <a:lvl3pPr algn="ctr" rtl="0" eaLnBrk="1" fontAlgn="base" hangingPunct="1">
        <a:spcBef>
          <a:spcPct val="0"/>
        </a:spcBef>
        <a:spcAft>
          <a:spcPct val="0"/>
        </a:spcAft>
        <a:defRPr sz="4400">
          <a:solidFill>
            <a:schemeClr val="tx1"/>
          </a:solidFill>
          <a:latin typeface="Calibri" pitchFamily="34" charset="0"/>
        </a:defRPr>
      </a:lvl3pPr>
      <a:lvl4pPr algn="ctr" rtl="0" eaLnBrk="1" fontAlgn="base" hangingPunct="1">
        <a:spcBef>
          <a:spcPct val="0"/>
        </a:spcBef>
        <a:spcAft>
          <a:spcPct val="0"/>
        </a:spcAft>
        <a:defRPr sz="4400">
          <a:solidFill>
            <a:schemeClr val="tx1"/>
          </a:solidFill>
          <a:latin typeface="Calibri" pitchFamily="34" charset="0"/>
        </a:defRPr>
      </a:lvl4pPr>
      <a:lvl5pPr algn="ctr" rtl="0" eaLnBrk="1" fontAlgn="base" hangingPunct="1">
        <a:spcBef>
          <a:spcPct val="0"/>
        </a:spcBef>
        <a:spcAft>
          <a:spcPct val="0"/>
        </a:spcAft>
        <a:defRPr sz="4400">
          <a:solidFill>
            <a:schemeClr val="tx1"/>
          </a:solidFill>
          <a:latin typeface="Calibri" pitchFamily="34" charset="0"/>
        </a:defRPr>
      </a:lvl5pPr>
      <a:lvl6pPr marL="457200" algn="ctr" rtl="0" eaLnBrk="1" fontAlgn="base" hangingPunct="1">
        <a:spcBef>
          <a:spcPct val="0"/>
        </a:spcBef>
        <a:spcAft>
          <a:spcPct val="0"/>
        </a:spcAft>
        <a:defRPr sz="4400">
          <a:solidFill>
            <a:schemeClr val="tx1"/>
          </a:solidFill>
          <a:latin typeface="Calibri" pitchFamily="34" charset="0"/>
        </a:defRPr>
      </a:lvl6pPr>
      <a:lvl7pPr marL="914400" algn="ctr" rtl="0" eaLnBrk="1" fontAlgn="base" hangingPunct="1">
        <a:spcBef>
          <a:spcPct val="0"/>
        </a:spcBef>
        <a:spcAft>
          <a:spcPct val="0"/>
        </a:spcAft>
        <a:defRPr sz="4400">
          <a:solidFill>
            <a:schemeClr val="tx1"/>
          </a:solidFill>
          <a:latin typeface="Calibri" pitchFamily="34" charset="0"/>
        </a:defRPr>
      </a:lvl7pPr>
      <a:lvl8pPr marL="1371600" algn="ctr" rtl="0" eaLnBrk="1" fontAlgn="base" hangingPunct="1">
        <a:spcBef>
          <a:spcPct val="0"/>
        </a:spcBef>
        <a:spcAft>
          <a:spcPct val="0"/>
        </a:spcAft>
        <a:defRPr sz="4400">
          <a:solidFill>
            <a:schemeClr val="tx1"/>
          </a:solidFill>
          <a:latin typeface="Calibri" pitchFamily="34" charset="0"/>
        </a:defRPr>
      </a:lvl8pPr>
      <a:lvl9pPr marL="1828800"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rtl="0" eaLnBrk="1" fontAlgn="base" hangingPunct="1">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rtl="0" eaLnBrk="1" fontAlgn="base" hangingPunct="1">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rtl="0" eaLnBrk="1" fontAlgn="base" hangingPunct="1">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7957958"/>
      </p:ext>
    </p:extLst>
  </p:cSld>
  <p:clrMap bg1="lt1" tx1="dk1" bg2="lt2" tx2="dk2" accent1="accent1" accent2="accent2" accent3="accent3" accent4="accent4" accent5="accent5" accent6="accent6" hlink="hlink" folHlink="folHlink"/>
  <p:sldLayoutIdLst>
    <p:sldLayoutId id="2147485838" r:id="rId1"/>
    <p:sldLayoutId id="2147485839" r:id="rId2"/>
    <p:sldLayoutId id="2147485840" r:id="rId3"/>
    <p:sldLayoutId id="2147485841" r:id="rId4"/>
    <p:sldLayoutId id="2147485842" r:id="rId5"/>
    <p:sldLayoutId id="2147485843" r:id="rId6"/>
    <p:sldLayoutId id="2147485844" r:id="rId7"/>
    <p:sldLayoutId id="2147485845" r:id="rId8"/>
    <p:sldLayoutId id="2147485846" r:id="rId9"/>
    <p:sldLayoutId id="2147485847" r:id="rId10"/>
    <p:sldLayoutId id="2147485848" r:id="rId11"/>
    <p:sldLayoutId id="2147485849" r:id="rId12"/>
    <p:sldLayoutId id="2147485850" r:id="rId13"/>
    <p:sldLayoutId id="2147485851" r:id="rId14"/>
    <p:sldLayoutId id="2147485852" r:id="rId15"/>
  </p:sldLayoutIdLst>
  <p:txStyles>
    <p:titleStyle>
      <a:lvl1pPr algn="ctr" rtl="0" eaLnBrk="0" fontAlgn="base" hangingPunct="0">
        <a:spcBef>
          <a:spcPct val="0"/>
        </a:spcBef>
        <a:spcAft>
          <a:spcPct val="0"/>
        </a:spcAft>
        <a:defRPr sz="4400" kern="1200">
          <a:solidFill>
            <a:schemeClr val="tx1"/>
          </a:solidFill>
          <a:latin typeface="+mj-lt"/>
          <a:ea typeface="MS PGothic"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5" indent="-342905" algn="l" rtl="0" eaLnBrk="0" fontAlgn="base" hangingPunct="0">
        <a:spcBef>
          <a:spcPct val="20000"/>
        </a:spcBef>
        <a:spcAft>
          <a:spcPct val="0"/>
        </a:spcAft>
        <a:buFont typeface="Arial" charset="0"/>
        <a:buChar char="•"/>
        <a:defRPr sz="3200" kern="1200">
          <a:solidFill>
            <a:schemeClr val="tx1"/>
          </a:solidFill>
          <a:latin typeface="+mn-lt"/>
          <a:ea typeface="MS PGothic" pitchFamily="34" charset="-128"/>
          <a:cs typeface="MS PGothic" charset="0"/>
        </a:defRPr>
      </a:lvl1pPr>
      <a:lvl2pPr marL="742960" indent="-285753" algn="l" rtl="0" eaLnBrk="0" fontAlgn="base" hangingPunct="0">
        <a:spcBef>
          <a:spcPct val="20000"/>
        </a:spcBef>
        <a:spcAft>
          <a:spcPct val="0"/>
        </a:spcAft>
        <a:buFont typeface="Arial" charset="0"/>
        <a:buChar char="–"/>
        <a:defRPr sz="2800" kern="1200">
          <a:solidFill>
            <a:schemeClr val="tx1"/>
          </a:solidFill>
          <a:latin typeface="+mn-lt"/>
          <a:ea typeface="MS PGothic" pitchFamily="34" charset="-128"/>
          <a:cs typeface="MS PGothic" charset="0"/>
        </a:defRPr>
      </a:lvl2pPr>
      <a:lvl3pPr marL="1143014" indent="-228603" algn="l" rtl="0" eaLnBrk="0" fontAlgn="base" hangingPunct="0">
        <a:spcBef>
          <a:spcPct val="20000"/>
        </a:spcBef>
        <a:spcAft>
          <a:spcPct val="0"/>
        </a:spcAft>
        <a:buFont typeface="Arial" charset="0"/>
        <a:buChar char="•"/>
        <a:defRPr sz="2400" kern="1200">
          <a:solidFill>
            <a:schemeClr val="tx1"/>
          </a:solidFill>
          <a:latin typeface="+mn-lt"/>
          <a:ea typeface="MS PGothic" pitchFamily="34" charset="-128"/>
          <a:cs typeface="MS PGothic" charset="0"/>
        </a:defRPr>
      </a:lvl3pPr>
      <a:lvl4pPr marL="1600220"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4pPr>
      <a:lvl5pPr marL="2057426" indent="-228603" algn="l" rtl="0" eaLnBrk="0" fontAlgn="base" hangingPunct="0">
        <a:spcBef>
          <a:spcPct val="20000"/>
        </a:spcBef>
        <a:spcAft>
          <a:spcPct val="0"/>
        </a:spcAft>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195493659"/>
      </p:ext>
    </p:extLst>
  </p:cSld>
  <p:clrMap bg1="lt1" tx1="dk1" bg2="lt2" tx2="dk2" accent1="accent1" accent2="accent2" accent3="accent3" accent4="accent4" accent5="accent5" accent6="accent6" hlink="hlink" folHlink="folHlink"/>
  <p:sldLayoutIdLst>
    <p:sldLayoutId id="2147485855" r:id="rId1"/>
    <p:sldLayoutId id="2147485856" r:id="rId2"/>
    <p:sldLayoutId id="2147485857" r:id="rId3"/>
    <p:sldLayoutId id="2147485858" r:id="rId4"/>
    <p:sldLayoutId id="2147485859" r:id="rId5"/>
    <p:sldLayoutId id="2147485860" r:id="rId6"/>
    <p:sldLayoutId id="2147485861" r:id="rId7"/>
    <p:sldLayoutId id="2147485862" r:id="rId8"/>
    <p:sldLayoutId id="2147485863" r:id="rId9"/>
    <p:sldLayoutId id="2147485864" r:id="rId10"/>
    <p:sldLayoutId id="2147485865" r:id="rId11"/>
    <p:sldLayoutId id="2147485866" r:id="rId12"/>
    <p:sldLayoutId id="2147485867" r:id="rId13"/>
    <p:sldLayoutId id="2147485868" r:id="rId14"/>
    <p:sldLayoutId id="2147485869" r:id="rId15"/>
    <p:sldLayoutId id="2147485870" r:id="rId16"/>
    <p:sldLayoutId id="2147485871" r:id="rId17"/>
    <p:sldLayoutId id="2147485872" r:id="rId18"/>
    <p:sldLayoutId id="2147485873" r:id="rId19"/>
  </p:sldLayoutIdLst>
  <p:txStyles>
    <p:title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p:titleStyle>
    <p:bodyStyle>
      <a:lvl1pPr marL="342900" indent="-342900" algn="l" rtl="0" eaLnBrk="1" fontAlgn="base" hangingPunct="1">
        <a:spcBef>
          <a:spcPct val="20000"/>
        </a:spcBef>
        <a:spcAft>
          <a:spcPct val="0"/>
        </a:spcAft>
        <a:buFont typeface="Arial" panose="020B0604020202020204" pitchFamily="34" charset="0"/>
        <a:buChar char="•"/>
        <a:defRPr sz="3200" kern="1200">
          <a:solidFill>
            <a:schemeClr val="tx1"/>
          </a:solidFill>
          <a:latin typeface="+mn-lt"/>
          <a:ea typeface="MS PGothic" pitchFamily="34" charset="-128"/>
          <a:cs typeface="MS PGothic" charset="0"/>
        </a:defRPr>
      </a:lvl1pPr>
      <a:lvl2pPr marL="742950" indent="-285750" algn="l" rtl="0" eaLnBrk="1" fontAlgn="base" hangingPunct="1">
        <a:spcBef>
          <a:spcPct val="20000"/>
        </a:spcBef>
        <a:spcAft>
          <a:spcPct val="0"/>
        </a:spcAft>
        <a:buFont typeface="Arial" panose="020B0604020202020204" pitchFamily="34" charset="0"/>
        <a:buChar char="–"/>
        <a:defRPr sz="2800" kern="1200">
          <a:solidFill>
            <a:schemeClr val="tx1"/>
          </a:solidFill>
          <a:latin typeface="+mn-lt"/>
          <a:ea typeface="MS PGothic" pitchFamily="34" charset="-128"/>
          <a:cs typeface="MS PGothic" charset="0"/>
        </a:defRPr>
      </a:lvl2pPr>
      <a:lvl3pPr marL="1143000" indent="-228600" algn="l" rtl="0" eaLnBrk="1" fontAlgn="base" hangingPunct="1">
        <a:spcBef>
          <a:spcPct val="20000"/>
        </a:spcBef>
        <a:spcAft>
          <a:spcPct val="0"/>
        </a:spcAft>
        <a:buFont typeface="Arial" panose="020B0604020202020204" pitchFamily="34" charset="0"/>
        <a:buChar char="•"/>
        <a:defRPr sz="2400" kern="1200">
          <a:solidFill>
            <a:schemeClr val="tx1"/>
          </a:solidFill>
          <a:latin typeface="+mn-lt"/>
          <a:ea typeface="MS PGothic" pitchFamily="34" charset="-128"/>
          <a:cs typeface="MS PGothic" charset="0"/>
        </a:defRPr>
      </a:lvl3pPr>
      <a:lvl4pPr marL="16002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4pPr>
      <a:lvl5pPr marL="2057400" indent="-228600" algn="l" rtl="0" eaLnBrk="1" fontAlgn="base" hangingPunct="1">
        <a:spcBef>
          <a:spcPct val="20000"/>
        </a:spcBef>
        <a:spcAft>
          <a:spcPct val="0"/>
        </a:spcAft>
        <a:buFont typeface="Arial" panose="020B0604020202020204" pitchFamily="34"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11" rtl="0" eaLnBrk="1" latinLnBrk="0" hangingPunct="1">
        <a:defRPr sz="1800" kern="1200">
          <a:solidFill>
            <a:schemeClr val="tx1"/>
          </a:solidFill>
          <a:latin typeface="+mn-lt"/>
          <a:ea typeface="+mn-ea"/>
          <a:cs typeface="+mn-cs"/>
        </a:defRPr>
      </a:lvl1pPr>
      <a:lvl2pPr marL="457206" algn="l" defTabSz="914411" rtl="0" eaLnBrk="1" latinLnBrk="0" hangingPunct="1">
        <a:defRPr sz="1800" kern="1200">
          <a:solidFill>
            <a:schemeClr val="tx1"/>
          </a:solidFill>
          <a:latin typeface="+mn-lt"/>
          <a:ea typeface="+mn-ea"/>
          <a:cs typeface="+mn-cs"/>
        </a:defRPr>
      </a:lvl2pPr>
      <a:lvl3pPr marL="914411" algn="l" defTabSz="914411" rtl="0" eaLnBrk="1" latinLnBrk="0" hangingPunct="1">
        <a:defRPr sz="1800" kern="1200">
          <a:solidFill>
            <a:schemeClr val="tx1"/>
          </a:solidFill>
          <a:latin typeface="+mn-lt"/>
          <a:ea typeface="+mn-ea"/>
          <a:cs typeface="+mn-cs"/>
        </a:defRPr>
      </a:lvl3pPr>
      <a:lvl4pPr marL="1371617" algn="l" defTabSz="914411" rtl="0" eaLnBrk="1" latinLnBrk="0" hangingPunct="1">
        <a:defRPr sz="1800" kern="1200">
          <a:solidFill>
            <a:schemeClr val="tx1"/>
          </a:solidFill>
          <a:latin typeface="+mn-lt"/>
          <a:ea typeface="+mn-ea"/>
          <a:cs typeface="+mn-cs"/>
        </a:defRPr>
      </a:lvl4pPr>
      <a:lvl5pPr marL="1828823" algn="l" defTabSz="914411" rtl="0" eaLnBrk="1" latinLnBrk="0" hangingPunct="1">
        <a:defRPr sz="1800" kern="1200">
          <a:solidFill>
            <a:schemeClr val="tx1"/>
          </a:solidFill>
          <a:latin typeface="+mn-lt"/>
          <a:ea typeface="+mn-ea"/>
          <a:cs typeface="+mn-cs"/>
        </a:defRPr>
      </a:lvl5pPr>
      <a:lvl6pPr marL="2286029" algn="l" defTabSz="914411" rtl="0" eaLnBrk="1" latinLnBrk="0" hangingPunct="1">
        <a:defRPr sz="1800" kern="1200">
          <a:solidFill>
            <a:schemeClr val="tx1"/>
          </a:solidFill>
          <a:latin typeface="+mn-lt"/>
          <a:ea typeface="+mn-ea"/>
          <a:cs typeface="+mn-cs"/>
        </a:defRPr>
      </a:lvl6pPr>
      <a:lvl7pPr marL="2743234" algn="l" defTabSz="914411" rtl="0" eaLnBrk="1" latinLnBrk="0" hangingPunct="1">
        <a:defRPr sz="1800" kern="1200">
          <a:solidFill>
            <a:schemeClr val="tx1"/>
          </a:solidFill>
          <a:latin typeface="+mn-lt"/>
          <a:ea typeface="+mn-ea"/>
          <a:cs typeface="+mn-cs"/>
        </a:defRPr>
      </a:lvl7pPr>
      <a:lvl8pPr marL="3200440" algn="l" defTabSz="914411" rtl="0" eaLnBrk="1" latinLnBrk="0" hangingPunct="1">
        <a:defRPr sz="1800" kern="1200">
          <a:solidFill>
            <a:schemeClr val="tx1"/>
          </a:solidFill>
          <a:latin typeface="+mn-lt"/>
          <a:ea typeface="+mn-ea"/>
          <a:cs typeface="+mn-cs"/>
        </a:defRPr>
      </a:lvl8pPr>
      <a:lvl9pPr marL="3657646" algn="l" defTabSz="914411"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arget="../media/image35.jpeg" Type="http://schemas.openxmlformats.org/officeDocument/2006/relationships/image"/><Relationship Id="rId1" Target="../slideLayouts/slideLayout7.xml" Type="http://schemas.openxmlformats.org/officeDocument/2006/relationships/slideLayout"/></Relationships>
</file>

<file path=ppt/slides/_rels/slide11.xml.rels><?xml version="1.0" encoding="UTF-8" standalone="yes"?>
<Relationships xmlns="http://schemas.openxmlformats.org/package/2006/relationships"><Relationship Id="rId3" Type="http://schemas.openxmlformats.org/officeDocument/2006/relationships/image" Target="../media/image36.jpeg"/><Relationship Id="rId2" Type="http://schemas.openxmlformats.org/officeDocument/2006/relationships/notesSlide" Target="../notesSlides/notesSlide7.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2" Target="../media/image37.jpeg" Type="http://schemas.openxmlformats.org/officeDocument/2006/relationships/image"/><Relationship Id="rId1" Target="../slideLayouts/slideLayout7.xml" Type="http://schemas.openxmlformats.org/officeDocument/2006/relationships/slideLayout"/></Relationships>
</file>

<file path=ppt/slides/_rels/slide13.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hyperlink" Target="http://www.databank.worldbank.org/" TargetMode="Externa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slideLayout" Target="../slideLayouts/slideLayout7.xml"/><Relationship Id="rId1" Type="http://schemas.openxmlformats.org/officeDocument/2006/relationships/video" Target="https://www.youtube.com/embed/HKzhegK8e1I?feature=oembed"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9.xml"/><Relationship Id="rId1" Type="http://schemas.openxmlformats.org/officeDocument/2006/relationships/slideLayout" Target="../slideLayouts/slideLayout7.xml"/><Relationship Id="rId4" Type="http://schemas.openxmlformats.org/officeDocument/2006/relationships/hyperlink" Target="https://documents.worldbank.org/curated/en/101271468151472539/Livestock-assets-livestock-income-and-rural-households-cross-country-evidence-from-household-surveys"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1.xml"/><Relationship Id="rId1" Type="http://schemas.openxmlformats.org/officeDocument/2006/relationships/slideLayout" Target="../slideLayouts/slideLayout7.xml"/><Relationship Id="rId4" Type="http://schemas.openxmlformats.org/officeDocument/2006/relationships/image" Target="../media/image41.png"/></Relationships>
</file>

<file path=ppt/slides/_rels/slide21.xml.rels><?xml version="1.0" encoding="UTF-8" standalone="yes"?>
<Relationships xmlns="http://schemas.openxmlformats.org/package/2006/relationships"><Relationship Id="rId3" Type="http://schemas.openxmlformats.org/officeDocument/2006/relationships/hyperlink" Target="http://dx.doi.org/10.1016/j.worlddev.2011.02.008" TargetMode="External"/><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2" Target="../media/image42.jpeg" Type="http://schemas.openxmlformats.org/officeDocument/2006/relationships/image"/><Relationship Id="rId1" Target="../slideLayouts/slideLayout7.xml" Type="http://schemas.openxmlformats.org/officeDocument/2006/relationships/slideLayout"/></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9.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43.png"/><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hyperlink" Target="http://hdl.handle.net/1842/30115" TargetMode="Externa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9.xml"/></Relationships>
</file>

<file path=ppt/slides/_rels/slide30.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1.xml.rels><?xml version="1.0" encoding="UTF-8" standalone="yes" ?><Relationships xmlns="http://schemas.openxmlformats.org/package/2006/relationships"><Relationship Id="rId2" Target="../media/image44.jpeg" Type="http://schemas.openxmlformats.org/officeDocument/2006/relationships/image"/><Relationship Id="rId1" Target="../slideLayouts/slideLayout7.xml" Type="http://schemas.openxmlformats.org/officeDocument/2006/relationships/slideLayout"/></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image" Target="../media/image45.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arget="../media/image34.jpeg" Type="http://schemas.openxmlformats.org/officeDocument/2006/relationships/image"/><Relationship Id="rId1" Target="../slideLayouts/slideLayout12.xml" Type="http://schemas.openxmlformats.org/officeDocument/2006/relationships/slideLayout"/></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9.xml"/></Relationships>
</file>

<file path=ppt/slides/_rels/slide9.xml.rels><?xml version="1.0" encoding="UTF-8" standalone="yes"?>
<Relationships xmlns="http://schemas.openxmlformats.org/package/2006/relationships"><Relationship Id="rId8" Type="http://schemas.openxmlformats.org/officeDocument/2006/relationships/chart" Target="../charts/chart7.xml"/><Relationship Id="rId3" Type="http://schemas.openxmlformats.org/officeDocument/2006/relationships/chart" Target="../charts/chart2.xml"/><Relationship Id="rId7" Type="http://schemas.openxmlformats.org/officeDocument/2006/relationships/chart" Target="../charts/chart6.xml"/><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chart" Target="../charts/chart5.xml"/><Relationship Id="rId5" Type="http://schemas.openxmlformats.org/officeDocument/2006/relationships/chart" Target="../charts/chart4.xml"/><Relationship Id="rId4" Type="http://schemas.openxmlformats.org/officeDocument/2006/relationships/chart" Target="../charts/char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5341C035-1E73-354B-98A4-C2D1B06FC855}"/>
              </a:ext>
            </a:extLst>
          </p:cNvPr>
          <p:cNvSpPr>
            <a:spLocks noGrp="1"/>
          </p:cNvSpPr>
          <p:nvPr>
            <p:ph type="ctrTitle"/>
          </p:nvPr>
        </p:nvSpPr>
        <p:spPr>
          <a:xfrm>
            <a:off x="585590" y="908094"/>
            <a:ext cx="9289930" cy="1390342"/>
          </a:xfrm>
        </p:spPr>
        <p:txBody>
          <a:bodyPr>
            <a:normAutofit fontScale="90000"/>
          </a:bodyPr>
          <a:lstStyle/>
          <a:p>
            <a:pPr algn="l"/>
            <a:r>
              <a:rPr lang="en-US" dirty="0"/>
              <a:t>Sustainable livestock opportunities and future food system realities</a:t>
            </a:r>
            <a:br>
              <a:rPr lang="en-US" dirty="0"/>
            </a:br>
            <a:r>
              <a:rPr lang="en-US" sz="3100" i="1" dirty="0"/>
              <a:t>[the role of meat/animals in social/economic/culture especially global South]</a:t>
            </a:r>
            <a:endParaRPr lang="en-US" i="1" dirty="0"/>
          </a:p>
        </p:txBody>
      </p:sp>
      <p:sp>
        <p:nvSpPr>
          <p:cNvPr id="8" name="Subtitle 2">
            <a:extLst>
              <a:ext uri="{FF2B5EF4-FFF2-40B4-BE49-F238E27FC236}">
                <a16:creationId xmlns:a16="http://schemas.microsoft.com/office/drawing/2014/main" id="{77C720F4-F542-BA43-BC60-0FD83F43C674}"/>
              </a:ext>
            </a:extLst>
          </p:cNvPr>
          <p:cNvSpPr txBox="1">
            <a:spLocks/>
          </p:cNvSpPr>
          <p:nvPr/>
        </p:nvSpPr>
        <p:spPr>
          <a:xfrm>
            <a:off x="585590" y="3282760"/>
            <a:ext cx="8842890" cy="695057"/>
          </a:xfrm>
          <a:prstGeom prst="rect">
            <a:avLst/>
          </a:prstGeom>
          <a:noFill/>
          <a:ln w="12700" cap="flat" cmpd="sng" algn="ctr">
            <a:noFill/>
            <a:prstDash val="solid"/>
            <a:miter lim="800000"/>
          </a:ln>
          <a:effectLst/>
        </p:spPr>
        <p:txBody>
          <a:bodyPr vert="horz" lIns="91440" tIns="45720" rIns="91440" bIns="45720" rtlCol="0">
            <a:noAutofit/>
          </a:bodyPr>
          <a:lstStyle>
            <a:lvl1pPr marL="0" indent="0" algn="l" defTabSz="914400" rtl="0" eaLnBrk="1" latinLnBrk="0" hangingPunct="1">
              <a:lnSpc>
                <a:spcPct val="90000"/>
              </a:lnSpc>
              <a:spcBef>
                <a:spcPts val="1000"/>
              </a:spcBef>
              <a:buFont typeface="Arial" panose="020B0604020202020204" pitchFamily="34" charset="0"/>
              <a:buNone/>
              <a:defRPr sz="1200" kern="1200">
                <a:solidFill>
                  <a:schemeClr val="bg1"/>
                </a:solidFill>
                <a:latin typeface="+mj-lt"/>
                <a:ea typeface="+mn-ea"/>
                <a:cs typeface="+mn-cs"/>
              </a:defRPr>
            </a:lvl1pPr>
            <a:lvl2pPr marL="457200" indent="0" algn="ctr" defTabSz="914400" rtl="0" eaLnBrk="1" latinLnBrk="0" hangingPunct="1">
              <a:lnSpc>
                <a:spcPct val="90000"/>
              </a:lnSpc>
              <a:spcBef>
                <a:spcPts val="500"/>
              </a:spcBef>
              <a:buClr>
                <a:srgbClr val="5FC091"/>
              </a:buClr>
              <a:buSzPct val="80000"/>
              <a:buFont typeface="Wingdings" charset="2"/>
              <a:buNone/>
              <a:defRPr sz="24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500"/>
              </a:spcBef>
              <a:buClr>
                <a:srgbClr val="014D91"/>
              </a:buClr>
              <a:buFont typeface=".AppleSystemUIFont" charset="-120"/>
              <a:buNone/>
              <a:defRPr sz="20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500"/>
              </a:spcBef>
              <a:buClr>
                <a:srgbClr val="014D91"/>
              </a:buClr>
              <a:buSzPct val="60000"/>
              <a:buFont typeface=".AppleSystemUIFont" charset="-120"/>
              <a:buNone/>
              <a:defRPr sz="18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a:spcBef>
                <a:spcPts val="400"/>
              </a:spcBef>
            </a:pPr>
            <a:r>
              <a:rPr lang="en-US" sz="1600" b="1" dirty="0">
                <a:solidFill>
                  <a:schemeClr val="tx1">
                    <a:lumMod val="75000"/>
                    <a:lumOff val="25000"/>
                  </a:schemeClr>
                </a:solidFill>
              </a:rPr>
              <a:t>International Meat Summit:  The Societal Role of Meat – what science says</a:t>
            </a:r>
          </a:p>
          <a:p>
            <a:pPr>
              <a:spcBef>
                <a:spcPts val="400"/>
              </a:spcBef>
            </a:pPr>
            <a:r>
              <a:rPr lang="en-US" sz="1600" b="1" dirty="0">
                <a:solidFill>
                  <a:schemeClr val="tx1">
                    <a:lumMod val="75000"/>
                    <a:lumOff val="25000"/>
                  </a:schemeClr>
                </a:solidFill>
              </a:rPr>
              <a:t>Dublin, Ireland</a:t>
            </a:r>
          </a:p>
          <a:p>
            <a:pPr>
              <a:spcBef>
                <a:spcPts val="400"/>
              </a:spcBef>
            </a:pPr>
            <a:r>
              <a:rPr lang="en-US" sz="1600" b="1" dirty="0">
                <a:solidFill>
                  <a:schemeClr val="tx1">
                    <a:lumMod val="75000"/>
                    <a:lumOff val="25000"/>
                  </a:schemeClr>
                </a:solidFill>
              </a:rPr>
              <a:t>19, 20 October 2022</a:t>
            </a:r>
          </a:p>
        </p:txBody>
      </p:sp>
      <p:sp>
        <p:nvSpPr>
          <p:cNvPr id="2" name="TextBox 1">
            <a:extLst>
              <a:ext uri="{FF2B5EF4-FFF2-40B4-BE49-F238E27FC236}">
                <a16:creationId xmlns:a16="http://schemas.microsoft.com/office/drawing/2014/main" id="{54F475FE-5710-D796-B31D-91368C9A0B99}"/>
              </a:ext>
            </a:extLst>
          </p:cNvPr>
          <p:cNvSpPr txBox="1"/>
          <p:nvPr/>
        </p:nvSpPr>
        <p:spPr bwMode="auto">
          <a:xfrm>
            <a:off x="585590" y="4259680"/>
            <a:ext cx="5881162" cy="58477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r>
              <a:rPr lang="en-US" sz="1600" dirty="0">
                <a:solidFill>
                  <a:schemeClr val="tx1">
                    <a:lumMod val="75000"/>
                    <a:lumOff val="25000"/>
                  </a:schemeClr>
                </a:solidFill>
                <a:latin typeface="+mn-lt"/>
              </a:rPr>
              <a:t>Shirley Tarawali</a:t>
            </a:r>
          </a:p>
          <a:p>
            <a:r>
              <a:rPr lang="en-US" sz="1600" dirty="0">
                <a:solidFill>
                  <a:schemeClr val="tx1">
                    <a:lumMod val="75000"/>
                    <a:lumOff val="25000"/>
                  </a:schemeClr>
                </a:solidFill>
                <a:latin typeface="+mn-lt"/>
              </a:rPr>
              <a:t>Assistant Director General, International Livestock Research Institute</a:t>
            </a:r>
          </a:p>
        </p:txBody>
      </p:sp>
    </p:spTree>
    <p:extLst>
      <p:ext uri="{BB962C8B-B14F-4D97-AF65-F5344CB8AC3E}">
        <p14:creationId xmlns:p14="http://schemas.microsoft.com/office/powerpoint/2010/main" val="108201845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Chart, scatter chart&#10;&#10;Description automatically generated">
            <a:extLst>
              <a:ext uri="{FF2B5EF4-FFF2-40B4-BE49-F238E27FC236}">
                <a16:creationId xmlns:a16="http://schemas.microsoft.com/office/drawing/2014/main" id="{1B372580-B719-6AD5-2BDA-952E5515385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204085" y="1141346"/>
            <a:ext cx="7991476" cy="5641042"/>
          </a:xfrm>
          <a:prstGeom prst="rect">
            <a:avLst/>
          </a:prstGeom>
        </p:spPr>
      </p:pic>
      <p:sp>
        <p:nvSpPr>
          <p:cNvPr id="2" name="Title 1">
            <a:extLst>
              <a:ext uri="{FF2B5EF4-FFF2-40B4-BE49-F238E27FC236}">
                <a16:creationId xmlns:a16="http://schemas.microsoft.com/office/drawing/2014/main" id="{49FD0ADA-5E41-2C60-4011-70C31BDE057F}"/>
              </a:ext>
            </a:extLst>
          </p:cNvPr>
          <p:cNvSpPr>
            <a:spLocks noGrp="1"/>
          </p:cNvSpPr>
          <p:nvPr>
            <p:ph type="title"/>
          </p:nvPr>
        </p:nvSpPr>
        <p:spPr/>
        <p:txBody>
          <a:bodyPr/>
          <a:lstStyle/>
          <a:p>
            <a:r>
              <a:rPr lang="en-US" dirty="0"/>
              <a:t>As people get richer, they consume more meat</a:t>
            </a:r>
          </a:p>
        </p:txBody>
      </p:sp>
    </p:spTree>
    <p:extLst>
      <p:ext uri="{BB962C8B-B14F-4D97-AF65-F5344CB8AC3E}">
        <p14:creationId xmlns:p14="http://schemas.microsoft.com/office/powerpoint/2010/main" val="41921598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7" name="Group 16">
            <a:extLst>
              <a:ext uri="{FF2B5EF4-FFF2-40B4-BE49-F238E27FC236}">
                <a16:creationId xmlns:a16="http://schemas.microsoft.com/office/drawing/2014/main" id="{38C0EE8C-6E01-1F38-A6FD-E0B5C8E377EB}"/>
              </a:ext>
            </a:extLst>
          </p:cNvPr>
          <p:cNvGrpSpPr/>
          <p:nvPr/>
        </p:nvGrpSpPr>
        <p:grpSpPr>
          <a:xfrm>
            <a:off x="3767329" y="0"/>
            <a:ext cx="8436246" cy="6829945"/>
            <a:chOff x="-1063457" y="316991"/>
            <a:chExt cx="8634524" cy="6827399"/>
          </a:xfrm>
        </p:grpSpPr>
        <p:pic>
          <p:nvPicPr>
            <p:cNvPr id="5" name="Picture 4">
              <a:extLst>
                <a:ext uri="{FF2B5EF4-FFF2-40B4-BE49-F238E27FC236}">
                  <a16:creationId xmlns:a16="http://schemas.microsoft.com/office/drawing/2014/main" id="{8E6A19B4-89C2-8115-01D0-6B6A647CF8C2}"/>
                </a:ext>
              </a:extLst>
            </p:cNvPr>
            <p:cNvPicPr>
              <a:picLocks noChangeAspect="1"/>
            </p:cNvPicPr>
            <p:nvPr/>
          </p:nvPicPr>
          <p:blipFill rotWithShape="1">
            <a:blip r:embed="rId3"/>
            <a:srcRect r="47" b="-44"/>
            <a:stretch/>
          </p:blipFill>
          <p:spPr>
            <a:xfrm>
              <a:off x="0" y="316991"/>
              <a:ext cx="7571067" cy="6352031"/>
            </a:xfrm>
            <a:prstGeom prst="rect">
              <a:avLst/>
            </a:prstGeom>
          </p:spPr>
        </p:pic>
        <p:sp>
          <p:nvSpPr>
            <p:cNvPr id="15" name="Rectangle 14">
              <a:extLst>
                <a:ext uri="{FF2B5EF4-FFF2-40B4-BE49-F238E27FC236}">
                  <a16:creationId xmlns:a16="http://schemas.microsoft.com/office/drawing/2014/main" id="{00EE02B4-3625-0FF7-1068-91E1588089CE}"/>
                </a:ext>
              </a:extLst>
            </p:cNvPr>
            <p:cNvSpPr/>
            <p:nvPr/>
          </p:nvSpPr>
          <p:spPr>
            <a:xfrm>
              <a:off x="0" y="470466"/>
              <a:ext cx="3011424" cy="1085088"/>
            </a:xfrm>
            <a:prstGeom prst="rect">
              <a:avLst/>
            </a:prstGeom>
            <a:solidFill>
              <a:srgbClr val="C4D1E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a:extLst>
                <a:ext uri="{FF2B5EF4-FFF2-40B4-BE49-F238E27FC236}">
                  <a16:creationId xmlns:a16="http://schemas.microsoft.com/office/drawing/2014/main" id="{6386BD44-BF00-291F-DB05-3A8F73774EC4}"/>
                </a:ext>
              </a:extLst>
            </p:cNvPr>
            <p:cNvSpPr/>
            <p:nvPr/>
          </p:nvSpPr>
          <p:spPr>
            <a:xfrm>
              <a:off x="-1063457" y="5725020"/>
              <a:ext cx="8634524" cy="1419370"/>
            </a:xfrm>
            <a:prstGeom prst="rect">
              <a:avLst/>
            </a:prstGeom>
            <a:solidFill>
              <a:srgbClr val="EDF0F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TextBox 10">
            <a:extLst>
              <a:ext uri="{FF2B5EF4-FFF2-40B4-BE49-F238E27FC236}">
                <a16:creationId xmlns:a16="http://schemas.microsoft.com/office/drawing/2014/main" id="{A495DB63-0FAD-C0E9-DAC2-3CF67AD2B092}"/>
              </a:ext>
            </a:extLst>
          </p:cNvPr>
          <p:cNvSpPr txBox="1"/>
          <p:nvPr/>
        </p:nvSpPr>
        <p:spPr bwMode="auto">
          <a:xfrm>
            <a:off x="5151017" y="5588085"/>
            <a:ext cx="4864060"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b="1" dirty="0">
                <a:solidFill>
                  <a:schemeClr val="accent4">
                    <a:lumMod val="50000"/>
                  </a:schemeClr>
                </a:solidFill>
                <a:latin typeface="Calibri" panose="020F0502020204030204" pitchFamily="34" charset="0"/>
                <a:cs typeface="Calibri" panose="020F0502020204030204" pitchFamily="34" charset="0"/>
              </a:rPr>
              <a:t>Farms of less than 20 hectares provide:</a:t>
            </a:r>
          </a:p>
        </p:txBody>
      </p:sp>
      <p:sp>
        <p:nvSpPr>
          <p:cNvPr id="12" name="TextBox 11">
            <a:extLst>
              <a:ext uri="{FF2B5EF4-FFF2-40B4-BE49-F238E27FC236}">
                <a16:creationId xmlns:a16="http://schemas.microsoft.com/office/drawing/2014/main" id="{345518B2-F734-4978-89D2-101E084B5223}"/>
              </a:ext>
            </a:extLst>
          </p:cNvPr>
          <p:cNvSpPr txBox="1"/>
          <p:nvPr/>
        </p:nvSpPr>
        <p:spPr bwMode="auto">
          <a:xfrm>
            <a:off x="5124176" y="5984832"/>
            <a:ext cx="6872485"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dirty="0">
                <a:solidFill>
                  <a:schemeClr val="accent4">
                    <a:lumMod val="50000"/>
                  </a:schemeClr>
                </a:solidFill>
                <a:latin typeface="Calibri" panose="020F0502020204030204" pitchFamily="34" charset="0"/>
                <a:cs typeface="Calibri" panose="020F0502020204030204" pitchFamily="34" charset="0"/>
              </a:rPr>
              <a:t>Nearly 50% of the world’s livestock and cereals, and close to 70% of the livestock and cereals in emerging and developing economies</a:t>
            </a:r>
          </a:p>
        </p:txBody>
      </p:sp>
      <p:sp>
        <p:nvSpPr>
          <p:cNvPr id="13" name="Rectangle 12">
            <a:extLst>
              <a:ext uri="{FF2B5EF4-FFF2-40B4-BE49-F238E27FC236}">
                <a16:creationId xmlns:a16="http://schemas.microsoft.com/office/drawing/2014/main" id="{47746F13-03B9-470C-83A1-C0F95500FDB5}"/>
              </a:ext>
            </a:extLst>
          </p:cNvPr>
          <p:cNvSpPr/>
          <p:nvPr/>
        </p:nvSpPr>
        <p:spPr>
          <a:xfrm>
            <a:off x="5233556" y="522944"/>
            <a:ext cx="169195" cy="169195"/>
          </a:xfrm>
          <a:prstGeom prst="rect">
            <a:avLst/>
          </a:prstGeom>
          <a:solidFill>
            <a:srgbClr val="34997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65B9B6F1-F597-6735-E6F0-1BC9BBEC30CA}"/>
              </a:ext>
            </a:extLst>
          </p:cNvPr>
          <p:cNvSpPr txBox="1"/>
          <p:nvPr/>
        </p:nvSpPr>
        <p:spPr bwMode="auto">
          <a:xfrm>
            <a:off x="5434183" y="444571"/>
            <a:ext cx="2087758" cy="73866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sz="1400">
                <a:solidFill>
                  <a:schemeClr val="accent4">
                    <a:lumMod val="50000"/>
                  </a:schemeClr>
                </a:solidFill>
                <a:latin typeface="Calibri" panose="020F0502020204030204" pitchFamily="34" charset="0"/>
                <a:cs typeface="Calibri" panose="020F0502020204030204" pitchFamily="34" charset="0"/>
              </a:rPr>
              <a:t>Share of total livestock-derived foods produced by small farms in 2010</a:t>
            </a:r>
          </a:p>
        </p:txBody>
      </p:sp>
      <p:sp>
        <p:nvSpPr>
          <p:cNvPr id="9" name="Rectangle 8">
            <a:extLst>
              <a:ext uri="{FF2B5EF4-FFF2-40B4-BE49-F238E27FC236}">
                <a16:creationId xmlns:a16="http://schemas.microsoft.com/office/drawing/2014/main" id="{A8162CA1-8606-2E88-EE53-C95BB1D47214}"/>
              </a:ext>
            </a:extLst>
          </p:cNvPr>
          <p:cNvSpPr/>
          <p:nvPr/>
        </p:nvSpPr>
        <p:spPr>
          <a:xfrm>
            <a:off x="-31341" y="0"/>
            <a:ext cx="4864060" cy="685800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3C6BF3E4-0B7E-AB2E-2800-86DF861BFDBF}"/>
              </a:ext>
            </a:extLst>
          </p:cNvPr>
          <p:cNvSpPr txBox="1"/>
          <p:nvPr/>
        </p:nvSpPr>
        <p:spPr bwMode="auto">
          <a:xfrm>
            <a:off x="336925" y="1842601"/>
            <a:ext cx="4357177" cy="36009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rtlCol="0" anchor="t">
            <a:spAutoFit/>
          </a:bodyPr>
          <a:lstStyle/>
          <a:p>
            <a:pPr marL="285750" indent="-285750">
              <a:spcAft>
                <a:spcPts val="800"/>
              </a:spcAft>
              <a:buFont typeface="Arial" panose="020B0604020202020204" pitchFamily="34" charset="0"/>
              <a:buChar char="•"/>
            </a:pPr>
            <a:r>
              <a:rPr lang="en-US" sz="2000" b="1" dirty="0">
                <a:solidFill>
                  <a:schemeClr val="accent3">
                    <a:lumMod val="40000"/>
                    <a:lumOff val="60000"/>
                  </a:schemeClr>
                </a:solidFill>
                <a:latin typeface="Calibri" panose="020F0502020204030204" pitchFamily="34" charset="0"/>
                <a:ea typeface="MS PGothic"/>
                <a:cs typeface="Calibri" panose="020F0502020204030204" pitchFamily="34" charset="0"/>
              </a:rPr>
              <a:t>1.7 billion people </a:t>
            </a:r>
            <a:r>
              <a:rPr lang="en-US" dirty="0">
                <a:solidFill>
                  <a:schemeClr val="bg1"/>
                </a:solidFill>
                <a:latin typeface="Calibri" panose="020F0502020204030204" pitchFamily="34" charset="0"/>
                <a:ea typeface="MS PGothic"/>
                <a:cs typeface="Calibri" panose="020F0502020204030204" pitchFamily="34" charset="0"/>
              </a:rPr>
              <a:t>derive some livelihood from livestock; over half a billion </a:t>
            </a:r>
            <a:r>
              <a:rPr lang="en-US" i="1" dirty="0">
                <a:solidFill>
                  <a:schemeClr val="bg1"/>
                </a:solidFill>
                <a:latin typeface="Calibri" panose="020F0502020204030204" pitchFamily="34" charset="0"/>
                <a:ea typeface="MS PGothic"/>
                <a:cs typeface="Calibri" panose="020F0502020204030204" pitchFamily="34" charset="0"/>
              </a:rPr>
              <a:t>depend</a:t>
            </a:r>
            <a:r>
              <a:rPr lang="en-US" dirty="0">
                <a:solidFill>
                  <a:schemeClr val="bg1"/>
                </a:solidFill>
                <a:latin typeface="Calibri" panose="020F0502020204030204" pitchFamily="34" charset="0"/>
                <a:ea typeface="MS PGothic"/>
                <a:cs typeface="Calibri" panose="020F0502020204030204" pitchFamily="34" charset="0"/>
              </a:rPr>
              <a:t> on livestock livelihoods</a:t>
            </a:r>
          </a:p>
          <a:p>
            <a:pPr marL="285750" indent="-285750">
              <a:spcAft>
                <a:spcPts val="800"/>
              </a:spcAft>
              <a:buFont typeface="Arial" panose="020B0604020202020204" pitchFamily="34" charset="0"/>
              <a:buChar char="•"/>
            </a:pPr>
            <a:r>
              <a:rPr lang="en-US" sz="2000" b="1" dirty="0">
                <a:solidFill>
                  <a:schemeClr val="accent3">
                    <a:lumMod val="40000"/>
                    <a:lumOff val="60000"/>
                  </a:schemeClr>
                </a:solidFill>
                <a:latin typeface="Calibri" panose="020F0502020204030204" pitchFamily="34" charset="0"/>
                <a:ea typeface="MS PGothic"/>
                <a:cs typeface="Calibri" panose="020F0502020204030204" pitchFamily="34" charset="0"/>
              </a:rPr>
              <a:t>Livestock are fundamental </a:t>
            </a:r>
            <a:r>
              <a:rPr lang="en-US" dirty="0">
                <a:solidFill>
                  <a:schemeClr val="bg1"/>
                </a:solidFill>
                <a:latin typeface="Calibri" panose="020F0502020204030204" pitchFamily="34" charset="0"/>
                <a:ea typeface="MS PGothic"/>
                <a:cs typeface="Calibri" panose="020F0502020204030204" pitchFamily="34" charset="0"/>
              </a:rPr>
              <a:t>to many economies, providing incomes &amp; jobs as well as food &amp; insurance against shocks</a:t>
            </a:r>
          </a:p>
          <a:p>
            <a:pPr marL="285750" indent="-285750">
              <a:spcAft>
                <a:spcPts val="800"/>
              </a:spcAft>
              <a:buFont typeface="Arial" panose="020B0604020202020204" pitchFamily="34" charset="0"/>
              <a:buChar char="•"/>
            </a:pPr>
            <a:r>
              <a:rPr lang="en-US" dirty="0">
                <a:solidFill>
                  <a:schemeClr val="bg1"/>
                </a:solidFill>
                <a:latin typeface="Calibri" panose="020F0502020204030204" pitchFamily="34" charset="0"/>
                <a:ea typeface="MS PGothic"/>
                <a:cs typeface="Calibri" panose="020F0502020204030204" pitchFamily="34" charset="0"/>
              </a:rPr>
              <a:t>Livestock make small </a:t>
            </a:r>
            <a:r>
              <a:rPr lang="en-US" sz="2000" b="1" dirty="0">
                <a:solidFill>
                  <a:schemeClr val="accent3">
                    <a:lumMod val="40000"/>
                    <a:lumOff val="60000"/>
                  </a:schemeClr>
                </a:solidFill>
                <a:latin typeface="Calibri" panose="020F0502020204030204" pitchFamily="34" charset="0"/>
                <a:ea typeface="MS PGothic"/>
                <a:cs typeface="Calibri" panose="020F0502020204030204" pitchFamily="34" charset="0"/>
              </a:rPr>
              <a:t>farming</a:t>
            </a:r>
            <a:r>
              <a:rPr lang="en-US" dirty="0">
                <a:solidFill>
                  <a:schemeClr val="bg1"/>
                </a:solidFill>
                <a:latin typeface="Calibri" panose="020F0502020204030204" pitchFamily="34" charset="0"/>
                <a:ea typeface="MS PGothic"/>
                <a:cs typeface="Calibri" panose="020F0502020204030204" pitchFamily="34" charset="0"/>
              </a:rPr>
              <a:t> </a:t>
            </a:r>
            <a:r>
              <a:rPr lang="en-US" sz="2000" b="1" dirty="0">
                <a:solidFill>
                  <a:schemeClr val="accent3">
                    <a:lumMod val="40000"/>
                    <a:lumOff val="60000"/>
                  </a:schemeClr>
                </a:solidFill>
                <a:latin typeface="Calibri" panose="020F0502020204030204" pitchFamily="34" charset="0"/>
                <a:ea typeface="MS PGothic"/>
                <a:cs typeface="Calibri" panose="020F0502020204030204" pitchFamily="34" charset="0"/>
              </a:rPr>
              <a:t>sustainable</a:t>
            </a:r>
            <a:r>
              <a:rPr lang="en-US" dirty="0">
                <a:solidFill>
                  <a:schemeClr val="bg1"/>
                </a:solidFill>
                <a:latin typeface="Calibri" panose="020F0502020204030204" pitchFamily="34" charset="0"/>
                <a:ea typeface="MS PGothic"/>
                <a:cs typeface="Calibri" panose="020F0502020204030204" pitchFamily="34" charset="0"/>
              </a:rPr>
              <a:t> and make growing food crops possible across the Global South.</a:t>
            </a:r>
          </a:p>
          <a:p>
            <a:pPr marL="285750" indent="-285750">
              <a:spcAft>
                <a:spcPts val="800"/>
              </a:spcAft>
              <a:buFont typeface="Arial" panose="020B0604020202020204" pitchFamily="34" charset="0"/>
              <a:buChar char="•"/>
            </a:pPr>
            <a:r>
              <a:rPr lang="en-US" dirty="0">
                <a:solidFill>
                  <a:schemeClr val="bg1"/>
                </a:solidFill>
                <a:latin typeface="Calibri" panose="020F0502020204030204" pitchFamily="34" charset="0"/>
                <a:ea typeface="MS PGothic"/>
                <a:cs typeface="Calibri" panose="020F0502020204030204" pitchFamily="34" charset="0"/>
              </a:rPr>
              <a:t>These ‘mixed crop-livestock farms’ are the </a:t>
            </a:r>
            <a:r>
              <a:rPr lang="en-US" sz="2000" b="1" dirty="0">
                <a:solidFill>
                  <a:schemeClr val="accent3">
                    <a:lumMod val="40000"/>
                    <a:lumOff val="60000"/>
                  </a:schemeClr>
                </a:solidFill>
                <a:latin typeface="Calibri" panose="020F0502020204030204" pitchFamily="34" charset="0"/>
                <a:ea typeface="MS PGothic"/>
                <a:cs typeface="Calibri" panose="020F0502020204030204" pitchFamily="34" charset="0"/>
              </a:rPr>
              <a:t>circular bioeconomy </a:t>
            </a:r>
            <a:r>
              <a:rPr lang="en-US" dirty="0">
                <a:solidFill>
                  <a:schemeClr val="bg1"/>
                </a:solidFill>
                <a:latin typeface="Calibri" panose="020F0502020204030204" pitchFamily="34" charset="0"/>
                <a:ea typeface="MS PGothic"/>
                <a:cs typeface="Calibri" panose="020F0502020204030204" pitchFamily="34" charset="0"/>
              </a:rPr>
              <a:t>in action!</a:t>
            </a:r>
            <a:endParaRPr lang="en-US" dirty="0">
              <a:solidFill>
                <a:schemeClr val="bg1"/>
              </a:solidFill>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046976C5-C453-F54E-4C57-0B21CC436B16}"/>
              </a:ext>
            </a:extLst>
          </p:cNvPr>
          <p:cNvSpPr txBox="1"/>
          <p:nvPr/>
        </p:nvSpPr>
        <p:spPr bwMode="auto">
          <a:xfrm>
            <a:off x="340398" y="342273"/>
            <a:ext cx="4260678" cy="137582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nSpc>
                <a:spcPts val="2480"/>
              </a:lnSpc>
            </a:pPr>
            <a:r>
              <a:rPr lang="en-US" sz="2400" b="1" dirty="0">
                <a:solidFill>
                  <a:schemeClr val="accent3">
                    <a:lumMod val="40000"/>
                    <a:lumOff val="60000"/>
                  </a:schemeClr>
                </a:solidFill>
                <a:latin typeface="Calibri" panose="020F0502020204030204" pitchFamily="34" charset="0"/>
                <a:cs typeface="Calibri" panose="020F0502020204030204" pitchFamily="34" charset="0"/>
              </a:rPr>
              <a:t>Smallholder farmers (&lt;20ha) currently provide most of the meat, milk and eggs </a:t>
            </a:r>
            <a:r>
              <a:rPr lang="en-US" sz="2400" b="1" i="1" dirty="0">
                <a:solidFill>
                  <a:schemeClr val="accent3">
                    <a:lumMod val="40000"/>
                    <a:lumOff val="60000"/>
                  </a:schemeClr>
                </a:solidFill>
                <a:latin typeface="Calibri" panose="020F0502020204030204" pitchFamily="34" charset="0"/>
                <a:cs typeface="Calibri" panose="020F0502020204030204" pitchFamily="34" charset="0"/>
              </a:rPr>
              <a:t>AND</a:t>
            </a:r>
            <a:r>
              <a:rPr lang="en-US" sz="2400" b="1" dirty="0">
                <a:solidFill>
                  <a:schemeClr val="accent3">
                    <a:lumMod val="40000"/>
                    <a:lumOff val="60000"/>
                  </a:schemeClr>
                </a:solidFill>
                <a:latin typeface="Calibri" panose="020F0502020204030204" pitchFamily="34" charset="0"/>
                <a:cs typeface="Calibri" panose="020F0502020204030204" pitchFamily="34" charset="0"/>
              </a:rPr>
              <a:t> most of the staple cereals in LMICs</a:t>
            </a:r>
          </a:p>
        </p:txBody>
      </p:sp>
      <p:sp>
        <p:nvSpPr>
          <p:cNvPr id="2" name="TextBox 1">
            <a:extLst>
              <a:ext uri="{FF2B5EF4-FFF2-40B4-BE49-F238E27FC236}">
                <a16:creationId xmlns:a16="http://schemas.microsoft.com/office/drawing/2014/main" id="{AEE63946-9FF9-7C04-D800-91045722B47F}"/>
              </a:ext>
            </a:extLst>
          </p:cNvPr>
          <p:cNvSpPr txBox="1"/>
          <p:nvPr/>
        </p:nvSpPr>
        <p:spPr bwMode="auto">
          <a:xfrm>
            <a:off x="77041" y="6414447"/>
            <a:ext cx="4647295" cy="415498"/>
          </a:xfrm>
          <a:prstGeom prst="rect">
            <a:avLst/>
          </a:prstGeom>
          <a:solidFill>
            <a:schemeClr val="bg1"/>
          </a:solidFill>
          <a:ln>
            <a:noFill/>
          </a:ln>
        </p:spPr>
        <p:txBody>
          <a:bodyPr wrap="square" rtlCol="0">
            <a:spAutoFit/>
          </a:bodyPr>
          <a:lstStyle/>
          <a:p>
            <a:r>
              <a:rPr lang="en-US" sz="1050" dirty="0">
                <a:solidFill>
                  <a:schemeClr val="bg1">
                    <a:lumMod val="65000"/>
                  </a:schemeClr>
                </a:solidFill>
                <a:latin typeface="+mn-lt"/>
              </a:rPr>
              <a:t>Source: </a:t>
            </a:r>
            <a:r>
              <a:rPr lang="en-US" sz="1050" i="1" dirty="0">
                <a:solidFill>
                  <a:schemeClr val="bg1">
                    <a:lumMod val="65000"/>
                  </a:schemeClr>
                </a:solidFill>
                <a:latin typeface="+mn-lt"/>
              </a:rPr>
              <a:t>Options for the Livestock Sector in Developing and Emerging Economies</a:t>
            </a:r>
          </a:p>
          <a:p>
            <a:r>
              <a:rPr lang="en-US" sz="1050" i="1" dirty="0">
                <a:solidFill>
                  <a:schemeClr val="bg1">
                    <a:lumMod val="65000"/>
                  </a:schemeClr>
                </a:solidFill>
                <a:latin typeface="+mn-lt"/>
              </a:rPr>
              <a:t>to 2030 and Beyond. </a:t>
            </a:r>
            <a:r>
              <a:rPr lang="en-US" sz="1050" dirty="0">
                <a:solidFill>
                  <a:schemeClr val="bg1">
                    <a:lumMod val="65000"/>
                  </a:schemeClr>
                </a:solidFill>
                <a:latin typeface="+mn-lt"/>
              </a:rPr>
              <a:t>World Economic  Forum White Paper January 2019</a:t>
            </a:r>
            <a:endParaRPr lang="en-GB" sz="1050" dirty="0">
              <a:solidFill>
                <a:schemeClr val="bg1">
                  <a:lumMod val="65000"/>
                </a:schemeClr>
              </a:solidFill>
              <a:latin typeface="+mn-lt"/>
            </a:endParaRPr>
          </a:p>
        </p:txBody>
      </p:sp>
    </p:spTree>
    <p:extLst>
      <p:ext uri="{BB962C8B-B14F-4D97-AF65-F5344CB8AC3E}">
        <p14:creationId xmlns:p14="http://schemas.microsoft.com/office/powerpoint/2010/main" val="264419455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D10CE2-0D05-53A9-8E1C-9BE82990A77B}"/>
              </a:ext>
            </a:extLst>
          </p:cNvPr>
          <p:cNvSpPr>
            <a:spLocks noGrp="1"/>
          </p:cNvSpPr>
          <p:nvPr>
            <p:ph type="title"/>
          </p:nvPr>
        </p:nvSpPr>
        <p:spPr/>
        <p:txBody>
          <a:bodyPr/>
          <a:lstStyle/>
          <a:p>
            <a:r>
              <a:rPr lang="en-US" dirty="0"/>
              <a:t>Agriculture dominates employment in LMICs</a:t>
            </a:r>
          </a:p>
        </p:txBody>
      </p:sp>
      <p:pic>
        <p:nvPicPr>
          <p:cNvPr id="5" name="Content Placeholder 4" descr="Map&#10;&#10;Description automatically generated">
            <a:extLst>
              <a:ext uri="{FF2B5EF4-FFF2-40B4-BE49-F238E27FC236}">
                <a16:creationId xmlns:a16="http://schemas.microsoft.com/office/drawing/2014/main" id="{26482A31-ECCA-A348-B726-E9607F3233BA}"/>
              </a:ext>
            </a:extLst>
          </p:cNvPr>
          <p:cNvPicPr>
            <a:picLocks noGrp="1" noChangeAspect="1"/>
          </p:cNvPicPr>
          <p:nvPr>
            <p:ph sz="quarter" idx="10"/>
          </p:nvPr>
        </p:nvPicPr>
        <p:blipFill>
          <a:blip r:embed="rId2" cstate="print">
            <a:extLst>
              <a:ext uri="{28A0092B-C50C-407E-A947-70E740481C1C}">
                <a14:useLocalDpi xmlns:a14="http://schemas.microsoft.com/office/drawing/2010/main" val="0"/>
              </a:ext>
            </a:extLst>
          </a:blip>
          <a:stretch>
            <a:fillRect/>
          </a:stretch>
        </p:blipFill>
        <p:spPr>
          <a:xfrm>
            <a:off x="1930400" y="1053070"/>
            <a:ext cx="8234680" cy="5804930"/>
          </a:xfrm>
        </p:spPr>
      </p:pic>
    </p:spTree>
    <p:extLst>
      <p:ext uri="{BB962C8B-B14F-4D97-AF65-F5344CB8AC3E}">
        <p14:creationId xmlns:p14="http://schemas.microsoft.com/office/powerpoint/2010/main" val="94560894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B687D68-1054-3383-3025-CDACA09FB57B}"/>
              </a:ext>
            </a:extLst>
          </p:cNvPr>
          <p:cNvSpPr>
            <a:spLocks noGrp="1"/>
          </p:cNvSpPr>
          <p:nvPr>
            <p:ph type="title"/>
          </p:nvPr>
        </p:nvSpPr>
        <p:spPr>
          <a:xfrm>
            <a:off x="348111" y="149326"/>
            <a:ext cx="11581761" cy="1073245"/>
          </a:xfrm>
        </p:spPr>
        <p:txBody>
          <a:bodyPr/>
          <a:lstStyle/>
          <a:p>
            <a:r>
              <a:rPr lang="en-US" sz="2800" dirty="0"/>
              <a:t>Quantity and quality of employment in the livestock sector differs between higher and lower income countries</a:t>
            </a:r>
          </a:p>
        </p:txBody>
      </p:sp>
      <p:graphicFrame>
        <p:nvGraphicFramePr>
          <p:cNvPr id="6" name="Content Placeholder 5">
            <a:extLst>
              <a:ext uri="{FF2B5EF4-FFF2-40B4-BE49-F238E27FC236}">
                <a16:creationId xmlns:a16="http://schemas.microsoft.com/office/drawing/2014/main" id="{E0F81F8C-3765-D700-4C8F-E3AF584445A8}"/>
              </a:ext>
            </a:extLst>
          </p:cNvPr>
          <p:cNvGraphicFramePr>
            <a:graphicFrameLocks noGrp="1"/>
          </p:cNvGraphicFramePr>
          <p:nvPr>
            <p:ph sz="quarter" idx="10"/>
            <p:extLst>
              <p:ext uri="{D42A27DB-BD31-4B8C-83A1-F6EECF244321}">
                <p14:modId xmlns:p14="http://schemas.microsoft.com/office/powerpoint/2010/main" val="2370849212"/>
              </p:ext>
            </p:extLst>
          </p:nvPr>
        </p:nvGraphicFramePr>
        <p:xfrm>
          <a:off x="262128" y="2267712"/>
          <a:ext cx="9436608" cy="3357436"/>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a:extLst>
              <a:ext uri="{FF2B5EF4-FFF2-40B4-BE49-F238E27FC236}">
                <a16:creationId xmlns:a16="http://schemas.microsoft.com/office/drawing/2014/main" id="{325275C1-5A03-AED7-9781-308114282D5A}"/>
              </a:ext>
            </a:extLst>
          </p:cNvPr>
          <p:cNvSpPr txBox="1"/>
          <p:nvPr/>
        </p:nvSpPr>
        <p:spPr bwMode="auto">
          <a:xfrm>
            <a:off x="164827" y="6478588"/>
            <a:ext cx="10381253"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sz="1200" i="1" dirty="0">
                <a:solidFill>
                  <a:schemeClr val="bg1">
                    <a:lumMod val="50000"/>
                  </a:schemeClr>
                </a:solidFill>
                <a:latin typeface="+mn-lt"/>
              </a:rPr>
              <a:t>Source: Calculated from World Development Indicators and other sources, </a:t>
            </a:r>
            <a:r>
              <a:rPr lang="en-US" sz="1200" i="1" dirty="0">
                <a:solidFill>
                  <a:schemeClr val="bg1">
                    <a:lumMod val="50000"/>
                  </a:schemeClr>
                </a:solidFill>
                <a:latin typeface="+mn-lt"/>
                <a:hlinkClick r:id="rId4"/>
              </a:rPr>
              <a:t>www.databank.worldbank.org</a:t>
            </a:r>
            <a:endParaRPr lang="en-US" sz="1200" i="1" dirty="0">
              <a:solidFill>
                <a:schemeClr val="bg1">
                  <a:lumMod val="50000"/>
                </a:schemeClr>
              </a:solidFill>
              <a:latin typeface="+mn-lt"/>
            </a:endParaRPr>
          </a:p>
        </p:txBody>
      </p:sp>
      <p:sp>
        <p:nvSpPr>
          <p:cNvPr id="8" name="Oval 7">
            <a:extLst>
              <a:ext uri="{FF2B5EF4-FFF2-40B4-BE49-F238E27FC236}">
                <a16:creationId xmlns:a16="http://schemas.microsoft.com/office/drawing/2014/main" id="{0760429B-7D33-BDFA-ECF2-0138D208D1A4}"/>
              </a:ext>
            </a:extLst>
          </p:cNvPr>
          <p:cNvSpPr/>
          <p:nvPr/>
        </p:nvSpPr>
        <p:spPr>
          <a:xfrm>
            <a:off x="1875745" y="1337827"/>
            <a:ext cx="5512607" cy="984543"/>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a:t>Most livestock sector jobs in HICs are </a:t>
            </a:r>
            <a:r>
              <a:rPr lang="en-US" sz="1600" b="1" dirty="0">
                <a:solidFill>
                  <a:srgbClr val="941100"/>
                </a:solidFill>
              </a:rPr>
              <a:t>formal</a:t>
            </a:r>
            <a:r>
              <a:rPr lang="en-US" sz="1600" dirty="0"/>
              <a:t> </a:t>
            </a:r>
            <a:r>
              <a:rPr lang="en-US" sz="1600" b="1" dirty="0">
                <a:solidFill>
                  <a:srgbClr val="941100"/>
                </a:solidFill>
              </a:rPr>
              <a:t>(salaried) </a:t>
            </a:r>
            <a:r>
              <a:rPr lang="en-US" sz="1600" dirty="0"/>
              <a:t>jobs in livestock processing, retail and trade rather than on farms</a:t>
            </a:r>
          </a:p>
        </p:txBody>
      </p:sp>
      <p:sp>
        <p:nvSpPr>
          <p:cNvPr id="10" name="Oval 9">
            <a:extLst>
              <a:ext uri="{FF2B5EF4-FFF2-40B4-BE49-F238E27FC236}">
                <a16:creationId xmlns:a16="http://schemas.microsoft.com/office/drawing/2014/main" id="{2031BCCC-4A09-F074-800C-18DA571E6666}"/>
              </a:ext>
            </a:extLst>
          </p:cNvPr>
          <p:cNvSpPr/>
          <p:nvPr/>
        </p:nvSpPr>
        <p:spPr>
          <a:xfrm>
            <a:off x="9270099" y="2037200"/>
            <a:ext cx="2659773" cy="309449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a:t>Many livestock sector jobs in LMICs are </a:t>
            </a:r>
            <a:r>
              <a:rPr lang="en-US" sz="1600" b="1" dirty="0">
                <a:solidFill>
                  <a:srgbClr val="941100"/>
                </a:solidFill>
                <a:latin typeface="Calibri" panose="020F0502020204030204" pitchFamily="34" charset="0"/>
                <a:ea typeface="MS PGothic"/>
                <a:cs typeface="Calibri" panose="020F0502020204030204" pitchFamily="34" charset="0"/>
              </a:rPr>
              <a:t>informal</a:t>
            </a:r>
            <a:r>
              <a:rPr lang="en-US" sz="1600" dirty="0"/>
              <a:t> </a:t>
            </a:r>
            <a:r>
              <a:rPr lang="en-US" sz="1600" b="1" dirty="0">
                <a:solidFill>
                  <a:srgbClr val="941100"/>
                </a:solidFill>
              </a:rPr>
              <a:t>(unsalaried) </a:t>
            </a:r>
            <a:r>
              <a:rPr lang="en-US" sz="1600" dirty="0"/>
              <a:t>jobs raising animals on farms &amp; rangelands with some (local) processing of their products</a:t>
            </a:r>
          </a:p>
        </p:txBody>
      </p:sp>
      <p:sp>
        <p:nvSpPr>
          <p:cNvPr id="3" name="TextBox 2">
            <a:extLst>
              <a:ext uri="{FF2B5EF4-FFF2-40B4-BE49-F238E27FC236}">
                <a16:creationId xmlns:a16="http://schemas.microsoft.com/office/drawing/2014/main" id="{90C01E4D-74D1-C18C-1E40-8877FBA065EC}"/>
              </a:ext>
            </a:extLst>
          </p:cNvPr>
          <p:cNvSpPr txBox="1"/>
          <p:nvPr/>
        </p:nvSpPr>
        <p:spPr bwMode="auto">
          <a:xfrm>
            <a:off x="164827" y="1806688"/>
            <a:ext cx="1710918" cy="461024"/>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pPr algn="ctr">
              <a:lnSpc>
                <a:spcPts val="3200"/>
              </a:lnSpc>
            </a:pPr>
            <a:r>
              <a:rPr lang="en-US" dirty="0">
                <a:latin typeface="+mn-lt"/>
              </a:rPr>
              <a:t>Total population</a:t>
            </a:r>
          </a:p>
        </p:txBody>
      </p:sp>
    </p:spTree>
    <p:extLst>
      <p:ext uri="{BB962C8B-B14F-4D97-AF65-F5344CB8AC3E}">
        <p14:creationId xmlns:p14="http://schemas.microsoft.com/office/powerpoint/2010/main" val="5035447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19B9F6-5D4F-A14F-227C-18FA95F09D4A}"/>
              </a:ext>
            </a:extLst>
          </p:cNvPr>
          <p:cNvSpPr>
            <a:spLocks noGrp="1"/>
          </p:cNvSpPr>
          <p:nvPr>
            <p:ph type="title"/>
          </p:nvPr>
        </p:nvSpPr>
        <p:spPr/>
        <p:txBody>
          <a:bodyPr/>
          <a:lstStyle/>
          <a:p>
            <a:r>
              <a:rPr lang="en-US" dirty="0"/>
              <a:t>How livestock investments improve livelihoods in LMICs</a:t>
            </a:r>
          </a:p>
        </p:txBody>
      </p:sp>
      <p:sp>
        <p:nvSpPr>
          <p:cNvPr id="3" name="Content Placeholder 2">
            <a:extLst>
              <a:ext uri="{FF2B5EF4-FFF2-40B4-BE49-F238E27FC236}">
                <a16:creationId xmlns:a16="http://schemas.microsoft.com/office/drawing/2014/main" id="{2FC8C2FE-965E-76DD-8396-E0279AD90721}"/>
              </a:ext>
            </a:extLst>
          </p:cNvPr>
          <p:cNvSpPr>
            <a:spLocks noGrp="1"/>
          </p:cNvSpPr>
          <p:nvPr>
            <p:ph sz="quarter" idx="10"/>
          </p:nvPr>
        </p:nvSpPr>
        <p:spPr>
          <a:xfrm>
            <a:off x="7767845" y="1693836"/>
            <a:ext cx="4104115" cy="4341453"/>
          </a:xfrm>
          <a:prstGeom prst="roundRect">
            <a:avLst/>
          </a:prstGeom>
        </p:spPr>
        <p:style>
          <a:lnRef idx="2">
            <a:schemeClr val="accent1"/>
          </a:lnRef>
          <a:fillRef idx="1">
            <a:schemeClr val="lt1"/>
          </a:fillRef>
          <a:effectRef idx="0">
            <a:schemeClr val="accent1"/>
          </a:effectRef>
          <a:fontRef idx="minor">
            <a:schemeClr val="dk1"/>
          </a:fontRef>
        </p:style>
        <p:txBody>
          <a:bodyPr/>
          <a:lstStyle/>
          <a:p>
            <a:pPr marL="457200" indent="-457200">
              <a:buClr>
                <a:srgbClr val="941100"/>
              </a:buClr>
              <a:buFont typeface="Wingdings" pitchFamily="2" charset="2"/>
              <a:buChar char="Ø"/>
            </a:pPr>
            <a:r>
              <a:rPr lang="en-US" dirty="0"/>
              <a:t>Incomes</a:t>
            </a:r>
          </a:p>
          <a:p>
            <a:pPr marL="457200" indent="-457200">
              <a:buClr>
                <a:srgbClr val="941100"/>
              </a:buClr>
              <a:buFont typeface="Wingdings" pitchFamily="2" charset="2"/>
              <a:buChar char="Ø"/>
            </a:pPr>
            <a:endParaRPr lang="en-US" dirty="0"/>
          </a:p>
          <a:p>
            <a:pPr marL="457200" indent="-457200">
              <a:buClr>
                <a:srgbClr val="941100"/>
              </a:buClr>
              <a:buFont typeface="Wingdings" pitchFamily="2" charset="2"/>
              <a:buChar char="Ø"/>
            </a:pPr>
            <a:r>
              <a:rPr lang="en-US" dirty="0"/>
              <a:t>Assets and savings</a:t>
            </a:r>
          </a:p>
          <a:p>
            <a:pPr marL="457200" indent="-457200">
              <a:buClr>
                <a:srgbClr val="941100"/>
              </a:buClr>
              <a:buFont typeface="Wingdings" pitchFamily="2" charset="2"/>
              <a:buChar char="Ø"/>
            </a:pPr>
            <a:endParaRPr lang="en-US" dirty="0"/>
          </a:p>
          <a:p>
            <a:pPr marL="457200" indent="-457200">
              <a:buClr>
                <a:srgbClr val="941100"/>
              </a:buClr>
              <a:buFont typeface="Wingdings" pitchFamily="2" charset="2"/>
              <a:buChar char="Ø"/>
            </a:pPr>
            <a:r>
              <a:rPr lang="en-US" dirty="0"/>
              <a:t>Insurance/risk reduction</a:t>
            </a:r>
          </a:p>
          <a:p>
            <a:pPr marL="457200" indent="-457200">
              <a:buClr>
                <a:srgbClr val="941100"/>
              </a:buClr>
              <a:buFont typeface="Wingdings" pitchFamily="2" charset="2"/>
              <a:buChar char="Ø"/>
            </a:pPr>
            <a:endParaRPr lang="en-US" dirty="0"/>
          </a:p>
          <a:p>
            <a:pPr marL="457200" indent="-457200">
              <a:buClr>
                <a:srgbClr val="941100"/>
              </a:buClr>
              <a:buFont typeface="Wingdings" pitchFamily="2" charset="2"/>
              <a:buChar char="Ø"/>
            </a:pPr>
            <a:r>
              <a:rPr lang="en-US" dirty="0"/>
              <a:t>Gender equality</a:t>
            </a:r>
          </a:p>
          <a:p>
            <a:pPr marL="457200" indent="-457200">
              <a:buFontTx/>
              <a:buChar char="-"/>
            </a:pPr>
            <a:endParaRPr lang="en-US" dirty="0"/>
          </a:p>
          <a:p>
            <a:pPr marL="457200" indent="-457200">
              <a:buFontTx/>
              <a:buChar char="-"/>
            </a:pPr>
            <a:endParaRPr lang="en-US" dirty="0"/>
          </a:p>
        </p:txBody>
      </p:sp>
      <p:sp>
        <p:nvSpPr>
          <p:cNvPr id="5" name="TextBox 4">
            <a:extLst>
              <a:ext uri="{FF2B5EF4-FFF2-40B4-BE49-F238E27FC236}">
                <a16:creationId xmlns:a16="http://schemas.microsoft.com/office/drawing/2014/main" id="{C12DA601-2B09-9247-C65F-8BAB98FD847B}"/>
              </a:ext>
            </a:extLst>
          </p:cNvPr>
          <p:cNvSpPr txBox="1"/>
          <p:nvPr/>
        </p:nvSpPr>
        <p:spPr bwMode="auto">
          <a:xfrm>
            <a:off x="4380025" y="6347549"/>
            <a:ext cx="7785336" cy="461665"/>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none" rtlCol="0">
            <a:spAutoFit/>
          </a:bodyPr>
          <a:lstStyle/>
          <a:p>
            <a:r>
              <a:rPr lang="en-US" sz="1200" i="1" dirty="0">
                <a:solidFill>
                  <a:schemeClr val="bg1">
                    <a:lumMod val="50000"/>
                  </a:schemeClr>
                </a:solidFill>
                <a:latin typeface="+mn-lt"/>
              </a:rPr>
              <a:t>Source: Staal, S., Wanyoike, F. and Ballantyne, P. 2020. Impacts of livestock development investment. Documented positive </a:t>
            </a:r>
          </a:p>
          <a:p>
            <a:r>
              <a:rPr lang="en-US" sz="1200" i="1" dirty="0">
                <a:solidFill>
                  <a:schemeClr val="bg1">
                    <a:lumMod val="50000"/>
                  </a:schemeClr>
                </a:solidFill>
                <a:latin typeface="+mn-lt"/>
              </a:rPr>
              <a:t>Impacts of livestock-related interventions in Africa, Asia and Latin America. Nairobi, Kenya: ILRI.</a:t>
            </a:r>
            <a:endParaRPr lang="en-US" sz="1200" i="1" dirty="0">
              <a:solidFill>
                <a:schemeClr val="bg1">
                  <a:lumMod val="50000"/>
                </a:schemeClr>
              </a:solidFill>
              <a:highlight>
                <a:srgbClr val="FFFF00"/>
              </a:highlight>
              <a:latin typeface="+mn-lt"/>
            </a:endParaRPr>
          </a:p>
        </p:txBody>
      </p:sp>
      <p:sp>
        <p:nvSpPr>
          <p:cNvPr id="6" name="Content Placeholder 2">
            <a:extLst>
              <a:ext uri="{FF2B5EF4-FFF2-40B4-BE49-F238E27FC236}">
                <a16:creationId xmlns:a16="http://schemas.microsoft.com/office/drawing/2014/main" id="{13340DF4-0B1E-F94D-C3B5-3E9C0C7116F6}"/>
              </a:ext>
            </a:extLst>
          </p:cNvPr>
          <p:cNvSpPr txBox="1">
            <a:spLocks/>
          </p:cNvSpPr>
          <p:nvPr/>
        </p:nvSpPr>
        <p:spPr>
          <a:xfrm>
            <a:off x="438369" y="1206624"/>
            <a:ext cx="3854231" cy="5315877"/>
          </a:xfrm>
          <a:prstGeom prst="rect">
            <a:avLst/>
          </a:prstGeom>
        </p:spPr>
        <p:style>
          <a:lnRef idx="1">
            <a:schemeClr val="accent1"/>
          </a:lnRef>
          <a:fillRef idx="2">
            <a:schemeClr val="accent1"/>
          </a:fillRef>
          <a:effectRef idx="1">
            <a:schemeClr val="accent1"/>
          </a:effectRef>
          <a:fontRef idx="minor">
            <a:schemeClr val="dk1"/>
          </a:fontRef>
        </p:style>
        <p:txBody>
          <a:bodyPr/>
          <a:lstStyle>
            <a:lvl1pPr marL="0" indent="0" algn="l" rtl="0" eaLnBrk="1" fontAlgn="base" hangingPunct="1">
              <a:lnSpc>
                <a:spcPct val="100000"/>
              </a:lnSpc>
              <a:spcBef>
                <a:spcPts val="0"/>
              </a:spcBef>
              <a:spcAft>
                <a:spcPts val="0"/>
              </a:spcAft>
              <a:buFont typeface="Arial"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20" indent="-228603" algn="l" rtl="0" eaLnBrk="1" fontAlgn="base" hangingPunct="1">
              <a:lnSpc>
                <a:spcPct val="100000"/>
              </a:lnSpc>
              <a:spcBef>
                <a:spcPts val="0"/>
              </a:spcBef>
              <a:spcAft>
                <a:spcPts val="0"/>
              </a:spcAft>
              <a:buClr>
                <a:srgbClr val="682622"/>
              </a:buClr>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lnSpc>
                <a:spcPct val="100000"/>
              </a:lnSpc>
              <a:spcBef>
                <a:spcPts val="0"/>
              </a:spcBef>
              <a:spcAft>
                <a:spcPts val="0"/>
              </a:spcAft>
              <a:buClr>
                <a:srgbClr val="682622"/>
              </a:buClr>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US" sz="2400" dirty="0"/>
              <a:t>A comprehensive quantitative assessment of livestock investments shows that</a:t>
            </a:r>
          </a:p>
          <a:p>
            <a:endParaRPr lang="en-US" sz="2400" dirty="0"/>
          </a:p>
          <a:p>
            <a:pPr marL="457200" indent="-457200">
              <a:buFont typeface="Arial" panose="020B0604020202020204" pitchFamily="34" charset="0"/>
              <a:buChar char="•"/>
            </a:pPr>
            <a:r>
              <a:rPr lang="en-US" sz="2400" b="1" dirty="0"/>
              <a:t>Livestock transfers </a:t>
            </a:r>
            <a:r>
              <a:rPr lang="en-US" sz="2400" dirty="0"/>
              <a:t>to poor people (e.g. ‘passing on the gift’ projects)</a:t>
            </a:r>
          </a:p>
          <a:p>
            <a:pPr marL="457200" indent="-457200">
              <a:buFont typeface="Arial" panose="020B0604020202020204" pitchFamily="34" charset="0"/>
              <a:buChar char="•"/>
            </a:pPr>
            <a:r>
              <a:rPr lang="en-US" sz="2400" dirty="0"/>
              <a:t>Enhancing </a:t>
            </a:r>
            <a:r>
              <a:rPr lang="en-US" sz="2400" b="1" dirty="0"/>
              <a:t>livestock markets</a:t>
            </a:r>
            <a:endParaRPr lang="en-US" sz="2400" dirty="0"/>
          </a:p>
          <a:p>
            <a:pPr marL="457200" indent="-457200">
              <a:buFont typeface="Arial" panose="020B0604020202020204" pitchFamily="34" charset="0"/>
              <a:buChar char="•"/>
            </a:pPr>
            <a:r>
              <a:rPr lang="en-US" sz="2400" dirty="0"/>
              <a:t>Strengthening the </a:t>
            </a:r>
            <a:r>
              <a:rPr lang="en-US" sz="2400" b="1" dirty="0"/>
              <a:t>resilience</a:t>
            </a:r>
            <a:r>
              <a:rPr lang="en-US" sz="2400" dirty="0"/>
              <a:t> of livestock-keeping communities</a:t>
            </a:r>
          </a:p>
          <a:p>
            <a:endParaRPr lang="en-US" sz="2400" dirty="0"/>
          </a:p>
          <a:p>
            <a:pPr marL="457200" indent="-457200">
              <a:buFontTx/>
              <a:buChar char="-"/>
            </a:pPr>
            <a:endParaRPr lang="en-US" sz="2400" dirty="0"/>
          </a:p>
        </p:txBody>
      </p:sp>
      <p:sp>
        <p:nvSpPr>
          <p:cNvPr id="8" name="TextBox 7">
            <a:extLst>
              <a:ext uri="{FF2B5EF4-FFF2-40B4-BE49-F238E27FC236}">
                <a16:creationId xmlns:a16="http://schemas.microsoft.com/office/drawing/2014/main" id="{A0C97CD0-19A7-E2DA-FFE6-80C1C402308D}"/>
              </a:ext>
            </a:extLst>
          </p:cNvPr>
          <p:cNvSpPr txBox="1"/>
          <p:nvPr/>
        </p:nvSpPr>
        <p:spPr bwMode="auto">
          <a:xfrm>
            <a:off x="4348128" y="2550082"/>
            <a:ext cx="3302352" cy="2628960"/>
          </a:xfrm>
          <a:prstGeom prst="rightArrow">
            <a:avLst/>
          </a:prstGeom>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style>
          <a:lnRef idx="1">
            <a:schemeClr val="accent1"/>
          </a:lnRef>
          <a:fillRef idx="2">
            <a:schemeClr val="accent1"/>
          </a:fillRef>
          <a:effectRef idx="1">
            <a:schemeClr val="accent1"/>
          </a:effectRef>
          <a:fontRef idx="minor">
            <a:schemeClr val="dk1"/>
          </a:fontRef>
        </p:style>
        <p:txBody>
          <a:bodyPr wrap="square">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sz="2000" b="0" i="0" u="none" strike="noStrike" kern="1200" cap="none" spc="0" normalizeH="0" baseline="0" noProof="0" dirty="0">
                <a:ln>
                  <a:noFill/>
                </a:ln>
                <a:solidFill>
                  <a:srgbClr val="000000"/>
                </a:solidFill>
                <a:effectLst/>
                <a:uLnTx/>
                <a:uFillTx/>
                <a:ea typeface="MS PGothic" pitchFamily="34" charset="-128"/>
                <a:cs typeface="+mn-cs"/>
              </a:rPr>
              <a:t>generated lasting benefits in all four of these dimensions of livestock livelihoods</a:t>
            </a:r>
          </a:p>
        </p:txBody>
      </p:sp>
    </p:spTree>
    <p:extLst>
      <p:ext uri="{BB962C8B-B14F-4D97-AF65-F5344CB8AC3E}">
        <p14:creationId xmlns:p14="http://schemas.microsoft.com/office/powerpoint/2010/main" val="88258177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F3978A-F975-7061-0481-BE047929F398}"/>
              </a:ext>
            </a:extLst>
          </p:cNvPr>
          <p:cNvSpPr>
            <a:spLocks noGrp="1"/>
          </p:cNvSpPr>
          <p:nvPr>
            <p:ph type="title"/>
          </p:nvPr>
        </p:nvSpPr>
        <p:spPr/>
        <p:txBody>
          <a:bodyPr/>
          <a:lstStyle/>
          <a:p>
            <a:endParaRPr lang="en-US"/>
          </a:p>
        </p:txBody>
      </p:sp>
      <p:pic>
        <p:nvPicPr>
          <p:cNvPr id="4" name="Online Media 3" title="What investments bring lasting benefits to the very poor? Livestock!">
            <a:hlinkClick r:id="" action="ppaction://media"/>
            <a:extLst>
              <a:ext uri="{FF2B5EF4-FFF2-40B4-BE49-F238E27FC236}">
                <a16:creationId xmlns:a16="http://schemas.microsoft.com/office/drawing/2014/main" id="{A1E8772C-DF81-2654-3AD7-8A6A445B0D5B}"/>
              </a:ext>
            </a:extLst>
          </p:cNvPr>
          <p:cNvPicPr>
            <a:picLocks noGrp="1" noRot="1" noChangeAspect="1"/>
          </p:cNvPicPr>
          <p:nvPr>
            <p:ph sz="quarter" idx="10"/>
            <a:videoFile r:link="rId1"/>
          </p:nvPr>
        </p:nvPicPr>
        <p:blipFill>
          <a:blip r:embed="rId3"/>
          <a:stretch>
            <a:fillRect/>
          </a:stretch>
        </p:blipFill>
        <p:spPr>
          <a:xfrm>
            <a:off x="-99093" y="-102870"/>
            <a:ext cx="12319290" cy="6960870"/>
          </a:xfrm>
          <a:prstGeom prst="rect">
            <a:avLst/>
          </a:prstGeom>
        </p:spPr>
      </p:pic>
    </p:spTree>
    <p:extLst>
      <p:ext uri="{BB962C8B-B14F-4D97-AF65-F5344CB8AC3E}">
        <p14:creationId xmlns:p14="http://schemas.microsoft.com/office/powerpoint/2010/main" val="3194166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 fill="hold"/>
                                        <p:tgtEl>
                                          <p:spTgt spid="4"/>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4"/>
                </p:tgtEl>
              </p:cMediaNode>
            </p:video>
            <p:seq concurrent="1" nextAc="seek">
              <p:cTn id="8" restart="whenNotActive" fill="hold" evtFilter="cancelBubble" nodeType="interactiveSeq">
                <p:stCondLst>
                  <p:cond evt="onClick" delay="0">
                    <p:tgtEl>
                      <p:spTgt spid="4"/>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4"/>
                                        </p:tgtEl>
                                      </p:cBhvr>
                                    </p:cmd>
                                  </p:childTnLst>
                                </p:cTn>
                              </p:par>
                            </p:childTnLst>
                          </p:cTn>
                        </p:par>
                      </p:childTnLst>
                    </p:cTn>
                  </p:par>
                </p:childTnLst>
              </p:cTn>
              <p:nextCondLst>
                <p:cond evt="onClick" delay="0">
                  <p:tgtEl>
                    <p:spTgt spid="4"/>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4A706C-79B6-4CC3-CB28-ACD10E76B047}"/>
              </a:ext>
            </a:extLst>
          </p:cNvPr>
          <p:cNvSpPr>
            <a:spLocks noGrp="1"/>
          </p:cNvSpPr>
          <p:nvPr>
            <p:ph type="title"/>
          </p:nvPr>
        </p:nvSpPr>
        <p:spPr>
          <a:xfrm>
            <a:off x="599964" y="427831"/>
            <a:ext cx="11592035" cy="1090395"/>
          </a:xfrm>
        </p:spPr>
        <p:txBody>
          <a:bodyPr/>
          <a:lstStyle/>
          <a:p>
            <a:r>
              <a:rPr lang="en-US" dirty="0"/>
              <a:t>Livestock contribute significantly to smallholder incomes</a:t>
            </a:r>
          </a:p>
        </p:txBody>
      </p:sp>
      <p:sp>
        <p:nvSpPr>
          <p:cNvPr id="3" name="Content Placeholder 2">
            <a:extLst>
              <a:ext uri="{FF2B5EF4-FFF2-40B4-BE49-F238E27FC236}">
                <a16:creationId xmlns:a16="http://schemas.microsoft.com/office/drawing/2014/main" id="{695B1191-CFF2-E57B-3CB9-25289E250078}"/>
              </a:ext>
            </a:extLst>
          </p:cNvPr>
          <p:cNvSpPr>
            <a:spLocks noGrp="1"/>
          </p:cNvSpPr>
          <p:nvPr>
            <p:ph sz="quarter" idx="10"/>
          </p:nvPr>
        </p:nvSpPr>
        <p:spPr>
          <a:xfrm>
            <a:off x="599965" y="1518225"/>
            <a:ext cx="4529248" cy="4911943"/>
          </a:xfrm>
        </p:spPr>
        <p:txBody>
          <a:bodyPr/>
          <a:lstStyle/>
          <a:p>
            <a:r>
              <a:rPr lang="en-US" sz="2000" dirty="0"/>
              <a:t>Across 12 LICs, livestock contributions</a:t>
            </a:r>
            <a:br>
              <a:rPr lang="en-US" sz="2000" dirty="0"/>
            </a:br>
            <a:r>
              <a:rPr lang="en-US" sz="2000" dirty="0"/>
              <a:t>to household incomes in 2011 were:</a:t>
            </a:r>
          </a:p>
          <a:p>
            <a:r>
              <a:rPr lang="en-US" sz="2000" b="1" dirty="0">
                <a:solidFill>
                  <a:srgbClr val="941100"/>
                </a:solidFill>
              </a:rPr>
              <a:t>12% </a:t>
            </a:r>
            <a:r>
              <a:rPr lang="en-US" sz="2000" dirty="0"/>
              <a:t>on average (2–24% range)</a:t>
            </a:r>
          </a:p>
          <a:p>
            <a:endParaRPr lang="en-US" sz="2000" dirty="0"/>
          </a:p>
          <a:p>
            <a:r>
              <a:rPr lang="en-US" sz="2000" dirty="0"/>
              <a:t>Across 14 LMICs, livestock contributions to household incomes in 2018 were:</a:t>
            </a:r>
          </a:p>
          <a:p>
            <a:pPr marL="285750" indent="-285750">
              <a:buFont typeface="Arial" panose="020B0604020202020204" pitchFamily="34" charset="0"/>
              <a:buChar char="•"/>
            </a:pPr>
            <a:r>
              <a:rPr lang="en-US" sz="2000" b="1" dirty="0">
                <a:solidFill>
                  <a:srgbClr val="941100"/>
                </a:solidFill>
              </a:rPr>
              <a:t>15% </a:t>
            </a:r>
            <a:r>
              <a:rPr lang="en-US" sz="2000" dirty="0"/>
              <a:t>on average</a:t>
            </a:r>
          </a:p>
          <a:p>
            <a:pPr marL="285750" indent="-285750">
              <a:buFont typeface="Arial" panose="020B0604020202020204" pitchFamily="34" charset="0"/>
              <a:buChar char="•"/>
            </a:pPr>
            <a:r>
              <a:rPr lang="en-US" sz="2000" dirty="0"/>
              <a:t>With a range of highs in Ethiopia (37%), Albania (28%) and Kenya (25%) and lows in Guatemala (3%) and Nigeria (3%)</a:t>
            </a:r>
          </a:p>
          <a:p>
            <a:endParaRPr lang="en-US" sz="2000" dirty="0"/>
          </a:p>
          <a:p>
            <a:r>
              <a:rPr lang="en-US" sz="2000" dirty="0"/>
              <a:t>In pastoral systems, livestock income makes up at least </a:t>
            </a:r>
            <a:r>
              <a:rPr lang="en-US" sz="2000" b="1" dirty="0">
                <a:solidFill>
                  <a:srgbClr val="941100"/>
                </a:solidFill>
              </a:rPr>
              <a:t>40%</a:t>
            </a:r>
            <a:r>
              <a:rPr lang="en-US" sz="2000" dirty="0"/>
              <a:t> of household incomes</a:t>
            </a:r>
          </a:p>
          <a:p>
            <a:endParaRPr lang="en-US" sz="2000" dirty="0"/>
          </a:p>
        </p:txBody>
      </p:sp>
      <p:pic>
        <p:nvPicPr>
          <p:cNvPr id="5" name="Picture 4">
            <a:extLst>
              <a:ext uri="{FF2B5EF4-FFF2-40B4-BE49-F238E27FC236}">
                <a16:creationId xmlns:a16="http://schemas.microsoft.com/office/drawing/2014/main" id="{FA736CC3-6D22-12D4-AB7D-DCD543449C23}"/>
              </a:ext>
            </a:extLst>
          </p:cNvPr>
          <p:cNvPicPr>
            <a:picLocks noChangeAspect="1"/>
          </p:cNvPicPr>
          <p:nvPr/>
        </p:nvPicPr>
        <p:blipFill>
          <a:blip r:embed="rId3"/>
          <a:stretch>
            <a:fillRect/>
          </a:stretch>
        </p:blipFill>
        <p:spPr>
          <a:xfrm>
            <a:off x="4861138" y="1254608"/>
            <a:ext cx="7454687" cy="4901660"/>
          </a:xfrm>
          <a:prstGeom prst="rect">
            <a:avLst/>
          </a:prstGeom>
        </p:spPr>
      </p:pic>
      <p:sp>
        <p:nvSpPr>
          <p:cNvPr id="6" name="TextBox 5">
            <a:extLst>
              <a:ext uri="{FF2B5EF4-FFF2-40B4-BE49-F238E27FC236}">
                <a16:creationId xmlns:a16="http://schemas.microsoft.com/office/drawing/2014/main" id="{3259B720-0228-640D-E1F3-D282BFA56DFE}"/>
              </a:ext>
            </a:extLst>
          </p:cNvPr>
          <p:cNvSpPr txBox="1"/>
          <p:nvPr/>
        </p:nvSpPr>
        <p:spPr bwMode="auto">
          <a:xfrm>
            <a:off x="0" y="6295969"/>
            <a:ext cx="11955519" cy="461665"/>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kern="1200" cap="none" spc="0" normalizeH="0" baseline="0" noProof="0" dirty="0" err="1">
                <a:ln>
                  <a:noFill/>
                </a:ln>
                <a:solidFill>
                  <a:schemeClr val="bg1">
                    <a:lumMod val="65000"/>
                  </a:schemeClr>
                </a:solidFill>
                <a:effectLst/>
                <a:uLnTx/>
                <a:uFillTx/>
                <a:latin typeface="Calibri"/>
                <a:ea typeface="MS PGothic" pitchFamily="34" charset="-128"/>
              </a:rPr>
              <a:t>Otte</a:t>
            </a:r>
            <a:r>
              <a:rPr kumimoji="0" lang="en-US" sz="1200" b="0" i="0" u="none" strike="noStrike" kern="1200" cap="none" spc="0" normalizeH="0" baseline="0" noProof="0" dirty="0">
                <a:ln>
                  <a:noFill/>
                </a:ln>
                <a:solidFill>
                  <a:schemeClr val="bg1">
                    <a:lumMod val="65000"/>
                  </a:schemeClr>
                </a:solidFill>
                <a:effectLst/>
                <a:uLnTx/>
                <a:uFillTx/>
                <a:latin typeface="Calibri"/>
                <a:ea typeface="MS PGothic" pitchFamily="34" charset="-128"/>
              </a:rPr>
              <a:t>, Joachim et al; </a:t>
            </a:r>
            <a:r>
              <a:rPr kumimoji="0" lang="en-US" sz="1200" b="0" i="0" u="none" strike="noStrike" kern="1200" cap="none" spc="0" normalizeH="0" baseline="0" noProof="0" dirty="0">
                <a:ln>
                  <a:noFill/>
                </a:ln>
                <a:solidFill>
                  <a:srgbClr val="762123"/>
                </a:solidFill>
                <a:effectLst/>
                <a:uLnTx/>
                <a:uFillTx/>
                <a:latin typeface="Calibri"/>
                <a:ea typeface="MS PGothic" pitchFamily="34" charset="-128"/>
                <a:hlinkClick r:id="rId4">
                  <a:extLst>
                    <a:ext uri="{A12FA001-AC4F-418D-AE19-62706E023703}">
                      <ahyp:hlinkClr xmlns:ahyp="http://schemas.microsoft.com/office/drawing/2018/hyperlinkcolor" val="tx"/>
                    </a:ext>
                  </a:extLst>
                </a:hlinkClick>
              </a:rPr>
              <a:t>https://documents.worldbank.org/curated/en/101271468151472539/</a:t>
            </a:r>
            <a:r>
              <a:rPr kumimoji="0" lang="en-US" sz="1200" b="0" i="0" u="none" strike="noStrike" kern="1200" cap="none" spc="0" normalizeH="0" baseline="0" noProof="0" dirty="0">
                <a:ln>
                  <a:noFill/>
                </a:ln>
                <a:solidFill>
                  <a:schemeClr val="bg1">
                    <a:lumMod val="65000"/>
                  </a:schemeClr>
                </a:solidFill>
                <a:effectLst/>
                <a:uLnTx/>
                <a:uFillTx/>
                <a:latin typeface="Calibri"/>
                <a:ea typeface="MS PGothic" pitchFamily="34" charset="-128"/>
                <a:hlinkClick r:id="rId4">
                  <a:extLst>
                    <a:ext uri="{A12FA001-AC4F-418D-AE19-62706E023703}">
                      <ahyp:hlinkClr xmlns:ahyp="http://schemas.microsoft.com/office/drawing/2018/hyperlinkcolor" val="tx"/>
                    </a:ext>
                  </a:extLst>
                </a:hlinkClick>
              </a:rPr>
              <a:t>Livestock-assets-livestock-income-and-rural-households-cross-country-evidence-from-household-surveys</a:t>
            </a:r>
            <a:r>
              <a:rPr kumimoji="0" lang="en-US" sz="1200" b="0" i="0" u="none" strike="noStrike" kern="1200" cap="none" spc="0" normalizeH="0" baseline="0" noProof="0" dirty="0">
                <a:ln>
                  <a:noFill/>
                </a:ln>
                <a:solidFill>
                  <a:schemeClr val="bg1">
                    <a:lumMod val="65000"/>
                  </a:schemeClr>
                </a:solidFill>
                <a:effectLst/>
                <a:uLnTx/>
                <a:uFillTx/>
                <a:latin typeface="Calibri"/>
                <a:ea typeface="MS PGothic" pitchFamily="34" charset="-128"/>
              </a:rPr>
              <a:t>; </a:t>
            </a:r>
            <a:r>
              <a:rPr lang="en-US" sz="1200" dirty="0">
                <a:solidFill>
                  <a:schemeClr val="bg1">
                    <a:lumMod val="65000"/>
                  </a:schemeClr>
                </a:solidFill>
                <a:latin typeface="Calibri"/>
              </a:rPr>
              <a:t>and </a:t>
            </a:r>
            <a:r>
              <a:rPr kumimoji="0" lang="en-US" sz="1200" b="0" i="0" u="none" strike="noStrike" kern="1200" cap="none" spc="0" normalizeH="0" baseline="0" noProof="0" dirty="0">
                <a:ln>
                  <a:noFill/>
                </a:ln>
                <a:solidFill>
                  <a:schemeClr val="bg1">
                    <a:lumMod val="65000"/>
                  </a:schemeClr>
                </a:solidFill>
                <a:effectLst/>
                <a:uLnTx/>
                <a:uFillTx/>
                <a:latin typeface="Calibri"/>
                <a:ea typeface="MS PGothic" pitchFamily="34" charset="-128"/>
              </a:rPr>
              <a:t>FAO. 2018. World Livestock: Transforming the livestock sector through the Sustainable Development Goals. Rome. 222 pp. </a:t>
            </a:r>
            <a:r>
              <a:rPr kumimoji="0" lang="en-US" sz="1200" b="0" i="0" u="none" strike="noStrike" kern="1200" cap="none" spc="0" normalizeH="0" baseline="0" noProof="0" dirty="0" err="1">
                <a:ln>
                  <a:noFill/>
                </a:ln>
                <a:solidFill>
                  <a:schemeClr val="bg1">
                    <a:lumMod val="65000"/>
                  </a:schemeClr>
                </a:solidFill>
                <a:effectLst/>
                <a:uLnTx/>
                <a:uFillTx/>
                <a:latin typeface="Calibri"/>
                <a:ea typeface="MS PGothic" pitchFamily="34" charset="-128"/>
              </a:rPr>
              <a:t>Licence</a:t>
            </a:r>
            <a:r>
              <a:rPr kumimoji="0" lang="en-US" sz="1200" b="0" i="0" u="none" strike="noStrike" kern="1200" cap="none" spc="0" normalizeH="0" baseline="0" noProof="0" dirty="0">
                <a:ln>
                  <a:noFill/>
                </a:ln>
                <a:solidFill>
                  <a:schemeClr val="bg1">
                    <a:lumMod val="65000"/>
                  </a:schemeClr>
                </a:solidFill>
                <a:effectLst/>
                <a:uLnTx/>
                <a:uFillTx/>
                <a:latin typeface="Calibri"/>
                <a:ea typeface="MS PGothic" pitchFamily="34" charset="-128"/>
              </a:rPr>
              <a:t>: CC BY-NC-SA 3.0 IGO.</a:t>
            </a:r>
          </a:p>
        </p:txBody>
      </p:sp>
    </p:spTree>
    <p:extLst>
      <p:ext uri="{BB962C8B-B14F-4D97-AF65-F5344CB8AC3E}">
        <p14:creationId xmlns:p14="http://schemas.microsoft.com/office/powerpoint/2010/main" val="83439715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E2150B-E5F6-FBF7-85E9-92E2F2D48B3B}"/>
              </a:ext>
            </a:extLst>
          </p:cNvPr>
          <p:cNvSpPr>
            <a:spLocks noGrp="1"/>
          </p:cNvSpPr>
          <p:nvPr>
            <p:ph type="title"/>
          </p:nvPr>
        </p:nvSpPr>
        <p:spPr>
          <a:xfrm>
            <a:off x="471488" y="427832"/>
            <a:ext cx="11720511" cy="876890"/>
          </a:xfrm>
        </p:spPr>
        <p:txBody>
          <a:bodyPr/>
          <a:lstStyle/>
          <a:p>
            <a:r>
              <a:rPr lang="en-US" dirty="0"/>
              <a:t>Livestock investments improve livelihoods in LMICs</a:t>
            </a:r>
          </a:p>
        </p:txBody>
      </p:sp>
      <p:sp>
        <p:nvSpPr>
          <p:cNvPr id="3" name="Content Placeholder 2">
            <a:extLst>
              <a:ext uri="{FF2B5EF4-FFF2-40B4-BE49-F238E27FC236}">
                <a16:creationId xmlns:a16="http://schemas.microsoft.com/office/drawing/2014/main" id="{22DBAA0F-E983-007C-4EE4-4E61722F77CA}"/>
              </a:ext>
            </a:extLst>
          </p:cNvPr>
          <p:cNvSpPr>
            <a:spLocks noGrp="1"/>
          </p:cNvSpPr>
          <p:nvPr>
            <p:ph sz="quarter" idx="10"/>
          </p:nvPr>
        </p:nvSpPr>
        <p:spPr>
          <a:xfrm>
            <a:off x="471487" y="1304721"/>
            <a:ext cx="11401425" cy="5296102"/>
          </a:xfrm>
        </p:spPr>
        <p:txBody>
          <a:bodyPr/>
          <a:lstStyle/>
          <a:p>
            <a:r>
              <a:rPr lang="en-US" sz="2000" b="1" dirty="0"/>
              <a:t>Livestock transfers (‘passing on the gift’ projects)</a:t>
            </a:r>
          </a:p>
          <a:p>
            <a:pPr marL="457200" indent="-457200">
              <a:buClr>
                <a:srgbClr val="941100"/>
              </a:buClr>
              <a:buFont typeface="Wingdings" pitchFamily="2" charset="2"/>
              <a:buChar char="Ø"/>
            </a:pPr>
            <a:r>
              <a:rPr lang="en-US" sz="2000" dirty="0"/>
              <a:t>Increased household incomes in Zambia by </a:t>
            </a:r>
            <a:r>
              <a:rPr lang="en-US" sz="2000" b="1" dirty="0"/>
              <a:t>20%</a:t>
            </a:r>
            <a:r>
              <a:rPr lang="en-US" sz="2000" dirty="0"/>
              <a:t> over 18 months and by </a:t>
            </a:r>
            <a:r>
              <a:rPr lang="en-US" sz="2000" b="1" dirty="0"/>
              <a:t>59%</a:t>
            </a:r>
            <a:r>
              <a:rPr lang="en-US" sz="2000" dirty="0"/>
              <a:t> over 42 months</a:t>
            </a:r>
          </a:p>
          <a:p>
            <a:pPr marL="457200" indent="-457200">
              <a:buClr>
                <a:srgbClr val="941100"/>
              </a:buClr>
              <a:buFont typeface="Wingdings" pitchFamily="2" charset="2"/>
              <a:buChar char="Ø"/>
            </a:pPr>
            <a:r>
              <a:rPr lang="en-US" sz="2000" dirty="0"/>
              <a:t>Increased incomes in 6 LMICs by </a:t>
            </a:r>
            <a:r>
              <a:rPr lang="en-US" sz="2000" b="1" dirty="0"/>
              <a:t>5%</a:t>
            </a:r>
            <a:r>
              <a:rPr lang="en-US" sz="2000" dirty="0"/>
              <a:t>, and livestock revenue by </a:t>
            </a:r>
            <a:r>
              <a:rPr lang="en-US" sz="2000" b="1" dirty="0"/>
              <a:t>13%</a:t>
            </a:r>
          </a:p>
          <a:p>
            <a:pPr marL="457200" indent="-457200">
              <a:buClr>
                <a:srgbClr val="941100"/>
              </a:buClr>
              <a:buFont typeface="Wingdings" pitchFamily="2" charset="2"/>
              <a:buChar char="Ø"/>
            </a:pPr>
            <a:r>
              <a:rPr lang="en-US" sz="2000" dirty="0"/>
              <a:t>Increased household dairy income in Rwanda (via a ‘One cow per poor family’ initiative) by </a:t>
            </a:r>
            <a:r>
              <a:rPr lang="en-US" sz="2000" b="1" dirty="0"/>
              <a:t>3–6  times</a:t>
            </a:r>
          </a:p>
          <a:p>
            <a:pPr marL="457200" indent="-457200">
              <a:buClr>
                <a:srgbClr val="941100"/>
              </a:buClr>
              <a:buFont typeface="Wingdings" pitchFamily="2" charset="2"/>
              <a:buChar char="Ø"/>
            </a:pPr>
            <a:r>
              <a:rPr lang="en-US" sz="2000" dirty="0"/>
              <a:t>Reduced the number of households living below the poverty line (all studies)</a:t>
            </a:r>
          </a:p>
          <a:p>
            <a:pPr marL="457200" indent="-457200">
              <a:buFontTx/>
              <a:buChar char="-"/>
            </a:pPr>
            <a:endParaRPr lang="en-US" sz="2000" dirty="0"/>
          </a:p>
          <a:p>
            <a:r>
              <a:rPr lang="en-US" sz="2000" b="1" dirty="0"/>
              <a:t>Market-based interventions</a:t>
            </a:r>
          </a:p>
          <a:p>
            <a:pPr marL="342900" indent="-342900">
              <a:buClr>
                <a:srgbClr val="941100"/>
              </a:buClr>
              <a:buFont typeface="Wingdings" pitchFamily="2" charset="2"/>
              <a:buChar char="Ø"/>
            </a:pPr>
            <a:r>
              <a:rPr lang="en-US" sz="2000" b="1" dirty="0"/>
              <a:t>Doubled</a:t>
            </a:r>
            <a:r>
              <a:rPr lang="en-US" sz="2000" dirty="0"/>
              <a:t> household incomes in Ethiopia via cattle fattening and in Nepal via goat value chains</a:t>
            </a:r>
          </a:p>
          <a:p>
            <a:pPr marL="342900" indent="-342900">
              <a:buClr>
                <a:srgbClr val="941100"/>
              </a:buClr>
              <a:buFont typeface="Wingdings" pitchFamily="2" charset="2"/>
              <a:buChar char="Ø"/>
            </a:pPr>
            <a:r>
              <a:rPr lang="en-US" sz="2000" dirty="0"/>
              <a:t>Increased returns from milk in Kenya via improved dairy hubs by </a:t>
            </a:r>
            <a:r>
              <a:rPr lang="en-US" sz="2000" b="1" dirty="0"/>
              <a:t>45%</a:t>
            </a:r>
            <a:r>
              <a:rPr lang="en-US" sz="2000" dirty="0"/>
              <a:t> and household incomes by </a:t>
            </a:r>
            <a:r>
              <a:rPr lang="en-US" sz="2000" b="1" dirty="0"/>
              <a:t>17%</a:t>
            </a:r>
          </a:p>
          <a:p>
            <a:pPr marL="457200" indent="-457200">
              <a:buFontTx/>
              <a:buChar char="-"/>
            </a:pPr>
            <a:endParaRPr lang="en-US" sz="2000" dirty="0"/>
          </a:p>
          <a:p>
            <a:r>
              <a:rPr lang="en-US" sz="2000" b="1" dirty="0"/>
              <a:t>Strengthened resilience</a:t>
            </a:r>
          </a:p>
          <a:p>
            <a:pPr marL="457200" indent="-457200">
              <a:buClr>
                <a:srgbClr val="941100"/>
              </a:buClr>
              <a:buFont typeface="Wingdings" pitchFamily="2" charset="2"/>
              <a:buChar char="Ø"/>
            </a:pPr>
            <a:r>
              <a:rPr lang="en-US" sz="2000" dirty="0"/>
              <a:t>Livestock-insured pastoral households in Kenya and Ethiopia proved more resilient to drought than non-insured families</a:t>
            </a:r>
          </a:p>
          <a:p>
            <a:pPr marL="457200" indent="-457200">
              <a:buClr>
                <a:srgbClr val="941100"/>
              </a:buClr>
              <a:buFont typeface="Wingdings" pitchFamily="2" charset="2"/>
              <a:buChar char="Ø"/>
            </a:pPr>
            <a:r>
              <a:rPr lang="en-US" sz="2000" dirty="0"/>
              <a:t>Household welfare in Kenya and Pakistan was improved </a:t>
            </a:r>
          </a:p>
          <a:p>
            <a:pPr marL="457200" indent="-457200">
              <a:buClr>
                <a:srgbClr val="941100"/>
              </a:buClr>
              <a:buFont typeface="Wingdings" pitchFamily="2" charset="2"/>
              <a:buChar char="Ø"/>
            </a:pPr>
            <a:r>
              <a:rPr lang="en-US" sz="2000" dirty="0"/>
              <a:t>Households in Tajikistan increased their incomes (about USD300/year) via pasture/fodder interventions </a:t>
            </a:r>
          </a:p>
          <a:p>
            <a:pPr marL="457200" indent="-457200">
              <a:buClr>
                <a:srgbClr val="941100"/>
              </a:buClr>
              <a:buFont typeface="Wingdings" pitchFamily="2" charset="2"/>
              <a:buChar char="Ø"/>
            </a:pPr>
            <a:r>
              <a:rPr lang="en-US" sz="2000" dirty="0"/>
              <a:t>Households in Bangladesh, even the poorest, increased their income via poultry interventions by an average of </a:t>
            </a:r>
            <a:r>
              <a:rPr lang="en-US" sz="2000" b="1" dirty="0"/>
              <a:t>49%</a:t>
            </a:r>
            <a:endParaRPr lang="en-US" sz="2000" dirty="0"/>
          </a:p>
        </p:txBody>
      </p:sp>
    </p:spTree>
    <p:extLst>
      <p:ext uri="{BB962C8B-B14F-4D97-AF65-F5344CB8AC3E}">
        <p14:creationId xmlns:p14="http://schemas.microsoft.com/office/powerpoint/2010/main" val="353836768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5087741-EB63-8546-9E04-288815D9278F}"/>
              </a:ext>
            </a:extLst>
          </p:cNvPr>
          <p:cNvSpPr>
            <a:spLocks noGrp="1"/>
          </p:cNvSpPr>
          <p:nvPr>
            <p:ph type="body" sz="quarter" idx="10"/>
          </p:nvPr>
        </p:nvSpPr>
        <p:spPr>
          <a:xfrm>
            <a:off x="1182955" y="2647950"/>
            <a:ext cx="9826090" cy="609600"/>
          </a:xfrm>
        </p:spPr>
        <p:txBody>
          <a:bodyPr>
            <a:noAutofit/>
          </a:bodyPr>
          <a:lstStyle/>
          <a:p>
            <a:r>
              <a:rPr lang="en-US" sz="4000" dirty="0"/>
              <a:t>Assets, Insurance, Education</a:t>
            </a:r>
          </a:p>
          <a:p>
            <a:endParaRPr lang="en-US" sz="4000" dirty="0"/>
          </a:p>
        </p:txBody>
      </p:sp>
    </p:spTree>
    <p:extLst>
      <p:ext uri="{BB962C8B-B14F-4D97-AF65-F5344CB8AC3E}">
        <p14:creationId xmlns:p14="http://schemas.microsoft.com/office/powerpoint/2010/main" val="33036935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3515B00-C17B-67B5-6B03-74788AC7DF84}"/>
              </a:ext>
            </a:extLst>
          </p:cNvPr>
          <p:cNvSpPr>
            <a:spLocks noGrp="1"/>
          </p:cNvSpPr>
          <p:nvPr>
            <p:ph type="title"/>
          </p:nvPr>
        </p:nvSpPr>
        <p:spPr>
          <a:xfrm>
            <a:off x="599965" y="427831"/>
            <a:ext cx="10972800" cy="729457"/>
          </a:xfrm>
        </p:spPr>
        <p:txBody>
          <a:bodyPr/>
          <a:lstStyle/>
          <a:p>
            <a:r>
              <a:rPr lang="en-US" dirty="0"/>
              <a:t>Livestock investments increase assets &amp; savings in LMICs</a:t>
            </a:r>
          </a:p>
        </p:txBody>
      </p:sp>
      <p:sp>
        <p:nvSpPr>
          <p:cNvPr id="3" name="Content Placeholder 2">
            <a:extLst>
              <a:ext uri="{FF2B5EF4-FFF2-40B4-BE49-F238E27FC236}">
                <a16:creationId xmlns:a16="http://schemas.microsoft.com/office/drawing/2014/main" id="{A65D2F21-A60A-A324-8173-94C81540684A}"/>
              </a:ext>
            </a:extLst>
          </p:cNvPr>
          <p:cNvSpPr>
            <a:spLocks noGrp="1"/>
          </p:cNvSpPr>
          <p:nvPr>
            <p:ph sz="quarter" idx="10"/>
          </p:nvPr>
        </p:nvSpPr>
        <p:spPr>
          <a:xfrm>
            <a:off x="609600" y="1287632"/>
            <a:ext cx="10972800" cy="5256031"/>
          </a:xfrm>
        </p:spPr>
        <p:txBody>
          <a:bodyPr/>
          <a:lstStyle/>
          <a:p>
            <a:pPr marL="457200" indent="-457200">
              <a:buFontTx/>
              <a:buChar char="-"/>
            </a:pPr>
            <a:r>
              <a:rPr lang="en-US" dirty="0"/>
              <a:t>Increased asset accumulation (by </a:t>
            </a:r>
            <a:r>
              <a:rPr lang="en-US" b="1" dirty="0"/>
              <a:t>125%</a:t>
            </a:r>
            <a:r>
              <a:rPr lang="en-US" dirty="0"/>
              <a:t> in Zambia)</a:t>
            </a:r>
          </a:p>
          <a:p>
            <a:pPr marL="457200" indent="-457200">
              <a:buFontTx/>
              <a:buChar char="-"/>
            </a:pPr>
            <a:r>
              <a:rPr lang="en-US" dirty="0"/>
              <a:t>Fewer households falling into </a:t>
            </a:r>
            <a:r>
              <a:rPr lang="en-US" b="1" dirty="0"/>
              <a:t>poverty</a:t>
            </a:r>
            <a:r>
              <a:rPr lang="en-US" dirty="0"/>
              <a:t> (Bolivia and Zambia)</a:t>
            </a:r>
          </a:p>
          <a:p>
            <a:pPr marL="457200" indent="-457200">
              <a:buFontTx/>
              <a:buChar char="-"/>
            </a:pPr>
            <a:r>
              <a:rPr lang="en-US" b="1" dirty="0"/>
              <a:t>9% </a:t>
            </a:r>
            <a:r>
              <a:rPr lang="en-US" dirty="0"/>
              <a:t>increased assets, </a:t>
            </a:r>
            <a:r>
              <a:rPr lang="en-US" b="1" dirty="0"/>
              <a:t>14%</a:t>
            </a:r>
            <a:r>
              <a:rPr lang="en-US" dirty="0"/>
              <a:t> increased savings (across 6 LICs)</a:t>
            </a:r>
          </a:p>
          <a:p>
            <a:pPr marL="457200" indent="-457200">
              <a:buFontTx/>
              <a:buChar char="-"/>
            </a:pPr>
            <a:r>
              <a:rPr lang="en-US" b="1" dirty="0"/>
              <a:t>14% </a:t>
            </a:r>
            <a:r>
              <a:rPr lang="en-US" dirty="0"/>
              <a:t>more assets and </a:t>
            </a:r>
            <a:r>
              <a:rPr lang="en-US" b="1" dirty="0"/>
              <a:t>8% </a:t>
            </a:r>
            <a:r>
              <a:rPr lang="en-US" dirty="0"/>
              <a:t>more types of assets (Rwanda’s ‘One cow per poor family’ initiative)</a:t>
            </a:r>
          </a:p>
          <a:p>
            <a:pPr marL="457200" indent="-457200">
              <a:buFontTx/>
              <a:buChar char="-"/>
            </a:pPr>
            <a:r>
              <a:rPr lang="en-US" dirty="0"/>
              <a:t>Greater </a:t>
            </a:r>
            <a:r>
              <a:rPr lang="en-US" b="1" dirty="0"/>
              <a:t>savings</a:t>
            </a:r>
            <a:r>
              <a:rPr lang="en-US" dirty="0"/>
              <a:t> (in Bangladesh poultry project)</a:t>
            </a:r>
          </a:p>
          <a:p>
            <a:endParaRPr lang="en-US" dirty="0"/>
          </a:p>
          <a:p>
            <a:r>
              <a:rPr lang="en-US" b="1" dirty="0"/>
              <a:t>Animal assets are used to:</a:t>
            </a:r>
          </a:p>
          <a:p>
            <a:pPr marL="457200" indent="-457200">
              <a:buFontTx/>
              <a:buChar char="-"/>
            </a:pPr>
            <a:r>
              <a:rPr lang="en-US" dirty="0"/>
              <a:t>Prevent families from descending into poverty</a:t>
            </a:r>
          </a:p>
          <a:p>
            <a:pPr marL="457200" indent="-457200">
              <a:buFontTx/>
              <a:buChar char="-"/>
            </a:pPr>
            <a:r>
              <a:rPr lang="en-US" dirty="0"/>
              <a:t>Enable families to ‘step out’ of poverty</a:t>
            </a:r>
          </a:p>
          <a:p>
            <a:endParaRPr lang="en-US" dirty="0"/>
          </a:p>
        </p:txBody>
      </p:sp>
    </p:spTree>
    <p:extLst>
      <p:ext uri="{BB962C8B-B14F-4D97-AF65-F5344CB8AC3E}">
        <p14:creationId xmlns:p14="http://schemas.microsoft.com/office/powerpoint/2010/main" val="32946756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69A3E98-D6CC-DA82-7BD6-594589BBCF0E}"/>
              </a:ext>
            </a:extLst>
          </p:cNvPr>
          <p:cNvSpPr>
            <a:spLocks noGrp="1"/>
          </p:cNvSpPr>
          <p:nvPr>
            <p:ph type="title"/>
          </p:nvPr>
        </p:nvSpPr>
        <p:spPr>
          <a:xfrm>
            <a:off x="609600" y="427831"/>
            <a:ext cx="10972800" cy="886620"/>
          </a:xfrm>
        </p:spPr>
        <p:txBody>
          <a:bodyPr/>
          <a:lstStyle/>
          <a:p>
            <a:r>
              <a:rPr lang="en-US" dirty="0"/>
              <a:t>Overview</a:t>
            </a:r>
          </a:p>
        </p:txBody>
      </p:sp>
      <p:sp>
        <p:nvSpPr>
          <p:cNvPr id="4" name="Content Placeholder 3">
            <a:extLst>
              <a:ext uri="{FF2B5EF4-FFF2-40B4-BE49-F238E27FC236}">
                <a16:creationId xmlns:a16="http://schemas.microsoft.com/office/drawing/2014/main" id="{700A7261-A86A-7DC9-3CD3-5FA3F43DF960}"/>
              </a:ext>
            </a:extLst>
          </p:cNvPr>
          <p:cNvSpPr>
            <a:spLocks noGrp="1"/>
          </p:cNvSpPr>
          <p:nvPr>
            <p:ph sz="quarter" idx="10"/>
          </p:nvPr>
        </p:nvSpPr>
        <p:spPr>
          <a:xfrm>
            <a:off x="609600" y="1314450"/>
            <a:ext cx="4862513" cy="5543549"/>
          </a:xfrm>
        </p:spPr>
        <p:txBody>
          <a:bodyPr/>
          <a:lstStyle/>
          <a:p>
            <a:pPr marL="342900" indent="-342900">
              <a:lnSpc>
                <a:spcPct val="200000"/>
              </a:lnSpc>
              <a:buClr>
                <a:srgbClr val="941100"/>
              </a:buClr>
              <a:buFont typeface="Wingdings" pitchFamily="2" charset="2"/>
              <a:buChar char="Ø"/>
            </a:pPr>
            <a:r>
              <a:rPr lang="en-US" sz="2400" dirty="0"/>
              <a:t>Context matters</a:t>
            </a:r>
          </a:p>
          <a:p>
            <a:pPr marL="342900" indent="-342900">
              <a:lnSpc>
                <a:spcPct val="200000"/>
              </a:lnSpc>
              <a:buClr>
                <a:srgbClr val="941100"/>
              </a:buClr>
              <a:buFont typeface="Wingdings" pitchFamily="2" charset="2"/>
              <a:buChar char="Ø"/>
            </a:pPr>
            <a:r>
              <a:rPr lang="en-US" sz="2400" dirty="0"/>
              <a:t>Foods, Jobs, Incomes</a:t>
            </a:r>
          </a:p>
          <a:p>
            <a:pPr marL="342900" indent="-342900">
              <a:lnSpc>
                <a:spcPct val="200000"/>
              </a:lnSpc>
              <a:buClr>
                <a:srgbClr val="941100"/>
              </a:buClr>
              <a:buFont typeface="Wingdings" pitchFamily="2" charset="2"/>
              <a:buChar char="Ø"/>
            </a:pPr>
            <a:r>
              <a:rPr lang="en-US" sz="2400" dirty="0"/>
              <a:t>Assets, Insurance, Education</a:t>
            </a:r>
          </a:p>
          <a:p>
            <a:pPr marL="342900" indent="-342900">
              <a:lnSpc>
                <a:spcPct val="200000"/>
              </a:lnSpc>
              <a:buClr>
                <a:srgbClr val="941100"/>
              </a:buClr>
              <a:buFont typeface="Wingdings" pitchFamily="2" charset="2"/>
              <a:buChar char="Ø"/>
            </a:pPr>
            <a:r>
              <a:rPr lang="en-US" sz="2400" dirty="0"/>
              <a:t>Culture, Gender, Economies</a:t>
            </a:r>
          </a:p>
          <a:p>
            <a:pPr marL="342900" indent="-342900">
              <a:lnSpc>
                <a:spcPct val="200000"/>
              </a:lnSpc>
              <a:buClr>
                <a:srgbClr val="941100"/>
              </a:buClr>
              <a:buFont typeface="Wingdings" pitchFamily="2" charset="2"/>
              <a:buChar char="Ø"/>
            </a:pPr>
            <a:r>
              <a:rPr lang="en-US" sz="2400" dirty="0"/>
              <a:t>Connections, Trade-offs, Synergies</a:t>
            </a:r>
          </a:p>
          <a:p>
            <a:pPr marL="342900" indent="-342900">
              <a:lnSpc>
                <a:spcPct val="200000"/>
              </a:lnSpc>
              <a:buClr>
                <a:srgbClr val="941100"/>
              </a:buClr>
              <a:buFont typeface="Wingdings" pitchFamily="2" charset="2"/>
              <a:buChar char="Ø"/>
            </a:pPr>
            <a:r>
              <a:rPr lang="en-US" sz="2400" dirty="0"/>
              <a:t>In summary</a:t>
            </a:r>
          </a:p>
          <a:p>
            <a:pPr marL="342900" indent="-342900">
              <a:lnSpc>
                <a:spcPct val="200000"/>
              </a:lnSpc>
              <a:buClr>
                <a:srgbClr val="941100"/>
              </a:buClr>
              <a:buFont typeface="Wingdings" pitchFamily="2" charset="2"/>
              <a:buChar char="Ø"/>
            </a:pPr>
            <a:endParaRPr lang="en-US" sz="2400" dirty="0"/>
          </a:p>
        </p:txBody>
      </p:sp>
      <p:sp>
        <p:nvSpPr>
          <p:cNvPr id="2" name="Content Placeholder 3">
            <a:extLst>
              <a:ext uri="{FF2B5EF4-FFF2-40B4-BE49-F238E27FC236}">
                <a16:creationId xmlns:a16="http://schemas.microsoft.com/office/drawing/2014/main" id="{ACA04FD2-ED28-3E5C-D92F-9DA45C5AB62F}"/>
              </a:ext>
            </a:extLst>
          </p:cNvPr>
          <p:cNvSpPr txBox="1">
            <a:spLocks/>
          </p:cNvSpPr>
          <p:nvPr/>
        </p:nvSpPr>
        <p:spPr>
          <a:xfrm>
            <a:off x="6219825" y="1009650"/>
            <a:ext cx="5486400" cy="5543549"/>
          </a:xfrm>
          <a:prstGeom prst="rect">
            <a:avLst/>
          </a:prstGeom>
        </p:spPr>
        <p:txBody>
          <a:bodyPr/>
          <a:lstStyle>
            <a:lvl1pPr marL="0" indent="0" algn="l" rtl="0" eaLnBrk="1" fontAlgn="base" hangingPunct="1">
              <a:lnSpc>
                <a:spcPct val="100000"/>
              </a:lnSpc>
              <a:spcBef>
                <a:spcPts val="0"/>
              </a:spcBef>
              <a:spcAft>
                <a:spcPts val="0"/>
              </a:spcAft>
              <a:buFont typeface="Arial" charset="0"/>
              <a:buNone/>
              <a:defRPr sz="3000" kern="1200">
                <a:solidFill>
                  <a:schemeClr val="tx1"/>
                </a:solidFill>
                <a:latin typeface="+mn-lt"/>
                <a:ea typeface="MS PGothic" pitchFamily="34" charset="-128"/>
                <a:cs typeface="MS PGothic" charset="0"/>
              </a:defRPr>
            </a:lvl1pPr>
            <a:lvl2pPr marL="742960" indent="-285753" algn="l" rtl="0" eaLnBrk="1" fontAlgn="base" hangingPunct="1">
              <a:lnSpc>
                <a:spcPct val="100000"/>
              </a:lnSpc>
              <a:spcBef>
                <a:spcPts val="0"/>
              </a:spcBef>
              <a:spcAft>
                <a:spcPts val="0"/>
              </a:spcAft>
              <a:buClr>
                <a:srgbClr val="682622"/>
              </a:buClr>
              <a:buFont typeface="Arial" panose="020B0604020202020204" pitchFamily="34" charset="0"/>
              <a:buChar char="•"/>
              <a:defRPr sz="2600" kern="1200">
                <a:solidFill>
                  <a:schemeClr val="tx1"/>
                </a:solidFill>
                <a:latin typeface="+mn-lt"/>
                <a:ea typeface="MS PGothic" pitchFamily="34" charset="-128"/>
                <a:cs typeface="MS PGothic" charset="0"/>
              </a:defRPr>
            </a:lvl2pPr>
            <a:lvl3pPr marL="1143014" indent="-228603" algn="l" rtl="0" eaLnBrk="1" fontAlgn="base" hangingPunct="1">
              <a:lnSpc>
                <a:spcPct val="100000"/>
              </a:lnSpc>
              <a:spcBef>
                <a:spcPts val="0"/>
              </a:spcBef>
              <a:spcAft>
                <a:spcPts val="0"/>
              </a:spcAft>
              <a:buClr>
                <a:srgbClr val="682622"/>
              </a:buClr>
              <a:buFont typeface="Courier New" panose="02070309020205020404" pitchFamily="49" charset="0"/>
              <a:buChar char="o"/>
              <a:defRPr sz="2200" kern="1200">
                <a:solidFill>
                  <a:schemeClr val="tx1"/>
                </a:solidFill>
                <a:latin typeface="+mn-lt"/>
                <a:ea typeface="MS PGothic" pitchFamily="34" charset="-128"/>
                <a:cs typeface="MS PGothic" charset="0"/>
              </a:defRPr>
            </a:lvl3pPr>
            <a:lvl4pPr marL="1600220" indent="-228603" algn="l" rtl="0" eaLnBrk="1" fontAlgn="base" hangingPunct="1">
              <a:lnSpc>
                <a:spcPct val="100000"/>
              </a:lnSpc>
              <a:spcBef>
                <a:spcPts val="0"/>
              </a:spcBef>
              <a:spcAft>
                <a:spcPts val="0"/>
              </a:spcAft>
              <a:buClr>
                <a:srgbClr val="682622"/>
              </a:buClr>
              <a:buFont typeface="Arial" charset="0"/>
              <a:buChar char="–"/>
              <a:defRPr sz="2000" kern="1200">
                <a:solidFill>
                  <a:schemeClr val="tx1"/>
                </a:solidFill>
                <a:latin typeface="+mn-lt"/>
                <a:ea typeface="MS PGothic" pitchFamily="34" charset="-128"/>
                <a:cs typeface="MS PGothic" charset="0"/>
              </a:defRPr>
            </a:lvl4pPr>
            <a:lvl5pPr marL="2057426" indent="-228603" algn="l" rtl="0" eaLnBrk="1" fontAlgn="base" hangingPunct="1">
              <a:lnSpc>
                <a:spcPct val="100000"/>
              </a:lnSpc>
              <a:spcBef>
                <a:spcPts val="0"/>
              </a:spcBef>
              <a:spcAft>
                <a:spcPts val="0"/>
              </a:spcAft>
              <a:buClr>
                <a:srgbClr val="682622"/>
              </a:buClr>
              <a:buFont typeface="Arial" charset="0"/>
              <a:buChar char="»"/>
              <a:defRPr sz="2000" kern="1200">
                <a:solidFill>
                  <a:schemeClr val="tx1"/>
                </a:solidFill>
                <a:latin typeface="+mn-lt"/>
                <a:ea typeface="MS PGothic" pitchFamily="34" charset="-128"/>
                <a:cs typeface="MS PGothic" charset="0"/>
              </a:defRPr>
            </a:lvl5pPr>
            <a:lvl6pPr marL="2514632"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37"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43"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48" indent="-228603" algn="l" defTabSz="914411"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342900" indent="-342900">
              <a:lnSpc>
                <a:spcPct val="200000"/>
              </a:lnSpc>
              <a:buClr>
                <a:srgbClr val="941100"/>
              </a:buClr>
              <a:buFont typeface="Wingdings" pitchFamily="2" charset="2"/>
              <a:buChar char="Ø"/>
            </a:pPr>
            <a:endParaRPr lang="en-US" sz="2400" dirty="0"/>
          </a:p>
        </p:txBody>
      </p:sp>
      <p:pic>
        <p:nvPicPr>
          <p:cNvPr id="6" name="Picture 5" descr="A picture containing cow, ground, tree, outdoor&#10;&#10;Description automatically generated">
            <a:extLst>
              <a:ext uri="{FF2B5EF4-FFF2-40B4-BE49-F238E27FC236}">
                <a16:creationId xmlns:a16="http://schemas.microsoft.com/office/drawing/2014/main" id="{CC37F07B-1879-DD7C-B62D-A0F05FE2CCB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7749" y="1300162"/>
            <a:ext cx="6064251" cy="4548188"/>
          </a:xfrm>
          <a:prstGeom prst="rect">
            <a:avLst/>
          </a:prstGeom>
        </p:spPr>
      </p:pic>
    </p:spTree>
    <p:extLst>
      <p:ext uri="{BB962C8B-B14F-4D97-AF65-F5344CB8AC3E}">
        <p14:creationId xmlns:p14="http://schemas.microsoft.com/office/powerpoint/2010/main" val="34663527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Rectangle 27"/>
          <p:cNvSpPr/>
          <p:nvPr/>
        </p:nvSpPr>
        <p:spPr>
          <a:xfrm>
            <a:off x="6203951" y="1269122"/>
            <a:ext cx="4343400" cy="5029200"/>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itchFamily="34" charset="0"/>
              <a:cs typeface="Calibri" pitchFamily="34" charset="0"/>
            </a:endParaRPr>
          </a:p>
        </p:txBody>
      </p:sp>
      <p:sp>
        <p:nvSpPr>
          <p:cNvPr id="27" name="Rectangle 26"/>
          <p:cNvSpPr/>
          <p:nvPr/>
        </p:nvSpPr>
        <p:spPr>
          <a:xfrm>
            <a:off x="1847195" y="1269122"/>
            <a:ext cx="4114800" cy="5029200"/>
          </a:xfrm>
          <a:prstGeom prst="rect">
            <a:avLst/>
          </a:prstGeom>
          <a:solidFill>
            <a:schemeClr val="bg1"/>
          </a:solidFill>
          <a:ln>
            <a:solidFill>
              <a:schemeClr val="accent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latin typeface="Calibri" pitchFamily="34" charset="0"/>
              <a:cs typeface="Calibri" pitchFamily="34" charset="0"/>
            </a:endParaRPr>
          </a:p>
        </p:txBody>
      </p:sp>
      <p:sp>
        <p:nvSpPr>
          <p:cNvPr id="87043" name="Rectangle 5"/>
          <p:cNvSpPr>
            <a:spLocks noChangeArrowheads="1"/>
          </p:cNvSpPr>
          <p:nvPr/>
        </p:nvSpPr>
        <p:spPr bwMode="auto">
          <a:xfrm>
            <a:off x="-10508" y="3178501"/>
            <a:ext cx="298450" cy="274638"/>
          </a:xfrm>
          <a:prstGeom prst="rect">
            <a:avLst/>
          </a:prstGeom>
          <a:noFill/>
          <a:ln w="9525">
            <a:noFill/>
            <a:miter lim="800000"/>
            <a:headEnd/>
            <a:tailEnd/>
          </a:ln>
        </p:spPr>
        <p:txBody>
          <a:bodyPr wrap="square" anchor="ctr">
            <a:spAutoFit/>
          </a:bodyPr>
          <a:lstStyle/>
          <a:p>
            <a:pPr algn="l"/>
            <a:r>
              <a:rPr lang="en-US" sz="1200">
                <a:latin typeface="Calibri" pitchFamily="34" charset="0"/>
                <a:cs typeface="Calibri" pitchFamily="34" charset="0"/>
              </a:rPr>
              <a:t>   </a:t>
            </a:r>
            <a:endParaRPr lang="en-US" sz="2400">
              <a:latin typeface="Calibri" pitchFamily="34" charset="0"/>
              <a:cs typeface="Calibri" pitchFamily="34" charset="0"/>
            </a:endParaRPr>
          </a:p>
        </p:txBody>
      </p:sp>
      <p:sp>
        <p:nvSpPr>
          <p:cNvPr id="87044" name="Rectangle 6"/>
          <p:cNvSpPr>
            <a:spLocks noChangeArrowheads="1"/>
          </p:cNvSpPr>
          <p:nvPr/>
        </p:nvSpPr>
        <p:spPr bwMode="auto">
          <a:xfrm>
            <a:off x="-10508" y="3862715"/>
            <a:ext cx="336550" cy="274637"/>
          </a:xfrm>
          <a:prstGeom prst="rect">
            <a:avLst/>
          </a:prstGeom>
          <a:noFill/>
          <a:ln w="9525">
            <a:noFill/>
            <a:miter lim="800000"/>
            <a:headEnd/>
            <a:tailEnd/>
          </a:ln>
        </p:spPr>
        <p:txBody>
          <a:bodyPr wrap="square" anchor="ctr">
            <a:spAutoFit/>
          </a:bodyPr>
          <a:lstStyle/>
          <a:p>
            <a:pPr algn="l"/>
            <a:r>
              <a:rPr lang="en-US" sz="1200">
                <a:latin typeface="Calibri" pitchFamily="34" charset="0"/>
                <a:cs typeface="Calibri" pitchFamily="34" charset="0"/>
              </a:rPr>
              <a:t>    </a:t>
            </a:r>
            <a:endParaRPr lang="en-US" sz="2400">
              <a:latin typeface="Calibri" pitchFamily="34" charset="0"/>
              <a:cs typeface="Calibri" pitchFamily="34" charset="0"/>
            </a:endParaRPr>
          </a:p>
        </p:txBody>
      </p:sp>
      <p:pic>
        <p:nvPicPr>
          <p:cNvPr id="45057" name="Picture 1"/>
          <p:cNvPicPr>
            <a:picLocks noChangeAspect="1" noChangeArrowheads="1"/>
          </p:cNvPicPr>
          <p:nvPr/>
        </p:nvPicPr>
        <p:blipFill>
          <a:blip r:embed="rId3"/>
          <a:srcRect/>
          <a:stretch>
            <a:fillRect/>
          </a:stretch>
        </p:blipFill>
        <p:spPr bwMode="auto">
          <a:xfrm>
            <a:off x="1955145" y="1745431"/>
            <a:ext cx="3684105" cy="2438400"/>
          </a:xfrm>
          <a:prstGeom prst="rect">
            <a:avLst/>
          </a:prstGeom>
          <a:noFill/>
          <a:ln w="9525">
            <a:noFill/>
            <a:miter lim="800000"/>
            <a:headEnd/>
            <a:tailEnd/>
          </a:ln>
          <a:effectLst/>
        </p:spPr>
      </p:pic>
      <p:pic>
        <p:nvPicPr>
          <p:cNvPr id="45058" name="Picture 2"/>
          <p:cNvPicPr>
            <a:picLocks noChangeAspect="1" noChangeArrowheads="1"/>
          </p:cNvPicPr>
          <p:nvPr/>
        </p:nvPicPr>
        <p:blipFill>
          <a:blip r:embed="rId4"/>
          <a:srcRect/>
          <a:stretch>
            <a:fillRect/>
          </a:stretch>
        </p:blipFill>
        <p:spPr bwMode="auto">
          <a:xfrm>
            <a:off x="6338101" y="1726322"/>
            <a:ext cx="4043495" cy="2438401"/>
          </a:xfrm>
          <a:prstGeom prst="rect">
            <a:avLst/>
          </a:prstGeom>
          <a:noFill/>
          <a:ln w="9525">
            <a:noFill/>
            <a:miter lim="800000"/>
            <a:headEnd/>
            <a:tailEnd/>
          </a:ln>
          <a:effectLst/>
        </p:spPr>
      </p:pic>
      <p:sp>
        <p:nvSpPr>
          <p:cNvPr id="20" name="TextBox 19"/>
          <p:cNvSpPr txBox="1"/>
          <p:nvPr/>
        </p:nvSpPr>
        <p:spPr>
          <a:xfrm>
            <a:off x="2011064" y="1269123"/>
            <a:ext cx="2879763" cy="369332"/>
          </a:xfrm>
          <a:prstGeom prst="rect">
            <a:avLst/>
          </a:prstGeom>
          <a:noFill/>
        </p:spPr>
        <p:txBody>
          <a:bodyPr wrap="square" rtlCol="0">
            <a:spAutoFit/>
          </a:bodyPr>
          <a:lstStyle/>
          <a:p>
            <a:r>
              <a:rPr lang="en-US" b="1" dirty="0">
                <a:latin typeface="Calibri" pitchFamily="34" charset="0"/>
                <a:cs typeface="Calibri" pitchFamily="34" charset="0"/>
              </a:rPr>
              <a:t>Cause of Livestock Mortality</a:t>
            </a:r>
            <a:endParaRPr lang="en-GB" b="1" dirty="0">
              <a:latin typeface="Calibri" pitchFamily="34" charset="0"/>
              <a:cs typeface="Calibri" pitchFamily="34" charset="0"/>
            </a:endParaRPr>
          </a:p>
        </p:txBody>
      </p:sp>
      <p:sp>
        <p:nvSpPr>
          <p:cNvPr id="21" name="TextBox 20"/>
          <p:cNvSpPr txBox="1"/>
          <p:nvPr/>
        </p:nvSpPr>
        <p:spPr>
          <a:xfrm>
            <a:off x="6373451" y="1264657"/>
            <a:ext cx="2998513" cy="369332"/>
          </a:xfrm>
          <a:prstGeom prst="rect">
            <a:avLst/>
          </a:prstGeom>
          <a:noFill/>
        </p:spPr>
        <p:txBody>
          <a:bodyPr wrap="square" rtlCol="0">
            <a:spAutoFit/>
          </a:bodyPr>
          <a:lstStyle/>
          <a:p>
            <a:r>
              <a:rPr lang="en-US" b="1" dirty="0">
                <a:latin typeface="Calibri" pitchFamily="34" charset="0"/>
                <a:cs typeface="Calibri" pitchFamily="34" charset="0"/>
              </a:rPr>
              <a:t>Component Shares of Income</a:t>
            </a:r>
            <a:endParaRPr lang="en-GB" b="1" dirty="0">
              <a:latin typeface="Calibri" pitchFamily="34" charset="0"/>
              <a:cs typeface="Calibri" pitchFamily="34" charset="0"/>
            </a:endParaRPr>
          </a:p>
        </p:txBody>
      </p:sp>
      <p:sp>
        <p:nvSpPr>
          <p:cNvPr id="22" name="TextBox 21"/>
          <p:cNvSpPr txBox="1"/>
          <p:nvPr/>
        </p:nvSpPr>
        <p:spPr>
          <a:xfrm>
            <a:off x="1999595" y="4469523"/>
            <a:ext cx="3657600" cy="1323439"/>
          </a:xfrm>
          <a:prstGeom prst="rect">
            <a:avLst/>
          </a:prstGeom>
          <a:noFill/>
        </p:spPr>
        <p:txBody>
          <a:bodyPr wrap="square" rtlCol="0">
            <a:spAutoFit/>
          </a:bodyPr>
          <a:lstStyle/>
          <a:p>
            <a:pPr>
              <a:buFont typeface="Arial" pitchFamily="34" charset="0"/>
              <a:buChar char="•"/>
            </a:pPr>
            <a:r>
              <a:rPr lang="en-US" sz="1600" dirty="0">
                <a:latin typeface="Calibri" pitchFamily="34" charset="0"/>
                <a:cs typeface="Calibri" pitchFamily="34" charset="0"/>
              </a:rPr>
              <a:t> Drought is by far the leading cause of livestock deaths</a:t>
            </a:r>
          </a:p>
          <a:p>
            <a:pPr>
              <a:buFont typeface="Arial" pitchFamily="34" charset="0"/>
              <a:buChar char="•"/>
            </a:pPr>
            <a:endParaRPr lang="en-US" sz="1600" dirty="0">
              <a:latin typeface="Calibri" pitchFamily="34" charset="0"/>
              <a:cs typeface="Calibri" pitchFamily="34" charset="0"/>
            </a:endParaRPr>
          </a:p>
          <a:p>
            <a:pPr>
              <a:buFont typeface="Arial" pitchFamily="34" charset="0"/>
              <a:buChar char="•"/>
            </a:pPr>
            <a:r>
              <a:rPr lang="en-US" sz="1600" dirty="0">
                <a:latin typeface="Calibri" pitchFamily="34" charset="0"/>
                <a:cs typeface="Calibri" pitchFamily="34" charset="0"/>
              </a:rPr>
              <a:t> Disease and predation are likely directly related to drought</a:t>
            </a:r>
            <a:endParaRPr lang="en-GB" sz="1600" dirty="0">
              <a:latin typeface="Calibri" pitchFamily="34" charset="0"/>
              <a:cs typeface="Calibri" pitchFamily="34" charset="0"/>
            </a:endParaRPr>
          </a:p>
        </p:txBody>
      </p:sp>
      <p:sp>
        <p:nvSpPr>
          <p:cNvPr id="26" name="TextBox 25"/>
          <p:cNvSpPr txBox="1"/>
          <p:nvPr/>
        </p:nvSpPr>
        <p:spPr>
          <a:xfrm>
            <a:off x="6495395" y="4469522"/>
            <a:ext cx="3657600" cy="1323439"/>
          </a:xfrm>
          <a:prstGeom prst="rect">
            <a:avLst/>
          </a:prstGeom>
          <a:noFill/>
        </p:spPr>
        <p:txBody>
          <a:bodyPr wrap="square" rtlCol="0">
            <a:spAutoFit/>
          </a:bodyPr>
          <a:lstStyle/>
          <a:p>
            <a:pPr>
              <a:buFont typeface="Arial" pitchFamily="34" charset="0"/>
              <a:buChar char="•"/>
            </a:pPr>
            <a:r>
              <a:rPr lang="en-US" sz="1600" dirty="0">
                <a:latin typeface="Calibri" pitchFamily="34" charset="0"/>
                <a:cs typeface="Calibri" pitchFamily="34" charset="0"/>
              </a:rPr>
              <a:t> Sales of livestock and livestock products constitute 40% of household income</a:t>
            </a:r>
          </a:p>
          <a:p>
            <a:pPr>
              <a:buFont typeface="Arial" pitchFamily="34" charset="0"/>
              <a:buChar char="•"/>
            </a:pPr>
            <a:endParaRPr lang="en-US" sz="1600" dirty="0">
              <a:latin typeface="Calibri" pitchFamily="34" charset="0"/>
              <a:cs typeface="Calibri" pitchFamily="34" charset="0"/>
            </a:endParaRPr>
          </a:p>
          <a:p>
            <a:pPr>
              <a:buFont typeface="Arial" pitchFamily="34" charset="0"/>
              <a:buChar char="•"/>
            </a:pPr>
            <a:r>
              <a:rPr lang="en-US" sz="1600" dirty="0">
                <a:latin typeface="Calibri" pitchFamily="34" charset="0"/>
                <a:cs typeface="Calibri" pitchFamily="34" charset="0"/>
              </a:rPr>
              <a:t> External support (food and cash) makes up nearly 25% of household income</a:t>
            </a:r>
          </a:p>
        </p:txBody>
      </p:sp>
      <p:sp>
        <p:nvSpPr>
          <p:cNvPr id="29" name="TextBox 28"/>
          <p:cNvSpPr txBox="1"/>
          <p:nvPr/>
        </p:nvSpPr>
        <p:spPr>
          <a:xfrm>
            <a:off x="609600" y="6346406"/>
            <a:ext cx="10348913" cy="400110"/>
          </a:xfrm>
          <a:prstGeom prst="rect">
            <a:avLst/>
          </a:prstGeom>
          <a:noFill/>
        </p:spPr>
        <p:txBody>
          <a:bodyPr wrap="square" rtlCol="0">
            <a:spAutoFit/>
          </a:bodyPr>
          <a:lstStyle/>
          <a:p>
            <a:r>
              <a:rPr lang="en-US" sz="2000" b="1" dirty="0">
                <a:latin typeface="Calibri" pitchFamily="34" charset="0"/>
                <a:cs typeface="Calibri" pitchFamily="34" charset="0"/>
              </a:rPr>
              <a:t>Livestock make up a large share (median 100%, mean 49%) of the productive assets of herders</a:t>
            </a:r>
            <a:endParaRPr lang="en-GB" sz="2000" b="1" dirty="0">
              <a:latin typeface="Calibri" pitchFamily="34" charset="0"/>
              <a:cs typeface="Calibri" pitchFamily="34" charset="0"/>
            </a:endParaRPr>
          </a:p>
        </p:txBody>
      </p:sp>
      <p:sp>
        <p:nvSpPr>
          <p:cNvPr id="2" name="Title 1">
            <a:extLst>
              <a:ext uri="{FF2B5EF4-FFF2-40B4-BE49-F238E27FC236}">
                <a16:creationId xmlns:a16="http://schemas.microsoft.com/office/drawing/2014/main" id="{4CE4438E-F298-CD00-06DC-4857A4AA382D}"/>
              </a:ext>
            </a:extLst>
          </p:cNvPr>
          <p:cNvSpPr>
            <a:spLocks noGrp="1"/>
          </p:cNvSpPr>
          <p:nvPr>
            <p:ph type="title"/>
          </p:nvPr>
        </p:nvSpPr>
        <p:spPr>
          <a:xfrm>
            <a:off x="609600" y="388703"/>
            <a:ext cx="10972800" cy="677955"/>
          </a:xfrm>
        </p:spPr>
        <p:txBody>
          <a:bodyPr/>
          <a:lstStyle/>
          <a:p>
            <a:r>
              <a:rPr lang="en-US" dirty="0"/>
              <a:t>Impacts of Kenya drought on pastoralist livestock assets</a:t>
            </a:r>
          </a:p>
        </p:txBody>
      </p:sp>
    </p:spTree>
    <p:extLst>
      <p:ext uri="{BB962C8B-B14F-4D97-AF65-F5344CB8AC3E}">
        <p14:creationId xmlns:p14="http://schemas.microsoft.com/office/powerpoint/2010/main" val="374827186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3DBF2C-9AE4-3FE4-0565-BDB82DB811D3}"/>
              </a:ext>
            </a:extLst>
          </p:cNvPr>
          <p:cNvSpPr>
            <a:spLocks noGrp="1"/>
          </p:cNvSpPr>
          <p:nvPr>
            <p:ph type="title"/>
          </p:nvPr>
        </p:nvSpPr>
        <p:spPr>
          <a:xfrm>
            <a:off x="599965" y="427831"/>
            <a:ext cx="11330098" cy="677955"/>
          </a:xfrm>
        </p:spPr>
        <p:txBody>
          <a:bodyPr/>
          <a:lstStyle/>
          <a:p>
            <a:r>
              <a:rPr lang="en-US" dirty="0"/>
              <a:t>Livestock help insure pastoralist households against shocks</a:t>
            </a:r>
          </a:p>
        </p:txBody>
      </p:sp>
      <p:sp>
        <p:nvSpPr>
          <p:cNvPr id="3" name="Content Placeholder 2">
            <a:extLst>
              <a:ext uri="{FF2B5EF4-FFF2-40B4-BE49-F238E27FC236}">
                <a16:creationId xmlns:a16="http://schemas.microsoft.com/office/drawing/2014/main" id="{0F894469-0A6D-E6E4-D6C6-A56C5FC09E39}"/>
              </a:ext>
            </a:extLst>
          </p:cNvPr>
          <p:cNvSpPr>
            <a:spLocks noGrp="1"/>
          </p:cNvSpPr>
          <p:nvPr>
            <p:ph sz="quarter" idx="10"/>
          </p:nvPr>
        </p:nvSpPr>
        <p:spPr>
          <a:xfrm>
            <a:off x="610229" y="1512978"/>
            <a:ext cx="10971541" cy="3832044"/>
          </a:xfrm>
        </p:spPr>
        <p:txBody>
          <a:bodyPr/>
          <a:lstStyle/>
          <a:p>
            <a:r>
              <a:rPr lang="en-US" dirty="0"/>
              <a:t>In Niger, most households (</a:t>
            </a:r>
            <a:r>
              <a:rPr lang="en-US" b="1" dirty="0"/>
              <a:t>60%</a:t>
            </a:r>
            <a:r>
              <a:rPr lang="en-US" dirty="0"/>
              <a:t>)n rely on sales of animals to cope with food shortages or unexpected medical expenditures</a:t>
            </a:r>
          </a:p>
          <a:p>
            <a:endParaRPr lang="en-US" dirty="0"/>
          </a:p>
          <a:p>
            <a:r>
              <a:rPr lang="en-US" dirty="0"/>
              <a:t>In Kenya, pastoralist households covered by index-based livestock insurance (IBLI):</a:t>
            </a:r>
          </a:p>
          <a:p>
            <a:pPr marL="457200" indent="-457200">
              <a:buFontTx/>
              <a:buChar char="-"/>
            </a:pPr>
            <a:r>
              <a:rPr lang="en-US" dirty="0"/>
              <a:t>were less likely (by </a:t>
            </a:r>
            <a:r>
              <a:rPr lang="en-US" b="1" dirty="0"/>
              <a:t>36%</a:t>
            </a:r>
            <a:r>
              <a:rPr lang="en-US" dirty="0"/>
              <a:t>) to be forced into distress sales of stock </a:t>
            </a:r>
          </a:p>
          <a:p>
            <a:pPr marL="457200" indent="-457200">
              <a:buFontTx/>
              <a:buChar char="-"/>
            </a:pPr>
            <a:r>
              <a:rPr lang="en-US" dirty="0"/>
              <a:t>were less likely (by </a:t>
            </a:r>
            <a:r>
              <a:rPr lang="en-US" b="1" dirty="0"/>
              <a:t>25%</a:t>
            </a:r>
            <a:r>
              <a:rPr lang="en-US" dirty="0"/>
              <a:t>) to have to reduce the size of their meals </a:t>
            </a:r>
          </a:p>
          <a:p>
            <a:pPr marL="457200" indent="-457200">
              <a:buFontTx/>
              <a:buChar char="-"/>
            </a:pPr>
            <a:r>
              <a:rPr lang="en-US" dirty="0"/>
              <a:t>were less dependent (</a:t>
            </a:r>
            <a:r>
              <a:rPr lang="en-US" b="1" dirty="0"/>
              <a:t>33%</a:t>
            </a:r>
            <a:r>
              <a:rPr lang="en-US" dirty="0"/>
              <a:t>) on food aid</a:t>
            </a:r>
          </a:p>
        </p:txBody>
      </p:sp>
      <p:sp>
        <p:nvSpPr>
          <p:cNvPr id="5" name="TextBox 4">
            <a:extLst>
              <a:ext uri="{FF2B5EF4-FFF2-40B4-BE49-F238E27FC236}">
                <a16:creationId xmlns:a16="http://schemas.microsoft.com/office/drawing/2014/main" id="{E67966E3-5D61-F875-DD10-A0985272FB8E}"/>
              </a:ext>
            </a:extLst>
          </p:cNvPr>
          <p:cNvSpPr txBox="1"/>
          <p:nvPr/>
        </p:nvSpPr>
        <p:spPr bwMode="auto">
          <a:xfrm>
            <a:off x="0" y="6107003"/>
            <a:ext cx="11823700" cy="646331"/>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r>
              <a:rPr lang="en-US" dirty="0">
                <a:solidFill>
                  <a:schemeClr val="bg1">
                    <a:lumMod val="65000"/>
                  </a:schemeClr>
                </a:solidFill>
                <a:latin typeface="+mn-lt"/>
              </a:rPr>
              <a:t>Alary V., et al., 2011. Livestock's contribution to poverty alleviation : How to measure it? </a:t>
            </a:r>
            <a:r>
              <a:rPr lang="en-US" dirty="0">
                <a:solidFill>
                  <a:srgbClr val="762123"/>
                </a:solidFill>
                <a:latin typeface="+mn-lt"/>
                <a:hlinkClick r:id="rId3">
                  <a:extLst>
                    <a:ext uri="{A12FA001-AC4F-418D-AE19-62706E023703}">
                      <ahyp:hlinkClr xmlns:ahyp="http://schemas.microsoft.com/office/drawing/2018/hyperlinkcolor" val="tx"/>
                    </a:ext>
                  </a:extLst>
                </a:hlinkClick>
              </a:rPr>
              <a:t>http://dx.doi.org/10.1016/j.worlddev.</a:t>
            </a:r>
            <a:r>
              <a:rPr lang="en-US" dirty="0">
                <a:solidFill>
                  <a:schemeClr val="bg1">
                    <a:lumMod val="65000"/>
                  </a:schemeClr>
                </a:solidFill>
                <a:latin typeface="+mn-lt"/>
                <a:hlinkClick r:id="rId3">
                  <a:extLst>
                    <a:ext uri="{A12FA001-AC4F-418D-AE19-62706E023703}">
                      <ahyp:hlinkClr xmlns:ahyp="http://schemas.microsoft.com/office/drawing/2018/hyperlinkcolor" val="tx"/>
                    </a:ext>
                  </a:extLst>
                </a:hlinkClick>
              </a:rPr>
              <a:t>2011.02.008</a:t>
            </a:r>
            <a:r>
              <a:rPr lang="en-US" dirty="0">
                <a:solidFill>
                  <a:schemeClr val="bg1">
                    <a:lumMod val="65000"/>
                  </a:schemeClr>
                </a:solidFill>
                <a:latin typeface="+mn-lt"/>
              </a:rPr>
              <a:t> </a:t>
            </a:r>
          </a:p>
        </p:txBody>
      </p:sp>
    </p:spTree>
    <p:extLst>
      <p:ext uri="{BB962C8B-B14F-4D97-AF65-F5344CB8AC3E}">
        <p14:creationId xmlns:p14="http://schemas.microsoft.com/office/powerpoint/2010/main" val="360309501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0E9A28C-0235-74BE-58FF-FF71C8605A58}"/>
              </a:ext>
            </a:extLst>
          </p:cNvPr>
          <p:cNvSpPr>
            <a:spLocks noGrp="1"/>
          </p:cNvSpPr>
          <p:nvPr>
            <p:ph type="title"/>
          </p:nvPr>
        </p:nvSpPr>
        <p:spPr>
          <a:xfrm>
            <a:off x="599964" y="427831"/>
            <a:ext cx="11592035" cy="677955"/>
          </a:xfrm>
        </p:spPr>
        <p:txBody>
          <a:bodyPr/>
          <a:lstStyle/>
          <a:p>
            <a:r>
              <a:rPr lang="en-US" dirty="0"/>
              <a:t>Livestock help families to nourish and educate their children</a:t>
            </a:r>
          </a:p>
        </p:txBody>
      </p:sp>
      <p:sp>
        <p:nvSpPr>
          <p:cNvPr id="3" name="Content Placeholder 2">
            <a:extLst>
              <a:ext uri="{FF2B5EF4-FFF2-40B4-BE49-F238E27FC236}">
                <a16:creationId xmlns:a16="http://schemas.microsoft.com/office/drawing/2014/main" id="{8F3B9A5E-4D0F-3A62-ADB7-FAF38528C142}"/>
              </a:ext>
            </a:extLst>
          </p:cNvPr>
          <p:cNvSpPr>
            <a:spLocks noGrp="1"/>
          </p:cNvSpPr>
          <p:nvPr>
            <p:ph sz="quarter" idx="10"/>
          </p:nvPr>
        </p:nvSpPr>
        <p:spPr>
          <a:xfrm>
            <a:off x="241738" y="1500188"/>
            <a:ext cx="10972800" cy="5357811"/>
          </a:xfrm>
        </p:spPr>
        <p:txBody>
          <a:bodyPr/>
          <a:lstStyle/>
          <a:p>
            <a:r>
              <a:rPr lang="en-US" sz="2400" b="1" dirty="0"/>
              <a:t>Directly</a:t>
            </a:r>
          </a:p>
          <a:p>
            <a:pPr marL="457200" indent="-457200">
              <a:buClr>
                <a:srgbClr val="941100"/>
              </a:buClr>
              <a:buFont typeface="Wingdings" pitchFamily="2" charset="2"/>
              <a:buChar char="Ø"/>
            </a:pPr>
            <a:r>
              <a:rPr lang="en-US" sz="2400" dirty="0"/>
              <a:t>Livestock-derived milk, meat and eggs are essential for the physical and cognitive development of infants and children—improving their ability both to grow and to learn</a:t>
            </a:r>
          </a:p>
          <a:p>
            <a:pPr marL="457200" indent="-457200">
              <a:buClr>
                <a:srgbClr val="941100"/>
              </a:buClr>
              <a:buFont typeface="Wingdings" pitchFamily="2" charset="2"/>
              <a:buChar char="Ø"/>
            </a:pPr>
            <a:r>
              <a:rPr lang="en-US" sz="2400" dirty="0"/>
              <a:t>Livestock investments can increase the diversity of low-quality diets in poor households, providing essential nutrients and balanced nutrition for all, particularly for vulnerable mothers and children</a:t>
            </a:r>
          </a:p>
          <a:p>
            <a:pPr>
              <a:buClr>
                <a:srgbClr val="941100"/>
              </a:buClr>
            </a:pPr>
            <a:endParaRPr lang="en-US" sz="2400" dirty="0"/>
          </a:p>
          <a:p>
            <a:r>
              <a:rPr lang="en-US" sz="2400" b="1" dirty="0"/>
              <a:t>Indirectly</a:t>
            </a:r>
            <a:endParaRPr lang="en-US" sz="2400" dirty="0"/>
          </a:p>
          <a:p>
            <a:pPr marL="457200" indent="-457200">
              <a:buClr>
                <a:srgbClr val="941100"/>
              </a:buClr>
              <a:buFont typeface="Wingdings" pitchFamily="2" charset="2"/>
              <a:buChar char="Ø"/>
            </a:pPr>
            <a:r>
              <a:rPr lang="en-US" sz="2400" dirty="0"/>
              <a:t>Livestock sales and incomes enable up to 40% of LMIC households to pay for the education of their children (school fees, books, uniforms)</a:t>
            </a:r>
          </a:p>
          <a:p>
            <a:pPr marL="457200" indent="-457200">
              <a:buClr>
                <a:srgbClr val="941100"/>
              </a:buClr>
              <a:buFont typeface="Wingdings" pitchFamily="2" charset="2"/>
              <a:buChar char="Ø"/>
            </a:pPr>
            <a:r>
              <a:rPr lang="en-US" sz="2400" dirty="0"/>
              <a:t>Negative: when children are involved in </a:t>
            </a:r>
            <a:r>
              <a:rPr lang="en-US" sz="2400" dirty="0" err="1"/>
              <a:t>labour</a:t>
            </a:r>
            <a:r>
              <a:rPr lang="en-US" sz="2400" dirty="0"/>
              <a:t> for livestock</a:t>
            </a:r>
          </a:p>
          <a:p>
            <a:pPr marL="457200" indent="-457200">
              <a:buClr>
                <a:srgbClr val="941100"/>
              </a:buClr>
              <a:buFont typeface="Wingdings" pitchFamily="2" charset="2"/>
              <a:buChar char="Ø"/>
            </a:pPr>
            <a:endParaRPr lang="en-US" sz="2400" dirty="0"/>
          </a:p>
          <a:p>
            <a:pPr>
              <a:buClr>
                <a:srgbClr val="941100"/>
              </a:buClr>
            </a:pPr>
            <a:r>
              <a:rPr lang="en-US" sz="2400" dirty="0"/>
              <a:t>[opportunities for youth?]</a:t>
            </a:r>
          </a:p>
          <a:p>
            <a:pPr>
              <a:buClr>
                <a:srgbClr val="941100"/>
              </a:buClr>
            </a:pPr>
            <a:endParaRPr lang="en-US" sz="2400" dirty="0"/>
          </a:p>
        </p:txBody>
      </p:sp>
    </p:spTree>
    <p:extLst>
      <p:ext uri="{BB962C8B-B14F-4D97-AF65-F5344CB8AC3E}">
        <p14:creationId xmlns:p14="http://schemas.microsoft.com/office/powerpoint/2010/main" val="9266296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2">
            <a:extLst>
              <a:ext uri="{FF2B5EF4-FFF2-40B4-BE49-F238E27FC236}">
                <a16:creationId xmlns:a16="http://schemas.microsoft.com/office/drawing/2014/main" id="{7C1DEAF5-77F2-4B71-BE1E-2D76138910C9}"/>
              </a:ext>
            </a:extLst>
          </p:cNvPr>
          <p:cNvSpPr>
            <a:spLocks noGrp="1"/>
          </p:cNvSpPr>
          <p:nvPr>
            <p:ph type="title"/>
          </p:nvPr>
        </p:nvSpPr>
        <p:spPr>
          <a:xfrm>
            <a:off x="432325" y="107791"/>
            <a:ext cx="10972800" cy="677955"/>
          </a:xfrm>
        </p:spPr>
        <p:txBody>
          <a:bodyPr/>
          <a:lstStyle/>
          <a:p>
            <a:r>
              <a:rPr lang="en-US" sz="3200" dirty="0"/>
              <a:t>Rural livestock services can directly improve the nutrition of both girls and boys</a:t>
            </a:r>
          </a:p>
        </p:txBody>
      </p:sp>
      <p:pic>
        <p:nvPicPr>
          <p:cNvPr id="5" name="Content Placeholder 4" descr="Text&#10;&#10;Description automatically generated">
            <a:extLst>
              <a:ext uri="{FF2B5EF4-FFF2-40B4-BE49-F238E27FC236}">
                <a16:creationId xmlns:a16="http://schemas.microsoft.com/office/drawing/2014/main" id="{530570F0-789D-4DB6-E0A2-14DF44125BC6}"/>
              </a:ext>
            </a:extLst>
          </p:cNvPr>
          <p:cNvPicPr>
            <a:picLocks noGrp="1" noChangeAspect="1"/>
          </p:cNvPicPr>
          <p:nvPr>
            <p:ph sz="quarter" idx="10"/>
          </p:nvPr>
        </p:nvPicPr>
        <p:blipFill>
          <a:blip r:embed="rId2" cstate="print">
            <a:extLst>
              <a:ext uri="{28A0092B-C50C-407E-A947-70E740481C1C}">
                <a14:useLocalDpi xmlns:a14="http://schemas.microsoft.com/office/drawing/2010/main" val="0"/>
              </a:ext>
            </a:extLst>
          </a:blip>
          <a:stretch>
            <a:fillRect/>
          </a:stretch>
        </p:blipFill>
        <p:spPr>
          <a:xfrm>
            <a:off x="2888932" y="680720"/>
            <a:ext cx="6111240" cy="6111240"/>
          </a:xfrm>
          <a:prstGeom prst="rect">
            <a:avLst/>
          </a:prstGeom>
          <a:noFill/>
        </p:spPr>
      </p:pic>
    </p:spTree>
    <p:extLst>
      <p:ext uri="{BB962C8B-B14F-4D97-AF65-F5344CB8AC3E}">
        <p14:creationId xmlns:p14="http://schemas.microsoft.com/office/powerpoint/2010/main" val="390962895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5087741-EB63-8546-9E04-288815D9278F}"/>
              </a:ext>
            </a:extLst>
          </p:cNvPr>
          <p:cNvSpPr>
            <a:spLocks noGrp="1"/>
          </p:cNvSpPr>
          <p:nvPr>
            <p:ph type="body" sz="quarter" idx="10"/>
          </p:nvPr>
        </p:nvSpPr>
        <p:spPr>
          <a:xfrm>
            <a:off x="1182955" y="2647950"/>
            <a:ext cx="9826090" cy="609600"/>
          </a:xfrm>
        </p:spPr>
        <p:txBody>
          <a:bodyPr>
            <a:noAutofit/>
          </a:bodyPr>
          <a:lstStyle/>
          <a:p>
            <a:r>
              <a:rPr lang="en-US" sz="4000" dirty="0"/>
              <a:t>Culture, Gender, Economies</a:t>
            </a:r>
          </a:p>
          <a:p>
            <a:endParaRPr lang="en-US" sz="4000" dirty="0"/>
          </a:p>
        </p:txBody>
      </p:sp>
    </p:spTree>
    <p:extLst>
      <p:ext uri="{BB962C8B-B14F-4D97-AF65-F5344CB8AC3E}">
        <p14:creationId xmlns:p14="http://schemas.microsoft.com/office/powerpoint/2010/main" val="365619387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B5386B-5908-ABF9-F6D9-6908C4D1AC28}"/>
              </a:ext>
            </a:extLst>
          </p:cNvPr>
          <p:cNvSpPr>
            <a:spLocks noGrp="1"/>
          </p:cNvSpPr>
          <p:nvPr>
            <p:ph type="title"/>
          </p:nvPr>
        </p:nvSpPr>
        <p:spPr>
          <a:xfrm>
            <a:off x="609599" y="133191"/>
            <a:ext cx="10972800" cy="677955"/>
          </a:xfrm>
        </p:spPr>
        <p:txBody>
          <a:bodyPr/>
          <a:lstStyle/>
          <a:p>
            <a:r>
              <a:rPr lang="en-US" sz="2800" dirty="0"/>
              <a:t>Livestock serve multiple socio-cultural roles in every society………..imagine the world without livestock</a:t>
            </a:r>
          </a:p>
        </p:txBody>
      </p:sp>
      <p:sp>
        <p:nvSpPr>
          <p:cNvPr id="3" name="Content Placeholder 2">
            <a:extLst>
              <a:ext uri="{FF2B5EF4-FFF2-40B4-BE49-F238E27FC236}">
                <a16:creationId xmlns:a16="http://schemas.microsoft.com/office/drawing/2014/main" id="{B04201CC-102C-DBAE-FDB4-F55F4F1B3E19}"/>
              </a:ext>
            </a:extLst>
          </p:cNvPr>
          <p:cNvSpPr>
            <a:spLocks noGrp="1"/>
          </p:cNvSpPr>
          <p:nvPr>
            <p:ph sz="quarter" idx="10"/>
          </p:nvPr>
        </p:nvSpPr>
        <p:spPr>
          <a:xfrm>
            <a:off x="609599" y="1587669"/>
            <a:ext cx="11306175" cy="5185400"/>
          </a:xfrm>
        </p:spPr>
        <p:txBody>
          <a:bodyPr/>
          <a:lstStyle/>
          <a:p>
            <a:pPr marL="457200" indent="-457200">
              <a:buClr>
                <a:srgbClr val="941100"/>
              </a:buClr>
              <a:buFont typeface="Wingdings" pitchFamily="2" charset="2"/>
              <a:buChar char="Ø"/>
            </a:pPr>
            <a:r>
              <a:rPr lang="en-US" sz="2400" dirty="0"/>
              <a:t>Without livestock dowries, many women (in Asia) and men (in Africa) cannot marry—or even think about marrying</a:t>
            </a:r>
          </a:p>
          <a:p>
            <a:pPr marL="457200" indent="-457200">
              <a:buClr>
                <a:srgbClr val="941100"/>
              </a:buClr>
              <a:buFont typeface="Wingdings" pitchFamily="2" charset="2"/>
              <a:buChar char="Ø"/>
            </a:pPr>
            <a:endParaRPr lang="en-US" sz="2400" dirty="0"/>
          </a:p>
          <a:p>
            <a:pPr marL="457200" indent="-457200">
              <a:buClr>
                <a:srgbClr val="941100"/>
              </a:buClr>
              <a:buFont typeface="Wingdings" pitchFamily="2" charset="2"/>
              <a:buChar char="Ø"/>
            </a:pPr>
            <a:r>
              <a:rPr lang="en-US" sz="2400" dirty="0"/>
              <a:t>Without livestock manure and traction, many farmers cannot grow food or transport it to market</a:t>
            </a:r>
          </a:p>
          <a:p>
            <a:pPr marL="457200" indent="-457200">
              <a:buClr>
                <a:srgbClr val="941100"/>
              </a:buClr>
              <a:buFont typeface="Wingdings" pitchFamily="2" charset="2"/>
              <a:buChar char="Ø"/>
            </a:pPr>
            <a:endParaRPr lang="en-US" sz="2400" dirty="0"/>
          </a:p>
          <a:p>
            <a:pPr marL="457200" indent="-457200">
              <a:buClr>
                <a:srgbClr val="941100"/>
              </a:buClr>
              <a:buFont typeface="Wingdings" pitchFamily="2" charset="2"/>
              <a:buChar char="Ø"/>
            </a:pPr>
            <a:r>
              <a:rPr lang="en-US" sz="2400" dirty="0"/>
              <a:t>Without milk, meat and eggs, many are unable to nourish their children, to celebrate feast days or to mourn with their communities the passing of a loved one</a:t>
            </a:r>
          </a:p>
          <a:p>
            <a:pPr marL="457200" indent="-457200">
              <a:buClr>
                <a:srgbClr val="941100"/>
              </a:buClr>
              <a:buFont typeface="Wingdings" pitchFamily="2" charset="2"/>
              <a:buChar char="Ø"/>
            </a:pPr>
            <a:endParaRPr lang="en-US" sz="2400" dirty="0"/>
          </a:p>
          <a:p>
            <a:pPr marL="457200" indent="-457200">
              <a:buClr>
                <a:srgbClr val="941100"/>
              </a:buClr>
              <a:buFont typeface="Wingdings" pitchFamily="2" charset="2"/>
              <a:buChar char="Ø"/>
            </a:pPr>
            <a:r>
              <a:rPr lang="en-US" sz="2400" dirty="0"/>
              <a:t>Without turkey….no Christmas or Thanksgiving feast</a:t>
            </a:r>
          </a:p>
          <a:p>
            <a:pPr marL="457200" indent="-457200">
              <a:buClr>
                <a:srgbClr val="941100"/>
              </a:buClr>
              <a:buFont typeface="Wingdings" pitchFamily="2" charset="2"/>
              <a:buChar char="Ø"/>
            </a:pPr>
            <a:endParaRPr lang="en-US" sz="2400" dirty="0"/>
          </a:p>
          <a:p>
            <a:pPr marL="457200" indent="-457200">
              <a:buClr>
                <a:srgbClr val="941100"/>
              </a:buClr>
              <a:buFont typeface="Wingdings" pitchFamily="2" charset="2"/>
              <a:buChar char="Ø"/>
            </a:pPr>
            <a:r>
              <a:rPr lang="en-US" sz="2400" dirty="0"/>
              <a:t>Without livestock, no rodeos in US; no </a:t>
            </a:r>
            <a:r>
              <a:rPr lang="en-US" sz="2400" i="1" dirty="0" err="1"/>
              <a:t>Nadam</a:t>
            </a:r>
            <a:r>
              <a:rPr lang="en-US" sz="2400" i="1" dirty="0"/>
              <a:t> </a:t>
            </a:r>
            <a:r>
              <a:rPr lang="en-US" sz="2400" dirty="0"/>
              <a:t>in Mongolia……</a:t>
            </a:r>
          </a:p>
        </p:txBody>
      </p:sp>
    </p:spTree>
    <p:extLst>
      <p:ext uri="{BB962C8B-B14F-4D97-AF65-F5344CB8AC3E}">
        <p14:creationId xmlns:p14="http://schemas.microsoft.com/office/powerpoint/2010/main" val="233855218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D3D5F876-62F5-E9BA-17BC-86D9F550864E}"/>
              </a:ext>
            </a:extLst>
          </p:cNvPr>
          <p:cNvSpPr>
            <a:spLocks noGrp="1"/>
          </p:cNvSpPr>
          <p:nvPr>
            <p:ph type="title"/>
          </p:nvPr>
        </p:nvSpPr>
        <p:spPr>
          <a:xfrm>
            <a:off x="599964" y="427831"/>
            <a:ext cx="11592035" cy="929482"/>
          </a:xfrm>
        </p:spPr>
        <p:txBody>
          <a:bodyPr/>
          <a:lstStyle/>
          <a:p>
            <a:r>
              <a:rPr lang="en-US" sz="3200" dirty="0"/>
              <a:t>Women impact livestock food systems : livestock impact women</a:t>
            </a:r>
          </a:p>
        </p:txBody>
      </p:sp>
      <p:sp>
        <p:nvSpPr>
          <p:cNvPr id="4" name="Content Placeholder 3">
            <a:extLst>
              <a:ext uri="{FF2B5EF4-FFF2-40B4-BE49-F238E27FC236}">
                <a16:creationId xmlns:a16="http://schemas.microsoft.com/office/drawing/2014/main" id="{C0350F39-2FB0-9171-9AD8-459C1354D707}"/>
              </a:ext>
            </a:extLst>
          </p:cNvPr>
          <p:cNvSpPr>
            <a:spLocks noGrp="1"/>
          </p:cNvSpPr>
          <p:nvPr>
            <p:ph sz="quarter" idx="10"/>
          </p:nvPr>
        </p:nvSpPr>
        <p:spPr>
          <a:xfrm>
            <a:off x="609600" y="1601969"/>
            <a:ext cx="10972800" cy="4828200"/>
          </a:xfrm>
        </p:spPr>
        <p:txBody>
          <a:bodyPr/>
          <a:lstStyle/>
          <a:p>
            <a:pPr marL="457200" indent="-457200">
              <a:buClr>
                <a:srgbClr val="941100"/>
              </a:buClr>
              <a:buFont typeface="Wingdings" pitchFamily="2" charset="2"/>
              <a:buChar char="Ø"/>
            </a:pPr>
            <a:r>
              <a:rPr lang="en-US" dirty="0"/>
              <a:t>Most livestock in LMICs are raised by women, especially in rural areas, where two-thirds of livestock keepers are women</a:t>
            </a:r>
          </a:p>
          <a:p>
            <a:pPr>
              <a:buClr>
                <a:srgbClr val="941100"/>
              </a:buClr>
            </a:pPr>
            <a:endParaRPr lang="en-US" dirty="0"/>
          </a:p>
          <a:p>
            <a:pPr marL="457200" indent="-457200">
              <a:buClr>
                <a:srgbClr val="941100"/>
              </a:buClr>
              <a:buFont typeface="Wingdings" pitchFamily="2" charset="2"/>
              <a:buChar char="Ø"/>
            </a:pPr>
            <a:r>
              <a:rPr lang="en-US" dirty="0"/>
              <a:t>Animals are often the only productive asset that women are allowed to own and manage</a:t>
            </a:r>
          </a:p>
          <a:p>
            <a:pPr>
              <a:buClr>
                <a:srgbClr val="941100"/>
              </a:buClr>
            </a:pPr>
            <a:endParaRPr lang="en-US" dirty="0"/>
          </a:p>
          <a:p>
            <a:pPr marL="457200" indent="-457200">
              <a:buClr>
                <a:srgbClr val="941100"/>
              </a:buClr>
              <a:buFont typeface="Wingdings" pitchFamily="2" charset="2"/>
              <a:buChar char="Ø"/>
            </a:pPr>
            <a:r>
              <a:rPr lang="en-US" dirty="0"/>
              <a:t>Farm animals are instrumental to women’s fundamental roles in household affairs, not only in nutrition and livelihoods but also in managing household risks and the family’s medical care, in educating the children and in tending the sick and elderly . . . . </a:t>
            </a:r>
          </a:p>
        </p:txBody>
      </p:sp>
    </p:spTree>
    <p:extLst>
      <p:ext uri="{BB962C8B-B14F-4D97-AF65-F5344CB8AC3E}">
        <p14:creationId xmlns:p14="http://schemas.microsoft.com/office/powerpoint/2010/main" val="101049154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bg>
      <p:bgPr>
        <a:solidFill>
          <a:srgbClr val="722D3C"/>
        </a:solid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E46EF6D5-8BCA-52F9-0CC2-180FD5A827EE}"/>
              </a:ext>
            </a:extLst>
          </p:cNvPr>
          <p:cNvSpPr/>
          <p:nvPr/>
        </p:nvSpPr>
        <p:spPr>
          <a:xfrm>
            <a:off x="-54371" y="0"/>
            <a:ext cx="4307766" cy="6858000"/>
          </a:xfrm>
          <a:prstGeom prst="rect">
            <a:avLst/>
          </a:prstGeom>
          <a:solidFill>
            <a:schemeClr val="accent5">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C091CD0F-3638-7B47-BFCC-FFCA406BD1F2}"/>
              </a:ext>
            </a:extLst>
          </p:cNvPr>
          <p:cNvSpPr txBox="1"/>
          <p:nvPr/>
        </p:nvSpPr>
        <p:spPr bwMode="auto">
          <a:xfrm>
            <a:off x="372730" y="2467037"/>
            <a:ext cx="3569314" cy="282128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lIns="91440" tIns="45720" rIns="91440" bIns="45720" rtlCol="0" anchor="t">
            <a:spAutoFit/>
          </a:bodyPr>
          <a:lstStyle/>
          <a:p>
            <a:pPr>
              <a:spcAft>
                <a:spcPts val="800"/>
              </a:spcAft>
            </a:pPr>
            <a:r>
              <a:rPr lang="en-US" sz="2400" b="1" dirty="0">
                <a:solidFill>
                  <a:schemeClr val="accent3">
                    <a:lumMod val="40000"/>
                    <a:lumOff val="60000"/>
                  </a:schemeClr>
                </a:solidFill>
                <a:latin typeface="Calibri" panose="020F0502020204030204" pitchFamily="34" charset="0"/>
                <a:cs typeface="Calibri" panose="020F0502020204030204" pitchFamily="34" charset="0"/>
              </a:rPr>
              <a:t>For most women</a:t>
            </a:r>
            <a:r>
              <a:rPr lang="en-US" sz="2400" b="1" dirty="0">
                <a:solidFill>
                  <a:schemeClr val="bg1"/>
                </a:solidFill>
                <a:latin typeface="Calibri" panose="020F0502020204030204" pitchFamily="34" charset="0"/>
                <a:cs typeface="Calibri" panose="020F0502020204030204" pitchFamily="34" charset="0"/>
              </a:rPr>
              <a:t> </a:t>
            </a:r>
            <a:r>
              <a:rPr lang="en-US" sz="2400" dirty="0">
                <a:solidFill>
                  <a:schemeClr val="bg1"/>
                </a:solidFill>
                <a:latin typeface="Calibri" panose="020F0502020204030204" pitchFamily="34" charset="0"/>
                <a:cs typeface="Calibri" panose="020F0502020204030204" pitchFamily="34" charset="0"/>
              </a:rPr>
              <a:t>in </a:t>
            </a:r>
            <a:r>
              <a:rPr lang="en-US" sz="2400" b="1" dirty="0">
                <a:solidFill>
                  <a:schemeClr val="bg1"/>
                </a:solidFill>
                <a:latin typeface="Calibri" panose="020F0502020204030204" pitchFamily="34" charset="0"/>
                <a:cs typeface="Calibri" panose="020F0502020204030204" pitchFamily="34" charset="0"/>
              </a:rPr>
              <a:t>HICs</a:t>
            </a:r>
            <a:r>
              <a:rPr lang="en-US" sz="2400" dirty="0">
                <a:solidFill>
                  <a:schemeClr val="bg1"/>
                </a:solidFill>
                <a:latin typeface="Calibri" panose="020F0502020204030204" pitchFamily="34" charset="0"/>
                <a:cs typeface="Calibri" panose="020F0502020204030204" pitchFamily="34" charset="0"/>
              </a:rPr>
              <a:t>, engagement in livestock enterprises is an option</a:t>
            </a:r>
          </a:p>
          <a:p>
            <a:pPr>
              <a:spcAft>
                <a:spcPts val="800"/>
              </a:spcAft>
            </a:pPr>
            <a:r>
              <a:rPr lang="en-US" sz="2400" b="1" dirty="0">
                <a:solidFill>
                  <a:schemeClr val="accent3">
                    <a:lumMod val="40000"/>
                    <a:lumOff val="60000"/>
                  </a:schemeClr>
                </a:solidFill>
                <a:latin typeface="Calibri" panose="020F0502020204030204" pitchFamily="34" charset="0"/>
                <a:cs typeface="Calibri" panose="020F0502020204030204" pitchFamily="34" charset="0"/>
              </a:rPr>
              <a:t>For most women </a:t>
            </a:r>
            <a:r>
              <a:rPr lang="en-US" sz="2400" dirty="0">
                <a:solidFill>
                  <a:schemeClr val="bg1"/>
                </a:solidFill>
                <a:latin typeface="Calibri" panose="020F0502020204030204" pitchFamily="34" charset="0"/>
                <a:cs typeface="Calibri" panose="020F0502020204030204" pitchFamily="34" charset="0"/>
              </a:rPr>
              <a:t>in </a:t>
            </a:r>
            <a:r>
              <a:rPr lang="en-US" sz="2400" b="1" dirty="0">
                <a:solidFill>
                  <a:schemeClr val="bg1"/>
                </a:solidFill>
                <a:latin typeface="Calibri" panose="020F0502020204030204" pitchFamily="34" charset="0"/>
                <a:cs typeface="Calibri" panose="020F0502020204030204" pitchFamily="34" charset="0"/>
              </a:rPr>
              <a:t>LMICs</a:t>
            </a:r>
            <a:r>
              <a:rPr lang="en-US" sz="2400" dirty="0">
                <a:solidFill>
                  <a:schemeClr val="bg1"/>
                </a:solidFill>
                <a:latin typeface="Calibri" panose="020F0502020204030204" pitchFamily="34" charset="0"/>
                <a:cs typeface="Calibri" panose="020F0502020204030204" pitchFamily="34" charset="0"/>
              </a:rPr>
              <a:t>,</a:t>
            </a:r>
            <a:br>
              <a:rPr lang="en-US" sz="2400" dirty="0">
                <a:solidFill>
                  <a:schemeClr val="bg1"/>
                </a:solidFill>
                <a:latin typeface="Calibri" panose="020F0502020204030204" pitchFamily="34" charset="0"/>
                <a:cs typeface="Calibri" panose="020F0502020204030204" pitchFamily="34" charset="0"/>
              </a:rPr>
            </a:br>
            <a:r>
              <a:rPr lang="en-US" sz="2400" dirty="0">
                <a:solidFill>
                  <a:schemeClr val="bg1"/>
                </a:solidFill>
                <a:latin typeface="Calibri" panose="020F0502020204030204" pitchFamily="34" charset="0"/>
                <a:cs typeface="Calibri" panose="020F0502020204030204" pitchFamily="34" charset="0"/>
              </a:rPr>
              <a:t>engagement in livestock enterprises is a necessity </a:t>
            </a:r>
          </a:p>
          <a:p>
            <a:pPr marL="285750" indent="-285750">
              <a:spcAft>
                <a:spcPts val="800"/>
              </a:spcAft>
              <a:buFont typeface="Arial" panose="020B0604020202020204" pitchFamily="34" charset="0"/>
              <a:buChar char="•"/>
            </a:pPr>
            <a:endParaRPr lang="en-US" sz="2000" dirty="0">
              <a:solidFill>
                <a:schemeClr val="bg1"/>
              </a:solidFill>
              <a:latin typeface="Calibri" panose="020F0502020204030204" pitchFamily="34" charset="0"/>
              <a:cs typeface="Calibri" panose="020F0502020204030204" pitchFamily="34" charset="0"/>
            </a:endParaRPr>
          </a:p>
        </p:txBody>
      </p:sp>
      <p:sp>
        <p:nvSpPr>
          <p:cNvPr id="16" name="TextBox 15">
            <a:extLst>
              <a:ext uri="{FF2B5EF4-FFF2-40B4-BE49-F238E27FC236}">
                <a16:creationId xmlns:a16="http://schemas.microsoft.com/office/drawing/2014/main" id="{2DB8E214-F393-617A-0423-149536883C18}"/>
              </a:ext>
            </a:extLst>
          </p:cNvPr>
          <p:cNvSpPr txBox="1"/>
          <p:nvPr/>
        </p:nvSpPr>
        <p:spPr bwMode="auto">
          <a:xfrm>
            <a:off x="4774670" y="750028"/>
            <a:ext cx="2075023" cy="498855"/>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nSpc>
                <a:spcPts val="3060"/>
              </a:lnSpc>
            </a:pPr>
            <a:r>
              <a:rPr lang="en-US" sz="3200" b="1">
                <a:solidFill>
                  <a:schemeClr val="bg2">
                    <a:lumMod val="75000"/>
                  </a:schemeClr>
                </a:solidFill>
                <a:latin typeface="Calibri Light" panose="020F0302020204030204" pitchFamily="34" charset="0"/>
                <a:cs typeface="Calibri Light" panose="020F0302020204030204" pitchFamily="34" charset="0"/>
              </a:rPr>
              <a:t>In LMICs…</a:t>
            </a:r>
          </a:p>
        </p:txBody>
      </p:sp>
      <p:sp>
        <p:nvSpPr>
          <p:cNvPr id="29" name="TextBox 28">
            <a:extLst>
              <a:ext uri="{FF2B5EF4-FFF2-40B4-BE49-F238E27FC236}">
                <a16:creationId xmlns:a16="http://schemas.microsoft.com/office/drawing/2014/main" id="{025085E0-5A01-86C4-A4F9-41AB43A105C4}"/>
              </a:ext>
            </a:extLst>
          </p:cNvPr>
          <p:cNvSpPr txBox="1"/>
          <p:nvPr/>
        </p:nvSpPr>
        <p:spPr bwMode="auto">
          <a:xfrm>
            <a:off x="4360194" y="5895449"/>
            <a:ext cx="3613549" cy="369332"/>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sz="900">
                <a:solidFill>
                  <a:schemeClr val="bg1">
                    <a:lumMod val="85000"/>
                  </a:schemeClr>
                </a:solidFill>
                <a:latin typeface="Calibri" panose="020F0502020204030204" pitchFamily="34" charset="0"/>
                <a:cs typeface="Calibri" panose="020F0502020204030204" pitchFamily="34" charset="0"/>
              </a:rPr>
              <a:t>Women’s empowerment  leads to healthier people, animals and environment. Livestock Pathways to 2030: One Health Brief 7. ILRI, 2021.</a:t>
            </a:r>
          </a:p>
        </p:txBody>
      </p:sp>
      <p:pic>
        <p:nvPicPr>
          <p:cNvPr id="3" name="Picture 4" descr="A picture containing diagram&#10;&#10;Description automatically generated">
            <a:extLst>
              <a:ext uri="{FF2B5EF4-FFF2-40B4-BE49-F238E27FC236}">
                <a16:creationId xmlns:a16="http://schemas.microsoft.com/office/drawing/2014/main" id="{8CE51EC9-C0BF-728B-D88A-C2D63D6215D5}"/>
              </a:ext>
            </a:extLst>
          </p:cNvPr>
          <p:cNvPicPr>
            <a:picLocks noChangeAspect="1"/>
          </p:cNvPicPr>
          <p:nvPr/>
        </p:nvPicPr>
        <p:blipFill>
          <a:blip r:embed="rId2"/>
          <a:stretch>
            <a:fillRect/>
          </a:stretch>
        </p:blipFill>
        <p:spPr>
          <a:xfrm>
            <a:off x="4298197" y="1310156"/>
            <a:ext cx="7896386" cy="4586398"/>
          </a:xfrm>
          <a:prstGeom prst="rect">
            <a:avLst/>
          </a:prstGeom>
        </p:spPr>
      </p:pic>
    </p:spTree>
    <p:extLst>
      <p:ext uri="{BB962C8B-B14F-4D97-AF65-F5344CB8AC3E}">
        <p14:creationId xmlns:p14="http://schemas.microsoft.com/office/powerpoint/2010/main" val="18782218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0BFBC856-C907-D86C-A318-48A29B0A36EA}"/>
              </a:ext>
            </a:extLst>
          </p:cNvPr>
          <p:cNvSpPr>
            <a:spLocks noGrp="1"/>
          </p:cNvSpPr>
          <p:nvPr>
            <p:ph type="title"/>
          </p:nvPr>
        </p:nvSpPr>
        <p:spPr>
          <a:xfrm>
            <a:off x="599964" y="427831"/>
            <a:ext cx="11582399" cy="677955"/>
          </a:xfrm>
        </p:spPr>
        <p:txBody>
          <a:bodyPr/>
          <a:lstStyle/>
          <a:p>
            <a:r>
              <a:rPr lang="en-US" sz="3200" dirty="0"/>
              <a:t>Livestock contributes significantly to agricultural GDP—</a:t>
            </a:r>
            <a:r>
              <a:rPr lang="en-US" sz="3200" i="1" dirty="0"/>
              <a:t>every</a:t>
            </a:r>
            <a:r>
              <a:rPr lang="en-US" sz="3200" dirty="0"/>
              <a:t>where</a:t>
            </a:r>
          </a:p>
        </p:txBody>
      </p:sp>
      <p:sp>
        <p:nvSpPr>
          <p:cNvPr id="4" name="Content Placeholder 3">
            <a:extLst>
              <a:ext uri="{FF2B5EF4-FFF2-40B4-BE49-F238E27FC236}">
                <a16:creationId xmlns:a16="http://schemas.microsoft.com/office/drawing/2014/main" id="{E3B37361-EFB4-2835-C7E5-7EA730AD58F8}"/>
              </a:ext>
            </a:extLst>
          </p:cNvPr>
          <p:cNvSpPr>
            <a:spLocks noGrp="1"/>
          </p:cNvSpPr>
          <p:nvPr>
            <p:ph sz="quarter" idx="10"/>
          </p:nvPr>
        </p:nvSpPr>
        <p:spPr>
          <a:xfrm>
            <a:off x="609600" y="1287632"/>
            <a:ext cx="11582400" cy="5256031"/>
          </a:xfrm>
        </p:spPr>
        <p:txBody>
          <a:bodyPr/>
          <a:lstStyle/>
          <a:p>
            <a:r>
              <a:rPr lang="en-US" dirty="0"/>
              <a:t>Livestock contributions to agricultural GDP:</a:t>
            </a:r>
          </a:p>
          <a:p>
            <a:pPr marL="457200" indent="-457200">
              <a:buClr>
                <a:srgbClr val="941100"/>
              </a:buClr>
              <a:buFont typeface="Wingdings" pitchFamily="2" charset="2"/>
              <a:buChar char="Ø"/>
            </a:pPr>
            <a:r>
              <a:rPr lang="en-US" b="1" dirty="0"/>
              <a:t>Global</a:t>
            </a:r>
            <a:r>
              <a:rPr lang="en-US" dirty="0"/>
              <a:t> average: </a:t>
            </a:r>
            <a:r>
              <a:rPr lang="en-US" b="1" dirty="0"/>
              <a:t>40%</a:t>
            </a:r>
          </a:p>
          <a:p>
            <a:pPr marL="457200" indent="-457200">
              <a:buClr>
                <a:srgbClr val="941100"/>
              </a:buClr>
              <a:buFont typeface="Wingdings" pitchFamily="2" charset="2"/>
              <a:buChar char="Ø"/>
            </a:pPr>
            <a:r>
              <a:rPr lang="en-US" b="1" dirty="0"/>
              <a:t>HIC</a:t>
            </a:r>
            <a:r>
              <a:rPr lang="en-US" dirty="0"/>
              <a:t> average: </a:t>
            </a:r>
            <a:r>
              <a:rPr lang="en-US" b="1" dirty="0"/>
              <a:t>50%</a:t>
            </a:r>
          </a:p>
          <a:p>
            <a:pPr marL="457200" indent="-457200">
              <a:buClr>
                <a:srgbClr val="941100"/>
              </a:buClr>
              <a:buFont typeface="Wingdings" pitchFamily="2" charset="2"/>
              <a:buChar char="Ø"/>
            </a:pPr>
            <a:r>
              <a:rPr lang="en-US" b="1" dirty="0"/>
              <a:t>LMIC</a:t>
            </a:r>
            <a:r>
              <a:rPr lang="en-US" dirty="0"/>
              <a:t> average: from </a:t>
            </a:r>
            <a:r>
              <a:rPr lang="en-US" b="1" dirty="0"/>
              <a:t>15–80%—</a:t>
            </a:r>
            <a:r>
              <a:rPr lang="en-US" dirty="0"/>
              <a:t>and this is growing</a:t>
            </a:r>
          </a:p>
          <a:p>
            <a:endParaRPr lang="en-US" sz="2000" dirty="0"/>
          </a:p>
          <a:p>
            <a:r>
              <a:rPr lang="en-US" dirty="0"/>
              <a:t>As economies grow, the proportion of:</a:t>
            </a:r>
          </a:p>
          <a:p>
            <a:pPr marL="457200" indent="-457200">
              <a:buClr>
                <a:srgbClr val="941100"/>
              </a:buClr>
              <a:buFont typeface="Wingdings" pitchFamily="2" charset="2"/>
              <a:buChar char="Ø"/>
            </a:pPr>
            <a:r>
              <a:rPr lang="en-US" b="1" dirty="0"/>
              <a:t>agriculture’s</a:t>
            </a:r>
            <a:r>
              <a:rPr lang="en-US" dirty="0"/>
              <a:t> contribution to total GDP </a:t>
            </a:r>
            <a:r>
              <a:rPr lang="en-US" b="1" dirty="0"/>
              <a:t>shrinks</a:t>
            </a:r>
          </a:p>
          <a:p>
            <a:pPr marL="457200" indent="-457200">
              <a:buClr>
                <a:srgbClr val="941100"/>
              </a:buClr>
              <a:buFont typeface="Wingdings" pitchFamily="2" charset="2"/>
              <a:buChar char="Ø"/>
            </a:pPr>
            <a:r>
              <a:rPr lang="en-US" b="1" dirty="0"/>
              <a:t>livestock’s</a:t>
            </a:r>
            <a:r>
              <a:rPr lang="en-US" dirty="0"/>
              <a:t> contribution to </a:t>
            </a:r>
            <a:r>
              <a:rPr lang="en-US" dirty="0" err="1"/>
              <a:t>agGDP</a:t>
            </a:r>
            <a:r>
              <a:rPr lang="en-US" dirty="0"/>
              <a:t> </a:t>
            </a:r>
            <a:r>
              <a:rPr lang="en-US" b="1" dirty="0"/>
              <a:t>rises</a:t>
            </a:r>
          </a:p>
          <a:p>
            <a:endParaRPr lang="en-US" sz="2000" dirty="0"/>
          </a:p>
          <a:p>
            <a:r>
              <a:rPr lang="en-US" dirty="0"/>
              <a:t>And this is notwithstanding that GDP measures </a:t>
            </a:r>
            <a:r>
              <a:rPr lang="en-US" b="1" dirty="0"/>
              <a:t>exclude</a:t>
            </a:r>
            <a:r>
              <a:rPr lang="en-US" dirty="0"/>
              <a:t> many </a:t>
            </a:r>
            <a:r>
              <a:rPr lang="en-US" b="1" dirty="0"/>
              <a:t>‘hard-to-measure’</a:t>
            </a:r>
            <a:r>
              <a:rPr lang="en-US" dirty="0"/>
              <a:t> livestock functions (e.g. manure fertilizer, ecosystem services)</a:t>
            </a:r>
          </a:p>
          <a:p>
            <a:endParaRPr lang="en-US" dirty="0"/>
          </a:p>
        </p:txBody>
      </p:sp>
      <p:sp>
        <p:nvSpPr>
          <p:cNvPr id="5" name="TextBox 4">
            <a:extLst>
              <a:ext uri="{FF2B5EF4-FFF2-40B4-BE49-F238E27FC236}">
                <a16:creationId xmlns:a16="http://schemas.microsoft.com/office/drawing/2014/main" id="{CFCD1EF9-49AE-6C0F-8399-CD8CCB632EC8}"/>
              </a:ext>
            </a:extLst>
          </p:cNvPr>
          <p:cNvSpPr txBox="1"/>
          <p:nvPr/>
        </p:nvSpPr>
        <p:spPr bwMode="auto">
          <a:xfrm>
            <a:off x="0" y="6448510"/>
            <a:ext cx="10668000" cy="27699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marL="0" marR="0" lvl="0" indent="0" algn="l" defTabSz="914400" rtl="0" eaLnBrk="0" fontAlgn="base" latinLnBrk="0" hangingPunct="0">
              <a:lnSpc>
                <a:spcPct val="100000"/>
              </a:lnSpc>
              <a:spcBef>
                <a:spcPct val="30000"/>
              </a:spcBef>
              <a:spcAft>
                <a:spcPct val="0"/>
              </a:spcAft>
              <a:buClrTx/>
              <a:buSzTx/>
              <a:buFontTx/>
              <a:buNone/>
              <a:tabLst/>
              <a:defRPr/>
            </a:pPr>
            <a:r>
              <a:rPr kumimoji="0" lang="en-US" sz="1200" b="0" i="0" u="none" strike="noStrike" kern="1200" cap="none" spc="0" normalizeH="0" baseline="0" noProof="0" dirty="0">
                <a:ln>
                  <a:noFill/>
                </a:ln>
                <a:solidFill>
                  <a:schemeClr val="bg1">
                    <a:lumMod val="65000"/>
                  </a:schemeClr>
                </a:solidFill>
                <a:effectLst/>
                <a:uLnTx/>
                <a:uFillTx/>
                <a:latin typeface="Calibri"/>
                <a:ea typeface="MS PGothic" pitchFamily="34" charset="-128"/>
              </a:rPr>
              <a:t>Salmon, G. 2018. Fact Check 2: Livestock and Economy. Does the livestock sector make up 40% of total agricultural GDP globally? </a:t>
            </a:r>
            <a:r>
              <a:rPr kumimoji="0" lang="en-US" sz="1200" b="0" i="0" u="none" strike="noStrike" kern="1200" cap="none" spc="0" normalizeH="0" baseline="0" noProof="0" dirty="0">
                <a:ln>
                  <a:noFill/>
                </a:ln>
                <a:solidFill>
                  <a:srgbClr val="762123"/>
                </a:solidFill>
                <a:effectLst/>
                <a:uLnTx/>
                <a:uFillTx/>
                <a:latin typeface="Calibri"/>
                <a:ea typeface="MS PGothic" pitchFamily="34" charset="-128"/>
                <a:hlinkClick r:id="rId2">
                  <a:extLst>
                    <a:ext uri="{A12FA001-AC4F-418D-AE19-62706E023703}">
                      <ahyp:hlinkClr xmlns:ahyp="http://schemas.microsoft.com/office/drawing/2018/hyperlinkcolor" val="tx"/>
                    </a:ext>
                  </a:extLst>
                </a:hlinkClick>
              </a:rPr>
              <a:t>http://hdl.handle.net/</a:t>
            </a:r>
            <a:r>
              <a:rPr kumimoji="0" lang="en-US" sz="1200" b="0" i="0" u="none" strike="noStrike" kern="1200" cap="none" spc="0" normalizeH="0" baseline="0" noProof="0" dirty="0">
                <a:ln>
                  <a:noFill/>
                </a:ln>
                <a:solidFill>
                  <a:schemeClr val="bg1">
                    <a:lumMod val="65000"/>
                  </a:schemeClr>
                </a:solidFill>
                <a:effectLst/>
                <a:uLnTx/>
                <a:uFillTx/>
                <a:latin typeface="Calibri"/>
                <a:ea typeface="MS PGothic" pitchFamily="34" charset="-128"/>
                <a:hlinkClick r:id="rId2">
                  <a:extLst>
                    <a:ext uri="{A12FA001-AC4F-418D-AE19-62706E023703}">
                      <ahyp:hlinkClr xmlns:ahyp="http://schemas.microsoft.com/office/drawing/2018/hyperlinkcolor" val="tx"/>
                    </a:ext>
                  </a:extLst>
                </a:hlinkClick>
              </a:rPr>
              <a:t>1842/30115</a:t>
            </a:r>
            <a:r>
              <a:rPr kumimoji="0" lang="en-US" sz="1200" b="0" i="0" u="none" strike="noStrike" kern="1200" cap="none" spc="0" normalizeH="0" baseline="0" noProof="0" dirty="0">
                <a:ln>
                  <a:noFill/>
                </a:ln>
                <a:solidFill>
                  <a:schemeClr val="bg1">
                    <a:lumMod val="65000"/>
                  </a:schemeClr>
                </a:solidFill>
                <a:effectLst/>
                <a:uLnTx/>
                <a:uFillTx/>
                <a:latin typeface="Calibri"/>
                <a:ea typeface="MS PGothic" pitchFamily="34" charset="-128"/>
              </a:rPr>
              <a:t>  </a:t>
            </a:r>
          </a:p>
        </p:txBody>
      </p:sp>
    </p:spTree>
    <p:extLst>
      <p:ext uri="{BB962C8B-B14F-4D97-AF65-F5344CB8AC3E}">
        <p14:creationId xmlns:p14="http://schemas.microsoft.com/office/powerpoint/2010/main" val="400380489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E9D9E789-2B80-4409-21DC-0A834A696F1D}"/>
              </a:ext>
            </a:extLst>
          </p:cNvPr>
          <p:cNvSpPr>
            <a:spLocks noGrp="1"/>
          </p:cNvSpPr>
          <p:nvPr>
            <p:ph type="body" sz="quarter" idx="10"/>
          </p:nvPr>
        </p:nvSpPr>
        <p:spPr/>
        <p:txBody>
          <a:bodyPr>
            <a:normAutofit lnSpcReduction="10000"/>
          </a:bodyPr>
          <a:lstStyle/>
          <a:p>
            <a:r>
              <a:rPr lang="en-US" dirty="0"/>
              <a:t>Connections, Trade-offs, Synergies</a:t>
            </a:r>
          </a:p>
        </p:txBody>
      </p:sp>
    </p:spTree>
    <p:extLst>
      <p:ext uri="{BB962C8B-B14F-4D97-AF65-F5344CB8AC3E}">
        <p14:creationId xmlns:p14="http://schemas.microsoft.com/office/powerpoint/2010/main" val="13232987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5087741-EB63-8546-9E04-288815D9278F}"/>
              </a:ext>
            </a:extLst>
          </p:cNvPr>
          <p:cNvSpPr>
            <a:spLocks noGrp="1"/>
          </p:cNvSpPr>
          <p:nvPr>
            <p:ph type="body" sz="quarter" idx="10"/>
          </p:nvPr>
        </p:nvSpPr>
        <p:spPr>
          <a:xfrm>
            <a:off x="1182955" y="2647950"/>
            <a:ext cx="9826090" cy="609600"/>
          </a:xfrm>
        </p:spPr>
        <p:txBody>
          <a:bodyPr>
            <a:noAutofit/>
          </a:bodyPr>
          <a:lstStyle/>
          <a:p>
            <a:r>
              <a:rPr lang="en-US" sz="4000" dirty="0"/>
              <a:t>Context matters</a:t>
            </a:r>
          </a:p>
          <a:p>
            <a:endParaRPr lang="en-US" sz="4000" dirty="0"/>
          </a:p>
        </p:txBody>
      </p:sp>
    </p:spTree>
    <p:extLst>
      <p:ext uri="{BB962C8B-B14F-4D97-AF65-F5344CB8AC3E}">
        <p14:creationId xmlns:p14="http://schemas.microsoft.com/office/powerpoint/2010/main" val="205213784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accent6">
            <a:lumMod val="75000"/>
          </a:schemeClr>
        </a:solidFill>
        <a:effectLst/>
      </p:bgPr>
    </p:bg>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EE3255F0-9F7F-E63E-EB25-6AAD72037F69}"/>
              </a:ext>
            </a:extLst>
          </p:cNvPr>
          <p:cNvSpPr txBox="1">
            <a:spLocks/>
          </p:cNvSpPr>
          <p:nvPr/>
        </p:nvSpPr>
        <p:spPr>
          <a:xfrm>
            <a:off x="690567" y="509459"/>
            <a:ext cx="3238500" cy="5991354"/>
          </a:xfrm>
          <a:prstGeom prst="rect">
            <a:avLst/>
          </a:prstGeom>
        </p:spPr>
        <p:txBody>
          <a:bodyPr/>
          <a:lstStyle>
            <a:lvl1pPr algn="ctr" rtl="0" eaLnBrk="1" fontAlgn="base" hangingPunct="1">
              <a:spcBef>
                <a:spcPct val="0"/>
              </a:spcBef>
              <a:spcAft>
                <a:spcPct val="0"/>
              </a:spcAft>
              <a:defRPr sz="4400" kern="1200">
                <a:solidFill>
                  <a:schemeClr val="tx1"/>
                </a:solidFill>
                <a:latin typeface="+mj-lt"/>
                <a:ea typeface="MS PGothic" pitchFamily="34" charset="-128"/>
                <a:cs typeface="MS PGothic" charset="0"/>
              </a:defRPr>
            </a:lvl1pPr>
            <a:lvl2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2pPr>
            <a:lvl3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3pPr>
            <a:lvl4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4pPr>
            <a:lvl5pPr algn="ctr" rtl="0" eaLnBrk="1" fontAlgn="base" hangingPunct="1">
              <a:spcBef>
                <a:spcPct val="0"/>
              </a:spcBef>
              <a:spcAft>
                <a:spcPct val="0"/>
              </a:spcAft>
              <a:defRPr sz="4400">
                <a:solidFill>
                  <a:schemeClr val="tx1"/>
                </a:solidFill>
                <a:latin typeface="Calibri" pitchFamily="34" charset="0"/>
                <a:ea typeface="MS PGothic" pitchFamily="34" charset="-128"/>
                <a:cs typeface="MS PGothic" charset="0"/>
              </a:defRPr>
            </a:lvl5pPr>
            <a:lvl6pPr marL="457206" algn="ctr" rtl="0" eaLnBrk="1" fontAlgn="base" hangingPunct="1">
              <a:spcBef>
                <a:spcPct val="0"/>
              </a:spcBef>
              <a:spcAft>
                <a:spcPct val="0"/>
              </a:spcAft>
              <a:defRPr sz="4400">
                <a:solidFill>
                  <a:schemeClr val="tx1"/>
                </a:solidFill>
                <a:latin typeface="Calibri" pitchFamily="34" charset="0"/>
              </a:defRPr>
            </a:lvl6pPr>
            <a:lvl7pPr marL="914411" algn="ctr" rtl="0" eaLnBrk="1" fontAlgn="base" hangingPunct="1">
              <a:spcBef>
                <a:spcPct val="0"/>
              </a:spcBef>
              <a:spcAft>
                <a:spcPct val="0"/>
              </a:spcAft>
              <a:defRPr sz="4400">
                <a:solidFill>
                  <a:schemeClr val="tx1"/>
                </a:solidFill>
                <a:latin typeface="Calibri" pitchFamily="34" charset="0"/>
              </a:defRPr>
            </a:lvl7pPr>
            <a:lvl8pPr marL="1371617" algn="ctr" rtl="0" eaLnBrk="1" fontAlgn="base" hangingPunct="1">
              <a:spcBef>
                <a:spcPct val="0"/>
              </a:spcBef>
              <a:spcAft>
                <a:spcPct val="0"/>
              </a:spcAft>
              <a:defRPr sz="4400">
                <a:solidFill>
                  <a:schemeClr val="tx1"/>
                </a:solidFill>
                <a:latin typeface="Calibri" pitchFamily="34" charset="0"/>
              </a:defRPr>
            </a:lvl8pPr>
            <a:lvl9pPr marL="1828823" algn="ctr" rtl="0" eaLnBrk="1" fontAlgn="base" hangingPunct="1">
              <a:spcBef>
                <a:spcPct val="0"/>
              </a:spcBef>
              <a:spcAft>
                <a:spcPct val="0"/>
              </a:spcAft>
              <a:defRPr sz="4400">
                <a:solidFill>
                  <a:schemeClr val="tx1"/>
                </a:solidFill>
                <a:latin typeface="Calibri" pitchFamily="34" charset="0"/>
              </a:defRPr>
            </a:lvl9pPr>
          </a:lstStyle>
          <a:p>
            <a:pPr algn="l">
              <a:lnSpc>
                <a:spcPts val="3820"/>
              </a:lnSpc>
            </a:pPr>
            <a:r>
              <a:rPr lang="en-US" sz="3600" dirty="0">
                <a:solidFill>
                  <a:schemeClr val="bg1"/>
                </a:solidFill>
              </a:rPr>
              <a:t>Livestock livelihoods - social, economic and cultural well-being impact on and are impacted by other dimensions of sustainability</a:t>
            </a:r>
          </a:p>
        </p:txBody>
      </p:sp>
      <p:graphicFrame>
        <p:nvGraphicFramePr>
          <p:cNvPr id="3" name="Diagram 2">
            <a:extLst>
              <a:ext uri="{FF2B5EF4-FFF2-40B4-BE49-F238E27FC236}">
                <a16:creationId xmlns:a16="http://schemas.microsoft.com/office/drawing/2014/main" id="{0120CE20-8444-8744-C517-8CD2E377ECBC}"/>
              </a:ext>
            </a:extLst>
          </p:cNvPr>
          <p:cNvGraphicFramePr/>
          <p:nvPr>
            <p:extLst>
              <p:ext uri="{D42A27DB-BD31-4B8C-83A1-F6EECF244321}">
                <p14:modId xmlns:p14="http://schemas.microsoft.com/office/powerpoint/2010/main" val="576717114"/>
              </p:ext>
            </p:extLst>
          </p:nvPr>
        </p:nvGraphicFramePr>
        <p:xfrm>
          <a:off x="4053815" y="63396"/>
          <a:ext cx="7429494" cy="512762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extBox 3">
            <a:extLst>
              <a:ext uri="{FF2B5EF4-FFF2-40B4-BE49-F238E27FC236}">
                <a16:creationId xmlns:a16="http://schemas.microsoft.com/office/drawing/2014/main" id="{C3C13F73-2260-F7EF-972E-3F117D77FC91}"/>
              </a:ext>
            </a:extLst>
          </p:cNvPr>
          <p:cNvSpPr txBox="1"/>
          <p:nvPr/>
        </p:nvSpPr>
        <p:spPr bwMode="auto">
          <a:xfrm>
            <a:off x="6815535" y="2923797"/>
            <a:ext cx="2299494" cy="505203"/>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lnSpc>
                <a:spcPts val="3200"/>
              </a:lnSpc>
            </a:pPr>
            <a:r>
              <a:rPr lang="en-US" sz="3600" b="1" dirty="0">
                <a:solidFill>
                  <a:schemeClr val="bg1"/>
                </a:solidFill>
              </a:rPr>
              <a:t>Livestock</a:t>
            </a:r>
          </a:p>
        </p:txBody>
      </p:sp>
      <p:grpSp>
        <p:nvGrpSpPr>
          <p:cNvPr id="9" name="Group 8">
            <a:extLst>
              <a:ext uri="{FF2B5EF4-FFF2-40B4-BE49-F238E27FC236}">
                <a16:creationId xmlns:a16="http://schemas.microsoft.com/office/drawing/2014/main" id="{1811A431-269D-B0DE-600D-1F2799DC61A0}"/>
              </a:ext>
            </a:extLst>
          </p:cNvPr>
          <p:cNvGrpSpPr/>
          <p:nvPr/>
        </p:nvGrpSpPr>
        <p:grpSpPr>
          <a:xfrm>
            <a:off x="9635334" y="527746"/>
            <a:ext cx="1490057" cy="1996478"/>
            <a:chOff x="9635334" y="527746"/>
            <a:chExt cx="1490057" cy="1996478"/>
          </a:xfrm>
          <a:solidFill>
            <a:schemeClr val="accent6">
              <a:lumMod val="50000"/>
            </a:schemeClr>
          </a:solidFill>
        </p:grpSpPr>
        <p:sp>
          <p:nvSpPr>
            <p:cNvPr id="5" name="Arrow: Curved Down 4">
              <a:extLst>
                <a:ext uri="{FF2B5EF4-FFF2-40B4-BE49-F238E27FC236}">
                  <a16:creationId xmlns:a16="http://schemas.microsoft.com/office/drawing/2014/main" id="{BB799CBD-CA5F-403E-41D4-67CECDF795D5}"/>
                </a:ext>
              </a:extLst>
            </p:cNvPr>
            <p:cNvSpPr/>
            <p:nvPr/>
          </p:nvSpPr>
          <p:spPr>
            <a:xfrm rot="3153956">
              <a:off x="10122091" y="896046"/>
              <a:ext cx="1371600" cy="635000"/>
            </a:xfrm>
            <a:prstGeom prst="curved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Arrow: Curved Down 7">
              <a:extLst>
                <a:ext uri="{FF2B5EF4-FFF2-40B4-BE49-F238E27FC236}">
                  <a16:creationId xmlns:a16="http://schemas.microsoft.com/office/drawing/2014/main" id="{CB598877-4369-202E-71F0-878C466488A0}"/>
                </a:ext>
              </a:extLst>
            </p:cNvPr>
            <p:cNvSpPr/>
            <p:nvPr/>
          </p:nvSpPr>
          <p:spPr>
            <a:xfrm rot="13944874">
              <a:off x="9267034" y="1520924"/>
              <a:ext cx="1371600" cy="635000"/>
            </a:xfrm>
            <a:prstGeom prst="curved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0" name="Group 9">
            <a:extLst>
              <a:ext uri="{FF2B5EF4-FFF2-40B4-BE49-F238E27FC236}">
                <a16:creationId xmlns:a16="http://schemas.microsoft.com/office/drawing/2014/main" id="{064C6392-90DA-0082-840E-33E87ADE132C}"/>
              </a:ext>
            </a:extLst>
          </p:cNvPr>
          <p:cNvGrpSpPr/>
          <p:nvPr/>
        </p:nvGrpSpPr>
        <p:grpSpPr>
          <a:xfrm rot="18966223">
            <a:off x="7073160" y="4520119"/>
            <a:ext cx="1490057" cy="1996478"/>
            <a:chOff x="9635334" y="527746"/>
            <a:chExt cx="1490057" cy="1996478"/>
          </a:xfrm>
          <a:solidFill>
            <a:schemeClr val="accent6">
              <a:lumMod val="50000"/>
            </a:schemeClr>
          </a:solidFill>
        </p:grpSpPr>
        <p:sp>
          <p:nvSpPr>
            <p:cNvPr id="11" name="Arrow: Curved Down 10">
              <a:extLst>
                <a:ext uri="{FF2B5EF4-FFF2-40B4-BE49-F238E27FC236}">
                  <a16:creationId xmlns:a16="http://schemas.microsoft.com/office/drawing/2014/main" id="{92AD1F60-FC71-6E8D-438C-CFF95F91E312}"/>
                </a:ext>
              </a:extLst>
            </p:cNvPr>
            <p:cNvSpPr/>
            <p:nvPr/>
          </p:nvSpPr>
          <p:spPr>
            <a:xfrm rot="3153956">
              <a:off x="10122091" y="896046"/>
              <a:ext cx="1371600" cy="635000"/>
            </a:xfrm>
            <a:prstGeom prst="curved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2" name="Arrow: Curved Down 11">
              <a:extLst>
                <a:ext uri="{FF2B5EF4-FFF2-40B4-BE49-F238E27FC236}">
                  <a16:creationId xmlns:a16="http://schemas.microsoft.com/office/drawing/2014/main" id="{C3421B05-28FE-085F-B3F5-60042519812E}"/>
                </a:ext>
              </a:extLst>
            </p:cNvPr>
            <p:cNvSpPr/>
            <p:nvPr/>
          </p:nvSpPr>
          <p:spPr>
            <a:xfrm rot="13944874">
              <a:off x="9267034" y="1520924"/>
              <a:ext cx="1371600" cy="635000"/>
            </a:xfrm>
            <a:prstGeom prst="curved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grpSp>
        <p:nvGrpSpPr>
          <p:cNvPr id="13" name="Group 12">
            <a:extLst>
              <a:ext uri="{FF2B5EF4-FFF2-40B4-BE49-F238E27FC236}">
                <a16:creationId xmlns:a16="http://schemas.microsoft.com/office/drawing/2014/main" id="{01C36B14-3C79-0F3C-035F-765083FEEF3A}"/>
              </a:ext>
            </a:extLst>
          </p:cNvPr>
          <p:cNvGrpSpPr/>
          <p:nvPr/>
        </p:nvGrpSpPr>
        <p:grpSpPr>
          <a:xfrm rot="15666261">
            <a:off x="4442351" y="589202"/>
            <a:ext cx="1490057" cy="1996478"/>
            <a:chOff x="9635334" y="527746"/>
            <a:chExt cx="1490057" cy="1996478"/>
          </a:xfrm>
          <a:solidFill>
            <a:schemeClr val="accent6">
              <a:lumMod val="50000"/>
            </a:schemeClr>
          </a:solidFill>
        </p:grpSpPr>
        <p:sp>
          <p:nvSpPr>
            <p:cNvPr id="14" name="Arrow: Curved Down 13">
              <a:extLst>
                <a:ext uri="{FF2B5EF4-FFF2-40B4-BE49-F238E27FC236}">
                  <a16:creationId xmlns:a16="http://schemas.microsoft.com/office/drawing/2014/main" id="{DCB166C9-FA72-F3BB-790C-3C902016FEAB}"/>
                </a:ext>
              </a:extLst>
            </p:cNvPr>
            <p:cNvSpPr/>
            <p:nvPr/>
          </p:nvSpPr>
          <p:spPr>
            <a:xfrm rot="3153956">
              <a:off x="10122091" y="896046"/>
              <a:ext cx="1371600" cy="635000"/>
            </a:xfrm>
            <a:prstGeom prst="curved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Arrow: Curved Down 14">
              <a:extLst>
                <a:ext uri="{FF2B5EF4-FFF2-40B4-BE49-F238E27FC236}">
                  <a16:creationId xmlns:a16="http://schemas.microsoft.com/office/drawing/2014/main" id="{5CEF70E9-6DF9-A6C4-9472-BAA6448B2CA3}"/>
                </a:ext>
              </a:extLst>
            </p:cNvPr>
            <p:cNvSpPr/>
            <p:nvPr/>
          </p:nvSpPr>
          <p:spPr>
            <a:xfrm rot="13944874">
              <a:off x="9267034" y="1520924"/>
              <a:ext cx="1371600" cy="635000"/>
            </a:xfrm>
            <a:prstGeom prst="curvedDownArrow">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grpSp>
      <p:sp>
        <p:nvSpPr>
          <p:cNvPr id="16" name="Rectangle: Rounded Corners 15">
            <a:extLst>
              <a:ext uri="{FF2B5EF4-FFF2-40B4-BE49-F238E27FC236}">
                <a16:creationId xmlns:a16="http://schemas.microsoft.com/office/drawing/2014/main" id="{AB43F740-98AB-2352-F9DE-A454310EA07C}"/>
              </a:ext>
            </a:extLst>
          </p:cNvPr>
          <p:cNvSpPr/>
          <p:nvPr/>
        </p:nvSpPr>
        <p:spPr>
          <a:xfrm>
            <a:off x="5515794" y="1838424"/>
            <a:ext cx="1404944" cy="73711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6">
                    <a:lumMod val="50000"/>
                  </a:schemeClr>
                </a:solidFill>
              </a:rPr>
              <a:t>Fit, strong, educated workforce</a:t>
            </a:r>
          </a:p>
        </p:txBody>
      </p:sp>
      <p:sp>
        <p:nvSpPr>
          <p:cNvPr id="17" name="Rectangle: Rounded Corners 16">
            <a:extLst>
              <a:ext uri="{FF2B5EF4-FFF2-40B4-BE49-F238E27FC236}">
                <a16:creationId xmlns:a16="http://schemas.microsoft.com/office/drawing/2014/main" id="{3E872974-84E2-78B4-317B-E0AC39E375E7}"/>
              </a:ext>
            </a:extLst>
          </p:cNvPr>
          <p:cNvSpPr/>
          <p:nvPr/>
        </p:nvSpPr>
        <p:spPr>
          <a:xfrm>
            <a:off x="3501132" y="567515"/>
            <a:ext cx="1404944" cy="73711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6">
                    <a:lumMod val="50000"/>
                  </a:schemeClr>
                </a:solidFill>
              </a:rPr>
              <a:t>Healthy, nutritious foods</a:t>
            </a:r>
          </a:p>
        </p:txBody>
      </p:sp>
      <p:sp>
        <p:nvSpPr>
          <p:cNvPr id="18" name="Rectangle: Rounded Corners 17">
            <a:extLst>
              <a:ext uri="{FF2B5EF4-FFF2-40B4-BE49-F238E27FC236}">
                <a16:creationId xmlns:a16="http://schemas.microsoft.com/office/drawing/2014/main" id="{DEBBD9C7-9382-E710-3B1F-1A29DE199ABD}"/>
              </a:ext>
            </a:extLst>
          </p:cNvPr>
          <p:cNvSpPr/>
          <p:nvPr/>
        </p:nvSpPr>
        <p:spPr>
          <a:xfrm>
            <a:off x="7262810" y="4210981"/>
            <a:ext cx="1404944" cy="73711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6">
                    <a:lumMod val="50000"/>
                  </a:schemeClr>
                </a:solidFill>
              </a:rPr>
              <a:t>Income, assets, education</a:t>
            </a:r>
          </a:p>
        </p:txBody>
      </p:sp>
      <p:sp>
        <p:nvSpPr>
          <p:cNvPr id="19" name="Rectangle: Rounded Corners 18">
            <a:extLst>
              <a:ext uri="{FF2B5EF4-FFF2-40B4-BE49-F238E27FC236}">
                <a16:creationId xmlns:a16="http://schemas.microsoft.com/office/drawing/2014/main" id="{7A369861-5390-EC16-3049-C5D3AD1882CF}"/>
              </a:ext>
            </a:extLst>
          </p:cNvPr>
          <p:cNvSpPr/>
          <p:nvPr/>
        </p:nvSpPr>
        <p:spPr>
          <a:xfrm>
            <a:off x="7047065" y="5997076"/>
            <a:ext cx="1404944" cy="73711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200" dirty="0">
                <a:solidFill>
                  <a:schemeClr val="accent6">
                    <a:lumMod val="50000"/>
                  </a:schemeClr>
                </a:solidFill>
              </a:rPr>
              <a:t>Capital to contribute to sustainable production</a:t>
            </a:r>
          </a:p>
        </p:txBody>
      </p:sp>
      <p:sp>
        <p:nvSpPr>
          <p:cNvPr id="20" name="Rectangle: Rounded Corners 19">
            <a:extLst>
              <a:ext uri="{FF2B5EF4-FFF2-40B4-BE49-F238E27FC236}">
                <a16:creationId xmlns:a16="http://schemas.microsoft.com/office/drawing/2014/main" id="{52F0E63E-29D0-6DFB-CAAC-46BCFC993781}"/>
              </a:ext>
            </a:extLst>
          </p:cNvPr>
          <p:cNvSpPr/>
          <p:nvPr/>
        </p:nvSpPr>
        <p:spPr>
          <a:xfrm>
            <a:off x="8640017" y="1697482"/>
            <a:ext cx="1404944" cy="73711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6">
                    <a:lumMod val="50000"/>
                  </a:schemeClr>
                </a:solidFill>
              </a:rPr>
              <a:t>Income for a diverse diet</a:t>
            </a:r>
          </a:p>
        </p:txBody>
      </p:sp>
      <p:sp>
        <p:nvSpPr>
          <p:cNvPr id="21" name="Rectangle: Rounded Corners 20">
            <a:extLst>
              <a:ext uri="{FF2B5EF4-FFF2-40B4-BE49-F238E27FC236}">
                <a16:creationId xmlns:a16="http://schemas.microsoft.com/office/drawing/2014/main" id="{324C8342-7539-FE40-87F4-184FB886CE2B}"/>
              </a:ext>
            </a:extLst>
          </p:cNvPr>
          <p:cNvSpPr/>
          <p:nvPr/>
        </p:nvSpPr>
        <p:spPr>
          <a:xfrm>
            <a:off x="10505431" y="509736"/>
            <a:ext cx="1404944" cy="737116"/>
          </a:xfrm>
          <a:prstGeom prst="roundRect">
            <a:avLst/>
          </a:prstGeom>
          <a:solidFill>
            <a:schemeClr val="accent6">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600" dirty="0">
                <a:solidFill>
                  <a:schemeClr val="accent6">
                    <a:lumMod val="50000"/>
                  </a:schemeClr>
                </a:solidFill>
              </a:rPr>
              <a:t>Well-nourished, healthy</a:t>
            </a:r>
          </a:p>
        </p:txBody>
      </p:sp>
    </p:spTree>
    <p:extLst>
      <p:ext uri="{BB962C8B-B14F-4D97-AF65-F5344CB8AC3E}">
        <p14:creationId xmlns:p14="http://schemas.microsoft.com/office/powerpoint/2010/main" val="41408054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6"/>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20"/>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1"/>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18"/>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305F7D-C71A-1737-AA62-5EDD685D8C04}"/>
              </a:ext>
            </a:extLst>
          </p:cNvPr>
          <p:cNvSpPr>
            <a:spLocks noGrp="1"/>
          </p:cNvSpPr>
          <p:nvPr>
            <p:ph type="title"/>
          </p:nvPr>
        </p:nvSpPr>
        <p:spPr/>
        <p:txBody>
          <a:bodyPr/>
          <a:lstStyle/>
          <a:p>
            <a:r>
              <a:rPr lang="en-US" sz="3200" dirty="0"/>
              <a:t>Livestock livelihood connections are often hidden from view</a:t>
            </a:r>
          </a:p>
        </p:txBody>
      </p:sp>
      <p:sp>
        <p:nvSpPr>
          <p:cNvPr id="4" name="Content Placeholder 3">
            <a:extLst>
              <a:ext uri="{FF2B5EF4-FFF2-40B4-BE49-F238E27FC236}">
                <a16:creationId xmlns:a16="http://schemas.microsoft.com/office/drawing/2014/main" id="{FDB6E61D-ED93-AD4D-4DC9-A91682FBF74A}"/>
              </a:ext>
            </a:extLst>
          </p:cNvPr>
          <p:cNvSpPr>
            <a:spLocks noGrp="1"/>
          </p:cNvSpPr>
          <p:nvPr>
            <p:ph sz="quarter" idx="10"/>
          </p:nvPr>
        </p:nvSpPr>
        <p:spPr>
          <a:xfrm>
            <a:off x="374650" y="1592190"/>
            <a:ext cx="5238750" cy="5113961"/>
          </a:xfrm>
        </p:spPr>
        <p:txBody>
          <a:bodyPr/>
          <a:lstStyle/>
          <a:p>
            <a:r>
              <a:rPr lang="en-US" dirty="0"/>
              <a:t>Livestock matters are often bundled within ‘agriculture’</a:t>
            </a:r>
            <a:endParaRPr lang="en-US" sz="2000" dirty="0"/>
          </a:p>
          <a:p>
            <a:endParaRPr lang="en-US" dirty="0"/>
          </a:p>
          <a:p>
            <a:r>
              <a:rPr lang="en-US" dirty="0"/>
              <a:t>Livestock’s manifold connections to livelihoods, cultures and</a:t>
            </a:r>
            <a:br>
              <a:rPr lang="en-US" dirty="0"/>
            </a:br>
            <a:r>
              <a:rPr lang="en-US" dirty="0"/>
              <a:t>societies are hard to measure,</a:t>
            </a:r>
            <a:br>
              <a:rPr lang="en-US" dirty="0"/>
            </a:br>
            <a:r>
              <a:rPr lang="en-US" dirty="0"/>
              <a:t>meaning there is little quantitative evidence</a:t>
            </a:r>
          </a:p>
          <a:p>
            <a:endParaRPr lang="en-US" sz="2000" dirty="0"/>
          </a:p>
        </p:txBody>
      </p:sp>
      <p:pic>
        <p:nvPicPr>
          <p:cNvPr id="5" name="Picture 4" descr="A collage of a goat&#10;&#10;Description automatically generated with medium confidence">
            <a:extLst>
              <a:ext uri="{FF2B5EF4-FFF2-40B4-BE49-F238E27FC236}">
                <a16:creationId xmlns:a16="http://schemas.microsoft.com/office/drawing/2014/main" id="{5ACB8506-32E8-1762-6654-449F36CAB59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613400" y="1764192"/>
            <a:ext cx="6240535" cy="4160358"/>
          </a:xfrm>
          <a:prstGeom prst="rect">
            <a:avLst/>
          </a:prstGeom>
        </p:spPr>
      </p:pic>
    </p:spTree>
    <p:extLst>
      <p:ext uri="{BB962C8B-B14F-4D97-AF65-F5344CB8AC3E}">
        <p14:creationId xmlns:p14="http://schemas.microsoft.com/office/powerpoint/2010/main" val="41842213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6305F7D-C71A-1737-AA62-5EDD685D8C04}"/>
              </a:ext>
            </a:extLst>
          </p:cNvPr>
          <p:cNvSpPr>
            <a:spLocks noGrp="1"/>
          </p:cNvSpPr>
          <p:nvPr>
            <p:ph type="title"/>
          </p:nvPr>
        </p:nvSpPr>
        <p:spPr/>
        <p:txBody>
          <a:bodyPr/>
          <a:lstStyle/>
          <a:p>
            <a:r>
              <a:rPr lang="en-US" dirty="0"/>
              <a:t>Livestock livelihood connections need greater exploration</a:t>
            </a:r>
          </a:p>
        </p:txBody>
      </p:sp>
      <p:sp>
        <p:nvSpPr>
          <p:cNvPr id="4" name="Content Placeholder 3">
            <a:extLst>
              <a:ext uri="{FF2B5EF4-FFF2-40B4-BE49-F238E27FC236}">
                <a16:creationId xmlns:a16="http://schemas.microsoft.com/office/drawing/2014/main" id="{FDB6E61D-ED93-AD4D-4DC9-A91682FBF74A}"/>
              </a:ext>
            </a:extLst>
          </p:cNvPr>
          <p:cNvSpPr>
            <a:spLocks noGrp="1"/>
          </p:cNvSpPr>
          <p:nvPr>
            <p:ph sz="quarter" idx="10"/>
          </p:nvPr>
        </p:nvSpPr>
        <p:spPr>
          <a:xfrm>
            <a:off x="609600" y="1316208"/>
            <a:ext cx="10972800" cy="4413080"/>
          </a:xfrm>
        </p:spPr>
        <p:txBody>
          <a:bodyPr/>
          <a:lstStyle/>
          <a:p>
            <a:r>
              <a:rPr lang="en-US" dirty="0"/>
              <a:t>Livestock are just as intimately connected with people’s livelihoods, cultures and societies as they are with the better-studied (easier to measure?) health, food, nutrition, environment and economic sectors</a:t>
            </a:r>
          </a:p>
          <a:p>
            <a:endParaRPr lang="en-US" dirty="0"/>
          </a:p>
          <a:p>
            <a:r>
              <a:rPr lang="en-US" dirty="0"/>
              <a:t>Important that potential trade-offs as well as synergies are </a:t>
            </a:r>
            <a:r>
              <a:rPr lang="en-US" dirty="0" err="1"/>
              <a:t>analysed</a:t>
            </a:r>
            <a:r>
              <a:rPr lang="en-US" dirty="0"/>
              <a:t> and addressed—</a:t>
            </a:r>
            <a:br>
              <a:rPr lang="en-US" dirty="0"/>
            </a:br>
            <a:r>
              <a:rPr lang="en-US" dirty="0"/>
              <a:t>- to jump on emerging opportunities</a:t>
            </a:r>
            <a:br>
              <a:rPr lang="en-US" dirty="0"/>
            </a:br>
            <a:r>
              <a:rPr lang="en-US" dirty="0"/>
              <a:t>and </a:t>
            </a:r>
          </a:p>
          <a:p>
            <a:r>
              <a:rPr lang="en-US" dirty="0"/>
              <a:t>- to avoid unintended consequences</a:t>
            </a:r>
          </a:p>
        </p:txBody>
      </p:sp>
    </p:spTree>
    <p:extLst>
      <p:ext uri="{BB962C8B-B14F-4D97-AF65-F5344CB8AC3E}">
        <p14:creationId xmlns:p14="http://schemas.microsoft.com/office/powerpoint/2010/main" val="213236531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B94D0CCA-DF64-7FB7-223C-ADFCA7A9D27D}"/>
              </a:ext>
            </a:extLst>
          </p:cNvPr>
          <p:cNvSpPr>
            <a:spLocks noGrp="1"/>
          </p:cNvSpPr>
          <p:nvPr>
            <p:ph type="body" sz="quarter" idx="10"/>
          </p:nvPr>
        </p:nvSpPr>
        <p:spPr/>
        <p:txBody>
          <a:bodyPr>
            <a:normAutofit lnSpcReduction="10000"/>
          </a:bodyPr>
          <a:lstStyle/>
          <a:p>
            <a:r>
              <a:rPr lang="en-US" dirty="0"/>
              <a:t>In summary</a:t>
            </a:r>
          </a:p>
        </p:txBody>
      </p:sp>
    </p:spTree>
    <p:extLst>
      <p:ext uri="{BB962C8B-B14F-4D97-AF65-F5344CB8AC3E}">
        <p14:creationId xmlns:p14="http://schemas.microsoft.com/office/powerpoint/2010/main" val="143872838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31">
            <a:extLst>
              <a:ext uri="{FF2B5EF4-FFF2-40B4-BE49-F238E27FC236}">
                <a16:creationId xmlns:a16="http://schemas.microsoft.com/office/drawing/2014/main" id="{C6DB825F-C2BE-0C29-9A80-44A3B735E15A}"/>
              </a:ext>
            </a:extLst>
          </p:cNvPr>
          <p:cNvSpPr/>
          <p:nvPr/>
        </p:nvSpPr>
        <p:spPr>
          <a:xfrm>
            <a:off x="2588443" y="5313941"/>
            <a:ext cx="7021882" cy="465984"/>
          </a:xfrm>
          <a:prstGeom prst="rect">
            <a:avLst/>
          </a:prstGeom>
          <a:solidFill>
            <a:schemeClr val="accent6">
              <a:lumMod val="20000"/>
              <a:lumOff val="80000"/>
            </a:schemeClr>
          </a:solidFill>
          <a:ln w="25400" cap="flat" cmpd="sng" algn="ctr">
            <a:noFill/>
            <a:prstDash val="solid"/>
          </a:ln>
          <a:effectLst/>
        </p:spPr>
        <p:txBody>
          <a:bodyPr rtlCol="0" anchor="ctr"/>
          <a:lstStyle/>
          <a:p>
            <a:pPr marL="0" marR="0" lvl="0" indent="0" algn="l" defTabSz="914400" rtl="0" eaLnBrk="0" fontAlgn="auto" latinLnBrk="0" hangingPunct="0">
              <a:lnSpc>
                <a:spcPct val="100000"/>
              </a:lnSpc>
              <a:spcBef>
                <a:spcPts val="0"/>
              </a:spcBef>
              <a:spcAft>
                <a:spcPts val="600"/>
              </a:spcAft>
              <a:buClrTx/>
              <a:buSzTx/>
              <a:buFontTx/>
              <a:buNone/>
              <a:tabLst/>
              <a:defRPr/>
            </a:pPr>
            <a:r>
              <a:rPr lang="en-US" sz="1600" kern="0" dirty="0">
                <a:solidFill>
                  <a:srgbClr val="A3A470">
                    <a:lumMod val="50000"/>
                  </a:srgbClr>
                </a:solidFill>
                <a:latin typeface="Calibri"/>
              </a:rPr>
              <a:t>E</a:t>
            </a:r>
            <a:r>
              <a:rPr kumimoji="0" lang="en-US" sz="1600" b="0" i="0" u="none" strike="noStrike" kern="0" cap="none" spc="0" normalizeH="0" baseline="0" noProof="0" dirty="0" err="1">
                <a:ln>
                  <a:noFill/>
                </a:ln>
                <a:solidFill>
                  <a:srgbClr val="A3A470">
                    <a:lumMod val="50000"/>
                  </a:srgbClr>
                </a:solidFill>
                <a:effectLst/>
                <a:uLnTx/>
                <a:uFillTx/>
                <a:latin typeface="Calibri"/>
                <a:ea typeface="MS PGothic" pitchFamily="34" charset="-128"/>
                <a:cs typeface="+mn-cs"/>
              </a:rPr>
              <a:t>fficient</a:t>
            </a:r>
            <a:r>
              <a:rPr kumimoji="0" lang="en-US" sz="1600" b="0" i="0" u="none" strike="noStrike" kern="0" cap="none" spc="0" normalizeH="0" baseline="0" noProof="0" dirty="0">
                <a:ln>
                  <a:noFill/>
                </a:ln>
                <a:solidFill>
                  <a:srgbClr val="A3A470">
                    <a:lumMod val="50000"/>
                  </a:srgbClr>
                </a:solidFill>
                <a:effectLst/>
                <a:uLnTx/>
                <a:uFillTx/>
                <a:latin typeface="Calibri"/>
                <a:ea typeface="MS PGothic" pitchFamily="34" charset="-128"/>
                <a:cs typeface="+mn-cs"/>
              </a:rPr>
              <a:t>, low-carbon livestock </a:t>
            </a:r>
            <a:r>
              <a:rPr lang="en-US" sz="1600" kern="0" dirty="0">
                <a:solidFill>
                  <a:srgbClr val="A3A470">
                    <a:lumMod val="50000"/>
                  </a:srgbClr>
                </a:solidFill>
                <a:latin typeface="Calibri"/>
              </a:rPr>
              <a:t>systems</a:t>
            </a:r>
            <a:r>
              <a:rPr kumimoji="0" lang="en-US" sz="1600" b="0" i="0" u="none" strike="noStrike" kern="0" cap="none" spc="0" normalizeH="0" baseline="0" noProof="0" dirty="0">
                <a:ln>
                  <a:noFill/>
                </a:ln>
                <a:solidFill>
                  <a:srgbClr val="A3A470">
                    <a:lumMod val="50000"/>
                  </a:srgbClr>
                </a:solidFill>
                <a:effectLst/>
                <a:uLnTx/>
                <a:uFillTx/>
                <a:latin typeface="Calibri"/>
                <a:ea typeface="MS PGothic" pitchFamily="34" charset="-128"/>
                <a:cs typeface="+mn-cs"/>
              </a:rPr>
              <a:t> that </a:t>
            </a:r>
            <a:r>
              <a:rPr lang="en-US" sz="1600" kern="0" dirty="0">
                <a:solidFill>
                  <a:srgbClr val="A3A470">
                    <a:lumMod val="50000"/>
                  </a:srgbClr>
                </a:solidFill>
                <a:latin typeface="Calibri"/>
              </a:rPr>
              <a:t>enhance, not</a:t>
            </a:r>
            <a:r>
              <a:rPr kumimoji="0" lang="en-US" sz="1600" b="0" i="0" u="none" strike="noStrike" kern="0" cap="none" spc="0" normalizeH="0" baseline="0" noProof="0" dirty="0">
                <a:ln>
                  <a:noFill/>
                </a:ln>
                <a:solidFill>
                  <a:srgbClr val="A3A470">
                    <a:lumMod val="50000"/>
                  </a:srgbClr>
                </a:solidFill>
                <a:effectLst/>
                <a:uLnTx/>
                <a:uFillTx/>
                <a:latin typeface="Calibri"/>
                <a:ea typeface="MS PGothic" pitchFamily="34" charset="-128"/>
                <a:cs typeface="+mn-cs"/>
              </a:rPr>
              <a:t> harm, environments</a:t>
            </a:r>
          </a:p>
        </p:txBody>
      </p:sp>
      <p:sp>
        <p:nvSpPr>
          <p:cNvPr id="33" name="Rectangle 32">
            <a:extLst>
              <a:ext uri="{FF2B5EF4-FFF2-40B4-BE49-F238E27FC236}">
                <a16:creationId xmlns:a16="http://schemas.microsoft.com/office/drawing/2014/main" id="{A2240FCC-D42C-4FB9-C49B-322A2F8EF2D6}"/>
              </a:ext>
            </a:extLst>
          </p:cNvPr>
          <p:cNvSpPr/>
          <p:nvPr/>
        </p:nvSpPr>
        <p:spPr>
          <a:xfrm>
            <a:off x="2593448" y="4670532"/>
            <a:ext cx="7021882" cy="465984"/>
          </a:xfrm>
          <a:prstGeom prst="rect">
            <a:avLst/>
          </a:prstGeom>
          <a:solidFill>
            <a:schemeClr val="accent1">
              <a:lumMod val="20000"/>
              <a:lumOff val="80000"/>
            </a:schemeClr>
          </a:solidFill>
          <a:ln w="25400" cap="flat" cmpd="sng" algn="ctr">
            <a:noFill/>
            <a:prstDash val="solid"/>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0" dirty="0">
                <a:solidFill>
                  <a:srgbClr val="69303D">
                    <a:lumMod val="50000"/>
                  </a:srgbClr>
                </a:solidFill>
                <a:latin typeface="Calibri"/>
              </a:rPr>
              <a:t>I</a:t>
            </a:r>
            <a:r>
              <a:rPr kumimoji="0" lang="en-US" sz="1600" b="0" i="0" u="none" strike="noStrike" kern="0" cap="none" spc="0" normalizeH="0" baseline="0" noProof="0" dirty="0" err="1">
                <a:ln>
                  <a:noFill/>
                </a:ln>
                <a:solidFill>
                  <a:srgbClr val="69303D">
                    <a:lumMod val="50000"/>
                  </a:srgbClr>
                </a:solidFill>
                <a:effectLst/>
                <a:uLnTx/>
                <a:uFillTx/>
                <a:latin typeface="Calibri"/>
                <a:ea typeface="MS PGothic" pitchFamily="34" charset="-128"/>
                <a:cs typeface="+mn-cs"/>
              </a:rPr>
              <a:t>nclusive</a:t>
            </a:r>
            <a:r>
              <a:rPr kumimoji="0" lang="en-US" sz="1600" b="0" i="0" u="none" strike="noStrike" kern="0" cap="none" spc="0" normalizeH="0" baseline="0" noProof="0" dirty="0">
                <a:ln>
                  <a:noFill/>
                </a:ln>
                <a:solidFill>
                  <a:srgbClr val="69303D">
                    <a:lumMod val="50000"/>
                  </a:srgbClr>
                </a:solidFill>
                <a:effectLst/>
                <a:uLnTx/>
                <a:uFillTx/>
                <a:latin typeface="Calibri"/>
                <a:ea typeface="MS PGothic" pitchFamily="34" charset="-128"/>
                <a:cs typeface="+mn-cs"/>
              </a:rPr>
              <a:t>, fair</a:t>
            </a:r>
            <a:r>
              <a:rPr lang="en-US" sz="1600" kern="0" dirty="0">
                <a:solidFill>
                  <a:srgbClr val="69303D">
                    <a:lumMod val="50000"/>
                  </a:srgbClr>
                </a:solidFill>
                <a:latin typeface="Calibri"/>
              </a:rPr>
              <a:t> and </a:t>
            </a:r>
            <a:r>
              <a:rPr kumimoji="0" lang="en-US" sz="1600" b="0" i="0" u="none" strike="noStrike" kern="0" cap="none" spc="0" normalizeH="0" baseline="0" noProof="0" dirty="0">
                <a:ln>
                  <a:noFill/>
                </a:ln>
                <a:solidFill>
                  <a:srgbClr val="69303D">
                    <a:lumMod val="50000"/>
                  </a:srgbClr>
                </a:solidFill>
                <a:effectLst/>
                <a:uLnTx/>
                <a:uFillTx/>
                <a:latin typeface="Calibri"/>
                <a:ea typeface="MS PGothic" pitchFamily="34" charset="-128"/>
                <a:cs typeface="+mn-cs"/>
              </a:rPr>
              <a:t>equitable livestock </a:t>
            </a:r>
            <a:r>
              <a:rPr lang="en-US" sz="1600" kern="0" dirty="0">
                <a:solidFill>
                  <a:srgbClr val="69303D">
                    <a:lumMod val="50000"/>
                  </a:srgbClr>
                </a:solidFill>
                <a:latin typeface="Calibri"/>
              </a:rPr>
              <a:t>development</a:t>
            </a:r>
            <a:endParaRPr kumimoji="0" lang="en-GB" sz="1600" b="0" i="0" u="none" strike="noStrike" kern="0" cap="none" spc="0" normalizeH="0" baseline="0" noProof="0" dirty="0">
              <a:ln>
                <a:noFill/>
              </a:ln>
              <a:solidFill>
                <a:srgbClr val="69303D">
                  <a:lumMod val="50000"/>
                </a:srgbClr>
              </a:solidFill>
              <a:effectLst/>
              <a:uLnTx/>
              <a:uFillTx/>
              <a:latin typeface="Calibri"/>
              <a:ea typeface="MS PGothic" pitchFamily="34" charset="-128"/>
              <a:cs typeface="+mn-cs"/>
            </a:endParaRPr>
          </a:p>
        </p:txBody>
      </p:sp>
      <p:sp>
        <p:nvSpPr>
          <p:cNvPr id="34" name="Rectangle 33">
            <a:extLst>
              <a:ext uri="{FF2B5EF4-FFF2-40B4-BE49-F238E27FC236}">
                <a16:creationId xmlns:a16="http://schemas.microsoft.com/office/drawing/2014/main" id="{3472E793-4F01-89C7-8258-C545E922ED15}"/>
              </a:ext>
            </a:extLst>
          </p:cNvPr>
          <p:cNvSpPr/>
          <p:nvPr/>
        </p:nvSpPr>
        <p:spPr>
          <a:xfrm>
            <a:off x="2545462" y="2565746"/>
            <a:ext cx="7080820" cy="532554"/>
          </a:xfrm>
          <a:prstGeom prst="rect">
            <a:avLst/>
          </a:prstGeom>
          <a:solidFill>
            <a:schemeClr val="accent5">
              <a:lumMod val="20000"/>
              <a:lumOff val="80000"/>
            </a:schemeClr>
          </a:solidFill>
          <a:ln w="25400" cap="flat" cmpd="sng" algn="ctr">
            <a:noFill/>
            <a:prstDash val="solid"/>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0" dirty="0">
                <a:solidFill>
                  <a:srgbClr val="404E65"/>
                </a:solidFill>
                <a:latin typeface="Calibri"/>
              </a:rPr>
              <a:t>A</a:t>
            </a:r>
            <a:r>
              <a:rPr kumimoji="0" lang="en-US" sz="1600" b="0" i="0" u="none" strike="noStrike" kern="0" cap="none" spc="0" normalizeH="0" baseline="0" noProof="0" dirty="0" err="1">
                <a:ln>
                  <a:noFill/>
                </a:ln>
                <a:solidFill>
                  <a:srgbClr val="404E65"/>
                </a:solidFill>
                <a:effectLst/>
                <a:uLnTx/>
                <a:uFillTx/>
                <a:latin typeface="Calibri"/>
                <a:ea typeface="MS PGothic" pitchFamily="34" charset="-128"/>
                <a:cs typeface="+mn-cs"/>
              </a:rPr>
              <a:t>ffordable</a:t>
            </a:r>
            <a:r>
              <a:rPr kumimoji="0" lang="en-US" sz="1600" b="0" i="0" u="none" strike="noStrike" kern="0" cap="none" spc="0" normalizeH="0" baseline="0" noProof="0" dirty="0">
                <a:ln>
                  <a:noFill/>
                </a:ln>
                <a:solidFill>
                  <a:srgbClr val="404E65"/>
                </a:solidFill>
                <a:effectLst/>
                <a:uLnTx/>
                <a:uFillTx/>
                <a:latin typeface="Calibri"/>
                <a:ea typeface="MS PGothic" pitchFamily="34" charset="-128"/>
                <a:cs typeface="+mn-cs"/>
              </a:rPr>
              <a:t>, accessible, balanced, nutritious diets </a:t>
            </a:r>
            <a:r>
              <a:rPr lang="en-US" sz="1600" kern="0" dirty="0">
                <a:solidFill>
                  <a:srgbClr val="404E65"/>
                </a:solidFill>
                <a:latin typeface="Calibri"/>
              </a:rPr>
              <a:t>incl. the </a:t>
            </a:r>
            <a:r>
              <a:rPr kumimoji="0" lang="en-US" sz="1600" b="0" i="0" u="none" strike="noStrike" kern="0" cap="none" spc="0" normalizeH="0" baseline="0" noProof="0" dirty="0">
                <a:ln>
                  <a:noFill/>
                </a:ln>
                <a:solidFill>
                  <a:srgbClr val="404E65"/>
                </a:solidFill>
                <a:effectLst/>
                <a:uLnTx/>
                <a:uFillTx/>
                <a:latin typeface="Calibri"/>
                <a:ea typeface="MS PGothic" pitchFamily="34" charset="-128"/>
                <a:cs typeface="+mn-cs"/>
              </a:rPr>
              <a:t>choice of </a:t>
            </a:r>
            <a:r>
              <a:rPr lang="en-US" sz="1600" kern="0" dirty="0">
                <a:solidFill>
                  <a:srgbClr val="404E65"/>
                </a:solidFill>
                <a:latin typeface="Calibri"/>
              </a:rPr>
              <a:t>milk, meat, eggs</a:t>
            </a:r>
            <a:endParaRPr kumimoji="0" lang="en-GB" sz="1600" b="0" i="0" u="none" strike="noStrike" kern="0" cap="none" spc="0" normalizeH="0" baseline="0" noProof="0" dirty="0">
              <a:ln>
                <a:noFill/>
              </a:ln>
              <a:solidFill>
                <a:srgbClr val="404E65"/>
              </a:solidFill>
              <a:effectLst/>
              <a:uLnTx/>
              <a:uFillTx/>
              <a:latin typeface="Calibri"/>
              <a:ea typeface="MS PGothic" pitchFamily="34" charset="-128"/>
              <a:cs typeface="+mn-cs"/>
            </a:endParaRPr>
          </a:p>
        </p:txBody>
      </p:sp>
      <p:sp>
        <p:nvSpPr>
          <p:cNvPr id="35" name="Rectangle 34">
            <a:extLst>
              <a:ext uri="{FF2B5EF4-FFF2-40B4-BE49-F238E27FC236}">
                <a16:creationId xmlns:a16="http://schemas.microsoft.com/office/drawing/2014/main" id="{92227C99-2849-C3C9-918C-6FF26AF79224}"/>
              </a:ext>
            </a:extLst>
          </p:cNvPr>
          <p:cNvSpPr/>
          <p:nvPr/>
        </p:nvSpPr>
        <p:spPr>
          <a:xfrm>
            <a:off x="2545462" y="3334503"/>
            <a:ext cx="7080820" cy="465983"/>
          </a:xfrm>
          <a:prstGeom prst="rect">
            <a:avLst/>
          </a:prstGeom>
          <a:solidFill>
            <a:schemeClr val="accent3">
              <a:lumMod val="20000"/>
              <a:lumOff val="80000"/>
            </a:schemeClr>
          </a:solidFill>
          <a:ln w="25400" cap="flat" cmpd="sng" algn="ctr">
            <a:noFill/>
            <a:prstDash val="solid"/>
          </a:ln>
          <a:effectLst/>
        </p:spPr>
        <p:txBody>
          <a:bodyPr rtlCol="0" anchor="ct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600" kern="0" dirty="0">
                <a:solidFill>
                  <a:srgbClr val="ECA041">
                    <a:lumMod val="50000"/>
                  </a:srgbClr>
                </a:solidFill>
                <a:latin typeface="Calibri"/>
              </a:rPr>
              <a:t>H</a:t>
            </a:r>
            <a:r>
              <a:rPr kumimoji="0" lang="en-US" sz="1600" b="0" i="0" u="none" strike="noStrike" kern="0" cap="none" spc="0" normalizeH="0" baseline="0" noProof="0" dirty="0" err="1">
                <a:ln>
                  <a:noFill/>
                </a:ln>
                <a:solidFill>
                  <a:srgbClr val="ECA041">
                    <a:lumMod val="50000"/>
                  </a:srgbClr>
                </a:solidFill>
                <a:effectLst/>
                <a:uLnTx/>
                <a:uFillTx/>
                <a:latin typeface="Calibri"/>
                <a:ea typeface="MS PGothic" pitchFamily="34" charset="-128"/>
                <a:cs typeface="+mn-cs"/>
              </a:rPr>
              <a:t>ealthy</a:t>
            </a:r>
            <a:r>
              <a:rPr kumimoji="0" lang="en-US" sz="1600" b="0" i="0" u="none" strike="noStrike" kern="0" cap="none" spc="0" normalizeH="0" baseline="0" noProof="0" dirty="0">
                <a:ln>
                  <a:noFill/>
                </a:ln>
                <a:solidFill>
                  <a:srgbClr val="ECA041">
                    <a:lumMod val="50000"/>
                  </a:srgbClr>
                </a:solidFill>
                <a:effectLst/>
                <a:uLnTx/>
                <a:uFillTx/>
                <a:latin typeface="Calibri"/>
                <a:ea typeface="MS PGothic" pitchFamily="34" charset="-128"/>
                <a:cs typeface="+mn-cs"/>
              </a:rPr>
              <a:t> animals, safe food, healthy people</a:t>
            </a:r>
            <a:endParaRPr kumimoji="0" lang="en-GB" sz="1600" b="0" i="0" u="none" strike="noStrike" kern="0" cap="none" spc="0" normalizeH="0" baseline="0" noProof="0" dirty="0">
              <a:ln>
                <a:noFill/>
              </a:ln>
              <a:solidFill>
                <a:srgbClr val="ECA041">
                  <a:lumMod val="50000"/>
                </a:srgbClr>
              </a:solidFill>
              <a:effectLst/>
              <a:uLnTx/>
              <a:uFillTx/>
              <a:latin typeface="Calibri"/>
              <a:ea typeface="MS PGothic" pitchFamily="34" charset="-128"/>
              <a:cs typeface="+mn-cs"/>
            </a:endParaRPr>
          </a:p>
        </p:txBody>
      </p:sp>
      <p:sp>
        <p:nvSpPr>
          <p:cNvPr id="36" name="Rectangle 35">
            <a:extLst>
              <a:ext uri="{FF2B5EF4-FFF2-40B4-BE49-F238E27FC236}">
                <a16:creationId xmlns:a16="http://schemas.microsoft.com/office/drawing/2014/main" id="{151B4D02-A118-A9F0-0109-0DB991C2CC10}"/>
              </a:ext>
            </a:extLst>
          </p:cNvPr>
          <p:cNvSpPr/>
          <p:nvPr/>
        </p:nvSpPr>
        <p:spPr>
          <a:xfrm>
            <a:off x="2554899" y="4005342"/>
            <a:ext cx="7069229" cy="465984"/>
          </a:xfrm>
          <a:prstGeom prst="rect">
            <a:avLst/>
          </a:prstGeom>
          <a:solidFill>
            <a:schemeClr val="bg1">
              <a:lumMod val="95000"/>
            </a:schemeClr>
          </a:solidFill>
          <a:ln w="25400" cap="flat" cmpd="sng" algn="ctr">
            <a:noFill/>
            <a:prstDash val="solid"/>
          </a:ln>
          <a:effectLst/>
        </p:spPr>
        <p:txBody>
          <a:bodyPr lIns="91440" tIns="45720" rIns="91440" bIns="45720" rtlCol="0" anchor="ctr"/>
          <a:lstStyle/>
          <a:p>
            <a:pPr fontAlgn="auto">
              <a:spcBef>
                <a:spcPts val="0"/>
              </a:spcBef>
              <a:spcAft>
                <a:spcPts val="0"/>
              </a:spcAft>
              <a:defRPr/>
            </a:pPr>
            <a:r>
              <a:rPr lang="en-US" sz="1600" kern="0" dirty="0">
                <a:solidFill>
                  <a:srgbClr val="000000"/>
                </a:solidFill>
                <a:latin typeface="Calibri"/>
                <a:ea typeface="MS PGothic"/>
              </a:rPr>
              <a:t>E</a:t>
            </a:r>
            <a:r>
              <a:rPr kumimoji="0" lang="en-US" sz="1600" b="0" i="0" u="none" strike="noStrike" kern="0" cap="none" spc="0" normalizeH="0" baseline="0" noProof="0" dirty="0">
                <a:ln>
                  <a:noFill/>
                </a:ln>
                <a:solidFill>
                  <a:srgbClr val="000000"/>
                </a:solidFill>
                <a:effectLst/>
                <a:uLnTx/>
                <a:uFillTx/>
                <a:latin typeface="Calibri"/>
                <a:ea typeface="MS PGothic"/>
                <a:cs typeface="+mn-cs"/>
              </a:rPr>
              <a:t>very citizen </a:t>
            </a:r>
            <a:r>
              <a:rPr lang="en-US" sz="1600" kern="0" dirty="0">
                <a:solidFill>
                  <a:srgbClr val="000000"/>
                </a:solidFill>
                <a:latin typeface="Calibri"/>
                <a:ea typeface="MS PGothic"/>
              </a:rPr>
              <a:t>&amp;</a:t>
            </a:r>
            <a:r>
              <a:rPr kumimoji="0" lang="en-US" sz="1600" b="0" i="0" u="none" strike="noStrike" kern="0" cap="none" spc="0" normalizeH="0" baseline="0" noProof="0" dirty="0">
                <a:ln>
                  <a:noFill/>
                </a:ln>
                <a:solidFill>
                  <a:srgbClr val="000000"/>
                </a:solidFill>
                <a:effectLst/>
                <a:uLnTx/>
                <a:uFillTx/>
                <a:latin typeface="Calibri"/>
                <a:ea typeface="MS PGothic"/>
                <a:cs typeface="+mn-cs"/>
              </a:rPr>
              <a:t> nation </a:t>
            </a:r>
            <a:r>
              <a:rPr lang="en-US" sz="1600" kern="0" dirty="0">
                <a:solidFill>
                  <a:srgbClr val="000000"/>
                </a:solidFill>
                <a:latin typeface="Calibri"/>
                <a:ea typeface="MS PGothic"/>
              </a:rPr>
              <a:t>is able to </a:t>
            </a:r>
            <a:r>
              <a:rPr kumimoji="0" lang="en-US" sz="1600" b="0" i="0" u="none" strike="noStrike" kern="0" cap="none" spc="0" normalizeH="0" baseline="0" noProof="0" dirty="0">
                <a:ln>
                  <a:noFill/>
                </a:ln>
                <a:solidFill>
                  <a:srgbClr val="000000"/>
                </a:solidFill>
                <a:effectLst/>
                <a:uLnTx/>
                <a:uFillTx/>
                <a:latin typeface="Calibri"/>
                <a:ea typeface="MS PGothic"/>
                <a:cs typeface="+mn-cs"/>
              </a:rPr>
              <a:t>benefit fully from sustainable livestock</a:t>
            </a:r>
            <a:r>
              <a:rPr lang="en-US" sz="1600" kern="0" dirty="0">
                <a:solidFill>
                  <a:srgbClr val="000000"/>
                </a:solidFill>
                <a:latin typeface="Calibri"/>
                <a:ea typeface="MS PGothic"/>
              </a:rPr>
              <a:t> systems</a:t>
            </a:r>
            <a:endParaRPr kumimoji="0" lang="en-GB" sz="1600" b="0" i="0" u="none" strike="noStrike" kern="0" cap="none" spc="0" normalizeH="0" baseline="0" noProof="0" dirty="0">
              <a:ln>
                <a:noFill/>
              </a:ln>
              <a:solidFill>
                <a:srgbClr val="000000"/>
              </a:solidFill>
              <a:effectLst/>
              <a:uLnTx/>
              <a:uFillTx/>
              <a:latin typeface="Calibri"/>
              <a:ea typeface="MS PGothic"/>
              <a:cs typeface="+mn-cs"/>
            </a:endParaRPr>
          </a:p>
        </p:txBody>
      </p:sp>
      <p:sp>
        <p:nvSpPr>
          <p:cNvPr id="37" name="Rectangle 36">
            <a:extLst>
              <a:ext uri="{FF2B5EF4-FFF2-40B4-BE49-F238E27FC236}">
                <a16:creationId xmlns:a16="http://schemas.microsoft.com/office/drawing/2014/main" id="{65F5291C-6044-445D-A4E0-8B5567224C9D}"/>
              </a:ext>
            </a:extLst>
          </p:cNvPr>
          <p:cNvSpPr/>
          <p:nvPr/>
        </p:nvSpPr>
        <p:spPr>
          <a:xfrm>
            <a:off x="2588443" y="6001841"/>
            <a:ext cx="7021882" cy="465984"/>
          </a:xfrm>
          <a:prstGeom prst="rect">
            <a:avLst/>
          </a:prstGeom>
          <a:solidFill>
            <a:srgbClr val="92D050">
              <a:alpha val="40000"/>
            </a:srgbClr>
          </a:solidFill>
          <a:ln w="25400" cap="flat" cmpd="sng" algn="ctr">
            <a:noFill/>
            <a:prstDash val="solid"/>
          </a:ln>
          <a:effectLst/>
        </p:spPr>
        <p:txBody>
          <a:bodyPr rtlCol="0" anchor="ctr"/>
          <a:lstStyle/>
          <a:p>
            <a:pPr marL="0" marR="0" lvl="0" indent="0" algn="l" defTabSz="914400" rtl="0" eaLnBrk="0" fontAlgn="auto" latinLnBrk="0" hangingPunct="0">
              <a:lnSpc>
                <a:spcPct val="100000"/>
              </a:lnSpc>
              <a:spcBef>
                <a:spcPts val="0"/>
              </a:spcBef>
              <a:spcAft>
                <a:spcPts val="600"/>
              </a:spcAft>
              <a:buClrTx/>
              <a:buSzTx/>
              <a:buFontTx/>
              <a:buNone/>
              <a:tabLst/>
              <a:defRPr/>
            </a:pPr>
            <a:r>
              <a:rPr lang="en-US" sz="1600" kern="0" dirty="0">
                <a:solidFill>
                  <a:srgbClr val="A3A470">
                    <a:lumMod val="50000"/>
                  </a:srgbClr>
                </a:solidFill>
                <a:latin typeface="Calibri"/>
              </a:rPr>
              <a:t>A</a:t>
            </a:r>
            <a:r>
              <a:rPr kumimoji="0" lang="en-US" sz="1600" b="0" i="0" u="none" strike="noStrike" kern="0" cap="none" spc="0" normalizeH="0" baseline="0" noProof="0" dirty="0">
                <a:ln>
                  <a:noFill/>
                </a:ln>
                <a:solidFill>
                  <a:srgbClr val="A3A470">
                    <a:lumMod val="50000"/>
                  </a:srgbClr>
                </a:solidFill>
                <a:effectLst/>
                <a:uLnTx/>
                <a:uFillTx/>
                <a:latin typeface="Calibri"/>
                <a:ea typeface="MS PGothic" pitchFamily="34" charset="-128"/>
                <a:cs typeface="+mn-cs"/>
              </a:rPr>
              <a:t> healthy planet, with rich biodiversity and sustainable water use</a:t>
            </a:r>
          </a:p>
        </p:txBody>
      </p:sp>
      <p:sp>
        <p:nvSpPr>
          <p:cNvPr id="2" name="Arrow: Striped Right 1">
            <a:extLst>
              <a:ext uri="{FF2B5EF4-FFF2-40B4-BE49-F238E27FC236}">
                <a16:creationId xmlns:a16="http://schemas.microsoft.com/office/drawing/2014/main" id="{36A739C3-3A69-744F-A5DC-AFECCA0AB284}"/>
              </a:ext>
            </a:extLst>
          </p:cNvPr>
          <p:cNvSpPr/>
          <p:nvPr/>
        </p:nvSpPr>
        <p:spPr>
          <a:xfrm>
            <a:off x="658581" y="2548585"/>
            <a:ext cx="1924943" cy="659991"/>
          </a:xfrm>
          <a:prstGeom prst="stripedRightArrow">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Arrow: Striped Right 9">
            <a:extLst>
              <a:ext uri="{FF2B5EF4-FFF2-40B4-BE49-F238E27FC236}">
                <a16:creationId xmlns:a16="http://schemas.microsoft.com/office/drawing/2014/main" id="{37336693-8914-A98B-C7DD-47794E5D85B7}"/>
              </a:ext>
            </a:extLst>
          </p:cNvPr>
          <p:cNvSpPr/>
          <p:nvPr/>
        </p:nvSpPr>
        <p:spPr>
          <a:xfrm flipH="1">
            <a:off x="9631202" y="2559647"/>
            <a:ext cx="1924943" cy="659991"/>
          </a:xfrm>
          <a:prstGeom prst="stripedRightArrow">
            <a:avLst/>
          </a:prstGeom>
          <a:solidFill>
            <a:schemeClr val="accent4">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Arrow: Striped Right 10">
            <a:extLst>
              <a:ext uri="{FF2B5EF4-FFF2-40B4-BE49-F238E27FC236}">
                <a16:creationId xmlns:a16="http://schemas.microsoft.com/office/drawing/2014/main" id="{724627EB-0FAE-46DF-F577-890126131C2A}"/>
              </a:ext>
            </a:extLst>
          </p:cNvPr>
          <p:cNvSpPr/>
          <p:nvPr/>
        </p:nvSpPr>
        <p:spPr>
          <a:xfrm>
            <a:off x="663501" y="3224400"/>
            <a:ext cx="1924943" cy="659991"/>
          </a:xfrm>
          <a:prstGeom prst="stripedRightArrow">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Arrow: Striped Right 11">
            <a:extLst>
              <a:ext uri="{FF2B5EF4-FFF2-40B4-BE49-F238E27FC236}">
                <a16:creationId xmlns:a16="http://schemas.microsoft.com/office/drawing/2014/main" id="{8C1FFD56-18EC-7961-EFBE-D3E281A7F6AB}"/>
              </a:ext>
            </a:extLst>
          </p:cNvPr>
          <p:cNvSpPr/>
          <p:nvPr/>
        </p:nvSpPr>
        <p:spPr>
          <a:xfrm flipH="1">
            <a:off x="9636122" y="3224400"/>
            <a:ext cx="1924943" cy="659991"/>
          </a:xfrm>
          <a:prstGeom prst="stripedRightArrow">
            <a:avLst/>
          </a:prstGeom>
          <a:solidFill>
            <a:schemeClr val="accent3">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Arrow: Striped Right 12">
            <a:extLst>
              <a:ext uri="{FF2B5EF4-FFF2-40B4-BE49-F238E27FC236}">
                <a16:creationId xmlns:a16="http://schemas.microsoft.com/office/drawing/2014/main" id="{34E6EA33-6C73-A30E-8319-20347B57BCCB}"/>
              </a:ext>
            </a:extLst>
          </p:cNvPr>
          <p:cNvSpPr/>
          <p:nvPr/>
        </p:nvSpPr>
        <p:spPr>
          <a:xfrm>
            <a:off x="673329" y="3886079"/>
            <a:ext cx="1924943" cy="659991"/>
          </a:xfrm>
          <a:prstGeom prst="striped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Striped Right 13">
            <a:extLst>
              <a:ext uri="{FF2B5EF4-FFF2-40B4-BE49-F238E27FC236}">
                <a16:creationId xmlns:a16="http://schemas.microsoft.com/office/drawing/2014/main" id="{99036CF8-2813-129F-6973-439A50AC04BF}"/>
              </a:ext>
            </a:extLst>
          </p:cNvPr>
          <p:cNvSpPr/>
          <p:nvPr/>
        </p:nvSpPr>
        <p:spPr>
          <a:xfrm flipH="1">
            <a:off x="9645950" y="3897141"/>
            <a:ext cx="1924943" cy="659991"/>
          </a:xfrm>
          <a:prstGeom prst="stripedRightArrow">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Arrow: Striped Right 14">
            <a:extLst>
              <a:ext uri="{FF2B5EF4-FFF2-40B4-BE49-F238E27FC236}">
                <a16:creationId xmlns:a16="http://schemas.microsoft.com/office/drawing/2014/main" id="{27102B0D-E9E2-5E80-DF1D-B57CEF40FC20}"/>
              </a:ext>
            </a:extLst>
          </p:cNvPr>
          <p:cNvSpPr/>
          <p:nvPr/>
        </p:nvSpPr>
        <p:spPr>
          <a:xfrm>
            <a:off x="663499" y="4549755"/>
            <a:ext cx="1924943" cy="659991"/>
          </a:xfrm>
          <a:prstGeom prst="stripedRight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Arrow: Striped Right 15">
            <a:extLst>
              <a:ext uri="{FF2B5EF4-FFF2-40B4-BE49-F238E27FC236}">
                <a16:creationId xmlns:a16="http://schemas.microsoft.com/office/drawing/2014/main" id="{F48D9EA4-6246-7518-66DF-575ED2979BFC}"/>
              </a:ext>
            </a:extLst>
          </p:cNvPr>
          <p:cNvSpPr/>
          <p:nvPr/>
        </p:nvSpPr>
        <p:spPr>
          <a:xfrm flipH="1">
            <a:off x="9636120" y="4560817"/>
            <a:ext cx="1924943" cy="659991"/>
          </a:xfrm>
          <a:prstGeom prst="stripedRightArrow">
            <a:avLst/>
          </a:prstGeom>
          <a:solidFill>
            <a:schemeClr val="accent1">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Arrow: Striped Right 16">
            <a:extLst>
              <a:ext uri="{FF2B5EF4-FFF2-40B4-BE49-F238E27FC236}">
                <a16:creationId xmlns:a16="http://schemas.microsoft.com/office/drawing/2014/main" id="{B7ACDFDF-206D-2127-BDC0-51F22132538A}"/>
              </a:ext>
            </a:extLst>
          </p:cNvPr>
          <p:cNvSpPr/>
          <p:nvPr/>
        </p:nvSpPr>
        <p:spPr>
          <a:xfrm>
            <a:off x="653669" y="5204380"/>
            <a:ext cx="1924943" cy="659991"/>
          </a:xfrm>
          <a:prstGeom prst="stripedRightArrow">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Arrow: Striped Right 17">
            <a:extLst>
              <a:ext uri="{FF2B5EF4-FFF2-40B4-BE49-F238E27FC236}">
                <a16:creationId xmlns:a16="http://schemas.microsoft.com/office/drawing/2014/main" id="{42D432FD-B446-3600-E341-5F0779AD68DE}"/>
              </a:ext>
            </a:extLst>
          </p:cNvPr>
          <p:cNvSpPr/>
          <p:nvPr/>
        </p:nvSpPr>
        <p:spPr>
          <a:xfrm flipH="1">
            <a:off x="9626290" y="5215442"/>
            <a:ext cx="1924943" cy="659991"/>
          </a:xfrm>
          <a:prstGeom prst="stripedRightArrow">
            <a:avLst/>
          </a:prstGeom>
          <a:solidFill>
            <a:schemeClr val="accent6">
              <a:lumMod val="20000"/>
              <a:lumOff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Arrow: Striped Right 18">
            <a:extLst>
              <a:ext uri="{FF2B5EF4-FFF2-40B4-BE49-F238E27FC236}">
                <a16:creationId xmlns:a16="http://schemas.microsoft.com/office/drawing/2014/main" id="{04CB906B-A284-79CC-23DE-B48502B2779D}"/>
              </a:ext>
            </a:extLst>
          </p:cNvPr>
          <p:cNvSpPr/>
          <p:nvPr/>
        </p:nvSpPr>
        <p:spPr>
          <a:xfrm>
            <a:off x="653666" y="5901072"/>
            <a:ext cx="1924943" cy="659991"/>
          </a:xfrm>
          <a:prstGeom prst="stripedRightArrow">
            <a:avLst/>
          </a:prstGeom>
          <a:solidFill>
            <a:srgbClr val="92D0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Arrow: Striped Right 19">
            <a:extLst>
              <a:ext uri="{FF2B5EF4-FFF2-40B4-BE49-F238E27FC236}">
                <a16:creationId xmlns:a16="http://schemas.microsoft.com/office/drawing/2014/main" id="{05EB1599-5338-C503-67CA-0AE477C9C06D}"/>
              </a:ext>
            </a:extLst>
          </p:cNvPr>
          <p:cNvSpPr/>
          <p:nvPr/>
        </p:nvSpPr>
        <p:spPr>
          <a:xfrm flipH="1">
            <a:off x="9626287" y="5912134"/>
            <a:ext cx="1924943" cy="659991"/>
          </a:xfrm>
          <a:prstGeom prst="stripedRightArrow">
            <a:avLst/>
          </a:prstGeom>
          <a:solidFill>
            <a:srgbClr val="92D05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Box 20">
            <a:extLst>
              <a:ext uri="{FF2B5EF4-FFF2-40B4-BE49-F238E27FC236}">
                <a16:creationId xmlns:a16="http://schemas.microsoft.com/office/drawing/2014/main" id="{5C0BA019-DE17-0F04-A0FD-2270068FB3E2}"/>
              </a:ext>
            </a:extLst>
          </p:cNvPr>
          <p:cNvSpPr txBox="1"/>
          <p:nvPr/>
        </p:nvSpPr>
        <p:spPr bwMode="auto">
          <a:xfrm>
            <a:off x="0" y="102032"/>
            <a:ext cx="12192000" cy="1200329"/>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a:spAutoFit/>
          </a:bodyPr>
          <a:lstStyle/>
          <a:p>
            <a:pPr algn="ctr"/>
            <a:r>
              <a:rPr lang="en-US" sz="3600" dirty="0">
                <a:solidFill>
                  <a:schemeClr val="accent1"/>
                </a:solidFill>
                <a:latin typeface="+mj-lt"/>
              </a:rPr>
              <a:t>Multiple pathways will take us to</a:t>
            </a:r>
            <a:br>
              <a:rPr lang="en-US" sz="3600" dirty="0">
                <a:solidFill>
                  <a:schemeClr val="accent1"/>
                </a:solidFill>
                <a:latin typeface="+mj-lt"/>
              </a:rPr>
            </a:br>
            <a:r>
              <a:rPr lang="en-US" sz="3600" dirty="0">
                <a:solidFill>
                  <a:schemeClr val="accent1"/>
                </a:solidFill>
                <a:latin typeface="+mj-lt"/>
              </a:rPr>
              <a:t>sustainable and equitable livestock futures</a:t>
            </a:r>
          </a:p>
        </p:txBody>
      </p:sp>
      <p:sp>
        <p:nvSpPr>
          <p:cNvPr id="3" name="TextBox 2">
            <a:extLst>
              <a:ext uri="{FF2B5EF4-FFF2-40B4-BE49-F238E27FC236}">
                <a16:creationId xmlns:a16="http://schemas.microsoft.com/office/drawing/2014/main" id="{8678789D-3BE2-DCFD-3932-D2B87140E3FD}"/>
              </a:ext>
            </a:extLst>
          </p:cNvPr>
          <p:cNvSpPr txBox="1"/>
          <p:nvPr/>
        </p:nvSpPr>
        <p:spPr bwMode="auto">
          <a:xfrm>
            <a:off x="0" y="1372941"/>
            <a:ext cx="12192000" cy="913070"/>
          </a:xfrm>
          <a:prstGeom prst="rect">
            <a:avLst/>
          </a:prstGeom>
          <a:solidFill>
            <a:schemeClr val="accent4"/>
          </a:solid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lnSpc>
                <a:spcPts val="3200"/>
              </a:lnSpc>
            </a:pPr>
            <a:r>
              <a:rPr lang="en-US" sz="2400" dirty="0">
                <a:solidFill>
                  <a:schemeClr val="bg1"/>
                </a:solidFill>
                <a:latin typeface="+mn-lt"/>
              </a:rPr>
              <a:t>Where and how we step onto those pathways</a:t>
            </a:r>
            <a:br>
              <a:rPr lang="en-US" sz="2400" dirty="0">
                <a:solidFill>
                  <a:schemeClr val="bg1"/>
                </a:solidFill>
                <a:latin typeface="+mn-lt"/>
              </a:rPr>
            </a:br>
            <a:r>
              <a:rPr lang="en-US" sz="2400" dirty="0">
                <a:solidFill>
                  <a:schemeClr val="bg1"/>
                </a:solidFill>
                <a:latin typeface="+mn-lt"/>
              </a:rPr>
              <a:t>will differ according to our different contexts</a:t>
            </a:r>
          </a:p>
        </p:txBody>
      </p:sp>
    </p:spTree>
    <p:extLst>
      <p:ext uri="{BB962C8B-B14F-4D97-AF65-F5344CB8AC3E}">
        <p14:creationId xmlns:p14="http://schemas.microsoft.com/office/powerpoint/2010/main" val="3146779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0"/>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35"/>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1"/>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12"/>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14"/>
                                        </p:tgtEl>
                                        <p:attrNameLst>
                                          <p:attrName>style.visibility</p:attrName>
                                        </p:attrNameLst>
                                      </p:cBhvr>
                                      <p:to>
                                        <p:strVal val="visible"/>
                                      </p:to>
                                    </p:set>
                                  </p:childTnLst>
                                </p:cTn>
                              </p:par>
                            </p:childTnLst>
                          </p:cTn>
                        </p:par>
                      </p:childTnLst>
                    </p:cTn>
                  </p:par>
                  <p:par>
                    <p:cTn id="33" fill="hold">
                      <p:stCondLst>
                        <p:cond delay="indefinite"/>
                      </p:stCondLst>
                      <p:childTnLst>
                        <p:par>
                          <p:cTn id="34" fill="hold">
                            <p:stCondLst>
                              <p:cond delay="0"/>
                            </p:stCondLst>
                            <p:childTnLst>
                              <p:par>
                                <p:cTn id="35" presetID="1" presetClass="entr" presetSubtype="0" fill="hold" grpId="0" nodeType="clickEffect">
                                  <p:stCondLst>
                                    <p:cond delay="0"/>
                                  </p:stCondLst>
                                  <p:childTnLst>
                                    <p:set>
                                      <p:cBhvr>
                                        <p:cTn id="36" dur="1" fill="hold">
                                          <p:stCondLst>
                                            <p:cond delay="0"/>
                                          </p:stCondLst>
                                        </p:cTn>
                                        <p:tgtEl>
                                          <p:spTgt spid="33"/>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15"/>
                                        </p:tgtEl>
                                        <p:attrNameLst>
                                          <p:attrName>style.visibility</p:attrName>
                                        </p:attrNameLst>
                                      </p:cBhvr>
                                      <p:to>
                                        <p:strVal val="visible"/>
                                      </p:to>
                                    </p:set>
                                  </p:childTnLst>
                                </p:cTn>
                              </p:par>
                              <p:par>
                                <p:cTn id="41" presetID="1" presetClass="entr" presetSubtype="0"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32"/>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grpId="0" nodeType="clickEffect">
                                  <p:stCondLst>
                                    <p:cond delay="0"/>
                                  </p:stCondLst>
                                  <p:childTnLst>
                                    <p:set>
                                      <p:cBhvr>
                                        <p:cTn id="50" dur="1" fill="hold">
                                          <p:stCondLst>
                                            <p:cond delay="0"/>
                                          </p:stCondLst>
                                        </p:cTn>
                                        <p:tgtEl>
                                          <p:spTgt spid="17"/>
                                        </p:tgtEl>
                                        <p:attrNameLst>
                                          <p:attrName>style.visibility</p:attrName>
                                        </p:attrNameLst>
                                      </p:cBhvr>
                                      <p:to>
                                        <p:strVal val="visible"/>
                                      </p:to>
                                    </p:set>
                                  </p:childTnLst>
                                </p:cTn>
                              </p:par>
                              <p:par>
                                <p:cTn id="51" presetID="1" presetClass="entr" presetSubtype="0" fill="hold" grpId="0" nodeType="withEffect">
                                  <p:stCondLst>
                                    <p:cond delay="0"/>
                                  </p:stCondLst>
                                  <p:childTnLst>
                                    <p:set>
                                      <p:cBhvr>
                                        <p:cTn id="52" dur="1" fill="hold">
                                          <p:stCondLst>
                                            <p:cond delay="0"/>
                                          </p:stCondLst>
                                        </p:cTn>
                                        <p:tgtEl>
                                          <p:spTgt spid="18"/>
                                        </p:tgtEl>
                                        <p:attrNameLst>
                                          <p:attrName>style.visibility</p:attrName>
                                        </p:attrNameLst>
                                      </p:cBhvr>
                                      <p:to>
                                        <p:strVal val="visible"/>
                                      </p:to>
                                    </p:set>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grpId="0" nodeType="clickEffect">
                                  <p:stCondLst>
                                    <p:cond delay="0"/>
                                  </p:stCondLst>
                                  <p:childTnLst>
                                    <p:set>
                                      <p:cBhvr>
                                        <p:cTn id="56" dur="1" fill="hold">
                                          <p:stCondLst>
                                            <p:cond delay="0"/>
                                          </p:stCondLst>
                                        </p:cTn>
                                        <p:tgtEl>
                                          <p:spTgt spid="37"/>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19"/>
                                        </p:tgtEl>
                                        <p:attrNameLst>
                                          <p:attrName>style.visibility</p:attrName>
                                        </p:attrNameLst>
                                      </p:cBhvr>
                                      <p:to>
                                        <p:strVal val="visible"/>
                                      </p:to>
                                    </p:set>
                                  </p:childTnLst>
                                </p:cTn>
                              </p:par>
                              <p:par>
                                <p:cTn id="61" presetID="1" presetClass="entr" presetSubtype="0" fill="hold" grpId="0" nodeType="withEffect">
                                  <p:stCondLst>
                                    <p:cond delay="0"/>
                                  </p:stCondLst>
                                  <p:childTnLst>
                                    <p:set>
                                      <p:cBhvr>
                                        <p:cTn id="62" dur="1" fill="hold">
                                          <p:stCondLst>
                                            <p:cond delay="0"/>
                                          </p:stCondLst>
                                        </p:cTn>
                                        <p:tgtEl>
                                          <p:spTgt spid="2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 grpId="0" animBg="1"/>
      <p:bldP spid="33" grpId="0" animBg="1"/>
      <p:bldP spid="34" grpId="0" animBg="1"/>
      <p:bldP spid="35" grpId="0" animBg="1"/>
      <p:bldP spid="36" grpId="0" animBg="1"/>
      <p:bldP spid="37" grpId="0" animBg="1"/>
      <p:bldP spid="2"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7098304" y="2465735"/>
            <a:ext cx="3338992" cy="769441"/>
          </a:xfrm>
          <a:prstGeom prst="rect">
            <a:avLst/>
          </a:prstGeom>
          <a:noFill/>
        </p:spPr>
        <p:txBody>
          <a:bodyPr wrap="none" rtlCol="0">
            <a:spAutoFit/>
          </a:bodyPr>
          <a:lstStyle/>
          <a:p>
            <a:pPr algn="ctr"/>
            <a:r>
              <a:rPr lang="en-US" sz="4400" spc="300">
                <a:solidFill>
                  <a:schemeClr val="bg1"/>
                </a:solidFill>
                <a:latin typeface="Calibri Light" panose="020F0302020204030204" pitchFamily="34" charset="0"/>
                <a:ea typeface="Calibri" charset="0"/>
                <a:cs typeface="Calibri Light" panose="020F0302020204030204" pitchFamily="34" charset="0"/>
              </a:rPr>
              <a:t>THANK YOU</a:t>
            </a:r>
          </a:p>
        </p:txBody>
      </p:sp>
      <p:pic>
        <p:nvPicPr>
          <p:cNvPr id="7" name="Picture Placeholder 6" descr="A picture containing person, outdoor&#10;&#10;Description automatically generated">
            <a:extLst>
              <a:ext uri="{FF2B5EF4-FFF2-40B4-BE49-F238E27FC236}">
                <a16:creationId xmlns:a16="http://schemas.microsoft.com/office/drawing/2014/main" id="{2297D61C-E3DD-2061-B287-7AB44E74D757}"/>
              </a:ext>
            </a:extLst>
          </p:cNvPr>
          <p:cNvPicPr>
            <a:picLocks noGrp="1" noChangeAspect="1"/>
          </p:cNvPicPr>
          <p:nvPr>
            <p:ph type="pic" sz="quarter" idx="10"/>
          </p:nvPr>
        </p:nvPicPr>
        <p:blipFill>
          <a:blip r:embed="rId2" cstate="print">
            <a:extLst>
              <a:ext uri="{28A0092B-C50C-407E-A947-70E740481C1C}">
                <a14:useLocalDpi xmlns:a14="http://schemas.microsoft.com/office/drawing/2010/main" val="0"/>
              </a:ext>
            </a:extLst>
          </a:blip>
          <a:srcRect b="-19"/>
          <a:stretch>
            <a:fillRect/>
          </a:stretch>
        </p:blipFill>
        <p:spPr/>
      </p:pic>
      <p:sp>
        <p:nvSpPr>
          <p:cNvPr id="2" name="TextBox 1">
            <a:extLst>
              <a:ext uri="{FF2B5EF4-FFF2-40B4-BE49-F238E27FC236}">
                <a16:creationId xmlns:a16="http://schemas.microsoft.com/office/drawing/2014/main" id="{CEE5AD12-EF4C-54CF-6129-47CA519BA07A}"/>
              </a:ext>
            </a:extLst>
          </p:cNvPr>
          <p:cNvSpPr txBox="1"/>
          <p:nvPr/>
        </p:nvSpPr>
        <p:spPr bwMode="auto">
          <a:xfrm>
            <a:off x="486294" y="3168031"/>
            <a:ext cx="2428359" cy="521938"/>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lnSpc>
                <a:spcPts val="3200"/>
              </a:lnSpc>
            </a:pPr>
            <a:r>
              <a:rPr lang="en-US" sz="3600" dirty="0">
                <a:solidFill>
                  <a:srgbClr val="FFFFFF"/>
                </a:solidFill>
                <a:latin typeface="+mj-lt"/>
              </a:rPr>
              <a:t>Thank you!</a:t>
            </a:r>
          </a:p>
        </p:txBody>
      </p:sp>
    </p:spTree>
    <p:extLst>
      <p:ext uri="{BB962C8B-B14F-4D97-AF65-F5344CB8AC3E}">
        <p14:creationId xmlns:p14="http://schemas.microsoft.com/office/powerpoint/2010/main" val="85552873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1298" name="Picture 2">
            <a:extLst>
              <a:ext uri="{FF2B5EF4-FFF2-40B4-BE49-F238E27FC236}">
                <a16:creationId xmlns:a16="http://schemas.microsoft.com/office/drawing/2014/main" id="{E679B501-53B3-7DC7-DB51-6EF53FDFC71B}"/>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6013" t="3884" r="5851" b="5517"/>
          <a:stretch/>
        </p:blipFill>
        <p:spPr bwMode="auto">
          <a:xfrm>
            <a:off x="284699" y="442480"/>
            <a:ext cx="11512446" cy="60614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 name="TextBox 4">
            <a:extLst>
              <a:ext uri="{FF2B5EF4-FFF2-40B4-BE49-F238E27FC236}">
                <a16:creationId xmlns:a16="http://schemas.microsoft.com/office/drawing/2014/main" id="{E4F6A0A5-2FA1-BCC3-6C18-F7F094CE8132}"/>
              </a:ext>
            </a:extLst>
          </p:cNvPr>
          <p:cNvSpPr txBox="1"/>
          <p:nvPr/>
        </p:nvSpPr>
        <p:spPr bwMode="auto">
          <a:xfrm>
            <a:off x="394855" y="6089123"/>
            <a:ext cx="8254458" cy="646331"/>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i="1" dirty="0">
                <a:solidFill>
                  <a:schemeClr val="bg1">
                    <a:lumMod val="50000"/>
                  </a:schemeClr>
                </a:solidFill>
                <a:latin typeface="+mn-lt"/>
              </a:rPr>
              <a:t>Source: Modified from Cartmill, Iannotti, 2020; republished in UN Nutrition Discussion Paper (2021) Livestock-derived foods and sustainable healthy diets.  </a:t>
            </a:r>
            <a:endParaRPr lang="en-US" i="1" dirty="0">
              <a:solidFill>
                <a:schemeClr val="bg1">
                  <a:lumMod val="50000"/>
                </a:schemeClr>
              </a:solidFill>
              <a:highlight>
                <a:srgbClr val="FFFF00"/>
              </a:highlight>
              <a:latin typeface="+mn-lt"/>
            </a:endParaRPr>
          </a:p>
        </p:txBody>
      </p:sp>
      <p:sp>
        <p:nvSpPr>
          <p:cNvPr id="7" name="Oval 6">
            <a:extLst>
              <a:ext uri="{FF2B5EF4-FFF2-40B4-BE49-F238E27FC236}">
                <a16:creationId xmlns:a16="http://schemas.microsoft.com/office/drawing/2014/main" id="{F8280A70-006A-8378-61B8-7A26115FF93E}"/>
              </a:ext>
            </a:extLst>
          </p:cNvPr>
          <p:cNvSpPr/>
          <p:nvPr/>
        </p:nvSpPr>
        <p:spPr>
          <a:xfrm>
            <a:off x="4836000" y="5185063"/>
            <a:ext cx="2431473" cy="519545"/>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Little dispute…..</a:t>
            </a:r>
          </a:p>
        </p:txBody>
      </p:sp>
      <p:sp>
        <p:nvSpPr>
          <p:cNvPr id="9" name="Oval 8">
            <a:extLst>
              <a:ext uri="{FF2B5EF4-FFF2-40B4-BE49-F238E27FC236}">
                <a16:creationId xmlns:a16="http://schemas.microsoft.com/office/drawing/2014/main" id="{9B6B1C53-E0EE-BFF0-F0EA-38D1D242FFCD}"/>
              </a:ext>
            </a:extLst>
          </p:cNvPr>
          <p:cNvSpPr/>
          <p:nvPr/>
        </p:nvSpPr>
        <p:spPr>
          <a:xfrm>
            <a:off x="4479245" y="2980459"/>
            <a:ext cx="2788228" cy="89708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Lots of food choice</a:t>
            </a:r>
          </a:p>
          <a:p>
            <a:pPr algn="ctr"/>
            <a:r>
              <a:rPr lang="en-US" dirty="0"/>
              <a:t>vs</a:t>
            </a:r>
          </a:p>
          <a:p>
            <a:pPr algn="ctr"/>
            <a:r>
              <a:rPr lang="en-US" dirty="0"/>
              <a:t>Little food choice</a:t>
            </a:r>
          </a:p>
        </p:txBody>
      </p:sp>
      <p:sp>
        <p:nvSpPr>
          <p:cNvPr id="14" name="Arrow: Up 13">
            <a:extLst>
              <a:ext uri="{FF2B5EF4-FFF2-40B4-BE49-F238E27FC236}">
                <a16:creationId xmlns:a16="http://schemas.microsoft.com/office/drawing/2014/main" id="{0DCC6D96-30B5-2789-BA59-B8CD1A16D61A}"/>
              </a:ext>
            </a:extLst>
          </p:cNvPr>
          <p:cNvSpPr/>
          <p:nvPr/>
        </p:nvSpPr>
        <p:spPr>
          <a:xfrm>
            <a:off x="394855" y="1361209"/>
            <a:ext cx="997527" cy="4343399"/>
          </a:xfrm>
          <a:prstGeom prst="upArrow">
            <a:avLst/>
          </a:prstGeom>
          <a:gradFill>
            <a:gsLst>
              <a:gs pos="0">
                <a:srgbClr val="0070C0"/>
              </a:gs>
              <a:gs pos="59000">
                <a:srgbClr val="00B0F0"/>
              </a:gs>
              <a:gs pos="100000">
                <a:srgbClr val="92D050"/>
              </a:gs>
            </a:gsLst>
            <a:lin ang="54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US" dirty="0"/>
              <a:t>Greater differences HIC to LMIC</a:t>
            </a:r>
          </a:p>
        </p:txBody>
      </p:sp>
      <p:sp>
        <p:nvSpPr>
          <p:cNvPr id="2" name="Oval 1">
            <a:extLst>
              <a:ext uri="{FF2B5EF4-FFF2-40B4-BE49-F238E27FC236}">
                <a16:creationId xmlns:a16="http://schemas.microsoft.com/office/drawing/2014/main" id="{5A748C07-508A-8060-467B-00A506A37F00}"/>
              </a:ext>
            </a:extLst>
          </p:cNvPr>
          <p:cNvSpPr/>
          <p:nvPr/>
        </p:nvSpPr>
        <p:spPr>
          <a:xfrm>
            <a:off x="3905031" y="442480"/>
            <a:ext cx="2607355" cy="897082"/>
          </a:xfrm>
          <a:prstGeom prst="ellipse">
            <a:avLst/>
          </a:prstGeom>
          <a:solidFill>
            <a:schemeClr val="bg1">
              <a:lumMod val="8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Environment</a:t>
            </a:r>
          </a:p>
        </p:txBody>
      </p:sp>
      <p:sp>
        <p:nvSpPr>
          <p:cNvPr id="4" name="Oval 3">
            <a:extLst>
              <a:ext uri="{FF2B5EF4-FFF2-40B4-BE49-F238E27FC236}">
                <a16:creationId xmlns:a16="http://schemas.microsoft.com/office/drawing/2014/main" id="{BAB196C1-3FF9-D166-BBD8-28755CDFF7D0}"/>
              </a:ext>
            </a:extLst>
          </p:cNvPr>
          <p:cNvSpPr/>
          <p:nvPr/>
        </p:nvSpPr>
        <p:spPr>
          <a:xfrm>
            <a:off x="5948440" y="442480"/>
            <a:ext cx="2607355" cy="897082"/>
          </a:xfrm>
          <a:prstGeom prst="ellipse">
            <a:avLst/>
          </a:prstGeom>
          <a:solidFill>
            <a:schemeClr val="bg1">
              <a:lumMod val="85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Health and nutrition</a:t>
            </a:r>
          </a:p>
        </p:txBody>
      </p:sp>
      <p:sp>
        <p:nvSpPr>
          <p:cNvPr id="11" name="Oval 10">
            <a:extLst>
              <a:ext uri="{FF2B5EF4-FFF2-40B4-BE49-F238E27FC236}">
                <a16:creationId xmlns:a16="http://schemas.microsoft.com/office/drawing/2014/main" id="{7B99E7FB-7A9E-A8B2-5227-EE3B4CCB87A5}"/>
              </a:ext>
            </a:extLst>
          </p:cNvPr>
          <p:cNvSpPr/>
          <p:nvPr/>
        </p:nvSpPr>
        <p:spPr>
          <a:xfrm>
            <a:off x="2994695" y="1224396"/>
            <a:ext cx="2788228" cy="89708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Distant from the supermarket shelf</a:t>
            </a:r>
          </a:p>
        </p:txBody>
      </p:sp>
      <p:sp>
        <p:nvSpPr>
          <p:cNvPr id="13" name="Oval 12">
            <a:extLst>
              <a:ext uri="{FF2B5EF4-FFF2-40B4-BE49-F238E27FC236}">
                <a16:creationId xmlns:a16="http://schemas.microsoft.com/office/drawing/2014/main" id="{3CB46721-A0D0-CB37-9B3B-89A3AFDE67D9}"/>
              </a:ext>
            </a:extLst>
          </p:cNvPr>
          <p:cNvSpPr/>
          <p:nvPr/>
        </p:nvSpPr>
        <p:spPr>
          <a:xfrm>
            <a:off x="6585136" y="1006186"/>
            <a:ext cx="2607355" cy="897082"/>
          </a:xfrm>
          <a:prstGeom prst="ellipse">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Integral to lives and livelihoods</a:t>
            </a:r>
          </a:p>
        </p:txBody>
      </p:sp>
    </p:spTree>
    <p:extLst>
      <p:ext uri="{BB962C8B-B14F-4D97-AF65-F5344CB8AC3E}">
        <p14:creationId xmlns:p14="http://schemas.microsoft.com/office/powerpoint/2010/main" val="16667838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7"/>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4" grpId="0" animBg="1"/>
      <p:bldP spid="11" grpId="0" animBg="1"/>
      <p:bldP spid="13"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1DC6DF-17A5-198C-42EC-430274239482}"/>
              </a:ext>
            </a:extLst>
          </p:cNvPr>
          <p:cNvSpPr>
            <a:spLocks noGrp="1"/>
          </p:cNvSpPr>
          <p:nvPr>
            <p:ph type="title"/>
          </p:nvPr>
        </p:nvSpPr>
        <p:spPr/>
        <p:txBody>
          <a:bodyPr/>
          <a:lstStyle/>
          <a:p>
            <a:r>
              <a:rPr lang="en-US" dirty="0"/>
              <a:t>Terms often used – but not equivalent</a:t>
            </a:r>
          </a:p>
        </p:txBody>
      </p:sp>
      <p:sp>
        <p:nvSpPr>
          <p:cNvPr id="5" name="Oval 4">
            <a:extLst>
              <a:ext uri="{FF2B5EF4-FFF2-40B4-BE49-F238E27FC236}">
                <a16:creationId xmlns:a16="http://schemas.microsoft.com/office/drawing/2014/main" id="{0F8D0745-7FD6-E67D-65DA-CD7E5C900F35}"/>
              </a:ext>
            </a:extLst>
          </p:cNvPr>
          <p:cNvSpPr/>
          <p:nvPr/>
        </p:nvSpPr>
        <p:spPr>
          <a:xfrm>
            <a:off x="3632200" y="1141087"/>
            <a:ext cx="1766455" cy="904009"/>
          </a:xfrm>
          <a:prstGeom prst="ellipse">
            <a:avLst/>
          </a:prstGeom>
          <a:solidFill>
            <a:schemeClr val="accent3">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Meat</a:t>
            </a:r>
          </a:p>
        </p:txBody>
      </p:sp>
      <p:sp>
        <p:nvSpPr>
          <p:cNvPr id="7" name="Oval 6">
            <a:extLst>
              <a:ext uri="{FF2B5EF4-FFF2-40B4-BE49-F238E27FC236}">
                <a16:creationId xmlns:a16="http://schemas.microsoft.com/office/drawing/2014/main" id="{0BFE6FA9-6A8D-85C3-1658-C3ACEC3C7961}"/>
              </a:ext>
            </a:extLst>
          </p:cNvPr>
          <p:cNvSpPr/>
          <p:nvPr/>
        </p:nvSpPr>
        <p:spPr>
          <a:xfrm>
            <a:off x="6806046" y="1141087"/>
            <a:ext cx="1766455" cy="904009"/>
          </a:xfrm>
          <a:prstGeom prst="ellipse">
            <a:avLst/>
          </a:prstGeom>
          <a:solidFill>
            <a:schemeClr val="accent2">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Animals</a:t>
            </a:r>
          </a:p>
        </p:txBody>
      </p:sp>
      <p:sp>
        <p:nvSpPr>
          <p:cNvPr id="9" name="Oval 8">
            <a:extLst>
              <a:ext uri="{FF2B5EF4-FFF2-40B4-BE49-F238E27FC236}">
                <a16:creationId xmlns:a16="http://schemas.microsoft.com/office/drawing/2014/main" id="{47C5A362-30E9-4B60-0B82-3D0A8DB8E393}"/>
              </a:ext>
            </a:extLst>
          </p:cNvPr>
          <p:cNvSpPr/>
          <p:nvPr/>
        </p:nvSpPr>
        <p:spPr>
          <a:xfrm>
            <a:off x="3632200" y="2311921"/>
            <a:ext cx="1766455" cy="904009"/>
          </a:xfrm>
          <a:prstGeom prst="ellipse">
            <a:avLst/>
          </a:prstGeom>
          <a:solidFill>
            <a:schemeClr val="accent3">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Meat</a:t>
            </a:r>
          </a:p>
        </p:txBody>
      </p:sp>
      <p:sp>
        <p:nvSpPr>
          <p:cNvPr id="11" name="Oval 10">
            <a:extLst>
              <a:ext uri="{FF2B5EF4-FFF2-40B4-BE49-F238E27FC236}">
                <a16:creationId xmlns:a16="http://schemas.microsoft.com/office/drawing/2014/main" id="{9B24DA5C-65B2-451D-29E1-20A014548053}"/>
              </a:ext>
            </a:extLst>
          </p:cNvPr>
          <p:cNvSpPr/>
          <p:nvPr/>
        </p:nvSpPr>
        <p:spPr>
          <a:xfrm>
            <a:off x="6806046" y="2311921"/>
            <a:ext cx="1766455" cy="904009"/>
          </a:xfrm>
          <a:prstGeom prst="ellipse">
            <a:avLst/>
          </a:prstGeom>
          <a:solidFill>
            <a:schemeClr val="accent2">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Beef</a:t>
            </a:r>
          </a:p>
        </p:txBody>
      </p:sp>
      <p:sp>
        <p:nvSpPr>
          <p:cNvPr id="13" name="Oval 12">
            <a:extLst>
              <a:ext uri="{FF2B5EF4-FFF2-40B4-BE49-F238E27FC236}">
                <a16:creationId xmlns:a16="http://schemas.microsoft.com/office/drawing/2014/main" id="{E9D1FA09-DCA9-209C-8DB3-55024FEEA4FB}"/>
              </a:ext>
            </a:extLst>
          </p:cNvPr>
          <p:cNvSpPr/>
          <p:nvPr/>
        </p:nvSpPr>
        <p:spPr>
          <a:xfrm>
            <a:off x="3632200" y="3482755"/>
            <a:ext cx="1766455" cy="904009"/>
          </a:xfrm>
          <a:prstGeom prst="ellipse">
            <a:avLst/>
          </a:prstGeom>
          <a:solidFill>
            <a:schemeClr val="accent3">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Meat</a:t>
            </a:r>
          </a:p>
        </p:txBody>
      </p:sp>
      <p:sp>
        <p:nvSpPr>
          <p:cNvPr id="15" name="Oval 14">
            <a:extLst>
              <a:ext uri="{FF2B5EF4-FFF2-40B4-BE49-F238E27FC236}">
                <a16:creationId xmlns:a16="http://schemas.microsoft.com/office/drawing/2014/main" id="{9C7A89A1-E4D9-666C-EB9B-E8684F192620}"/>
              </a:ext>
            </a:extLst>
          </p:cNvPr>
          <p:cNvSpPr/>
          <p:nvPr/>
        </p:nvSpPr>
        <p:spPr>
          <a:xfrm>
            <a:off x="6806046" y="3482755"/>
            <a:ext cx="1766455" cy="904009"/>
          </a:xfrm>
          <a:prstGeom prst="ellipse">
            <a:avLst/>
          </a:prstGeom>
          <a:solidFill>
            <a:schemeClr val="accent2">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Protein</a:t>
            </a:r>
          </a:p>
        </p:txBody>
      </p:sp>
      <p:sp>
        <p:nvSpPr>
          <p:cNvPr id="17" name="Oval 16">
            <a:extLst>
              <a:ext uri="{FF2B5EF4-FFF2-40B4-BE49-F238E27FC236}">
                <a16:creationId xmlns:a16="http://schemas.microsoft.com/office/drawing/2014/main" id="{1570AD76-07D9-3B02-8EC0-9814494315F1}"/>
              </a:ext>
            </a:extLst>
          </p:cNvPr>
          <p:cNvSpPr/>
          <p:nvPr/>
        </p:nvSpPr>
        <p:spPr>
          <a:xfrm>
            <a:off x="3632200" y="4653589"/>
            <a:ext cx="1766455" cy="904009"/>
          </a:xfrm>
          <a:prstGeom prst="ellipse">
            <a:avLst/>
          </a:prstGeom>
          <a:solidFill>
            <a:schemeClr val="accent6">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600" dirty="0"/>
              <a:t>‘sustainable diet’</a:t>
            </a:r>
          </a:p>
        </p:txBody>
      </p:sp>
      <p:sp>
        <p:nvSpPr>
          <p:cNvPr id="19" name="Oval 18">
            <a:extLst>
              <a:ext uri="{FF2B5EF4-FFF2-40B4-BE49-F238E27FC236}">
                <a16:creationId xmlns:a16="http://schemas.microsoft.com/office/drawing/2014/main" id="{8FA000EB-944D-8E12-7143-A5A01DE418F8}"/>
              </a:ext>
            </a:extLst>
          </p:cNvPr>
          <p:cNvSpPr/>
          <p:nvPr/>
        </p:nvSpPr>
        <p:spPr>
          <a:xfrm>
            <a:off x="6806046" y="4653589"/>
            <a:ext cx="1766455" cy="904009"/>
          </a:xfrm>
          <a:prstGeom prst="ellipse">
            <a:avLst/>
          </a:prstGeom>
          <a:solidFill>
            <a:schemeClr val="accent5">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dirty="0"/>
              <a:t>Only GHGs</a:t>
            </a:r>
          </a:p>
        </p:txBody>
      </p:sp>
      <p:sp>
        <p:nvSpPr>
          <p:cNvPr id="21" name="Oval 20">
            <a:extLst>
              <a:ext uri="{FF2B5EF4-FFF2-40B4-BE49-F238E27FC236}">
                <a16:creationId xmlns:a16="http://schemas.microsoft.com/office/drawing/2014/main" id="{ED71D28C-0DBA-C87A-126D-034FE95D6FFF}"/>
              </a:ext>
            </a:extLst>
          </p:cNvPr>
          <p:cNvSpPr/>
          <p:nvPr/>
        </p:nvSpPr>
        <p:spPr>
          <a:xfrm>
            <a:off x="3632200" y="5824424"/>
            <a:ext cx="1766455" cy="904009"/>
          </a:xfrm>
          <a:prstGeom prst="ellipse">
            <a:avLst/>
          </a:prstGeom>
          <a:solidFill>
            <a:schemeClr val="accent4">
              <a:lumMod val="20000"/>
              <a:lumOff val="8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a:t>Intensification</a:t>
            </a:r>
          </a:p>
        </p:txBody>
      </p:sp>
      <p:sp>
        <p:nvSpPr>
          <p:cNvPr id="23" name="Oval 22">
            <a:extLst>
              <a:ext uri="{FF2B5EF4-FFF2-40B4-BE49-F238E27FC236}">
                <a16:creationId xmlns:a16="http://schemas.microsoft.com/office/drawing/2014/main" id="{11F8FB89-C8AF-3665-35FF-B01F30CA8BC3}"/>
              </a:ext>
            </a:extLst>
          </p:cNvPr>
          <p:cNvSpPr/>
          <p:nvPr/>
        </p:nvSpPr>
        <p:spPr>
          <a:xfrm>
            <a:off x="6806046" y="5824424"/>
            <a:ext cx="1766455" cy="904009"/>
          </a:xfrm>
          <a:prstGeom prst="ellipse">
            <a:avLst/>
          </a:prstGeom>
          <a:solidFill>
            <a:schemeClr val="bg2">
              <a:lumMod val="90000"/>
            </a:schemeClr>
          </a:solidFill>
          <a:ln>
            <a:noFill/>
          </a:ln>
        </p:spPr>
        <p:style>
          <a:lnRef idx="2">
            <a:schemeClr val="accent1"/>
          </a:lnRef>
          <a:fillRef idx="1">
            <a:schemeClr val="lt1"/>
          </a:fillRef>
          <a:effectRef idx="0">
            <a:schemeClr val="accent1"/>
          </a:effectRef>
          <a:fontRef idx="minor">
            <a:schemeClr val="dk1"/>
          </a:fontRef>
        </p:style>
        <p:txBody>
          <a:bodyPr rtlCol="0" anchor="ctr"/>
          <a:lstStyle/>
          <a:p>
            <a:pPr algn="ctr"/>
            <a:r>
              <a:rPr lang="en-US" sz="1200" dirty="0" err="1"/>
              <a:t>Industrialisation</a:t>
            </a:r>
            <a:endParaRPr lang="en-US" sz="1200" dirty="0"/>
          </a:p>
        </p:txBody>
      </p:sp>
      <p:sp>
        <p:nvSpPr>
          <p:cNvPr id="3" name="TextBox 2">
            <a:extLst>
              <a:ext uri="{FF2B5EF4-FFF2-40B4-BE49-F238E27FC236}">
                <a16:creationId xmlns:a16="http://schemas.microsoft.com/office/drawing/2014/main" id="{819FF851-6392-ED9B-9AF8-DB94332B7CC9}"/>
              </a:ext>
            </a:extLst>
          </p:cNvPr>
          <p:cNvSpPr txBox="1"/>
          <p:nvPr/>
        </p:nvSpPr>
        <p:spPr bwMode="auto">
          <a:xfrm>
            <a:off x="5388582" y="1498488"/>
            <a:ext cx="1429407" cy="57528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algn="ctr">
              <a:lnSpc>
                <a:spcPts val="3200"/>
              </a:lnSpc>
            </a:pPr>
            <a:r>
              <a:rPr lang="en-US" sz="6000" dirty="0"/>
              <a:t>≠</a:t>
            </a:r>
          </a:p>
        </p:txBody>
      </p:sp>
      <p:sp>
        <p:nvSpPr>
          <p:cNvPr id="6" name="TextBox 5">
            <a:extLst>
              <a:ext uri="{FF2B5EF4-FFF2-40B4-BE49-F238E27FC236}">
                <a16:creationId xmlns:a16="http://schemas.microsoft.com/office/drawing/2014/main" id="{F32FE8DF-7F47-B0FF-4E0F-C3371CE10B10}"/>
              </a:ext>
            </a:extLst>
          </p:cNvPr>
          <p:cNvSpPr txBox="1"/>
          <p:nvPr/>
        </p:nvSpPr>
        <p:spPr bwMode="auto">
          <a:xfrm>
            <a:off x="5388582" y="2687750"/>
            <a:ext cx="1429407" cy="5752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6000" dirty="0"/>
              <a:t>≠</a:t>
            </a:r>
          </a:p>
        </p:txBody>
      </p:sp>
      <p:sp>
        <p:nvSpPr>
          <p:cNvPr id="10" name="TextBox 9">
            <a:extLst>
              <a:ext uri="{FF2B5EF4-FFF2-40B4-BE49-F238E27FC236}">
                <a16:creationId xmlns:a16="http://schemas.microsoft.com/office/drawing/2014/main" id="{E319A2A7-0963-A2D0-A0D8-600F3A529D32}"/>
              </a:ext>
            </a:extLst>
          </p:cNvPr>
          <p:cNvSpPr txBox="1"/>
          <p:nvPr/>
        </p:nvSpPr>
        <p:spPr bwMode="auto">
          <a:xfrm>
            <a:off x="5388582" y="3911033"/>
            <a:ext cx="1429407" cy="5752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6000" dirty="0"/>
              <a:t>≠</a:t>
            </a:r>
          </a:p>
        </p:txBody>
      </p:sp>
      <p:sp>
        <p:nvSpPr>
          <p:cNvPr id="14" name="TextBox 13">
            <a:extLst>
              <a:ext uri="{FF2B5EF4-FFF2-40B4-BE49-F238E27FC236}">
                <a16:creationId xmlns:a16="http://schemas.microsoft.com/office/drawing/2014/main" id="{04D4BEAE-2766-AFC6-1965-F008AAE44CA3}"/>
              </a:ext>
            </a:extLst>
          </p:cNvPr>
          <p:cNvSpPr txBox="1"/>
          <p:nvPr/>
        </p:nvSpPr>
        <p:spPr bwMode="auto">
          <a:xfrm>
            <a:off x="5388582" y="5041860"/>
            <a:ext cx="1429407" cy="5752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6000" dirty="0"/>
              <a:t>≠</a:t>
            </a:r>
          </a:p>
        </p:txBody>
      </p:sp>
      <p:sp>
        <p:nvSpPr>
          <p:cNvPr id="18" name="TextBox 17">
            <a:extLst>
              <a:ext uri="{FF2B5EF4-FFF2-40B4-BE49-F238E27FC236}">
                <a16:creationId xmlns:a16="http://schemas.microsoft.com/office/drawing/2014/main" id="{C2E56083-B54A-7DAD-C450-F4045F6E8884}"/>
              </a:ext>
            </a:extLst>
          </p:cNvPr>
          <p:cNvSpPr txBox="1"/>
          <p:nvPr/>
        </p:nvSpPr>
        <p:spPr bwMode="auto">
          <a:xfrm>
            <a:off x="5388582" y="6110818"/>
            <a:ext cx="1429407" cy="575286"/>
          </a:xfrm>
          <a:prstGeom prst="rect">
            <a:avLst/>
          </a:prstGeom>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pPr algn="ctr">
              <a:lnSpc>
                <a:spcPts val="3200"/>
              </a:lnSpc>
            </a:pPr>
            <a:r>
              <a:rPr lang="en-US" sz="6000" dirty="0"/>
              <a:t>≠</a:t>
            </a:r>
          </a:p>
        </p:txBody>
      </p:sp>
    </p:spTree>
    <p:extLst>
      <p:ext uri="{BB962C8B-B14F-4D97-AF65-F5344CB8AC3E}">
        <p14:creationId xmlns:p14="http://schemas.microsoft.com/office/powerpoint/2010/main" val="5897690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7F76F-E346-9EC3-6BED-E2408BB9907D}"/>
              </a:ext>
            </a:extLst>
          </p:cNvPr>
          <p:cNvSpPr>
            <a:spLocks noGrp="1"/>
          </p:cNvSpPr>
          <p:nvPr>
            <p:ph type="title"/>
          </p:nvPr>
        </p:nvSpPr>
        <p:spPr/>
        <p:txBody>
          <a:bodyPr/>
          <a:lstStyle/>
          <a:p>
            <a:r>
              <a:rPr lang="en-US" dirty="0"/>
              <a:t>Where’s the cattle? Where’s the beef?</a:t>
            </a:r>
          </a:p>
        </p:txBody>
      </p:sp>
      <p:graphicFrame>
        <p:nvGraphicFramePr>
          <p:cNvPr id="6" name="Content Placeholder 5">
            <a:extLst>
              <a:ext uri="{FF2B5EF4-FFF2-40B4-BE49-F238E27FC236}">
                <a16:creationId xmlns:a16="http://schemas.microsoft.com/office/drawing/2014/main" id="{5DAE3FEE-42E2-FFE3-F6EB-0A8741BD33D0}"/>
              </a:ext>
            </a:extLst>
          </p:cNvPr>
          <p:cNvGraphicFramePr>
            <a:graphicFrameLocks noGrp="1"/>
          </p:cNvGraphicFramePr>
          <p:nvPr>
            <p:ph sz="quarter" idx="10"/>
            <p:extLst>
              <p:ext uri="{D42A27DB-BD31-4B8C-83A1-F6EECF244321}">
                <p14:modId xmlns:p14="http://schemas.microsoft.com/office/powerpoint/2010/main" val="1625441090"/>
              </p:ext>
            </p:extLst>
          </p:nvPr>
        </p:nvGraphicFramePr>
        <p:xfrm>
          <a:off x="599965" y="1301558"/>
          <a:ext cx="10972800" cy="4572000"/>
        </p:xfrm>
        <a:graphic>
          <a:graphicData uri="http://schemas.openxmlformats.org/drawingml/2006/chart">
            <c:chart xmlns:c="http://schemas.openxmlformats.org/drawingml/2006/chart" xmlns:r="http://schemas.openxmlformats.org/officeDocument/2006/relationships" r:id="rId2"/>
          </a:graphicData>
        </a:graphic>
      </p:graphicFrame>
      <p:sp>
        <p:nvSpPr>
          <p:cNvPr id="7" name="TextBox 6">
            <a:extLst>
              <a:ext uri="{FF2B5EF4-FFF2-40B4-BE49-F238E27FC236}">
                <a16:creationId xmlns:a16="http://schemas.microsoft.com/office/drawing/2014/main" id="{13094FD4-3621-E8B4-B193-5A0169D3951B}"/>
              </a:ext>
            </a:extLst>
          </p:cNvPr>
          <p:cNvSpPr txBox="1"/>
          <p:nvPr/>
        </p:nvSpPr>
        <p:spPr bwMode="auto">
          <a:xfrm>
            <a:off x="2171192" y="5948819"/>
            <a:ext cx="7830349" cy="48135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none" rtlCol="0">
            <a:spAutoFit/>
          </a:bodyPr>
          <a:lstStyle/>
          <a:p>
            <a:pPr algn="ctr">
              <a:lnSpc>
                <a:spcPts val="3200"/>
              </a:lnSpc>
            </a:pPr>
            <a:r>
              <a:rPr lang="en-US" sz="2400" b="1" dirty="0">
                <a:latin typeface="+mn-lt"/>
              </a:rPr>
              <a:t>Just 20% of all meat produced in the world in 2020 was beef</a:t>
            </a:r>
          </a:p>
        </p:txBody>
      </p:sp>
      <p:sp>
        <p:nvSpPr>
          <p:cNvPr id="3" name="TextBox 2">
            <a:extLst>
              <a:ext uri="{FF2B5EF4-FFF2-40B4-BE49-F238E27FC236}">
                <a16:creationId xmlns:a16="http://schemas.microsoft.com/office/drawing/2014/main" id="{C71B49C6-7CB2-602B-6756-D8E914AD6FEE}"/>
              </a:ext>
            </a:extLst>
          </p:cNvPr>
          <p:cNvSpPr txBox="1"/>
          <p:nvPr/>
        </p:nvSpPr>
        <p:spPr bwMode="auto">
          <a:xfrm>
            <a:off x="0" y="6430169"/>
            <a:ext cx="8254458" cy="369332"/>
          </a:xfrm>
          <a:prstGeom prst="rect">
            <a:avLst/>
          </a:prstGeom>
          <a:solidFill>
            <a:schemeClr val="bg1"/>
          </a:solid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txBody>
          <a:bodyPr wrap="square" rtlCol="0">
            <a:spAutoFit/>
          </a:bodyPr>
          <a:lstStyle/>
          <a:p>
            <a:r>
              <a:rPr lang="en-US" i="1" dirty="0">
                <a:solidFill>
                  <a:schemeClr val="bg1">
                    <a:lumMod val="50000"/>
                  </a:schemeClr>
                </a:solidFill>
                <a:latin typeface="+mn-lt"/>
              </a:rPr>
              <a:t>Source: figures from FAOSTAT</a:t>
            </a:r>
            <a:endParaRPr lang="en-US" i="1" dirty="0">
              <a:solidFill>
                <a:schemeClr val="bg1">
                  <a:lumMod val="50000"/>
                </a:schemeClr>
              </a:solidFill>
              <a:highlight>
                <a:srgbClr val="FFFF00"/>
              </a:highlight>
              <a:latin typeface="+mn-lt"/>
            </a:endParaRPr>
          </a:p>
        </p:txBody>
      </p:sp>
    </p:spTree>
    <p:extLst>
      <p:ext uri="{BB962C8B-B14F-4D97-AF65-F5344CB8AC3E}">
        <p14:creationId xmlns:p14="http://schemas.microsoft.com/office/powerpoint/2010/main" val="2724751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67F76F-E346-9EC3-6BED-E2408BB9907D}"/>
              </a:ext>
            </a:extLst>
          </p:cNvPr>
          <p:cNvSpPr>
            <a:spLocks noGrp="1"/>
          </p:cNvSpPr>
          <p:nvPr>
            <p:ph type="title"/>
          </p:nvPr>
        </p:nvSpPr>
        <p:spPr>
          <a:xfrm>
            <a:off x="682992" y="427531"/>
            <a:ext cx="8102600" cy="1091960"/>
          </a:xfrm>
        </p:spPr>
        <p:txBody>
          <a:bodyPr>
            <a:noAutofit/>
          </a:bodyPr>
          <a:lstStyle/>
          <a:p>
            <a:pPr>
              <a:lnSpc>
                <a:spcPct val="90000"/>
              </a:lnSpc>
            </a:pPr>
            <a:r>
              <a:rPr lang="en-US" dirty="0"/>
              <a:t>One in six people on the planet derive</a:t>
            </a:r>
            <a:br>
              <a:rPr lang="en-US" dirty="0"/>
            </a:br>
            <a:r>
              <a:rPr lang="en-US" dirty="0"/>
              <a:t>a livelihood benefit from livestock</a:t>
            </a:r>
          </a:p>
        </p:txBody>
      </p:sp>
      <p:pic>
        <p:nvPicPr>
          <p:cNvPr id="6" name="Content Placeholder 5">
            <a:extLst>
              <a:ext uri="{FF2B5EF4-FFF2-40B4-BE49-F238E27FC236}">
                <a16:creationId xmlns:a16="http://schemas.microsoft.com/office/drawing/2014/main" id="{A2BB6A21-9C9A-8D98-87BF-9AE8E8F16B95}"/>
              </a:ext>
            </a:extLst>
          </p:cNvPr>
          <p:cNvPicPr>
            <a:picLocks noGrp="1" noChangeAspect="1"/>
          </p:cNvPicPr>
          <p:nvPr>
            <p:ph sz="quarter" idx="11"/>
          </p:nvPr>
        </p:nvPicPr>
        <p:blipFill>
          <a:blip r:embed="rId2">
            <a:extLst>
              <a:ext uri="{28A0092B-C50C-407E-A947-70E740481C1C}">
                <a14:useLocalDpi xmlns:a14="http://schemas.microsoft.com/office/drawing/2010/main" val="0"/>
              </a:ext>
            </a:extLst>
          </a:blip>
          <a:stretch>
            <a:fillRect/>
          </a:stretch>
        </p:blipFill>
        <p:spPr>
          <a:xfrm>
            <a:off x="0" y="2180739"/>
            <a:ext cx="12152321" cy="3196059"/>
          </a:xfrm>
        </p:spPr>
      </p:pic>
    </p:spTree>
    <p:extLst>
      <p:ext uri="{BB962C8B-B14F-4D97-AF65-F5344CB8AC3E}">
        <p14:creationId xmlns:p14="http://schemas.microsoft.com/office/powerpoint/2010/main" val="30525633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5087741-EB63-8546-9E04-288815D9278F}"/>
              </a:ext>
            </a:extLst>
          </p:cNvPr>
          <p:cNvSpPr>
            <a:spLocks noGrp="1"/>
          </p:cNvSpPr>
          <p:nvPr>
            <p:ph type="body" sz="quarter" idx="10"/>
          </p:nvPr>
        </p:nvSpPr>
        <p:spPr>
          <a:xfrm>
            <a:off x="1182955" y="2647950"/>
            <a:ext cx="9826090" cy="609600"/>
          </a:xfrm>
        </p:spPr>
        <p:txBody>
          <a:bodyPr>
            <a:noAutofit/>
          </a:bodyPr>
          <a:lstStyle/>
          <a:p>
            <a:r>
              <a:rPr lang="en-US" sz="4000" dirty="0"/>
              <a:t>Foods, Jobs, Incomes</a:t>
            </a:r>
          </a:p>
          <a:p>
            <a:endParaRPr lang="en-US" sz="4000" dirty="0"/>
          </a:p>
        </p:txBody>
      </p:sp>
    </p:spTree>
    <p:extLst>
      <p:ext uri="{BB962C8B-B14F-4D97-AF65-F5344CB8AC3E}">
        <p14:creationId xmlns:p14="http://schemas.microsoft.com/office/powerpoint/2010/main" val="106739264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5">
            <a:lumMod val="50000"/>
          </a:schemeClr>
        </a:solidFill>
        <a:effectLst/>
      </p:bgPr>
    </p:bg>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C3413CBC-B54C-F1E1-02ED-A587CA1D08E1}"/>
              </a:ext>
            </a:extLst>
          </p:cNvPr>
          <p:cNvSpPr txBox="1"/>
          <p:nvPr/>
        </p:nvSpPr>
        <p:spPr bwMode="auto">
          <a:xfrm>
            <a:off x="710875" y="486079"/>
            <a:ext cx="4240230" cy="1329210"/>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marL="0" marR="0" lvl="0" indent="0" algn="l" defTabSz="914400" rtl="0" eaLnBrk="1" fontAlgn="base" latinLnBrk="0" hangingPunct="1">
              <a:lnSpc>
                <a:spcPts val="3200"/>
              </a:lnSpc>
              <a:spcBef>
                <a:spcPct val="0"/>
              </a:spcBef>
              <a:spcAft>
                <a:spcPct val="0"/>
              </a:spcAft>
              <a:buClrTx/>
              <a:buSzTx/>
              <a:buFontTx/>
              <a:buNone/>
              <a:tabLst/>
              <a:defRPr/>
            </a:pPr>
            <a:r>
              <a:rPr lang="en-US" sz="3200" b="1" dirty="0">
                <a:solidFill>
                  <a:srgbClr val="ECA041">
                    <a:lumMod val="40000"/>
                    <a:lumOff val="60000"/>
                  </a:srgbClr>
                </a:solidFill>
                <a:latin typeface="Calibri" panose="020F0502020204030204" pitchFamily="34" charset="0"/>
                <a:cs typeface="Calibri" panose="020F0502020204030204" pitchFamily="34" charset="0"/>
              </a:rPr>
              <a:t>D</a:t>
            </a:r>
            <a:r>
              <a:rPr kumimoji="0" lang="en-US" sz="3200" b="1" i="0" u="none" strike="noStrike" kern="1200" cap="none" spc="0" normalizeH="0" baseline="0" noProof="0" dirty="0" err="1">
                <a:ln>
                  <a:noFill/>
                </a:ln>
                <a:solidFill>
                  <a:srgbClr val="ECA041">
                    <a:lumMod val="40000"/>
                    <a:lumOff val="60000"/>
                  </a:srgbClr>
                </a:solidFill>
                <a:effectLst/>
                <a:uLnTx/>
                <a:uFillTx/>
                <a:latin typeface="Calibri" panose="020F0502020204030204" pitchFamily="34" charset="0"/>
                <a:ea typeface="MS PGothic" pitchFamily="34" charset="-128"/>
                <a:cs typeface="Calibri" panose="020F0502020204030204" pitchFamily="34" charset="0"/>
              </a:rPr>
              <a:t>emand</a:t>
            </a:r>
            <a:r>
              <a:rPr kumimoji="0" lang="en-US" sz="3200" b="1" i="0" u="none" strike="noStrike" kern="1200" cap="none" spc="0" normalizeH="0" baseline="0" noProof="0" dirty="0">
                <a:ln>
                  <a:noFill/>
                </a:ln>
                <a:solidFill>
                  <a:srgbClr val="ECA041">
                    <a:lumMod val="40000"/>
                    <a:lumOff val="60000"/>
                  </a:srgbClr>
                </a:solidFill>
                <a:effectLst/>
                <a:uLnTx/>
                <a:uFillTx/>
                <a:latin typeface="Calibri" panose="020F0502020204030204" pitchFamily="34" charset="0"/>
                <a:ea typeface="MS PGothic" pitchFamily="34" charset="-128"/>
                <a:cs typeface="Calibri" panose="020F0502020204030204" pitchFamily="34" charset="0"/>
              </a:rPr>
              <a:t> for</a:t>
            </a:r>
            <a:r>
              <a:rPr lang="en-US" sz="3200" b="1" dirty="0">
                <a:solidFill>
                  <a:srgbClr val="ECA041">
                    <a:lumMod val="40000"/>
                    <a:lumOff val="60000"/>
                  </a:srgbClr>
                </a:solidFill>
                <a:latin typeface="Calibri" panose="020F0502020204030204" pitchFamily="34" charset="0"/>
                <a:cs typeface="Calibri" panose="020F0502020204030204" pitchFamily="34" charset="0"/>
              </a:rPr>
              <a:t> </a:t>
            </a:r>
            <a:r>
              <a:rPr kumimoji="0" lang="en-US" sz="3200" b="1" i="0" u="none" strike="noStrike" kern="1200" cap="none" spc="0" normalizeH="0" baseline="0" noProof="0" dirty="0">
                <a:ln>
                  <a:noFill/>
                </a:ln>
                <a:solidFill>
                  <a:srgbClr val="ECA041">
                    <a:lumMod val="40000"/>
                    <a:lumOff val="60000"/>
                  </a:srgbClr>
                </a:solidFill>
                <a:effectLst/>
                <a:uLnTx/>
                <a:uFillTx/>
                <a:latin typeface="Calibri" panose="020F0502020204030204" pitchFamily="34" charset="0"/>
                <a:ea typeface="MS PGothic" pitchFamily="34" charset="-128"/>
                <a:cs typeface="Calibri" panose="020F0502020204030204" pitchFamily="34" charset="0"/>
              </a:rPr>
              <a:t>food</a:t>
            </a:r>
            <a:br>
              <a:rPr kumimoji="0" lang="en-US" sz="3200" b="1" i="0" u="none" strike="noStrike" kern="1200" cap="none" spc="0" normalizeH="0" baseline="0" noProof="0" dirty="0">
                <a:ln>
                  <a:noFill/>
                </a:ln>
                <a:solidFill>
                  <a:srgbClr val="ECA041">
                    <a:lumMod val="40000"/>
                    <a:lumOff val="60000"/>
                  </a:srgbClr>
                </a:solidFill>
                <a:effectLst/>
                <a:uLnTx/>
                <a:uFillTx/>
                <a:latin typeface="Calibri" panose="020F0502020204030204" pitchFamily="34" charset="0"/>
                <a:ea typeface="MS PGothic" pitchFamily="34" charset="-128"/>
                <a:cs typeface="Calibri" panose="020F0502020204030204" pitchFamily="34" charset="0"/>
              </a:rPr>
            </a:br>
            <a:r>
              <a:rPr kumimoji="0" lang="en-US" sz="3200" b="1" i="0" u="none" strike="noStrike" kern="1200" cap="none" spc="0" normalizeH="0" baseline="0" noProof="0" dirty="0">
                <a:ln>
                  <a:noFill/>
                </a:ln>
                <a:solidFill>
                  <a:srgbClr val="ECA041">
                    <a:lumMod val="40000"/>
                    <a:lumOff val="60000"/>
                  </a:srgbClr>
                </a:solidFill>
                <a:effectLst/>
                <a:uLnTx/>
                <a:uFillTx/>
                <a:latin typeface="Calibri" panose="020F0502020204030204" pitchFamily="34" charset="0"/>
                <a:ea typeface="MS PGothic" pitchFamily="34" charset="-128"/>
                <a:cs typeface="Calibri" panose="020F0502020204030204" pitchFamily="34" charset="0"/>
              </a:rPr>
              <a:t>will keep growing,</a:t>
            </a:r>
            <a:br>
              <a:rPr kumimoji="0" lang="en-US" sz="3200" b="1" i="0" u="none" strike="noStrike" kern="1200" cap="none" spc="0" normalizeH="0" baseline="0" noProof="0" dirty="0">
                <a:ln>
                  <a:noFill/>
                </a:ln>
                <a:solidFill>
                  <a:srgbClr val="ECA041">
                    <a:lumMod val="40000"/>
                    <a:lumOff val="60000"/>
                  </a:srgbClr>
                </a:solidFill>
                <a:effectLst/>
                <a:uLnTx/>
                <a:uFillTx/>
                <a:latin typeface="Calibri" panose="020F0502020204030204" pitchFamily="34" charset="0"/>
                <a:ea typeface="MS PGothic" pitchFamily="34" charset="-128"/>
                <a:cs typeface="Calibri" panose="020F0502020204030204" pitchFamily="34" charset="0"/>
              </a:rPr>
            </a:br>
            <a:r>
              <a:rPr kumimoji="0" lang="en-US" sz="3200" b="1" i="0" u="none" strike="noStrike" kern="1200" cap="none" spc="0" normalizeH="0" baseline="0" noProof="0" dirty="0">
                <a:ln>
                  <a:noFill/>
                </a:ln>
                <a:solidFill>
                  <a:srgbClr val="ECA041">
                    <a:lumMod val="40000"/>
                    <a:lumOff val="60000"/>
                  </a:srgbClr>
                </a:solidFill>
                <a:effectLst/>
                <a:uLnTx/>
                <a:uFillTx/>
                <a:latin typeface="Calibri" panose="020F0502020204030204" pitchFamily="34" charset="0"/>
                <a:ea typeface="MS PGothic" pitchFamily="34" charset="-128"/>
                <a:cs typeface="Calibri" panose="020F0502020204030204" pitchFamily="34" charset="0"/>
              </a:rPr>
              <a:t>especially in LMICs</a:t>
            </a:r>
          </a:p>
        </p:txBody>
      </p:sp>
      <p:sp>
        <p:nvSpPr>
          <p:cNvPr id="6" name="TextBox 5">
            <a:extLst>
              <a:ext uri="{FF2B5EF4-FFF2-40B4-BE49-F238E27FC236}">
                <a16:creationId xmlns:a16="http://schemas.microsoft.com/office/drawing/2014/main" id="{79EEAFEE-0BDD-26B4-5CFE-804E0ADE9215}"/>
              </a:ext>
            </a:extLst>
          </p:cNvPr>
          <p:cNvSpPr txBox="1"/>
          <p:nvPr/>
        </p:nvSpPr>
        <p:spPr bwMode="auto">
          <a:xfrm>
            <a:off x="3313436" y="6304612"/>
            <a:ext cx="2023254" cy="369332"/>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900" b="0" i="0" u="none" strike="noStrike" kern="1200" cap="none" spc="0" normalizeH="0" baseline="0" noProof="0" dirty="0">
                <a:ln>
                  <a:noFill/>
                </a:ln>
                <a:solidFill>
                  <a:srgbClr val="FFFFFF">
                    <a:lumMod val="85000"/>
                  </a:srgbClr>
                </a:solidFill>
                <a:effectLst/>
                <a:uLnTx/>
                <a:uFillTx/>
                <a:latin typeface="Arial" charset="0"/>
                <a:ea typeface="MS PGothic" pitchFamily="34" charset="-128"/>
                <a:cs typeface="+mn-cs"/>
              </a:rPr>
              <a:t>Projections based on IMPACT model, Dolapo </a:t>
            </a:r>
            <a:r>
              <a:rPr kumimoji="0" lang="en-US" sz="900" b="0" i="0" u="none" strike="noStrike" kern="1200" cap="none" spc="0" normalizeH="0" baseline="0" noProof="0" dirty="0" err="1">
                <a:ln>
                  <a:noFill/>
                </a:ln>
                <a:solidFill>
                  <a:srgbClr val="FFFFFF">
                    <a:lumMod val="85000"/>
                  </a:srgbClr>
                </a:solidFill>
                <a:effectLst/>
                <a:uLnTx/>
                <a:uFillTx/>
                <a:latin typeface="Arial" charset="0"/>
                <a:ea typeface="MS PGothic" pitchFamily="34" charset="-128"/>
                <a:cs typeface="+mn-cs"/>
              </a:rPr>
              <a:t>Enahoro</a:t>
            </a:r>
            <a:r>
              <a:rPr kumimoji="0" lang="en-US" sz="900" b="0" i="0" u="none" strike="noStrike" kern="1200" cap="none" spc="0" normalizeH="0" baseline="0" noProof="0" dirty="0">
                <a:ln>
                  <a:noFill/>
                </a:ln>
                <a:solidFill>
                  <a:srgbClr val="FFFFFF">
                    <a:lumMod val="85000"/>
                  </a:srgbClr>
                </a:solidFill>
                <a:effectLst/>
                <a:uLnTx/>
                <a:uFillTx/>
                <a:latin typeface="Arial" charset="0"/>
                <a:ea typeface="MS PGothic" pitchFamily="34" charset="-128"/>
                <a:cs typeface="+mn-cs"/>
              </a:rPr>
              <a:t> (ILRI)</a:t>
            </a:r>
          </a:p>
        </p:txBody>
      </p:sp>
      <p:sp>
        <p:nvSpPr>
          <p:cNvPr id="7" name="TextBox 6">
            <a:extLst>
              <a:ext uri="{FF2B5EF4-FFF2-40B4-BE49-F238E27FC236}">
                <a16:creationId xmlns:a16="http://schemas.microsoft.com/office/drawing/2014/main" id="{BAB2ADE9-31F0-E69B-5ADF-187C942DF27A}"/>
              </a:ext>
            </a:extLst>
          </p:cNvPr>
          <p:cNvSpPr txBox="1"/>
          <p:nvPr/>
        </p:nvSpPr>
        <p:spPr bwMode="auto">
          <a:xfrm>
            <a:off x="699634" y="1912856"/>
            <a:ext cx="3470831" cy="4438395"/>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marL="285750" marR="0" lvl="0" indent="-285750" algn="l" defTabSz="914400" rtl="0" eaLnBrk="1" fontAlgn="base" latinLnBrk="0" hangingPunct="1">
              <a:lnSpc>
                <a:spcPct val="100000"/>
              </a:lnSpc>
              <a:spcBef>
                <a:spcPts val="0"/>
              </a:spcBef>
              <a:spcAft>
                <a:spcPts val="10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FFFFFF"/>
                </a:solidFill>
                <a:effectLst/>
                <a:uLnTx/>
                <a:uFillTx/>
                <a:latin typeface="Calibri"/>
                <a:ea typeface="MS PGothic" pitchFamily="34" charset="-128"/>
                <a:cs typeface="+mn-cs"/>
              </a:rPr>
              <a:t>Demand for milk, meat, eggs is increasing fastest in LMICs, driven by rising populations, incomes and urbanization </a:t>
            </a:r>
          </a:p>
          <a:p>
            <a:pPr marL="285750" marR="0" lvl="0" indent="-285750" algn="l" defTabSz="914400" rtl="0" eaLnBrk="1" fontAlgn="base" latinLnBrk="0" hangingPunct="1">
              <a:lnSpc>
                <a:spcPct val="100000"/>
              </a:lnSpc>
              <a:spcBef>
                <a:spcPts val="0"/>
              </a:spcBef>
              <a:spcAft>
                <a:spcPts val="10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FFFFFF"/>
                </a:solidFill>
                <a:effectLst/>
                <a:uLnTx/>
                <a:uFillTx/>
                <a:latin typeface="Calibri"/>
                <a:ea typeface="MS PGothic" pitchFamily="34" charset="-128"/>
                <a:cs typeface="+mn-cs"/>
              </a:rPr>
              <a:t>Most people in LMICs will still not over-consume these foods </a:t>
            </a:r>
            <a:r>
              <a:rPr kumimoji="0" lang="en-US" sz="1800" b="0" i="1" u="none" strike="noStrike" kern="1200" cap="none" spc="0" normalizeH="0" baseline="0" noProof="0" dirty="0">
                <a:ln>
                  <a:noFill/>
                </a:ln>
                <a:solidFill>
                  <a:srgbClr val="FFFFFF"/>
                </a:solidFill>
                <a:effectLst/>
                <a:uLnTx/>
                <a:uFillTx/>
                <a:latin typeface="Calibri"/>
                <a:ea typeface="MS PGothic" pitchFamily="34" charset="-128"/>
                <a:cs typeface="+mn-cs"/>
              </a:rPr>
              <a:t>but </a:t>
            </a:r>
            <a:r>
              <a:rPr kumimoji="0" lang="en-US" sz="1800" b="0" i="0" u="none" strike="noStrike" kern="1200" cap="none" spc="0" normalizeH="0" baseline="0" noProof="0" dirty="0">
                <a:ln>
                  <a:noFill/>
                </a:ln>
                <a:solidFill>
                  <a:srgbClr val="FFFFFF"/>
                </a:solidFill>
                <a:effectLst/>
                <a:uLnTx/>
                <a:uFillTx/>
                <a:latin typeface="Calibri"/>
                <a:ea typeface="MS PGothic" pitchFamily="34" charset="-128"/>
                <a:cs typeface="+mn-cs"/>
              </a:rPr>
              <a:t>increasing attention should be paid to the double burden of </a:t>
            </a:r>
            <a:r>
              <a:rPr lang="en-US" dirty="0">
                <a:solidFill>
                  <a:srgbClr val="FFFFFF"/>
                </a:solidFill>
                <a:latin typeface="Calibri"/>
              </a:rPr>
              <a:t>malnourishment and over-consumption</a:t>
            </a:r>
            <a:endParaRPr kumimoji="0" lang="en-US" sz="1800" b="0" i="0" u="none" strike="noStrike" kern="1200" cap="none" spc="0" normalizeH="0" baseline="0" noProof="0" dirty="0">
              <a:ln>
                <a:noFill/>
              </a:ln>
              <a:solidFill>
                <a:srgbClr val="FFFFFF"/>
              </a:solidFill>
              <a:effectLst/>
              <a:uLnTx/>
              <a:uFillTx/>
              <a:latin typeface="Calibri"/>
              <a:ea typeface="MS PGothic" pitchFamily="34" charset="-128"/>
              <a:cs typeface="+mn-cs"/>
            </a:endParaRPr>
          </a:p>
          <a:p>
            <a:pPr marL="285750" marR="0" lvl="0" indent="-285750" algn="l" defTabSz="914400" rtl="0" eaLnBrk="1" fontAlgn="base" latinLnBrk="0" hangingPunct="1">
              <a:lnSpc>
                <a:spcPct val="100000"/>
              </a:lnSpc>
              <a:spcBef>
                <a:spcPts val="0"/>
              </a:spcBef>
              <a:spcAft>
                <a:spcPts val="1000"/>
              </a:spcAft>
              <a:buClrTx/>
              <a:buSzTx/>
              <a:buFont typeface="Arial" panose="020B0604020202020204" pitchFamily="34" charset="0"/>
              <a:buChar char="•"/>
              <a:tabLst/>
              <a:defRPr/>
            </a:pPr>
            <a:r>
              <a:rPr kumimoji="0" lang="en-US" sz="1800" b="0" i="0" u="none" strike="noStrike" kern="1200" cap="none" spc="0" normalizeH="0" baseline="0" noProof="0" dirty="0">
                <a:ln>
                  <a:noFill/>
                </a:ln>
                <a:solidFill>
                  <a:srgbClr val="FFFFFF"/>
                </a:solidFill>
                <a:effectLst/>
                <a:uLnTx/>
                <a:uFillTx/>
                <a:latin typeface="Calibri"/>
                <a:ea typeface="MS PGothic" pitchFamily="34" charset="-128"/>
                <a:cs typeface="+mn-cs"/>
              </a:rPr>
              <a:t>70% of livestock-derived foods consumed in LMICs are </a:t>
            </a:r>
            <a:r>
              <a:rPr kumimoji="0" lang="en-US" sz="1800" b="1" i="0" u="none" strike="noStrike" kern="1200" cap="none" spc="0" normalizeH="0" baseline="0" noProof="0" dirty="0">
                <a:ln>
                  <a:noFill/>
                </a:ln>
                <a:solidFill>
                  <a:srgbClr val="ECA041">
                    <a:lumMod val="40000"/>
                    <a:lumOff val="60000"/>
                  </a:srgbClr>
                </a:solidFill>
                <a:effectLst/>
                <a:uLnTx/>
                <a:uFillTx/>
                <a:latin typeface="Calibri"/>
                <a:ea typeface="MS PGothic" pitchFamily="34" charset="-128"/>
                <a:cs typeface="+mn-cs"/>
              </a:rPr>
              <a:t>sourced in informal markets</a:t>
            </a:r>
          </a:p>
          <a:p>
            <a:pPr marL="285750" marR="0" lvl="0" indent="-285750" algn="ctr" defTabSz="914400" rtl="0" eaLnBrk="1" fontAlgn="base" latinLnBrk="0" hangingPunct="1">
              <a:lnSpc>
                <a:spcPts val="3200"/>
              </a:lnSpc>
              <a:spcBef>
                <a:spcPct val="0"/>
              </a:spcBef>
              <a:spcAft>
                <a:spcPct val="0"/>
              </a:spcAft>
              <a:buClrTx/>
              <a:buSzTx/>
              <a:buFont typeface="Arial" panose="020B0604020202020204" pitchFamily="34" charset="0"/>
              <a:buChar char="•"/>
              <a:tabLst/>
              <a:defRPr/>
            </a:pPr>
            <a:endParaRPr kumimoji="0" lang="en-US" sz="1800" b="0" i="0" u="none" strike="noStrike" kern="1200" cap="none" spc="0" normalizeH="0" baseline="0" noProof="0" dirty="0">
              <a:ln>
                <a:noFill/>
              </a:ln>
              <a:solidFill>
                <a:srgbClr val="FFFFFF"/>
              </a:solidFill>
              <a:effectLst/>
              <a:uLnTx/>
              <a:uFillTx/>
              <a:latin typeface="Arial" charset="0"/>
              <a:ea typeface="MS PGothic" pitchFamily="34" charset="-128"/>
              <a:cs typeface="+mn-cs"/>
            </a:endParaRPr>
          </a:p>
        </p:txBody>
      </p:sp>
      <p:grpSp>
        <p:nvGrpSpPr>
          <p:cNvPr id="15" name="Group 14">
            <a:extLst>
              <a:ext uri="{FF2B5EF4-FFF2-40B4-BE49-F238E27FC236}">
                <a16:creationId xmlns:a16="http://schemas.microsoft.com/office/drawing/2014/main" id="{8F4C4207-4A81-C6A1-8325-0BD8F7F14DDA}"/>
              </a:ext>
            </a:extLst>
          </p:cNvPr>
          <p:cNvGrpSpPr/>
          <p:nvPr/>
        </p:nvGrpSpPr>
        <p:grpSpPr>
          <a:xfrm>
            <a:off x="5376672" y="146304"/>
            <a:ext cx="6673206" cy="6571992"/>
            <a:chOff x="546732" y="919153"/>
            <a:chExt cx="6299227" cy="6222405"/>
          </a:xfrm>
        </p:grpSpPr>
        <p:graphicFrame>
          <p:nvGraphicFramePr>
            <p:cNvPr id="8" name="Chart 7">
              <a:extLst>
                <a:ext uri="{FF2B5EF4-FFF2-40B4-BE49-F238E27FC236}">
                  <a16:creationId xmlns:a16="http://schemas.microsoft.com/office/drawing/2014/main" id="{CBF2CFA3-0F85-682C-802A-8CF726C8E7B6}"/>
                </a:ext>
              </a:extLst>
            </p:cNvPr>
            <p:cNvGraphicFramePr>
              <a:graphicFrameLocks/>
            </p:cNvGraphicFramePr>
            <p:nvPr/>
          </p:nvGraphicFramePr>
          <p:xfrm>
            <a:off x="546732" y="919153"/>
            <a:ext cx="3043840" cy="1962639"/>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9" name="Chart 8">
              <a:extLst>
                <a:ext uri="{FF2B5EF4-FFF2-40B4-BE49-F238E27FC236}">
                  <a16:creationId xmlns:a16="http://schemas.microsoft.com/office/drawing/2014/main" id="{E764EFAE-30BE-7954-AB4F-62E1829FB96C}"/>
                </a:ext>
              </a:extLst>
            </p:cNvPr>
            <p:cNvGraphicFramePr>
              <a:graphicFrameLocks/>
            </p:cNvGraphicFramePr>
            <p:nvPr/>
          </p:nvGraphicFramePr>
          <p:xfrm>
            <a:off x="553998" y="5178919"/>
            <a:ext cx="3045946" cy="1962639"/>
          </p:xfrm>
          <a:graphic>
            <a:graphicData uri="http://schemas.openxmlformats.org/drawingml/2006/chart">
              <c:chart xmlns:c="http://schemas.openxmlformats.org/drawingml/2006/chart" xmlns:r="http://schemas.openxmlformats.org/officeDocument/2006/relationships" r:id="rId4"/>
            </a:graphicData>
          </a:graphic>
        </p:graphicFrame>
        <p:graphicFrame>
          <p:nvGraphicFramePr>
            <p:cNvPr id="10" name="Chart 9">
              <a:extLst>
                <a:ext uri="{FF2B5EF4-FFF2-40B4-BE49-F238E27FC236}">
                  <a16:creationId xmlns:a16="http://schemas.microsoft.com/office/drawing/2014/main" id="{9A837A3B-B81C-00D1-89BD-65EC40E46831}"/>
                </a:ext>
              </a:extLst>
            </p:cNvPr>
            <p:cNvGraphicFramePr>
              <a:graphicFrameLocks/>
            </p:cNvGraphicFramePr>
            <p:nvPr/>
          </p:nvGraphicFramePr>
          <p:xfrm>
            <a:off x="3777891" y="3047401"/>
            <a:ext cx="3068068" cy="1963729"/>
          </p:xfrm>
          <a:graphic>
            <a:graphicData uri="http://schemas.openxmlformats.org/drawingml/2006/chart">
              <c:chart xmlns:c="http://schemas.openxmlformats.org/drawingml/2006/chart" xmlns:r="http://schemas.openxmlformats.org/officeDocument/2006/relationships" r:id="rId5"/>
            </a:graphicData>
          </a:graphic>
        </p:graphicFrame>
        <p:graphicFrame>
          <p:nvGraphicFramePr>
            <p:cNvPr id="11" name="Chart 10">
              <a:extLst>
                <a:ext uri="{FF2B5EF4-FFF2-40B4-BE49-F238E27FC236}">
                  <a16:creationId xmlns:a16="http://schemas.microsoft.com/office/drawing/2014/main" id="{C001D165-D6A6-C944-A01E-71BCF28C9F77}"/>
                </a:ext>
              </a:extLst>
            </p:cNvPr>
            <p:cNvGraphicFramePr>
              <a:graphicFrameLocks/>
            </p:cNvGraphicFramePr>
            <p:nvPr/>
          </p:nvGraphicFramePr>
          <p:xfrm>
            <a:off x="546732" y="3048491"/>
            <a:ext cx="3043840" cy="1963729"/>
          </p:xfrm>
          <a:graphic>
            <a:graphicData uri="http://schemas.openxmlformats.org/drawingml/2006/chart">
              <c:chart xmlns:c="http://schemas.openxmlformats.org/drawingml/2006/chart" xmlns:r="http://schemas.openxmlformats.org/officeDocument/2006/relationships" r:id="rId6"/>
            </a:graphicData>
          </a:graphic>
        </p:graphicFrame>
        <p:graphicFrame>
          <p:nvGraphicFramePr>
            <p:cNvPr id="12" name="Chart 11">
              <a:extLst>
                <a:ext uri="{FF2B5EF4-FFF2-40B4-BE49-F238E27FC236}">
                  <a16:creationId xmlns:a16="http://schemas.microsoft.com/office/drawing/2014/main" id="{B66B3210-7F6F-8BC5-7915-179579D36967}"/>
                </a:ext>
              </a:extLst>
            </p:cNvPr>
            <p:cNvGraphicFramePr>
              <a:graphicFrameLocks/>
            </p:cNvGraphicFramePr>
            <p:nvPr/>
          </p:nvGraphicFramePr>
          <p:xfrm>
            <a:off x="3777891" y="919153"/>
            <a:ext cx="3045946" cy="196263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13" name="Chart 12">
              <a:extLst>
                <a:ext uri="{FF2B5EF4-FFF2-40B4-BE49-F238E27FC236}">
                  <a16:creationId xmlns:a16="http://schemas.microsoft.com/office/drawing/2014/main" id="{D189DC37-C891-477A-67BF-2012B11B3590}"/>
                </a:ext>
              </a:extLst>
            </p:cNvPr>
            <p:cNvGraphicFramePr>
              <a:graphicFrameLocks/>
            </p:cNvGraphicFramePr>
            <p:nvPr/>
          </p:nvGraphicFramePr>
          <p:xfrm>
            <a:off x="3766830" y="5176739"/>
            <a:ext cx="3068068" cy="1962639"/>
          </p:xfrm>
          <a:graphic>
            <a:graphicData uri="http://schemas.openxmlformats.org/drawingml/2006/chart">
              <c:chart xmlns:c="http://schemas.openxmlformats.org/drawingml/2006/chart" xmlns:r="http://schemas.openxmlformats.org/officeDocument/2006/relationships" r:id="rId8"/>
            </a:graphicData>
          </a:graphic>
        </p:graphicFrame>
      </p:grpSp>
      <p:sp>
        <p:nvSpPr>
          <p:cNvPr id="16" name="TextBox 15">
            <a:extLst>
              <a:ext uri="{FF2B5EF4-FFF2-40B4-BE49-F238E27FC236}">
                <a16:creationId xmlns:a16="http://schemas.microsoft.com/office/drawing/2014/main" id="{B262C159-63BE-4458-9965-2A6B775388E2}"/>
              </a:ext>
            </a:extLst>
          </p:cNvPr>
          <p:cNvSpPr txBox="1"/>
          <p:nvPr/>
        </p:nvSpPr>
        <p:spPr bwMode="auto">
          <a:xfrm>
            <a:off x="2769938" y="5617498"/>
            <a:ext cx="2485316" cy="64633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txBody>
          <a:bodyPr wrap="square" rtlCol="0">
            <a:spAutoFit/>
          </a:bodyPr>
          <a:lstStyle/>
          <a:p>
            <a:pPr marL="0" marR="0" lvl="0" indent="0" algn="r" defTabSz="914400" rtl="0" eaLnBrk="1" fontAlgn="base" latinLnBrk="0" hangingPunct="1">
              <a:lnSpc>
                <a:spcPct val="100000"/>
              </a:lnSpc>
              <a:spcBef>
                <a:spcPct val="0"/>
              </a:spcBef>
              <a:spcAft>
                <a:spcPct val="0"/>
              </a:spcAft>
              <a:buClrTx/>
              <a:buSzTx/>
              <a:buFontTx/>
              <a:buNone/>
              <a:tabLst/>
              <a:defRPr/>
            </a:pPr>
            <a:r>
              <a:rPr kumimoji="0" lang="en-US" sz="1800" b="1" i="0" u="none" strike="noStrike" kern="1200" cap="none" spc="0" normalizeH="0" baseline="0" noProof="0" dirty="0">
                <a:ln>
                  <a:noFill/>
                </a:ln>
                <a:solidFill>
                  <a:srgbClr val="ECA041">
                    <a:lumMod val="40000"/>
                    <a:lumOff val="60000"/>
                  </a:srgbClr>
                </a:solidFill>
                <a:effectLst/>
                <a:uLnTx/>
                <a:uFillTx/>
                <a:latin typeface="Calibri" panose="020F0502020204030204" pitchFamily="34" charset="0"/>
                <a:ea typeface="MS PGothic" pitchFamily="34" charset="-128"/>
                <a:cs typeface="Calibri" panose="020F0502020204030204" pitchFamily="34" charset="0"/>
              </a:rPr>
              <a:t>Percentage changes in demand 2010 to 2030</a:t>
            </a:r>
          </a:p>
        </p:txBody>
      </p:sp>
      <p:sp>
        <p:nvSpPr>
          <p:cNvPr id="2" name="TextBox 1">
            <a:extLst>
              <a:ext uri="{FF2B5EF4-FFF2-40B4-BE49-F238E27FC236}">
                <a16:creationId xmlns:a16="http://schemas.microsoft.com/office/drawing/2014/main" id="{06D85A45-63B5-161F-1A37-ED87C874B3C0}"/>
              </a:ext>
            </a:extLst>
          </p:cNvPr>
          <p:cNvSpPr txBox="1"/>
          <p:nvPr/>
        </p:nvSpPr>
        <p:spPr bwMode="auto">
          <a:xfrm>
            <a:off x="7273567" y="6581001"/>
            <a:ext cx="2851960" cy="261610"/>
          </a:xfrm>
          <a:prstGeom prst="rect">
            <a:avLst/>
          </a:prstGeom>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p:spPr>
        <p:style>
          <a:lnRef idx="2">
            <a:schemeClr val="dk1"/>
          </a:lnRef>
          <a:fillRef idx="1">
            <a:schemeClr val="lt1"/>
          </a:fillRef>
          <a:effectRef idx="0">
            <a:schemeClr val="dk1"/>
          </a:effectRef>
          <a:fontRef idx="minor">
            <a:schemeClr val="dk1"/>
          </a:fontRef>
        </p:style>
        <p:txBody>
          <a:bodyPr wrap="square" rtlCol="0">
            <a:spAutoFit/>
          </a:bodyPr>
          <a:lstStyle/>
          <a:p>
            <a:pPr algn="ctr"/>
            <a:r>
              <a:rPr lang="en-US" sz="1100" dirty="0">
                <a:solidFill>
                  <a:schemeClr val="tx1"/>
                </a:solidFill>
              </a:rPr>
              <a:t>South-Eastern = SE Asia</a:t>
            </a:r>
          </a:p>
        </p:txBody>
      </p:sp>
    </p:spTree>
    <p:extLst>
      <p:ext uri="{BB962C8B-B14F-4D97-AF65-F5344CB8AC3E}">
        <p14:creationId xmlns:p14="http://schemas.microsoft.com/office/powerpoint/2010/main" val="2524869118"/>
      </p:ext>
    </p:extLst>
  </p:cSld>
  <p:clrMapOvr>
    <a:masterClrMapping/>
  </p:clrMapOvr>
</p:sld>
</file>

<file path=ppt/theme/theme1.xml><?xml version="1.0" encoding="utf-8"?>
<a:theme xmlns:a="http://schemas.openxmlformats.org/drawingml/2006/main" name="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presentation-template-2020" id="{09A534A2-3839-4C4F-B0F0-2DCD10AFC39C}" vid="{EB064C96-A503-4F32-9FC3-84563E441D78}"/>
    </a:ext>
  </a:extLst>
</a:theme>
</file>

<file path=ppt/theme/theme10.xml><?xml version="1.0" encoding="utf-8"?>
<a:theme xmlns:a="http://schemas.openxmlformats.org/drawingml/2006/main" name="8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1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3.xml><?xml version="1.0" encoding="utf-8"?>
<a:theme xmlns:a="http://schemas.openxmlformats.org/drawingml/2006/main" name="2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presentation-template-2020" id="{09A534A2-3839-4C4F-B0F0-2DCD10AFC39C}" vid="{EB064C96-A503-4F32-9FC3-84563E441D78}"/>
    </a:ext>
  </a:extLst>
</a:theme>
</file>

<file path=ppt/theme/theme4.xml><?xml version="1.0" encoding="utf-8"?>
<a:theme xmlns:a="http://schemas.openxmlformats.org/drawingml/2006/main" name="3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id="{2A8622FF-198F-A146-B5D7-2D1D6993CE90}" vid="{DBC8DBA3-5D79-334A-BB02-CB4B0A71B6C5}"/>
    </a:ext>
  </a:extLst>
</a:theme>
</file>

<file path=ppt/theme/theme5.xml><?xml version="1.0" encoding="utf-8"?>
<a:theme xmlns:a="http://schemas.openxmlformats.org/drawingml/2006/main" name="4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  Read-Only" id="{65DE9797-6A2B-4040-9EFF-D64CB386DC81}" vid="{5F5602A0-0CCB-45F5-8EF3-2A80C29280DE}"/>
    </a:ext>
  </a:extLst>
</a:theme>
</file>

<file path=ppt/theme/theme6.xml><?xml version="1.0" encoding="utf-8"?>
<a:theme xmlns:a="http://schemas.openxmlformats.org/drawingml/2006/main" name="7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ILRIPPTtemplateFinal_july92020  -  Read-Only" id="{3506A6B2-D91C-514C-88A8-CC67C37C98C5}" vid="{D1015C14-018C-854B-90FD-A700C142C82B}"/>
    </a:ext>
  </a:extLst>
</a:theme>
</file>

<file path=ppt/theme/theme7.xml><?xml version="1.0" encoding="utf-8"?>
<a:theme xmlns:a="http://schemas.openxmlformats.org/drawingml/2006/main" name="6_ilri_powerpoint_template_Feb2013">
  <a:themeElements>
    <a:clrScheme name="Custom 4">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762123"/>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extLst>
    <a:ext uri="{05A4C25C-085E-4340-85A3-A5531E510DB2}">
      <thm15:themeFamily xmlns:thm15="http://schemas.microsoft.com/office/thememl/2012/main" name="Presentation1" id="{D657C7C5-6068-4F8F-A213-8779461531B9}" vid="{69500791-311C-46AE-98B7-67BB1C7A39DC}"/>
    </a:ext>
  </a:extLst>
</a:theme>
</file>

<file path=ppt/theme/theme8.xml><?xml version="1.0" encoding="utf-8"?>
<a:theme xmlns:a="http://schemas.openxmlformats.org/drawingml/2006/main" name="5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9525">
              <a:solidFill>
                <a:srgbClr val="000000"/>
              </a:solidFill>
              <a:miter lim="800000"/>
              <a:headEnd/>
              <a:tailEnd/>
            </a14:hiddenLine>
          </a:ext>
        </a:extLst>
      </a:spPr>
      <a:bodyPr>
        <a:spAutoFit/>
      </a:bodyPr>
      <a:lstStyle>
        <a:defPPr algn="ctr">
          <a:lnSpc>
            <a:spcPts val="3200"/>
          </a:lnSpc>
          <a:defRPr sz="3000" dirty="0" smtClean="0">
            <a:solidFill>
              <a:srgbClr val="FFFFFF"/>
            </a:solidFill>
          </a:defRPr>
        </a:defPPr>
      </a:lstStyle>
    </a:txDef>
  </a:objectDefaults>
  <a:extraClrSchemeLst/>
</a:theme>
</file>

<file path=ppt/theme/theme9.xml><?xml version="1.0" encoding="utf-8"?>
<a:theme xmlns:a="http://schemas.openxmlformats.org/drawingml/2006/main" name="6_ilri_powerpoint_template_apr2013">
  <a:themeElements>
    <a:clrScheme name="Custom 3">
      <a:dk1>
        <a:srgbClr val="000000"/>
      </a:dk1>
      <a:lt1>
        <a:srgbClr val="FFFFFF"/>
      </a:lt1>
      <a:dk2>
        <a:srgbClr val="3D4859"/>
      </a:dk2>
      <a:lt2>
        <a:srgbClr val="FEFBE4"/>
      </a:lt2>
      <a:accent1>
        <a:srgbClr val="69303D"/>
      </a:accent1>
      <a:accent2>
        <a:srgbClr val="B65033"/>
      </a:accent2>
      <a:accent3>
        <a:srgbClr val="ECA041"/>
      </a:accent3>
      <a:accent4>
        <a:srgbClr val="444D63"/>
      </a:accent4>
      <a:accent5>
        <a:srgbClr val="8298A8"/>
      </a:accent5>
      <a:accent6>
        <a:srgbClr val="A3A470"/>
      </a:accent6>
      <a:hlink>
        <a:srgbClr val="762123"/>
      </a:hlink>
      <a:folHlink>
        <a:srgbClr val="BD7B85"/>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bwMode="auto">
        <a:noFill/>
        <a:ln>
          <a:no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a:spPr>
      <a:bodyPr wrap="square" rtlCol="0">
        <a:spAutoFit/>
      </a:bodyPr>
      <a:lstStyle>
        <a:defPPr algn="l">
          <a:defRPr sz="2000" dirty="0" smtClean="0">
            <a:solidFill>
              <a:srgbClr val="FFFFFF"/>
            </a:solidFill>
            <a:latin typeface="+mn-lt"/>
          </a:defRPr>
        </a:defPPr>
      </a:lstStyle>
    </a:txDef>
  </a:objectDefaults>
  <a:extraClrSchemeLst/>
  <a:extLst>
    <a:ext uri="{05A4C25C-085E-4340-85A3-A5531E510DB2}">
      <thm15:themeFamily xmlns:thm15="http://schemas.microsoft.com/office/thememl/2012/main" name="ILRIPPT_jan2021 (002).potx  -  Read-Only" id="{A8BC02E1-F68A-4342-9359-8274525F13C3}" vid="{56D2F0D8-AD8E-4E16-903E-9F8094E85134}"/>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5.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6.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498D6D1C4DDBC94CB74F8DC25105E2A5" ma:contentTypeVersion="16" ma:contentTypeDescription="Create a new document." ma:contentTypeScope="" ma:versionID="c0b78489e5016fb48c13cc1df29a8f9a">
  <xsd:schema xmlns:xsd="http://www.w3.org/2001/XMLSchema" xmlns:xs="http://www.w3.org/2001/XMLSchema" xmlns:p="http://schemas.microsoft.com/office/2006/metadata/properties" xmlns:ns1="http://schemas.microsoft.com/sharepoint/v3" xmlns:ns3="11f9f7e2-9136-49eb-80c5-e8b281bbd1c2" xmlns:ns4="ec62c492-18da-40da-971d-6aa3ccb3d7b1" targetNamespace="http://schemas.microsoft.com/office/2006/metadata/properties" ma:root="true" ma:fieldsID="2abcde4c932e729b2c64a01cb0c6445b" ns1:_="" ns3:_="" ns4:_="">
    <xsd:import namespace="http://schemas.microsoft.com/sharepoint/v3"/>
    <xsd:import namespace="11f9f7e2-9136-49eb-80c5-e8b281bbd1c2"/>
    <xsd:import namespace="ec62c492-18da-40da-971d-6aa3ccb3d7b1"/>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1:_ip_UnifiedCompliancePolicyProperties" minOccurs="0"/>
                <xsd:element ref="ns1:_ip_UnifiedCompliancePolicyUIAction" minOccurs="0"/>
                <xsd:element ref="ns4:MediaServiceLocation" minOccurs="0"/>
                <xsd:element ref="ns4:MediaServiceOCR" minOccurs="0"/>
                <xsd:element ref="ns4:MediaServiceEventHashCode" minOccurs="0"/>
                <xsd:element ref="ns4:MediaServiceGenerationTime" minOccurs="0"/>
                <xsd:element ref="ns4:MediaServiceAutoKeyPoints" minOccurs="0"/>
                <xsd:element ref="ns4:MediaServiceKeyPoints" minOccurs="0"/>
                <xsd:element ref="ns4: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15" nillable="true" ma:displayName="Unified Compliance Policy Properties" ma:description="" ma:hidden="true" ma:internalName="_ip_UnifiedCompliancePolicyProperties">
      <xsd:simpleType>
        <xsd:restriction base="dms:Note"/>
      </xsd:simpleType>
    </xsd:element>
    <xsd:element name="_ip_UnifiedCompliancePolicyUIAction" ma:index="16" nillable="true" ma:displayName="Unified Compliance Policy UI Action" ma:descrip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11f9f7e2-9136-49eb-80c5-e8b281bbd1c2"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ec62c492-18da-40da-971d-6aa3ccb3d7b1"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description="" ma:internalName="MediaServiceAutoTags" ma:readOnly="true">
      <xsd:simpleType>
        <xsd:restriction base="dms:Text"/>
      </xsd:simpleType>
    </xsd:element>
    <xsd:element name="MediaServiceLocation" ma:index="17" nillable="true" ma:displayName="MediaServiceLocation" ma:internalName="MediaServiceLocation" ma:readOnly="true">
      <xsd:simpleType>
        <xsd:restriction base="dms:Text"/>
      </xsd:simpleType>
    </xsd:element>
    <xsd:element name="MediaServiceOCR" ma:index="18" nillable="true" ma:displayName="MediaServiceOCR" ma:internalName="MediaServiceOCR" ma:readOnly="true">
      <xsd:simpleType>
        <xsd:restriction base="dms:Note">
          <xsd:maxLength value="255"/>
        </xsd:restriction>
      </xsd:simpleType>
    </xsd:element>
    <xsd:element name="MediaServiceEventHashCode" ma:index="19" nillable="true" ma:displayName="MediaServiceEventHashCode" ma:hidden="true" ma:internalName="MediaServiceEventHashCode" ma:readOnly="true">
      <xsd:simpleType>
        <xsd:restriction base="dms:Text"/>
      </xsd:simpleType>
    </xsd:element>
    <xsd:element name="MediaServiceGenerationTime" ma:index="20" nillable="true" ma:displayName="MediaServiceGenerationTime" ma:hidden="true" ma:internalName="MediaServiceGenerationTime" ma:readOnly="true">
      <xsd:simpleType>
        <xsd:restriction base="dms:Text"/>
      </xsd:simpleType>
    </xsd:element>
    <xsd:element name="MediaServiceAutoKeyPoints" ma:index="21" nillable="true" ma:displayName="MediaServiceAutoKeyPoints" ma:hidden="true" ma:internalName="MediaServiceAutoKeyPoints" ma:readOnly="true">
      <xsd:simpleType>
        <xsd:restriction base="dms:Note"/>
      </xsd:simpleType>
    </xsd:element>
    <xsd:element name="MediaServiceKeyPoints" ma:index="22" nillable="true" ma:displayName="KeyPoints" ma:internalName="MediaServiceKeyPoints" ma:readOnly="true">
      <xsd:simpleType>
        <xsd:restriction base="dms:Note">
          <xsd:maxLength value="255"/>
        </xsd:restriction>
      </xsd:simpleType>
    </xsd:element>
    <xsd:element name="MediaLengthInSeconds" ma:index="23" nillable="true" ma:displayName="Length (seconds)" ma:internalName="MediaLengthInSeconds" ma:readOnly="true">
      <xsd:simpleType>
        <xsd:restriction base="dms:Unknow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_ip_UnifiedCompliancePolicyUIAction xmlns="http://schemas.microsoft.com/sharepoint/v3" xsi:nil="true"/>
    <_ip_UnifiedCompliancePolicyProperties xmlns="http://schemas.microsoft.com/sharepoint/v3" xsi:nil="true"/>
    <SharedWithUsers xmlns="11f9f7e2-9136-49eb-80c5-e8b281bbd1c2">
      <UserInfo>
        <DisplayName>Miceka, Grace (ILRI-ICRAF)</DisplayName>
        <AccountId>93</AccountId>
        <AccountType/>
      </UserInfo>
    </SharedWithUsers>
  </documentManagement>
</p:properties>
</file>

<file path=customXml/itemProps1.xml><?xml version="1.0" encoding="utf-8"?>
<ds:datastoreItem xmlns:ds="http://schemas.openxmlformats.org/officeDocument/2006/customXml" ds:itemID="{D3EDDCB8-33C0-4213-93E7-2DEABCFEB00D}">
  <ds:schemaRefs>
    <ds:schemaRef ds:uri="http://schemas.microsoft.com/sharepoint/v3/contenttype/forms"/>
  </ds:schemaRefs>
</ds:datastoreItem>
</file>

<file path=customXml/itemProps2.xml><?xml version="1.0" encoding="utf-8"?>
<ds:datastoreItem xmlns:ds="http://schemas.openxmlformats.org/officeDocument/2006/customXml" ds:itemID="{DA1BC7E0-CAA8-4FC5-A4F1-9199512D707B}">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11f9f7e2-9136-49eb-80c5-e8b281bbd1c2"/>
    <ds:schemaRef ds:uri="ec62c492-18da-40da-971d-6aa3ccb3d7b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AEF2A85-305E-4872-962A-A2756340EECE}">
  <ds:schemaRefs>
    <ds:schemaRef ds:uri="http://schemas.microsoft.com/sharepoint/v3"/>
    <ds:schemaRef ds:uri="http://schemas.openxmlformats.org/package/2006/metadata/core-properties"/>
    <ds:schemaRef ds:uri="http://purl.org/dc/dcmitype/"/>
    <ds:schemaRef ds:uri="http://schemas.microsoft.com/office/2006/metadata/properties"/>
    <ds:schemaRef ds:uri="http://purl.org/dc/elements/1.1/"/>
    <ds:schemaRef ds:uri="http://schemas.microsoft.com/office/infopath/2007/PartnerControls"/>
    <ds:schemaRef ds:uri="http://schemas.microsoft.com/office/2006/documentManagement/types"/>
    <ds:schemaRef ds:uri="http://purl.org/dc/terms/"/>
    <ds:schemaRef ds:uri="ec62c492-18da-40da-971d-6aa3ccb3d7b1"/>
    <ds:schemaRef ds:uri="11f9f7e2-9136-49eb-80c5-e8b281bbd1c2"/>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ILRI-presentation-template-2020</Template>
  <TotalTime>8601</TotalTime>
  <Words>2508</Words>
  <Application>Microsoft Office PowerPoint</Application>
  <PresentationFormat>Widescreen</PresentationFormat>
  <Paragraphs>269</Paragraphs>
  <Slides>35</Slides>
  <Notes>16</Notes>
  <HiddenSlides>0</HiddenSlides>
  <MMClips>1</MMClips>
  <ScaleCrop>false</ScaleCrop>
  <HeadingPairs>
    <vt:vector size="6" baseType="variant">
      <vt:variant>
        <vt:lpstr>Fonts Used</vt:lpstr>
      </vt:variant>
      <vt:variant>
        <vt:i4>5</vt:i4>
      </vt:variant>
      <vt:variant>
        <vt:lpstr>Theme</vt:lpstr>
      </vt:variant>
      <vt:variant>
        <vt:i4>10</vt:i4>
      </vt:variant>
      <vt:variant>
        <vt:lpstr>Slide Titles</vt:lpstr>
      </vt:variant>
      <vt:variant>
        <vt:i4>35</vt:i4>
      </vt:variant>
    </vt:vector>
  </HeadingPairs>
  <TitlesOfParts>
    <vt:vector size="50" baseType="lpstr">
      <vt:lpstr>Arial</vt:lpstr>
      <vt:lpstr>Calibri</vt:lpstr>
      <vt:lpstr>Calibri Light</vt:lpstr>
      <vt:lpstr>Courier New</vt:lpstr>
      <vt:lpstr>Wingdings</vt:lpstr>
      <vt:lpstr>ilri_powerpoint_template_apr2013</vt:lpstr>
      <vt:lpstr>1_ilri_powerpoint_template_apr2013</vt:lpstr>
      <vt:lpstr>2_ilri_powerpoint_template_apr2013</vt:lpstr>
      <vt:lpstr>3_ilri_powerpoint_template_apr2013</vt:lpstr>
      <vt:lpstr>4_ilri_powerpoint_template_apr2013</vt:lpstr>
      <vt:lpstr>7_ilri_powerpoint_template_apr2013</vt:lpstr>
      <vt:lpstr>6_ilri_powerpoint_template_Feb2013</vt:lpstr>
      <vt:lpstr>5_ilri_powerpoint_template_apr2013</vt:lpstr>
      <vt:lpstr>6_ilri_powerpoint_template_apr2013</vt:lpstr>
      <vt:lpstr>8_ilri_powerpoint_template_apr2013</vt:lpstr>
      <vt:lpstr>Sustainable livestock opportunities and future food system realities [the role of meat/animals in social/economic/culture especially global South]</vt:lpstr>
      <vt:lpstr>Overview</vt:lpstr>
      <vt:lpstr>PowerPoint Presentation</vt:lpstr>
      <vt:lpstr>PowerPoint Presentation</vt:lpstr>
      <vt:lpstr>Terms often used – but not equivalent</vt:lpstr>
      <vt:lpstr>Where’s the cattle? Where’s the beef?</vt:lpstr>
      <vt:lpstr>One in six people on the planet derive a livelihood benefit from livestock</vt:lpstr>
      <vt:lpstr>PowerPoint Presentation</vt:lpstr>
      <vt:lpstr>PowerPoint Presentation</vt:lpstr>
      <vt:lpstr>As people get richer, they consume more meat</vt:lpstr>
      <vt:lpstr>PowerPoint Presentation</vt:lpstr>
      <vt:lpstr>Agriculture dominates employment in LMICs</vt:lpstr>
      <vt:lpstr>Quantity and quality of employment in the livestock sector differs between higher and lower income countries</vt:lpstr>
      <vt:lpstr>How livestock investments improve livelihoods in LMICs</vt:lpstr>
      <vt:lpstr>PowerPoint Presentation</vt:lpstr>
      <vt:lpstr>Livestock contribute significantly to smallholder incomes</vt:lpstr>
      <vt:lpstr>Livestock investments improve livelihoods in LMICs</vt:lpstr>
      <vt:lpstr>PowerPoint Presentation</vt:lpstr>
      <vt:lpstr>Livestock investments increase assets &amp; savings in LMICs</vt:lpstr>
      <vt:lpstr>Impacts of Kenya drought on pastoralist livestock assets</vt:lpstr>
      <vt:lpstr>Livestock help insure pastoralist households against shocks</vt:lpstr>
      <vt:lpstr>Livestock help families to nourish and educate their children</vt:lpstr>
      <vt:lpstr>Rural livestock services can directly improve the nutrition of both girls and boys</vt:lpstr>
      <vt:lpstr>PowerPoint Presentation</vt:lpstr>
      <vt:lpstr>Livestock serve multiple socio-cultural roles in every society………..imagine the world without livestock</vt:lpstr>
      <vt:lpstr>Women impact livestock food systems : livestock impact women</vt:lpstr>
      <vt:lpstr>PowerPoint Presentation</vt:lpstr>
      <vt:lpstr>Livestock contributes significantly to agricultural GDP—everywhere</vt:lpstr>
      <vt:lpstr>PowerPoint Presentation</vt:lpstr>
      <vt:lpstr>PowerPoint Presentation</vt:lpstr>
      <vt:lpstr>Livestock livelihood connections are often hidden from view</vt:lpstr>
      <vt:lpstr>Livestock livelihood connections need greater exploration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 goes here (maximum 3 lines)</dc:title>
  <dc:creator>Tarawali, Shirley (ILRI)</dc:creator>
  <cp:lastModifiedBy>Reviewer</cp:lastModifiedBy>
  <cp:revision>40</cp:revision>
  <cp:lastPrinted>2022-09-15T10:56:56Z</cp:lastPrinted>
  <dcterms:created xsi:type="dcterms:W3CDTF">2020-12-19T13:02:23Z</dcterms:created>
  <dcterms:modified xsi:type="dcterms:W3CDTF">2022-10-18T08:43:54Z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name="ContentTypeId" pid="2">
    <vt:lpwstr>0x010100498D6D1C4DDBC94CB74F8DC25105E2A5</vt:lpwstr>
  </property>
  <property fmtid="{D5CDD505-2E9C-101B-9397-08002B2CF9AE}" name="MSIP_Label_80c4d10e-bd94-4e7c-b4a1-fe20ff6d8abe_ActionId" pid="3">
    <vt:lpwstr>6770446a-885d-4d71-92af-00007dba4b06</vt:lpwstr>
  </property>
  <property fmtid="{D5CDD505-2E9C-101B-9397-08002B2CF9AE}" name="MSIP_Label_80c4d10e-bd94-4e7c-b4a1-fe20ff6d8abe_ContentBits" pid="4">
    <vt:lpwstr>0</vt:lpwstr>
  </property>
  <property fmtid="{D5CDD505-2E9C-101B-9397-08002B2CF9AE}" name="MSIP_Label_80c4d10e-bd94-4e7c-b4a1-fe20ff6d8abe_Enabled" pid="5">
    <vt:lpwstr>true</vt:lpwstr>
  </property>
  <property fmtid="{D5CDD505-2E9C-101B-9397-08002B2CF9AE}" name="MSIP_Label_80c4d10e-bd94-4e7c-b4a1-fe20ff6d8abe_Method" pid="6">
    <vt:lpwstr>Standard</vt:lpwstr>
  </property>
  <property fmtid="{D5CDD505-2E9C-101B-9397-08002B2CF9AE}" name="MSIP_Label_80c4d10e-bd94-4e7c-b4a1-fe20ff6d8abe_Name" pid="7">
    <vt:lpwstr>80c4d10e-bd94-4e7c-b4a1-fe20ff6d8abe</vt:lpwstr>
  </property>
  <property fmtid="{D5CDD505-2E9C-101B-9397-08002B2CF9AE}" name="MSIP_Label_80c4d10e-bd94-4e7c-b4a1-fe20ff6d8abe_SetDate" pid="8">
    <vt:lpwstr>2020-12-19T13:02:24Z</vt:lpwstr>
  </property>
  <property fmtid="{D5CDD505-2E9C-101B-9397-08002B2CF9AE}" name="MSIP_Label_80c4d10e-bd94-4e7c-b4a1-fe20ff6d8abe_SiteId" pid="9">
    <vt:lpwstr>6afa0e00-fa14-40b7-8a2e-22a7f8c357d5</vt:lpwstr>
  </property>
  <property fmtid="{D5CDD505-2E9C-101B-9397-08002B2CF9AE}" name="NXPowerLiteLastOptimized" pid="10">
    <vt:lpwstr>1894682</vt:lpwstr>
  </property>
  <property fmtid="{D5CDD505-2E9C-101B-9397-08002B2CF9AE}" name="NXPowerLiteSettings" pid="11">
    <vt:lpwstr>E700052003A000</vt:lpwstr>
  </property>
  <property fmtid="{D5CDD505-2E9C-101B-9397-08002B2CF9AE}" name="NXPowerLiteVersion" pid="12">
    <vt:lpwstr>D9.1.4</vt:lpwstr>
  </property>
</Properties>
</file>