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9" r:id="rId1"/>
  </p:sldMasterIdLst>
  <p:notesMasterIdLst>
    <p:notesMasterId r:id="rId1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Lst>
  <p:sldSz cx="10688638" cy="7562850"/>
  <p:notesSz cx="6858000" cy="9144000"/>
  <p:embeddedFontLst>
    <p:embeddedFont>
      <p:font typeface="Calibri" panose="020F0502020204030204" pitchFamily="34" charset="0"/>
      <p:regular r:id="rId115"/>
      <p:bold r:id="rId116"/>
      <p:italic r:id="rId117"/>
      <p:boldItalic r:id="rId118"/>
    </p:embeddedFont>
    <p:embeddedFont>
      <p:font typeface="Century Gothic" panose="020B0502020202020204" pitchFamily="34" charset="0"/>
      <p:regular r:id="rId119"/>
      <p:bold r:id="rId120"/>
      <p:italic r:id="rId121"/>
      <p:boldItalic r:id="rId122"/>
    </p:embeddedFont>
    <p:embeddedFont>
      <p:font typeface="Handlee" panose="020B0604020202020204" charset="0"/>
      <p:regular r:id="rId123"/>
    </p:embeddedFont>
    <p:embeddedFont>
      <p:font typeface="Kadwa" panose="020B0604020202020204" charset="0"/>
      <p:regular r:id="rId124"/>
      <p:bold r:id="rId125"/>
    </p:embeddedFont>
    <p:embeddedFont>
      <p:font typeface="Nunito" panose="00000500000000000000" pitchFamily="2" charset="0"/>
      <p:regular r:id="rId126"/>
      <p:bold r:id="rId127"/>
      <p:italic r:id="rId128"/>
      <p:boldItalic r:id="rId1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2">
          <p15:clr>
            <a:srgbClr val="A4A3A4"/>
          </p15:clr>
        </p15:guide>
        <p15:guide id="2" pos="33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1FD662-FB4E-4B5C-A6F4-2794A0189D71}">
  <a:tblStyle styleId="{841FD662-FB4E-4B5C-A6F4-2794A0189D71}" styleName="Table_0">
    <a:wholeTbl>
      <a:tcTxStyle b="off" i="off">
        <a:font>
          <a:latin typeface="Nunito"/>
          <a:ea typeface="Nunito"/>
          <a:cs typeface="Nunito"/>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AE7E7"/>
          </a:solidFill>
        </a:fill>
      </a:tcStyle>
    </a:wholeTbl>
    <a:band1H>
      <a:tcTxStyle/>
      <a:tcStyle>
        <a:tcBdr/>
        <a:fill>
          <a:solidFill>
            <a:srgbClr val="D2CBCB"/>
          </a:solidFill>
        </a:fill>
      </a:tcStyle>
    </a:band1H>
    <a:band2H>
      <a:tcTxStyle/>
      <a:tcStyle>
        <a:tcBdr/>
      </a:tcStyle>
    </a:band2H>
    <a:band1V>
      <a:tcTxStyle/>
      <a:tcStyle>
        <a:tcBdr/>
        <a:fill>
          <a:solidFill>
            <a:srgbClr val="D2CBCB"/>
          </a:solidFill>
        </a:fill>
      </a:tcStyle>
    </a:band1V>
    <a:band2V>
      <a:tcTxStyle/>
      <a:tcStyle>
        <a:tcBdr/>
      </a:tcStyle>
    </a:band2V>
    <a:lastCol>
      <a:tcTxStyle b="on" i="off">
        <a:font>
          <a:latin typeface="Nunito"/>
          <a:ea typeface="Nunito"/>
          <a:cs typeface="Nunito"/>
        </a:font>
        <a:schemeClr val="lt1"/>
      </a:tcTxStyle>
      <a:tcStyle>
        <a:tcBdr/>
        <a:fill>
          <a:solidFill>
            <a:schemeClr val="accent1"/>
          </a:solidFill>
        </a:fill>
      </a:tcStyle>
    </a:lastCol>
    <a:firstCol>
      <a:tcTxStyle b="on" i="off">
        <a:font>
          <a:latin typeface="Nunito"/>
          <a:ea typeface="Nunito"/>
          <a:cs typeface="Nunito"/>
        </a:font>
        <a:schemeClr val="lt1"/>
      </a:tcTxStyle>
      <a:tcStyle>
        <a:tcBdr/>
        <a:fill>
          <a:solidFill>
            <a:schemeClr val="accent1"/>
          </a:solidFill>
        </a:fill>
      </a:tcStyle>
    </a:firstCol>
    <a:lastRow>
      <a:tcTxStyle b="on" i="off">
        <a:font>
          <a:latin typeface="Nunito"/>
          <a:ea typeface="Nunito"/>
          <a:cs typeface="Nunito"/>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Nunito"/>
          <a:ea typeface="Nunito"/>
          <a:cs typeface="Nunito"/>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1626" y="84"/>
      </p:cViewPr>
      <p:guideLst>
        <p:guide orient="horz" pos="2382"/>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font" Target="fonts/font3.fntdata"/><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font" Target="fonts/font9.fntdata"/><Relationship Id="rId128" Type="http://schemas.openxmlformats.org/officeDocument/2006/relationships/font" Target="fonts/font14.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font" Target="fonts/font4.fntdata"/><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font" Target="fonts/font10.fntdata"/><Relationship Id="rId129" Type="http://schemas.openxmlformats.org/officeDocument/2006/relationships/font" Target="fonts/font15.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notesMaster" Target="notesMasters/notesMaster1.xml"/><Relationship Id="rId119" Type="http://schemas.openxmlformats.org/officeDocument/2006/relationships/font" Target="fonts/font5.fntdata"/><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font" Target="fonts/font6.fntdata"/><Relationship Id="rId125" Type="http://schemas.openxmlformats.org/officeDocument/2006/relationships/font" Target="fonts/font11.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font" Target="fonts/font1.fntdata"/><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font" Target="fonts/font7.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6" name="Google Shape;566;p4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8"/>
        <p:cNvGrpSpPr/>
        <p:nvPr/>
      </p:nvGrpSpPr>
      <p:grpSpPr>
        <a:xfrm>
          <a:off x="0" y="0"/>
          <a:ext cx="0" cy="0"/>
          <a:chOff x="0" y="0"/>
          <a:chExt cx="0" cy="0"/>
        </a:xfrm>
      </p:grpSpPr>
      <p:sp>
        <p:nvSpPr>
          <p:cNvPr id="1649" name="Google Shape;1649;g7dcf580d16_7_19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0" name="Google Shape;1650;g7dcf580d16_7_19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7"/>
        <p:cNvGrpSpPr/>
        <p:nvPr/>
      </p:nvGrpSpPr>
      <p:grpSpPr>
        <a:xfrm>
          <a:off x="0" y="0"/>
          <a:ext cx="0" cy="0"/>
          <a:chOff x="0" y="0"/>
          <a:chExt cx="0" cy="0"/>
        </a:xfrm>
      </p:grpSpPr>
      <p:sp>
        <p:nvSpPr>
          <p:cNvPr id="1658" name="Google Shape;1658;g7dcf580d16_7_20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9" name="Google Shape;1659;g7dcf580d16_7_20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1"/>
        <p:cNvGrpSpPr/>
        <p:nvPr/>
      </p:nvGrpSpPr>
      <p:grpSpPr>
        <a:xfrm>
          <a:off x="0" y="0"/>
          <a:ext cx="0" cy="0"/>
          <a:chOff x="0" y="0"/>
          <a:chExt cx="0" cy="0"/>
        </a:xfrm>
      </p:grpSpPr>
      <p:sp>
        <p:nvSpPr>
          <p:cNvPr id="1672" name="Google Shape;1672;g7dcf580d16_7_2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3" name="Google Shape;1673;g7dcf580d16_7_21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8"/>
        <p:cNvGrpSpPr/>
        <p:nvPr/>
      </p:nvGrpSpPr>
      <p:grpSpPr>
        <a:xfrm>
          <a:off x="0" y="0"/>
          <a:ext cx="0" cy="0"/>
          <a:chOff x="0" y="0"/>
          <a:chExt cx="0" cy="0"/>
        </a:xfrm>
      </p:grpSpPr>
      <p:sp>
        <p:nvSpPr>
          <p:cNvPr id="1689" name="Google Shape;1689;g7dcf580d16_7_23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0" name="Google Shape;1690;g7dcf580d16_7_232: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4"/>
        <p:cNvGrpSpPr/>
        <p:nvPr/>
      </p:nvGrpSpPr>
      <p:grpSpPr>
        <a:xfrm>
          <a:off x="0" y="0"/>
          <a:ext cx="0" cy="0"/>
          <a:chOff x="0" y="0"/>
          <a:chExt cx="0" cy="0"/>
        </a:xfrm>
      </p:grpSpPr>
      <p:sp>
        <p:nvSpPr>
          <p:cNvPr id="1745" name="Google Shape;1745;g7dcf580d16_7_28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6" name="Google Shape;1746;g7dcf580d16_7_287: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7"/>
        <p:cNvGrpSpPr/>
        <p:nvPr/>
      </p:nvGrpSpPr>
      <p:grpSpPr>
        <a:xfrm>
          <a:off x="0" y="0"/>
          <a:ext cx="0" cy="0"/>
          <a:chOff x="0" y="0"/>
          <a:chExt cx="0" cy="0"/>
        </a:xfrm>
      </p:grpSpPr>
      <p:sp>
        <p:nvSpPr>
          <p:cNvPr id="1778" name="Google Shape;1778;g7dcf580d16_7_31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9" name="Google Shape;1779;g7dcf580d16_7_319: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2"/>
        <p:cNvGrpSpPr/>
        <p:nvPr/>
      </p:nvGrpSpPr>
      <p:grpSpPr>
        <a:xfrm>
          <a:off x="0" y="0"/>
          <a:ext cx="0" cy="0"/>
          <a:chOff x="0" y="0"/>
          <a:chExt cx="0" cy="0"/>
        </a:xfrm>
      </p:grpSpPr>
      <p:sp>
        <p:nvSpPr>
          <p:cNvPr id="1803" name="Google Shape;1803;g7dcf580d16_7_3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4" name="Google Shape;1804;g7dcf580d16_7_34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2"/>
        <p:cNvGrpSpPr/>
        <p:nvPr/>
      </p:nvGrpSpPr>
      <p:grpSpPr>
        <a:xfrm>
          <a:off x="0" y="0"/>
          <a:ext cx="0" cy="0"/>
          <a:chOff x="0" y="0"/>
          <a:chExt cx="0" cy="0"/>
        </a:xfrm>
      </p:grpSpPr>
      <p:sp>
        <p:nvSpPr>
          <p:cNvPr id="1813" name="Google Shape;1813;g7dcf580d16_7_3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4" name="Google Shape;1814;g7dcf580d16_7_352: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2"/>
        <p:cNvGrpSpPr/>
        <p:nvPr/>
      </p:nvGrpSpPr>
      <p:grpSpPr>
        <a:xfrm>
          <a:off x="0" y="0"/>
          <a:ext cx="0" cy="0"/>
          <a:chOff x="0" y="0"/>
          <a:chExt cx="0" cy="0"/>
        </a:xfrm>
      </p:grpSpPr>
      <p:sp>
        <p:nvSpPr>
          <p:cNvPr id="1823" name="Google Shape;1823;g7dcf580d16_7_3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4" name="Google Shape;1824;g7dcf580d16_7_361: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2"/>
        <p:cNvGrpSpPr/>
        <p:nvPr/>
      </p:nvGrpSpPr>
      <p:grpSpPr>
        <a:xfrm>
          <a:off x="0" y="0"/>
          <a:ext cx="0" cy="0"/>
          <a:chOff x="0" y="0"/>
          <a:chExt cx="0" cy="0"/>
        </a:xfrm>
      </p:grpSpPr>
      <p:sp>
        <p:nvSpPr>
          <p:cNvPr id="1833" name="Google Shape;1833;g7dcf580d16_7_37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4" name="Google Shape;1834;g7dcf580d16_7_3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5" name="Google Shape;1835;g7dcf580d16_7_3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109</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2" name="Google Shape;572;p5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8"/>
        <p:cNvGrpSpPr/>
        <p:nvPr/>
      </p:nvGrpSpPr>
      <p:grpSpPr>
        <a:xfrm>
          <a:off x="0" y="0"/>
          <a:ext cx="0" cy="0"/>
          <a:chOff x="0" y="0"/>
          <a:chExt cx="0" cy="0"/>
        </a:xfrm>
      </p:grpSpPr>
      <p:sp>
        <p:nvSpPr>
          <p:cNvPr id="1859" name="Google Shape;1859;g7dcf580d16_7_39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0" name="Google Shape;1860;g7dcf580d16_7_39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7"/>
        <p:cNvGrpSpPr/>
        <p:nvPr/>
      </p:nvGrpSpPr>
      <p:grpSpPr>
        <a:xfrm>
          <a:off x="0" y="0"/>
          <a:ext cx="0" cy="0"/>
          <a:chOff x="0" y="0"/>
          <a:chExt cx="0" cy="0"/>
        </a:xfrm>
      </p:grpSpPr>
      <p:sp>
        <p:nvSpPr>
          <p:cNvPr id="1868" name="Google Shape;1868;g7dcf580d16_7_40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9" name="Google Shape;1869;g7dcf580d16_7_40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6"/>
        <p:cNvGrpSpPr/>
        <p:nvPr/>
      </p:nvGrpSpPr>
      <p:grpSpPr>
        <a:xfrm>
          <a:off x="0" y="0"/>
          <a:ext cx="0" cy="0"/>
          <a:chOff x="0" y="0"/>
          <a:chExt cx="0" cy="0"/>
        </a:xfrm>
      </p:grpSpPr>
      <p:sp>
        <p:nvSpPr>
          <p:cNvPr id="1877" name="Google Shape;1877;g7dcf580d16_7_411: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8" name="Google Shape;1878;g7dcf580d16_7_4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9" name="Google Shape;1879;g7dcf580d16_7_4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8" name="Google Shape;578;p5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4" name="Google Shape;584;p5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7dcf580d16_6_16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0" name="Google Shape;590;g7dcf580d16_6_16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g7dcf580d16_6_20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3" name="Google Shape;633;g7dcf580d16_6_208: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5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3" name="Google Shape;673;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4" name="Google Shape;674;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0" name="Google Shape;680;p5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p5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1" name="Google Shape;691;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2" name="Google Shape;692;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p5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8" name="Google Shape;698;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9" name="Google Shape;699;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6df6c5f17d_0_0:notes"/>
          <p:cNvSpPr>
            <a:spLocks noGrp="1" noRot="1" noChangeAspect="1"/>
          </p:cNvSpPr>
          <p:nvPr>
            <p:ph type="sldImg" idx="2"/>
          </p:nvPr>
        </p:nvSpPr>
        <p:spPr>
          <a:xfrm>
            <a:off x="1006475" y="685800"/>
            <a:ext cx="484663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2" name="Google Shape;502;g6df6c5f17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5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6" name="Google Shape;736;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7" name="Google Shape;737;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p5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3" name="Google Shape;743;p5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9" name="Google Shape;74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0" name="Google Shape;75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7" name="Google Shape;757;p5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g7dcf580d16_6_2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3" name="Google Shape;763;g7dcf580d16_6_25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g7dcf580d16_6_2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0" name="Google Shape;780;g7dcf580d16_6_269: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5"/>
        <p:cNvGrpSpPr/>
        <p:nvPr/>
      </p:nvGrpSpPr>
      <p:grpSpPr>
        <a:xfrm>
          <a:off x="0" y="0"/>
          <a:ext cx="0" cy="0"/>
          <a:chOff x="0" y="0"/>
          <a:chExt cx="0" cy="0"/>
        </a:xfrm>
      </p:grpSpPr>
      <p:sp>
        <p:nvSpPr>
          <p:cNvPr id="796" name="Google Shape;796;p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7" name="Google Shape;797;p6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7dcf580d16_6_28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3" name="Google Shape;803;g7dcf580d16_6_288: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g7dcf580d16_6_3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g7dcf580d16_6_31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7"/>
        <p:cNvGrpSpPr/>
        <p:nvPr/>
      </p:nvGrpSpPr>
      <p:grpSpPr>
        <a:xfrm>
          <a:off x="0" y="0"/>
          <a:ext cx="0" cy="0"/>
          <a:chOff x="0" y="0"/>
          <a:chExt cx="0" cy="0"/>
        </a:xfrm>
      </p:grpSpPr>
      <p:sp>
        <p:nvSpPr>
          <p:cNvPr id="858" name="Google Shape;858;g7dcf580d16_6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9" name="Google Shape;859;g7dcf580d16_6_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4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3" name="Google Shape;513;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4" name="Google Shape;514;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g7dcf580d16_6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6" name="Google Shape;866;g7dcf580d16_6_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3" name="Google Shape;873;p6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7"/>
        <p:cNvGrpSpPr/>
        <p:nvPr/>
      </p:nvGrpSpPr>
      <p:grpSpPr>
        <a:xfrm>
          <a:off x="0" y="0"/>
          <a:ext cx="0" cy="0"/>
          <a:chOff x="0" y="0"/>
          <a:chExt cx="0" cy="0"/>
        </a:xfrm>
      </p:grpSpPr>
      <p:sp>
        <p:nvSpPr>
          <p:cNvPr id="878" name="Google Shape;878;g7dcf580d16_6_34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9" name="Google Shape;879;g7dcf580d16_6_348: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6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5" name="Google Shape;885;p6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g7dcf580d16_6_3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1" name="Google Shape;891;g7dcf580d16_6_35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p6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2" name="Google Shape;902;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3" name="Google Shape;903;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g7dcf580d16_6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9" name="Google Shape;909;g7dcf580d16_6_1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7dcf580d16_6_1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7" name="Google Shape;917;g7dcf580d16_6_1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7dcf580d16_6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5" name="Google Shape;925;g7dcf580d16_6_2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p6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3" name="Google Shape;933;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4" name="Google Shape;524;p4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p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0" name="Google Shape;940;p6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4"/>
        <p:cNvGrpSpPr/>
        <p:nvPr/>
      </p:nvGrpSpPr>
      <p:grpSpPr>
        <a:xfrm>
          <a:off x="0" y="0"/>
          <a:ext cx="0" cy="0"/>
          <a:chOff x="0" y="0"/>
          <a:chExt cx="0" cy="0"/>
        </a:xfrm>
      </p:grpSpPr>
      <p:sp>
        <p:nvSpPr>
          <p:cNvPr id="945" name="Google Shape;945;g7dcf580d16_6_3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6" name="Google Shape;946;g7dcf580d16_6_369: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8"/>
        <p:cNvGrpSpPr/>
        <p:nvPr/>
      </p:nvGrpSpPr>
      <p:grpSpPr>
        <a:xfrm>
          <a:off x="0" y="0"/>
          <a:ext cx="0" cy="0"/>
          <a:chOff x="0" y="0"/>
          <a:chExt cx="0" cy="0"/>
        </a:xfrm>
      </p:grpSpPr>
      <p:sp>
        <p:nvSpPr>
          <p:cNvPr id="959" name="Google Shape;959;g7dcf580d16_6_38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0" name="Google Shape;960;g7dcf580d16_6_38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p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3" name="Google Shape;1013;p6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p6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4" name="Google Shape;1024;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5" name="Google Shape;1025;p6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4"/>
        <p:cNvGrpSpPr/>
        <p:nvPr/>
      </p:nvGrpSpPr>
      <p:grpSpPr>
        <a:xfrm>
          <a:off x="0" y="0"/>
          <a:ext cx="0" cy="0"/>
          <a:chOff x="0" y="0"/>
          <a:chExt cx="0" cy="0"/>
        </a:xfrm>
      </p:grpSpPr>
      <p:sp>
        <p:nvSpPr>
          <p:cNvPr id="1045" name="Google Shape;1045;g7dcf580d16_6_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6" name="Google Shape;1046;g7dcf580d16_6_3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g7dcf580d16_6_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3" name="Google Shape;1053;g7dcf580d16_6_39: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7"/>
        <p:cNvGrpSpPr/>
        <p:nvPr/>
      </p:nvGrpSpPr>
      <p:grpSpPr>
        <a:xfrm>
          <a:off x="0" y="0"/>
          <a:ext cx="0" cy="0"/>
          <a:chOff x="0" y="0"/>
          <a:chExt cx="0" cy="0"/>
        </a:xfrm>
      </p:grpSpPr>
      <p:sp>
        <p:nvSpPr>
          <p:cNvPr id="1058" name="Google Shape;1058;g7dcf580d16_6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9" name="Google Shape;1059;g7dcf580d16_6_44: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3"/>
        <p:cNvGrpSpPr/>
        <p:nvPr/>
      </p:nvGrpSpPr>
      <p:grpSpPr>
        <a:xfrm>
          <a:off x="0" y="0"/>
          <a:ext cx="0" cy="0"/>
          <a:chOff x="0" y="0"/>
          <a:chExt cx="0" cy="0"/>
        </a:xfrm>
      </p:grpSpPr>
      <p:sp>
        <p:nvSpPr>
          <p:cNvPr id="1064" name="Google Shape;1064;p6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5" name="Google Shape;1065;p6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0"/>
        <p:cNvGrpSpPr/>
        <p:nvPr/>
      </p:nvGrpSpPr>
      <p:grpSpPr>
        <a:xfrm>
          <a:off x="0" y="0"/>
          <a:ext cx="0" cy="0"/>
          <a:chOff x="0" y="0"/>
          <a:chExt cx="0" cy="0"/>
        </a:xfrm>
      </p:grpSpPr>
      <p:sp>
        <p:nvSpPr>
          <p:cNvPr id="1071" name="Google Shape;1071;p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2" name="Google Shape;1072;p6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4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1" name="Google Shape;531;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2" name="Google Shape;532;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6"/>
        <p:cNvGrpSpPr/>
        <p:nvPr/>
      </p:nvGrpSpPr>
      <p:grpSpPr>
        <a:xfrm>
          <a:off x="0" y="0"/>
          <a:ext cx="0" cy="0"/>
          <a:chOff x="0" y="0"/>
          <a:chExt cx="0" cy="0"/>
        </a:xfrm>
      </p:grpSpPr>
      <p:sp>
        <p:nvSpPr>
          <p:cNvPr id="1077" name="Google Shape;1077;p7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8" name="Google Shape;1078;p7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2"/>
        <p:cNvGrpSpPr/>
        <p:nvPr/>
      </p:nvGrpSpPr>
      <p:grpSpPr>
        <a:xfrm>
          <a:off x="0" y="0"/>
          <a:ext cx="0" cy="0"/>
          <a:chOff x="0" y="0"/>
          <a:chExt cx="0" cy="0"/>
        </a:xfrm>
      </p:grpSpPr>
      <p:sp>
        <p:nvSpPr>
          <p:cNvPr id="1083" name="Google Shape;1083;g7dcf580d16_6_4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4" name="Google Shape;1084;g7dcf580d16_6_44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p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4" name="Google Shape;1114;p7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8"/>
        <p:cNvGrpSpPr/>
        <p:nvPr/>
      </p:nvGrpSpPr>
      <p:grpSpPr>
        <a:xfrm>
          <a:off x="0" y="0"/>
          <a:ext cx="0" cy="0"/>
          <a:chOff x="0" y="0"/>
          <a:chExt cx="0" cy="0"/>
        </a:xfrm>
      </p:grpSpPr>
      <p:sp>
        <p:nvSpPr>
          <p:cNvPr id="1119" name="Google Shape;1119;p7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0" name="Google Shape;1120;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1" name="Google Shape;1121;p7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6"/>
        <p:cNvGrpSpPr/>
        <p:nvPr/>
      </p:nvGrpSpPr>
      <p:grpSpPr>
        <a:xfrm>
          <a:off x="0" y="0"/>
          <a:ext cx="0" cy="0"/>
          <a:chOff x="0" y="0"/>
          <a:chExt cx="0" cy="0"/>
        </a:xfrm>
      </p:grpSpPr>
      <p:sp>
        <p:nvSpPr>
          <p:cNvPr id="1127" name="Google Shape;1127;g7dcf580d16_6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8" name="Google Shape;1128;g7dcf580d16_6_49: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g7dcf580d16_6_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5" name="Google Shape;1135;g7dcf580d16_6_5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0"/>
        <p:cNvGrpSpPr/>
        <p:nvPr/>
      </p:nvGrpSpPr>
      <p:grpSpPr>
        <a:xfrm>
          <a:off x="0" y="0"/>
          <a:ext cx="0" cy="0"/>
          <a:chOff x="0" y="0"/>
          <a:chExt cx="0" cy="0"/>
        </a:xfrm>
      </p:grpSpPr>
      <p:sp>
        <p:nvSpPr>
          <p:cNvPr id="1141" name="Google Shape;1141;p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2" name="Google Shape;1142;p7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8" name="Google Shape;1148;p7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9" name="Google Shape;1149;p7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7"/>
        <p:cNvGrpSpPr/>
        <p:nvPr/>
      </p:nvGrpSpPr>
      <p:grpSpPr>
        <a:xfrm>
          <a:off x="0" y="0"/>
          <a:ext cx="0" cy="0"/>
          <a:chOff x="0" y="0"/>
          <a:chExt cx="0" cy="0"/>
        </a:xfrm>
      </p:grpSpPr>
      <p:sp>
        <p:nvSpPr>
          <p:cNvPr id="1158" name="Google Shape;1158;p7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9" name="Google Shape;1159;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0" name="Google Shape;1160;p7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4"/>
        <p:cNvGrpSpPr/>
        <p:nvPr/>
      </p:nvGrpSpPr>
      <p:grpSpPr>
        <a:xfrm>
          <a:off x="0" y="0"/>
          <a:ext cx="0" cy="0"/>
          <a:chOff x="0" y="0"/>
          <a:chExt cx="0" cy="0"/>
        </a:xfrm>
      </p:grpSpPr>
      <p:sp>
        <p:nvSpPr>
          <p:cNvPr id="1165" name="Google Shape;1165;g7dcf580d16_6_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6" name="Google Shape;1166;g7dcf580d16_6_61: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4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8" name="Google Shape;538;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g7dcf580d16_6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2" name="Google Shape;1172;g7dcf580d16_6_6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6"/>
        <p:cNvGrpSpPr/>
        <p:nvPr/>
      </p:nvGrpSpPr>
      <p:grpSpPr>
        <a:xfrm>
          <a:off x="0" y="0"/>
          <a:ext cx="0" cy="0"/>
          <a:chOff x="0" y="0"/>
          <a:chExt cx="0" cy="0"/>
        </a:xfrm>
      </p:grpSpPr>
      <p:sp>
        <p:nvSpPr>
          <p:cNvPr id="1177" name="Google Shape;1177;g7dcf580d16_6_7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8" name="Google Shape;1178;g7dcf580d16_6_71: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2"/>
        <p:cNvGrpSpPr/>
        <p:nvPr/>
      </p:nvGrpSpPr>
      <p:grpSpPr>
        <a:xfrm>
          <a:off x="0" y="0"/>
          <a:ext cx="0" cy="0"/>
          <a:chOff x="0" y="0"/>
          <a:chExt cx="0" cy="0"/>
        </a:xfrm>
      </p:grpSpPr>
      <p:sp>
        <p:nvSpPr>
          <p:cNvPr id="1183" name="Google Shape;1183;g7dcf580d16_6_7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4" name="Google Shape;1184;g7dcf580d16_6_7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7dcf580d16_6_8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0" name="Google Shape;1190;g7dcf580d16_6_81: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4"/>
        <p:cNvGrpSpPr/>
        <p:nvPr/>
      </p:nvGrpSpPr>
      <p:grpSpPr>
        <a:xfrm>
          <a:off x="0" y="0"/>
          <a:ext cx="0" cy="0"/>
          <a:chOff x="0" y="0"/>
          <a:chExt cx="0" cy="0"/>
        </a:xfrm>
      </p:grpSpPr>
      <p:sp>
        <p:nvSpPr>
          <p:cNvPr id="1195" name="Google Shape;1195;g7dcf580d16_6_4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6" name="Google Shape;1196;g7dcf580d16_6_472: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6"/>
        <p:cNvGrpSpPr/>
        <p:nvPr/>
      </p:nvGrpSpPr>
      <p:grpSpPr>
        <a:xfrm>
          <a:off x="0" y="0"/>
          <a:ext cx="0" cy="0"/>
          <a:chOff x="0" y="0"/>
          <a:chExt cx="0" cy="0"/>
        </a:xfrm>
      </p:grpSpPr>
      <p:sp>
        <p:nvSpPr>
          <p:cNvPr id="1217" name="Google Shape;1217;p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8" name="Google Shape;1218;p7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p7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4" name="Google Shape;1224;p7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p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0" name="Google Shape;1230;p7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7"/>
        <p:cNvGrpSpPr/>
        <p:nvPr/>
      </p:nvGrpSpPr>
      <p:grpSpPr>
        <a:xfrm>
          <a:off x="0" y="0"/>
          <a:ext cx="0" cy="0"/>
          <a:chOff x="0" y="0"/>
          <a:chExt cx="0" cy="0"/>
        </a:xfrm>
      </p:grpSpPr>
      <p:sp>
        <p:nvSpPr>
          <p:cNvPr id="1238" name="Google Shape;1238;g7dcf580d16_6_49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9" name="Google Shape;1239;g7dcf580d16_6_49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7dcf580d16_6_50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6" name="Google Shape;1246;g7dcf580d16_6_50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4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6" name="Google Shape;546;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7" name="Google Shape;547;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g7dcf580d16_6_5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3" name="Google Shape;1253;g7dcf580d16_6_514: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8"/>
        <p:cNvGrpSpPr/>
        <p:nvPr/>
      </p:nvGrpSpPr>
      <p:grpSpPr>
        <a:xfrm>
          <a:off x="0" y="0"/>
          <a:ext cx="0" cy="0"/>
          <a:chOff x="0" y="0"/>
          <a:chExt cx="0" cy="0"/>
        </a:xfrm>
      </p:grpSpPr>
      <p:sp>
        <p:nvSpPr>
          <p:cNvPr id="1259" name="Google Shape;1259;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0" name="Google Shape;1260;p7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p8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6" name="Google Shape;1266;p8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3"/>
        <p:cNvGrpSpPr/>
        <p:nvPr/>
      </p:nvGrpSpPr>
      <p:grpSpPr>
        <a:xfrm>
          <a:off x="0" y="0"/>
          <a:ext cx="0" cy="0"/>
          <a:chOff x="0" y="0"/>
          <a:chExt cx="0" cy="0"/>
        </a:xfrm>
      </p:grpSpPr>
      <p:sp>
        <p:nvSpPr>
          <p:cNvPr id="1274" name="Google Shape;1274;g7dcf580d16_6_523: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5" name="Google Shape;1275;g7dcf580d16_6_5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6" name="Google Shape;1276;g7dcf580d16_6_5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73</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6"/>
        <p:cNvGrpSpPr/>
        <p:nvPr/>
      </p:nvGrpSpPr>
      <p:grpSpPr>
        <a:xfrm>
          <a:off x="0" y="0"/>
          <a:ext cx="0" cy="0"/>
          <a:chOff x="0" y="0"/>
          <a:chExt cx="0" cy="0"/>
        </a:xfrm>
      </p:grpSpPr>
      <p:sp>
        <p:nvSpPr>
          <p:cNvPr id="1297" name="Google Shape;1297;p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8" name="Google Shape;1298;p8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2"/>
        <p:cNvGrpSpPr/>
        <p:nvPr/>
      </p:nvGrpSpPr>
      <p:grpSpPr>
        <a:xfrm>
          <a:off x="0" y="0"/>
          <a:ext cx="0" cy="0"/>
          <a:chOff x="0" y="0"/>
          <a:chExt cx="0" cy="0"/>
        </a:xfrm>
      </p:grpSpPr>
      <p:sp>
        <p:nvSpPr>
          <p:cNvPr id="1303" name="Google Shape;1303;p8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4" name="Google Shape;1304;p8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p8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5" name="Google Shape;1315;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6" name="Google Shape;1316;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76</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5"/>
        <p:cNvGrpSpPr/>
        <p:nvPr/>
      </p:nvGrpSpPr>
      <p:grpSpPr>
        <a:xfrm>
          <a:off x="0" y="0"/>
          <a:ext cx="0" cy="0"/>
          <a:chOff x="0" y="0"/>
          <a:chExt cx="0" cy="0"/>
        </a:xfrm>
      </p:grpSpPr>
      <p:sp>
        <p:nvSpPr>
          <p:cNvPr id="1336" name="Google Shape;1336;p8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7" name="Google Shape;1337;p8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p8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3" name="Google Shape;1343;p8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g7dcf580d16_6_8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9" name="Google Shape;1349;g7dcf580d16_6_8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p4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3" name="Google Shape;553;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4" name="Google Shape;554;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4"/>
        <p:cNvGrpSpPr/>
        <p:nvPr/>
      </p:nvGrpSpPr>
      <p:grpSpPr>
        <a:xfrm>
          <a:off x="0" y="0"/>
          <a:ext cx="0" cy="0"/>
          <a:chOff x="0" y="0"/>
          <a:chExt cx="0" cy="0"/>
        </a:xfrm>
      </p:grpSpPr>
      <p:sp>
        <p:nvSpPr>
          <p:cNvPr id="1355" name="Google Shape;1355;g7dcf580d16_6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6" name="Google Shape;1356;g7dcf580d16_6_92: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1"/>
        <p:cNvGrpSpPr/>
        <p:nvPr/>
      </p:nvGrpSpPr>
      <p:grpSpPr>
        <a:xfrm>
          <a:off x="0" y="0"/>
          <a:ext cx="0" cy="0"/>
          <a:chOff x="0" y="0"/>
          <a:chExt cx="0" cy="0"/>
        </a:xfrm>
      </p:grpSpPr>
      <p:sp>
        <p:nvSpPr>
          <p:cNvPr id="1362" name="Google Shape;1362;p8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3" name="Google Shape;1363;p8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p:cNvGrpSpPr/>
        <p:nvPr/>
      </p:nvGrpSpPr>
      <p:grpSpPr>
        <a:xfrm>
          <a:off x="0" y="0"/>
          <a:ext cx="0" cy="0"/>
          <a:chOff x="0" y="0"/>
          <a:chExt cx="0" cy="0"/>
        </a:xfrm>
      </p:grpSpPr>
      <p:sp>
        <p:nvSpPr>
          <p:cNvPr id="1368" name="Google Shape;1368;p8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9" name="Google Shape;1369;p8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p8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5" name="Google Shape;1375;p8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9"/>
        <p:cNvGrpSpPr/>
        <p:nvPr/>
      </p:nvGrpSpPr>
      <p:grpSpPr>
        <a:xfrm>
          <a:off x="0" y="0"/>
          <a:ext cx="0" cy="0"/>
          <a:chOff x="0" y="0"/>
          <a:chExt cx="0" cy="0"/>
        </a:xfrm>
      </p:grpSpPr>
      <p:sp>
        <p:nvSpPr>
          <p:cNvPr id="1380" name="Google Shape;1380;g7dcf580d16_6_54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1" name="Google Shape;1381;g7dcf580d16_6_548: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5"/>
        <p:cNvGrpSpPr/>
        <p:nvPr/>
      </p:nvGrpSpPr>
      <p:grpSpPr>
        <a:xfrm>
          <a:off x="0" y="0"/>
          <a:ext cx="0" cy="0"/>
          <a:chOff x="0" y="0"/>
          <a:chExt cx="0" cy="0"/>
        </a:xfrm>
      </p:grpSpPr>
      <p:sp>
        <p:nvSpPr>
          <p:cNvPr id="1386" name="Google Shape;1386;g7dcf580d16_6_5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7" name="Google Shape;1387;g7dcf580d16_6_55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1"/>
        <p:cNvGrpSpPr/>
        <p:nvPr/>
      </p:nvGrpSpPr>
      <p:grpSpPr>
        <a:xfrm>
          <a:off x="0" y="0"/>
          <a:ext cx="0" cy="0"/>
          <a:chOff x="0" y="0"/>
          <a:chExt cx="0" cy="0"/>
        </a:xfrm>
      </p:grpSpPr>
      <p:sp>
        <p:nvSpPr>
          <p:cNvPr id="1392" name="Google Shape;1392;g7dcf580d16_6_564: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3" name="Google Shape;1393;g7dcf580d16_6_5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4" name="Google Shape;1394;g7dcf580d16_6_56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86</a:t>
            </a:fld>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p8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9" name="Google Shape;1409;p8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3"/>
        <p:cNvGrpSpPr/>
        <p:nvPr/>
      </p:nvGrpSpPr>
      <p:grpSpPr>
        <a:xfrm>
          <a:off x="0" y="0"/>
          <a:ext cx="0" cy="0"/>
          <a:chOff x="0" y="0"/>
          <a:chExt cx="0" cy="0"/>
        </a:xfrm>
      </p:grpSpPr>
      <p:sp>
        <p:nvSpPr>
          <p:cNvPr id="1414" name="Google Shape;1414;p9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5" name="Google Shape;1415;p9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p9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1" name="Google Shape;1421;p9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0" name="Google Shape;560;p4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p9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8" name="Google Shape;1428;p9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2"/>
        <p:cNvGrpSpPr/>
        <p:nvPr/>
      </p:nvGrpSpPr>
      <p:grpSpPr>
        <a:xfrm>
          <a:off x="0" y="0"/>
          <a:ext cx="0" cy="0"/>
          <a:chOff x="0" y="0"/>
          <a:chExt cx="0" cy="0"/>
        </a:xfrm>
      </p:grpSpPr>
      <p:sp>
        <p:nvSpPr>
          <p:cNvPr id="1433" name="Google Shape;1433;p9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4" name="Google Shape;1434;p9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9"/>
        <p:cNvGrpSpPr/>
        <p:nvPr/>
      </p:nvGrpSpPr>
      <p:grpSpPr>
        <a:xfrm>
          <a:off x="0" y="0"/>
          <a:ext cx="0" cy="0"/>
          <a:chOff x="0" y="0"/>
          <a:chExt cx="0" cy="0"/>
        </a:xfrm>
      </p:grpSpPr>
      <p:sp>
        <p:nvSpPr>
          <p:cNvPr id="1440" name="Google Shape;1440;g7dcf580d16_8_7: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1" name="Google Shape;1441;g7dcf580d16_8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2" name="Google Shape;1442;g7dcf580d16_8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92</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6"/>
        <p:cNvGrpSpPr/>
        <p:nvPr/>
      </p:nvGrpSpPr>
      <p:grpSpPr>
        <a:xfrm>
          <a:off x="0" y="0"/>
          <a:ext cx="0" cy="0"/>
          <a:chOff x="0" y="0"/>
          <a:chExt cx="0" cy="0"/>
        </a:xfrm>
      </p:grpSpPr>
      <p:sp>
        <p:nvSpPr>
          <p:cNvPr id="1447" name="Google Shape;1447;g7dcf580d16_7_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8" name="Google Shape;1448;g7dcf580d16_7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9" name="Google Shape;1449;g7dcf580d16_7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93</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7"/>
        <p:cNvGrpSpPr/>
        <p:nvPr/>
      </p:nvGrpSpPr>
      <p:grpSpPr>
        <a:xfrm>
          <a:off x="0" y="0"/>
          <a:ext cx="0" cy="0"/>
          <a:chOff x="0" y="0"/>
          <a:chExt cx="0" cy="0"/>
        </a:xfrm>
      </p:grpSpPr>
      <p:sp>
        <p:nvSpPr>
          <p:cNvPr id="1458" name="Google Shape;1458;g7dcf580d16_7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9" name="Google Shape;1459;g7dcf580d16_7_1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3"/>
        <p:cNvGrpSpPr/>
        <p:nvPr/>
      </p:nvGrpSpPr>
      <p:grpSpPr>
        <a:xfrm>
          <a:off x="0" y="0"/>
          <a:ext cx="0" cy="0"/>
          <a:chOff x="0" y="0"/>
          <a:chExt cx="0" cy="0"/>
        </a:xfrm>
      </p:grpSpPr>
      <p:sp>
        <p:nvSpPr>
          <p:cNvPr id="1504" name="Google Shape;1504;g7dcf580d16_7_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5" name="Google Shape;1505;g7dcf580d16_7_5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6"/>
        <p:cNvGrpSpPr/>
        <p:nvPr/>
      </p:nvGrpSpPr>
      <p:grpSpPr>
        <a:xfrm>
          <a:off x="0" y="0"/>
          <a:ext cx="0" cy="0"/>
          <a:chOff x="0" y="0"/>
          <a:chExt cx="0" cy="0"/>
        </a:xfrm>
      </p:grpSpPr>
      <p:sp>
        <p:nvSpPr>
          <p:cNvPr id="1547" name="Google Shape;1547;g7dcf580d16_7_9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8" name="Google Shape;1548;g7dcf580d16_7_97: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6"/>
        <p:cNvGrpSpPr/>
        <p:nvPr/>
      </p:nvGrpSpPr>
      <p:grpSpPr>
        <a:xfrm>
          <a:off x="0" y="0"/>
          <a:ext cx="0" cy="0"/>
          <a:chOff x="0" y="0"/>
          <a:chExt cx="0" cy="0"/>
        </a:xfrm>
      </p:grpSpPr>
      <p:sp>
        <p:nvSpPr>
          <p:cNvPr id="1567" name="Google Shape;1567;g7dcf580d16_7_1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8" name="Google Shape;1568;g7dcf580d16_7_116: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6"/>
        <p:cNvGrpSpPr/>
        <p:nvPr/>
      </p:nvGrpSpPr>
      <p:grpSpPr>
        <a:xfrm>
          <a:off x="0" y="0"/>
          <a:ext cx="0" cy="0"/>
          <a:chOff x="0" y="0"/>
          <a:chExt cx="0" cy="0"/>
        </a:xfrm>
      </p:grpSpPr>
      <p:sp>
        <p:nvSpPr>
          <p:cNvPr id="1587" name="Google Shape;1587;g7dcf580d16_7_1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8" name="Google Shape;1588;g7dcf580d16_7_135: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4"/>
        <p:cNvGrpSpPr/>
        <p:nvPr/>
      </p:nvGrpSpPr>
      <p:grpSpPr>
        <a:xfrm>
          <a:off x="0" y="0"/>
          <a:ext cx="0" cy="0"/>
          <a:chOff x="0" y="0"/>
          <a:chExt cx="0" cy="0"/>
        </a:xfrm>
      </p:grpSpPr>
      <p:sp>
        <p:nvSpPr>
          <p:cNvPr id="1615" name="Google Shape;1615;g7dcf580d16_7_16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6" name="Google Shape;1616;g7dcf580d16_7_162: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Main Title">
  <p:cSld name="Main Title">
    <p:spTree>
      <p:nvGrpSpPr>
        <p:cNvPr id="1" name="Shape 29"/>
        <p:cNvGrpSpPr/>
        <p:nvPr/>
      </p:nvGrpSpPr>
      <p:grpSpPr>
        <a:xfrm>
          <a:off x="0" y="0"/>
          <a:ext cx="0" cy="0"/>
          <a:chOff x="0" y="0"/>
          <a:chExt cx="0" cy="0"/>
        </a:xfrm>
      </p:grpSpPr>
      <p:sp>
        <p:nvSpPr>
          <p:cNvPr id="30" name="Google Shape;30;p2"/>
          <p:cNvSpPr>
            <a:spLocks noGrp="1"/>
          </p:cNvSpPr>
          <p:nvPr>
            <p:ph type="pic" idx="2"/>
          </p:nvPr>
        </p:nvSpPr>
        <p:spPr>
          <a:xfrm>
            <a:off x="101599" y="143554"/>
            <a:ext cx="8920122" cy="7282744"/>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1" name="Google Shape;31;p2"/>
          <p:cNvSpPr/>
          <p:nvPr/>
        </p:nvSpPr>
        <p:spPr>
          <a:xfrm>
            <a:off x="9021720" y="143554"/>
            <a:ext cx="1666918" cy="728974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Nunito"/>
              <a:ea typeface="Nunito"/>
              <a:cs typeface="Nunito"/>
              <a:sym typeface="Nunito"/>
            </a:endParaRPr>
          </a:p>
        </p:txBody>
      </p:sp>
      <p:sp>
        <p:nvSpPr>
          <p:cNvPr id="32" name="Google Shape;32;p2"/>
          <p:cNvSpPr/>
          <p:nvPr/>
        </p:nvSpPr>
        <p:spPr>
          <a:xfrm>
            <a:off x="9021720" y="136553"/>
            <a:ext cx="1666918" cy="728274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Nunito"/>
              <a:ea typeface="Nunito"/>
              <a:cs typeface="Nunito"/>
              <a:sym typeface="Nunito"/>
            </a:endParaRPr>
          </a:p>
        </p:txBody>
      </p:sp>
      <p:sp>
        <p:nvSpPr>
          <p:cNvPr id="33" name="Google Shape;33;p2"/>
          <p:cNvSpPr txBox="1">
            <a:spLocks noGrp="1"/>
          </p:cNvSpPr>
          <p:nvPr>
            <p:ph type="title"/>
          </p:nvPr>
        </p:nvSpPr>
        <p:spPr>
          <a:xfrm>
            <a:off x="4454766" y="690764"/>
            <a:ext cx="5906214" cy="6207839"/>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
          <p:cNvSpPr txBox="1">
            <a:spLocks noGrp="1"/>
          </p:cNvSpPr>
          <p:nvPr>
            <p:ph type="body" idx="1"/>
          </p:nvPr>
        </p:nvSpPr>
        <p:spPr>
          <a:xfrm>
            <a:off x="4947034" y="3380527"/>
            <a:ext cx="4086177" cy="78079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a:solidFill>
                  <a:schemeClr val="lt1"/>
                </a:solidFill>
              </a:defRPr>
            </a:lvl1pPr>
            <a:lvl2pPr marL="914400" lvl="1" indent="-228600" algn="l">
              <a:lnSpc>
                <a:spcPct val="100000"/>
              </a:lnSpc>
              <a:spcBef>
                <a:spcPts val="1052"/>
              </a:spcBef>
              <a:spcAft>
                <a:spcPts val="0"/>
              </a:spcAft>
              <a:buSzPts val="2104"/>
              <a:buNone/>
              <a:defRPr>
                <a:solidFill>
                  <a:schemeClr val="lt1"/>
                </a:solidFill>
              </a:defRPr>
            </a:lvl2pPr>
            <a:lvl3pPr marL="1371600" lvl="2" indent="-228600" algn="l">
              <a:lnSpc>
                <a:spcPct val="100000"/>
              </a:lnSpc>
              <a:spcBef>
                <a:spcPts val="1052"/>
              </a:spcBef>
              <a:spcAft>
                <a:spcPts val="0"/>
              </a:spcAft>
              <a:buSzPts val="1800"/>
              <a:buNone/>
              <a:defRPr>
                <a:solidFill>
                  <a:schemeClr val="lt1"/>
                </a:solidFill>
              </a:defRPr>
            </a:lvl3pPr>
            <a:lvl4pPr marL="1828800" lvl="3" indent="-228600" algn="l">
              <a:lnSpc>
                <a:spcPct val="100000"/>
              </a:lnSpc>
              <a:spcBef>
                <a:spcPts val="1052"/>
              </a:spcBef>
              <a:spcAft>
                <a:spcPts val="0"/>
              </a:spcAft>
              <a:buSzPts val="1800"/>
              <a:buNone/>
              <a:defRPr>
                <a:solidFill>
                  <a:schemeClr val="lt1"/>
                </a:solidFill>
              </a:defRPr>
            </a:lvl4pPr>
            <a:lvl5pPr marL="2286000" lvl="4" indent="-228600" algn="l">
              <a:lnSpc>
                <a:spcPct val="100000"/>
              </a:lnSpc>
              <a:spcBef>
                <a:spcPts val="1052"/>
              </a:spcBef>
              <a:spcAft>
                <a:spcPts val="0"/>
              </a:spcAft>
              <a:buSzPts val="1800"/>
              <a:buNone/>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ming">
  <p:cSld name="Timing">
    <p:spTree>
      <p:nvGrpSpPr>
        <p:cNvPr id="1" name="Shape 105"/>
        <p:cNvGrpSpPr/>
        <p:nvPr/>
      </p:nvGrpSpPr>
      <p:grpSpPr>
        <a:xfrm>
          <a:off x="0" y="0"/>
          <a:ext cx="0" cy="0"/>
          <a:chOff x="0" y="0"/>
          <a:chExt cx="0" cy="0"/>
        </a:xfrm>
      </p:grpSpPr>
      <p:pic>
        <p:nvPicPr>
          <p:cNvPr id="106" name="Google Shape;106;p11" descr="https://upload.wikimedia.org/wikipedia/commons/thumb/8/8a/Nguni_cattle.jpg/1280px-Nguni_cattle.jpg"/>
          <p:cNvPicPr preferRelativeResize="0"/>
          <p:nvPr/>
        </p:nvPicPr>
        <p:blipFill rotWithShape="1">
          <a:blip r:embed="rId2">
            <a:alphaModFix/>
          </a:blip>
          <a:srcRect l="6497" t="16720" r="5795" b="44579"/>
          <a:stretch/>
        </p:blipFill>
        <p:spPr>
          <a:xfrm>
            <a:off x="0" y="3305713"/>
            <a:ext cx="10688638" cy="3537125"/>
          </a:xfrm>
          <a:prstGeom prst="rect">
            <a:avLst/>
          </a:prstGeom>
          <a:noFill/>
          <a:ln>
            <a:noFill/>
          </a:ln>
        </p:spPr>
      </p:pic>
      <p:sp>
        <p:nvSpPr>
          <p:cNvPr id="107" name="Google Shape;107;p11"/>
          <p:cNvSpPr/>
          <p:nvPr/>
        </p:nvSpPr>
        <p:spPr>
          <a:xfrm>
            <a:off x="0" y="1305638"/>
            <a:ext cx="10688638" cy="5537200"/>
          </a:xfrm>
          <a:prstGeom prst="rect">
            <a:avLst/>
          </a:prstGeom>
          <a:gradFill>
            <a:gsLst>
              <a:gs pos="0">
                <a:srgbClr val="FFFFFF">
                  <a:alpha val="65882"/>
                </a:srgbClr>
              </a:gs>
              <a:gs pos="38000">
                <a:srgbClr val="FFFFFF">
                  <a:alpha val="91764"/>
                </a:srgbClr>
              </a:gs>
              <a:gs pos="100000">
                <a:schemeClr val="lt1"/>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08" name="Google Shape;108;p11"/>
          <p:cNvSpPr/>
          <p:nvPr/>
        </p:nvSpPr>
        <p:spPr>
          <a:xfrm>
            <a:off x="0" y="2213298"/>
            <a:ext cx="4814464"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09" name="Google Shape;109;p11"/>
          <p:cNvSpPr/>
          <p:nvPr/>
        </p:nvSpPr>
        <p:spPr>
          <a:xfrm>
            <a:off x="5777802" y="2213298"/>
            <a:ext cx="4910836"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110" name="Google Shape;110;p11" descr="Stopwatch"/>
          <p:cNvPicPr preferRelativeResize="0"/>
          <p:nvPr/>
        </p:nvPicPr>
        <p:blipFill rotWithShape="1">
          <a:blip r:embed="rId3">
            <a:alphaModFix/>
          </a:blip>
          <a:srcRect/>
          <a:stretch/>
        </p:blipFill>
        <p:spPr>
          <a:xfrm>
            <a:off x="4920527" y="2020028"/>
            <a:ext cx="756606" cy="756606"/>
          </a:xfrm>
          <a:prstGeom prst="rect">
            <a:avLst/>
          </a:prstGeom>
          <a:noFill/>
          <a:ln>
            <a:noFill/>
          </a:ln>
        </p:spPr>
      </p:pic>
      <p:sp>
        <p:nvSpPr>
          <p:cNvPr id="111" name="Google Shape;111;p11"/>
          <p:cNvSpPr txBox="1"/>
          <p:nvPr/>
        </p:nvSpPr>
        <p:spPr>
          <a:xfrm>
            <a:off x="2282580" y="3039758"/>
            <a:ext cx="60325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This module will take approximately</a:t>
            </a:r>
            <a:endParaRPr/>
          </a:p>
        </p:txBody>
      </p:sp>
      <p:sp>
        <p:nvSpPr>
          <p:cNvPr id="112" name="Google Shape;112;p11"/>
          <p:cNvSpPr txBox="1">
            <a:spLocks noGrp="1"/>
          </p:cNvSpPr>
          <p:nvPr>
            <p:ph type="body" idx="1"/>
          </p:nvPr>
        </p:nvSpPr>
        <p:spPr>
          <a:xfrm>
            <a:off x="3958980" y="3559712"/>
            <a:ext cx="2679700" cy="80084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3960"/>
              <a:buNone/>
              <a:defRPr sz="4400" b="1">
                <a:solidFill>
                  <a:schemeClr val="accen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13" name="Google Shape;113;p11"/>
          <p:cNvSpPr txBox="1"/>
          <p:nvPr/>
        </p:nvSpPr>
        <p:spPr>
          <a:xfrm>
            <a:off x="3241430" y="4477772"/>
            <a:ext cx="41148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to complete</a:t>
            </a:r>
            <a:endParaRPr sz="2400">
              <a:solidFill>
                <a:schemeClr val="dk1"/>
              </a:solidFill>
              <a:latin typeface="Nunito"/>
              <a:ea typeface="Nunito"/>
              <a:cs typeface="Nunito"/>
              <a:sym typeface="Nunit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acilitator slide">
  <p:cSld name="Facilitator slide">
    <p:spTree>
      <p:nvGrpSpPr>
        <p:cNvPr id="1" name="Shape 114"/>
        <p:cNvGrpSpPr/>
        <p:nvPr/>
      </p:nvGrpSpPr>
      <p:grpSpPr>
        <a:xfrm>
          <a:off x="0" y="0"/>
          <a:ext cx="0" cy="0"/>
          <a:chOff x="0" y="0"/>
          <a:chExt cx="0" cy="0"/>
        </a:xfrm>
      </p:grpSpPr>
      <p:sp>
        <p:nvSpPr>
          <p:cNvPr id="115" name="Google Shape;115;p12"/>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16" name="Google Shape;116;p12"/>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17" name="Google Shape;117;p12"/>
          <p:cNvSpPr>
            <a:spLocks noGrp="1"/>
          </p:cNvSpPr>
          <p:nvPr>
            <p:ph type="pic" idx="2"/>
          </p:nvPr>
        </p:nvSpPr>
        <p:spPr>
          <a:xfrm>
            <a:off x="1280409" y="2133600"/>
            <a:ext cx="2627624" cy="2649416"/>
          </a:xfrm>
          <a:prstGeom prst="roundRect">
            <a:avLst>
              <a:gd name="adj" fmla="val 14125"/>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18" name="Google Shape;118;p12"/>
          <p:cNvSpPr txBox="1"/>
          <p:nvPr/>
        </p:nvSpPr>
        <p:spPr>
          <a:xfrm>
            <a:off x="4319992" y="1871605"/>
            <a:ext cx="5088237" cy="55399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000" b="1">
                <a:solidFill>
                  <a:srgbClr val="682622"/>
                </a:solidFill>
                <a:latin typeface="Kadwa"/>
                <a:ea typeface="Kadwa"/>
                <a:cs typeface="Kadwa"/>
                <a:sym typeface="Kadwa"/>
              </a:rPr>
              <a:t>MEET THE FACILITATOR</a:t>
            </a:r>
            <a:endParaRPr/>
          </a:p>
        </p:txBody>
      </p:sp>
      <p:sp>
        <p:nvSpPr>
          <p:cNvPr id="119" name="Google Shape;119;p12"/>
          <p:cNvSpPr txBox="1">
            <a:spLocks noGrp="1"/>
          </p:cNvSpPr>
          <p:nvPr>
            <p:ph type="body" idx="1"/>
          </p:nvPr>
        </p:nvSpPr>
        <p:spPr>
          <a:xfrm>
            <a:off x="4397929" y="2638856"/>
            <a:ext cx="5685572"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120" name="Google Shape;120;p12"/>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cxnSp>
        <p:nvCxnSpPr>
          <p:cNvPr id="121" name="Google Shape;121;p12"/>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sp>
        <p:nvSpPr>
          <p:cNvPr id="122" name="Google Shape;122;p12"/>
          <p:cNvSpPr txBox="1">
            <a:spLocks noGrp="1"/>
          </p:cNvSpPr>
          <p:nvPr>
            <p:ph type="body" idx="3"/>
          </p:nvPr>
        </p:nvSpPr>
        <p:spPr>
          <a:xfrm>
            <a:off x="4397375" y="3218324"/>
            <a:ext cx="5700713" cy="3287251"/>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Divider - Short Title">
  <p:cSld name="Section Divider - Short Title">
    <p:spTree>
      <p:nvGrpSpPr>
        <p:cNvPr id="1" name="Shape 123"/>
        <p:cNvGrpSpPr/>
        <p:nvPr/>
      </p:nvGrpSpPr>
      <p:grpSpPr>
        <a:xfrm>
          <a:off x="0" y="0"/>
          <a:ext cx="0" cy="0"/>
          <a:chOff x="0" y="0"/>
          <a:chExt cx="0" cy="0"/>
        </a:xfrm>
      </p:grpSpPr>
      <p:sp>
        <p:nvSpPr>
          <p:cNvPr id="124" name="Google Shape;124;p13"/>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25" name="Google Shape;125;p13"/>
          <p:cNvSpPr txBox="1">
            <a:spLocks noGrp="1"/>
          </p:cNvSpPr>
          <p:nvPr>
            <p:ph type="title"/>
          </p:nvPr>
        </p:nvSpPr>
        <p:spPr>
          <a:xfrm>
            <a:off x="496260" y="3297081"/>
            <a:ext cx="3766473" cy="3665547"/>
          </a:xfrm>
          <a:prstGeom prst="rect">
            <a:avLst/>
          </a:prstGeom>
          <a:solidFill>
            <a:schemeClr val="accent1"/>
          </a:solidFill>
          <a:ln>
            <a:noFill/>
          </a:ln>
        </p:spPr>
        <p:txBody>
          <a:bodyPr spcFirstLastPara="1" wrap="square" lIns="396000" tIns="45700" rIns="324000" bIns="576000" anchor="b" anchorCtr="0">
            <a:noAutofit/>
          </a:bodyPr>
          <a:lstStyle>
            <a:lvl1pPr lvl="0" algn="r">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13"/>
          <p:cNvSpPr txBox="1">
            <a:spLocks noGrp="1"/>
          </p:cNvSpPr>
          <p:nvPr>
            <p:ph type="body" idx="1"/>
          </p:nvPr>
        </p:nvSpPr>
        <p:spPr>
          <a:xfrm>
            <a:off x="3461532" y="3539253"/>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ull Image + left text">
  <p:cSld name="Full Image + left text">
    <p:spTree>
      <p:nvGrpSpPr>
        <p:cNvPr id="1" name="Shape 127"/>
        <p:cNvGrpSpPr/>
        <p:nvPr/>
      </p:nvGrpSpPr>
      <p:grpSpPr>
        <a:xfrm>
          <a:off x="0" y="0"/>
          <a:ext cx="0" cy="0"/>
          <a:chOff x="0" y="0"/>
          <a:chExt cx="0" cy="0"/>
        </a:xfrm>
      </p:grpSpPr>
      <p:sp>
        <p:nvSpPr>
          <p:cNvPr id="128" name="Google Shape;128;p14"/>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29" name="Google Shape;129;p14"/>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0" name="Google Shape;130;p14"/>
          <p:cNvSpPr txBox="1">
            <a:spLocks noGrp="1"/>
          </p:cNvSpPr>
          <p:nvPr>
            <p:ph type="body" idx="1"/>
          </p:nvPr>
        </p:nvSpPr>
        <p:spPr>
          <a:xfrm>
            <a:off x="1032330" y="222885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ull Image + left text + subtitlte">
  <p:cSld name="Full Image + left text + subtitlte">
    <p:spTree>
      <p:nvGrpSpPr>
        <p:cNvPr id="1" name="Shape 131"/>
        <p:cNvGrpSpPr/>
        <p:nvPr/>
      </p:nvGrpSpPr>
      <p:grpSpPr>
        <a:xfrm>
          <a:off x="0" y="0"/>
          <a:ext cx="0" cy="0"/>
          <a:chOff x="0" y="0"/>
          <a:chExt cx="0" cy="0"/>
        </a:xfrm>
      </p:grpSpPr>
      <p:sp>
        <p:nvSpPr>
          <p:cNvPr id="132" name="Google Shape;132;p15"/>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33" name="Google Shape;133;p15"/>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15"/>
          <p:cNvSpPr txBox="1">
            <a:spLocks noGrp="1"/>
          </p:cNvSpPr>
          <p:nvPr>
            <p:ph type="body" idx="1"/>
          </p:nvPr>
        </p:nvSpPr>
        <p:spPr>
          <a:xfrm>
            <a:off x="937431" y="2317773"/>
            <a:ext cx="5017669"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35" name="Google Shape;135;p15"/>
          <p:cNvSpPr txBox="1">
            <a:spLocks noGrp="1"/>
          </p:cNvSpPr>
          <p:nvPr>
            <p:ph type="body" idx="3"/>
          </p:nvPr>
        </p:nvSpPr>
        <p:spPr>
          <a:xfrm>
            <a:off x="937431" y="3040454"/>
            <a:ext cx="5017669" cy="2906343"/>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Full Image + right text">
  <p:cSld name="1_Full Image + right text">
    <p:spTree>
      <p:nvGrpSpPr>
        <p:cNvPr id="1" name="Shape 136"/>
        <p:cNvGrpSpPr/>
        <p:nvPr/>
      </p:nvGrpSpPr>
      <p:grpSpPr>
        <a:xfrm>
          <a:off x="0" y="0"/>
          <a:ext cx="0" cy="0"/>
          <a:chOff x="0" y="0"/>
          <a:chExt cx="0" cy="0"/>
        </a:xfrm>
      </p:grpSpPr>
      <p:sp>
        <p:nvSpPr>
          <p:cNvPr id="137" name="Google Shape;137;p16"/>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38" name="Google Shape;138;p16"/>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9" name="Google Shape;139;p16"/>
          <p:cNvSpPr txBox="1">
            <a:spLocks noGrp="1"/>
          </p:cNvSpPr>
          <p:nvPr>
            <p:ph type="body" idx="1"/>
          </p:nvPr>
        </p:nvSpPr>
        <p:spPr>
          <a:xfrm>
            <a:off x="4669950" y="220058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ull Image + right text + subtitle">
  <p:cSld name="Full Image + right text + subtitle">
    <p:spTree>
      <p:nvGrpSpPr>
        <p:cNvPr id="1" name="Shape 140"/>
        <p:cNvGrpSpPr/>
        <p:nvPr/>
      </p:nvGrpSpPr>
      <p:grpSpPr>
        <a:xfrm>
          <a:off x="0" y="0"/>
          <a:ext cx="0" cy="0"/>
          <a:chOff x="0" y="0"/>
          <a:chExt cx="0" cy="0"/>
        </a:xfrm>
      </p:grpSpPr>
      <p:sp>
        <p:nvSpPr>
          <p:cNvPr id="141" name="Google Shape;141;p17"/>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42" name="Google Shape;142;p17"/>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3" name="Google Shape;143;p17"/>
          <p:cNvSpPr txBox="1">
            <a:spLocks noGrp="1"/>
          </p:cNvSpPr>
          <p:nvPr>
            <p:ph type="body" idx="1"/>
          </p:nvPr>
        </p:nvSpPr>
        <p:spPr>
          <a:xfrm>
            <a:off x="4669322" y="2247673"/>
            <a:ext cx="4950453"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4" name="Google Shape;144;p17"/>
          <p:cNvSpPr txBox="1">
            <a:spLocks noGrp="1"/>
          </p:cNvSpPr>
          <p:nvPr>
            <p:ph type="body" idx="3"/>
          </p:nvPr>
        </p:nvSpPr>
        <p:spPr>
          <a:xfrm>
            <a:off x="4669322" y="2913099"/>
            <a:ext cx="5017669" cy="3167981"/>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amp; Image - Left v2">
  <p:cSld name="Text &amp; Image - Left v2">
    <p:spTree>
      <p:nvGrpSpPr>
        <p:cNvPr id="1" name="Shape 145"/>
        <p:cNvGrpSpPr/>
        <p:nvPr/>
      </p:nvGrpSpPr>
      <p:grpSpPr>
        <a:xfrm>
          <a:off x="0" y="0"/>
          <a:ext cx="0" cy="0"/>
          <a:chOff x="0" y="0"/>
          <a:chExt cx="0" cy="0"/>
        </a:xfrm>
      </p:grpSpPr>
      <p:sp>
        <p:nvSpPr>
          <p:cNvPr id="146" name="Google Shape;146;p18"/>
          <p:cNvSpPr txBox="1">
            <a:spLocks noGrp="1"/>
          </p:cNvSpPr>
          <p:nvPr>
            <p:ph type="body" idx="1"/>
          </p:nvPr>
        </p:nvSpPr>
        <p:spPr>
          <a:xfrm>
            <a:off x="5510213" y="539496"/>
            <a:ext cx="4874302" cy="62804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7" name="Google Shape;147;p18"/>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48" name="Google Shape;148;p18"/>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49" name="Google Shape;149;p18"/>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0" name="Google Shape;150;p18"/>
          <p:cNvSpPr>
            <a:spLocks noGrp="1"/>
          </p:cNvSpPr>
          <p:nvPr>
            <p:ph type="pic" idx="2"/>
          </p:nvPr>
        </p:nvSpPr>
        <p:spPr>
          <a:xfrm>
            <a:off x="0" y="1960739"/>
            <a:ext cx="5242722" cy="485983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amp; Image - Left v2 + subtitle">
  <p:cSld name="Text &amp; Image - Left v2 + subtitle">
    <p:spTree>
      <p:nvGrpSpPr>
        <p:cNvPr id="1" name="Shape 151"/>
        <p:cNvGrpSpPr/>
        <p:nvPr/>
      </p:nvGrpSpPr>
      <p:grpSpPr>
        <a:xfrm>
          <a:off x="0" y="0"/>
          <a:ext cx="0" cy="0"/>
          <a:chOff x="0" y="0"/>
          <a:chExt cx="0" cy="0"/>
        </a:xfrm>
      </p:grpSpPr>
      <p:sp>
        <p:nvSpPr>
          <p:cNvPr id="152" name="Google Shape;152;p19"/>
          <p:cNvSpPr txBox="1">
            <a:spLocks noGrp="1"/>
          </p:cNvSpPr>
          <p:nvPr>
            <p:ph type="body" idx="1"/>
          </p:nvPr>
        </p:nvSpPr>
        <p:spPr>
          <a:xfrm>
            <a:off x="5510213" y="1208088"/>
            <a:ext cx="4899025" cy="5626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53" name="Google Shape;153;p19"/>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54" name="Google Shape;154;p19"/>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55" name="Google Shape;155;p19"/>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19"/>
          <p:cNvSpPr>
            <a:spLocks noGrp="1"/>
          </p:cNvSpPr>
          <p:nvPr>
            <p:ph type="pic" idx="2"/>
          </p:nvPr>
        </p:nvSpPr>
        <p:spPr>
          <a:xfrm>
            <a:off x="0" y="1960740"/>
            <a:ext cx="5242722" cy="487383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57" name="Google Shape;157;p19"/>
          <p:cNvSpPr txBox="1">
            <a:spLocks noGrp="1"/>
          </p:cNvSpPr>
          <p:nvPr>
            <p:ph type="body" idx="3"/>
          </p:nvPr>
        </p:nvSpPr>
        <p:spPr>
          <a:xfrm>
            <a:off x="5509940" y="538401"/>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58"/>
        <p:cNvGrpSpPr/>
        <p:nvPr/>
      </p:nvGrpSpPr>
      <p:grpSpPr>
        <a:xfrm>
          <a:off x="0" y="0"/>
          <a:ext cx="0" cy="0"/>
          <a:chOff x="0" y="0"/>
          <a:chExt cx="0" cy="0"/>
        </a:xfrm>
      </p:grpSpPr>
      <p:sp>
        <p:nvSpPr>
          <p:cNvPr id="159" name="Google Shape;159;p20"/>
          <p:cNvSpPr txBox="1">
            <a:spLocks noGrp="1"/>
          </p:cNvSpPr>
          <p:nvPr>
            <p:ph type="body" idx="1"/>
          </p:nvPr>
        </p:nvSpPr>
        <p:spPr>
          <a:xfrm>
            <a:off x="254000" y="539495"/>
            <a:ext cx="4899025" cy="6239129"/>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60" name="Google Shape;160;p20"/>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61" name="Google Shape;161;p20"/>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62" name="Google Shape;162;p20"/>
          <p:cNvSpPr txBox="1">
            <a:spLocks noGrp="1"/>
          </p:cNvSpPr>
          <p:nvPr>
            <p:ph type="title"/>
          </p:nvPr>
        </p:nvSpPr>
        <p:spPr>
          <a:xfrm>
            <a:off x="5445916" y="0"/>
            <a:ext cx="5242523" cy="1956255"/>
          </a:xfrm>
          <a:prstGeom prst="rect">
            <a:avLst/>
          </a:prstGeom>
          <a:no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20"/>
          <p:cNvSpPr>
            <a:spLocks noGrp="1"/>
          </p:cNvSpPr>
          <p:nvPr>
            <p:ph type="pic" idx="2"/>
          </p:nvPr>
        </p:nvSpPr>
        <p:spPr>
          <a:xfrm>
            <a:off x="5445917" y="1956260"/>
            <a:ext cx="5242722" cy="482229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 Footer">
  <p:cSld name="Blank - Footer">
    <p:spTree>
      <p:nvGrpSpPr>
        <p:cNvPr id="1" name="Shape 35"/>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amp; Image - Right + subtitle">
  <p:cSld name="Text &amp; Image - Right + subtitle">
    <p:spTree>
      <p:nvGrpSpPr>
        <p:cNvPr id="1" name="Shape 164"/>
        <p:cNvGrpSpPr/>
        <p:nvPr/>
      </p:nvGrpSpPr>
      <p:grpSpPr>
        <a:xfrm>
          <a:off x="0" y="0"/>
          <a:ext cx="0" cy="0"/>
          <a:chOff x="0" y="0"/>
          <a:chExt cx="0" cy="0"/>
        </a:xfrm>
      </p:grpSpPr>
      <p:sp>
        <p:nvSpPr>
          <p:cNvPr id="165" name="Google Shape;165;p21"/>
          <p:cNvSpPr txBox="1">
            <a:spLocks noGrp="1"/>
          </p:cNvSpPr>
          <p:nvPr>
            <p:ph type="body" idx="1"/>
          </p:nvPr>
        </p:nvSpPr>
        <p:spPr>
          <a:xfrm>
            <a:off x="254000" y="2420938"/>
            <a:ext cx="4899025" cy="44196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66" name="Google Shape;166;p21"/>
          <p:cNvGrpSpPr/>
          <p:nvPr/>
        </p:nvGrpSpPr>
        <p:grpSpPr>
          <a:xfrm>
            <a:off x="5377721" y="-973"/>
            <a:ext cx="1609845" cy="6841117"/>
            <a:chOff x="6134100" y="-882"/>
            <a:chExt cx="1836269" cy="6858000"/>
          </a:xfrm>
        </p:grpSpPr>
        <p:sp>
          <p:nvSpPr>
            <p:cNvPr id="167" name="Google Shape;167;p21"/>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68" name="Google Shape;168;p21"/>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169" name="Google Shape;169;p21"/>
          <p:cNvGrpSpPr/>
          <p:nvPr/>
        </p:nvGrpSpPr>
        <p:grpSpPr>
          <a:xfrm>
            <a:off x="5377721" y="-973"/>
            <a:ext cx="1609845" cy="6841117"/>
            <a:chOff x="6134100" y="-882"/>
            <a:chExt cx="1836269" cy="6858000"/>
          </a:xfrm>
        </p:grpSpPr>
        <p:sp>
          <p:nvSpPr>
            <p:cNvPr id="170" name="Google Shape;170;p21"/>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71" name="Google Shape;171;p21"/>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172" name="Google Shape;172;p21"/>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3" name="Google Shape;173;p21"/>
          <p:cNvSpPr>
            <a:spLocks noGrp="1"/>
          </p:cNvSpPr>
          <p:nvPr>
            <p:ph type="pic" idx="2"/>
          </p:nvPr>
        </p:nvSpPr>
        <p:spPr>
          <a:xfrm>
            <a:off x="5573363" y="1"/>
            <a:ext cx="5115277" cy="684858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74" name="Google Shape;174;p21"/>
          <p:cNvSpPr txBox="1">
            <a:spLocks noGrp="1"/>
          </p:cNvSpPr>
          <p:nvPr>
            <p:ph type="body" idx="3"/>
          </p:nvPr>
        </p:nvSpPr>
        <p:spPr>
          <a:xfrm>
            <a:off x="254692"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75" name="Google Shape;175;p21"/>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amp; Image - Left">
  <p:cSld name="Text &amp; Image - Left">
    <p:spTree>
      <p:nvGrpSpPr>
        <p:cNvPr id="1" name="Shape 176"/>
        <p:cNvGrpSpPr/>
        <p:nvPr/>
      </p:nvGrpSpPr>
      <p:grpSpPr>
        <a:xfrm>
          <a:off x="0" y="0"/>
          <a:ext cx="0" cy="0"/>
          <a:chOff x="0" y="0"/>
          <a:chExt cx="0" cy="0"/>
        </a:xfrm>
      </p:grpSpPr>
      <p:sp>
        <p:nvSpPr>
          <p:cNvPr id="177" name="Google Shape;177;p22"/>
          <p:cNvSpPr txBox="1">
            <a:spLocks noGrp="1"/>
          </p:cNvSpPr>
          <p:nvPr>
            <p:ph type="body" idx="1"/>
          </p:nvPr>
        </p:nvSpPr>
        <p:spPr>
          <a:xfrm>
            <a:off x="5530916" y="2027238"/>
            <a:ext cx="4898959" cy="48069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78" name="Google Shape;178;p22"/>
          <p:cNvGrpSpPr/>
          <p:nvPr/>
        </p:nvGrpSpPr>
        <p:grpSpPr>
          <a:xfrm flipH="1">
            <a:off x="3731890" y="-973"/>
            <a:ext cx="1609845" cy="6834576"/>
            <a:chOff x="6134100" y="-882"/>
            <a:chExt cx="1836269" cy="6858000"/>
          </a:xfrm>
        </p:grpSpPr>
        <p:sp>
          <p:nvSpPr>
            <p:cNvPr id="179" name="Google Shape;179;p2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80" name="Google Shape;180;p2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181" name="Google Shape;181;p22"/>
          <p:cNvGrpSpPr/>
          <p:nvPr/>
        </p:nvGrpSpPr>
        <p:grpSpPr>
          <a:xfrm flipH="1">
            <a:off x="3731890" y="-973"/>
            <a:ext cx="1609845" cy="6834576"/>
            <a:chOff x="6134100" y="-882"/>
            <a:chExt cx="1836269" cy="6858000"/>
          </a:xfrm>
        </p:grpSpPr>
        <p:sp>
          <p:nvSpPr>
            <p:cNvPr id="182" name="Google Shape;182;p2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83" name="Google Shape;183;p2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184" name="Google Shape;184;p22"/>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5" name="Google Shape;185;p22"/>
          <p:cNvSpPr>
            <a:spLocks noGrp="1"/>
          </p:cNvSpPr>
          <p:nvPr>
            <p:ph type="pic" idx="2"/>
          </p:nvPr>
        </p:nvSpPr>
        <p:spPr>
          <a:xfrm>
            <a:off x="2" y="0"/>
            <a:ext cx="5115277" cy="683457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86" name="Google Shape;186;p22"/>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xt &amp; Image - Left + subtitle">
  <p:cSld name="Text &amp; Image - Left + subtitle">
    <p:spTree>
      <p:nvGrpSpPr>
        <p:cNvPr id="1" name="Shape 187"/>
        <p:cNvGrpSpPr/>
        <p:nvPr/>
      </p:nvGrpSpPr>
      <p:grpSpPr>
        <a:xfrm>
          <a:off x="0" y="0"/>
          <a:ext cx="0" cy="0"/>
          <a:chOff x="0" y="0"/>
          <a:chExt cx="0" cy="0"/>
        </a:xfrm>
      </p:grpSpPr>
      <p:sp>
        <p:nvSpPr>
          <p:cNvPr id="188" name="Google Shape;188;p23"/>
          <p:cNvSpPr txBox="1">
            <a:spLocks noGrp="1"/>
          </p:cNvSpPr>
          <p:nvPr>
            <p:ph type="body" idx="1"/>
          </p:nvPr>
        </p:nvSpPr>
        <p:spPr>
          <a:xfrm>
            <a:off x="5530916" y="2420938"/>
            <a:ext cx="4898960" cy="44132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89" name="Google Shape;189;p23"/>
          <p:cNvGrpSpPr/>
          <p:nvPr/>
        </p:nvGrpSpPr>
        <p:grpSpPr>
          <a:xfrm flipH="1">
            <a:off x="3731890" y="-973"/>
            <a:ext cx="1609845" cy="6835548"/>
            <a:chOff x="6134100" y="-882"/>
            <a:chExt cx="1836269" cy="6858000"/>
          </a:xfrm>
        </p:grpSpPr>
        <p:sp>
          <p:nvSpPr>
            <p:cNvPr id="190" name="Google Shape;190;p23"/>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91" name="Google Shape;191;p23"/>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192" name="Google Shape;192;p23"/>
          <p:cNvGrpSpPr/>
          <p:nvPr/>
        </p:nvGrpSpPr>
        <p:grpSpPr>
          <a:xfrm flipH="1">
            <a:off x="3731890" y="-973"/>
            <a:ext cx="1609845" cy="6835548"/>
            <a:chOff x="6134100" y="-882"/>
            <a:chExt cx="1836269" cy="6858000"/>
          </a:xfrm>
        </p:grpSpPr>
        <p:sp>
          <p:nvSpPr>
            <p:cNvPr id="193" name="Google Shape;193;p23"/>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94" name="Google Shape;194;p23"/>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195" name="Google Shape;195;p23"/>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6" name="Google Shape;196;p23"/>
          <p:cNvSpPr>
            <a:spLocks noGrp="1"/>
          </p:cNvSpPr>
          <p:nvPr>
            <p:ph type="pic" idx="2"/>
          </p:nvPr>
        </p:nvSpPr>
        <p:spPr>
          <a:xfrm>
            <a:off x="2" y="0"/>
            <a:ext cx="5115277" cy="683554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97" name="Google Shape;197;p23"/>
          <p:cNvSpPr txBox="1">
            <a:spLocks noGrp="1"/>
          </p:cNvSpPr>
          <p:nvPr>
            <p:ph type="body" idx="3"/>
          </p:nvPr>
        </p:nvSpPr>
        <p:spPr>
          <a:xfrm>
            <a:off x="5531531"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98" name="Google Shape;198;p23"/>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ly text - Title + 2 Columns &amp; Headers">
  <p:cSld name="Only text - Title + 2 Columns &amp; Headers">
    <p:spTree>
      <p:nvGrpSpPr>
        <p:cNvPr id="1" name="Shape 199"/>
        <p:cNvGrpSpPr/>
        <p:nvPr/>
      </p:nvGrpSpPr>
      <p:grpSpPr>
        <a:xfrm>
          <a:off x="0" y="0"/>
          <a:ext cx="0" cy="0"/>
          <a:chOff x="0" y="0"/>
          <a:chExt cx="0" cy="0"/>
        </a:xfrm>
      </p:grpSpPr>
      <p:sp>
        <p:nvSpPr>
          <p:cNvPr id="200" name="Google Shape;200;p24"/>
          <p:cNvSpPr txBox="1">
            <a:spLocks noGrp="1"/>
          </p:cNvSpPr>
          <p:nvPr>
            <p:ph type="body" idx="1"/>
          </p:nvPr>
        </p:nvSpPr>
        <p:spPr>
          <a:xfrm>
            <a:off x="5418878" y="2520950"/>
            <a:ext cx="4849072" cy="4229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1" name="Google Shape;201;p24"/>
          <p:cNvSpPr txBox="1">
            <a:spLocks noGrp="1"/>
          </p:cNvSpPr>
          <p:nvPr>
            <p:ph type="body" idx="2"/>
          </p:nvPr>
        </p:nvSpPr>
        <p:spPr>
          <a:xfrm>
            <a:off x="279400" y="2538413"/>
            <a:ext cx="4908550" cy="421163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202" name="Google Shape;202;p24"/>
          <p:cNvGrpSpPr/>
          <p:nvPr/>
        </p:nvGrpSpPr>
        <p:grpSpPr>
          <a:xfrm>
            <a:off x="5339549" y="1280172"/>
            <a:ext cx="4967154" cy="696201"/>
            <a:chOff x="975057" y="2135986"/>
            <a:chExt cx="3146322" cy="3146322"/>
          </a:xfrm>
        </p:grpSpPr>
        <p:sp>
          <p:nvSpPr>
            <p:cNvPr id="203" name="Google Shape;203;p24"/>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204" name="Google Shape;204;p24"/>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grpSp>
        <p:nvGrpSpPr>
          <p:cNvPr id="205" name="Google Shape;205;p24"/>
          <p:cNvGrpSpPr/>
          <p:nvPr/>
        </p:nvGrpSpPr>
        <p:grpSpPr>
          <a:xfrm>
            <a:off x="254691" y="1296406"/>
            <a:ext cx="4967154" cy="696201"/>
            <a:chOff x="975057" y="2135986"/>
            <a:chExt cx="3146322" cy="3146322"/>
          </a:xfrm>
        </p:grpSpPr>
        <p:sp>
          <p:nvSpPr>
            <p:cNvPr id="206" name="Google Shape;206;p24"/>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207" name="Google Shape;207;p24"/>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sp>
        <p:nvSpPr>
          <p:cNvPr id="208" name="Google Shape;208;p2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09" name="Google Shape;209;p24"/>
          <p:cNvGrpSpPr/>
          <p:nvPr/>
        </p:nvGrpSpPr>
        <p:grpSpPr>
          <a:xfrm>
            <a:off x="254691" y="1296406"/>
            <a:ext cx="4967154" cy="696201"/>
            <a:chOff x="975057" y="2135986"/>
            <a:chExt cx="3146322" cy="3146322"/>
          </a:xfrm>
        </p:grpSpPr>
        <p:sp>
          <p:nvSpPr>
            <p:cNvPr id="210" name="Google Shape;210;p24"/>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211" name="Google Shape;211;p24"/>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grpSp>
        <p:nvGrpSpPr>
          <p:cNvPr id="212" name="Google Shape;212;p24"/>
          <p:cNvGrpSpPr/>
          <p:nvPr/>
        </p:nvGrpSpPr>
        <p:grpSpPr>
          <a:xfrm>
            <a:off x="5339549" y="1280172"/>
            <a:ext cx="4967154" cy="696201"/>
            <a:chOff x="975057" y="2135986"/>
            <a:chExt cx="3146322" cy="3146322"/>
          </a:xfrm>
        </p:grpSpPr>
        <p:sp>
          <p:nvSpPr>
            <p:cNvPr id="213" name="Google Shape;213;p24"/>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214" name="Google Shape;214;p24"/>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sp>
        <p:nvSpPr>
          <p:cNvPr id="215" name="Google Shape;215;p24"/>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6" name="Google Shape;216;p24"/>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7" name="Google Shape;217;p24"/>
          <p:cNvSpPr txBox="1">
            <a:spLocks noGrp="1"/>
          </p:cNvSpPr>
          <p:nvPr>
            <p:ph type="body" idx="5"/>
          </p:nvPr>
        </p:nvSpPr>
        <p:spPr>
          <a:xfrm>
            <a:off x="289485" y="1958510"/>
            <a:ext cx="4898958"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8" name="Google Shape;218;p24"/>
          <p:cNvSpPr txBox="1">
            <a:spLocks noGrp="1"/>
          </p:cNvSpPr>
          <p:nvPr>
            <p:ph type="body" idx="6"/>
          </p:nvPr>
        </p:nvSpPr>
        <p:spPr>
          <a:xfrm>
            <a:off x="5418659" y="1941482"/>
            <a:ext cx="4849072"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9" name="Google Shape;219;p24"/>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209"/>
                                        </p:tgtEl>
                                        <p:attrNameLst>
                                          <p:attrName>style.visibility</p:attrName>
                                        </p:attrNameLst>
                                      </p:cBhvr>
                                      <p:to>
                                        <p:strVal val="visible"/>
                                      </p:to>
                                    </p:set>
                                    <p:animEffect transition="in" filter="fade">
                                      <p:cBhvr>
                                        <p:cTn id="7" dur="500"/>
                                        <p:tgtEl>
                                          <p:spTgt spid="209"/>
                                        </p:tgtEl>
                                      </p:cBhvr>
                                    </p:animEffect>
                                  </p:childTnLst>
                                </p:cTn>
                              </p:par>
                              <p:par>
                                <p:cTn id="8" presetID="10" presetClass="entr" presetSubtype="0" fill="hold" nodeType="withEffect">
                                  <p:stCondLst>
                                    <p:cond delay="3300"/>
                                  </p:stCondLst>
                                  <p:childTnLst>
                                    <p:set>
                                      <p:cBhvr>
                                        <p:cTn id="9" dur="1" fill="hold">
                                          <p:stCondLst>
                                            <p:cond delay="0"/>
                                          </p:stCondLst>
                                        </p:cTn>
                                        <p:tgtEl>
                                          <p:spTgt spid="212"/>
                                        </p:tgtEl>
                                        <p:attrNameLst>
                                          <p:attrName>style.visibility</p:attrName>
                                        </p:attrNameLst>
                                      </p:cBhvr>
                                      <p:to>
                                        <p:strVal val="visible"/>
                                      </p:to>
                                    </p:set>
                                    <p:animEffect transition="in" filter="fade">
                                      <p:cBhvr>
                                        <p:cTn id="10" dur="500"/>
                                        <p:tgtEl>
                                          <p:spTgt spid="212"/>
                                        </p:tgtEl>
                                      </p:cBhvr>
                                    </p:animEffect>
                                  </p:childTnLst>
                                </p:cTn>
                              </p:par>
                              <p:par>
                                <p:cTn id="11" presetID="10" presetClass="entr" presetSubtype="0" fill="hold" nodeType="withEffect">
                                  <p:stCondLst>
                                    <p:cond delay="3300"/>
                                  </p:stCondLst>
                                  <p:childTnLst>
                                    <p:set>
                                      <p:cBhvr>
                                        <p:cTn id="12" dur="1" fill="hold">
                                          <p:stCondLst>
                                            <p:cond delay="0"/>
                                          </p:stCondLst>
                                        </p:cTn>
                                        <p:tgtEl>
                                          <p:spTgt spid="205"/>
                                        </p:tgtEl>
                                        <p:attrNameLst>
                                          <p:attrName>style.visibility</p:attrName>
                                        </p:attrNameLst>
                                      </p:cBhvr>
                                      <p:to>
                                        <p:strVal val="visible"/>
                                      </p:to>
                                    </p:set>
                                    <p:animEffect transition="in" filter="fade">
                                      <p:cBhvr>
                                        <p:cTn id="13" dur="500"/>
                                        <p:tgtEl>
                                          <p:spTgt spid="205"/>
                                        </p:tgtEl>
                                      </p:cBhvr>
                                    </p:animEffect>
                                  </p:childTnLst>
                                </p:cTn>
                              </p:par>
                              <p:par>
                                <p:cTn id="14" presetID="10" presetClass="entr" presetSubtype="0" fill="hold" nodeType="withEffect">
                                  <p:stCondLst>
                                    <p:cond delay="3300"/>
                                  </p:stCondLst>
                                  <p:childTnLst>
                                    <p:set>
                                      <p:cBhvr>
                                        <p:cTn id="15" dur="1" fill="hold">
                                          <p:stCondLst>
                                            <p:cond delay="0"/>
                                          </p:stCondLst>
                                        </p:cTn>
                                        <p:tgtEl>
                                          <p:spTgt spid="202"/>
                                        </p:tgtEl>
                                        <p:attrNameLst>
                                          <p:attrName>style.visibility</p:attrName>
                                        </p:attrNameLst>
                                      </p:cBhvr>
                                      <p:to>
                                        <p:strVal val="visible"/>
                                      </p:to>
                                    </p:set>
                                    <p:animEffect transition="in" filter="fade">
                                      <p:cBhvr>
                                        <p:cTn id="16"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ly text - 2 col">
  <p:cSld name="Only text - 2 col">
    <p:spTree>
      <p:nvGrpSpPr>
        <p:cNvPr id="1" name="Shape 220"/>
        <p:cNvGrpSpPr/>
        <p:nvPr/>
      </p:nvGrpSpPr>
      <p:grpSpPr>
        <a:xfrm>
          <a:off x="0" y="0"/>
          <a:ext cx="0" cy="0"/>
          <a:chOff x="0" y="0"/>
          <a:chExt cx="0" cy="0"/>
        </a:xfrm>
      </p:grpSpPr>
      <p:sp>
        <p:nvSpPr>
          <p:cNvPr id="221" name="Google Shape;221;p25"/>
          <p:cNvSpPr txBox="1">
            <a:spLocks noGrp="1"/>
          </p:cNvSpPr>
          <p:nvPr>
            <p:ph type="body" idx="1"/>
          </p:nvPr>
        </p:nvSpPr>
        <p:spPr>
          <a:xfrm>
            <a:off x="279400"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22" name="Google Shape;222;p2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3" name="Google Shape;223;p2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24" name="Google Shape;224;p25"/>
          <p:cNvSpPr txBox="1">
            <a:spLocks noGrp="1"/>
          </p:cNvSpPr>
          <p:nvPr>
            <p:ph type="body" idx="2"/>
          </p:nvPr>
        </p:nvSpPr>
        <p:spPr>
          <a:xfrm>
            <a:off x="5446078"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amp; Image - Top v2 + subtitle">
  <p:cSld name="Text &amp; Image - Top v2 + subtitle">
    <p:spTree>
      <p:nvGrpSpPr>
        <p:cNvPr id="1" name="Shape 225"/>
        <p:cNvGrpSpPr/>
        <p:nvPr/>
      </p:nvGrpSpPr>
      <p:grpSpPr>
        <a:xfrm>
          <a:off x="0" y="0"/>
          <a:ext cx="0" cy="0"/>
          <a:chOff x="0" y="0"/>
          <a:chExt cx="0" cy="0"/>
        </a:xfrm>
      </p:grpSpPr>
      <p:sp>
        <p:nvSpPr>
          <p:cNvPr id="226" name="Google Shape;226;p26"/>
          <p:cNvSpPr txBox="1">
            <a:spLocks noGrp="1"/>
          </p:cNvSpPr>
          <p:nvPr>
            <p:ph type="body" idx="1"/>
          </p:nvPr>
        </p:nvSpPr>
        <p:spPr>
          <a:xfrm>
            <a:off x="496888" y="3781425"/>
            <a:ext cx="9785350" cy="28940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27" name="Google Shape;227;p26"/>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1578"/>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8" name="Google Shape;228;p26"/>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amp; Image - Top v2">
  <p:cSld name="Text &amp; Image - Top v2">
    <p:spTree>
      <p:nvGrpSpPr>
        <p:cNvPr id="1" name="Shape 229"/>
        <p:cNvGrpSpPr/>
        <p:nvPr/>
      </p:nvGrpSpPr>
      <p:grpSpPr>
        <a:xfrm>
          <a:off x="0" y="0"/>
          <a:ext cx="0" cy="0"/>
          <a:chOff x="0" y="0"/>
          <a:chExt cx="0" cy="0"/>
        </a:xfrm>
      </p:grpSpPr>
      <p:sp>
        <p:nvSpPr>
          <p:cNvPr id="230" name="Google Shape;230;p27"/>
          <p:cNvSpPr txBox="1">
            <a:spLocks noGrp="1"/>
          </p:cNvSpPr>
          <p:nvPr>
            <p:ph type="body" idx="1"/>
          </p:nvPr>
        </p:nvSpPr>
        <p:spPr>
          <a:xfrm>
            <a:off x="492125" y="3781425"/>
            <a:ext cx="9790113" cy="29384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31" name="Google Shape;231;p27"/>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2" name="Google Shape;232;p27"/>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ext &amp; Image - Top">
  <p:cSld name="Text &amp; Image - Top">
    <p:spTree>
      <p:nvGrpSpPr>
        <p:cNvPr id="1" name="Shape 233"/>
        <p:cNvGrpSpPr/>
        <p:nvPr/>
      </p:nvGrpSpPr>
      <p:grpSpPr>
        <a:xfrm>
          <a:off x="0" y="0"/>
          <a:ext cx="0" cy="0"/>
          <a:chOff x="0" y="0"/>
          <a:chExt cx="0" cy="0"/>
        </a:xfrm>
      </p:grpSpPr>
      <p:sp>
        <p:nvSpPr>
          <p:cNvPr id="234" name="Google Shape;234;p28"/>
          <p:cNvSpPr txBox="1">
            <a:spLocks noGrp="1"/>
          </p:cNvSpPr>
          <p:nvPr>
            <p:ph type="body" idx="1"/>
          </p:nvPr>
        </p:nvSpPr>
        <p:spPr>
          <a:xfrm>
            <a:off x="352425" y="4430713"/>
            <a:ext cx="10025063" cy="23288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35" name="Google Shape;235;p28"/>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Kadwa"/>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6" name="Google Shape;236;p28"/>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ext &amp; Image - Top + subtitle">
  <p:cSld name="Text &amp; Image - Top + subtitle">
    <p:spTree>
      <p:nvGrpSpPr>
        <p:cNvPr id="1" name="Shape 237"/>
        <p:cNvGrpSpPr/>
        <p:nvPr/>
      </p:nvGrpSpPr>
      <p:grpSpPr>
        <a:xfrm>
          <a:off x="0" y="0"/>
          <a:ext cx="0" cy="0"/>
          <a:chOff x="0" y="0"/>
          <a:chExt cx="0" cy="0"/>
        </a:xfrm>
      </p:grpSpPr>
      <p:sp>
        <p:nvSpPr>
          <p:cNvPr id="238" name="Google Shape;238;p29"/>
          <p:cNvSpPr txBox="1">
            <a:spLocks noGrp="1"/>
          </p:cNvSpPr>
          <p:nvPr>
            <p:ph type="body" idx="1"/>
          </p:nvPr>
        </p:nvSpPr>
        <p:spPr>
          <a:xfrm>
            <a:off x="352425" y="4903788"/>
            <a:ext cx="10031413" cy="18557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39" name="Google Shape;239;p29"/>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Kadwa"/>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0" name="Google Shape;240;p29"/>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41" name="Google Shape;241;p29"/>
          <p:cNvSpPr txBox="1">
            <a:spLocks noGrp="1"/>
          </p:cNvSpPr>
          <p:nvPr>
            <p:ph type="body" idx="3"/>
          </p:nvPr>
        </p:nvSpPr>
        <p:spPr>
          <a:xfrm>
            <a:off x="351815" y="4276221"/>
            <a:ext cx="992963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ull Image">
  <p:cSld name="Full Image">
    <p:spTree>
      <p:nvGrpSpPr>
        <p:cNvPr id="1" name="Shape 242"/>
        <p:cNvGrpSpPr/>
        <p:nvPr/>
      </p:nvGrpSpPr>
      <p:grpSpPr>
        <a:xfrm>
          <a:off x="0" y="0"/>
          <a:ext cx="0" cy="0"/>
          <a:chOff x="0" y="0"/>
          <a:chExt cx="0" cy="0"/>
        </a:xfrm>
      </p:grpSpPr>
      <p:sp>
        <p:nvSpPr>
          <p:cNvPr id="243" name="Google Shape;243;p30"/>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Divider - Long Title">
  <p:cSld name="Section Divider - Long Title">
    <p:spTree>
      <p:nvGrpSpPr>
        <p:cNvPr id="1" name="Shape 36"/>
        <p:cNvGrpSpPr/>
        <p:nvPr/>
      </p:nvGrpSpPr>
      <p:grpSpPr>
        <a:xfrm>
          <a:off x="0" y="0"/>
          <a:ext cx="0" cy="0"/>
          <a:chOff x="0" y="0"/>
          <a:chExt cx="0" cy="0"/>
        </a:xfrm>
      </p:grpSpPr>
      <p:sp>
        <p:nvSpPr>
          <p:cNvPr id="37" name="Google Shape;37;p4"/>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8" name="Google Shape;38;p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40" name="Google Shape;40;p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1" name="Google Shape;41;p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42" name="Google Shape;42;p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Activity - Discussion">
  <p:cSld name="Activity - Discussion">
    <p:spTree>
      <p:nvGrpSpPr>
        <p:cNvPr id="1" name="Shape 244"/>
        <p:cNvGrpSpPr/>
        <p:nvPr/>
      </p:nvGrpSpPr>
      <p:grpSpPr>
        <a:xfrm>
          <a:off x="0" y="0"/>
          <a:ext cx="0" cy="0"/>
          <a:chOff x="0" y="0"/>
          <a:chExt cx="0" cy="0"/>
        </a:xfrm>
      </p:grpSpPr>
      <p:sp>
        <p:nvSpPr>
          <p:cNvPr id="245" name="Google Shape;245;p31"/>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46" name="Google Shape;246;p3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47" name="Google Shape;247;p3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cxnSp>
        <p:nvCxnSpPr>
          <p:cNvPr id="248" name="Google Shape;248;p3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49" name="Google Shape;249;p31"/>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DISCUSSION</a:t>
            </a:r>
            <a:endParaRPr sz="3156" b="1">
              <a:solidFill>
                <a:schemeClr val="accent1"/>
              </a:solidFill>
              <a:latin typeface="Kadwa"/>
              <a:ea typeface="Kadwa"/>
              <a:cs typeface="Kadwa"/>
              <a:sym typeface="Kadwa"/>
            </a:endParaRPr>
          </a:p>
        </p:txBody>
      </p:sp>
      <p:cxnSp>
        <p:nvCxnSpPr>
          <p:cNvPr id="250" name="Google Shape;250;p3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grpSp>
        <p:nvGrpSpPr>
          <p:cNvPr id="251" name="Google Shape;251;p31"/>
          <p:cNvGrpSpPr/>
          <p:nvPr/>
        </p:nvGrpSpPr>
        <p:grpSpPr>
          <a:xfrm>
            <a:off x="1179641" y="2317875"/>
            <a:ext cx="1930400" cy="1930398"/>
            <a:chOff x="7287932" y="2034865"/>
            <a:chExt cx="2389383" cy="2389383"/>
          </a:xfrm>
        </p:grpSpPr>
        <p:sp>
          <p:nvSpPr>
            <p:cNvPr id="252" name="Google Shape;252;p3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53" name="Google Shape;253;p3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254" name="Google Shape;254;p31"/>
          <p:cNvGrpSpPr/>
          <p:nvPr/>
        </p:nvGrpSpPr>
        <p:grpSpPr>
          <a:xfrm>
            <a:off x="1681643" y="2819140"/>
            <a:ext cx="900112" cy="900112"/>
            <a:chOff x="2029050" y="2262189"/>
            <a:chExt cx="900112" cy="900112"/>
          </a:xfrm>
        </p:grpSpPr>
        <p:pic>
          <p:nvPicPr>
            <p:cNvPr id="255" name="Google Shape;255;p31"/>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56" name="Google Shape;256;p31"/>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Activity - Discussion + subtitle">
  <p:cSld name="Activity - Discussion + subtitle">
    <p:spTree>
      <p:nvGrpSpPr>
        <p:cNvPr id="1" name="Shape 257"/>
        <p:cNvGrpSpPr/>
        <p:nvPr/>
      </p:nvGrpSpPr>
      <p:grpSpPr>
        <a:xfrm>
          <a:off x="0" y="0"/>
          <a:ext cx="0" cy="0"/>
          <a:chOff x="0" y="0"/>
          <a:chExt cx="0" cy="0"/>
        </a:xfrm>
      </p:grpSpPr>
      <p:sp>
        <p:nvSpPr>
          <p:cNvPr id="258" name="Google Shape;258;p32"/>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259" name="Google Shape;259;p3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60" name="Google Shape;260;p32"/>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261" name="Google Shape;261;p3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62" name="Google Shape;262;p32"/>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63" name="Google Shape;263;p32"/>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64" name="Google Shape;264;p32"/>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DISCUSSION</a:t>
            </a:r>
            <a:endParaRPr sz="3156" b="1">
              <a:solidFill>
                <a:schemeClr val="accent1"/>
              </a:solidFill>
              <a:latin typeface="Kadwa"/>
              <a:ea typeface="Kadwa"/>
              <a:cs typeface="Kadwa"/>
              <a:sym typeface="Kadwa"/>
            </a:endParaRPr>
          </a:p>
        </p:txBody>
      </p:sp>
      <p:grpSp>
        <p:nvGrpSpPr>
          <p:cNvPr id="265" name="Google Shape;265;p32"/>
          <p:cNvGrpSpPr/>
          <p:nvPr/>
        </p:nvGrpSpPr>
        <p:grpSpPr>
          <a:xfrm>
            <a:off x="1179641" y="2317875"/>
            <a:ext cx="1930400" cy="1930398"/>
            <a:chOff x="7287932" y="2034865"/>
            <a:chExt cx="2389383" cy="2389383"/>
          </a:xfrm>
        </p:grpSpPr>
        <p:sp>
          <p:nvSpPr>
            <p:cNvPr id="266" name="Google Shape;266;p32"/>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67" name="Google Shape;267;p32"/>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268" name="Google Shape;268;p32"/>
          <p:cNvGrpSpPr/>
          <p:nvPr/>
        </p:nvGrpSpPr>
        <p:grpSpPr>
          <a:xfrm>
            <a:off x="1681643" y="2819140"/>
            <a:ext cx="900112" cy="900112"/>
            <a:chOff x="2029050" y="2262189"/>
            <a:chExt cx="900112" cy="900112"/>
          </a:xfrm>
        </p:grpSpPr>
        <p:pic>
          <p:nvPicPr>
            <p:cNvPr id="269" name="Google Shape;269;p32"/>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70" name="Google Shape;270;p32"/>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_Activity - Discussion">
  <p:cSld name="1_Activity - Discussion">
    <p:spTree>
      <p:nvGrpSpPr>
        <p:cNvPr id="1" name="Shape 271"/>
        <p:cNvGrpSpPr/>
        <p:nvPr/>
      </p:nvGrpSpPr>
      <p:grpSpPr>
        <a:xfrm>
          <a:off x="0" y="0"/>
          <a:ext cx="0" cy="0"/>
          <a:chOff x="0" y="0"/>
          <a:chExt cx="0" cy="0"/>
        </a:xfrm>
      </p:grpSpPr>
      <p:sp>
        <p:nvSpPr>
          <p:cNvPr id="272" name="Google Shape;272;p33"/>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73" name="Google Shape;273;p33"/>
          <p:cNvSpPr txBox="1"/>
          <p:nvPr/>
        </p:nvSpPr>
        <p:spPr>
          <a:xfrm>
            <a:off x="999048" y="598427"/>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DISCUSSION</a:t>
            </a:r>
            <a:endParaRPr sz="2000" b="1">
              <a:solidFill>
                <a:schemeClr val="accent1"/>
              </a:solidFill>
              <a:latin typeface="Kadwa"/>
              <a:ea typeface="Kadwa"/>
              <a:cs typeface="Kadwa"/>
              <a:sym typeface="Kadwa"/>
            </a:endParaRPr>
          </a:p>
        </p:txBody>
      </p:sp>
      <p:grpSp>
        <p:nvGrpSpPr>
          <p:cNvPr id="274" name="Google Shape;274;p33"/>
          <p:cNvGrpSpPr/>
          <p:nvPr/>
        </p:nvGrpSpPr>
        <p:grpSpPr>
          <a:xfrm>
            <a:off x="407480" y="506094"/>
            <a:ext cx="492444" cy="492443"/>
            <a:chOff x="1179641" y="2317875"/>
            <a:chExt cx="1930400" cy="1930398"/>
          </a:xfrm>
        </p:grpSpPr>
        <p:grpSp>
          <p:nvGrpSpPr>
            <p:cNvPr id="275" name="Google Shape;275;p33"/>
            <p:cNvGrpSpPr/>
            <p:nvPr/>
          </p:nvGrpSpPr>
          <p:grpSpPr>
            <a:xfrm>
              <a:off x="1179641" y="2317875"/>
              <a:ext cx="1930400" cy="1930398"/>
              <a:chOff x="7287932" y="2034865"/>
              <a:chExt cx="2389383" cy="2389383"/>
            </a:xfrm>
          </p:grpSpPr>
          <p:sp>
            <p:nvSpPr>
              <p:cNvPr id="276" name="Google Shape;276;p33"/>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77" name="Google Shape;277;p33"/>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278" name="Google Shape;278;p33"/>
            <p:cNvGrpSpPr/>
            <p:nvPr/>
          </p:nvGrpSpPr>
          <p:grpSpPr>
            <a:xfrm>
              <a:off x="1681643" y="2819140"/>
              <a:ext cx="900112" cy="900112"/>
              <a:chOff x="2029050" y="2262189"/>
              <a:chExt cx="900112" cy="900112"/>
            </a:xfrm>
          </p:grpSpPr>
          <p:pic>
            <p:nvPicPr>
              <p:cNvPr id="279" name="Google Shape;279;p33"/>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80" name="Google Shape;280;p33"/>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grpSp>
      <p:cxnSp>
        <p:nvCxnSpPr>
          <p:cNvPr id="281" name="Google Shape;281;p33"/>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282" name="Google Shape;282;p33"/>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83" name="Google Shape;283;p33"/>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84" name="Google Shape;284;p33"/>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285" name="Google Shape;285;p33"/>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6" name="Google Shape;286;p33"/>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Activity - Activity">
  <p:cSld name="Activity - Activity">
    <p:spTree>
      <p:nvGrpSpPr>
        <p:cNvPr id="1" name="Shape 287"/>
        <p:cNvGrpSpPr/>
        <p:nvPr/>
      </p:nvGrpSpPr>
      <p:grpSpPr>
        <a:xfrm>
          <a:off x="0" y="0"/>
          <a:ext cx="0" cy="0"/>
          <a:chOff x="0" y="0"/>
          <a:chExt cx="0" cy="0"/>
        </a:xfrm>
      </p:grpSpPr>
      <p:cxnSp>
        <p:nvCxnSpPr>
          <p:cNvPr id="288" name="Google Shape;288;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89" name="Google Shape;289;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90" name="Google Shape;290;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91" name="Google Shape;291;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92" name="Google Shape;292;p3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93" name="Google Shape;293;p3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94" name="Google Shape;294;p34"/>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ACTIVITY</a:t>
            </a:r>
            <a:endParaRPr sz="3156" b="1">
              <a:solidFill>
                <a:schemeClr val="accent1"/>
              </a:solidFill>
              <a:latin typeface="Kadwa"/>
              <a:ea typeface="Kadwa"/>
              <a:cs typeface="Kadwa"/>
              <a:sym typeface="Kadwa"/>
            </a:endParaRPr>
          </a:p>
        </p:txBody>
      </p:sp>
      <p:grpSp>
        <p:nvGrpSpPr>
          <p:cNvPr id="295" name="Google Shape;295;p34"/>
          <p:cNvGrpSpPr/>
          <p:nvPr/>
        </p:nvGrpSpPr>
        <p:grpSpPr>
          <a:xfrm>
            <a:off x="1179641" y="2317875"/>
            <a:ext cx="1930400" cy="1930398"/>
            <a:chOff x="1179641" y="2317875"/>
            <a:chExt cx="1930400" cy="1930398"/>
          </a:xfrm>
        </p:grpSpPr>
        <p:grpSp>
          <p:nvGrpSpPr>
            <p:cNvPr id="296" name="Google Shape;296;p34"/>
            <p:cNvGrpSpPr/>
            <p:nvPr/>
          </p:nvGrpSpPr>
          <p:grpSpPr>
            <a:xfrm>
              <a:off x="1179641" y="2317875"/>
              <a:ext cx="1930400" cy="1930398"/>
              <a:chOff x="7287932" y="2034865"/>
              <a:chExt cx="2389383" cy="2389383"/>
            </a:xfrm>
          </p:grpSpPr>
          <p:sp>
            <p:nvSpPr>
              <p:cNvPr id="297" name="Google Shape;297;p34"/>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98" name="Google Shape;298;p34"/>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299" name="Google Shape;299;p34"/>
            <p:cNvPicPr preferRelativeResize="0"/>
            <p:nvPr/>
          </p:nvPicPr>
          <p:blipFill rotWithShape="1">
            <a:blip r:embed="rId2">
              <a:alphaModFix/>
            </a:blip>
            <a:srcRect/>
            <a:stretch/>
          </p:blipFill>
          <p:spPr>
            <a:xfrm>
              <a:off x="1662325" y="2800558"/>
              <a:ext cx="965032" cy="965032"/>
            </a:xfrm>
            <a:prstGeom prst="rect">
              <a:avLst/>
            </a:prstGeom>
            <a:noFill/>
            <a:ln>
              <a:noFill/>
            </a:ln>
          </p:spPr>
        </p:pic>
      </p:grpSp>
      <p:sp>
        <p:nvSpPr>
          <p:cNvPr id="300" name="Google Shape;300;p34"/>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Activity - Activity + subtitle">
  <p:cSld name="Activity - Activity + subtitle">
    <p:spTree>
      <p:nvGrpSpPr>
        <p:cNvPr id="1" name="Shape 301"/>
        <p:cNvGrpSpPr/>
        <p:nvPr/>
      </p:nvGrpSpPr>
      <p:grpSpPr>
        <a:xfrm>
          <a:off x="0" y="0"/>
          <a:ext cx="0" cy="0"/>
          <a:chOff x="0" y="0"/>
          <a:chExt cx="0" cy="0"/>
        </a:xfrm>
      </p:grpSpPr>
      <p:cxnSp>
        <p:nvCxnSpPr>
          <p:cNvPr id="302" name="Google Shape;302;p35"/>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03" name="Google Shape;303;p35"/>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04" name="Google Shape;304;p35"/>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05" name="Google Shape;305;p35"/>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06" name="Google Shape;306;p35"/>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07" name="Google Shape;307;p35"/>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08" name="Google Shape;308;p35"/>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ACTIVITY</a:t>
            </a:r>
            <a:endParaRPr sz="3156" b="1">
              <a:solidFill>
                <a:schemeClr val="accent1"/>
              </a:solidFill>
              <a:latin typeface="Kadwa"/>
              <a:ea typeface="Kadwa"/>
              <a:cs typeface="Kadwa"/>
              <a:sym typeface="Kadwa"/>
            </a:endParaRPr>
          </a:p>
        </p:txBody>
      </p:sp>
      <p:grpSp>
        <p:nvGrpSpPr>
          <p:cNvPr id="309" name="Google Shape;309;p35"/>
          <p:cNvGrpSpPr/>
          <p:nvPr/>
        </p:nvGrpSpPr>
        <p:grpSpPr>
          <a:xfrm>
            <a:off x="1179641" y="2317875"/>
            <a:ext cx="1930400" cy="1930398"/>
            <a:chOff x="7287932" y="2034865"/>
            <a:chExt cx="2389383" cy="2389383"/>
          </a:xfrm>
        </p:grpSpPr>
        <p:sp>
          <p:nvSpPr>
            <p:cNvPr id="310" name="Google Shape;310;p35"/>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11" name="Google Shape;311;p35"/>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12" name="Google Shape;312;p35"/>
          <p:cNvPicPr preferRelativeResize="0"/>
          <p:nvPr/>
        </p:nvPicPr>
        <p:blipFill rotWithShape="1">
          <a:blip r:embed="rId2">
            <a:alphaModFix/>
          </a:blip>
          <a:srcRect/>
          <a:stretch/>
        </p:blipFill>
        <p:spPr>
          <a:xfrm>
            <a:off x="1662325" y="2800558"/>
            <a:ext cx="965032" cy="965032"/>
          </a:xfrm>
          <a:prstGeom prst="rect">
            <a:avLst/>
          </a:prstGeom>
          <a:noFill/>
          <a:ln>
            <a:noFill/>
          </a:ln>
        </p:spPr>
      </p:pic>
      <p:sp>
        <p:nvSpPr>
          <p:cNvPr id="313" name="Google Shape;313;p35"/>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14" name="Google Shape;314;p35"/>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Activity - Activity">
  <p:cSld name="1_Activity - Activity">
    <p:spTree>
      <p:nvGrpSpPr>
        <p:cNvPr id="1" name="Shape 315"/>
        <p:cNvGrpSpPr/>
        <p:nvPr/>
      </p:nvGrpSpPr>
      <p:grpSpPr>
        <a:xfrm>
          <a:off x="0" y="0"/>
          <a:ext cx="0" cy="0"/>
          <a:chOff x="0" y="0"/>
          <a:chExt cx="0" cy="0"/>
        </a:xfrm>
      </p:grpSpPr>
      <p:sp>
        <p:nvSpPr>
          <p:cNvPr id="316" name="Google Shape;316;p36"/>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17" name="Google Shape;317;p36"/>
          <p:cNvSpPr txBox="1"/>
          <p:nvPr/>
        </p:nvSpPr>
        <p:spPr>
          <a:xfrm>
            <a:off x="999048" y="590518"/>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ACTIVITY</a:t>
            </a:r>
            <a:endParaRPr/>
          </a:p>
        </p:txBody>
      </p:sp>
      <p:grpSp>
        <p:nvGrpSpPr>
          <p:cNvPr id="318" name="Google Shape;318;p36"/>
          <p:cNvGrpSpPr/>
          <p:nvPr/>
        </p:nvGrpSpPr>
        <p:grpSpPr>
          <a:xfrm>
            <a:off x="407480" y="499271"/>
            <a:ext cx="492444" cy="492443"/>
            <a:chOff x="407480" y="234165"/>
            <a:chExt cx="492444" cy="492443"/>
          </a:xfrm>
        </p:grpSpPr>
        <p:grpSp>
          <p:nvGrpSpPr>
            <p:cNvPr id="319" name="Google Shape;319;p36"/>
            <p:cNvGrpSpPr/>
            <p:nvPr/>
          </p:nvGrpSpPr>
          <p:grpSpPr>
            <a:xfrm>
              <a:off x="407480" y="234165"/>
              <a:ext cx="492444" cy="492443"/>
              <a:chOff x="7287932" y="2034865"/>
              <a:chExt cx="2389383" cy="2389383"/>
            </a:xfrm>
          </p:grpSpPr>
          <p:sp>
            <p:nvSpPr>
              <p:cNvPr id="320" name="Google Shape;320;p36"/>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21" name="Google Shape;321;p36"/>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22" name="Google Shape;322;p36"/>
            <p:cNvPicPr preferRelativeResize="0"/>
            <p:nvPr/>
          </p:nvPicPr>
          <p:blipFill rotWithShape="1">
            <a:blip r:embed="rId2">
              <a:alphaModFix/>
            </a:blip>
            <a:srcRect/>
            <a:stretch/>
          </p:blipFill>
          <p:spPr>
            <a:xfrm>
              <a:off x="506040" y="320800"/>
              <a:ext cx="274320" cy="274320"/>
            </a:xfrm>
            <a:prstGeom prst="rect">
              <a:avLst/>
            </a:prstGeom>
            <a:noFill/>
            <a:ln>
              <a:noFill/>
            </a:ln>
          </p:spPr>
        </p:pic>
      </p:grpSp>
      <p:cxnSp>
        <p:nvCxnSpPr>
          <p:cNvPr id="323" name="Google Shape;323;p36"/>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324" name="Google Shape;324;p36"/>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25" name="Google Shape;325;p36"/>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326" name="Google Shape;326;p36"/>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27" name="Google Shape;327;p36"/>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28" name="Google Shape;328;p3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Activity - Breakout Groups">
  <p:cSld name="Activity - Breakout Groups">
    <p:spTree>
      <p:nvGrpSpPr>
        <p:cNvPr id="1" name="Shape 329"/>
        <p:cNvGrpSpPr/>
        <p:nvPr/>
      </p:nvGrpSpPr>
      <p:grpSpPr>
        <a:xfrm>
          <a:off x="0" y="0"/>
          <a:ext cx="0" cy="0"/>
          <a:chOff x="0" y="0"/>
          <a:chExt cx="0" cy="0"/>
        </a:xfrm>
      </p:grpSpPr>
      <p:cxnSp>
        <p:nvCxnSpPr>
          <p:cNvPr id="330" name="Google Shape;330;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1" name="Google Shape;331;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2" name="Google Shape;332;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3" name="Google Shape;333;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34" name="Google Shape;334;p3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35" name="Google Shape;335;p3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36" name="Google Shape;336;p37"/>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BREAKOUT</a:t>
            </a:r>
            <a:endParaRPr/>
          </a:p>
          <a:p>
            <a:pPr marL="0" marR="0" lvl="0" indent="0" algn="ctr" rtl="0">
              <a:spcBef>
                <a:spcPts val="0"/>
              </a:spcBef>
              <a:spcAft>
                <a:spcPts val="0"/>
              </a:spcAft>
              <a:buNone/>
            </a:pPr>
            <a:r>
              <a:rPr lang="en-US" sz="3156" b="1">
                <a:solidFill>
                  <a:schemeClr val="accent1"/>
                </a:solidFill>
                <a:latin typeface="Kadwa"/>
                <a:ea typeface="Kadwa"/>
                <a:cs typeface="Kadwa"/>
                <a:sym typeface="Kadwa"/>
              </a:rPr>
              <a:t>GROUPS</a:t>
            </a:r>
            <a:endParaRPr/>
          </a:p>
        </p:txBody>
      </p:sp>
      <p:grpSp>
        <p:nvGrpSpPr>
          <p:cNvPr id="337" name="Google Shape;337;p37"/>
          <p:cNvGrpSpPr/>
          <p:nvPr/>
        </p:nvGrpSpPr>
        <p:grpSpPr>
          <a:xfrm>
            <a:off x="1179641" y="2317875"/>
            <a:ext cx="1930400" cy="1930398"/>
            <a:chOff x="7287932" y="2034865"/>
            <a:chExt cx="2389383" cy="2389383"/>
          </a:xfrm>
        </p:grpSpPr>
        <p:sp>
          <p:nvSpPr>
            <p:cNvPr id="338" name="Google Shape;338;p3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39" name="Google Shape;339;p3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40" name="Google Shape;340;p37"/>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341" name="Google Shape;341;p37"/>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Activity - Breakout Groups + subtitle">
  <p:cSld name="Activity - Breakout Groups + subtitle">
    <p:spTree>
      <p:nvGrpSpPr>
        <p:cNvPr id="1" name="Shape 342"/>
        <p:cNvGrpSpPr/>
        <p:nvPr/>
      </p:nvGrpSpPr>
      <p:grpSpPr>
        <a:xfrm>
          <a:off x="0" y="0"/>
          <a:ext cx="0" cy="0"/>
          <a:chOff x="0" y="0"/>
          <a:chExt cx="0" cy="0"/>
        </a:xfrm>
      </p:grpSpPr>
      <p:cxnSp>
        <p:nvCxnSpPr>
          <p:cNvPr id="343" name="Google Shape;343;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4" name="Google Shape;344;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5" name="Google Shape;345;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6" name="Google Shape;346;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47" name="Google Shape;347;p3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48" name="Google Shape;348;p3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49" name="Google Shape;349;p38"/>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BREAKOUT</a:t>
            </a:r>
            <a:endParaRPr/>
          </a:p>
          <a:p>
            <a:pPr marL="0" marR="0" lvl="0" indent="0" algn="ctr" rtl="0">
              <a:spcBef>
                <a:spcPts val="0"/>
              </a:spcBef>
              <a:spcAft>
                <a:spcPts val="0"/>
              </a:spcAft>
              <a:buNone/>
            </a:pPr>
            <a:r>
              <a:rPr lang="en-US" sz="3156" b="1">
                <a:solidFill>
                  <a:schemeClr val="accent1"/>
                </a:solidFill>
                <a:latin typeface="Kadwa"/>
                <a:ea typeface="Kadwa"/>
                <a:cs typeface="Kadwa"/>
                <a:sym typeface="Kadwa"/>
              </a:rPr>
              <a:t>GROUPS</a:t>
            </a:r>
            <a:endParaRPr/>
          </a:p>
        </p:txBody>
      </p:sp>
      <p:grpSp>
        <p:nvGrpSpPr>
          <p:cNvPr id="350" name="Google Shape;350;p38"/>
          <p:cNvGrpSpPr/>
          <p:nvPr/>
        </p:nvGrpSpPr>
        <p:grpSpPr>
          <a:xfrm>
            <a:off x="1179641" y="2317875"/>
            <a:ext cx="1930400" cy="1930398"/>
            <a:chOff x="7287932" y="2034865"/>
            <a:chExt cx="2389383" cy="2389383"/>
          </a:xfrm>
        </p:grpSpPr>
        <p:sp>
          <p:nvSpPr>
            <p:cNvPr id="351" name="Google Shape;351;p3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52" name="Google Shape;352;p3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53" name="Google Shape;353;p38"/>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354" name="Google Shape;354;p38"/>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55" name="Google Shape;355;p38"/>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Activity - Breakout Groups">
  <p:cSld name="1_Activity - Breakout Groups">
    <p:spTree>
      <p:nvGrpSpPr>
        <p:cNvPr id="1" name="Shape 356"/>
        <p:cNvGrpSpPr/>
        <p:nvPr/>
      </p:nvGrpSpPr>
      <p:grpSpPr>
        <a:xfrm>
          <a:off x="0" y="0"/>
          <a:ext cx="0" cy="0"/>
          <a:chOff x="0" y="0"/>
          <a:chExt cx="0" cy="0"/>
        </a:xfrm>
      </p:grpSpPr>
      <p:sp>
        <p:nvSpPr>
          <p:cNvPr id="357" name="Google Shape;357;p39"/>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58" name="Google Shape;358;p39"/>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BREAKOUT</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GROUPS</a:t>
            </a:r>
            <a:endParaRPr/>
          </a:p>
          <a:p>
            <a:pPr marL="0" marR="0" lvl="0" indent="0" algn="l" rtl="0">
              <a:spcBef>
                <a:spcPts val="0"/>
              </a:spcBef>
              <a:spcAft>
                <a:spcPts val="0"/>
              </a:spcAft>
              <a:buNone/>
            </a:pPr>
            <a:endParaRPr sz="2000" b="1">
              <a:solidFill>
                <a:schemeClr val="accent1"/>
              </a:solidFill>
              <a:latin typeface="Kadwa"/>
              <a:ea typeface="Kadwa"/>
              <a:cs typeface="Kadwa"/>
              <a:sym typeface="Kadwa"/>
            </a:endParaRPr>
          </a:p>
        </p:txBody>
      </p:sp>
      <p:cxnSp>
        <p:nvCxnSpPr>
          <p:cNvPr id="359" name="Google Shape;359;p39"/>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grpSp>
        <p:nvGrpSpPr>
          <p:cNvPr id="360" name="Google Shape;360;p39"/>
          <p:cNvGrpSpPr/>
          <p:nvPr/>
        </p:nvGrpSpPr>
        <p:grpSpPr>
          <a:xfrm>
            <a:off x="407480" y="506094"/>
            <a:ext cx="492444" cy="492443"/>
            <a:chOff x="7287932" y="2034865"/>
            <a:chExt cx="2389383" cy="2389383"/>
          </a:xfrm>
        </p:grpSpPr>
        <p:sp>
          <p:nvSpPr>
            <p:cNvPr id="361" name="Google Shape;361;p39"/>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62" name="Google Shape;362;p39"/>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63" name="Google Shape;363;p39"/>
          <p:cNvPicPr preferRelativeResize="0"/>
          <p:nvPr/>
        </p:nvPicPr>
        <p:blipFill rotWithShape="1">
          <a:blip r:embed="rId2">
            <a:alphaModFix/>
          </a:blip>
          <a:srcRect/>
          <a:stretch/>
        </p:blipFill>
        <p:spPr>
          <a:xfrm>
            <a:off x="509022" y="613407"/>
            <a:ext cx="274322" cy="274320"/>
          </a:xfrm>
          <a:prstGeom prst="rect">
            <a:avLst/>
          </a:prstGeom>
          <a:noFill/>
          <a:ln>
            <a:noFill/>
          </a:ln>
        </p:spPr>
      </p:pic>
      <p:sp>
        <p:nvSpPr>
          <p:cNvPr id="364" name="Google Shape;364;p39"/>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5" name="Google Shape;365;p39"/>
          <p:cNvSpPr txBox="1"/>
          <p:nvPr/>
        </p:nvSpPr>
        <p:spPr>
          <a:xfrm>
            <a:off x="5518150" y="1695004"/>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366" name="Google Shape;366;p39"/>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7" name="Google Shape;367;p39"/>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68" name="Google Shape;368;p3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Activity - Checking for Understanding Quiz">
  <p:cSld name="Activity - Checking for Understanding Quiz">
    <p:spTree>
      <p:nvGrpSpPr>
        <p:cNvPr id="1" name="Shape 369"/>
        <p:cNvGrpSpPr/>
        <p:nvPr/>
      </p:nvGrpSpPr>
      <p:grpSpPr>
        <a:xfrm>
          <a:off x="0" y="0"/>
          <a:ext cx="0" cy="0"/>
          <a:chOff x="0" y="0"/>
          <a:chExt cx="0" cy="0"/>
        </a:xfrm>
      </p:grpSpPr>
      <p:cxnSp>
        <p:nvCxnSpPr>
          <p:cNvPr id="370" name="Google Shape;370;p4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71" name="Google Shape;371;p4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72" name="Google Shape;372;p4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73" name="Google Shape;373;p4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74" name="Google Shape;374;p40"/>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CHECK FOR</a:t>
            </a:r>
            <a:endParaRPr/>
          </a:p>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UNDERSTANDING</a:t>
            </a:r>
            <a:endParaRPr sz="2800" b="1" i="0" u="none" strike="noStrike" cap="none">
              <a:solidFill>
                <a:srgbClr val="682622"/>
              </a:solidFill>
              <a:latin typeface="Kadwa"/>
              <a:ea typeface="Kadwa"/>
              <a:cs typeface="Kadwa"/>
              <a:sym typeface="Kadwa"/>
            </a:endParaRPr>
          </a:p>
        </p:txBody>
      </p:sp>
      <p:grpSp>
        <p:nvGrpSpPr>
          <p:cNvPr id="375" name="Google Shape;375;p40"/>
          <p:cNvGrpSpPr/>
          <p:nvPr/>
        </p:nvGrpSpPr>
        <p:grpSpPr>
          <a:xfrm>
            <a:off x="1179641" y="2317875"/>
            <a:ext cx="1930400" cy="1930398"/>
            <a:chOff x="7287932" y="2034865"/>
            <a:chExt cx="2389383" cy="2389383"/>
          </a:xfrm>
        </p:grpSpPr>
        <p:sp>
          <p:nvSpPr>
            <p:cNvPr id="376" name="Google Shape;376;p40"/>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77" name="Google Shape;377;p40"/>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78" name="Google Shape;378;p40"/>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379" name="Google Shape;379;p40"/>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Only text - Title + Content">
  <p:cSld name="3_Only text - Title + Content">
    <p:spTree>
      <p:nvGrpSpPr>
        <p:cNvPr id="1" name="Shape 43"/>
        <p:cNvGrpSpPr/>
        <p:nvPr/>
      </p:nvGrpSpPr>
      <p:grpSpPr>
        <a:xfrm>
          <a:off x="0" y="0"/>
          <a:ext cx="0" cy="0"/>
          <a:chOff x="0" y="0"/>
          <a:chExt cx="0" cy="0"/>
        </a:xfrm>
      </p:grpSpPr>
      <p:sp>
        <p:nvSpPr>
          <p:cNvPr id="44" name="Google Shape;44;p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5" name="Google Shape;45;p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ctivity - Checking for Understanding Quiz + subtitle">
  <p:cSld name="Activity - Checking for Understanding Quiz + subtitle">
    <p:spTree>
      <p:nvGrpSpPr>
        <p:cNvPr id="1" name="Shape 380"/>
        <p:cNvGrpSpPr/>
        <p:nvPr/>
      </p:nvGrpSpPr>
      <p:grpSpPr>
        <a:xfrm>
          <a:off x="0" y="0"/>
          <a:ext cx="0" cy="0"/>
          <a:chOff x="0" y="0"/>
          <a:chExt cx="0" cy="0"/>
        </a:xfrm>
      </p:grpSpPr>
      <p:cxnSp>
        <p:nvCxnSpPr>
          <p:cNvPr id="381" name="Google Shape;381;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82" name="Google Shape;382;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83" name="Google Shape;383;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84" name="Google Shape;384;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85" name="Google Shape;385;p41"/>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CHECK FOR</a:t>
            </a:r>
            <a:endParaRPr/>
          </a:p>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UNDERSTANDING</a:t>
            </a:r>
            <a:endParaRPr sz="2800" b="1" i="0" u="none" strike="noStrike" cap="none">
              <a:solidFill>
                <a:srgbClr val="682622"/>
              </a:solidFill>
              <a:latin typeface="Kadwa"/>
              <a:ea typeface="Kadwa"/>
              <a:cs typeface="Kadwa"/>
              <a:sym typeface="Kadwa"/>
            </a:endParaRPr>
          </a:p>
        </p:txBody>
      </p:sp>
      <p:grpSp>
        <p:nvGrpSpPr>
          <p:cNvPr id="386" name="Google Shape;386;p41"/>
          <p:cNvGrpSpPr/>
          <p:nvPr/>
        </p:nvGrpSpPr>
        <p:grpSpPr>
          <a:xfrm>
            <a:off x="1179641" y="2317875"/>
            <a:ext cx="1930400" cy="1930398"/>
            <a:chOff x="7287932" y="2034865"/>
            <a:chExt cx="2389383" cy="2389383"/>
          </a:xfrm>
        </p:grpSpPr>
        <p:sp>
          <p:nvSpPr>
            <p:cNvPr id="387" name="Google Shape;387;p4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88" name="Google Shape;388;p4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89" name="Google Shape;389;p41"/>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390" name="Google Shape;390;p41"/>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91" name="Google Shape;391;p41"/>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_Activity - Checking for Understanding Quiz">
  <p:cSld name="1_Activity - Checking for Understanding Quiz">
    <p:spTree>
      <p:nvGrpSpPr>
        <p:cNvPr id="1" name="Shape 392"/>
        <p:cNvGrpSpPr/>
        <p:nvPr/>
      </p:nvGrpSpPr>
      <p:grpSpPr>
        <a:xfrm>
          <a:off x="0" y="0"/>
          <a:ext cx="0" cy="0"/>
          <a:chOff x="0" y="0"/>
          <a:chExt cx="0" cy="0"/>
        </a:xfrm>
      </p:grpSpPr>
      <p:sp>
        <p:nvSpPr>
          <p:cNvPr id="393" name="Google Shape;393;p42"/>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nvGrpSpPr>
          <p:cNvPr id="394" name="Google Shape;394;p42"/>
          <p:cNvGrpSpPr/>
          <p:nvPr/>
        </p:nvGrpSpPr>
        <p:grpSpPr>
          <a:xfrm>
            <a:off x="407480" y="502952"/>
            <a:ext cx="492444" cy="492443"/>
            <a:chOff x="7287932" y="2034865"/>
            <a:chExt cx="2389383" cy="2389383"/>
          </a:xfrm>
        </p:grpSpPr>
        <p:sp>
          <p:nvSpPr>
            <p:cNvPr id="395" name="Google Shape;395;p42"/>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96" name="Google Shape;396;p42"/>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97" name="Google Shape;397;p42"/>
          <p:cNvPicPr preferRelativeResize="0"/>
          <p:nvPr/>
        </p:nvPicPr>
        <p:blipFill rotWithShape="1">
          <a:blip r:embed="rId2">
            <a:alphaModFix/>
          </a:blip>
          <a:srcRect/>
          <a:stretch/>
        </p:blipFill>
        <p:spPr>
          <a:xfrm>
            <a:off x="511984" y="600731"/>
            <a:ext cx="274320" cy="274320"/>
          </a:xfrm>
          <a:prstGeom prst="rect">
            <a:avLst/>
          </a:prstGeom>
          <a:noFill/>
          <a:ln>
            <a:noFill/>
          </a:ln>
        </p:spPr>
      </p:pic>
      <p:sp>
        <p:nvSpPr>
          <p:cNvPr id="398" name="Google Shape;398;p42"/>
          <p:cNvSpPr txBox="1"/>
          <p:nvPr/>
        </p:nvSpPr>
        <p:spPr>
          <a:xfrm>
            <a:off x="999048" y="531887"/>
            <a:ext cx="3662316" cy="6181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CHECK FOR</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UNDERSTANDING</a:t>
            </a:r>
            <a:endParaRPr/>
          </a:p>
        </p:txBody>
      </p:sp>
      <p:cxnSp>
        <p:nvCxnSpPr>
          <p:cNvPr id="399" name="Google Shape;399;p42"/>
          <p:cNvCxnSpPr/>
          <p:nvPr/>
        </p:nvCxnSpPr>
        <p:spPr>
          <a:xfrm>
            <a:off x="5333433" y="1232696"/>
            <a:ext cx="0" cy="5331007"/>
          </a:xfrm>
          <a:prstGeom prst="straightConnector1">
            <a:avLst/>
          </a:prstGeom>
          <a:noFill/>
          <a:ln w="9525" cap="flat" cmpd="sng">
            <a:solidFill>
              <a:srgbClr val="D8D8D8"/>
            </a:solidFill>
            <a:prstDash val="dash"/>
            <a:miter lim="800000"/>
            <a:headEnd type="none" w="sm" len="sm"/>
            <a:tailEnd type="none" w="sm" len="sm"/>
          </a:ln>
        </p:spPr>
      </p:cxnSp>
      <p:sp>
        <p:nvSpPr>
          <p:cNvPr id="400" name="Google Shape;400;p42"/>
          <p:cNvSpPr txBox="1">
            <a:spLocks noGrp="1"/>
          </p:cNvSpPr>
          <p:nvPr>
            <p:ph type="body" idx="1"/>
          </p:nvPr>
        </p:nvSpPr>
        <p:spPr>
          <a:xfrm>
            <a:off x="407480" y="1232696"/>
            <a:ext cx="4741237" cy="5330825"/>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01" name="Google Shape;401;p42"/>
          <p:cNvSpPr txBox="1"/>
          <p:nvPr/>
        </p:nvSpPr>
        <p:spPr>
          <a:xfrm>
            <a:off x="5518150" y="120579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402" name="Google Shape;402;p42"/>
          <p:cNvSpPr txBox="1">
            <a:spLocks noGrp="1"/>
          </p:cNvSpPr>
          <p:nvPr>
            <p:ph type="body" idx="2"/>
          </p:nvPr>
        </p:nvSpPr>
        <p:spPr>
          <a:xfrm>
            <a:off x="5518150" y="1693889"/>
            <a:ext cx="4762500" cy="4873034"/>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Activity - Survey">
  <p:cSld name="Activity - Survey">
    <p:spTree>
      <p:nvGrpSpPr>
        <p:cNvPr id="1" name="Shape 403"/>
        <p:cNvGrpSpPr/>
        <p:nvPr/>
      </p:nvGrpSpPr>
      <p:grpSpPr>
        <a:xfrm>
          <a:off x="0" y="0"/>
          <a:ext cx="0" cy="0"/>
          <a:chOff x="0" y="0"/>
          <a:chExt cx="0" cy="0"/>
        </a:xfrm>
      </p:grpSpPr>
      <p:cxnSp>
        <p:nvCxnSpPr>
          <p:cNvPr id="404" name="Google Shape;404;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05" name="Google Shape;405;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06" name="Google Shape;406;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07" name="Google Shape;407;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08" name="Google Shape;408;p43"/>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SURVEY</a:t>
            </a:r>
            <a:endParaRPr sz="2800" b="1" i="0" u="none" strike="noStrike" cap="none">
              <a:solidFill>
                <a:srgbClr val="682622"/>
              </a:solidFill>
              <a:latin typeface="Kadwa"/>
              <a:ea typeface="Kadwa"/>
              <a:cs typeface="Kadwa"/>
              <a:sym typeface="Kadwa"/>
            </a:endParaRPr>
          </a:p>
        </p:txBody>
      </p:sp>
      <p:grpSp>
        <p:nvGrpSpPr>
          <p:cNvPr id="409" name="Google Shape;409;p43"/>
          <p:cNvGrpSpPr/>
          <p:nvPr/>
        </p:nvGrpSpPr>
        <p:grpSpPr>
          <a:xfrm>
            <a:off x="1179641" y="2317875"/>
            <a:ext cx="1930400" cy="1930398"/>
            <a:chOff x="7287932" y="2034865"/>
            <a:chExt cx="2389383" cy="2389383"/>
          </a:xfrm>
        </p:grpSpPr>
        <p:sp>
          <p:nvSpPr>
            <p:cNvPr id="410" name="Google Shape;410;p43"/>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11" name="Google Shape;411;p43"/>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12" name="Google Shape;412;p43"/>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413" name="Google Shape;413;p43"/>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Activity - Survey + subtitle">
  <p:cSld name="Activity - Survey + subtitle">
    <p:spTree>
      <p:nvGrpSpPr>
        <p:cNvPr id="1" name="Shape 414"/>
        <p:cNvGrpSpPr/>
        <p:nvPr/>
      </p:nvGrpSpPr>
      <p:grpSpPr>
        <a:xfrm>
          <a:off x="0" y="0"/>
          <a:ext cx="0" cy="0"/>
          <a:chOff x="0" y="0"/>
          <a:chExt cx="0" cy="0"/>
        </a:xfrm>
      </p:grpSpPr>
      <p:cxnSp>
        <p:nvCxnSpPr>
          <p:cNvPr id="415" name="Google Shape;415;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16" name="Google Shape;416;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17" name="Google Shape;417;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18" name="Google Shape;418;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19" name="Google Shape;419;p44"/>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SURVEY</a:t>
            </a:r>
            <a:endParaRPr sz="2800" b="1" i="0" u="none" strike="noStrike" cap="none">
              <a:solidFill>
                <a:srgbClr val="682622"/>
              </a:solidFill>
              <a:latin typeface="Kadwa"/>
              <a:ea typeface="Kadwa"/>
              <a:cs typeface="Kadwa"/>
              <a:sym typeface="Kadwa"/>
            </a:endParaRPr>
          </a:p>
        </p:txBody>
      </p:sp>
      <p:grpSp>
        <p:nvGrpSpPr>
          <p:cNvPr id="420" name="Google Shape;420;p44"/>
          <p:cNvGrpSpPr/>
          <p:nvPr/>
        </p:nvGrpSpPr>
        <p:grpSpPr>
          <a:xfrm>
            <a:off x="1179641" y="2317875"/>
            <a:ext cx="1930400" cy="1930398"/>
            <a:chOff x="7287932" y="2034865"/>
            <a:chExt cx="2389383" cy="2389383"/>
          </a:xfrm>
        </p:grpSpPr>
        <p:sp>
          <p:nvSpPr>
            <p:cNvPr id="421" name="Google Shape;421;p44"/>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22" name="Google Shape;422;p44"/>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23" name="Google Shape;423;p44"/>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424" name="Google Shape;424;p44"/>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25" name="Google Shape;425;p44"/>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_Activity - Survey">
  <p:cSld name="1_Activity - Survey">
    <p:spTree>
      <p:nvGrpSpPr>
        <p:cNvPr id="1" name="Shape 426"/>
        <p:cNvGrpSpPr/>
        <p:nvPr/>
      </p:nvGrpSpPr>
      <p:grpSpPr>
        <a:xfrm>
          <a:off x="0" y="0"/>
          <a:ext cx="0" cy="0"/>
          <a:chOff x="0" y="0"/>
          <a:chExt cx="0" cy="0"/>
        </a:xfrm>
      </p:grpSpPr>
      <p:sp>
        <p:nvSpPr>
          <p:cNvPr id="427" name="Google Shape;427;p45"/>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nvGrpSpPr>
          <p:cNvPr id="428" name="Google Shape;428;p45"/>
          <p:cNvGrpSpPr/>
          <p:nvPr/>
        </p:nvGrpSpPr>
        <p:grpSpPr>
          <a:xfrm>
            <a:off x="407480" y="506094"/>
            <a:ext cx="492444" cy="492443"/>
            <a:chOff x="7287932" y="2034865"/>
            <a:chExt cx="2389383" cy="2389383"/>
          </a:xfrm>
        </p:grpSpPr>
        <p:sp>
          <p:nvSpPr>
            <p:cNvPr id="429" name="Google Shape;429;p45"/>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30" name="Google Shape;430;p45"/>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31" name="Google Shape;431;p45"/>
          <p:cNvPicPr preferRelativeResize="0"/>
          <p:nvPr/>
        </p:nvPicPr>
        <p:blipFill rotWithShape="1">
          <a:blip r:embed="rId2">
            <a:alphaModFix/>
          </a:blip>
          <a:srcRect/>
          <a:stretch/>
        </p:blipFill>
        <p:spPr>
          <a:xfrm>
            <a:off x="441081" y="567645"/>
            <a:ext cx="365760" cy="365760"/>
          </a:xfrm>
          <a:prstGeom prst="rect">
            <a:avLst/>
          </a:prstGeom>
          <a:noFill/>
          <a:ln>
            <a:noFill/>
          </a:ln>
        </p:spPr>
      </p:pic>
      <p:sp>
        <p:nvSpPr>
          <p:cNvPr id="432" name="Google Shape;432;p45"/>
          <p:cNvSpPr txBox="1"/>
          <p:nvPr/>
        </p:nvSpPr>
        <p:spPr>
          <a:xfrm>
            <a:off x="999048" y="582532"/>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SURVEY</a:t>
            </a:r>
            <a:endParaRPr/>
          </a:p>
        </p:txBody>
      </p:sp>
      <p:cxnSp>
        <p:nvCxnSpPr>
          <p:cNvPr id="433" name="Google Shape;433;p45"/>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434" name="Google Shape;434;p45"/>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35" name="Google Shape;435;p45"/>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436" name="Google Shape;436;p45"/>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37" name="Google Shape;437;p45"/>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38" name="Google Shape;438;p4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Lecture 2 columns">
  <p:cSld name="Lecture 2 columns">
    <p:spTree>
      <p:nvGrpSpPr>
        <p:cNvPr id="1" name="Shape 439"/>
        <p:cNvGrpSpPr/>
        <p:nvPr/>
      </p:nvGrpSpPr>
      <p:grpSpPr>
        <a:xfrm>
          <a:off x="0" y="0"/>
          <a:ext cx="0" cy="0"/>
          <a:chOff x="0" y="0"/>
          <a:chExt cx="0" cy="0"/>
        </a:xfrm>
      </p:grpSpPr>
      <p:sp>
        <p:nvSpPr>
          <p:cNvPr id="440" name="Google Shape;440;p4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441" name="Google Shape;441;p46"/>
          <p:cNvCxnSpPr/>
          <p:nvPr/>
        </p:nvCxnSpPr>
        <p:spPr>
          <a:xfrm>
            <a:off x="5333433" y="1174217"/>
            <a:ext cx="0" cy="5389486"/>
          </a:xfrm>
          <a:prstGeom prst="straightConnector1">
            <a:avLst/>
          </a:prstGeom>
          <a:noFill/>
          <a:ln w="9525" cap="flat" cmpd="sng">
            <a:solidFill>
              <a:srgbClr val="D8D8D8"/>
            </a:solidFill>
            <a:prstDash val="dash"/>
            <a:miter lim="800000"/>
            <a:headEnd type="none" w="sm" len="sm"/>
            <a:tailEnd type="none" w="sm" len="sm"/>
          </a:ln>
        </p:spPr>
      </p:cxnSp>
      <p:sp>
        <p:nvSpPr>
          <p:cNvPr id="442" name="Google Shape;442;p46"/>
          <p:cNvSpPr txBox="1"/>
          <p:nvPr/>
        </p:nvSpPr>
        <p:spPr>
          <a:xfrm>
            <a:off x="5518150" y="127576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443" name="Google Shape;443;p46"/>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44" name="Google Shape;444;p46"/>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45" name="Google Shape;445;p46"/>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Activity - Resources">
  <p:cSld name="Activity - Resources">
    <p:spTree>
      <p:nvGrpSpPr>
        <p:cNvPr id="1" name="Shape 446"/>
        <p:cNvGrpSpPr/>
        <p:nvPr/>
      </p:nvGrpSpPr>
      <p:grpSpPr>
        <a:xfrm>
          <a:off x="0" y="0"/>
          <a:ext cx="0" cy="0"/>
          <a:chOff x="0" y="0"/>
          <a:chExt cx="0" cy="0"/>
        </a:xfrm>
      </p:grpSpPr>
      <p:sp>
        <p:nvSpPr>
          <p:cNvPr id="447" name="Google Shape;447;p47"/>
          <p:cNvSpPr txBox="1">
            <a:spLocks noGrp="1"/>
          </p:cNvSpPr>
          <p:nvPr>
            <p:ph type="body" idx="1"/>
          </p:nvPr>
        </p:nvSpPr>
        <p:spPr>
          <a:xfrm>
            <a:off x="5595938" y="1951038"/>
            <a:ext cx="45815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48" name="Google Shape;448;p47"/>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49" name="Google Shape;449;p47"/>
          <p:cNvGrpSpPr/>
          <p:nvPr/>
        </p:nvGrpSpPr>
        <p:grpSpPr>
          <a:xfrm>
            <a:off x="1947584" y="2215661"/>
            <a:ext cx="1565766" cy="1565764"/>
            <a:chOff x="7287932" y="2034865"/>
            <a:chExt cx="2389383" cy="2389383"/>
          </a:xfrm>
        </p:grpSpPr>
        <p:sp>
          <p:nvSpPr>
            <p:cNvPr id="450" name="Google Shape;450;p4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51" name="Google Shape;451;p4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452" name="Google Shape;452;p47"/>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RESOURCES</a:t>
            </a:r>
            <a:endParaRPr sz="2800" b="1" i="0" u="none" strike="noStrike" cap="none">
              <a:solidFill>
                <a:srgbClr val="682622"/>
              </a:solidFill>
              <a:latin typeface="Kadwa"/>
              <a:ea typeface="Kadwa"/>
              <a:cs typeface="Kadwa"/>
              <a:sym typeface="Kadwa"/>
            </a:endParaRPr>
          </a:p>
        </p:txBody>
      </p:sp>
      <p:pic>
        <p:nvPicPr>
          <p:cNvPr id="453" name="Google Shape;453;p47"/>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Activity - Resources + subtitle">
  <p:cSld name="Activity - Resources + subtitle">
    <p:spTree>
      <p:nvGrpSpPr>
        <p:cNvPr id="1" name="Shape 454"/>
        <p:cNvGrpSpPr/>
        <p:nvPr/>
      </p:nvGrpSpPr>
      <p:grpSpPr>
        <a:xfrm>
          <a:off x="0" y="0"/>
          <a:ext cx="0" cy="0"/>
          <a:chOff x="0" y="0"/>
          <a:chExt cx="0" cy="0"/>
        </a:xfrm>
      </p:grpSpPr>
      <p:sp>
        <p:nvSpPr>
          <p:cNvPr id="455" name="Google Shape;455;p48"/>
          <p:cNvSpPr txBox="1">
            <a:spLocks noGrp="1"/>
          </p:cNvSpPr>
          <p:nvPr>
            <p:ph type="body" idx="1"/>
          </p:nvPr>
        </p:nvSpPr>
        <p:spPr>
          <a:xfrm>
            <a:off x="5595938" y="2441575"/>
            <a:ext cx="4581525" cy="29257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56" name="Google Shape;456;p48"/>
          <p:cNvSpPr txBox="1">
            <a:spLocks noGrp="1"/>
          </p:cNvSpPr>
          <p:nvPr>
            <p:ph type="body" idx="2"/>
          </p:nvPr>
        </p:nvSpPr>
        <p:spPr>
          <a:xfrm>
            <a:off x="5595327" y="1755376"/>
            <a:ext cx="4592283" cy="62323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57" name="Google Shape;457;p48"/>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58" name="Google Shape;458;p48"/>
          <p:cNvGrpSpPr/>
          <p:nvPr/>
        </p:nvGrpSpPr>
        <p:grpSpPr>
          <a:xfrm>
            <a:off x="1947584" y="2215661"/>
            <a:ext cx="1565766" cy="1565764"/>
            <a:chOff x="7287932" y="2034865"/>
            <a:chExt cx="2389383" cy="2389383"/>
          </a:xfrm>
        </p:grpSpPr>
        <p:sp>
          <p:nvSpPr>
            <p:cNvPr id="459" name="Google Shape;459;p4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60" name="Google Shape;460;p4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461" name="Google Shape;461;p48"/>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RESOURCES</a:t>
            </a:r>
            <a:endParaRPr sz="2800" b="1" i="0" u="none" strike="noStrike" cap="none">
              <a:solidFill>
                <a:srgbClr val="682622"/>
              </a:solidFill>
              <a:latin typeface="Kadwa"/>
              <a:ea typeface="Kadwa"/>
              <a:cs typeface="Kadwa"/>
              <a:sym typeface="Kadwa"/>
            </a:endParaRPr>
          </a:p>
        </p:txBody>
      </p:sp>
      <p:pic>
        <p:nvPicPr>
          <p:cNvPr id="462" name="Google Shape;462;p48"/>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Break">
  <p:cSld name="Break">
    <p:spTree>
      <p:nvGrpSpPr>
        <p:cNvPr id="1" name="Shape 463"/>
        <p:cNvGrpSpPr/>
        <p:nvPr/>
      </p:nvGrpSpPr>
      <p:grpSpPr>
        <a:xfrm>
          <a:off x="0" y="0"/>
          <a:ext cx="0" cy="0"/>
          <a:chOff x="0" y="0"/>
          <a:chExt cx="0" cy="0"/>
        </a:xfrm>
      </p:grpSpPr>
      <p:pic>
        <p:nvPicPr>
          <p:cNvPr id="464" name="Google Shape;464;p49"/>
          <p:cNvPicPr preferRelativeResize="0"/>
          <p:nvPr/>
        </p:nvPicPr>
        <p:blipFill rotWithShape="1">
          <a:blip r:embed="rId2">
            <a:alphaModFix/>
          </a:blip>
          <a:srcRect l="48198" t="-1" r="7540" b="46819"/>
          <a:stretch/>
        </p:blipFill>
        <p:spPr>
          <a:xfrm>
            <a:off x="8902259" y="6968818"/>
            <a:ext cx="1786379" cy="615040"/>
          </a:xfrm>
          <a:prstGeom prst="rect">
            <a:avLst/>
          </a:prstGeom>
          <a:noFill/>
          <a:ln>
            <a:noFill/>
          </a:ln>
        </p:spPr>
      </p:pic>
      <p:sp>
        <p:nvSpPr>
          <p:cNvPr id="465" name="Google Shape;465;p49"/>
          <p:cNvSpPr txBox="1"/>
          <p:nvPr/>
        </p:nvSpPr>
        <p:spPr>
          <a:xfrm>
            <a:off x="601238" y="2984269"/>
            <a:ext cx="3507208" cy="106368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312" b="1">
                <a:solidFill>
                  <a:srgbClr val="682622"/>
                </a:solidFill>
                <a:latin typeface="Kadwa"/>
                <a:ea typeface="Kadwa"/>
                <a:cs typeface="Kadwa"/>
                <a:sym typeface="Kadwa"/>
              </a:rPr>
              <a:t>BREAK</a:t>
            </a:r>
            <a:endParaRPr sz="6312" b="1">
              <a:solidFill>
                <a:srgbClr val="682622"/>
              </a:solidFill>
              <a:latin typeface="Kadwa"/>
              <a:ea typeface="Kadwa"/>
              <a:cs typeface="Kadwa"/>
              <a:sym typeface="Kadwa"/>
            </a:endParaRPr>
          </a:p>
        </p:txBody>
      </p:sp>
      <p:sp>
        <p:nvSpPr>
          <p:cNvPr id="466" name="Google Shape;466;p49"/>
          <p:cNvSpPr txBox="1">
            <a:spLocks noGrp="1"/>
          </p:cNvSpPr>
          <p:nvPr>
            <p:ph type="body" idx="1"/>
          </p:nvPr>
        </p:nvSpPr>
        <p:spPr>
          <a:xfrm>
            <a:off x="601237" y="4103546"/>
            <a:ext cx="4275455" cy="784296"/>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67" name="Google Shape;467;p49"/>
          <p:cNvPicPr preferRelativeResize="0"/>
          <p:nvPr/>
        </p:nvPicPr>
        <p:blipFill rotWithShape="1">
          <a:blip r:embed="rId3">
            <a:alphaModFix/>
          </a:blip>
          <a:srcRect/>
          <a:stretch/>
        </p:blipFill>
        <p:spPr>
          <a:xfrm>
            <a:off x="5771368" y="1441938"/>
            <a:ext cx="4600087" cy="4600087"/>
          </a:xfrm>
          <a:prstGeom prst="rect">
            <a:avLst/>
          </a:prstGeom>
          <a:noFill/>
          <a:ln>
            <a:noFill/>
          </a:ln>
        </p:spPr>
      </p:pic>
      <p:sp>
        <p:nvSpPr>
          <p:cNvPr id="468" name="Google Shape;468;p49"/>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9" name="Google Shape;469;p49"/>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470" name="Google Shape;470;p49"/>
          <p:cNvGrpSpPr/>
          <p:nvPr/>
        </p:nvGrpSpPr>
        <p:grpSpPr>
          <a:xfrm>
            <a:off x="225048" y="6964297"/>
            <a:ext cx="770026" cy="413042"/>
            <a:chOff x="256700" y="6350000"/>
            <a:chExt cx="997458" cy="425347"/>
          </a:xfrm>
        </p:grpSpPr>
        <p:pic>
          <p:nvPicPr>
            <p:cNvPr id="471" name="Google Shape;471;p49"/>
            <p:cNvPicPr preferRelativeResize="0"/>
            <p:nvPr/>
          </p:nvPicPr>
          <p:blipFill rotWithShape="1">
            <a:blip r:embed="rId4">
              <a:alphaModFix/>
            </a:blip>
            <a:srcRect/>
            <a:stretch/>
          </p:blipFill>
          <p:spPr>
            <a:xfrm>
              <a:off x="931882" y="6367681"/>
              <a:ext cx="322276" cy="382266"/>
            </a:xfrm>
            <a:prstGeom prst="rect">
              <a:avLst/>
            </a:prstGeom>
            <a:noFill/>
            <a:ln>
              <a:noFill/>
            </a:ln>
          </p:spPr>
        </p:pic>
        <p:pic>
          <p:nvPicPr>
            <p:cNvPr id="472" name="Google Shape;472;p49"/>
            <p:cNvPicPr preferRelativeResize="0"/>
            <p:nvPr/>
          </p:nvPicPr>
          <p:blipFill rotWithShape="1">
            <a:blip r:embed="rId5">
              <a:alphaModFix/>
            </a:blip>
            <a:srcRect t="21138" b="21138"/>
            <a:stretch/>
          </p:blipFill>
          <p:spPr>
            <a:xfrm>
              <a:off x="256700" y="6393081"/>
              <a:ext cx="468320" cy="382266"/>
            </a:xfrm>
            <a:prstGeom prst="rect">
              <a:avLst/>
            </a:prstGeom>
            <a:noFill/>
            <a:ln>
              <a:noFill/>
            </a:ln>
          </p:spPr>
        </p:pic>
        <p:cxnSp>
          <p:nvCxnSpPr>
            <p:cNvPr id="473" name="Google Shape;473;p49"/>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474" name="Google Shape;474;p49"/>
          <p:cNvSpPr txBox="1"/>
          <p:nvPr/>
        </p:nvSpPr>
        <p:spPr>
          <a:xfrm>
            <a:off x="3540612" y="7230837"/>
            <a:ext cx="3607415" cy="2451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93">
                <a:solidFill>
                  <a:srgbClr val="A5A5A5"/>
                </a:solidFill>
                <a:latin typeface="Nunito"/>
                <a:ea typeface="Nunito"/>
                <a:cs typeface="Nunito"/>
                <a:sym typeface="Nunito"/>
              </a:rPr>
              <a:t>Copyright © 2019 Sonata Learning</a:t>
            </a: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1_Break">
  <p:cSld name="1_Break">
    <p:spTree>
      <p:nvGrpSpPr>
        <p:cNvPr id="1" name="Shape 475"/>
        <p:cNvGrpSpPr/>
        <p:nvPr/>
      </p:nvGrpSpPr>
      <p:grpSpPr>
        <a:xfrm>
          <a:off x="0" y="0"/>
          <a:ext cx="0" cy="0"/>
          <a:chOff x="0" y="0"/>
          <a:chExt cx="0" cy="0"/>
        </a:xfrm>
      </p:grpSpPr>
      <p:sp>
        <p:nvSpPr>
          <p:cNvPr id="476" name="Google Shape;476;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77" name="Google Shape;477;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78" name="Google Shape;478;p50"/>
          <p:cNvSpPr txBox="1"/>
          <p:nvPr/>
        </p:nvSpPr>
        <p:spPr>
          <a:xfrm>
            <a:off x="3590716" y="2619459"/>
            <a:ext cx="3507208" cy="16439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83" b="1">
                <a:solidFill>
                  <a:schemeClr val="lt1"/>
                </a:solidFill>
                <a:latin typeface="Kadwa"/>
                <a:ea typeface="Kadwa"/>
                <a:cs typeface="Kadwa"/>
                <a:sym typeface="Kadwa"/>
              </a:rPr>
              <a:t>Q&amp;A</a:t>
            </a:r>
            <a:endParaRPr sz="10083" b="1">
              <a:solidFill>
                <a:schemeClr val="lt1"/>
              </a:solidFill>
              <a:latin typeface="Kadwa"/>
              <a:ea typeface="Kadwa"/>
              <a:cs typeface="Kadwa"/>
              <a:sym typeface="Kadwa"/>
            </a:endParaRPr>
          </a:p>
        </p:txBody>
      </p:sp>
      <p:sp>
        <p:nvSpPr>
          <p:cNvPr id="479" name="Google Shape;479;p50"/>
          <p:cNvSpPr txBox="1">
            <a:spLocks noGrp="1"/>
          </p:cNvSpPr>
          <p:nvPr>
            <p:ph type="body" idx="1"/>
          </p:nvPr>
        </p:nvSpPr>
        <p:spPr>
          <a:xfrm>
            <a:off x="3206592" y="4121403"/>
            <a:ext cx="4275455" cy="78429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80" name="Google Shape;480;p50"/>
          <p:cNvSpPr txBox="1"/>
          <p:nvPr/>
        </p:nvSpPr>
        <p:spPr>
          <a:xfrm>
            <a:off x="3540612" y="7293211"/>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Nunito"/>
                <a:ea typeface="Nunito"/>
                <a:cs typeface="Nunito"/>
                <a:sym typeface="Nunito"/>
              </a:rPr>
              <a:t>Copyright © 2019 Sonata Learning</a:t>
            </a:r>
            <a:endParaRPr/>
          </a:p>
        </p:txBody>
      </p:sp>
      <p:sp>
        <p:nvSpPr>
          <p:cNvPr id="481" name="Google Shape;481;p50"/>
          <p:cNvSpPr txBox="1">
            <a:spLocks noGrp="1"/>
          </p:cNvSpPr>
          <p:nvPr>
            <p:ph type="sldNum" idx="12"/>
          </p:nvPr>
        </p:nvSpPr>
        <p:spPr>
          <a:xfrm>
            <a:off x="9936737" y="7056876"/>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921" b="1">
                <a:solidFill>
                  <a:srgbClr val="888888"/>
                </a:solidFill>
                <a:latin typeface="Nunito"/>
                <a:ea typeface="Nunito"/>
                <a:cs typeface="Nunito"/>
                <a:sym typeface="Nunito"/>
              </a:defRPr>
            </a:lvl1pPr>
            <a:lvl2pPr marL="0" lvl="1" indent="0" algn="ctr">
              <a:spcBef>
                <a:spcPts val="0"/>
              </a:spcBef>
              <a:buNone/>
              <a:defRPr sz="921" b="1">
                <a:solidFill>
                  <a:srgbClr val="888888"/>
                </a:solidFill>
                <a:latin typeface="Nunito"/>
                <a:ea typeface="Nunito"/>
                <a:cs typeface="Nunito"/>
                <a:sym typeface="Nunito"/>
              </a:defRPr>
            </a:lvl2pPr>
            <a:lvl3pPr marL="0" lvl="2" indent="0" algn="ctr">
              <a:spcBef>
                <a:spcPts val="0"/>
              </a:spcBef>
              <a:buNone/>
              <a:defRPr sz="921" b="1">
                <a:solidFill>
                  <a:srgbClr val="888888"/>
                </a:solidFill>
                <a:latin typeface="Nunito"/>
                <a:ea typeface="Nunito"/>
                <a:cs typeface="Nunito"/>
                <a:sym typeface="Nunito"/>
              </a:defRPr>
            </a:lvl3pPr>
            <a:lvl4pPr marL="0" lvl="3" indent="0" algn="ctr">
              <a:spcBef>
                <a:spcPts val="0"/>
              </a:spcBef>
              <a:buNone/>
              <a:defRPr sz="921" b="1">
                <a:solidFill>
                  <a:srgbClr val="888888"/>
                </a:solidFill>
                <a:latin typeface="Nunito"/>
                <a:ea typeface="Nunito"/>
                <a:cs typeface="Nunito"/>
                <a:sym typeface="Nunito"/>
              </a:defRPr>
            </a:lvl4pPr>
            <a:lvl5pPr marL="0" lvl="4" indent="0" algn="ctr">
              <a:spcBef>
                <a:spcPts val="0"/>
              </a:spcBef>
              <a:buNone/>
              <a:defRPr sz="921" b="1">
                <a:solidFill>
                  <a:srgbClr val="888888"/>
                </a:solidFill>
                <a:latin typeface="Nunito"/>
                <a:ea typeface="Nunito"/>
                <a:cs typeface="Nunito"/>
                <a:sym typeface="Nunito"/>
              </a:defRPr>
            </a:lvl5pPr>
            <a:lvl6pPr marL="0" lvl="5" indent="0" algn="ctr">
              <a:spcBef>
                <a:spcPts val="0"/>
              </a:spcBef>
              <a:buNone/>
              <a:defRPr sz="921" b="1">
                <a:solidFill>
                  <a:srgbClr val="888888"/>
                </a:solidFill>
                <a:latin typeface="Nunito"/>
                <a:ea typeface="Nunito"/>
                <a:cs typeface="Nunito"/>
                <a:sym typeface="Nunito"/>
              </a:defRPr>
            </a:lvl6pPr>
            <a:lvl7pPr marL="0" lvl="6" indent="0" algn="ctr">
              <a:spcBef>
                <a:spcPts val="0"/>
              </a:spcBef>
              <a:buNone/>
              <a:defRPr sz="921" b="1">
                <a:solidFill>
                  <a:srgbClr val="888888"/>
                </a:solidFill>
                <a:latin typeface="Nunito"/>
                <a:ea typeface="Nunito"/>
                <a:cs typeface="Nunito"/>
                <a:sym typeface="Nunito"/>
              </a:defRPr>
            </a:lvl7pPr>
            <a:lvl8pPr marL="0" lvl="7" indent="0" algn="ctr">
              <a:spcBef>
                <a:spcPts val="0"/>
              </a:spcBef>
              <a:buNone/>
              <a:defRPr sz="921" b="1">
                <a:solidFill>
                  <a:srgbClr val="888888"/>
                </a:solidFill>
                <a:latin typeface="Nunito"/>
                <a:ea typeface="Nunito"/>
                <a:cs typeface="Nunito"/>
                <a:sym typeface="Nunito"/>
              </a:defRPr>
            </a:lvl8pPr>
            <a:lvl9pPr marL="0" lvl="8" indent="0" algn="ctr">
              <a:spcBef>
                <a:spcPts val="0"/>
              </a:spcBef>
              <a:buNone/>
              <a:defRPr sz="921" b="1">
                <a:solidFill>
                  <a:srgbClr val="888888"/>
                </a:solidFill>
                <a:latin typeface="Nunito"/>
                <a:ea typeface="Nunito"/>
                <a:cs typeface="Nunito"/>
                <a:sym typeface="Nunito"/>
              </a:defRPr>
            </a:lvl9pPr>
          </a:lstStyle>
          <a:p>
            <a:pPr marL="0" lvl="0" indent="0" algn="ctr" rtl="0">
              <a:spcBef>
                <a:spcPts val="0"/>
              </a:spcBef>
              <a:spcAft>
                <a:spcPts val="0"/>
              </a:spcAft>
              <a:buNone/>
            </a:pPr>
            <a:fld id="{00000000-1234-1234-1234-123412341234}" type="slidenum">
              <a:rPr lang="en-US"/>
              <a:t>‹#›</a:t>
            </a:fld>
            <a:endParaRPr/>
          </a:p>
        </p:txBody>
      </p:sp>
      <p:sp>
        <p:nvSpPr>
          <p:cNvPr id="482" name="Google Shape;482;p50"/>
          <p:cNvSpPr txBox="1">
            <a:spLocks noGrp="1"/>
          </p:cNvSpPr>
          <p:nvPr>
            <p:ph type="ftr" idx="11"/>
          </p:nvPr>
        </p:nvSpPr>
        <p:spPr>
          <a:xfrm>
            <a:off x="4164117" y="7006491"/>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sz="921" b="1">
                <a:solidFill>
                  <a:schemeClr val="lt1"/>
                </a:solidFill>
                <a:latin typeface="Kadwa"/>
                <a:ea typeface="Kadwa"/>
                <a:cs typeface="Kadwa"/>
                <a:sym typeface="Kadw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grpSp>
        <p:nvGrpSpPr>
          <p:cNvPr id="483" name="Google Shape;483;p50"/>
          <p:cNvGrpSpPr/>
          <p:nvPr/>
        </p:nvGrpSpPr>
        <p:grpSpPr>
          <a:xfrm>
            <a:off x="346937" y="7006491"/>
            <a:ext cx="774436" cy="313686"/>
            <a:chOff x="346937" y="6438899"/>
            <a:chExt cx="774436" cy="313686"/>
          </a:xfrm>
        </p:grpSpPr>
        <p:pic>
          <p:nvPicPr>
            <p:cNvPr id="484" name="Google Shape;484;p50"/>
            <p:cNvPicPr preferRelativeResize="0"/>
            <p:nvPr/>
          </p:nvPicPr>
          <p:blipFill rotWithShape="1">
            <a:blip r:embed="rId2">
              <a:alphaModFix/>
            </a:blip>
            <a:srcRect/>
            <a:stretch/>
          </p:blipFill>
          <p:spPr>
            <a:xfrm>
              <a:off x="856915" y="6438899"/>
              <a:ext cx="264458" cy="313686"/>
            </a:xfrm>
            <a:prstGeom prst="rect">
              <a:avLst/>
            </a:prstGeom>
            <a:noFill/>
            <a:ln>
              <a:noFill/>
            </a:ln>
          </p:spPr>
        </p:pic>
        <p:pic>
          <p:nvPicPr>
            <p:cNvPr id="485" name="Google Shape;485;p50"/>
            <p:cNvPicPr preferRelativeResize="0"/>
            <p:nvPr/>
          </p:nvPicPr>
          <p:blipFill rotWithShape="1">
            <a:blip r:embed="rId3">
              <a:alphaModFix/>
            </a:blip>
            <a:srcRect t="21138" b="21138"/>
            <a:stretch/>
          </p:blipFill>
          <p:spPr>
            <a:xfrm>
              <a:off x="346937" y="6438899"/>
              <a:ext cx="384299" cy="313685"/>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amp; Image - Right">
  <p:cSld name="Text &amp; Image - Right">
    <p:spTree>
      <p:nvGrpSpPr>
        <p:cNvPr id="1" name="Shape 47"/>
        <p:cNvGrpSpPr/>
        <p:nvPr/>
      </p:nvGrpSpPr>
      <p:grpSpPr>
        <a:xfrm>
          <a:off x="0" y="0"/>
          <a:ext cx="0" cy="0"/>
          <a:chOff x="0" y="0"/>
          <a:chExt cx="0" cy="0"/>
        </a:xfrm>
      </p:grpSpPr>
      <p:sp>
        <p:nvSpPr>
          <p:cNvPr id="48" name="Google Shape;48;p6"/>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49" name="Google Shape;49;p6"/>
          <p:cNvGrpSpPr/>
          <p:nvPr/>
        </p:nvGrpSpPr>
        <p:grpSpPr>
          <a:xfrm>
            <a:off x="5377721" y="-973"/>
            <a:ext cx="1609845" cy="6855107"/>
            <a:chOff x="6134100" y="-882"/>
            <a:chExt cx="1836269" cy="6858000"/>
          </a:xfrm>
        </p:grpSpPr>
        <p:sp>
          <p:nvSpPr>
            <p:cNvPr id="50" name="Google Shape;50;p6"/>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51" name="Google Shape;51;p6"/>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52" name="Google Shape;52;p6"/>
          <p:cNvGrpSpPr/>
          <p:nvPr/>
        </p:nvGrpSpPr>
        <p:grpSpPr>
          <a:xfrm>
            <a:off x="5377721" y="-973"/>
            <a:ext cx="1609845" cy="6855107"/>
            <a:chOff x="6134100" y="-882"/>
            <a:chExt cx="1836269" cy="6858000"/>
          </a:xfrm>
        </p:grpSpPr>
        <p:sp>
          <p:nvSpPr>
            <p:cNvPr id="53" name="Google Shape;53;p6"/>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54" name="Google Shape;54;p6"/>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55" name="Google Shape;55;p6"/>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6"/>
          <p:cNvSpPr>
            <a:spLocks noGrp="1"/>
          </p:cNvSpPr>
          <p:nvPr>
            <p:ph type="pic" idx="2"/>
          </p:nvPr>
        </p:nvSpPr>
        <p:spPr>
          <a:xfrm>
            <a:off x="5573363" y="0"/>
            <a:ext cx="5115277" cy="686258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57" name="Google Shape;57;p6"/>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_Only text - Title + Content">
  <p:cSld name="2_Only text - Title + Content">
    <p:spTree>
      <p:nvGrpSpPr>
        <p:cNvPr id="1" name="Shape 486"/>
        <p:cNvGrpSpPr/>
        <p:nvPr/>
      </p:nvGrpSpPr>
      <p:grpSpPr>
        <a:xfrm>
          <a:off x="0" y="0"/>
          <a:ext cx="0" cy="0"/>
          <a:chOff x="0" y="0"/>
          <a:chExt cx="0" cy="0"/>
        </a:xfrm>
      </p:grpSpPr>
      <p:sp>
        <p:nvSpPr>
          <p:cNvPr id="487" name="Google Shape;487;p51"/>
          <p:cNvSpPr txBox="1">
            <a:spLocks noGrp="1"/>
          </p:cNvSpPr>
          <p:nvPr>
            <p:ph type="title"/>
          </p:nvPr>
        </p:nvSpPr>
        <p:spPr>
          <a:xfrm>
            <a:off x="356288" y="388647"/>
            <a:ext cx="9931526" cy="108190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3857"/>
              <a:buFont typeface="Kadwa"/>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8" name="Google Shape;488;p51"/>
          <p:cNvSpPr txBox="1">
            <a:spLocks noGrp="1"/>
          </p:cNvSpPr>
          <p:nvPr>
            <p:ph type="body" idx="1"/>
          </p:nvPr>
        </p:nvSpPr>
        <p:spPr>
          <a:xfrm>
            <a:off x="356288" y="1694639"/>
            <a:ext cx="9931526" cy="5111926"/>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89" name="Google Shape;489;p51"/>
          <p:cNvPicPr preferRelativeResize="0"/>
          <p:nvPr/>
        </p:nvPicPr>
        <p:blipFill rotWithShape="1">
          <a:blip r:embed="rId2">
            <a:alphaModFix/>
          </a:blip>
          <a:srcRect/>
          <a:stretch/>
        </p:blipFill>
        <p:spPr>
          <a:xfrm>
            <a:off x="186737" y="6997348"/>
            <a:ext cx="1309122" cy="333154"/>
          </a:xfrm>
          <a:prstGeom prst="rect">
            <a:avLst/>
          </a:prstGeom>
          <a:noFill/>
          <a:ln>
            <a:noFill/>
          </a:ln>
        </p:spPr>
      </p:pic>
      <p:sp>
        <p:nvSpPr>
          <p:cNvPr id="490" name="Google Shape;490;p5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1"/>
        <p:cNvGrpSpPr/>
        <p:nvPr/>
      </p:nvGrpSpPr>
      <p:grpSpPr>
        <a:xfrm>
          <a:off x="0" y="0"/>
          <a:ext cx="0" cy="0"/>
          <a:chOff x="0" y="0"/>
          <a:chExt cx="0" cy="0"/>
        </a:xfrm>
      </p:grpSpPr>
      <p:sp>
        <p:nvSpPr>
          <p:cNvPr id="492" name="Google Shape;492;p52"/>
          <p:cNvSpPr txBox="1">
            <a:spLocks noGrp="1"/>
          </p:cNvSpPr>
          <p:nvPr>
            <p:ph type="sldNum" idx="12"/>
          </p:nvPr>
        </p:nvSpPr>
        <p:spPr>
          <a:xfrm>
            <a:off x="9903181" y="6855976"/>
            <a:ext cx="641400" cy="578700"/>
          </a:xfrm>
          <a:prstGeom prst="rect">
            <a:avLst/>
          </a:prstGeom>
          <a:noFill/>
          <a:ln>
            <a:noFill/>
          </a:ln>
        </p:spPr>
        <p:txBody>
          <a:bodyPr spcFirstLastPara="1" wrap="square" lIns="116000" tIns="116000" rIns="116000" bIns="1160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 - Role Playing notes">
  <p:cSld name="Activity - Role Playing notes">
    <p:spTree>
      <p:nvGrpSpPr>
        <p:cNvPr id="1" name="Shape 58"/>
        <p:cNvGrpSpPr/>
        <p:nvPr/>
      </p:nvGrpSpPr>
      <p:grpSpPr>
        <a:xfrm>
          <a:off x="0" y="0"/>
          <a:ext cx="0" cy="0"/>
          <a:chOff x="0" y="0"/>
          <a:chExt cx="0" cy="0"/>
        </a:xfrm>
      </p:grpSpPr>
      <p:sp>
        <p:nvSpPr>
          <p:cNvPr id="59" name="Google Shape;59;p7"/>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cxnSp>
        <p:nvCxnSpPr>
          <p:cNvPr id="60" name="Google Shape;60;p7"/>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61" name="Google Shape;61;p7"/>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62" name="Google Shape;62;p7"/>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63" name="Google Shape;63;p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7"/>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65" name="Google Shape;65;p7"/>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BREAKOUT</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GROUPS</a:t>
            </a:r>
            <a:endParaRPr/>
          </a:p>
          <a:p>
            <a:pPr marL="0" marR="0" lvl="0" indent="0" algn="l" rtl="0">
              <a:spcBef>
                <a:spcPts val="0"/>
              </a:spcBef>
              <a:spcAft>
                <a:spcPts val="0"/>
              </a:spcAft>
              <a:buNone/>
            </a:pPr>
            <a:endParaRPr sz="2000" b="1">
              <a:solidFill>
                <a:schemeClr val="accent1"/>
              </a:solidFill>
              <a:latin typeface="Kadwa"/>
              <a:ea typeface="Kadwa"/>
              <a:cs typeface="Kadwa"/>
              <a:sym typeface="Kadwa"/>
            </a:endParaRPr>
          </a:p>
        </p:txBody>
      </p:sp>
      <p:grpSp>
        <p:nvGrpSpPr>
          <p:cNvPr id="66" name="Google Shape;66;p7"/>
          <p:cNvGrpSpPr/>
          <p:nvPr/>
        </p:nvGrpSpPr>
        <p:grpSpPr>
          <a:xfrm>
            <a:off x="407480" y="506094"/>
            <a:ext cx="492444" cy="492443"/>
            <a:chOff x="7287932" y="2034865"/>
            <a:chExt cx="2389383" cy="2389383"/>
          </a:xfrm>
        </p:grpSpPr>
        <p:sp>
          <p:nvSpPr>
            <p:cNvPr id="67" name="Google Shape;67;p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68" name="Google Shape;68;p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69" name="Google Shape;69;p7"/>
          <p:cNvPicPr preferRelativeResize="0"/>
          <p:nvPr/>
        </p:nvPicPr>
        <p:blipFill rotWithShape="1">
          <a:blip r:embed="rId2">
            <a:alphaModFix/>
          </a:blip>
          <a:srcRect/>
          <a:stretch/>
        </p:blipFill>
        <p:spPr>
          <a:xfrm>
            <a:off x="509022" y="613407"/>
            <a:ext cx="274322" cy="27432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ly text - Title + Subtitle + Content">
  <p:cSld name="Only text - Title + Subtitle + Content">
    <p:spTree>
      <p:nvGrpSpPr>
        <p:cNvPr id="1" name="Shape 70"/>
        <p:cNvGrpSpPr/>
        <p:nvPr/>
      </p:nvGrpSpPr>
      <p:grpSpPr>
        <a:xfrm>
          <a:off x="0" y="0"/>
          <a:ext cx="0" cy="0"/>
          <a:chOff x="0" y="0"/>
          <a:chExt cx="0" cy="0"/>
        </a:xfrm>
      </p:grpSpPr>
      <p:sp>
        <p:nvSpPr>
          <p:cNvPr id="71" name="Google Shape;71;p8"/>
          <p:cNvSpPr txBox="1">
            <a:spLocks noGrp="1"/>
          </p:cNvSpPr>
          <p:nvPr>
            <p:ph type="body" idx="1"/>
          </p:nvPr>
        </p:nvSpPr>
        <p:spPr>
          <a:xfrm>
            <a:off x="279400" y="1989138"/>
            <a:ext cx="10002838" cy="48180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72" name="Google Shape;72;p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8"/>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74" name="Google Shape;74;p8"/>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ly text - Two Columns">
  <p:cSld name="Only text - Two Columns">
    <p:spTree>
      <p:nvGrpSpPr>
        <p:cNvPr id="1" name="Shape 75"/>
        <p:cNvGrpSpPr/>
        <p:nvPr/>
      </p:nvGrpSpPr>
      <p:grpSpPr>
        <a:xfrm>
          <a:off x="0" y="0"/>
          <a:ext cx="0" cy="0"/>
          <a:chOff x="0" y="0"/>
          <a:chExt cx="0" cy="0"/>
        </a:xfrm>
      </p:grpSpPr>
      <p:sp>
        <p:nvSpPr>
          <p:cNvPr id="76" name="Google Shape;76;p9"/>
          <p:cNvSpPr txBox="1">
            <a:spLocks noGrp="1"/>
          </p:cNvSpPr>
          <p:nvPr>
            <p:ph type="body" idx="1"/>
          </p:nvPr>
        </p:nvSpPr>
        <p:spPr>
          <a:xfrm>
            <a:off x="5407741" y="2114550"/>
            <a:ext cx="487449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77" name="Google Shape;77;p9"/>
          <p:cNvSpPr txBox="1">
            <a:spLocks noGrp="1"/>
          </p:cNvSpPr>
          <p:nvPr>
            <p:ph type="body" idx="2"/>
          </p:nvPr>
        </p:nvSpPr>
        <p:spPr>
          <a:xfrm>
            <a:off x="279380" y="2114550"/>
            <a:ext cx="486452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78" name="Google Shape;78;p9"/>
          <p:cNvGrpSpPr/>
          <p:nvPr/>
        </p:nvGrpSpPr>
        <p:grpSpPr>
          <a:xfrm>
            <a:off x="5339549" y="1280172"/>
            <a:ext cx="4967154" cy="696201"/>
            <a:chOff x="975057" y="2135986"/>
            <a:chExt cx="3146322" cy="3146322"/>
          </a:xfrm>
        </p:grpSpPr>
        <p:sp>
          <p:nvSpPr>
            <p:cNvPr id="79" name="Google Shape;79;p9"/>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80" name="Google Shape;80;p9"/>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grpSp>
        <p:nvGrpSpPr>
          <p:cNvPr id="81" name="Google Shape;81;p9"/>
          <p:cNvGrpSpPr/>
          <p:nvPr/>
        </p:nvGrpSpPr>
        <p:grpSpPr>
          <a:xfrm>
            <a:off x="254691" y="1296406"/>
            <a:ext cx="4967154" cy="696201"/>
            <a:chOff x="975057" y="2135986"/>
            <a:chExt cx="3146322" cy="3146322"/>
          </a:xfrm>
        </p:grpSpPr>
        <p:sp>
          <p:nvSpPr>
            <p:cNvPr id="82" name="Google Shape;82;p9"/>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83" name="Google Shape;83;p9"/>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sp>
        <p:nvSpPr>
          <p:cNvPr id="84" name="Google Shape;84;p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85" name="Google Shape;85;p9"/>
          <p:cNvGrpSpPr/>
          <p:nvPr/>
        </p:nvGrpSpPr>
        <p:grpSpPr>
          <a:xfrm>
            <a:off x="254691" y="1296406"/>
            <a:ext cx="4967154" cy="696201"/>
            <a:chOff x="975057" y="2135986"/>
            <a:chExt cx="3146322" cy="3146322"/>
          </a:xfrm>
        </p:grpSpPr>
        <p:sp>
          <p:nvSpPr>
            <p:cNvPr id="86" name="Google Shape;86;p9"/>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87" name="Google Shape;87;p9"/>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grpSp>
        <p:nvGrpSpPr>
          <p:cNvPr id="88" name="Google Shape;88;p9"/>
          <p:cNvGrpSpPr/>
          <p:nvPr/>
        </p:nvGrpSpPr>
        <p:grpSpPr>
          <a:xfrm>
            <a:off x="5339549" y="1280172"/>
            <a:ext cx="4967154" cy="696201"/>
            <a:chOff x="975057" y="2135986"/>
            <a:chExt cx="3146322" cy="3146322"/>
          </a:xfrm>
        </p:grpSpPr>
        <p:sp>
          <p:nvSpPr>
            <p:cNvPr id="89" name="Google Shape;89;p9"/>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90" name="Google Shape;90;p9"/>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sp>
        <p:nvSpPr>
          <p:cNvPr id="91" name="Google Shape;91;p9"/>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92" name="Google Shape;92;p9"/>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93" name="Google Shape;93;p9"/>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par>
                                <p:cTn id="8" presetID="10" presetClass="entr" presetSubtype="0" fill="hold" nodeType="withEffect">
                                  <p:stCondLst>
                                    <p:cond delay="330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nodeType="withEffect">
                                  <p:stCondLst>
                                    <p:cond delay="330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500"/>
                                        <p:tgtEl>
                                          <p:spTgt spid="81"/>
                                        </p:tgtEl>
                                      </p:cBhvr>
                                    </p:animEffect>
                                  </p:childTnLst>
                                </p:cTn>
                              </p:par>
                              <p:par>
                                <p:cTn id="14" presetID="10" presetClass="entr" presetSubtype="0" fill="hold" nodeType="withEffect">
                                  <p:stCondLst>
                                    <p:cond delay="330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sclaimer">
  <p:cSld name="Disclaimer">
    <p:spTree>
      <p:nvGrpSpPr>
        <p:cNvPr id="1" name="Shape 94"/>
        <p:cNvGrpSpPr/>
        <p:nvPr/>
      </p:nvGrpSpPr>
      <p:grpSpPr>
        <a:xfrm>
          <a:off x="0" y="0"/>
          <a:ext cx="0" cy="0"/>
          <a:chOff x="0" y="0"/>
          <a:chExt cx="0" cy="0"/>
        </a:xfrm>
      </p:grpSpPr>
      <p:sp>
        <p:nvSpPr>
          <p:cNvPr id="95" name="Google Shape;95;p10"/>
          <p:cNvSpPr/>
          <p:nvPr/>
        </p:nvSpPr>
        <p:spPr>
          <a:xfrm>
            <a:off x="0" y="0"/>
            <a:ext cx="10688638" cy="7562850"/>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96" name="Google Shape;96;p10"/>
          <p:cNvSpPr txBox="1"/>
          <p:nvPr/>
        </p:nvSpPr>
        <p:spPr>
          <a:xfrm>
            <a:off x="2801592" y="2489440"/>
            <a:ext cx="5085454" cy="63203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507" b="1">
                <a:solidFill>
                  <a:schemeClr val="lt1"/>
                </a:solidFill>
                <a:latin typeface="Kadwa"/>
                <a:ea typeface="Kadwa"/>
                <a:cs typeface="Kadwa"/>
                <a:sym typeface="Kadwa"/>
              </a:rPr>
              <a:t>DISCLAIMER</a:t>
            </a:r>
            <a:endParaRPr sz="3507" b="1">
              <a:solidFill>
                <a:schemeClr val="lt1"/>
              </a:solidFill>
              <a:latin typeface="Kadwa"/>
              <a:ea typeface="Kadwa"/>
              <a:cs typeface="Kadwa"/>
              <a:sym typeface="Kadwa"/>
            </a:endParaRPr>
          </a:p>
        </p:txBody>
      </p:sp>
      <p:cxnSp>
        <p:nvCxnSpPr>
          <p:cNvPr id="97" name="Google Shape;97;p10"/>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sp>
        <p:nvSpPr>
          <p:cNvPr id="98" name="Google Shape;98;p10"/>
          <p:cNvSpPr txBox="1">
            <a:spLocks noGrp="1"/>
          </p:cNvSpPr>
          <p:nvPr>
            <p:ph type="body" idx="1"/>
          </p:nvPr>
        </p:nvSpPr>
        <p:spPr>
          <a:xfrm>
            <a:off x="2212883" y="3700741"/>
            <a:ext cx="6262874" cy="1635265"/>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1980"/>
              <a:buNone/>
              <a:defRPr sz="2200">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99" name="Google Shape;99;p10"/>
          <p:cNvSpPr txBox="1"/>
          <p:nvPr/>
        </p:nvSpPr>
        <p:spPr>
          <a:xfrm>
            <a:off x="3540612" y="728270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Nunito"/>
                <a:ea typeface="Nunito"/>
                <a:cs typeface="Nunito"/>
                <a:sym typeface="Nunito"/>
              </a:rPr>
              <a:t>Copyright © 2019 Sonata Learning</a:t>
            </a:r>
            <a:endParaRPr/>
          </a:p>
        </p:txBody>
      </p:sp>
      <p:cxnSp>
        <p:nvCxnSpPr>
          <p:cNvPr id="100" name="Google Shape;100;p10"/>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pic>
        <p:nvPicPr>
          <p:cNvPr id="101" name="Google Shape;101;p10"/>
          <p:cNvPicPr preferRelativeResize="0"/>
          <p:nvPr/>
        </p:nvPicPr>
        <p:blipFill rotWithShape="1">
          <a:blip r:embed="rId2">
            <a:alphaModFix/>
          </a:blip>
          <a:srcRect/>
          <a:stretch/>
        </p:blipFill>
        <p:spPr>
          <a:xfrm>
            <a:off x="4957876" y="1716554"/>
            <a:ext cx="772886" cy="772886"/>
          </a:xfrm>
          <a:prstGeom prst="rect">
            <a:avLst/>
          </a:prstGeom>
          <a:noFill/>
          <a:ln>
            <a:noFill/>
          </a:ln>
        </p:spPr>
      </p:pic>
      <p:pic>
        <p:nvPicPr>
          <p:cNvPr id="102" name="Google Shape;102;p10"/>
          <p:cNvPicPr preferRelativeResize="0"/>
          <p:nvPr/>
        </p:nvPicPr>
        <p:blipFill rotWithShape="1">
          <a:blip r:embed="rId3">
            <a:alphaModFix/>
          </a:blip>
          <a:srcRect/>
          <a:stretch/>
        </p:blipFill>
        <p:spPr>
          <a:xfrm>
            <a:off x="856915" y="7031489"/>
            <a:ext cx="264458" cy="313686"/>
          </a:xfrm>
          <a:prstGeom prst="rect">
            <a:avLst/>
          </a:prstGeom>
          <a:noFill/>
          <a:ln>
            <a:noFill/>
          </a:ln>
        </p:spPr>
      </p:pic>
      <p:pic>
        <p:nvPicPr>
          <p:cNvPr id="103" name="Google Shape;103;p10"/>
          <p:cNvPicPr preferRelativeResize="0"/>
          <p:nvPr/>
        </p:nvPicPr>
        <p:blipFill rotWithShape="1">
          <a:blip r:embed="rId4">
            <a:alphaModFix/>
          </a:blip>
          <a:srcRect t="21138" b="21138"/>
          <a:stretch/>
        </p:blipFill>
        <p:spPr>
          <a:xfrm>
            <a:off x="346937" y="7031489"/>
            <a:ext cx="384299" cy="313685"/>
          </a:xfrm>
          <a:prstGeom prst="rect">
            <a:avLst/>
          </a:prstGeom>
          <a:noFill/>
          <a:ln>
            <a:noFill/>
          </a:ln>
        </p:spPr>
      </p:pic>
      <p:sp>
        <p:nvSpPr>
          <p:cNvPr id="104" name="Google Shape;104;p10"/>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a:solidFill>
                  <a:srgbClr val="888888"/>
                </a:solidFill>
                <a:latin typeface="Nunito"/>
                <a:ea typeface="Nunito"/>
                <a:cs typeface="Nunito"/>
                <a:sym typeface="Nunito"/>
              </a:rPr>
              <a:t>‹#›</a:t>
            </a:fld>
            <a:endParaRPr sz="1050" b="1">
              <a:solidFill>
                <a:srgbClr val="888888"/>
              </a:solidFill>
              <a:latin typeface="Nunito"/>
              <a:ea typeface="Nunito"/>
              <a:cs typeface="Nunito"/>
              <a:sym typeface="Nunito"/>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Nunito"/>
              <a:ea typeface="Nunito"/>
              <a:cs typeface="Nunito"/>
              <a:sym typeface="Nunito"/>
            </a:endParaRPr>
          </a:p>
        </p:txBody>
      </p:sp>
      <p:sp>
        <p:nvSpPr>
          <p:cNvPr id="11" name="Google Shape;11;p1"/>
          <p:cNvSpPr txBox="1">
            <a:spLocks noGrp="1"/>
          </p:cNvSpPr>
          <p:nvPr>
            <p:ph type="title"/>
          </p:nvPr>
        </p:nvSpPr>
        <p:spPr>
          <a:xfrm>
            <a:off x="734845" y="402656"/>
            <a:ext cx="9218950" cy="1461801"/>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857"/>
              <a:buFont typeface="Kadwa"/>
              <a:buNone/>
              <a:defRPr sz="3857" b="0" i="0" u="none" strike="noStrike" cap="none">
                <a:solidFill>
                  <a:schemeClr val="dk1"/>
                </a:solidFill>
                <a:latin typeface="Kadwa"/>
                <a:ea typeface="Kadwa"/>
                <a:cs typeface="Kadwa"/>
                <a:sym typeface="Kadw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1"/>
          <p:cNvSpPr txBox="1">
            <a:spLocks noGrp="1"/>
          </p:cNvSpPr>
          <p:nvPr>
            <p:ph type="body" idx="1"/>
          </p:nvPr>
        </p:nvSpPr>
        <p:spPr>
          <a:xfrm>
            <a:off x="734845" y="1890754"/>
            <a:ext cx="9218950" cy="4921066"/>
          </a:xfrm>
          <a:prstGeom prst="rect">
            <a:avLst/>
          </a:prstGeom>
          <a:noFill/>
          <a:ln>
            <a:noFill/>
          </a:ln>
        </p:spPr>
        <p:txBody>
          <a:bodyPr spcFirstLastPara="1" wrap="square" lIns="91425" tIns="45700" rIns="91425" bIns="45700" anchor="t" anchorCtr="0">
            <a:noAutofit/>
          </a:bodyPr>
          <a:lstStyle>
            <a:lvl1pPr marL="457200" marR="0" lvl="0" indent="-36576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L="914400" marR="0" lvl="1" indent="-362204"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L="1371600" marR="0" lvl="2"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L="1828800" marR="0" lvl="3"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L="2286000" marR="0" lvl="4"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L="2743200" marR="0" lvl="5"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L="3200400" marR="0" lvl="6"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L="3657600" marR="0" lvl="7"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L="4114800" marR="0" lvl="8"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3" name="Google Shape;13;p1"/>
          <p:cNvSpPr txBox="1"/>
          <p:nvPr/>
        </p:nvSpPr>
        <p:spPr>
          <a:xfrm>
            <a:off x="3540612" y="723083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b="0" i="0" u="none" strike="noStrike" cap="none">
                <a:solidFill>
                  <a:srgbClr val="A5A5A5"/>
                </a:solidFill>
                <a:latin typeface="Nunito"/>
                <a:ea typeface="Nunito"/>
                <a:cs typeface="Nunito"/>
                <a:sym typeface="Nunito"/>
              </a:rPr>
              <a:t>Copyright © 2019 Sonata Learning</a:t>
            </a:r>
            <a:endParaRPr/>
          </a:p>
        </p:txBody>
      </p:sp>
      <p:pic>
        <p:nvPicPr>
          <p:cNvPr id="14" name="Google Shape;14;p1"/>
          <p:cNvPicPr preferRelativeResize="0"/>
          <p:nvPr/>
        </p:nvPicPr>
        <p:blipFill rotWithShape="1">
          <a:blip r:embed="rId53">
            <a:alphaModFix/>
          </a:blip>
          <a:srcRect l="48198" t="-1" r="7540" b="46819"/>
          <a:stretch/>
        </p:blipFill>
        <p:spPr>
          <a:xfrm>
            <a:off x="8902259" y="6968818"/>
            <a:ext cx="1786379" cy="615040"/>
          </a:xfrm>
          <a:prstGeom prst="rect">
            <a:avLst/>
          </a:prstGeom>
          <a:noFill/>
          <a:ln>
            <a:noFill/>
          </a:ln>
        </p:spPr>
      </p:pic>
      <p:sp>
        <p:nvSpPr>
          <p:cNvPr id="15" name="Google Shape;15;p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921" b="1" i="0" u="none" strike="noStrike" cap="none">
                <a:solidFill>
                  <a:srgbClr val="888888"/>
                </a:solidFill>
                <a:latin typeface="Nunito"/>
                <a:ea typeface="Nunito"/>
                <a:cs typeface="Nunito"/>
                <a:sym typeface="Nunito"/>
              </a:defRPr>
            </a:lvl1pPr>
            <a:lvl2pPr marL="0" marR="0" lvl="1" indent="0" algn="ctr" rtl="0">
              <a:spcBef>
                <a:spcPts val="0"/>
              </a:spcBef>
              <a:buNone/>
              <a:defRPr sz="921" b="1" i="0" u="none" strike="noStrike" cap="none">
                <a:solidFill>
                  <a:srgbClr val="888888"/>
                </a:solidFill>
                <a:latin typeface="Nunito"/>
                <a:ea typeface="Nunito"/>
                <a:cs typeface="Nunito"/>
                <a:sym typeface="Nunito"/>
              </a:defRPr>
            </a:lvl2pPr>
            <a:lvl3pPr marL="0" marR="0" lvl="2" indent="0" algn="ctr" rtl="0">
              <a:spcBef>
                <a:spcPts val="0"/>
              </a:spcBef>
              <a:buNone/>
              <a:defRPr sz="921" b="1" i="0" u="none" strike="noStrike" cap="none">
                <a:solidFill>
                  <a:srgbClr val="888888"/>
                </a:solidFill>
                <a:latin typeface="Nunito"/>
                <a:ea typeface="Nunito"/>
                <a:cs typeface="Nunito"/>
                <a:sym typeface="Nunito"/>
              </a:defRPr>
            </a:lvl3pPr>
            <a:lvl4pPr marL="0" marR="0" lvl="3" indent="0" algn="ctr" rtl="0">
              <a:spcBef>
                <a:spcPts val="0"/>
              </a:spcBef>
              <a:buNone/>
              <a:defRPr sz="921" b="1" i="0" u="none" strike="noStrike" cap="none">
                <a:solidFill>
                  <a:srgbClr val="888888"/>
                </a:solidFill>
                <a:latin typeface="Nunito"/>
                <a:ea typeface="Nunito"/>
                <a:cs typeface="Nunito"/>
                <a:sym typeface="Nunito"/>
              </a:defRPr>
            </a:lvl4pPr>
            <a:lvl5pPr marL="0" marR="0" lvl="4" indent="0" algn="ctr" rtl="0">
              <a:spcBef>
                <a:spcPts val="0"/>
              </a:spcBef>
              <a:buNone/>
              <a:defRPr sz="921" b="1" i="0" u="none" strike="noStrike" cap="none">
                <a:solidFill>
                  <a:srgbClr val="888888"/>
                </a:solidFill>
                <a:latin typeface="Nunito"/>
                <a:ea typeface="Nunito"/>
                <a:cs typeface="Nunito"/>
                <a:sym typeface="Nunito"/>
              </a:defRPr>
            </a:lvl5pPr>
            <a:lvl6pPr marL="0" marR="0" lvl="5" indent="0" algn="ctr" rtl="0">
              <a:spcBef>
                <a:spcPts val="0"/>
              </a:spcBef>
              <a:buNone/>
              <a:defRPr sz="921" b="1" i="0" u="none" strike="noStrike" cap="none">
                <a:solidFill>
                  <a:srgbClr val="888888"/>
                </a:solidFill>
                <a:latin typeface="Nunito"/>
                <a:ea typeface="Nunito"/>
                <a:cs typeface="Nunito"/>
                <a:sym typeface="Nunito"/>
              </a:defRPr>
            </a:lvl6pPr>
            <a:lvl7pPr marL="0" marR="0" lvl="6" indent="0" algn="ctr" rtl="0">
              <a:spcBef>
                <a:spcPts val="0"/>
              </a:spcBef>
              <a:buNone/>
              <a:defRPr sz="921" b="1" i="0" u="none" strike="noStrike" cap="none">
                <a:solidFill>
                  <a:srgbClr val="888888"/>
                </a:solidFill>
                <a:latin typeface="Nunito"/>
                <a:ea typeface="Nunito"/>
                <a:cs typeface="Nunito"/>
                <a:sym typeface="Nunito"/>
              </a:defRPr>
            </a:lvl7pPr>
            <a:lvl8pPr marL="0" marR="0" lvl="7" indent="0" algn="ctr" rtl="0">
              <a:spcBef>
                <a:spcPts val="0"/>
              </a:spcBef>
              <a:buNone/>
              <a:defRPr sz="921" b="1" i="0" u="none" strike="noStrike" cap="none">
                <a:solidFill>
                  <a:srgbClr val="888888"/>
                </a:solidFill>
                <a:latin typeface="Nunito"/>
                <a:ea typeface="Nunito"/>
                <a:cs typeface="Nunito"/>
                <a:sym typeface="Nunito"/>
              </a:defRPr>
            </a:lvl8pPr>
            <a:lvl9pPr marL="0" marR="0" lvl="8" indent="0" algn="ctr" rtl="0">
              <a:spcBef>
                <a:spcPts val="0"/>
              </a:spcBef>
              <a:buNone/>
              <a:defRPr sz="921" b="1" i="0" u="none" strike="noStrike" cap="none">
                <a:solidFill>
                  <a:srgbClr val="888888"/>
                </a:solidFill>
                <a:latin typeface="Nunito"/>
                <a:ea typeface="Nunito"/>
                <a:cs typeface="Nunito"/>
                <a:sym typeface="Nunito"/>
              </a:defRPr>
            </a:lvl9pPr>
          </a:lstStyle>
          <a:p>
            <a:pPr marL="0" lvl="0" indent="0" algn="ctr" rtl="0">
              <a:spcBef>
                <a:spcPts val="0"/>
              </a:spcBef>
              <a:spcAft>
                <a:spcPts val="0"/>
              </a:spcAft>
              <a:buNone/>
            </a:pPr>
            <a:fld id="{00000000-1234-1234-1234-123412341234}" type="slidenum">
              <a:rPr lang="en-US"/>
              <a:t>‹#›</a:t>
            </a:fld>
            <a:endParaRPr/>
          </a:p>
        </p:txBody>
      </p:sp>
      <p:sp>
        <p:nvSpPr>
          <p:cNvPr id="16" name="Google Shape;16;p1"/>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marR="0" lvl="0" algn="ctr" rtl="0">
              <a:spcBef>
                <a:spcPts val="0"/>
              </a:spcBef>
              <a:spcAft>
                <a:spcPts val="0"/>
              </a:spcAft>
              <a:buSzPts val="1400"/>
              <a:buNone/>
              <a:defRPr sz="921" b="1" i="0" u="none" strike="noStrike" cap="none">
                <a:solidFill>
                  <a:srgbClr val="AEABAB"/>
                </a:solidFill>
                <a:latin typeface="Kadwa"/>
                <a:ea typeface="Kadwa"/>
                <a:cs typeface="Kadwa"/>
                <a:sym typeface="Kadwa"/>
              </a:defRPr>
            </a:lvl1pPr>
            <a:lvl2pPr marR="0" lvl="1" algn="l" rtl="0">
              <a:spcBef>
                <a:spcPts val="0"/>
              </a:spcBef>
              <a:spcAft>
                <a:spcPts val="0"/>
              </a:spcAft>
              <a:buSzPts val="1400"/>
              <a:buNone/>
              <a:defRPr sz="1800" b="0" i="0" u="none" strike="noStrike" cap="none">
                <a:solidFill>
                  <a:schemeClr val="dk1"/>
                </a:solidFill>
                <a:latin typeface="Nunito"/>
                <a:ea typeface="Nunito"/>
                <a:cs typeface="Nunito"/>
                <a:sym typeface="Nunito"/>
              </a:defRPr>
            </a:lvl2pPr>
            <a:lvl3pPr marR="0" lvl="2" algn="l" rtl="0">
              <a:spcBef>
                <a:spcPts val="0"/>
              </a:spcBef>
              <a:spcAft>
                <a:spcPts val="0"/>
              </a:spcAft>
              <a:buSzPts val="1400"/>
              <a:buNone/>
              <a:defRPr sz="1800" b="0" i="0" u="none" strike="noStrike" cap="none">
                <a:solidFill>
                  <a:schemeClr val="dk1"/>
                </a:solidFill>
                <a:latin typeface="Nunito"/>
                <a:ea typeface="Nunito"/>
                <a:cs typeface="Nunito"/>
                <a:sym typeface="Nunito"/>
              </a:defRPr>
            </a:lvl3pPr>
            <a:lvl4pPr marR="0" lvl="3" algn="l" rtl="0">
              <a:spcBef>
                <a:spcPts val="0"/>
              </a:spcBef>
              <a:spcAft>
                <a:spcPts val="0"/>
              </a:spcAft>
              <a:buSzPts val="1400"/>
              <a:buNone/>
              <a:defRPr sz="1800" b="0" i="0" u="none" strike="noStrike" cap="none">
                <a:solidFill>
                  <a:schemeClr val="dk1"/>
                </a:solidFill>
                <a:latin typeface="Nunito"/>
                <a:ea typeface="Nunito"/>
                <a:cs typeface="Nunito"/>
                <a:sym typeface="Nunito"/>
              </a:defRPr>
            </a:lvl4pPr>
            <a:lvl5pPr marR="0" lvl="4" algn="l" rtl="0">
              <a:spcBef>
                <a:spcPts val="0"/>
              </a:spcBef>
              <a:spcAft>
                <a:spcPts val="0"/>
              </a:spcAft>
              <a:buSzPts val="1400"/>
              <a:buNone/>
              <a:defRPr sz="1800" b="0" i="0" u="none" strike="noStrike" cap="none">
                <a:solidFill>
                  <a:schemeClr val="dk1"/>
                </a:solidFill>
                <a:latin typeface="Nunito"/>
                <a:ea typeface="Nunito"/>
                <a:cs typeface="Nunito"/>
                <a:sym typeface="Nunito"/>
              </a:defRPr>
            </a:lvl5pPr>
            <a:lvl6pPr marR="0" lvl="5" algn="l" rtl="0">
              <a:spcBef>
                <a:spcPts val="0"/>
              </a:spcBef>
              <a:spcAft>
                <a:spcPts val="0"/>
              </a:spcAft>
              <a:buSzPts val="1400"/>
              <a:buNone/>
              <a:defRPr sz="1800" b="0" i="0" u="none" strike="noStrike" cap="none">
                <a:solidFill>
                  <a:schemeClr val="dk1"/>
                </a:solidFill>
                <a:latin typeface="Nunito"/>
                <a:ea typeface="Nunito"/>
                <a:cs typeface="Nunito"/>
                <a:sym typeface="Nunito"/>
              </a:defRPr>
            </a:lvl6pPr>
            <a:lvl7pPr marR="0" lvl="6" algn="l" rtl="0">
              <a:spcBef>
                <a:spcPts val="0"/>
              </a:spcBef>
              <a:spcAft>
                <a:spcPts val="0"/>
              </a:spcAft>
              <a:buSzPts val="1400"/>
              <a:buNone/>
              <a:defRPr sz="1800" b="0" i="0" u="none" strike="noStrike" cap="none">
                <a:solidFill>
                  <a:schemeClr val="dk1"/>
                </a:solidFill>
                <a:latin typeface="Nunito"/>
                <a:ea typeface="Nunito"/>
                <a:cs typeface="Nunito"/>
                <a:sym typeface="Nunito"/>
              </a:defRPr>
            </a:lvl7pPr>
            <a:lvl8pPr marR="0" lvl="7" algn="l" rtl="0">
              <a:spcBef>
                <a:spcPts val="0"/>
              </a:spcBef>
              <a:spcAft>
                <a:spcPts val="0"/>
              </a:spcAft>
              <a:buSzPts val="1400"/>
              <a:buNone/>
              <a:defRPr sz="1800" b="0" i="0" u="none" strike="noStrike" cap="none">
                <a:solidFill>
                  <a:schemeClr val="dk1"/>
                </a:solidFill>
                <a:latin typeface="Nunito"/>
                <a:ea typeface="Nunito"/>
                <a:cs typeface="Nunito"/>
                <a:sym typeface="Nunito"/>
              </a:defRPr>
            </a:lvl8pPr>
            <a:lvl9pPr marR="0" lvl="8" algn="l" rtl="0">
              <a:spcBef>
                <a:spcPts val="0"/>
              </a:spcBef>
              <a:spcAft>
                <a:spcPts val="0"/>
              </a:spcAft>
              <a:buSzPts val="1400"/>
              <a:buNone/>
              <a:defRPr sz="1800" b="0" i="0" u="none" strike="noStrike" cap="none">
                <a:solidFill>
                  <a:schemeClr val="dk1"/>
                </a:solidFill>
                <a:latin typeface="Nunito"/>
                <a:ea typeface="Nunito"/>
                <a:cs typeface="Nunito"/>
                <a:sym typeface="Nunito"/>
              </a:defRPr>
            </a:lvl9pPr>
          </a:lstStyle>
          <a:p>
            <a:endParaRPr/>
          </a:p>
        </p:txBody>
      </p:sp>
      <p:grpSp>
        <p:nvGrpSpPr>
          <p:cNvPr id="17" name="Google Shape;17;p1"/>
          <p:cNvGrpSpPr/>
          <p:nvPr/>
        </p:nvGrpSpPr>
        <p:grpSpPr>
          <a:xfrm>
            <a:off x="225048" y="6964297"/>
            <a:ext cx="770026" cy="413042"/>
            <a:chOff x="256700" y="6350000"/>
            <a:chExt cx="997458" cy="425347"/>
          </a:xfrm>
        </p:grpSpPr>
        <p:pic>
          <p:nvPicPr>
            <p:cNvPr id="18" name="Google Shape;18;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19" name="Google Shape;19;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0" name="Google Shape;20;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21" name="Google Shape;21;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Nunito"/>
              <a:ea typeface="Nunito"/>
              <a:cs typeface="Nunito"/>
              <a:sym typeface="Nunito"/>
            </a:endParaRPr>
          </a:p>
        </p:txBody>
      </p:sp>
      <p:pic>
        <p:nvPicPr>
          <p:cNvPr id="22" name="Google Shape;22;p1"/>
          <p:cNvPicPr preferRelativeResize="0"/>
          <p:nvPr/>
        </p:nvPicPr>
        <p:blipFill rotWithShape="1">
          <a:blip r:embed="rId53">
            <a:alphaModFix/>
          </a:blip>
          <a:srcRect l="48198" t="-1" r="7540" b="46819"/>
          <a:stretch/>
        </p:blipFill>
        <p:spPr>
          <a:xfrm>
            <a:off x="8593015" y="6968818"/>
            <a:ext cx="2095623" cy="615040"/>
          </a:xfrm>
          <a:prstGeom prst="rect">
            <a:avLst/>
          </a:prstGeom>
          <a:noFill/>
          <a:ln>
            <a:noFill/>
          </a:ln>
        </p:spPr>
      </p:pic>
      <p:sp>
        <p:nvSpPr>
          <p:cNvPr id="23" name="Google Shape;23;p1"/>
          <p:cNvSpPr txBox="1"/>
          <p:nvPr/>
        </p:nvSpPr>
        <p:spPr>
          <a:xfrm>
            <a:off x="3998798" y="6940387"/>
            <a:ext cx="2692400" cy="504226"/>
          </a:xfrm>
          <a:prstGeom prst="rect">
            <a:avLst/>
          </a:prstGeom>
          <a:noFill/>
          <a:ln>
            <a:noFill/>
          </a:ln>
        </p:spPr>
        <p:txBody>
          <a:bodyPr spcFirstLastPara="1" wrap="square" lIns="91425" tIns="45700" rIns="91425" bIns="0" anchor="ctr" anchorCtr="0">
            <a:noAutofit/>
          </a:bodyPr>
          <a:lstStyle/>
          <a:p>
            <a:pPr marL="0" marR="0" lvl="0" indent="0" algn="ctr" rtl="0">
              <a:spcBef>
                <a:spcPts val="0"/>
              </a:spcBef>
              <a:spcAft>
                <a:spcPts val="0"/>
              </a:spcAft>
              <a:buNone/>
            </a:pPr>
            <a:r>
              <a:rPr lang="en-US" sz="1200" b="1" i="0" u="none" strike="noStrike" cap="none">
                <a:solidFill>
                  <a:srgbClr val="AEABAB"/>
                </a:solidFill>
                <a:latin typeface="Kadwa"/>
                <a:ea typeface="Kadwa"/>
                <a:cs typeface="Kadwa"/>
                <a:sym typeface="Kadwa"/>
              </a:rPr>
              <a:t>MoreMilk Workshop</a:t>
            </a:r>
            <a:endParaRPr/>
          </a:p>
        </p:txBody>
      </p:sp>
      <p:sp>
        <p:nvSpPr>
          <p:cNvPr id="24" name="Google Shape;24;p1"/>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i="0" u="none" strike="noStrike" cap="none">
                <a:solidFill>
                  <a:srgbClr val="888888"/>
                </a:solidFill>
                <a:latin typeface="Nunito"/>
                <a:ea typeface="Nunito"/>
                <a:cs typeface="Nunito"/>
                <a:sym typeface="Nunito"/>
              </a:rPr>
              <a:t>‹#›</a:t>
            </a:fld>
            <a:endParaRPr sz="1050" b="1" i="0" u="none" strike="noStrike" cap="none">
              <a:solidFill>
                <a:srgbClr val="888888"/>
              </a:solidFill>
              <a:latin typeface="Nunito"/>
              <a:ea typeface="Nunito"/>
              <a:cs typeface="Nunito"/>
              <a:sym typeface="Nunito"/>
            </a:endParaRPr>
          </a:p>
        </p:txBody>
      </p:sp>
      <p:grpSp>
        <p:nvGrpSpPr>
          <p:cNvPr id="25" name="Google Shape;25;p1"/>
          <p:cNvGrpSpPr/>
          <p:nvPr/>
        </p:nvGrpSpPr>
        <p:grpSpPr>
          <a:xfrm>
            <a:off x="413374" y="6981466"/>
            <a:ext cx="878330" cy="374547"/>
            <a:chOff x="256700" y="6350000"/>
            <a:chExt cx="997458" cy="425347"/>
          </a:xfrm>
        </p:grpSpPr>
        <p:pic>
          <p:nvPicPr>
            <p:cNvPr id="26" name="Google Shape;26;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27" name="Google Shape;27;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8" name="Google Shape;28;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1.xml"/><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10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2.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03.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03.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04.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104.xml"/><Relationship Id="rId1" Type="http://schemas.openxmlformats.org/officeDocument/2006/relationships/slideLayout" Target="../slideLayouts/slideLayout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05.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105.xml"/><Relationship Id="rId1" Type="http://schemas.openxmlformats.org/officeDocument/2006/relationships/slideLayout" Target="../slideLayouts/slideLayout4.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109.xml"/><Relationship Id="rId1" Type="http://schemas.openxmlformats.org/officeDocument/2006/relationships/slideLayout" Target="../slideLayouts/slideLayout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image" Target="../media/image9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112.xml"/><Relationship Id="rId1" Type="http://schemas.openxmlformats.org/officeDocument/2006/relationships/slideLayout" Target="../slideLayouts/slideLayout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hyperlink" Target="https://www.cgiar.org/funders/" TargetMode="External"/><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hyperlink" Target="https://creativecommons.org/licenses/by/4.0" TargetMode="External"/><Relationship Id="rId9" Type="http://schemas.openxmlformats.org/officeDocument/2006/relationships/image" Target="../media/image2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8.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64.xml"/><Relationship Id="rId1" Type="http://schemas.openxmlformats.org/officeDocument/2006/relationships/slideLayout" Target="../slideLayouts/slideLayout4.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73.xml"/><Relationship Id="rId1" Type="http://schemas.openxmlformats.org/officeDocument/2006/relationships/slideLayout" Target="../slideLayouts/slideLayout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image" Target="../media/image90.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6.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86.xml"/><Relationship Id="rId1" Type="http://schemas.openxmlformats.org/officeDocument/2006/relationships/slideLayout" Target="../slideLayouts/slideLayout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94.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5.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28.png"/><Relationship Id="rId4" Type="http://schemas.openxmlformats.org/officeDocument/2006/relationships/image" Target="../media/image27.png"/></Relationships>
</file>

<file path=ppt/slides/_rels/slide9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6.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9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9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98.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9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6.png"/><Relationship Id="rId2" Type="http://schemas.openxmlformats.org/officeDocument/2006/relationships/notesSlide" Target="../notesSlides/notesSlide99.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8.png"/><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pic>
        <p:nvPicPr>
          <p:cNvPr id="497" name="Google Shape;497;p53"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101599" y="143554"/>
            <a:ext cx="8920122" cy="7282744"/>
          </a:xfrm>
          <a:prstGeom prst="rect">
            <a:avLst/>
          </a:prstGeom>
          <a:solidFill>
            <a:schemeClr val="lt1"/>
          </a:solidFill>
          <a:ln>
            <a:noFill/>
          </a:ln>
        </p:spPr>
      </p:pic>
      <p:sp>
        <p:nvSpPr>
          <p:cNvPr id="498" name="Google Shape;498;p53"/>
          <p:cNvSpPr txBox="1">
            <a:spLocks noGrp="1"/>
          </p:cNvSpPr>
          <p:nvPr>
            <p:ph type="title"/>
          </p:nvPr>
        </p:nvSpPr>
        <p:spPr>
          <a:xfrm>
            <a:off x="4454766" y="677505"/>
            <a:ext cx="5906214" cy="6207839"/>
          </a:xfrm>
          <a:prstGeom prst="rect">
            <a:avLst/>
          </a:prstGeom>
          <a:solidFill>
            <a:schemeClr val="accent1"/>
          </a:solidFill>
          <a:ln>
            <a:noFill/>
          </a:ln>
        </p:spPr>
        <p:txBody>
          <a:bodyPr spcFirstLastPara="1" wrap="square" lIns="612000" tIns="576000" rIns="91425" bIns="45700" anchor="t" anchorCtr="0">
            <a:noAutofit/>
          </a:bodyPr>
          <a:lstStyle/>
          <a:p>
            <a:pPr marL="0" lvl="0" indent="0" algn="l" rtl="0">
              <a:lnSpc>
                <a:spcPct val="90000"/>
              </a:lnSpc>
              <a:spcBef>
                <a:spcPts val="0"/>
              </a:spcBef>
              <a:spcAft>
                <a:spcPts val="0"/>
              </a:spcAft>
              <a:buClr>
                <a:schemeClr val="lt1"/>
              </a:buClr>
              <a:buSzPts val="3000"/>
              <a:buFont typeface="Kadwa"/>
              <a:buNone/>
            </a:pPr>
            <a:r>
              <a:rPr lang="en-US"/>
              <a:t>MoreMilk Workshop</a:t>
            </a:r>
            <a:endParaRPr/>
          </a:p>
        </p:txBody>
      </p:sp>
      <p:sp>
        <p:nvSpPr>
          <p:cNvPr id="499" name="Google Shape;499;p53"/>
          <p:cNvSpPr txBox="1">
            <a:spLocks noGrp="1"/>
          </p:cNvSpPr>
          <p:nvPr>
            <p:ph type="body" idx="1"/>
          </p:nvPr>
        </p:nvSpPr>
        <p:spPr>
          <a:xfrm>
            <a:off x="4947034" y="1778382"/>
            <a:ext cx="4086177" cy="78079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40"/>
              <a:buNone/>
            </a:pPr>
            <a:r>
              <a:rPr lang="en-US"/>
              <a:t>Making the Most of Milk</a:t>
            </a:r>
            <a:endParaRPr/>
          </a:p>
          <a:p>
            <a:pPr marL="0" lvl="0" indent="0" algn="l" rtl="0">
              <a:lnSpc>
                <a:spcPct val="100000"/>
              </a:lnSpc>
              <a:spcBef>
                <a:spcPts val="1052"/>
              </a:spcBef>
              <a:spcAft>
                <a:spcPts val="0"/>
              </a:spcAft>
              <a:buSzPts val="2340"/>
              <a:buNone/>
            </a:pPr>
            <a:endParaRPr/>
          </a:p>
          <a:p>
            <a:pPr marL="0" lvl="0" indent="0" algn="l" rtl="0">
              <a:lnSpc>
                <a:spcPct val="100000"/>
              </a:lnSpc>
              <a:spcBef>
                <a:spcPts val="1052"/>
              </a:spcBef>
              <a:spcAft>
                <a:spcPts val="0"/>
              </a:spcAft>
              <a:buSzPts val="2340"/>
              <a:buNone/>
            </a:pPr>
            <a:r>
              <a:rPr lang="en-US" b="1"/>
              <a:t>Participant’s Guide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6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Bacteria grow by diving in two</a:t>
            </a:r>
            <a:endParaRPr/>
          </a:p>
          <a:p>
            <a:pPr marL="200424" lvl="0" indent="-200424" algn="l" rtl="0">
              <a:lnSpc>
                <a:spcPct val="100000"/>
              </a:lnSpc>
              <a:spcBef>
                <a:spcPts val="1052"/>
              </a:spcBef>
              <a:spcAft>
                <a:spcPts val="0"/>
              </a:spcAft>
              <a:buSzPts val="2160"/>
              <a:buChar char="▪"/>
            </a:pPr>
            <a:r>
              <a:rPr lang="en-US"/>
              <a:t>Some bacteria divide in two every 15 minutes.</a:t>
            </a:r>
            <a:endParaRPr/>
          </a:p>
          <a:p>
            <a:pPr marL="200424" lvl="0" indent="-200424" algn="l" rtl="0">
              <a:lnSpc>
                <a:spcPct val="100000"/>
              </a:lnSpc>
              <a:spcBef>
                <a:spcPts val="1052"/>
              </a:spcBef>
              <a:spcAft>
                <a:spcPts val="0"/>
              </a:spcAft>
              <a:buSzPts val="2160"/>
              <a:buChar char="▪"/>
            </a:pPr>
            <a:r>
              <a:rPr lang="en-US"/>
              <a:t>When milk first contaminated by bacteria, the amount can be very low for the first few hours</a:t>
            </a:r>
            <a:endParaRPr/>
          </a:p>
          <a:p>
            <a:pPr marL="200424" lvl="0" indent="-200424" algn="l" rtl="0">
              <a:lnSpc>
                <a:spcPct val="100000"/>
              </a:lnSpc>
              <a:spcBef>
                <a:spcPts val="1052"/>
              </a:spcBef>
              <a:spcAft>
                <a:spcPts val="0"/>
              </a:spcAft>
              <a:buSzPts val="2160"/>
              <a:buChar char="▪"/>
            </a:pPr>
            <a:r>
              <a:rPr lang="en-US"/>
              <a:t>As time passes, bacteria can multiply more rapidly</a:t>
            </a:r>
            <a:endParaRPr/>
          </a:p>
          <a:p>
            <a:pPr marL="200424" lvl="0" indent="-200424" algn="l" rtl="0">
              <a:lnSpc>
                <a:spcPct val="100000"/>
              </a:lnSpc>
              <a:spcBef>
                <a:spcPts val="1052"/>
              </a:spcBef>
              <a:spcAft>
                <a:spcPts val="0"/>
              </a:spcAft>
              <a:buSzPts val="2160"/>
              <a:buChar char="▪"/>
            </a:pPr>
            <a:r>
              <a:rPr lang="en-US"/>
              <a:t>Growth of bacteria is preventable</a:t>
            </a:r>
            <a:endParaRPr/>
          </a:p>
          <a:p>
            <a:pPr marL="0" lvl="0" indent="0" algn="l" rtl="0">
              <a:lnSpc>
                <a:spcPct val="100000"/>
              </a:lnSpc>
              <a:spcBef>
                <a:spcPts val="1052"/>
              </a:spcBef>
              <a:spcAft>
                <a:spcPts val="0"/>
              </a:spcAft>
              <a:buSzPts val="2160"/>
              <a:buNone/>
            </a:pPr>
            <a:endParaRPr/>
          </a:p>
        </p:txBody>
      </p:sp>
      <p:sp>
        <p:nvSpPr>
          <p:cNvPr id="569" name="Google Shape;569;p6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Bacteria and Milk</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1651"/>
        <p:cNvGrpSpPr/>
        <p:nvPr/>
      </p:nvGrpSpPr>
      <p:grpSpPr>
        <a:xfrm>
          <a:off x="0" y="0"/>
          <a:ext cx="0" cy="0"/>
          <a:chOff x="0" y="0"/>
          <a:chExt cx="0" cy="0"/>
        </a:xfrm>
      </p:grpSpPr>
      <p:sp>
        <p:nvSpPr>
          <p:cNvPr id="1652" name="Google Shape;1652;p152"/>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2.6 Purchase Record</a:t>
            </a:r>
            <a:endParaRPr/>
          </a:p>
        </p:txBody>
      </p:sp>
      <p:graphicFrame>
        <p:nvGraphicFramePr>
          <p:cNvPr id="1653" name="Google Shape;1653;p152"/>
          <p:cNvGraphicFramePr/>
          <p:nvPr/>
        </p:nvGraphicFramePr>
        <p:xfrm>
          <a:off x="407184" y="1174217"/>
          <a:ext cx="3000000" cy="3000000"/>
        </p:xfrm>
        <a:graphic>
          <a:graphicData uri="http://schemas.openxmlformats.org/drawingml/2006/table">
            <a:tbl>
              <a:tblPr firstRow="1" bandRow="1">
                <a:noFill/>
                <a:tableStyleId>{841FD662-FB4E-4B5C-A6F4-2794A0189D71}</a:tableStyleId>
              </a:tblPr>
              <a:tblGrid>
                <a:gridCol w="2388850">
                  <a:extLst>
                    <a:ext uri="{9D8B030D-6E8A-4147-A177-3AD203B41FA5}">
                      <a16:colId xmlns:a16="http://schemas.microsoft.com/office/drawing/2014/main" val="20000"/>
                    </a:ext>
                  </a:extLst>
                </a:gridCol>
                <a:gridCol w="994275">
                  <a:extLst>
                    <a:ext uri="{9D8B030D-6E8A-4147-A177-3AD203B41FA5}">
                      <a16:colId xmlns:a16="http://schemas.microsoft.com/office/drawing/2014/main" val="20001"/>
                    </a:ext>
                  </a:extLst>
                </a:gridCol>
                <a:gridCol w="1050625">
                  <a:extLst>
                    <a:ext uri="{9D8B030D-6E8A-4147-A177-3AD203B41FA5}">
                      <a16:colId xmlns:a16="http://schemas.microsoft.com/office/drawing/2014/main" val="20002"/>
                    </a:ext>
                  </a:extLst>
                </a:gridCol>
                <a:gridCol w="1008525">
                  <a:extLst>
                    <a:ext uri="{9D8B030D-6E8A-4147-A177-3AD203B41FA5}">
                      <a16:colId xmlns:a16="http://schemas.microsoft.com/office/drawing/2014/main" val="20003"/>
                    </a:ext>
                  </a:extLst>
                </a:gridCol>
                <a:gridCol w="1398500">
                  <a:extLst>
                    <a:ext uri="{9D8B030D-6E8A-4147-A177-3AD203B41FA5}">
                      <a16:colId xmlns:a16="http://schemas.microsoft.com/office/drawing/2014/main" val="20004"/>
                    </a:ext>
                  </a:extLst>
                </a:gridCol>
                <a:gridCol w="1452275">
                  <a:extLst>
                    <a:ext uri="{9D8B030D-6E8A-4147-A177-3AD203B41FA5}">
                      <a16:colId xmlns:a16="http://schemas.microsoft.com/office/drawing/2014/main" val="20005"/>
                    </a:ext>
                  </a:extLst>
                </a:gridCol>
                <a:gridCol w="1581200">
                  <a:extLst>
                    <a:ext uri="{9D8B030D-6E8A-4147-A177-3AD203B41FA5}">
                      <a16:colId xmlns:a16="http://schemas.microsoft.com/office/drawing/2014/main" val="20006"/>
                    </a:ext>
                  </a:extLst>
                </a:gridCol>
              </a:tblGrid>
              <a:tr h="493925">
                <a:tc>
                  <a:txBody>
                    <a:bodyPr/>
                    <a:lstStyle/>
                    <a:p>
                      <a:pPr marL="0" marR="0" lvl="0" indent="0" algn="ctr" rtl="0">
                        <a:spcBef>
                          <a:spcPts val="0"/>
                        </a:spcBef>
                        <a:spcAft>
                          <a:spcPts val="0"/>
                        </a:spcAft>
                        <a:buNone/>
                      </a:pPr>
                      <a:r>
                        <a:rPr lang="en-US" sz="1400" u="none" strike="noStrike" cap="none">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VOLUME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TIME BOUGHT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PRICE PER LITRE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PASTEURISED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TEST RESULT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93925">
                <a:tc>
                  <a:txBody>
                    <a:bodyPr/>
                    <a:lstStyle/>
                    <a:p>
                      <a:pPr marL="0" marR="0" lvl="0" indent="0" algn="l" rtl="0">
                        <a:lnSpc>
                          <a:spcPct val="100000"/>
                        </a:lnSpc>
                        <a:spcBef>
                          <a:spcPts val="0"/>
                        </a:spcBef>
                        <a:spcAft>
                          <a:spcPts val="0"/>
                        </a:spcAft>
                        <a:buClr>
                          <a:schemeClr val="dk1"/>
                        </a:buClr>
                        <a:buSzPts val="1578"/>
                        <a:buFont typeface="Handlee"/>
                        <a:buNone/>
                      </a:pPr>
                      <a:r>
                        <a:rPr lang="en-US" sz="1578" u="none" strike="noStrike" cap="none">
                          <a:latin typeface="Handlee"/>
                          <a:ea typeface="Handlee"/>
                          <a:cs typeface="Handlee"/>
                          <a:sym typeface="Handlee"/>
                        </a:rPr>
                        <a:t>Aasir's Farm</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b="0" i="0" u="none" strike="noStrike" cap="none">
                          <a:solidFill>
                            <a:schemeClr val="dk1"/>
                          </a:solidFill>
                          <a:latin typeface="Handlee"/>
                          <a:ea typeface="Handlee"/>
                          <a:cs typeface="Handlee"/>
                          <a:sym typeface="Handlee"/>
                        </a:rPr>
                        <a:t>5 litres </a:t>
                      </a:r>
                      <a:endParaRPr sz="1578" u="none" strike="noStrike" cap="none">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20/6/19</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9:30am</a:t>
                      </a:r>
                      <a:endParaRPr sz="1578" u="none" strike="noStrike" cap="none">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XX.XX</a:t>
                      </a:r>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Yes</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No clotting</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939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grpSp>
        <p:nvGrpSpPr>
          <p:cNvPr id="1654" name="Google Shape;1654;p152"/>
          <p:cNvGrpSpPr/>
          <p:nvPr/>
        </p:nvGrpSpPr>
        <p:grpSpPr>
          <a:xfrm>
            <a:off x="32600" y="226778"/>
            <a:ext cx="10605300" cy="317700"/>
            <a:chOff x="32600" y="226778"/>
            <a:chExt cx="10605300" cy="317700"/>
          </a:xfrm>
        </p:grpSpPr>
        <p:sp>
          <p:nvSpPr>
            <p:cNvPr id="1655" name="Google Shape;1655;p152"/>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56" name="Google Shape;1656;p152"/>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660"/>
        <p:cNvGrpSpPr/>
        <p:nvPr/>
      </p:nvGrpSpPr>
      <p:grpSpPr>
        <a:xfrm>
          <a:off x="0" y="0"/>
          <a:ext cx="0" cy="0"/>
          <a:chOff x="0" y="0"/>
          <a:chExt cx="0" cy="0"/>
        </a:xfrm>
      </p:grpSpPr>
      <p:sp>
        <p:nvSpPr>
          <p:cNvPr id="1661" name="Google Shape;1661;p153"/>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2.7 Maintaining Milk Quality During Transport</a:t>
            </a:r>
            <a:endParaRPr/>
          </a:p>
        </p:txBody>
      </p:sp>
      <p:pic>
        <p:nvPicPr>
          <p:cNvPr id="1662" name="Google Shape;1662;p153"/>
          <p:cNvPicPr preferRelativeResize="0"/>
          <p:nvPr/>
        </p:nvPicPr>
        <p:blipFill rotWithShape="1">
          <a:blip r:embed="rId3">
            <a:alphaModFix/>
          </a:blip>
          <a:srcRect/>
          <a:stretch/>
        </p:blipFill>
        <p:spPr>
          <a:xfrm>
            <a:off x="811843" y="2886496"/>
            <a:ext cx="3137225" cy="1471784"/>
          </a:xfrm>
          <a:prstGeom prst="rect">
            <a:avLst/>
          </a:prstGeom>
          <a:noFill/>
          <a:ln>
            <a:noFill/>
          </a:ln>
        </p:spPr>
      </p:pic>
      <p:sp>
        <p:nvSpPr>
          <p:cNvPr id="1663" name="Google Shape;1663;p153"/>
          <p:cNvSpPr/>
          <p:nvPr/>
        </p:nvSpPr>
        <p:spPr>
          <a:xfrm>
            <a:off x="1159892" y="4506656"/>
            <a:ext cx="24411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Short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Distance</a:t>
            </a:r>
            <a:endParaRPr/>
          </a:p>
        </p:txBody>
      </p:sp>
      <p:sp>
        <p:nvSpPr>
          <p:cNvPr id="1664" name="Google Shape;1664;p153"/>
          <p:cNvSpPr/>
          <p:nvPr/>
        </p:nvSpPr>
        <p:spPr>
          <a:xfrm>
            <a:off x="4130553" y="4506656"/>
            <a:ext cx="30990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Low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Temperature</a:t>
            </a:r>
            <a:endParaRPr/>
          </a:p>
        </p:txBody>
      </p:sp>
      <p:sp>
        <p:nvSpPr>
          <p:cNvPr id="1665" name="Google Shape;1665;p153"/>
          <p:cNvSpPr/>
          <p:nvPr/>
        </p:nvSpPr>
        <p:spPr>
          <a:xfrm>
            <a:off x="7182440" y="4506656"/>
            <a:ext cx="30990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Sealed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Containers</a:t>
            </a:r>
            <a:endParaRPr/>
          </a:p>
        </p:txBody>
      </p:sp>
      <p:pic>
        <p:nvPicPr>
          <p:cNvPr id="1666" name="Google Shape;1666;p153"/>
          <p:cNvPicPr preferRelativeResize="0"/>
          <p:nvPr/>
        </p:nvPicPr>
        <p:blipFill rotWithShape="1">
          <a:blip r:embed="rId4">
            <a:alphaModFix/>
          </a:blip>
          <a:srcRect/>
          <a:stretch/>
        </p:blipFill>
        <p:spPr>
          <a:xfrm>
            <a:off x="4868767" y="2248441"/>
            <a:ext cx="1276990" cy="2006699"/>
          </a:xfrm>
          <a:prstGeom prst="rect">
            <a:avLst/>
          </a:prstGeom>
          <a:noFill/>
          <a:ln>
            <a:noFill/>
          </a:ln>
        </p:spPr>
      </p:pic>
      <p:pic>
        <p:nvPicPr>
          <p:cNvPr id="1667" name="Google Shape;1667;p153"/>
          <p:cNvPicPr preferRelativeResize="0"/>
          <p:nvPr/>
        </p:nvPicPr>
        <p:blipFill rotWithShape="1">
          <a:blip r:embed="rId5">
            <a:alphaModFix/>
          </a:blip>
          <a:srcRect/>
          <a:stretch/>
        </p:blipFill>
        <p:spPr>
          <a:xfrm>
            <a:off x="8021694" y="1792766"/>
            <a:ext cx="1398586" cy="2526854"/>
          </a:xfrm>
          <a:prstGeom prst="rect">
            <a:avLst/>
          </a:prstGeom>
          <a:noFill/>
          <a:ln>
            <a:noFill/>
          </a:ln>
        </p:spPr>
      </p:pic>
      <p:grpSp>
        <p:nvGrpSpPr>
          <p:cNvPr id="1668" name="Google Shape;1668;p153"/>
          <p:cNvGrpSpPr/>
          <p:nvPr/>
        </p:nvGrpSpPr>
        <p:grpSpPr>
          <a:xfrm>
            <a:off x="32600" y="226778"/>
            <a:ext cx="10605300" cy="317700"/>
            <a:chOff x="32600" y="226778"/>
            <a:chExt cx="10605300" cy="317700"/>
          </a:xfrm>
        </p:grpSpPr>
        <p:sp>
          <p:nvSpPr>
            <p:cNvPr id="1669" name="Google Shape;1669;p153"/>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70" name="Google Shape;1670;p153"/>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1674"/>
        <p:cNvGrpSpPr/>
        <p:nvPr/>
      </p:nvGrpSpPr>
      <p:grpSpPr>
        <a:xfrm>
          <a:off x="0" y="0"/>
          <a:ext cx="0" cy="0"/>
          <a:chOff x="0" y="0"/>
          <a:chExt cx="0" cy="0"/>
        </a:xfrm>
      </p:grpSpPr>
      <p:sp>
        <p:nvSpPr>
          <p:cNvPr id="1675" name="Google Shape;1675;p154"/>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2.11 Safe Milk Handling</a:t>
            </a:r>
            <a:endParaRPr/>
          </a:p>
        </p:txBody>
      </p:sp>
      <p:sp>
        <p:nvSpPr>
          <p:cNvPr id="1676" name="Google Shape;1676;p154"/>
          <p:cNvSpPr txBox="1">
            <a:spLocks noGrp="1"/>
          </p:cNvSpPr>
          <p:nvPr>
            <p:ph type="body" idx="2"/>
          </p:nvPr>
        </p:nvSpPr>
        <p:spPr>
          <a:xfrm>
            <a:off x="379165" y="1174213"/>
            <a:ext cx="10026900" cy="579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Personal Hygiene and Health</a:t>
            </a:r>
            <a:endParaRPr/>
          </a:p>
        </p:txBody>
      </p:sp>
      <p:pic>
        <p:nvPicPr>
          <p:cNvPr id="1677" name="Google Shape;1677;p154"/>
          <p:cNvPicPr preferRelativeResize="0"/>
          <p:nvPr/>
        </p:nvPicPr>
        <p:blipFill rotWithShape="1">
          <a:blip r:embed="rId3">
            <a:alphaModFix/>
          </a:blip>
          <a:srcRect/>
          <a:stretch/>
        </p:blipFill>
        <p:spPr>
          <a:xfrm>
            <a:off x="630716" y="2928303"/>
            <a:ext cx="1899285" cy="1899285"/>
          </a:xfrm>
          <a:prstGeom prst="rect">
            <a:avLst/>
          </a:prstGeom>
          <a:noFill/>
          <a:ln>
            <a:noFill/>
          </a:ln>
        </p:spPr>
      </p:pic>
      <p:pic>
        <p:nvPicPr>
          <p:cNvPr id="1678" name="Google Shape;1678;p154"/>
          <p:cNvPicPr preferRelativeResize="0"/>
          <p:nvPr/>
        </p:nvPicPr>
        <p:blipFill rotWithShape="1">
          <a:blip r:embed="rId4">
            <a:alphaModFix/>
          </a:blip>
          <a:srcRect/>
          <a:stretch/>
        </p:blipFill>
        <p:spPr>
          <a:xfrm>
            <a:off x="3274849" y="2499501"/>
            <a:ext cx="1816136" cy="2417424"/>
          </a:xfrm>
          <a:prstGeom prst="rect">
            <a:avLst/>
          </a:prstGeom>
          <a:noFill/>
          <a:ln>
            <a:noFill/>
          </a:ln>
        </p:spPr>
      </p:pic>
      <p:pic>
        <p:nvPicPr>
          <p:cNvPr id="1679" name="Google Shape;1679;p154"/>
          <p:cNvPicPr preferRelativeResize="0"/>
          <p:nvPr/>
        </p:nvPicPr>
        <p:blipFill rotWithShape="1">
          <a:blip r:embed="rId5">
            <a:alphaModFix/>
          </a:blip>
          <a:srcRect/>
          <a:stretch/>
        </p:blipFill>
        <p:spPr>
          <a:xfrm>
            <a:off x="5781187" y="2410165"/>
            <a:ext cx="1987933" cy="2417422"/>
          </a:xfrm>
          <a:prstGeom prst="rect">
            <a:avLst/>
          </a:prstGeom>
          <a:noFill/>
          <a:ln>
            <a:noFill/>
          </a:ln>
        </p:spPr>
      </p:pic>
      <p:pic>
        <p:nvPicPr>
          <p:cNvPr id="1680" name="Google Shape;1680;p154"/>
          <p:cNvPicPr preferRelativeResize="0"/>
          <p:nvPr/>
        </p:nvPicPr>
        <p:blipFill rotWithShape="1">
          <a:blip r:embed="rId6">
            <a:alphaModFix/>
          </a:blip>
          <a:srcRect/>
          <a:stretch/>
        </p:blipFill>
        <p:spPr>
          <a:xfrm>
            <a:off x="8586551" y="2928303"/>
            <a:ext cx="1309852" cy="1899285"/>
          </a:xfrm>
          <a:prstGeom prst="rect">
            <a:avLst/>
          </a:prstGeom>
          <a:noFill/>
          <a:ln>
            <a:noFill/>
          </a:ln>
        </p:spPr>
      </p:pic>
      <p:sp>
        <p:nvSpPr>
          <p:cNvPr id="1681" name="Google Shape;1681;p154"/>
          <p:cNvSpPr/>
          <p:nvPr/>
        </p:nvSpPr>
        <p:spPr>
          <a:xfrm>
            <a:off x="379165" y="5148395"/>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Don’t Smoke</a:t>
            </a:r>
            <a:endParaRPr/>
          </a:p>
        </p:txBody>
      </p:sp>
      <p:sp>
        <p:nvSpPr>
          <p:cNvPr id="1682" name="Google Shape;1682;p154"/>
          <p:cNvSpPr/>
          <p:nvPr/>
        </p:nvSpPr>
        <p:spPr>
          <a:xfrm>
            <a:off x="2952791" y="5148395"/>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Head Covered</a:t>
            </a:r>
            <a:endParaRPr/>
          </a:p>
        </p:txBody>
      </p:sp>
      <p:sp>
        <p:nvSpPr>
          <p:cNvPr id="1683" name="Google Shape;1683;p154"/>
          <p:cNvSpPr/>
          <p:nvPr/>
        </p:nvSpPr>
        <p:spPr>
          <a:xfrm>
            <a:off x="5486852" y="5148394"/>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Hands Washed</a:t>
            </a:r>
            <a:endParaRPr/>
          </a:p>
        </p:txBody>
      </p:sp>
      <p:sp>
        <p:nvSpPr>
          <p:cNvPr id="1684" name="Google Shape;1684;p154"/>
          <p:cNvSpPr/>
          <p:nvPr/>
        </p:nvSpPr>
        <p:spPr>
          <a:xfrm>
            <a:off x="8020914" y="5148393"/>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Trimmed Nails</a:t>
            </a:r>
            <a:endParaRPr/>
          </a:p>
        </p:txBody>
      </p:sp>
      <p:grpSp>
        <p:nvGrpSpPr>
          <p:cNvPr id="1685" name="Google Shape;1685;p154"/>
          <p:cNvGrpSpPr/>
          <p:nvPr/>
        </p:nvGrpSpPr>
        <p:grpSpPr>
          <a:xfrm>
            <a:off x="32600" y="226778"/>
            <a:ext cx="10605300" cy="317700"/>
            <a:chOff x="32600" y="226778"/>
            <a:chExt cx="10605300" cy="317700"/>
          </a:xfrm>
        </p:grpSpPr>
        <p:sp>
          <p:nvSpPr>
            <p:cNvPr id="1686" name="Google Shape;1686;p154"/>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87" name="Google Shape;1687;p154"/>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1691"/>
        <p:cNvGrpSpPr/>
        <p:nvPr/>
      </p:nvGrpSpPr>
      <p:grpSpPr>
        <a:xfrm>
          <a:off x="0" y="0"/>
          <a:ext cx="0" cy="0"/>
          <a:chOff x="0" y="0"/>
          <a:chExt cx="0" cy="0"/>
        </a:xfrm>
      </p:grpSpPr>
      <p:sp>
        <p:nvSpPr>
          <p:cNvPr id="1692" name="Google Shape;1692;p155"/>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2.12 Correct Way to Wash Hands</a:t>
            </a:r>
            <a:endParaRPr/>
          </a:p>
        </p:txBody>
      </p:sp>
      <p:grpSp>
        <p:nvGrpSpPr>
          <p:cNvPr id="1693" name="Google Shape;1693;p155"/>
          <p:cNvGrpSpPr/>
          <p:nvPr/>
        </p:nvGrpSpPr>
        <p:grpSpPr>
          <a:xfrm>
            <a:off x="673832" y="1240490"/>
            <a:ext cx="2114550" cy="2066925"/>
            <a:chOff x="673832" y="1540599"/>
            <a:chExt cx="2114550" cy="2066925"/>
          </a:xfrm>
        </p:grpSpPr>
        <p:pic>
          <p:nvPicPr>
            <p:cNvPr id="1694" name="Google Shape;1694;p155"/>
            <p:cNvPicPr preferRelativeResize="0"/>
            <p:nvPr/>
          </p:nvPicPr>
          <p:blipFill rotWithShape="1">
            <a:blip r:embed="rId3">
              <a:alphaModFix/>
            </a:blip>
            <a:srcRect/>
            <a:stretch/>
          </p:blipFill>
          <p:spPr>
            <a:xfrm>
              <a:off x="673832" y="1540599"/>
              <a:ext cx="2114550" cy="2066925"/>
            </a:xfrm>
            <a:prstGeom prst="rect">
              <a:avLst/>
            </a:prstGeom>
            <a:noFill/>
            <a:ln>
              <a:noFill/>
            </a:ln>
          </p:spPr>
        </p:pic>
        <p:grpSp>
          <p:nvGrpSpPr>
            <p:cNvPr id="1695" name="Google Shape;1695;p155"/>
            <p:cNvGrpSpPr/>
            <p:nvPr/>
          </p:nvGrpSpPr>
          <p:grpSpPr>
            <a:xfrm>
              <a:off x="910661" y="1731295"/>
              <a:ext cx="527762" cy="563275"/>
              <a:chOff x="1656489" y="1401730"/>
              <a:chExt cx="527762" cy="563275"/>
            </a:xfrm>
          </p:grpSpPr>
          <p:sp>
            <p:nvSpPr>
              <p:cNvPr id="1696" name="Google Shape;1696;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97" name="Google Shape;1697;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grpSp>
        <p:nvGrpSpPr>
          <p:cNvPr id="1698" name="Google Shape;1698;p155"/>
          <p:cNvGrpSpPr/>
          <p:nvPr/>
        </p:nvGrpSpPr>
        <p:grpSpPr>
          <a:xfrm>
            <a:off x="3036587" y="1316690"/>
            <a:ext cx="2076450" cy="1990725"/>
            <a:chOff x="3036587" y="1616799"/>
            <a:chExt cx="2076450" cy="1990725"/>
          </a:xfrm>
        </p:grpSpPr>
        <p:pic>
          <p:nvPicPr>
            <p:cNvPr id="1699" name="Google Shape;1699;p155"/>
            <p:cNvPicPr preferRelativeResize="0"/>
            <p:nvPr/>
          </p:nvPicPr>
          <p:blipFill rotWithShape="1">
            <a:blip r:embed="rId4">
              <a:alphaModFix/>
            </a:blip>
            <a:srcRect/>
            <a:stretch/>
          </p:blipFill>
          <p:spPr>
            <a:xfrm>
              <a:off x="3036587" y="1616799"/>
              <a:ext cx="2076450" cy="1990725"/>
            </a:xfrm>
            <a:prstGeom prst="rect">
              <a:avLst/>
            </a:prstGeom>
            <a:noFill/>
            <a:ln>
              <a:noFill/>
            </a:ln>
          </p:spPr>
        </p:pic>
        <p:grpSp>
          <p:nvGrpSpPr>
            <p:cNvPr id="1700" name="Google Shape;1700;p155"/>
            <p:cNvGrpSpPr/>
            <p:nvPr/>
          </p:nvGrpSpPr>
          <p:grpSpPr>
            <a:xfrm>
              <a:off x="3241864" y="1724698"/>
              <a:ext cx="527762" cy="563275"/>
              <a:chOff x="1656489" y="1401730"/>
              <a:chExt cx="527762" cy="563275"/>
            </a:xfrm>
          </p:grpSpPr>
          <p:sp>
            <p:nvSpPr>
              <p:cNvPr id="1701" name="Google Shape;1701;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02" name="Google Shape;1702;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grpSp>
        <p:nvGrpSpPr>
          <p:cNvPr id="1703" name="Google Shape;1703;p155"/>
          <p:cNvGrpSpPr/>
          <p:nvPr/>
        </p:nvGrpSpPr>
        <p:grpSpPr>
          <a:xfrm>
            <a:off x="5462988" y="1407177"/>
            <a:ext cx="2019300" cy="1876425"/>
            <a:chOff x="5462988" y="1707286"/>
            <a:chExt cx="2019300" cy="1876425"/>
          </a:xfrm>
        </p:grpSpPr>
        <p:pic>
          <p:nvPicPr>
            <p:cNvPr id="1704" name="Google Shape;1704;p155"/>
            <p:cNvPicPr preferRelativeResize="0"/>
            <p:nvPr/>
          </p:nvPicPr>
          <p:blipFill rotWithShape="1">
            <a:blip r:embed="rId5">
              <a:alphaModFix/>
            </a:blip>
            <a:srcRect/>
            <a:stretch/>
          </p:blipFill>
          <p:spPr>
            <a:xfrm>
              <a:off x="5462988" y="1707286"/>
              <a:ext cx="2019300" cy="1876425"/>
            </a:xfrm>
            <a:prstGeom prst="rect">
              <a:avLst/>
            </a:prstGeom>
            <a:noFill/>
            <a:ln>
              <a:noFill/>
            </a:ln>
          </p:spPr>
        </p:pic>
        <p:grpSp>
          <p:nvGrpSpPr>
            <p:cNvPr id="1705" name="Google Shape;1705;p155"/>
            <p:cNvGrpSpPr/>
            <p:nvPr/>
          </p:nvGrpSpPr>
          <p:grpSpPr>
            <a:xfrm>
              <a:off x="5611115" y="1722817"/>
              <a:ext cx="527762" cy="563275"/>
              <a:chOff x="1656489" y="1401730"/>
              <a:chExt cx="527762" cy="563275"/>
            </a:xfrm>
          </p:grpSpPr>
          <p:sp>
            <p:nvSpPr>
              <p:cNvPr id="1706" name="Google Shape;1706;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07" name="Google Shape;1707;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grpSp>
        <p:nvGrpSpPr>
          <p:cNvPr id="1708" name="Google Shape;1708;p155"/>
          <p:cNvGrpSpPr/>
          <p:nvPr/>
        </p:nvGrpSpPr>
        <p:grpSpPr>
          <a:xfrm>
            <a:off x="7900258" y="1407177"/>
            <a:ext cx="1895475" cy="2009775"/>
            <a:chOff x="7900258" y="1707286"/>
            <a:chExt cx="1895475" cy="2009775"/>
          </a:xfrm>
        </p:grpSpPr>
        <p:pic>
          <p:nvPicPr>
            <p:cNvPr id="1709" name="Google Shape;1709;p155"/>
            <p:cNvPicPr preferRelativeResize="0"/>
            <p:nvPr/>
          </p:nvPicPr>
          <p:blipFill rotWithShape="1">
            <a:blip r:embed="rId6">
              <a:alphaModFix/>
            </a:blip>
            <a:srcRect/>
            <a:stretch/>
          </p:blipFill>
          <p:spPr>
            <a:xfrm>
              <a:off x="7900258" y="1707286"/>
              <a:ext cx="1895475" cy="2009775"/>
            </a:xfrm>
            <a:prstGeom prst="rect">
              <a:avLst/>
            </a:prstGeom>
            <a:noFill/>
            <a:ln>
              <a:noFill/>
            </a:ln>
          </p:spPr>
        </p:pic>
        <p:grpSp>
          <p:nvGrpSpPr>
            <p:cNvPr id="1710" name="Google Shape;1710;p155"/>
            <p:cNvGrpSpPr/>
            <p:nvPr/>
          </p:nvGrpSpPr>
          <p:grpSpPr>
            <a:xfrm>
              <a:off x="7930391" y="1731295"/>
              <a:ext cx="527762" cy="563275"/>
              <a:chOff x="1656489" y="1401730"/>
              <a:chExt cx="527762" cy="563275"/>
            </a:xfrm>
          </p:grpSpPr>
          <p:sp>
            <p:nvSpPr>
              <p:cNvPr id="1711" name="Google Shape;1711;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12" name="Google Shape;1712;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grpSp>
        <p:nvGrpSpPr>
          <p:cNvPr id="1713" name="Google Shape;1713;p155"/>
          <p:cNvGrpSpPr/>
          <p:nvPr/>
        </p:nvGrpSpPr>
        <p:grpSpPr>
          <a:xfrm>
            <a:off x="-89233" y="4111800"/>
            <a:ext cx="2857500" cy="2689792"/>
            <a:chOff x="-89233" y="4111800"/>
            <a:chExt cx="2857500" cy="2689792"/>
          </a:xfrm>
        </p:grpSpPr>
        <p:pic>
          <p:nvPicPr>
            <p:cNvPr id="1714" name="Google Shape;1714;p155"/>
            <p:cNvPicPr preferRelativeResize="0"/>
            <p:nvPr/>
          </p:nvPicPr>
          <p:blipFill rotWithShape="1">
            <a:blip r:embed="rId7">
              <a:alphaModFix/>
            </a:blip>
            <a:srcRect/>
            <a:stretch/>
          </p:blipFill>
          <p:spPr>
            <a:xfrm>
              <a:off x="-89233" y="4125067"/>
              <a:ext cx="2857500" cy="2676525"/>
            </a:xfrm>
            <a:prstGeom prst="rect">
              <a:avLst/>
            </a:prstGeom>
            <a:noFill/>
            <a:ln>
              <a:noFill/>
            </a:ln>
          </p:spPr>
        </p:pic>
        <p:grpSp>
          <p:nvGrpSpPr>
            <p:cNvPr id="1715" name="Google Shape;1715;p155"/>
            <p:cNvGrpSpPr/>
            <p:nvPr/>
          </p:nvGrpSpPr>
          <p:grpSpPr>
            <a:xfrm>
              <a:off x="884027" y="4111800"/>
              <a:ext cx="527762" cy="563275"/>
              <a:chOff x="1656489" y="1401730"/>
              <a:chExt cx="527762" cy="563275"/>
            </a:xfrm>
          </p:grpSpPr>
          <p:sp>
            <p:nvSpPr>
              <p:cNvPr id="1716" name="Google Shape;1716;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17" name="Google Shape;1717;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grpSp>
      <p:grpSp>
        <p:nvGrpSpPr>
          <p:cNvPr id="1718" name="Google Shape;1718;p155"/>
          <p:cNvGrpSpPr/>
          <p:nvPr/>
        </p:nvGrpSpPr>
        <p:grpSpPr>
          <a:xfrm>
            <a:off x="3052402" y="4111800"/>
            <a:ext cx="2105025" cy="2237356"/>
            <a:chOff x="3008012" y="4111800"/>
            <a:chExt cx="2105025" cy="2237356"/>
          </a:xfrm>
        </p:grpSpPr>
        <p:pic>
          <p:nvPicPr>
            <p:cNvPr id="1719" name="Google Shape;1719;p155"/>
            <p:cNvPicPr preferRelativeResize="0"/>
            <p:nvPr/>
          </p:nvPicPr>
          <p:blipFill rotWithShape="1">
            <a:blip r:embed="rId8">
              <a:alphaModFix/>
            </a:blip>
            <a:srcRect/>
            <a:stretch/>
          </p:blipFill>
          <p:spPr>
            <a:xfrm>
              <a:off x="3008012" y="4120306"/>
              <a:ext cx="2105025" cy="2228850"/>
            </a:xfrm>
            <a:prstGeom prst="rect">
              <a:avLst/>
            </a:prstGeom>
            <a:noFill/>
            <a:ln>
              <a:noFill/>
            </a:ln>
          </p:spPr>
        </p:pic>
        <p:grpSp>
          <p:nvGrpSpPr>
            <p:cNvPr id="1720" name="Google Shape;1720;p155"/>
            <p:cNvGrpSpPr/>
            <p:nvPr/>
          </p:nvGrpSpPr>
          <p:grpSpPr>
            <a:xfrm>
              <a:off x="3226261" y="4111800"/>
              <a:ext cx="501128" cy="563275"/>
              <a:chOff x="1656489" y="1401730"/>
              <a:chExt cx="501128" cy="563275"/>
            </a:xfrm>
          </p:grpSpPr>
          <p:sp>
            <p:nvSpPr>
              <p:cNvPr id="1721" name="Google Shape;1721;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22" name="Google Shape;1722;p155"/>
              <p:cNvSpPr txBox="1"/>
              <p:nvPr/>
            </p:nvSpPr>
            <p:spPr>
              <a:xfrm>
                <a:off x="1678817"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grpSp>
      <p:grpSp>
        <p:nvGrpSpPr>
          <p:cNvPr id="1723" name="Google Shape;1723;p155"/>
          <p:cNvGrpSpPr/>
          <p:nvPr/>
        </p:nvGrpSpPr>
        <p:grpSpPr>
          <a:xfrm>
            <a:off x="5557847" y="4111800"/>
            <a:ext cx="1952625" cy="1998584"/>
            <a:chOff x="5575603" y="4111800"/>
            <a:chExt cx="1952625" cy="1998584"/>
          </a:xfrm>
        </p:grpSpPr>
        <p:pic>
          <p:nvPicPr>
            <p:cNvPr id="1724" name="Google Shape;1724;p155"/>
            <p:cNvPicPr preferRelativeResize="0"/>
            <p:nvPr/>
          </p:nvPicPr>
          <p:blipFill rotWithShape="1">
            <a:blip r:embed="rId9">
              <a:alphaModFix/>
            </a:blip>
            <a:srcRect/>
            <a:stretch/>
          </p:blipFill>
          <p:spPr>
            <a:xfrm>
              <a:off x="5575603" y="4129184"/>
              <a:ext cx="1952625" cy="1981200"/>
            </a:xfrm>
            <a:prstGeom prst="rect">
              <a:avLst/>
            </a:prstGeom>
            <a:noFill/>
            <a:ln>
              <a:noFill/>
            </a:ln>
          </p:spPr>
        </p:pic>
        <p:grpSp>
          <p:nvGrpSpPr>
            <p:cNvPr id="1725" name="Google Shape;1725;p155"/>
            <p:cNvGrpSpPr/>
            <p:nvPr/>
          </p:nvGrpSpPr>
          <p:grpSpPr>
            <a:xfrm>
              <a:off x="5674745" y="4111800"/>
              <a:ext cx="527762" cy="563275"/>
              <a:chOff x="1656489" y="1401730"/>
              <a:chExt cx="527762" cy="563275"/>
            </a:xfrm>
          </p:grpSpPr>
          <p:sp>
            <p:nvSpPr>
              <p:cNvPr id="1726" name="Google Shape;1726;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27" name="Google Shape;1727;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grpSp>
      <p:grpSp>
        <p:nvGrpSpPr>
          <p:cNvPr id="1728" name="Google Shape;1728;p155"/>
          <p:cNvGrpSpPr/>
          <p:nvPr/>
        </p:nvGrpSpPr>
        <p:grpSpPr>
          <a:xfrm>
            <a:off x="7990384" y="4111800"/>
            <a:ext cx="2057810" cy="1902687"/>
            <a:chOff x="7990384" y="4111800"/>
            <a:chExt cx="2057810" cy="1902687"/>
          </a:xfrm>
        </p:grpSpPr>
        <p:pic>
          <p:nvPicPr>
            <p:cNvPr id="1729" name="Google Shape;1729;p155"/>
            <p:cNvPicPr preferRelativeResize="0"/>
            <p:nvPr/>
          </p:nvPicPr>
          <p:blipFill rotWithShape="1">
            <a:blip r:embed="rId10">
              <a:alphaModFix/>
            </a:blip>
            <a:srcRect/>
            <a:stretch/>
          </p:blipFill>
          <p:spPr>
            <a:xfrm>
              <a:off x="7990794" y="4138062"/>
              <a:ext cx="2057400" cy="1876425"/>
            </a:xfrm>
            <a:prstGeom prst="rect">
              <a:avLst/>
            </a:prstGeom>
            <a:noFill/>
            <a:ln>
              <a:noFill/>
            </a:ln>
          </p:spPr>
        </p:pic>
        <p:grpSp>
          <p:nvGrpSpPr>
            <p:cNvPr id="1730" name="Google Shape;1730;p155"/>
            <p:cNvGrpSpPr/>
            <p:nvPr/>
          </p:nvGrpSpPr>
          <p:grpSpPr>
            <a:xfrm>
              <a:off x="7990384" y="4111800"/>
              <a:ext cx="527762" cy="563275"/>
              <a:chOff x="1656489" y="1401730"/>
              <a:chExt cx="527762" cy="563275"/>
            </a:xfrm>
          </p:grpSpPr>
          <p:sp>
            <p:nvSpPr>
              <p:cNvPr id="1731" name="Google Shape;1731;p155"/>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32" name="Google Shape;1732;p155"/>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8</a:t>
                </a:r>
                <a:endParaRPr/>
              </a:p>
            </p:txBody>
          </p:sp>
        </p:grpSp>
      </p:grpSp>
      <p:sp>
        <p:nvSpPr>
          <p:cNvPr id="1733" name="Google Shape;1733;p155"/>
          <p:cNvSpPr/>
          <p:nvPr/>
        </p:nvSpPr>
        <p:spPr>
          <a:xfrm>
            <a:off x="595461" y="332427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Pull sleeves up</a:t>
            </a:r>
            <a:endParaRPr/>
          </a:p>
        </p:txBody>
      </p:sp>
      <p:sp>
        <p:nvSpPr>
          <p:cNvPr id="1734" name="Google Shape;1734;p155"/>
          <p:cNvSpPr/>
          <p:nvPr/>
        </p:nvSpPr>
        <p:spPr>
          <a:xfrm>
            <a:off x="2920950" y="3335321"/>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a:t>
            </a:r>
            <a:endParaRPr/>
          </a:p>
        </p:txBody>
      </p:sp>
      <p:sp>
        <p:nvSpPr>
          <p:cNvPr id="1735" name="Google Shape;1735;p155"/>
          <p:cNvSpPr/>
          <p:nvPr/>
        </p:nvSpPr>
        <p:spPr>
          <a:xfrm>
            <a:off x="5312217" y="3335321"/>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hands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with soap</a:t>
            </a:r>
            <a:endParaRPr/>
          </a:p>
        </p:txBody>
      </p:sp>
      <p:sp>
        <p:nvSpPr>
          <p:cNvPr id="1736" name="Google Shape;1736;p155"/>
          <p:cNvSpPr/>
          <p:nvPr/>
        </p:nvSpPr>
        <p:spPr>
          <a:xfrm>
            <a:off x="7703484" y="3335321"/>
            <a:ext cx="22305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forearms with soap</a:t>
            </a:r>
            <a:endParaRPr/>
          </a:p>
        </p:txBody>
      </p:sp>
      <p:sp>
        <p:nvSpPr>
          <p:cNvPr id="1737" name="Google Shape;1737;p155"/>
          <p:cNvSpPr/>
          <p:nvPr/>
        </p:nvSpPr>
        <p:spPr>
          <a:xfrm>
            <a:off x="641571" y="5977933"/>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Brush hands</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and nails</a:t>
            </a:r>
            <a:endParaRPr/>
          </a:p>
        </p:txBody>
      </p:sp>
      <p:sp>
        <p:nvSpPr>
          <p:cNvPr id="1738" name="Google Shape;1738;p155"/>
          <p:cNvSpPr/>
          <p:nvPr/>
        </p:nvSpPr>
        <p:spPr>
          <a:xfrm>
            <a:off x="2920950" y="6009914"/>
            <a:ext cx="23913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 to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remove soap</a:t>
            </a:r>
            <a:endParaRPr/>
          </a:p>
        </p:txBody>
      </p:sp>
      <p:sp>
        <p:nvSpPr>
          <p:cNvPr id="1739" name="Google Shape;1739;p155"/>
          <p:cNvSpPr/>
          <p:nvPr/>
        </p:nvSpPr>
        <p:spPr>
          <a:xfrm>
            <a:off x="5420472" y="6009914"/>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Dry with paper towel</a:t>
            </a:r>
            <a:endParaRPr/>
          </a:p>
        </p:txBody>
      </p:sp>
      <p:sp>
        <p:nvSpPr>
          <p:cNvPr id="1740" name="Google Shape;1740;p155"/>
          <p:cNvSpPr/>
          <p:nvPr/>
        </p:nvSpPr>
        <p:spPr>
          <a:xfrm>
            <a:off x="7515194" y="6009914"/>
            <a:ext cx="28182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Use a paper towel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to turn of tap</a:t>
            </a:r>
            <a:endParaRPr/>
          </a:p>
        </p:txBody>
      </p:sp>
      <p:grpSp>
        <p:nvGrpSpPr>
          <p:cNvPr id="1741" name="Google Shape;1741;p155"/>
          <p:cNvGrpSpPr/>
          <p:nvPr/>
        </p:nvGrpSpPr>
        <p:grpSpPr>
          <a:xfrm>
            <a:off x="32600" y="226778"/>
            <a:ext cx="10605300" cy="317700"/>
            <a:chOff x="32600" y="226778"/>
            <a:chExt cx="10605300" cy="317700"/>
          </a:xfrm>
        </p:grpSpPr>
        <p:sp>
          <p:nvSpPr>
            <p:cNvPr id="1742" name="Google Shape;1742;p155"/>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43" name="Google Shape;1743;p155"/>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747"/>
        <p:cNvGrpSpPr/>
        <p:nvPr/>
      </p:nvGrpSpPr>
      <p:grpSpPr>
        <a:xfrm>
          <a:off x="0" y="0"/>
          <a:ext cx="0" cy="0"/>
          <a:chOff x="0" y="0"/>
          <a:chExt cx="0" cy="0"/>
        </a:xfrm>
      </p:grpSpPr>
      <p:sp>
        <p:nvSpPr>
          <p:cNvPr id="1748" name="Google Shape;1748;p15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3.1 Five Keys to Safer Milk</a:t>
            </a:r>
            <a:endParaRPr/>
          </a:p>
        </p:txBody>
      </p:sp>
      <p:pic>
        <p:nvPicPr>
          <p:cNvPr id="1749" name="Google Shape;1749;p156"/>
          <p:cNvPicPr preferRelativeResize="0"/>
          <p:nvPr/>
        </p:nvPicPr>
        <p:blipFill rotWithShape="1">
          <a:blip r:embed="rId3">
            <a:alphaModFix/>
          </a:blip>
          <a:srcRect/>
          <a:stretch/>
        </p:blipFill>
        <p:spPr>
          <a:xfrm>
            <a:off x="1651103" y="1560586"/>
            <a:ext cx="1088863" cy="1619569"/>
          </a:xfrm>
          <a:prstGeom prst="rect">
            <a:avLst/>
          </a:prstGeom>
          <a:noFill/>
          <a:ln>
            <a:noFill/>
          </a:ln>
        </p:spPr>
      </p:pic>
      <p:pic>
        <p:nvPicPr>
          <p:cNvPr id="1750" name="Google Shape;1750;p156"/>
          <p:cNvPicPr preferRelativeResize="0"/>
          <p:nvPr/>
        </p:nvPicPr>
        <p:blipFill rotWithShape="1">
          <a:blip r:embed="rId4">
            <a:alphaModFix/>
          </a:blip>
          <a:srcRect/>
          <a:stretch/>
        </p:blipFill>
        <p:spPr>
          <a:xfrm>
            <a:off x="4506103" y="1591136"/>
            <a:ext cx="1947445" cy="1579494"/>
          </a:xfrm>
          <a:prstGeom prst="rect">
            <a:avLst/>
          </a:prstGeom>
          <a:noFill/>
          <a:ln>
            <a:noFill/>
          </a:ln>
        </p:spPr>
      </p:pic>
      <p:pic>
        <p:nvPicPr>
          <p:cNvPr id="1751" name="Google Shape;1751;p156"/>
          <p:cNvPicPr preferRelativeResize="0"/>
          <p:nvPr/>
        </p:nvPicPr>
        <p:blipFill rotWithShape="1">
          <a:blip r:embed="rId5">
            <a:alphaModFix/>
          </a:blip>
          <a:srcRect/>
          <a:stretch/>
        </p:blipFill>
        <p:spPr>
          <a:xfrm>
            <a:off x="7754415" y="1560585"/>
            <a:ext cx="1290459" cy="1619570"/>
          </a:xfrm>
          <a:prstGeom prst="rect">
            <a:avLst/>
          </a:prstGeom>
          <a:noFill/>
          <a:ln>
            <a:noFill/>
          </a:ln>
        </p:spPr>
      </p:pic>
      <p:pic>
        <p:nvPicPr>
          <p:cNvPr id="1752" name="Google Shape;1752;p156"/>
          <p:cNvPicPr preferRelativeResize="0"/>
          <p:nvPr/>
        </p:nvPicPr>
        <p:blipFill rotWithShape="1">
          <a:blip r:embed="rId6">
            <a:alphaModFix/>
          </a:blip>
          <a:srcRect/>
          <a:stretch/>
        </p:blipFill>
        <p:spPr>
          <a:xfrm>
            <a:off x="3085200" y="4296792"/>
            <a:ext cx="1517019" cy="1658137"/>
          </a:xfrm>
          <a:prstGeom prst="rect">
            <a:avLst/>
          </a:prstGeom>
          <a:noFill/>
          <a:ln>
            <a:noFill/>
          </a:ln>
        </p:spPr>
      </p:pic>
      <p:pic>
        <p:nvPicPr>
          <p:cNvPr id="1753" name="Google Shape;1753;p156"/>
          <p:cNvPicPr preferRelativeResize="0"/>
          <p:nvPr/>
        </p:nvPicPr>
        <p:blipFill rotWithShape="1">
          <a:blip r:embed="rId7">
            <a:alphaModFix/>
          </a:blip>
          <a:srcRect/>
          <a:stretch/>
        </p:blipFill>
        <p:spPr>
          <a:xfrm>
            <a:off x="6088931" y="4360885"/>
            <a:ext cx="1634281" cy="1565469"/>
          </a:xfrm>
          <a:prstGeom prst="rect">
            <a:avLst/>
          </a:prstGeom>
          <a:noFill/>
          <a:ln>
            <a:noFill/>
          </a:ln>
        </p:spPr>
      </p:pic>
      <p:grpSp>
        <p:nvGrpSpPr>
          <p:cNvPr id="1754" name="Google Shape;1754;p156"/>
          <p:cNvGrpSpPr/>
          <p:nvPr/>
        </p:nvGrpSpPr>
        <p:grpSpPr>
          <a:xfrm>
            <a:off x="1066975" y="1325789"/>
            <a:ext cx="527762" cy="563275"/>
            <a:chOff x="1656489" y="1401730"/>
            <a:chExt cx="527762" cy="563275"/>
          </a:xfrm>
        </p:grpSpPr>
        <p:sp>
          <p:nvSpPr>
            <p:cNvPr id="1755" name="Google Shape;1755;p15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56" name="Google Shape;1756;p156"/>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1757" name="Google Shape;1757;p156"/>
          <p:cNvGrpSpPr/>
          <p:nvPr/>
        </p:nvGrpSpPr>
        <p:grpSpPr>
          <a:xfrm>
            <a:off x="3928796" y="1309488"/>
            <a:ext cx="527762" cy="563275"/>
            <a:chOff x="1656489" y="1401730"/>
            <a:chExt cx="527762" cy="563275"/>
          </a:xfrm>
        </p:grpSpPr>
        <p:sp>
          <p:nvSpPr>
            <p:cNvPr id="1758" name="Google Shape;1758;p15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59" name="Google Shape;1759;p156"/>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1760" name="Google Shape;1760;p156"/>
          <p:cNvGrpSpPr/>
          <p:nvPr/>
        </p:nvGrpSpPr>
        <p:grpSpPr>
          <a:xfrm>
            <a:off x="7244280" y="1285280"/>
            <a:ext cx="527762" cy="563275"/>
            <a:chOff x="1656489" y="1401730"/>
            <a:chExt cx="527762" cy="563275"/>
          </a:xfrm>
        </p:grpSpPr>
        <p:sp>
          <p:nvSpPr>
            <p:cNvPr id="1761" name="Google Shape;1761;p15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62" name="Google Shape;1762;p156"/>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sp>
        <p:nvSpPr>
          <p:cNvPr id="1763" name="Google Shape;1763;p156"/>
          <p:cNvSpPr/>
          <p:nvPr/>
        </p:nvSpPr>
        <p:spPr>
          <a:xfrm>
            <a:off x="733416" y="3259260"/>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Sell unadulterated milk</a:t>
            </a:r>
            <a:endParaRPr/>
          </a:p>
        </p:txBody>
      </p:sp>
      <p:sp>
        <p:nvSpPr>
          <p:cNvPr id="1764" name="Google Shape;1764;p156"/>
          <p:cNvSpPr/>
          <p:nvPr/>
        </p:nvSpPr>
        <p:spPr>
          <a:xfrm>
            <a:off x="4113522" y="3268785"/>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Separate raw and pasteurised</a:t>
            </a:r>
            <a:endParaRPr sz="2200" b="1">
              <a:solidFill>
                <a:schemeClr val="accent3"/>
              </a:solidFill>
              <a:latin typeface="Nunito"/>
              <a:ea typeface="Nunito"/>
              <a:cs typeface="Nunito"/>
              <a:sym typeface="Nunito"/>
            </a:endParaRPr>
          </a:p>
        </p:txBody>
      </p:sp>
      <p:sp>
        <p:nvSpPr>
          <p:cNvPr id="1765" name="Google Shape;1765;p156"/>
          <p:cNvSpPr/>
          <p:nvPr/>
        </p:nvSpPr>
        <p:spPr>
          <a:xfrm>
            <a:off x="7244280" y="3268785"/>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Maintain cool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temperature</a:t>
            </a:r>
            <a:endParaRPr/>
          </a:p>
        </p:txBody>
      </p:sp>
      <p:sp>
        <p:nvSpPr>
          <p:cNvPr id="1766" name="Google Shape;1766;p156"/>
          <p:cNvSpPr/>
          <p:nvPr/>
        </p:nvSpPr>
        <p:spPr>
          <a:xfrm>
            <a:off x="2386844" y="6021731"/>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Track purchase dates</a:t>
            </a:r>
            <a:endParaRPr/>
          </a:p>
        </p:txBody>
      </p:sp>
      <p:sp>
        <p:nvSpPr>
          <p:cNvPr id="1767" name="Google Shape;1767;p156"/>
          <p:cNvSpPr/>
          <p:nvPr/>
        </p:nvSpPr>
        <p:spPr>
          <a:xfrm>
            <a:off x="5490015" y="6021731"/>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Practice personal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hygiene</a:t>
            </a:r>
            <a:endParaRPr/>
          </a:p>
        </p:txBody>
      </p:sp>
      <p:grpSp>
        <p:nvGrpSpPr>
          <p:cNvPr id="1768" name="Google Shape;1768;p156"/>
          <p:cNvGrpSpPr/>
          <p:nvPr/>
        </p:nvGrpSpPr>
        <p:grpSpPr>
          <a:xfrm>
            <a:off x="2386844" y="4189065"/>
            <a:ext cx="518884" cy="563275"/>
            <a:chOff x="1656489" y="1401730"/>
            <a:chExt cx="518884" cy="563275"/>
          </a:xfrm>
        </p:grpSpPr>
        <p:sp>
          <p:nvSpPr>
            <p:cNvPr id="1769" name="Google Shape;1769;p15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70" name="Google Shape;1770;p156"/>
            <p:cNvSpPr txBox="1"/>
            <p:nvPr/>
          </p:nvSpPr>
          <p:spPr>
            <a:xfrm>
              <a:off x="1696573"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1771" name="Google Shape;1771;p156"/>
          <p:cNvGrpSpPr/>
          <p:nvPr/>
        </p:nvGrpSpPr>
        <p:grpSpPr>
          <a:xfrm>
            <a:off x="5720865" y="4189065"/>
            <a:ext cx="518884" cy="563275"/>
            <a:chOff x="1656489" y="1401730"/>
            <a:chExt cx="518884" cy="563275"/>
          </a:xfrm>
        </p:grpSpPr>
        <p:sp>
          <p:nvSpPr>
            <p:cNvPr id="1772" name="Google Shape;1772;p15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773" name="Google Shape;1773;p156"/>
            <p:cNvSpPr txBox="1"/>
            <p:nvPr/>
          </p:nvSpPr>
          <p:spPr>
            <a:xfrm>
              <a:off x="1696573"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grpSp>
        <p:nvGrpSpPr>
          <p:cNvPr id="1774" name="Google Shape;1774;p156"/>
          <p:cNvGrpSpPr/>
          <p:nvPr/>
        </p:nvGrpSpPr>
        <p:grpSpPr>
          <a:xfrm>
            <a:off x="32600" y="226778"/>
            <a:ext cx="10605300" cy="317700"/>
            <a:chOff x="32600" y="226778"/>
            <a:chExt cx="10605300" cy="317700"/>
          </a:xfrm>
        </p:grpSpPr>
        <p:sp>
          <p:nvSpPr>
            <p:cNvPr id="1775" name="Google Shape;1775;p156"/>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76" name="Google Shape;1776;p156"/>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780"/>
        <p:cNvGrpSpPr/>
        <p:nvPr/>
      </p:nvGrpSpPr>
      <p:grpSpPr>
        <a:xfrm>
          <a:off x="0" y="0"/>
          <a:ext cx="0" cy="0"/>
          <a:chOff x="0" y="0"/>
          <a:chExt cx="0" cy="0"/>
        </a:xfrm>
      </p:grpSpPr>
      <p:sp>
        <p:nvSpPr>
          <p:cNvPr id="1781" name="Google Shape;1781;p15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4.1 Business Basics</a:t>
            </a:r>
            <a:endParaRPr/>
          </a:p>
        </p:txBody>
      </p:sp>
      <p:pic>
        <p:nvPicPr>
          <p:cNvPr id="1782" name="Google Shape;1782;p157"/>
          <p:cNvPicPr preferRelativeResize="0"/>
          <p:nvPr/>
        </p:nvPicPr>
        <p:blipFill rotWithShape="1">
          <a:blip r:embed="rId3">
            <a:alphaModFix/>
          </a:blip>
          <a:srcRect/>
          <a:stretch/>
        </p:blipFill>
        <p:spPr>
          <a:xfrm>
            <a:off x="949727" y="1659338"/>
            <a:ext cx="1391077" cy="1391077"/>
          </a:xfrm>
          <a:prstGeom prst="rect">
            <a:avLst/>
          </a:prstGeom>
          <a:noFill/>
          <a:ln>
            <a:noFill/>
          </a:ln>
        </p:spPr>
      </p:pic>
      <p:pic>
        <p:nvPicPr>
          <p:cNvPr id="1783" name="Google Shape;1783;p157"/>
          <p:cNvPicPr preferRelativeResize="0"/>
          <p:nvPr/>
        </p:nvPicPr>
        <p:blipFill rotWithShape="1">
          <a:blip r:embed="rId4">
            <a:alphaModFix/>
          </a:blip>
          <a:srcRect/>
          <a:stretch/>
        </p:blipFill>
        <p:spPr>
          <a:xfrm>
            <a:off x="3346357" y="1745063"/>
            <a:ext cx="1348054" cy="1262008"/>
          </a:xfrm>
          <a:prstGeom prst="rect">
            <a:avLst/>
          </a:prstGeom>
          <a:noFill/>
          <a:ln>
            <a:noFill/>
          </a:ln>
        </p:spPr>
      </p:pic>
      <p:pic>
        <p:nvPicPr>
          <p:cNvPr id="1784" name="Google Shape;1784;p157"/>
          <p:cNvPicPr preferRelativeResize="0"/>
          <p:nvPr/>
        </p:nvPicPr>
        <p:blipFill rotWithShape="1">
          <a:blip r:embed="rId5">
            <a:alphaModFix/>
          </a:blip>
          <a:srcRect/>
          <a:stretch/>
        </p:blipFill>
        <p:spPr>
          <a:xfrm>
            <a:off x="5699964" y="1745063"/>
            <a:ext cx="1864330" cy="1362395"/>
          </a:xfrm>
          <a:prstGeom prst="rect">
            <a:avLst/>
          </a:prstGeom>
          <a:noFill/>
          <a:ln>
            <a:noFill/>
          </a:ln>
        </p:spPr>
      </p:pic>
      <p:pic>
        <p:nvPicPr>
          <p:cNvPr id="1785" name="Google Shape;1785;p157"/>
          <p:cNvPicPr preferRelativeResize="0"/>
          <p:nvPr/>
        </p:nvPicPr>
        <p:blipFill rotWithShape="1">
          <a:blip r:embed="rId6">
            <a:alphaModFix/>
          </a:blip>
          <a:srcRect/>
          <a:stretch/>
        </p:blipFill>
        <p:spPr>
          <a:xfrm>
            <a:off x="8068405" y="1767105"/>
            <a:ext cx="1405418" cy="1405418"/>
          </a:xfrm>
          <a:prstGeom prst="rect">
            <a:avLst/>
          </a:prstGeom>
          <a:noFill/>
          <a:ln>
            <a:noFill/>
          </a:ln>
        </p:spPr>
      </p:pic>
      <p:sp>
        <p:nvSpPr>
          <p:cNvPr id="1786" name="Google Shape;1786;p157"/>
          <p:cNvSpPr/>
          <p:nvPr/>
        </p:nvSpPr>
        <p:spPr>
          <a:xfrm>
            <a:off x="424702"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Manage Money</a:t>
            </a:r>
            <a:endParaRPr/>
          </a:p>
        </p:txBody>
      </p:sp>
      <p:sp>
        <p:nvSpPr>
          <p:cNvPr id="1787" name="Google Shape;1787;p157"/>
          <p:cNvSpPr/>
          <p:nvPr/>
        </p:nvSpPr>
        <p:spPr>
          <a:xfrm>
            <a:off x="2826947"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Keep Records</a:t>
            </a:r>
            <a:endParaRPr/>
          </a:p>
        </p:txBody>
      </p:sp>
      <p:sp>
        <p:nvSpPr>
          <p:cNvPr id="1788" name="Google Shape;1788;p157"/>
          <p:cNvSpPr/>
          <p:nvPr/>
        </p:nvSpPr>
        <p:spPr>
          <a:xfrm>
            <a:off x="5015662"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Have Strategy</a:t>
            </a:r>
            <a:endParaRPr/>
          </a:p>
        </p:txBody>
      </p:sp>
      <p:sp>
        <p:nvSpPr>
          <p:cNvPr id="1789" name="Google Shape;1789;p157"/>
          <p:cNvSpPr/>
          <p:nvPr/>
        </p:nvSpPr>
        <p:spPr>
          <a:xfrm>
            <a:off x="7525820"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Improve Products</a:t>
            </a:r>
            <a:endParaRPr/>
          </a:p>
        </p:txBody>
      </p:sp>
      <p:grpSp>
        <p:nvGrpSpPr>
          <p:cNvPr id="1790" name="Google Shape;1790;p157"/>
          <p:cNvGrpSpPr/>
          <p:nvPr/>
        </p:nvGrpSpPr>
        <p:grpSpPr>
          <a:xfrm>
            <a:off x="1091964" y="4282430"/>
            <a:ext cx="2441100" cy="1638138"/>
            <a:chOff x="1214815" y="4294412"/>
            <a:chExt cx="2441100" cy="1638138"/>
          </a:xfrm>
        </p:grpSpPr>
        <p:pic>
          <p:nvPicPr>
            <p:cNvPr id="1791" name="Google Shape;1791;p157"/>
            <p:cNvPicPr preferRelativeResize="0"/>
            <p:nvPr/>
          </p:nvPicPr>
          <p:blipFill rotWithShape="1">
            <a:blip r:embed="rId7">
              <a:alphaModFix/>
            </a:blip>
            <a:srcRect/>
            <a:stretch/>
          </p:blipFill>
          <p:spPr>
            <a:xfrm>
              <a:off x="1730935" y="4294412"/>
              <a:ext cx="1548828" cy="1147280"/>
            </a:xfrm>
            <a:prstGeom prst="rect">
              <a:avLst/>
            </a:prstGeom>
            <a:noFill/>
            <a:ln>
              <a:noFill/>
            </a:ln>
          </p:spPr>
        </p:pic>
        <p:sp>
          <p:nvSpPr>
            <p:cNvPr id="1792" name="Google Shape;1792;p157"/>
            <p:cNvSpPr/>
            <p:nvPr/>
          </p:nvSpPr>
          <p:spPr>
            <a:xfrm>
              <a:off x="1214815" y="5563250"/>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Promote Business</a:t>
              </a:r>
              <a:endParaRPr/>
            </a:p>
          </p:txBody>
        </p:sp>
      </p:grpSp>
      <p:grpSp>
        <p:nvGrpSpPr>
          <p:cNvPr id="1793" name="Google Shape;1793;p157"/>
          <p:cNvGrpSpPr/>
          <p:nvPr/>
        </p:nvGrpSpPr>
        <p:grpSpPr>
          <a:xfrm>
            <a:off x="3933606" y="4179684"/>
            <a:ext cx="2441100" cy="1752866"/>
            <a:chOff x="4020384" y="4179684"/>
            <a:chExt cx="2441100" cy="1752866"/>
          </a:xfrm>
        </p:grpSpPr>
        <p:pic>
          <p:nvPicPr>
            <p:cNvPr id="1794" name="Google Shape;1794;p157"/>
            <p:cNvPicPr preferRelativeResize="0"/>
            <p:nvPr/>
          </p:nvPicPr>
          <p:blipFill rotWithShape="1">
            <a:blip r:embed="rId8">
              <a:alphaModFix/>
            </a:blip>
            <a:srcRect/>
            <a:stretch/>
          </p:blipFill>
          <p:spPr>
            <a:xfrm>
              <a:off x="4416339" y="4179684"/>
              <a:ext cx="1649215" cy="1376736"/>
            </a:xfrm>
            <a:prstGeom prst="rect">
              <a:avLst/>
            </a:prstGeom>
            <a:noFill/>
            <a:ln>
              <a:noFill/>
            </a:ln>
          </p:spPr>
        </p:pic>
        <p:sp>
          <p:nvSpPr>
            <p:cNvPr id="1795" name="Google Shape;1795;p157"/>
            <p:cNvSpPr/>
            <p:nvPr/>
          </p:nvSpPr>
          <p:spPr>
            <a:xfrm>
              <a:off x="4020384" y="5563250"/>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Comply Regulations</a:t>
              </a:r>
              <a:endParaRPr/>
            </a:p>
          </p:txBody>
        </p:sp>
      </p:grpSp>
      <p:grpSp>
        <p:nvGrpSpPr>
          <p:cNvPr id="1796" name="Google Shape;1796;p157"/>
          <p:cNvGrpSpPr/>
          <p:nvPr/>
        </p:nvGrpSpPr>
        <p:grpSpPr>
          <a:xfrm>
            <a:off x="6775248" y="4251389"/>
            <a:ext cx="2441100" cy="1958061"/>
            <a:chOff x="6812693" y="4251389"/>
            <a:chExt cx="2441100" cy="1958061"/>
          </a:xfrm>
        </p:grpSpPr>
        <p:pic>
          <p:nvPicPr>
            <p:cNvPr id="1797" name="Google Shape;1797;p157"/>
            <p:cNvPicPr preferRelativeResize="0"/>
            <p:nvPr/>
          </p:nvPicPr>
          <p:blipFill rotWithShape="1">
            <a:blip r:embed="rId9">
              <a:alphaModFix/>
            </a:blip>
            <a:srcRect/>
            <a:stretch/>
          </p:blipFill>
          <p:spPr>
            <a:xfrm>
              <a:off x="7393440" y="4251389"/>
              <a:ext cx="1132939" cy="1190303"/>
            </a:xfrm>
            <a:prstGeom prst="rect">
              <a:avLst/>
            </a:prstGeom>
            <a:noFill/>
            <a:ln>
              <a:noFill/>
            </a:ln>
          </p:spPr>
        </p:pic>
        <p:sp>
          <p:nvSpPr>
            <p:cNvPr id="1798" name="Google Shape;1798;p157"/>
            <p:cNvSpPr/>
            <p:nvPr/>
          </p:nvSpPr>
          <p:spPr>
            <a:xfrm>
              <a:off x="6812693" y="5563250"/>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Aim for Customer</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Satisfaction</a:t>
              </a:r>
              <a:endParaRPr/>
            </a:p>
          </p:txBody>
        </p:sp>
      </p:grpSp>
      <p:grpSp>
        <p:nvGrpSpPr>
          <p:cNvPr id="1799" name="Google Shape;1799;p157"/>
          <p:cNvGrpSpPr/>
          <p:nvPr/>
        </p:nvGrpSpPr>
        <p:grpSpPr>
          <a:xfrm>
            <a:off x="32600" y="226778"/>
            <a:ext cx="10605300" cy="317700"/>
            <a:chOff x="32600" y="226778"/>
            <a:chExt cx="10605300" cy="317700"/>
          </a:xfrm>
        </p:grpSpPr>
        <p:sp>
          <p:nvSpPr>
            <p:cNvPr id="1800" name="Google Shape;1800;p157"/>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01" name="Google Shape;1801;p157"/>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805"/>
        <p:cNvGrpSpPr/>
        <p:nvPr/>
      </p:nvGrpSpPr>
      <p:grpSpPr>
        <a:xfrm>
          <a:off x="0" y="0"/>
          <a:ext cx="0" cy="0"/>
          <a:chOff x="0" y="0"/>
          <a:chExt cx="0" cy="0"/>
        </a:xfrm>
      </p:grpSpPr>
      <p:sp>
        <p:nvSpPr>
          <p:cNvPr id="1806" name="Google Shape;1806;p158"/>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4.2 Cash In (Sales Record)</a:t>
            </a:r>
            <a:endParaRPr/>
          </a:p>
        </p:txBody>
      </p:sp>
      <p:graphicFrame>
        <p:nvGraphicFramePr>
          <p:cNvPr id="1807" name="Google Shape;1807;p158"/>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7147000">
                  <a:extLst>
                    <a:ext uri="{9D8B030D-6E8A-4147-A177-3AD203B41FA5}">
                      <a16:colId xmlns:a16="http://schemas.microsoft.com/office/drawing/2014/main" val="20000"/>
                    </a:ext>
                  </a:extLst>
                </a:gridCol>
                <a:gridCol w="2655075">
                  <a:extLst>
                    <a:ext uri="{9D8B030D-6E8A-4147-A177-3AD203B41FA5}">
                      <a16:colId xmlns:a16="http://schemas.microsoft.com/office/drawing/2014/main" val="20001"/>
                    </a:ext>
                  </a:extLst>
                </a:gridCol>
              </a:tblGrid>
              <a:tr h="444450">
                <a:tc>
                  <a:txBody>
                    <a:bodyPr/>
                    <a:lstStyle/>
                    <a:p>
                      <a:pPr marL="0" marR="0" lvl="0" indent="0" algn="ctr" rtl="0">
                        <a:spcBef>
                          <a:spcPts val="0"/>
                        </a:spcBef>
                        <a:spcAft>
                          <a:spcPts val="0"/>
                        </a:spcAft>
                        <a:buNone/>
                      </a:pPr>
                      <a:r>
                        <a:rPr lang="en-US" sz="1400">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TOTAL SALES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ctr" rtl="0">
                        <a:spcBef>
                          <a:spcPts val="0"/>
                        </a:spcBef>
                        <a:spcAft>
                          <a:spcPts val="0"/>
                        </a:spcAft>
                        <a:buNone/>
                      </a:pPr>
                      <a:r>
                        <a:rPr lang="en-US" sz="1578">
                          <a:latin typeface="Handlee"/>
                          <a:ea typeface="Handlee"/>
                          <a:cs typeface="Handlee"/>
                          <a:sym typeface="Handlee"/>
                        </a:rPr>
                        <a:t>20/6/19</a:t>
                      </a: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08" name="Google Shape;1808;p158"/>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grpSp>
        <p:nvGrpSpPr>
          <p:cNvPr id="1809" name="Google Shape;1809;p158"/>
          <p:cNvGrpSpPr/>
          <p:nvPr/>
        </p:nvGrpSpPr>
        <p:grpSpPr>
          <a:xfrm>
            <a:off x="32600" y="226778"/>
            <a:ext cx="10605300" cy="317700"/>
            <a:chOff x="32600" y="226778"/>
            <a:chExt cx="10605300" cy="317700"/>
          </a:xfrm>
        </p:grpSpPr>
        <p:sp>
          <p:nvSpPr>
            <p:cNvPr id="1810" name="Google Shape;1810;p158"/>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11" name="Google Shape;1811;p158"/>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815"/>
        <p:cNvGrpSpPr/>
        <p:nvPr/>
      </p:nvGrpSpPr>
      <p:grpSpPr>
        <a:xfrm>
          <a:off x="0" y="0"/>
          <a:ext cx="0" cy="0"/>
          <a:chOff x="0" y="0"/>
          <a:chExt cx="0" cy="0"/>
        </a:xfrm>
      </p:grpSpPr>
      <p:sp>
        <p:nvSpPr>
          <p:cNvPr id="1816" name="Google Shape;1816;p159"/>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4.3 Cash In (Customer Credit)</a:t>
            </a:r>
            <a:endParaRPr/>
          </a:p>
        </p:txBody>
      </p:sp>
      <p:graphicFrame>
        <p:nvGraphicFramePr>
          <p:cNvPr id="1817" name="Google Shape;1817;p159"/>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1618350">
                  <a:extLst>
                    <a:ext uri="{9D8B030D-6E8A-4147-A177-3AD203B41FA5}">
                      <a16:colId xmlns:a16="http://schemas.microsoft.com/office/drawing/2014/main" val="20000"/>
                    </a:ext>
                  </a:extLst>
                </a:gridCol>
                <a:gridCol w="1721225">
                  <a:extLst>
                    <a:ext uri="{9D8B030D-6E8A-4147-A177-3AD203B41FA5}">
                      <a16:colId xmlns:a16="http://schemas.microsoft.com/office/drawing/2014/main" val="20001"/>
                    </a:ext>
                  </a:extLst>
                </a:gridCol>
                <a:gridCol w="1615625">
                  <a:extLst>
                    <a:ext uri="{9D8B030D-6E8A-4147-A177-3AD203B41FA5}">
                      <a16:colId xmlns:a16="http://schemas.microsoft.com/office/drawing/2014/main" val="20002"/>
                    </a:ext>
                  </a:extLst>
                </a:gridCol>
                <a:gridCol w="1615625">
                  <a:extLst>
                    <a:ext uri="{9D8B030D-6E8A-4147-A177-3AD203B41FA5}">
                      <a16:colId xmlns:a16="http://schemas.microsoft.com/office/drawing/2014/main" val="20003"/>
                    </a:ext>
                  </a:extLst>
                </a:gridCol>
                <a:gridCol w="1615625">
                  <a:extLst>
                    <a:ext uri="{9D8B030D-6E8A-4147-A177-3AD203B41FA5}">
                      <a16:colId xmlns:a16="http://schemas.microsoft.com/office/drawing/2014/main" val="20004"/>
                    </a:ext>
                  </a:extLst>
                </a:gridCol>
                <a:gridCol w="1615625">
                  <a:extLst>
                    <a:ext uri="{9D8B030D-6E8A-4147-A177-3AD203B41FA5}">
                      <a16:colId xmlns:a16="http://schemas.microsoft.com/office/drawing/2014/main" val="20005"/>
                    </a:ext>
                  </a:extLst>
                </a:gridCol>
              </a:tblGrid>
              <a:tr h="525200">
                <a:tc>
                  <a:txBody>
                    <a:bodyPr/>
                    <a:lstStyle/>
                    <a:p>
                      <a:pPr marL="0" marR="0" lvl="0" indent="0" algn="ctr" rtl="0">
                        <a:spcBef>
                          <a:spcPts val="0"/>
                        </a:spcBef>
                        <a:spcAft>
                          <a:spcPts val="0"/>
                        </a:spcAft>
                        <a:buNone/>
                      </a:pPr>
                      <a:r>
                        <a:rPr lang="en-US" sz="1400">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CONTACT INFO</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PURCHASED</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PAYMENT </a:t>
                      </a:r>
                      <a:br>
                        <a:rPr lang="en-US" sz="1400">
                          <a:solidFill>
                            <a:schemeClr val="lt1"/>
                          </a:solidFill>
                        </a:rPr>
                      </a:br>
                      <a:r>
                        <a:rPr lang="en-US" sz="1400">
                          <a:solidFill>
                            <a:schemeClr val="lt1"/>
                          </a:solidFill>
                        </a:rPr>
                        <a:t>DUE 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PAID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 OWED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36325">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Ashura</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+254 701 123456</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20/6/19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363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36325">
                <a:tc gridSpan="5">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18" name="Google Shape;1818;p159"/>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grpSp>
        <p:nvGrpSpPr>
          <p:cNvPr id="1819" name="Google Shape;1819;p159"/>
          <p:cNvGrpSpPr/>
          <p:nvPr/>
        </p:nvGrpSpPr>
        <p:grpSpPr>
          <a:xfrm>
            <a:off x="32600" y="226778"/>
            <a:ext cx="10605300" cy="317700"/>
            <a:chOff x="32600" y="226778"/>
            <a:chExt cx="10605300" cy="317700"/>
          </a:xfrm>
        </p:grpSpPr>
        <p:sp>
          <p:nvSpPr>
            <p:cNvPr id="1820" name="Google Shape;1820;p159"/>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21" name="Google Shape;1821;p159"/>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825"/>
        <p:cNvGrpSpPr/>
        <p:nvPr/>
      </p:nvGrpSpPr>
      <p:grpSpPr>
        <a:xfrm>
          <a:off x="0" y="0"/>
          <a:ext cx="0" cy="0"/>
          <a:chOff x="0" y="0"/>
          <a:chExt cx="0" cy="0"/>
        </a:xfrm>
      </p:grpSpPr>
      <p:sp>
        <p:nvSpPr>
          <p:cNvPr id="1826" name="Google Shape;1826;p160"/>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4.4 Cash Out</a:t>
            </a:r>
            <a:endParaRPr/>
          </a:p>
        </p:txBody>
      </p:sp>
      <p:graphicFrame>
        <p:nvGraphicFramePr>
          <p:cNvPr id="1827" name="Google Shape;1827;p160"/>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6555700">
                  <a:extLst>
                    <a:ext uri="{9D8B030D-6E8A-4147-A177-3AD203B41FA5}">
                      <a16:colId xmlns:a16="http://schemas.microsoft.com/office/drawing/2014/main" val="20000"/>
                    </a:ext>
                  </a:extLst>
                </a:gridCol>
                <a:gridCol w="1623175">
                  <a:extLst>
                    <a:ext uri="{9D8B030D-6E8A-4147-A177-3AD203B41FA5}">
                      <a16:colId xmlns:a16="http://schemas.microsoft.com/office/drawing/2014/main" val="20001"/>
                    </a:ext>
                  </a:extLst>
                </a:gridCol>
                <a:gridCol w="1623175">
                  <a:extLst>
                    <a:ext uri="{9D8B030D-6E8A-4147-A177-3AD203B41FA5}">
                      <a16:colId xmlns:a16="http://schemas.microsoft.com/office/drawing/2014/main" val="20002"/>
                    </a:ext>
                  </a:extLst>
                </a:gridCol>
              </a:tblGrid>
              <a:tr h="444450">
                <a:tc>
                  <a:txBody>
                    <a:bodyPr/>
                    <a:lstStyle/>
                    <a:p>
                      <a:pPr marL="0" marR="0" lvl="0" indent="0" algn="ctr" rtl="0">
                        <a:spcBef>
                          <a:spcPts val="0"/>
                        </a:spcBef>
                        <a:spcAft>
                          <a:spcPts val="0"/>
                        </a:spcAft>
                        <a:buNone/>
                      </a:pPr>
                      <a:r>
                        <a:rPr lang="en-US" sz="1400">
                          <a:solidFill>
                            <a:schemeClr val="lt1"/>
                          </a:solidFill>
                        </a:rPr>
                        <a:t>EXPENSE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Milk, other products, supplies</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gridSpan="2">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28" name="Google Shape;1828;p160"/>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grpSp>
        <p:nvGrpSpPr>
          <p:cNvPr id="1829" name="Google Shape;1829;p160"/>
          <p:cNvGrpSpPr/>
          <p:nvPr/>
        </p:nvGrpSpPr>
        <p:grpSpPr>
          <a:xfrm>
            <a:off x="32600" y="226778"/>
            <a:ext cx="10605300" cy="317700"/>
            <a:chOff x="32600" y="226778"/>
            <a:chExt cx="10605300" cy="317700"/>
          </a:xfrm>
        </p:grpSpPr>
        <p:sp>
          <p:nvSpPr>
            <p:cNvPr id="1830" name="Google Shape;1830;p160"/>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31" name="Google Shape;1831;p160"/>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836"/>
        <p:cNvGrpSpPr/>
        <p:nvPr/>
      </p:nvGrpSpPr>
      <p:grpSpPr>
        <a:xfrm>
          <a:off x="0" y="0"/>
          <a:ext cx="0" cy="0"/>
          <a:chOff x="0" y="0"/>
          <a:chExt cx="0" cy="0"/>
        </a:xfrm>
      </p:grpSpPr>
      <p:sp>
        <p:nvSpPr>
          <p:cNvPr id="1837" name="Google Shape;1837;p161"/>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4.5 The Five Forces that Impact a Business</a:t>
            </a:r>
            <a:endParaRPr/>
          </a:p>
        </p:txBody>
      </p:sp>
      <p:sp>
        <p:nvSpPr>
          <p:cNvPr id="1838" name="Google Shape;1838;p161"/>
          <p:cNvSpPr txBox="1"/>
          <p:nvPr/>
        </p:nvSpPr>
        <p:spPr>
          <a:xfrm>
            <a:off x="4265129" y="1794301"/>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1</a:t>
            </a:r>
            <a:endParaRPr/>
          </a:p>
        </p:txBody>
      </p:sp>
      <p:sp>
        <p:nvSpPr>
          <p:cNvPr id="1839" name="Google Shape;1839;p161"/>
          <p:cNvSpPr txBox="1"/>
          <p:nvPr/>
        </p:nvSpPr>
        <p:spPr>
          <a:xfrm>
            <a:off x="4265129" y="2744212"/>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2</a:t>
            </a:r>
            <a:endParaRPr/>
          </a:p>
        </p:txBody>
      </p:sp>
      <p:pic>
        <p:nvPicPr>
          <p:cNvPr id="1840" name="Google Shape;1840;p161"/>
          <p:cNvPicPr preferRelativeResize="0"/>
          <p:nvPr/>
        </p:nvPicPr>
        <p:blipFill rotWithShape="1">
          <a:blip r:embed="rId3">
            <a:alphaModFix/>
          </a:blip>
          <a:srcRect/>
          <a:stretch/>
        </p:blipFill>
        <p:spPr>
          <a:xfrm>
            <a:off x="3024785" y="3962087"/>
            <a:ext cx="915401" cy="510512"/>
          </a:xfrm>
          <a:prstGeom prst="rect">
            <a:avLst/>
          </a:prstGeom>
          <a:noFill/>
          <a:ln>
            <a:noFill/>
          </a:ln>
        </p:spPr>
      </p:pic>
      <p:sp>
        <p:nvSpPr>
          <p:cNvPr id="1841" name="Google Shape;1841;p161"/>
          <p:cNvSpPr txBox="1"/>
          <p:nvPr/>
        </p:nvSpPr>
        <p:spPr>
          <a:xfrm>
            <a:off x="4268090" y="369412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3</a:t>
            </a:r>
            <a:endParaRPr/>
          </a:p>
        </p:txBody>
      </p:sp>
      <p:sp>
        <p:nvSpPr>
          <p:cNvPr id="1842" name="Google Shape;1842;p161"/>
          <p:cNvSpPr txBox="1"/>
          <p:nvPr/>
        </p:nvSpPr>
        <p:spPr>
          <a:xfrm>
            <a:off x="4265129" y="474056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4</a:t>
            </a:r>
            <a:endParaRPr/>
          </a:p>
        </p:txBody>
      </p:sp>
      <p:sp>
        <p:nvSpPr>
          <p:cNvPr id="1843" name="Google Shape;1843;p161"/>
          <p:cNvSpPr txBox="1"/>
          <p:nvPr/>
        </p:nvSpPr>
        <p:spPr>
          <a:xfrm>
            <a:off x="4285620" y="578700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5</a:t>
            </a:r>
            <a:endParaRPr/>
          </a:p>
        </p:txBody>
      </p:sp>
      <p:sp>
        <p:nvSpPr>
          <p:cNvPr id="1844" name="Google Shape;1844;p161"/>
          <p:cNvSpPr/>
          <p:nvPr/>
        </p:nvSpPr>
        <p:spPr>
          <a:xfrm>
            <a:off x="5798434" y="1825078"/>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Customers’ Power</a:t>
            </a:r>
            <a:endParaRPr/>
          </a:p>
        </p:txBody>
      </p:sp>
      <p:pic>
        <p:nvPicPr>
          <p:cNvPr id="1845" name="Google Shape;1845;p161"/>
          <p:cNvPicPr preferRelativeResize="0"/>
          <p:nvPr/>
        </p:nvPicPr>
        <p:blipFill rotWithShape="1">
          <a:blip r:embed="rId4">
            <a:alphaModFix/>
          </a:blip>
          <a:srcRect/>
          <a:stretch/>
        </p:blipFill>
        <p:spPr>
          <a:xfrm>
            <a:off x="4827226" y="1619867"/>
            <a:ext cx="751624" cy="631364"/>
          </a:xfrm>
          <a:prstGeom prst="rect">
            <a:avLst/>
          </a:prstGeom>
          <a:noFill/>
          <a:ln>
            <a:noFill/>
          </a:ln>
        </p:spPr>
      </p:pic>
      <p:sp>
        <p:nvSpPr>
          <p:cNvPr id="1846" name="Google Shape;1846;p161"/>
          <p:cNvSpPr/>
          <p:nvPr/>
        </p:nvSpPr>
        <p:spPr>
          <a:xfrm>
            <a:off x="5798434" y="2791027"/>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Suppliers’ Power</a:t>
            </a:r>
            <a:endParaRPr/>
          </a:p>
        </p:txBody>
      </p:sp>
      <p:sp>
        <p:nvSpPr>
          <p:cNvPr id="1847" name="Google Shape;1847;p161"/>
          <p:cNvSpPr/>
          <p:nvPr/>
        </p:nvSpPr>
        <p:spPr>
          <a:xfrm>
            <a:off x="5798434" y="3756976"/>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Competitors</a:t>
            </a:r>
            <a:endParaRPr/>
          </a:p>
        </p:txBody>
      </p:sp>
      <p:sp>
        <p:nvSpPr>
          <p:cNvPr id="1848" name="Google Shape;1848;p161"/>
          <p:cNvSpPr/>
          <p:nvPr/>
        </p:nvSpPr>
        <p:spPr>
          <a:xfrm>
            <a:off x="5798434" y="4722925"/>
            <a:ext cx="47166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New Entrants into the Market</a:t>
            </a:r>
            <a:endParaRPr/>
          </a:p>
        </p:txBody>
      </p:sp>
      <p:sp>
        <p:nvSpPr>
          <p:cNvPr id="1849" name="Google Shape;1849;p161"/>
          <p:cNvSpPr/>
          <p:nvPr/>
        </p:nvSpPr>
        <p:spPr>
          <a:xfrm>
            <a:off x="5798434" y="5688875"/>
            <a:ext cx="47166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Alternative Products</a:t>
            </a:r>
            <a:endParaRPr/>
          </a:p>
        </p:txBody>
      </p:sp>
      <p:pic>
        <p:nvPicPr>
          <p:cNvPr id="1850" name="Google Shape;1850;p161"/>
          <p:cNvPicPr preferRelativeResize="0"/>
          <p:nvPr/>
        </p:nvPicPr>
        <p:blipFill rotWithShape="1">
          <a:blip r:embed="rId5">
            <a:alphaModFix/>
          </a:blip>
          <a:srcRect/>
          <a:stretch/>
        </p:blipFill>
        <p:spPr>
          <a:xfrm>
            <a:off x="4827226" y="2606500"/>
            <a:ext cx="682769" cy="646192"/>
          </a:xfrm>
          <a:prstGeom prst="rect">
            <a:avLst/>
          </a:prstGeom>
          <a:noFill/>
          <a:ln>
            <a:noFill/>
          </a:ln>
        </p:spPr>
      </p:pic>
      <p:pic>
        <p:nvPicPr>
          <p:cNvPr id="1851" name="Google Shape;1851;p161"/>
          <p:cNvPicPr preferRelativeResize="0"/>
          <p:nvPr/>
        </p:nvPicPr>
        <p:blipFill rotWithShape="1">
          <a:blip r:embed="rId6">
            <a:alphaModFix/>
          </a:blip>
          <a:srcRect/>
          <a:stretch/>
        </p:blipFill>
        <p:spPr>
          <a:xfrm>
            <a:off x="4898380" y="3539406"/>
            <a:ext cx="783905" cy="646192"/>
          </a:xfrm>
          <a:prstGeom prst="rect">
            <a:avLst/>
          </a:prstGeom>
          <a:noFill/>
          <a:ln>
            <a:noFill/>
          </a:ln>
        </p:spPr>
      </p:pic>
      <p:pic>
        <p:nvPicPr>
          <p:cNvPr id="1852" name="Google Shape;1852;p161"/>
          <p:cNvPicPr preferRelativeResize="0"/>
          <p:nvPr/>
        </p:nvPicPr>
        <p:blipFill rotWithShape="1">
          <a:blip r:embed="rId7">
            <a:alphaModFix/>
          </a:blip>
          <a:srcRect/>
          <a:stretch/>
        </p:blipFill>
        <p:spPr>
          <a:xfrm>
            <a:off x="4898380" y="4585257"/>
            <a:ext cx="680470" cy="667384"/>
          </a:xfrm>
          <a:prstGeom prst="rect">
            <a:avLst/>
          </a:prstGeom>
          <a:noFill/>
          <a:ln>
            <a:noFill/>
          </a:ln>
        </p:spPr>
      </p:pic>
      <p:pic>
        <p:nvPicPr>
          <p:cNvPr id="1853" name="Google Shape;1853;p161"/>
          <p:cNvPicPr preferRelativeResize="0"/>
          <p:nvPr/>
        </p:nvPicPr>
        <p:blipFill rotWithShape="1">
          <a:blip r:embed="rId8">
            <a:alphaModFix/>
          </a:blip>
          <a:srcRect/>
          <a:stretch/>
        </p:blipFill>
        <p:spPr>
          <a:xfrm>
            <a:off x="4949535" y="5550180"/>
            <a:ext cx="478932" cy="760044"/>
          </a:xfrm>
          <a:prstGeom prst="rect">
            <a:avLst/>
          </a:prstGeom>
          <a:noFill/>
          <a:ln>
            <a:noFill/>
          </a:ln>
        </p:spPr>
      </p:pic>
      <p:pic>
        <p:nvPicPr>
          <p:cNvPr id="1854" name="Google Shape;1854;p161"/>
          <p:cNvPicPr preferRelativeResize="0"/>
          <p:nvPr/>
        </p:nvPicPr>
        <p:blipFill rotWithShape="1">
          <a:blip r:embed="rId9">
            <a:alphaModFix/>
          </a:blip>
          <a:srcRect/>
          <a:stretch/>
        </p:blipFill>
        <p:spPr>
          <a:xfrm>
            <a:off x="-2472989" y="2443728"/>
            <a:ext cx="5381625" cy="3343275"/>
          </a:xfrm>
          <a:prstGeom prst="rect">
            <a:avLst/>
          </a:prstGeom>
          <a:noFill/>
          <a:ln>
            <a:noFill/>
          </a:ln>
        </p:spPr>
      </p:pic>
      <p:grpSp>
        <p:nvGrpSpPr>
          <p:cNvPr id="1855" name="Google Shape;1855;p161"/>
          <p:cNvGrpSpPr/>
          <p:nvPr/>
        </p:nvGrpSpPr>
        <p:grpSpPr>
          <a:xfrm>
            <a:off x="32600" y="226778"/>
            <a:ext cx="10605300" cy="317700"/>
            <a:chOff x="32600" y="226778"/>
            <a:chExt cx="10605300" cy="317700"/>
          </a:xfrm>
        </p:grpSpPr>
        <p:sp>
          <p:nvSpPr>
            <p:cNvPr id="1856" name="Google Shape;1856;p161"/>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57" name="Google Shape;1857;p161"/>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6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Preventing Bacteria Growth</a:t>
            </a:r>
            <a:endParaRPr/>
          </a:p>
        </p:txBody>
      </p:sp>
      <p:sp>
        <p:nvSpPr>
          <p:cNvPr id="575" name="Google Shape;575;p63"/>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Boiling and pasteurisation kill bacteria</a:t>
            </a:r>
            <a:endParaRPr/>
          </a:p>
          <a:p>
            <a:pPr marL="601272" lvl="1" indent="-157814" algn="l" rtl="0">
              <a:lnSpc>
                <a:spcPct val="100000"/>
              </a:lnSpc>
              <a:spcBef>
                <a:spcPts val="1052"/>
              </a:spcBef>
              <a:spcAft>
                <a:spcPts val="0"/>
              </a:spcAft>
              <a:buSzPts val="2100"/>
              <a:buChar char="-"/>
            </a:pPr>
            <a:r>
              <a:rPr lang="en-US"/>
              <a:t>Bacteria </a:t>
            </a:r>
            <a:r>
              <a:rPr lang="en-US" i="1"/>
              <a:t>grow back</a:t>
            </a:r>
            <a:r>
              <a:rPr lang="en-US"/>
              <a:t> faster in boiled/pasteurised milk than raw milk</a:t>
            </a:r>
            <a:endParaRPr/>
          </a:p>
          <a:p>
            <a:pPr marL="200424" lvl="0" indent="-200424" algn="l" rtl="0">
              <a:lnSpc>
                <a:spcPct val="100000"/>
              </a:lnSpc>
              <a:spcBef>
                <a:spcPts val="1052"/>
              </a:spcBef>
              <a:spcAft>
                <a:spcPts val="0"/>
              </a:spcAft>
              <a:buSzPts val="2160"/>
              <a:buChar char="▪"/>
            </a:pPr>
            <a:r>
              <a:rPr lang="en-US"/>
              <a:t>Refrigeration, keeping milk cool slow bacteria’s ability to multiply</a:t>
            </a:r>
            <a:endParaRPr/>
          </a:p>
          <a:p>
            <a:pPr marL="200424" lvl="0" indent="-200424" algn="l" rtl="0">
              <a:lnSpc>
                <a:spcPct val="100000"/>
              </a:lnSpc>
              <a:spcBef>
                <a:spcPts val="1052"/>
              </a:spcBef>
              <a:spcAft>
                <a:spcPts val="0"/>
              </a:spcAft>
              <a:buSzPts val="2160"/>
              <a:buChar char="▪"/>
            </a:pPr>
            <a:r>
              <a:rPr lang="en-US"/>
              <a:t>Freezing milk stops bacteria from growing</a:t>
            </a:r>
            <a:endParaRPr/>
          </a:p>
          <a:p>
            <a:pPr marL="601272" lvl="1" indent="-157814" algn="l" rtl="0">
              <a:lnSpc>
                <a:spcPct val="100000"/>
              </a:lnSpc>
              <a:spcBef>
                <a:spcPts val="1052"/>
              </a:spcBef>
              <a:spcAft>
                <a:spcPts val="0"/>
              </a:spcAft>
              <a:buSzPts val="2100"/>
              <a:buChar char="-"/>
            </a:pPr>
            <a:r>
              <a:rPr lang="en-US"/>
              <a:t>Effective way to preserve milk</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861"/>
        <p:cNvGrpSpPr/>
        <p:nvPr/>
      </p:nvGrpSpPr>
      <p:grpSpPr>
        <a:xfrm>
          <a:off x="0" y="0"/>
          <a:ext cx="0" cy="0"/>
          <a:chOff x="0" y="0"/>
          <a:chExt cx="0" cy="0"/>
        </a:xfrm>
      </p:grpSpPr>
      <p:sp>
        <p:nvSpPr>
          <p:cNvPr id="1862" name="Google Shape;1862;p162"/>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b="1"/>
              <a:t>INGREDIENTS:</a:t>
            </a:r>
            <a:endParaRPr/>
          </a:p>
          <a:p>
            <a:pPr marL="601272" lvl="1" indent="-157814" algn="l" rtl="0">
              <a:lnSpc>
                <a:spcPct val="100000"/>
              </a:lnSpc>
              <a:spcBef>
                <a:spcPts val="1052"/>
              </a:spcBef>
              <a:spcAft>
                <a:spcPts val="0"/>
              </a:spcAft>
              <a:buSzPts val="2100"/>
              <a:buChar char="-"/>
            </a:pPr>
            <a:r>
              <a:rPr lang="en-US"/>
              <a:t>1 litre / 4 cups plain dairy milk</a:t>
            </a:r>
            <a:endParaRPr/>
          </a:p>
          <a:p>
            <a:pPr marL="601272" lvl="1" indent="-157814" algn="l" rtl="0">
              <a:lnSpc>
                <a:spcPct val="100000"/>
              </a:lnSpc>
              <a:spcBef>
                <a:spcPts val="1052"/>
              </a:spcBef>
              <a:spcAft>
                <a:spcPts val="0"/>
              </a:spcAft>
              <a:buSzPts val="2100"/>
              <a:buChar char="-"/>
            </a:pPr>
            <a:r>
              <a:rPr lang="en-US"/>
              <a:t>One serving (50-100ml) (1/5-1/3 cup) of other fermented milk drink</a:t>
            </a:r>
            <a:endParaRPr/>
          </a:p>
          <a:p>
            <a:pPr marL="601272" lvl="1" indent="-157814" algn="l" rtl="0">
              <a:lnSpc>
                <a:spcPct val="100000"/>
              </a:lnSpc>
              <a:spcBef>
                <a:spcPts val="1052"/>
              </a:spcBef>
              <a:spcAft>
                <a:spcPts val="0"/>
              </a:spcAft>
              <a:buSzPts val="2100"/>
              <a:buChar char="-"/>
            </a:pPr>
            <a:r>
              <a:rPr lang="en-US"/>
              <a:t>Sugar to taste</a:t>
            </a:r>
            <a:endParaRPr/>
          </a:p>
          <a:p>
            <a:pPr marL="601272" lvl="1" indent="-24210" algn="l" rtl="0">
              <a:lnSpc>
                <a:spcPct val="100000"/>
              </a:lnSpc>
              <a:spcBef>
                <a:spcPts val="1052"/>
              </a:spcBef>
              <a:spcAft>
                <a:spcPts val="0"/>
              </a:spcAft>
              <a:buSzPts val="2104"/>
              <a:buNone/>
            </a:pPr>
            <a:endParaRPr/>
          </a:p>
          <a:p>
            <a:pPr marL="200423" lvl="0" indent="-200423" algn="l" rtl="0">
              <a:lnSpc>
                <a:spcPct val="100000"/>
              </a:lnSpc>
              <a:spcBef>
                <a:spcPts val="1052"/>
              </a:spcBef>
              <a:spcAft>
                <a:spcPts val="0"/>
              </a:spcAft>
              <a:buSzPts val="2160"/>
              <a:buChar char="▪"/>
            </a:pPr>
            <a:r>
              <a:rPr lang="en-US" b="1"/>
              <a:t>STEPS</a:t>
            </a:r>
            <a:endParaRPr/>
          </a:p>
          <a:p>
            <a:pPr marL="200423" lvl="0" indent="-200423" algn="l" rtl="0">
              <a:lnSpc>
                <a:spcPct val="100000"/>
              </a:lnSpc>
              <a:spcBef>
                <a:spcPts val="1052"/>
              </a:spcBef>
              <a:spcAft>
                <a:spcPts val="0"/>
              </a:spcAft>
              <a:buSzPts val="2160"/>
              <a:buChar char="▪"/>
            </a:pPr>
            <a:r>
              <a:rPr lang="en-US"/>
              <a:t>Clean all containers / equipment according to guides 1.1 and 1.2</a:t>
            </a:r>
            <a:endParaRPr/>
          </a:p>
          <a:p>
            <a:pPr marL="200423" lvl="0" indent="-200423" algn="l" rtl="0">
              <a:lnSpc>
                <a:spcPct val="100000"/>
              </a:lnSpc>
              <a:spcBef>
                <a:spcPts val="1052"/>
              </a:spcBef>
              <a:spcAft>
                <a:spcPts val="0"/>
              </a:spcAft>
              <a:buSzPts val="2160"/>
              <a:buChar char="▪"/>
            </a:pPr>
            <a:r>
              <a:rPr lang="en-US"/>
              <a:t>Prepare warm place for milk to ferment, away from direct sunlight</a:t>
            </a:r>
            <a:endParaRPr/>
          </a:p>
          <a:p>
            <a:pPr marL="200423" lvl="0" indent="-200423" algn="l" rtl="0">
              <a:lnSpc>
                <a:spcPct val="100000"/>
              </a:lnSpc>
              <a:spcBef>
                <a:spcPts val="1052"/>
              </a:spcBef>
              <a:spcAft>
                <a:spcPts val="0"/>
              </a:spcAft>
              <a:buSzPts val="2160"/>
              <a:buChar char="▪"/>
            </a:pPr>
            <a:r>
              <a:rPr lang="en-US"/>
              <a:t>Heat milk until steaming, do not boil</a:t>
            </a:r>
            <a:endParaRPr/>
          </a:p>
          <a:p>
            <a:pPr marL="200423" lvl="0" indent="-200423" algn="l" rtl="0">
              <a:lnSpc>
                <a:spcPct val="100000"/>
              </a:lnSpc>
              <a:spcBef>
                <a:spcPts val="1052"/>
              </a:spcBef>
              <a:spcAft>
                <a:spcPts val="0"/>
              </a:spcAft>
              <a:buSzPts val="2160"/>
              <a:buChar char="▪"/>
            </a:pPr>
            <a:r>
              <a:rPr lang="en-US"/>
              <a:t>Once milk is cool enough to touch side of vessel for 10 seconds, transfer milk to prepared container</a:t>
            </a:r>
            <a:endParaRPr/>
          </a:p>
        </p:txBody>
      </p:sp>
      <p:sp>
        <p:nvSpPr>
          <p:cNvPr id="1863" name="Google Shape;1863;p162"/>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5.1 Mala Recipe</a:t>
            </a:r>
            <a:endParaRPr/>
          </a:p>
        </p:txBody>
      </p:sp>
      <p:grpSp>
        <p:nvGrpSpPr>
          <p:cNvPr id="1864" name="Google Shape;1864;p162"/>
          <p:cNvGrpSpPr/>
          <p:nvPr/>
        </p:nvGrpSpPr>
        <p:grpSpPr>
          <a:xfrm>
            <a:off x="32600" y="226778"/>
            <a:ext cx="10605300" cy="317700"/>
            <a:chOff x="32600" y="226778"/>
            <a:chExt cx="10605300" cy="317700"/>
          </a:xfrm>
        </p:grpSpPr>
        <p:sp>
          <p:nvSpPr>
            <p:cNvPr id="1865" name="Google Shape;1865;p162"/>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66" name="Google Shape;1866;p162"/>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870"/>
        <p:cNvGrpSpPr/>
        <p:nvPr/>
      </p:nvGrpSpPr>
      <p:grpSpPr>
        <a:xfrm>
          <a:off x="0" y="0"/>
          <a:ext cx="0" cy="0"/>
          <a:chOff x="0" y="0"/>
          <a:chExt cx="0" cy="0"/>
        </a:xfrm>
      </p:grpSpPr>
      <p:sp>
        <p:nvSpPr>
          <p:cNvPr id="1871" name="Google Shape;1871;p163"/>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Do not get milk on rim of container</a:t>
            </a:r>
            <a:endParaRPr/>
          </a:p>
          <a:p>
            <a:pPr marL="200423" lvl="0" indent="-200423" algn="l" rtl="0">
              <a:lnSpc>
                <a:spcPct val="100000"/>
              </a:lnSpc>
              <a:spcBef>
                <a:spcPts val="1052"/>
              </a:spcBef>
              <a:spcAft>
                <a:spcPts val="0"/>
              </a:spcAft>
              <a:buSzPts val="2160"/>
              <a:buChar char="▪"/>
            </a:pPr>
            <a:r>
              <a:rPr lang="en-US"/>
              <a:t>Add fermented milk to container and close lid, shake, place in warm spot</a:t>
            </a:r>
            <a:endParaRPr/>
          </a:p>
          <a:p>
            <a:pPr marL="200423" lvl="0" indent="-200423" algn="l" rtl="0">
              <a:lnSpc>
                <a:spcPct val="100000"/>
              </a:lnSpc>
              <a:spcBef>
                <a:spcPts val="1052"/>
              </a:spcBef>
              <a:spcAft>
                <a:spcPts val="0"/>
              </a:spcAft>
              <a:buSzPts val="2160"/>
              <a:buChar char="▪"/>
            </a:pPr>
            <a:r>
              <a:rPr lang="en-US"/>
              <a:t>Leave out to curdle, loosely covered</a:t>
            </a:r>
            <a:endParaRPr/>
          </a:p>
          <a:p>
            <a:pPr marL="200423" lvl="0" indent="-200423" algn="l" rtl="0">
              <a:lnSpc>
                <a:spcPct val="100000"/>
              </a:lnSpc>
              <a:spcBef>
                <a:spcPts val="1052"/>
              </a:spcBef>
              <a:spcAft>
                <a:spcPts val="0"/>
              </a:spcAft>
              <a:buSzPts val="2160"/>
              <a:buChar char="▪"/>
            </a:pPr>
            <a:r>
              <a:rPr lang="en-US"/>
              <a:t>Let milk incubate 12-14 hours, do not disturb, do not open</a:t>
            </a:r>
            <a:endParaRPr/>
          </a:p>
          <a:p>
            <a:pPr marL="200423" lvl="0" indent="-200423" algn="l" rtl="0">
              <a:lnSpc>
                <a:spcPct val="100000"/>
              </a:lnSpc>
              <a:spcBef>
                <a:spcPts val="1052"/>
              </a:spcBef>
              <a:spcAft>
                <a:spcPts val="0"/>
              </a:spcAft>
              <a:buSzPts val="2160"/>
              <a:buChar char="▪"/>
            </a:pPr>
            <a:r>
              <a:rPr lang="en-US"/>
              <a:t>Open after 12-14 hours</a:t>
            </a:r>
            <a:endParaRPr/>
          </a:p>
          <a:p>
            <a:pPr marL="200423" lvl="0" indent="-200423" algn="l" rtl="0">
              <a:lnSpc>
                <a:spcPct val="100000"/>
              </a:lnSpc>
              <a:spcBef>
                <a:spcPts val="1052"/>
              </a:spcBef>
              <a:spcAft>
                <a:spcPts val="0"/>
              </a:spcAft>
              <a:buSzPts val="2160"/>
              <a:buChar char="▪"/>
            </a:pPr>
            <a:r>
              <a:rPr lang="en-US"/>
              <a:t>Fermented milk will be same colour as normal milk, but thicker</a:t>
            </a:r>
            <a:endParaRPr/>
          </a:p>
          <a:p>
            <a:pPr marL="200423" lvl="0" indent="-200423" algn="l" rtl="0">
              <a:lnSpc>
                <a:spcPct val="100000"/>
              </a:lnSpc>
              <a:spcBef>
                <a:spcPts val="1052"/>
              </a:spcBef>
              <a:spcAft>
                <a:spcPts val="0"/>
              </a:spcAft>
              <a:buSzPts val="2160"/>
              <a:buChar char="▪"/>
            </a:pPr>
            <a:r>
              <a:rPr lang="en-US"/>
              <a:t>Will smell like yogurt with smooth tangy taste</a:t>
            </a:r>
            <a:endParaRPr/>
          </a:p>
          <a:p>
            <a:pPr marL="200423" lvl="0" indent="-200423" algn="l" rtl="0">
              <a:lnSpc>
                <a:spcPct val="100000"/>
              </a:lnSpc>
              <a:spcBef>
                <a:spcPts val="1052"/>
              </a:spcBef>
              <a:spcAft>
                <a:spcPts val="0"/>
              </a:spcAft>
              <a:buSzPts val="2160"/>
              <a:buChar char="▪"/>
            </a:pPr>
            <a:r>
              <a:rPr lang="en-US"/>
              <a:t>Chill in fridge</a:t>
            </a:r>
            <a:endParaRPr/>
          </a:p>
          <a:p>
            <a:pPr marL="200423" lvl="0" indent="-200423" algn="l" rtl="0">
              <a:lnSpc>
                <a:spcPct val="100000"/>
              </a:lnSpc>
              <a:spcBef>
                <a:spcPts val="1052"/>
              </a:spcBef>
              <a:spcAft>
                <a:spcPts val="0"/>
              </a:spcAft>
              <a:buSzPts val="2160"/>
              <a:buChar char="▪"/>
            </a:pPr>
            <a:r>
              <a:rPr lang="en-US"/>
              <a:t>Add sugar to taste before serving, 2-4 teaspoons per cup is normal</a:t>
            </a:r>
            <a:endParaRPr/>
          </a:p>
        </p:txBody>
      </p:sp>
      <p:sp>
        <p:nvSpPr>
          <p:cNvPr id="1872" name="Google Shape;1872;p163"/>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5.1 Mala Recipe Cont’d</a:t>
            </a:r>
            <a:endParaRPr/>
          </a:p>
        </p:txBody>
      </p:sp>
      <p:grpSp>
        <p:nvGrpSpPr>
          <p:cNvPr id="1873" name="Google Shape;1873;p163"/>
          <p:cNvGrpSpPr/>
          <p:nvPr/>
        </p:nvGrpSpPr>
        <p:grpSpPr>
          <a:xfrm>
            <a:off x="32600" y="226778"/>
            <a:ext cx="10605300" cy="317700"/>
            <a:chOff x="32600" y="226778"/>
            <a:chExt cx="10605300" cy="317700"/>
          </a:xfrm>
        </p:grpSpPr>
        <p:sp>
          <p:nvSpPr>
            <p:cNvPr id="1874" name="Google Shape;1874;p163"/>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75" name="Google Shape;1875;p163"/>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880"/>
        <p:cNvGrpSpPr/>
        <p:nvPr/>
      </p:nvGrpSpPr>
      <p:grpSpPr>
        <a:xfrm>
          <a:off x="0" y="0"/>
          <a:ext cx="0" cy="0"/>
          <a:chOff x="0" y="0"/>
          <a:chExt cx="0" cy="0"/>
        </a:xfrm>
      </p:grpSpPr>
      <p:sp>
        <p:nvSpPr>
          <p:cNvPr id="1881" name="Google Shape;1881;p164"/>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5.2 Customer Desires</a:t>
            </a:r>
            <a:endParaRPr/>
          </a:p>
        </p:txBody>
      </p:sp>
      <p:pic>
        <p:nvPicPr>
          <p:cNvPr id="1882" name="Google Shape;1882;p164"/>
          <p:cNvPicPr preferRelativeResize="0"/>
          <p:nvPr/>
        </p:nvPicPr>
        <p:blipFill rotWithShape="1">
          <a:blip r:embed="rId3">
            <a:alphaModFix/>
          </a:blip>
          <a:srcRect/>
          <a:stretch/>
        </p:blipFill>
        <p:spPr>
          <a:xfrm>
            <a:off x="1651247" y="1615434"/>
            <a:ext cx="1856216" cy="1721407"/>
          </a:xfrm>
          <a:prstGeom prst="rect">
            <a:avLst/>
          </a:prstGeom>
          <a:noFill/>
          <a:ln>
            <a:noFill/>
          </a:ln>
        </p:spPr>
      </p:pic>
      <p:pic>
        <p:nvPicPr>
          <p:cNvPr id="1883" name="Google Shape;1883;p164"/>
          <p:cNvPicPr preferRelativeResize="0"/>
          <p:nvPr/>
        </p:nvPicPr>
        <p:blipFill rotWithShape="1">
          <a:blip r:embed="rId4">
            <a:alphaModFix/>
          </a:blip>
          <a:srcRect/>
          <a:stretch/>
        </p:blipFill>
        <p:spPr>
          <a:xfrm>
            <a:off x="4572000" y="1513413"/>
            <a:ext cx="1731493" cy="1893100"/>
          </a:xfrm>
          <a:prstGeom prst="rect">
            <a:avLst/>
          </a:prstGeom>
          <a:noFill/>
          <a:ln>
            <a:noFill/>
          </a:ln>
        </p:spPr>
      </p:pic>
      <p:pic>
        <p:nvPicPr>
          <p:cNvPr id="1884" name="Google Shape;1884;p164"/>
          <p:cNvPicPr preferRelativeResize="0"/>
          <p:nvPr/>
        </p:nvPicPr>
        <p:blipFill rotWithShape="1">
          <a:blip r:embed="rId5">
            <a:alphaModFix/>
          </a:blip>
          <a:srcRect/>
          <a:stretch/>
        </p:blipFill>
        <p:spPr>
          <a:xfrm>
            <a:off x="7253176" y="1377140"/>
            <a:ext cx="1606585" cy="2029373"/>
          </a:xfrm>
          <a:prstGeom prst="rect">
            <a:avLst/>
          </a:prstGeom>
          <a:noFill/>
          <a:ln>
            <a:noFill/>
          </a:ln>
        </p:spPr>
      </p:pic>
      <p:pic>
        <p:nvPicPr>
          <p:cNvPr id="1885" name="Google Shape;1885;p164"/>
          <p:cNvPicPr preferRelativeResize="0"/>
          <p:nvPr/>
        </p:nvPicPr>
        <p:blipFill rotWithShape="1">
          <a:blip r:embed="rId6">
            <a:alphaModFix/>
          </a:blip>
          <a:srcRect/>
          <a:stretch/>
        </p:blipFill>
        <p:spPr>
          <a:xfrm>
            <a:off x="3346568" y="4080878"/>
            <a:ext cx="1063579" cy="1649633"/>
          </a:xfrm>
          <a:prstGeom prst="rect">
            <a:avLst/>
          </a:prstGeom>
          <a:noFill/>
          <a:ln>
            <a:noFill/>
          </a:ln>
        </p:spPr>
      </p:pic>
      <p:pic>
        <p:nvPicPr>
          <p:cNvPr id="1886" name="Google Shape;1886;p164"/>
          <p:cNvPicPr preferRelativeResize="0"/>
          <p:nvPr/>
        </p:nvPicPr>
        <p:blipFill rotWithShape="1">
          <a:blip r:embed="rId7">
            <a:alphaModFix/>
          </a:blip>
          <a:srcRect/>
          <a:stretch/>
        </p:blipFill>
        <p:spPr>
          <a:xfrm>
            <a:off x="5741330" y="4487310"/>
            <a:ext cx="1831323" cy="1329890"/>
          </a:xfrm>
          <a:prstGeom prst="rect">
            <a:avLst/>
          </a:prstGeom>
          <a:noFill/>
          <a:ln>
            <a:noFill/>
          </a:ln>
        </p:spPr>
      </p:pic>
      <p:sp>
        <p:nvSpPr>
          <p:cNvPr id="1887" name="Google Shape;1887;p164"/>
          <p:cNvSpPr/>
          <p:nvPr/>
        </p:nvSpPr>
        <p:spPr>
          <a:xfrm>
            <a:off x="1160634"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Quality</a:t>
            </a:r>
            <a:endParaRPr/>
          </a:p>
        </p:txBody>
      </p:sp>
      <p:sp>
        <p:nvSpPr>
          <p:cNvPr id="1888" name="Google Shape;1888;p164"/>
          <p:cNvSpPr/>
          <p:nvPr/>
        </p:nvSpPr>
        <p:spPr>
          <a:xfrm>
            <a:off x="4023606"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Value</a:t>
            </a:r>
            <a:endParaRPr/>
          </a:p>
        </p:txBody>
      </p:sp>
      <p:sp>
        <p:nvSpPr>
          <p:cNvPr id="1889" name="Google Shape;1889;p164"/>
          <p:cNvSpPr/>
          <p:nvPr/>
        </p:nvSpPr>
        <p:spPr>
          <a:xfrm>
            <a:off x="6460847"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Cleanliness</a:t>
            </a:r>
            <a:endParaRPr/>
          </a:p>
        </p:txBody>
      </p:sp>
      <p:sp>
        <p:nvSpPr>
          <p:cNvPr id="1890" name="Google Shape;1890;p164"/>
          <p:cNvSpPr/>
          <p:nvPr/>
        </p:nvSpPr>
        <p:spPr>
          <a:xfrm>
            <a:off x="2446871" y="5938111"/>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Milk Safety</a:t>
            </a:r>
            <a:endParaRPr/>
          </a:p>
        </p:txBody>
      </p:sp>
      <p:sp>
        <p:nvSpPr>
          <p:cNvPr id="1891" name="Google Shape;1891;p164"/>
          <p:cNvSpPr/>
          <p:nvPr/>
        </p:nvSpPr>
        <p:spPr>
          <a:xfrm>
            <a:off x="5281143" y="5938111"/>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Trust</a:t>
            </a:r>
            <a:endParaRPr/>
          </a:p>
        </p:txBody>
      </p:sp>
      <p:grpSp>
        <p:nvGrpSpPr>
          <p:cNvPr id="1892" name="Google Shape;1892;p164"/>
          <p:cNvGrpSpPr/>
          <p:nvPr/>
        </p:nvGrpSpPr>
        <p:grpSpPr>
          <a:xfrm>
            <a:off x="32600" y="226778"/>
            <a:ext cx="10605300" cy="317700"/>
            <a:chOff x="32600" y="226778"/>
            <a:chExt cx="10605300" cy="317700"/>
          </a:xfrm>
        </p:grpSpPr>
        <p:sp>
          <p:nvSpPr>
            <p:cNvPr id="1893" name="Google Shape;1893;p164"/>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94" name="Google Shape;1894;p164"/>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64"/>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Pasteurisation is a process in which milk is treated with mild heat</a:t>
            </a:r>
            <a:endParaRPr/>
          </a:p>
          <a:p>
            <a:pPr marL="200424" lvl="0" indent="-200424" algn="l" rtl="0">
              <a:lnSpc>
                <a:spcPct val="100000"/>
              </a:lnSpc>
              <a:spcBef>
                <a:spcPts val="1052"/>
              </a:spcBef>
              <a:spcAft>
                <a:spcPts val="0"/>
              </a:spcAft>
              <a:buSzPts val="2160"/>
              <a:buChar char="▪"/>
            </a:pPr>
            <a:r>
              <a:rPr lang="en-US"/>
              <a:t>Usually less than </a:t>
            </a:r>
            <a:r>
              <a:rPr lang="en-US" b="1"/>
              <a:t>100 degrees C</a:t>
            </a:r>
            <a:r>
              <a:rPr lang="en-US"/>
              <a:t> (or 212 degrees F) for a specified length of time</a:t>
            </a:r>
            <a:endParaRPr/>
          </a:p>
          <a:p>
            <a:pPr marL="200424" lvl="0" indent="-200424" algn="l" rtl="0">
              <a:lnSpc>
                <a:spcPct val="100000"/>
              </a:lnSpc>
              <a:spcBef>
                <a:spcPts val="1052"/>
              </a:spcBef>
              <a:spcAft>
                <a:spcPts val="0"/>
              </a:spcAft>
              <a:buSzPts val="2160"/>
              <a:buChar char="▪"/>
            </a:pPr>
            <a:r>
              <a:rPr lang="en-US"/>
              <a:t>Compulsory by Kenyan law for milk sold in urban areas</a:t>
            </a:r>
            <a:endParaRPr/>
          </a:p>
          <a:p>
            <a:pPr marL="200424" lvl="0" indent="-200424" algn="l" rtl="0">
              <a:lnSpc>
                <a:spcPct val="100000"/>
              </a:lnSpc>
              <a:spcBef>
                <a:spcPts val="1052"/>
              </a:spcBef>
              <a:spcAft>
                <a:spcPts val="0"/>
              </a:spcAft>
              <a:buSzPts val="2160"/>
              <a:buChar char="▪"/>
            </a:pPr>
            <a:r>
              <a:rPr lang="en-US"/>
              <a:t>Does not affect nutritive value of milk</a:t>
            </a:r>
            <a:endParaRPr/>
          </a:p>
          <a:p>
            <a:pPr marL="200424" lvl="0" indent="-200424" algn="l" rtl="0">
              <a:lnSpc>
                <a:spcPct val="100000"/>
              </a:lnSpc>
              <a:spcBef>
                <a:spcPts val="1052"/>
              </a:spcBef>
              <a:spcAft>
                <a:spcPts val="0"/>
              </a:spcAft>
              <a:buSzPts val="2160"/>
              <a:buChar char="▪"/>
            </a:pPr>
            <a:r>
              <a:rPr lang="en-US"/>
              <a:t>Less effective than boiling for killing bacteria</a:t>
            </a:r>
            <a:endParaRPr/>
          </a:p>
          <a:p>
            <a:pPr marL="200424" lvl="0" indent="-200424" algn="l" rtl="0">
              <a:lnSpc>
                <a:spcPct val="100000"/>
              </a:lnSpc>
              <a:spcBef>
                <a:spcPts val="1052"/>
              </a:spcBef>
              <a:spcAft>
                <a:spcPts val="0"/>
              </a:spcAft>
              <a:buSzPts val="2160"/>
              <a:buChar char="▪"/>
            </a:pPr>
            <a:r>
              <a:rPr lang="en-US"/>
              <a:t>Pasteurised milk should be kept separate from raw milk</a:t>
            </a:r>
            <a:endParaRPr/>
          </a:p>
          <a:p>
            <a:pPr marL="200424" lvl="0" indent="-200424" algn="l" rtl="0">
              <a:lnSpc>
                <a:spcPct val="100000"/>
              </a:lnSpc>
              <a:spcBef>
                <a:spcPts val="1052"/>
              </a:spcBef>
              <a:spcAft>
                <a:spcPts val="0"/>
              </a:spcAft>
              <a:buSzPts val="2160"/>
              <a:buChar char="▪"/>
            </a:pPr>
            <a:r>
              <a:rPr lang="en-US"/>
              <a:t>Pasteurisation usually done by a distributor / hub, should not be attempted at home</a:t>
            </a:r>
            <a:endParaRPr/>
          </a:p>
          <a:p>
            <a:pPr marL="200424" lvl="0" indent="-63263" algn="l" rtl="0">
              <a:lnSpc>
                <a:spcPct val="100000"/>
              </a:lnSpc>
              <a:spcBef>
                <a:spcPts val="1052"/>
              </a:spcBef>
              <a:spcAft>
                <a:spcPts val="0"/>
              </a:spcAft>
              <a:buSzPts val="2160"/>
              <a:buNone/>
            </a:pPr>
            <a:endParaRPr/>
          </a:p>
        </p:txBody>
      </p:sp>
      <p:sp>
        <p:nvSpPr>
          <p:cNvPr id="581" name="Google Shape;581;p6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Pasteurisation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6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Hygiene extremely important when handling milk</a:t>
            </a:r>
            <a:endParaRPr/>
          </a:p>
          <a:p>
            <a:pPr marL="200424" lvl="0" indent="-200424" algn="l" rtl="0">
              <a:lnSpc>
                <a:spcPct val="100000"/>
              </a:lnSpc>
              <a:spcBef>
                <a:spcPts val="1052"/>
              </a:spcBef>
              <a:spcAft>
                <a:spcPts val="0"/>
              </a:spcAft>
              <a:buSzPts val="2160"/>
              <a:buChar char="▪"/>
            </a:pPr>
            <a:r>
              <a:rPr lang="en-US"/>
              <a:t>Good hygiene keeps milk safe / fresh</a:t>
            </a:r>
            <a:endParaRPr/>
          </a:p>
          <a:p>
            <a:pPr marL="200424" lvl="0" indent="-200424" algn="l" rtl="0">
              <a:lnSpc>
                <a:spcPct val="100000"/>
              </a:lnSpc>
              <a:spcBef>
                <a:spcPts val="1052"/>
              </a:spcBef>
              <a:spcAft>
                <a:spcPts val="0"/>
              </a:spcAft>
              <a:buSzPts val="2160"/>
              <a:buChar char="▪"/>
            </a:pPr>
            <a:r>
              <a:rPr lang="en-US"/>
              <a:t>Customers also judge milk quality by cleanliness of seller and shop</a:t>
            </a:r>
            <a:endParaRPr/>
          </a:p>
          <a:p>
            <a:pPr marL="200424" lvl="0" indent="-200424" algn="l" rtl="0">
              <a:lnSpc>
                <a:spcPct val="100000"/>
              </a:lnSpc>
              <a:spcBef>
                <a:spcPts val="1052"/>
              </a:spcBef>
              <a:spcAft>
                <a:spcPts val="0"/>
              </a:spcAft>
              <a:buSzPts val="2160"/>
              <a:buChar char="▪"/>
            </a:pPr>
            <a:r>
              <a:rPr lang="en-US"/>
              <a:t>Customers who see a dirty shop may buy elsewhere</a:t>
            </a:r>
            <a:endParaRPr/>
          </a:p>
        </p:txBody>
      </p:sp>
      <p:sp>
        <p:nvSpPr>
          <p:cNvPr id="587" name="Google Shape;587;p6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Cleaning vs Disinfecting</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6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1.1 Disinfecting with Bleach Solution</a:t>
            </a:r>
            <a:endParaRPr/>
          </a:p>
        </p:txBody>
      </p:sp>
      <p:sp>
        <p:nvSpPr>
          <p:cNvPr id="593" name="Google Shape;593;p66"/>
          <p:cNvSpPr/>
          <p:nvPr/>
        </p:nvSpPr>
        <p:spPr>
          <a:xfrm>
            <a:off x="1864174" y="3299023"/>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594" name="Google Shape;594;p66"/>
          <p:cNvSpPr/>
          <p:nvPr/>
        </p:nvSpPr>
        <p:spPr>
          <a:xfrm>
            <a:off x="4900636" y="3296671"/>
            <a:ext cx="11097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595" name="Google Shape;595;p66"/>
          <p:cNvSpPr/>
          <p:nvPr/>
        </p:nvSpPr>
        <p:spPr>
          <a:xfrm>
            <a:off x="427633" y="6050783"/>
            <a:ext cx="26496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10 min Surface Contact</a:t>
            </a:r>
            <a:endParaRPr/>
          </a:p>
        </p:txBody>
      </p:sp>
      <p:sp>
        <p:nvSpPr>
          <p:cNvPr id="596" name="Google Shape;596;p66"/>
          <p:cNvSpPr/>
          <p:nvPr/>
        </p:nvSpPr>
        <p:spPr>
          <a:xfrm>
            <a:off x="7221879" y="3279647"/>
            <a:ext cx="25293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 Part Bleach</a:t>
            </a:r>
            <a:br>
              <a:rPr lang="en-US" sz="2200" b="1">
                <a:solidFill>
                  <a:schemeClr val="accent3"/>
                </a:solidFill>
                <a:latin typeface="Nunito"/>
                <a:ea typeface="Nunito"/>
                <a:cs typeface="Nunito"/>
                <a:sym typeface="Nunito"/>
              </a:rPr>
            </a:br>
            <a:r>
              <a:rPr lang="en-US" sz="2200" b="1">
                <a:solidFill>
                  <a:schemeClr val="accent3"/>
                </a:solidFill>
                <a:latin typeface="Nunito"/>
                <a:ea typeface="Nunito"/>
                <a:cs typeface="Nunito"/>
                <a:sym typeface="Nunito"/>
              </a:rPr>
              <a:t>9 Parts Water</a:t>
            </a:r>
            <a:endParaRPr/>
          </a:p>
        </p:txBody>
      </p:sp>
      <p:sp>
        <p:nvSpPr>
          <p:cNvPr id="597" name="Google Shape;597;p66"/>
          <p:cNvSpPr/>
          <p:nvPr/>
        </p:nvSpPr>
        <p:spPr>
          <a:xfrm>
            <a:off x="5523998" y="6021829"/>
            <a:ext cx="27462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pic>
        <p:nvPicPr>
          <p:cNvPr id="598" name="Google Shape;598;p66"/>
          <p:cNvPicPr preferRelativeResize="0"/>
          <p:nvPr/>
        </p:nvPicPr>
        <p:blipFill rotWithShape="1">
          <a:blip r:embed="rId3">
            <a:alphaModFix/>
          </a:blip>
          <a:srcRect/>
          <a:stretch/>
        </p:blipFill>
        <p:spPr>
          <a:xfrm>
            <a:off x="1329069" y="1792191"/>
            <a:ext cx="2153176" cy="1459059"/>
          </a:xfrm>
          <a:prstGeom prst="rect">
            <a:avLst/>
          </a:prstGeom>
          <a:noFill/>
          <a:ln>
            <a:noFill/>
          </a:ln>
        </p:spPr>
      </p:pic>
      <p:pic>
        <p:nvPicPr>
          <p:cNvPr id="599" name="Google Shape;599;p66"/>
          <p:cNvPicPr preferRelativeResize="0"/>
          <p:nvPr/>
        </p:nvPicPr>
        <p:blipFill rotWithShape="1">
          <a:blip r:embed="rId4">
            <a:alphaModFix/>
          </a:blip>
          <a:srcRect/>
          <a:stretch/>
        </p:blipFill>
        <p:spPr>
          <a:xfrm>
            <a:off x="5017871" y="1789351"/>
            <a:ext cx="1081098" cy="1219378"/>
          </a:xfrm>
          <a:prstGeom prst="rect">
            <a:avLst/>
          </a:prstGeom>
          <a:noFill/>
          <a:ln>
            <a:noFill/>
          </a:ln>
        </p:spPr>
      </p:pic>
      <p:pic>
        <p:nvPicPr>
          <p:cNvPr id="600" name="Google Shape;600;p66"/>
          <p:cNvPicPr preferRelativeResize="0"/>
          <p:nvPr/>
        </p:nvPicPr>
        <p:blipFill rotWithShape="1">
          <a:blip r:embed="rId5">
            <a:alphaModFix/>
          </a:blip>
          <a:srcRect/>
          <a:stretch/>
        </p:blipFill>
        <p:spPr>
          <a:xfrm>
            <a:off x="6226124" y="4469378"/>
            <a:ext cx="1432727" cy="1432727"/>
          </a:xfrm>
          <a:prstGeom prst="rect">
            <a:avLst/>
          </a:prstGeom>
          <a:noFill/>
          <a:ln>
            <a:noFill/>
          </a:ln>
        </p:spPr>
      </p:pic>
      <p:grpSp>
        <p:nvGrpSpPr>
          <p:cNvPr id="601" name="Google Shape;601;p66"/>
          <p:cNvGrpSpPr/>
          <p:nvPr/>
        </p:nvGrpSpPr>
        <p:grpSpPr>
          <a:xfrm>
            <a:off x="1656489" y="1449221"/>
            <a:ext cx="527762" cy="563275"/>
            <a:chOff x="1656489" y="1401730"/>
            <a:chExt cx="527762" cy="563275"/>
          </a:xfrm>
        </p:grpSpPr>
        <p:sp>
          <p:nvSpPr>
            <p:cNvPr id="602" name="Google Shape;602;p6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03" name="Google Shape;603;p66"/>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604" name="Google Shape;604;p66"/>
          <p:cNvGrpSpPr/>
          <p:nvPr/>
        </p:nvGrpSpPr>
        <p:grpSpPr>
          <a:xfrm>
            <a:off x="4345228" y="1449221"/>
            <a:ext cx="518609" cy="563275"/>
            <a:chOff x="4427947" y="1460995"/>
            <a:chExt cx="518609" cy="563275"/>
          </a:xfrm>
        </p:grpSpPr>
        <p:sp>
          <p:nvSpPr>
            <p:cNvPr id="605" name="Google Shape;605;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06" name="Google Shape;606;p6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607" name="Google Shape;607;p66"/>
          <p:cNvGrpSpPr/>
          <p:nvPr/>
        </p:nvGrpSpPr>
        <p:grpSpPr>
          <a:xfrm>
            <a:off x="6982413" y="1449221"/>
            <a:ext cx="518609" cy="563275"/>
            <a:chOff x="4427947" y="1460995"/>
            <a:chExt cx="518609" cy="563275"/>
          </a:xfrm>
        </p:grpSpPr>
        <p:sp>
          <p:nvSpPr>
            <p:cNvPr id="608" name="Google Shape;608;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09" name="Google Shape;609;p6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610" name="Google Shape;610;p66"/>
          <p:cNvGrpSpPr/>
          <p:nvPr/>
        </p:nvGrpSpPr>
        <p:grpSpPr>
          <a:xfrm>
            <a:off x="637167" y="4223752"/>
            <a:ext cx="518609" cy="563275"/>
            <a:chOff x="4427947" y="1460995"/>
            <a:chExt cx="518609" cy="563275"/>
          </a:xfrm>
        </p:grpSpPr>
        <p:sp>
          <p:nvSpPr>
            <p:cNvPr id="611" name="Google Shape;611;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12" name="Google Shape;612;p6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613" name="Google Shape;613;p66"/>
          <p:cNvGrpSpPr/>
          <p:nvPr/>
        </p:nvGrpSpPr>
        <p:grpSpPr>
          <a:xfrm>
            <a:off x="3074851" y="4223752"/>
            <a:ext cx="518609" cy="563275"/>
            <a:chOff x="4427947" y="1460995"/>
            <a:chExt cx="518609" cy="563275"/>
          </a:xfrm>
        </p:grpSpPr>
        <p:sp>
          <p:nvSpPr>
            <p:cNvPr id="614" name="Google Shape;614;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15" name="Google Shape;615;p6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pic>
        <p:nvPicPr>
          <p:cNvPr id="616" name="Google Shape;616;p66"/>
          <p:cNvPicPr preferRelativeResize="0"/>
          <p:nvPr/>
        </p:nvPicPr>
        <p:blipFill rotWithShape="1">
          <a:blip r:embed="rId6">
            <a:alphaModFix/>
          </a:blip>
          <a:srcRect/>
          <a:stretch/>
        </p:blipFill>
        <p:spPr>
          <a:xfrm>
            <a:off x="7707529" y="1460226"/>
            <a:ext cx="1345978" cy="1534415"/>
          </a:xfrm>
          <a:prstGeom prst="rect">
            <a:avLst/>
          </a:prstGeom>
          <a:noFill/>
          <a:ln>
            <a:noFill/>
          </a:ln>
        </p:spPr>
      </p:pic>
      <p:pic>
        <p:nvPicPr>
          <p:cNvPr id="617" name="Google Shape;617;p66"/>
          <p:cNvPicPr preferRelativeResize="0"/>
          <p:nvPr/>
        </p:nvPicPr>
        <p:blipFill rotWithShape="1">
          <a:blip r:embed="rId7">
            <a:alphaModFix/>
          </a:blip>
          <a:srcRect/>
          <a:stretch/>
        </p:blipFill>
        <p:spPr>
          <a:xfrm>
            <a:off x="945500" y="4263827"/>
            <a:ext cx="1622727" cy="1722367"/>
          </a:xfrm>
          <a:prstGeom prst="rect">
            <a:avLst/>
          </a:prstGeom>
          <a:noFill/>
          <a:ln>
            <a:noFill/>
          </a:ln>
        </p:spPr>
      </p:pic>
      <p:sp>
        <p:nvSpPr>
          <p:cNvPr id="618" name="Google Shape;618;p66"/>
          <p:cNvSpPr/>
          <p:nvPr/>
        </p:nvSpPr>
        <p:spPr>
          <a:xfrm>
            <a:off x="3274508" y="6041747"/>
            <a:ext cx="19356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 Again</a:t>
            </a:r>
            <a:endParaRPr/>
          </a:p>
        </p:txBody>
      </p:sp>
      <p:grpSp>
        <p:nvGrpSpPr>
          <p:cNvPr id="619" name="Google Shape;619;p66"/>
          <p:cNvGrpSpPr/>
          <p:nvPr/>
        </p:nvGrpSpPr>
        <p:grpSpPr>
          <a:xfrm>
            <a:off x="5563923" y="4263827"/>
            <a:ext cx="518609" cy="577370"/>
            <a:chOff x="4427947" y="1460995"/>
            <a:chExt cx="518609" cy="577370"/>
          </a:xfrm>
        </p:grpSpPr>
        <p:sp>
          <p:nvSpPr>
            <p:cNvPr id="620" name="Google Shape;620;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21" name="Google Shape;621;p66"/>
            <p:cNvSpPr txBox="1"/>
            <p:nvPr/>
          </p:nvSpPr>
          <p:spPr>
            <a:xfrm>
              <a:off x="4467756" y="151516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pic>
        <p:nvPicPr>
          <p:cNvPr id="622" name="Google Shape;622;p66"/>
          <p:cNvPicPr preferRelativeResize="0"/>
          <p:nvPr/>
        </p:nvPicPr>
        <p:blipFill rotWithShape="1">
          <a:blip r:embed="rId4">
            <a:alphaModFix/>
          </a:blip>
          <a:srcRect/>
          <a:stretch/>
        </p:blipFill>
        <p:spPr>
          <a:xfrm>
            <a:off x="3707685" y="4554121"/>
            <a:ext cx="1081098" cy="1219378"/>
          </a:xfrm>
          <a:prstGeom prst="rect">
            <a:avLst/>
          </a:prstGeom>
          <a:noFill/>
          <a:ln>
            <a:noFill/>
          </a:ln>
        </p:spPr>
      </p:pic>
      <p:sp>
        <p:nvSpPr>
          <p:cNvPr id="623" name="Google Shape;623;p66"/>
          <p:cNvSpPr/>
          <p:nvPr/>
        </p:nvSpPr>
        <p:spPr>
          <a:xfrm>
            <a:off x="8013186" y="6017362"/>
            <a:ext cx="27462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Down</a:t>
            </a:r>
            <a:endParaRPr/>
          </a:p>
        </p:txBody>
      </p:sp>
      <p:grpSp>
        <p:nvGrpSpPr>
          <p:cNvPr id="624" name="Google Shape;624;p66"/>
          <p:cNvGrpSpPr/>
          <p:nvPr/>
        </p:nvGrpSpPr>
        <p:grpSpPr>
          <a:xfrm>
            <a:off x="8601311" y="4477294"/>
            <a:ext cx="1264576" cy="1458178"/>
            <a:chOff x="8887078" y="2936672"/>
            <a:chExt cx="894895" cy="1031900"/>
          </a:xfrm>
        </p:grpSpPr>
        <p:sp>
          <p:nvSpPr>
            <p:cNvPr id="625" name="Google Shape;625;p66"/>
            <p:cNvSpPr/>
            <p:nvPr/>
          </p:nvSpPr>
          <p:spPr>
            <a:xfrm>
              <a:off x="9148943" y="2936672"/>
              <a:ext cx="633030" cy="1031900"/>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26" name="Google Shape;626;p66"/>
            <p:cNvSpPr/>
            <p:nvPr/>
          </p:nvSpPr>
          <p:spPr>
            <a:xfrm>
              <a:off x="8887078" y="3173659"/>
              <a:ext cx="163421" cy="459727"/>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627" name="Google Shape;627;p66"/>
            <p:cNvPicPr preferRelativeResize="0"/>
            <p:nvPr/>
          </p:nvPicPr>
          <p:blipFill rotWithShape="1">
            <a:blip r:embed="rId8">
              <a:alphaModFix/>
            </a:blip>
            <a:srcRect/>
            <a:stretch/>
          </p:blipFill>
          <p:spPr>
            <a:xfrm>
              <a:off x="9394350" y="3471174"/>
              <a:ext cx="142875" cy="200025"/>
            </a:xfrm>
            <a:prstGeom prst="rect">
              <a:avLst/>
            </a:prstGeom>
            <a:noFill/>
            <a:ln>
              <a:noFill/>
            </a:ln>
          </p:spPr>
        </p:pic>
      </p:grpSp>
      <p:grpSp>
        <p:nvGrpSpPr>
          <p:cNvPr id="628" name="Google Shape;628;p66"/>
          <p:cNvGrpSpPr/>
          <p:nvPr/>
        </p:nvGrpSpPr>
        <p:grpSpPr>
          <a:xfrm>
            <a:off x="8013186" y="4263827"/>
            <a:ext cx="550508" cy="563275"/>
            <a:chOff x="4427947" y="1460995"/>
            <a:chExt cx="550508" cy="563275"/>
          </a:xfrm>
        </p:grpSpPr>
        <p:sp>
          <p:nvSpPr>
            <p:cNvPr id="629" name="Google Shape;629;p6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30" name="Google Shape;630;p66"/>
            <p:cNvSpPr txBox="1"/>
            <p:nvPr/>
          </p:nvSpPr>
          <p:spPr>
            <a:xfrm>
              <a:off x="4499655"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4"/>
        <p:cNvGrpSpPr/>
        <p:nvPr/>
      </p:nvGrpSpPr>
      <p:grpSpPr>
        <a:xfrm>
          <a:off x="0" y="0"/>
          <a:ext cx="0" cy="0"/>
          <a:chOff x="0" y="0"/>
          <a:chExt cx="0" cy="0"/>
        </a:xfrm>
      </p:grpSpPr>
      <p:sp>
        <p:nvSpPr>
          <p:cNvPr id="635" name="Google Shape;635;p6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1.2 Disinfecting with Boiling Water (No Bleach) </a:t>
            </a:r>
            <a:endParaRPr/>
          </a:p>
        </p:txBody>
      </p:sp>
      <p:sp>
        <p:nvSpPr>
          <p:cNvPr id="636" name="Google Shape;636;p67"/>
          <p:cNvSpPr/>
          <p:nvPr/>
        </p:nvSpPr>
        <p:spPr>
          <a:xfrm>
            <a:off x="1864174" y="3541059"/>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637" name="Google Shape;637;p67"/>
          <p:cNvSpPr/>
          <p:nvPr/>
        </p:nvSpPr>
        <p:spPr>
          <a:xfrm>
            <a:off x="4900636" y="3541059"/>
            <a:ext cx="11097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638" name="Google Shape;638;p67"/>
          <p:cNvSpPr/>
          <p:nvPr/>
        </p:nvSpPr>
        <p:spPr>
          <a:xfrm>
            <a:off x="3058631" y="6001563"/>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sp>
        <p:nvSpPr>
          <p:cNvPr id="639" name="Google Shape;639;p67"/>
          <p:cNvSpPr/>
          <p:nvPr/>
        </p:nvSpPr>
        <p:spPr>
          <a:xfrm>
            <a:off x="6788382" y="3541059"/>
            <a:ext cx="25293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Boiling Water</a:t>
            </a:r>
            <a:endParaRPr/>
          </a:p>
        </p:txBody>
      </p:sp>
      <p:sp>
        <p:nvSpPr>
          <p:cNvPr id="640" name="Google Shape;640;p67"/>
          <p:cNvSpPr/>
          <p:nvPr/>
        </p:nvSpPr>
        <p:spPr>
          <a:xfrm>
            <a:off x="5678691" y="6017362"/>
            <a:ext cx="27462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Down</a:t>
            </a:r>
            <a:endParaRPr/>
          </a:p>
        </p:txBody>
      </p:sp>
      <p:pic>
        <p:nvPicPr>
          <p:cNvPr id="641" name="Google Shape;641;p67"/>
          <p:cNvPicPr preferRelativeResize="0"/>
          <p:nvPr/>
        </p:nvPicPr>
        <p:blipFill rotWithShape="1">
          <a:blip r:embed="rId3">
            <a:alphaModFix/>
          </a:blip>
          <a:srcRect/>
          <a:stretch/>
        </p:blipFill>
        <p:spPr>
          <a:xfrm>
            <a:off x="1164971" y="1913214"/>
            <a:ext cx="2317273" cy="1570258"/>
          </a:xfrm>
          <a:prstGeom prst="rect">
            <a:avLst/>
          </a:prstGeom>
          <a:noFill/>
          <a:ln>
            <a:noFill/>
          </a:ln>
        </p:spPr>
      </p:pic>
      <p:pic>
        <p:nvPicPr>
          <p:cNvPr id="642" name="Google Shape;642;p67"/>
          <p:cNvPicPr preferRelativeResize="0"/>
          <p:nvPr/>
        </p:nvPicPr>
        <p:blipFill rotWithShape="1">
          <a:blip r:embed="rId4">
            <a:alphaModFix/>
          </a:blip>
          <a:srcRect/>
          <a:stretch/>
        </p:blipFill>
        <p:spPr>
          <a:xfrm>
            <a:off x="4857373" y="1910374"/>
            <a:ext cx="1333878" cy="1504490"/>
          </a:xfrm>
          <a:prstGeom prst="rect">
            <a:avLst/>
          </a:prstGeom>
          <a:noFill/>
          <a:ln>
            <a:noFill/>
          </a:ln>
        </p:spPr>
      </p:pic>
      <p:pic>
        <p:nvPicPr>
          <p:cNvPr id="643" name="Google Shape;643;p67"/>
          <p:cNvPicPr preferRelativeResize="0"/>
          <p:nvPr/>
        </p:nvPicPr>
        <p:blipFill rotWithShape="1">
          <a:blip r:embed="rId5">
            <a:alphaModFix/>
          </a:blip>
          <a:srcRect/>
          <a:stretch/>
        </p:blipFill>
        <p:spPr>
          <a:xfrm>
            <a:off x="3108931" y="4201971"/>
            <a:ext cx="1715229" cy="1715229"/>
          </a:xfrm>
          <a:prstGeom prst="rect">
            <a:avLst/>
          </a:prstGeom>
          <a:noFill/>
          <a:ln>
            <a:noFill/>
          </a:ln>
        </p:spPr>
      </p:pic>
      <p:grpSp>
        <p:nvGrpSpPr>
          <p:cNvPr id="644" name="Google Shape;644;p67"/>
          <p:cNvGrpSpPr/>
          <p:nvPr/>
        </p:nvGrpSpPr>
        <p:grpSpPr>
          <a:xfrm>
            <a:off x="6266816" y="4477294"/>
            <a:ext cx="1264576" cy="1458178"/>
            <a:chOff x="8887078" y="2936672"/>
            <a:chExt cx="894895" cy="1031900"/>
          </a:xfrm>
        </p:grpSpPr>
        <p:sp>
          <p:nvSpPr>
            <p:cNvPr id="645" name="Google Shape;645;p67"/>
            <p:cNvSpPr/>
            <p:nvPr/>
          </p:nvSpPr>
          <p:spPr>
            <a:xfrm>
              <a:off x="9148943" y="2936672"/>
              <a:ext cx="633030" cy="1031900"/>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46" name="Google Shape;646;p67"/>
            <p:cNvSpPr/>
            <p:nvPr/>
          </p:nvSpPr>
          <p:spPr>
            <a:xfrm>
              <a:off x="8887078" y="3173659"/>
              <a:ext cx="163421" cy="459727"/>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647" name="Google Shape;647;p67"/>
            <p:cNvPicPr preferRelativeResize="0"/>
            <p:nvPr/>
          </p:nvPicPr>
          <p:blipFill rotWithShape="1">
            <a:blip r:embed="rId6">
              <a:alphaModFix/>
            </a:blip>
            <a:srcRect/>
            <a:stretch/>
          </p:blipFill>
          <p:spPr>
            <a:xfrm>
              <a:off x="9394350" y="3471174"/>
              <a:ext cx="142875" cy="200025"/>
            </a:xfrm>
            <a:prstGeom prst="rect">
              <a:avLst/>
            </a:prstGeom>
            <a:noFill/>
            <a:ln>
              <a:noFill/>
            </a:ln>
          </p:spPr>
        </p:pic>
      </p:grpSp>
      <p:grpSp>
        <p:nvGrpSpPr>
          <p:cNvPr id="648" name="Google Shape;648;p67"/>
          <p:cNvGrpSpPr/>
          <p:nvPr/>
        </p:nvGrpSpPr>
        <p:grpSpPr>
          <a:xfrm>
            <a:off x="1656489" y="1449221"/>
            <a:ext cx="527762" cy="563275"/>
            <a:chOff x="1656489" y="1401730"/>
            <a:chExt cx="527762" cy="563275"/>
          </a:xfrm>
        </p:grpSpPr>
        <p:sp>
          <p:nvSpPr>
            <p:cNvPr id="649" name="Google Shape;649;p67"/>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50" name="Google Shape;650;p67"/>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651" name="Google Shape;651;p67"/>
          <p:cNvGrpSpPr/>
          <p:nvPr/>
        </p:nvGrpSpPr>
        <p:grpSpPr>
          <a:xfrm>
            <a:off x="4345228" y="1449221"/>
            <a:ext cx="518609" cy="563275"/>
            <a:chOff x="4427947" y="1460995"/>
            <a:chExt cx="518609" cy="563275"/>
          </a:xfrm>
        </p:grpSpPr>
        <p:sp>
          <p:nvSpPr>
            <p:cNvPr id="652" name="Google Shape;652;p6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53" name="Google Shape;653;p6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654" name="Google Shape;654;p67"/>
          <p:cNvGrpSpPr/>
          <p:nvPr/>
        </p:nvGrpSpPr>
        <p:grpSpPr>
          <a:xfrm>
            <a:off x="7069150" y="1779514"/>
            <a:ext cx="2367632" cy="1586847"/>
            <a:chOff x="6930631" y="1481271"/>
            <a:chExt cx="2367632" cy="1586847"/>
          </a:xfrm>
        </p:grpSpPr>
        <p:sp>
          <p:nvSpPr>
            <p:cNvPr id="655" name="Google Shape;655;p67"/>
            <p:cNvSpPr/>
            <p:nvPr/>
          </p:nvSpPr>
          <p:spPr>
            <a:xfrm>
              <a:off x="7205988" y="2342519"/>
              <a:ext cx="1289949" cy="656280"/>
            </a:xfrm>
            <a:custGeom>
              <a:avLst/>
              <a:gdLst/>
              <a:ahLst/>
              <a:cxnLst/>
              <a:rect l="l" t="t" r="r" b="b"/>
              <a:pathLst>
                <a:path w="1097829" h="558536" extrusionOk="0">
                  <a:moveTo>
                    <a:pt x="1097829" y="158"/>
                  </a:moveTo>
                  <a:cubicBezTo>
                    <a:pt x="1051929" y="2366"/>
                    <a:pt x="1026849" y="26342"/>
                    <a:pt x="1008236" y="44008"/>
                  </a:cubicBezTo>
                  <a:cubicBezTo>
                    <a:pt x="991201" y="60254"/>
                    <a:pt x="983630" y="66721"/>
                    <a:pt x="964859" y="66721"/>
                  </a:cubicBezTo>
                  <a:cubicBezTo>
                    <a:pt x="946089" y="66721"/>
                    <a:pt x="938360" y="60097"/>
                    <a:pt x="921483" y="44008"/>
                  </a:cubicBezTo>
                  <a:cubicBezTo>
                    <a:pt x="901924" y="25395"/>
                    <a:pt x="875267" y="0"/>
                    <a:pt x="824792" y="0"/>
                  </a:cubicBezTo>
                  <a:cubicBezTo>
                    <a:pt x="774317" y="0"/>
                    <a:pt x="747660" y="25553"/>
                    <a:pt x="728101" y="44008"/>
                  </a:cubicBezTo>
                  <a:cubicBezTo>
                    <a:pt x="711065" y="60254"/>
                    <a:pt x="703494" y="66721"/>
                    <a:pt x="684724" y="66721"/>
                  </a:cubicBezTo>
                  <a:cubicBezTo>
                    <a:pt x="665953" y="66721"/>
                    <a:pt x="658224" y="60097"/>
                    <a:pt x="641189" y="44008"/>
                  </a:cubicBezTo>
                  <a:cubicBezTo>
                    <a:pt x="621630" y="25395"/>
                    <a:pt x="594973" y="0"/>
                    <a:pt x="544498" y="0"/>
                  </a:cubicBezTo>
                  <a:cubicBezTo>
                    <a:pt x="494023" y="0"/>
                    <a:pt x="467366" y="25553"/>
                    <a:pt x="447807" y="44008"/>
                  </a:cubicBezTo>
                  <a:cubicBezTo>
                    <a:pt x="430772" y="60254"/>
                    <a:pt x="423201" y="66721"/>
                    <a:pt x="404430" y="66721"/>
                  </a:cubicBezTo>
                  <a:cubicBezTo>
                    <a:pt x="385660" y="66721"/>
                    <a:pt x="377931" y="60097"/>
                    <a:pt x="361053" y="44008"/>
                  </a:cubicBezTo>
                  <a:cubicBezTo>
                    <a:pt x="341494" y="25395"/>
                    <a:pt x="314837" y="0"/>
                    <a:pt x="264362" y="0"/>
                  </a:cubicBezTo>
                  <a:cubicBezTo>
                    <a:pt x="213887" y="0"/>
                    <a:pt x="187230" y="25553"/>
                    <a:pt x="167671" y="44008"/>
                  </a:cubicBezTo>
                  <a:cubicBezTo>
                    <a:pt x="150636" y="60254"/>
                    <a:pt x="143065" y="66721"/>
                    <a:pt x="124294" y="66721"/>
                  </a:cubicBezTo>
                  <a:cubicBezTo>
                    <a:pt x="105524" y="66721"/>
                    <a:pt x="97795" y="60097"/>
                    <a:pt x="80918" y="44008"/>
                  </a:cubicBezTo>
                  <a:cubicBezTo>
                    <a:pt x="64671" y="28550"/>
                    <a:pt x="32809" y="3943"/>
                    <a:pt x="0" y="631"/>
                  </a:cubicBezTo>
                  <a:lnTo>
                    <a:pt x="166725" y="558536"/>
                  </a:lnTo>
                  <a:lnTo>
                    <a:pt x="940568" y="558536"/>
                  </a:lnTo>
                  <a:lnTo>
                    <a:pt x="1097829" y="158"/>
                  </a:ln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56" name="Google Shape;656;p67"/>
            <p:cNvSpPr/>
            <p:nvPr/>
          </p:nvSpPr>
          <p:spPr>
            <a:xfrm>
              <a:off x="6930631" y="2211628"/>
              <a:ext cx="1809999" cy="856491"/>
            </a:xfrm>
            <a:custGeom>
              <a:avLst/>
              <a:gdLst/>
              <a:ahLst/>
              <a:cxnLst/>
              <a:rect l="l" t="t" r="r" b="b"/>
              <a:pathLst>
                <a:path w="1577341" h="746397" extrusionOk="0">
                  <a:moveTo>
                    <a:pt x="1180324" y="672578"/>
                  </a:moveTo>
                  <a:lnTo>
                    <a:pt x="406481" y="672578"/>
                  </a:lnTo>
                  <a:lnTo>
                    <a:pt x="239914" y="113095"/>
                  </a:lnTo>
                  <a:lnTo>
                    <a:pt x="213730" y="32336"/>
                  </a:lnTo>
                  <a:cubicBezTo>
                    <a:pt x="207420" y="13092"/>
                    <a:pt x="189596" y="0"/>
                    <a:pt x="169249" y="0"/>
                  </a:cubicBezTo>
                  <a:lnTo>
                    <a:pt x="46689" y="0"/>
                  </a:lnTo>
                  <a:cubicBezTo>
                    <a:pt x="20979" y="158"/>
                    <a:pt x="0" y="20979"/>
                    <a:pt x="0" y="46847"/>
                  </a:cubicBezTo>
                  <a:cubicBezTo>
                    <a:pt x="0" y="72715"/>
                    <a:pt x="20979" y="93536"/>
                    <a:pt x="46689" y="93536"/>
                  </a:cubicBezTo>
                  <a:lnTo>
                    <a:pt x="135178" y="93536"/>
                  </a:lnTo>
                  <a:lnTo>
                    <a:pt x="336920" y="714062"/>
                  </a:lnTo>
                  <a:cubicBezTo>
                    <a:pt x="343229" y="733306"/>
                    <a:pt x="361053" y="746398"/>
                    <a:pt x="381401" y="746398"/>
                  </a:cubicBezTo>
                  <a:lnTo>
                    <a:pt x="1196098" y="746398"/>
                  </a:lnTo>
                  <a:cubicBezTo>
                    <a:pt x="1216288" y="746398"/>
                    <a:pt x="1234269" y="733306"/>
                    <a:pt x="1240579" y="714062"/>
                  </a:cubicBezTo>
                  <a:lnTo>
                    <a:pt x="1442163" y="93536"/>
                  </a:lnTo>
                  <a:lnTo>
                    <a:pt x="1530652" y="93536"/>
                  </a:lnTo>
                  <a:cubicBezTo>
                    <a:pt x="1556520" y="93536"/>
                    <a:pt x="1577341" y="72558"/>
                    <a:pt x="1577341" y="46847"/>
                  </a:cubicBezTo>
                  <a:cubicBezTo>
                    <a:pt x="1577341" y="21136"/>
                    <a:pt x="1556520" y="158"/>
                    <a:pt x="1530652" y="158"/>
                  </a:cubicBezTo>
                  <a:lnTo>
                    <a:pt x="1408250" y="158"/>
                  </a:lnTo>
                  <a:cubicBezTo>
                    <a:pt x="1388060" y="158"/>
                    <a:pt x="1370078" y="13250"/>
                    <a:pt x="1363769" y="32493"/>
                  </a:cubicBezTo>
                  <a:lnTo>
                    <a:pt x="1337743" y="112780"/>
                  </a:lnTo>
                  <a:lnTo>
                    <a:pt x="1180324" y="672578"/>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57" name="Google Shape;657;p67"/>
            <p:cNvSpPr/>
            <p:nvPr/>
          </p:nvSpPr>
          <p:spPr>
            <a:xfrm>
              <a:off x="8820710" y="1481271"/>
              <a:ext cx="477553" cy="1270989"/>
            </a:xfrm>
            <a:custGeom>
              <a:avLst/>
              <a:gdLst/>
              <a:ahLst/>
              <a:cxnLst/>
              <a:rect l="l" t="t" r="r" b="b"/>
              <a:pathLst>
                <a:path w="416168" h="1107616" extrusionOk="0">
                  <a:moveTo>
                    <a:pt x="347078" y="612171"/>
                  </a:moveTo>
                  <a:lnTo>
                    <a:pt x="397869" y="612171"/>
                  </a:lnTo>
                  <a:lnTo>
                    <a:pt x="397869" y="536143"/>
                  </a:lnTo>
                  <a:lnTo>
                    <a:pt x="347078" y="536143"/>
                  </a:lnTo>
                  <a:lnTo>
                    <a:pt x="347078" y="460115"/>
                  </a:lnTo>
                  <a:lnTo>
                    <a:pt x="397869" y="460115"/>
                  </a:lnTo>
                  <a:lnTo>
                    <a:pt x="397869" y="384087"/>
                  </a:lnTo>
                  <a:lnTo>
                    <a:pt x="347078" y="384087"/>
                  </a:lnTo>
                  <a:lnTo>
                    <a:pt x="347078" y="308059"/>
                  </a:lnTo>
                  <a:lnTo>
                    <a:pt x="397869" y="308059"/>
                  </a:lnTo>
                  <a:lnTo>
                    <a:pt x="397869" y="232032"/>
                  </a:lnTo>
                  <a:lnTo>
                    <a:pt x="347078" y="232032"/>
                  </a:lnTo>
                  <a:lnTo>
                    <a:pt x="347078" y="140546"/>
                  </a:lnTo>
                  <a:cubicBezTo>
                    <a:pt x="347709" y="63572"/>
                    <a:pt x="285562" y="636"/>
                    <a:pt x="208588" y="5"/>
                  </a:cubicBezTo>
                  <a:cubicBezTo>
                    <a:pt x="131614" y="-626"/>
                    <a:pt x="68678" y="61521"/>
                    <a:pt x="68047" y="138495"/>
                  </a:cubicBezTo>
                  <a:lnTo>
                    <a:pt x="68047" y="747349"/>
                  </a:lnTo>
                  <a:cubicBezTo>
                    <a:pt x="-1199" y="810758"/>
                    <a:pt x="-19811" y="912339"/>
                    <a:pt x="22461" y="996253"/>
                  </a:cubicBezTo>
                  <a:cubicBezTo>
                    <a:pt x="40285" y="1034583"/>
                    <a:pt x="70728" y="1065656"/>
                    <a:pt x="108742" y="1084269"/>
                  </a:cubicBezTo>
                  <a:cubicBezTo>
                    <a:pt x="139658" y="1099411"/>
                    <a:pt x="173571" y="1107456"/>
                    <a:pt x="207957" y="1107614"/>
                  </a:cubicBezTo>
                  <a:cubicBezTo>
                    <a:pt x="322314" y="1108245"/>
                    <a:pt x="415535" y="1016128"/>
                    <a:pt x="416166" y="901771"/>
                  </a:cubicBezTo>
                  <a:cubicBezTo>
                    <a:pt x="416481" y="842463"/>
                    <a:pt x="391401" y="785836"/>
                    <a:pt x="347236" y="746403"/>
                  </a:cubicBezTo>
                  <a:lnTo>
                    <a:pt x="347236" y="612171"/>
                  </a:lnTo>
                  <a:close/>
                  <a:moveTo>
                    <a:pt x="277044" y="1010292"/>
                  </a:moveTo>
                  <a:cubicBezTo>
                    <a:pt x="235718" y="1035371"/>
                    <a:pt x="184297" y="1036949"/>
                    <a:pt x="141551" y="1014551"/>
                  </a:cubicBezTo>
                  <a:cubicBezTo>
                    <a:pt x="119310" y="1003982"/>
                    <a:pt x="101486" y="986001"/>
                    <a:pt x="90760" y="963760"/>
                  </a:cubicBezTo>
                  <a:cubicBezTo>
                    <a:pt x="59687" y="905714"/>
                    <a:pt x="75933" y="833787"/>
                    <a:pt x="128774" y="794511"/>
                  </a:cubicBezTo>
                  <a:lnTo>
                    <a:pt x="143917" y="783155"/>
                  </a:lnTo>
                  <a:lnTo>
                    <a:pt x="143917" y="138180"/>
                  </a:lnTo>
                  <a:cubicBezTo>
                    <a:pt x="143917" y="118305"/>
                    <a:pt x="153381" y="99377"/>
                    <a:pt x="169312" y="87389"/>
                  </a:cubicBezTo>
                  <a:cubicBezTo>
                    <a:pt x="180038" y="79660"/>
                    <a:pt x="192814" y="75559"/>
                    <a:pt x="206064" y="75402"/>
                  </a:cubicBezTo>
                  <a:cubicBezTo>
                    <a:pt x="213477" y="75402"/>
                    <a:pt x="220891" y="76664"/>
                    <a:pt x="227831" y="79030"/>
                  </a:cubicBezTo>
                  <a:cubicBezTo>
                    <a:pt x="253700" y="88178"/>
                    <a:pt x="271050" y="112942"/>
                    <a:pt x="270735" y="140388"/>
                  </a:cubicBezTo>
                  <a:lnTo>
                    <a:pt x="270735" y="783155"/>
                  </a:lnTo>
                  <a:lnTo>
                    <a:pt x="285877" y="794511"/>
                  </a:lnTo>
                  <a:cubicBezTo>
                    <a:pt x="343766" y="837888"/>
                    <a:pt x="355438" y="919910"/>
                    <a:pt x="312219" y="977798"/>
                  </a:cubicBezTo>
                  <a:cubicBezTo>
                    <a:pt x="302597" y="990733"/>
                    <a:pt x="290609" y="1001616"/>
                    <a:pt x="277044" y="1010134"/>
                  </a:cubicBezTo>
                  <a:lnTo>
                    <a:pt x="277044" y="1010134"/>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58" name="Google Shape;658;p67"/>
            <p:cNvSpPr/>
            <p:nvPr/>
          </p:nvSpPr>
          <p:spPr>
            <a:xfrm>
              <a:off x="8942442" y="1834480"/>
              <a:ext cx="232943" cy="800740"/>
            </a:xfrm>
            <a:custGeom>
              <a:avLst/>
              <a:gdLst/>
              <a:ahLst/>
              <a:cxnLst/>
              <a:rect l="l" t="t" r="r" b="b"/>
              <a:pathLst>
                <a:path w="203000" h="697813" extrusionOk="0">
                  <a:moveTo>
                    <a:pt x="139435" y="502225"/>
                  </a:moveTo>
                  <a:lnTo>
                    <a:pt x="139435" y="0"/>
                  </a:lnTo>
                  <a:lnTo>
                    <a:pt x="63407" y="0"/>
                  </a:lnTo>
                  <a:lnTo>
                    <a:pt x="63407" y="502225"/>
                  </a:lnTo>
                  <a:cubicBezTo>
                    <a:pt x="11513" y="523204"/>
                    <a:pt x="-13567" y="582354"/>
                    <a:pt x="7412" y="634407"/>
                  </a:cubicBezTo>
                  <a:cubicBezTo>
                    <a:pt x="28390" y="686301"/>
                    <a:pt x="87541" y="711381"/>
                    <a:pt x="139593" y="690402"/>
                  </a:cubicBezTo>
                  <a:cubicBezTo>
                    <a:pt x="191487" y="669424"/>
                    <a:pt x="216567" y="610273"/>
                    <a:pt x="195589" y="558221"/>
                  </a:cubicBezTo>
                  <a:cubicBezTo>
                    <a:pt x="185178" y="532668"/>
                    <a:pt x="164988" y="512478"/>
                    <a:pt x="139435" y="502225"/>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59" name="Google Shape;659;p67"/>
            <p:cNvSpPr/>
            <p:nvPr/>
          </p:nvSpPr>
          <p:spPr>
            <a:xfrm>
              <a:off x="7601555" y="1897348"/>
              <a:ext cx="90500" cy="332135"/>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156"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60" name="Google Shape;660;p67"/>
            <p:cNvSpPr/>
            <p:nvPr/>
          </p:nvSpPr>
          <p:spPr>
            <a:xfrm>
              <a:off x="7782592" y="1897348"/>
              <a:ext cx="90500" cy="332315"/>
            </a:xfrm>
            <a:custGeom>
              <a:avLst/>
              <a:gdLst/>
              <a:ahLst/>
              <a:cxnLst/>
              <a:rect l="l" t="t" r="r" b="b"/>
              <a:pathLst>
                <a:path w="78867" h="289599" extrusionOk="0">
                  <a:moveTo>
                    <a:pt x="78867" y="0"/>
                  </a:move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854"/>
                    <a:pt x="0" y="261523"/>
                    <a:pt x="0" y="289600"/>
                  </a:cubicBezTo>
                  <a:lnTo>
                    <a:pt x="47320" y="289600"/>
                  </a:lnTo>
                  <a:cubicBezTo>
                    <a:pt x="47320" y="269410"/>
                    <a:pt x="53314" y="260261"/>
                    <a:pt x="60728" y="248747"/>
                  </a:cubicBezTo>
                  <a:cubicBezTo>
                    <a:pt x="69245" y="235813"/>
                    <a:pt x="78867" y="221143"/>
                    <a:pt x="78867" y="193067"/>
                  </a:cubicBezTo>
                  <a:cubicBezTo>
                    <a:pt x="78867" y="164990"/>
                    <a:pt x="69245" y="150321"/>
                    <a:pt x="60728" y="137386"/>
                  </a:cubicBezTo>
                  <a:cubicBezTo>
                    <a:pt x="53156" y="125872"/>
                    <a:pt x="47320" y="116723"/>
                    <a:pt x="47320" y="96533"/>
                  </a:cubicBezTo>
                  <a:cubicBezTo>
                    <a:pt x="47320" y="76343"/>
                    <a:pt x="53314" y="67195"/>
                    <a:pt x="60728" y="55838"/>
                  </a:cubicBezTo>
                  <a:cubicBezTo>
                    <a:pt x="69245" y="42746"/>
                    <a:pt x="78867" y="27919"/>
                    <a:pt x="78867" y="0"/>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661" name="Google Shape;661;p67"/>
            <p:cNvSpPr/>
            <p:nvPr/>
          </p:nvSpPr>
          <p:spPr>
            <a:xfrm>
              <a:off x="7962544" y="1897348"/>
              <a:ext cx="90500" cy="332135"/>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314"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630"/>
                    <a:pt x="0" y="68457"/>
                    <a:pt x="0" y="96376"/>
                  </a:cubicBezTo>
                  <a:cubicBezTo>
                    <a:pt x="0" y="124452"/>
                    <a:pt x="9622" y="139121"/>
                    <a:pt x="18139" y="152056"/>
                  </a:cubicBezTo>
                  <a:cubicBezTo>
                    <a:pt x="25711" y="163570"/>
                    <a:pt x="31547" y="172719"/>
                    <a:pt x="31547" y="192909"/>
                  </a:cubicBezTo>
                  <a:cubicBezTo>
                    <a:pt x="31547" y="213099"/>
                    <a:pt x="25553" y="222247"/>
                    <a:pt x="18139" y="233762"/>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662" name="Google Shape;662;p67"/>
          <p:cNvGrpSpPr/>
          <p:nvPr/>
        </p:nvGrpSpPr>
        <p:grpSpPr>
          <a:xfrm>
            <a:off x="6982413" y="1449221"/>
            <a:ext cx="518609" cy="563275"/>
            <a:chOff x="4427947" y="1460995"/>
            <a:chExt cx="518609" cy="563275"/>
          </a:xfrm>
        </p:grpSpPr>
        <p:sp>
          <p:nvSpPr>
            <p:cNvPr id="663" name="Google Shape;663;p6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64" name="Google Shape;664;p6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665" name="Google Shape;665;p67"/>
          <p:cNvGrpSpPr/>
          <p:nvPr/>
        </p:nvGrpSpPr>
        <p:grpSpPr>
          <a:xfrm>
            <a:off x="2456515" y="4223752"/>
            <a:ext cx="518609" cy="563275"/>
            <a:chOff x="4427947" y="1460995"/>
            <a:chExt cx="518609" cy="563275"/>
          </a:xfrm>
        </p:grpSpPr>
        <p:sp>
          <p:nvSpPr>
            <p:cNvPr id="666" name="Google Shape;666;p6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67" name="Google Shape;667;p6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668" name="Google Shape;668;p67"/>
          <p:cNvGrpSpPr/>
          <p:nvPr/>
        </p:nvGrpSpPr>
        <p:grpSpPr>
          <a:xfrm>
            <a:off x="5678691" y="4223752"/>
            <a:ext cx="518609" cy="563275"/>
            <a:chOff x="4427947" y="1460995"/>
            <a:chExt cx="518609" cy="563275"/>
          </a:xfrm>
        </p:grpSpPr>
        <p:sp>
          <p:nvSpPr>
            <p:cNvPr id="669" name="Google Shape;669;p6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670" name="Google Shape;670;p6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6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Testing Milk</a:t>
            </a:r>
            <a:endParaRPr/>
          </a:p>
        </p:txBody>
      </p:sp>
      <p:sp>
        <p:nvSpPr>
          <p:cNvPr id="677" name="Google Shape;677;p68"/>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Can’t always tell if milk is good quality / safe just by looking.</a:t>
            </a:r>
            <a:endParaRPr/>
          </a:p>
          <a:p>
            <a:pPr marL="200424" lvl="0" indent="-200424" algn="l" rtl="0">
              <a:lnSpc>
                <a:spcPct val="100000"/>
              </a:lnSpc>
              <a:spcBef>
                <a:spcPts val="1052"/>
              </a:spcBef>
              <a:spcAft>
                <a:spcPts val="0"/>
              </a:spcAft>
              <a:buSzPts val="2160"/>
              <a:buChar char="▪"/>
            </a:pPr>
            <a:r>
              <a:rPr lang="en-US"/>
              <a:t>Must be able to test milk ourselves</a:t>
            </a:r>
            <a:endParaRPr/>
          </a:p>
          <a:p>
            <a:pPr marL="200424" lvl="0" indent="-200424" algn="l" rtl="0">
              <a:lnSpc>
                <a:spcPct val="100000"/>
              </a:lnSpc>
              <a:spcBef>
                <a:spcPts val="1052"/>
              </a:spcBef>
              <a:spcAft>
                <a:spcPts val="0"/>
              </a:spcAft>
              <a:buSzPts val="2160"/>
              <a:buChar char="▪"/>
            </a:pPr>
            <a:r>
              <a:rPr lang="en-US"/>
              <a:t>Testing milk helps determine if milk is contaminated before we spend money on it - and before it ends up in hands consumer</a:t>
            </a:r>
            <a:endParaRPr/>
          </a:p>
          <a:p>
            <a:pPr marL="200424" lvl="0" indent="-200424" algn="l" rtl="0">
              <a:lnSpc>
                <a:spcPct val="100000"/>
              </a:lnSpc>
              <a:spcBef>
                <a:spcPts val="1052"/>
              </a:spcBef>
              <a:spcAft>
                <a:spcPts val="0"/>
              </a:spcAft>
              <a:buSzPts val="2160"/>
              <a:buChar char="▪"/>
            </a:pPr>
            <a:r>
              <a:rPr lang="en-US"/>
              <a:t>Even if milk is pasteurised, you must test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pic>
        <p:nvPicPr>
          <p:cNvPr id="682" name="Google Shape;682;p69"/>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l="-43" r="-83"/>
          <a:stretch/>
        </p:blipFill>
        <p:spPr>
          <a:xfrm>
            <a:off x="0" y="0"/>
            <a:ext cx="10688637" cy="7562850"/>
          </a:xfrm>
          <a:prstGeom prst="rect">
            <a:avLst/>
          </a:prstGeom>
          <a:solidFill>
            <a:schemeClr val="lt1"/>
          </a:solidFill>
          <a:ln>
            <a:noFill/>
          </a:ln>
        </p:spPr>
      </p:pic>
      <p:sp>
        <p:nvSpPr>
          <p:cNvPr id="683" name="Google Shape;683;p69"/>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Milk Hygiene in the Supply Chain</a:t>
            </a:r>
            <a:endParaRPr/>
          </a:p>
        </p:txBody>
      </p:sp>
      <p:sp>
        <p:nvSpPr>
          <p:cNvPr id="684" name="Google Shape;684;p69"/>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17</a:t>
            </a:fld>
            <a:endParaRPr/>
          </a:p>
        </p:txBody>
      </p:sp>
      <p:sp>
        <p:nvSpPr>
          <p:cNvPr id="685" name="Google Shape;685;p69"/>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686" name="Google Shape;686;p69"/>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687" name="Google Shape;687;p69"/>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688" name="Google Shape;688;p69"/>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2</a:t>
            </a:r>
            <a:endParaRPr sz="2400" b="0" i="0" u="none" strike="noStrike" cap="none">
              <a:latin typeface="Nunito"/>
              <a:ea typeface="Nunito"/>
              <a:cs typeface="Nunito"/>
              <a:sym typeface="Nuni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7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Hygiene in the Supply Chain</a:t>
            </a:r>
            <a:endParaRPr/>
          </a:p>
        </p:txBody>
      </p:sp>
      <p:sp>
        <p:nvSpPr>
          <p:cNvPr id="695" name="Google Shape;695;p7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Very important to keep milk safe / hygienic during journey from farm to shop</a:t>
            </a:r>
            <a:endParaRPr/>
          </a:p>
          <a:p>
            <a:pPr marL="200424" lvl="0" indent="-200424" algn="l" rtl="0">
              <a:lnSpc>
                <a:spcPct val="100000"/>
              </a:lnSpc>
              <a:spcBef>
                <a:spcPts val="1052"/>
              </a:spcBef>
              <a:spcAft>
                <a:spcPts val="0"/>
              </a:spcAft>
              <a:buSzPts val="2160"/>
              <a:buChar char="▪"/>
            </a:pPr>
            <a:r>
              <a:rPr lang="en-US"/>
              <a:t>Contamination is serious concern</a:t>
            </a:r>
            <a:endParaRPr/>
          </a:p>
          <a:p>
            <a:pPr marL="200424" lvl="0" indent="-200424" algn="l" rtl="0">
              <a:lnSpc>
                <a:spcPct val="100000"/>
              </a:lnSpc>
              <a:spcBef>
                <a:spcPts val="1052"/>
              </a:spcBef>
              <a:spcAft>
                <a:spcPts val="0"/>
              </a:spcAft>
              <a:buSzPts val="2160"/>
              <a:buChar char="▪"/>
            </a:pPr>
            <a:r>
              <a:rPr lang="en-US"/>
              <a:t>Contamination caused by bad bacteria / chemicals</a:t>
            </a:r>
            <a:endParaRPr/>
          </a:p>
          <a:p>
            <a:pPr marL="0" lvl="0" indent="0" algn="l" rtl="0">
              <a:lnSpc>
                <a:spcPct val="100000"/>
              </a:lnSpc>
              <a:spcBef>
                <a:spcPts val="1052"/>
              </a:spcBef>
              <a:spcAft>
                <a:spcPts val="0"/>
              </a:spcAft>
              <a:buSzPts val="216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7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702" name="Google Shape;702;p71"/>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prevent contamination along the supply chain</a:t>
            </a:r>
            <a:endParaRPr/>
          </a:p>
        </p:txBody>
      </p:sp>
      <p:grpSp>
        <p:nvGrpSpPr>
          <p:cNvPr id="703" name="Google Shape;703;p71"/>
          <p:cNvGrpSpPr/>
          <p:nvPr/>
        </p:nvGrpSpPr>
        <p:grpSpPr>
          <a:xfrm>
            <a:off x="1690013" y="1899971"/>
            <a:ext cx="1600693" cy="1600693"/>
            <a:chOff x="402991" y="2791544"/>
            <a:chExt cx="1600693" cy="1600693"/>
          </a:xfrm>
        </p:grpSpPr>
        <p:grpSp>
          <p:nvGrpSpPr>
            <p:cNvPr id="704" name="Google Shape;704;p71"/>
            <p:cNvGrpSpPr/>
            <p:nvPr/>
          </p:nvGrpSpPr>
          <p:grpSpPr>
            <a:xfrm>
              <a:off x="402991" y="2791544"/>
              <a:ext cx="1600693" cy="1600693"/>
              <a:chOff x="1118379" y="1960675"/>
              <a:chExt cx="2039760" cy="2039760"/>
            </a:xfrm>
          </p:grpSpPr>
          <p:sp>
            <p:nvSpPr>
              <p:cNvPr id="705" name="Google Shape;705;p7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06" name="Google Shape;706;p7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07" name="Google Shape;707;p71"/>
            <p:cNvPicPr preferRelativeResize="0"/>
            <p:nvPr/>
          </p:nvPicPr>
          <p:blipFill rotWithShape="1">
            <a:blip r:embed="rId3">
              <a:alphaModFix/>
            </a:blip>
            <a:srcRect/>
            <a:stretch/>
          </p:blipFill>
          <p:spPr>
            <a:xfrm>
              <a:off x="577309" y="3308776"/>
              <a:ext cx="1252055" cy="804893"/>
            </a:xfrm>
            <a:prstGeom prst="rect">
              <a:avLst/>
            </a:prstGeom>
            <a:noFill/>
            <a:ln>
              <a:noFill/>
            </a:ln>
          </p:spPr>
        </p:pic>
      </p:grpSp>
      <p:sp>
        <p:nvSpPr>
          <p:cNvPr id="708" name="Google Shape;708;p71"/>
          <p:cNvSpPr/>
          <p:nvPr/>
        </p:nvSpPr>
        <p:spPr>
          <a:xfrm>
            <a:off x="1718929" y="3723119"/>
            <a:ext cx="1503215"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The Farm</a:t>
            </a:r>
            <a:endParaRPr/>
          </a:p>
        </p:txBody>
      </p:sp>
      <p:pic>
        <p:nvPicPr>
          <p:cNvPr id="709" name="Google Shape;709;p71"/>
          <p:cNvPicPr preferRelativeResize="0"/>
          <p:nvPr/>
        </p:nvPicPr>
        <p:blipFill rotWithShape="1">
          <a:blip r:embed="rId3">
            <a:alphaModFix/>
          </a:blip>
          <a:srcRect/>
          <a:stretch/>
        </p:blipFill>
        <p:spPr>
          <a:xfrm>
            <a:off x="3855489" y="3956179"/>
            <a:ext cx="1472328" cy="946497"/>
          </a:xfrm>
          <a:prstGeom prst="rect">
            <a:avLst/>
          </a:prstGeom>
          <a:noFill/>
          <a:ln>
            <a:noFill/>
          </a:ln>
        </p:spPr>
      </p:pic>
      <p:sp>
        <p:nvSpPr>
          <p:cNvPr id="710" name="Google Shape;710;p71"/>
          <p:cNvSpPr/>
          <p:nvPr/>
        </p:nvSpPr>
        <p:spPr>
          <a:xfrm>
            <a:off x="4039984" y="3706611"/>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The Distributor</a:t>
            </a:r>
            <a:endParaRPr/>
          </a:p>
        </p:txBody>
      </p:sp>
      <p:grpSp>
        <p:nvGrpSpPr>
          <p:cNvPr id="711" name="Google Shape;711;p71"/>
          <p:cNvGrpSpPr/>
          <p:nvPr/>
        </p:nvGrpSpPr>
        <p:grpSpPr>
          <a:xfrm>
            <a:off x="4425248" y="1875898"/>
            <a:ext cx="1600693" cy="1600693"/>
            <a:chOff x="2628245" y="2783838"/>
            <a:chExt cx="1600693" cy="1600693"/>
          </a:xfrm>
        </p:grpSpPr>
        <p:grpSp>
          <p:nvGrpSpPr>
            <p:cNvPr id="712" name="Google Shape;712;p71"/>
            <p:cNvGrpSpPr/>
            <p:nvPr/>
          </p:nvGrpSpPr>
          <p:grpSpPr>
            <a:xfrm>
              <a:off x="2628245" y="2783838"/>
              <a:ext cx="1600693" cy="1600693"/>
              <a:chOff x="1118379" y="1960675"/>
              <a:chExt cx="2039760" cy="2039760"/>
            </a:xfrm>
          </p:grpSpPr>
          <p:sp>
            <p:nvSpPr>
              <p:cNvPr id="713" name="Google Shape;713;p7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14" name="Google Shape;714;p7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15" name="Google Shape;715;p71"/>
            <p:cNvPicPr preferRelativeResize="0"/>
            <p:nvPr/>
          </p:nvPicPr>
          <p:blipFill rotWithShape="1">
            <a:blip r:embed="rId4">
              <a:alphaModFix/>
            </a:blip>
            <a:srcRect/>
            <a:stretch/>
          </p:blipFill>
          <p:spPr>
            <a:xfrm>
              <a:off x="2934322" y="3197529"/>
              <a:ext cx="989656" cy="839960"/>
            </a:xfrm>
            <a:prstGeom prst="rect">
              <a:avLst/>
            </a:prstGeom>
            <a:noFill/>
            <a:ln>
              <a:noFill/>
            </a:ln>
          </p:spPr>
        </p:pic>
      </p:grpSp>
      <p:sp>
        <p:nvSpPr>
          <p:cNvPr id="716" name="Google Shape;716;p71"/>
          <p:cNvSpPr/>
          <p:nvPr/>
        </p:nvSpPr>
        <p:spPr>
          <a:xfrm>
            <a:off x="6792544" y="373243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In Transit</a:t>
            </a:r>
            <a:endParaRPr/>
          </a:p>
        </p:txBody>
      </p:sp>
      <p:grpSp>
        <p:nvGrpSpPr>
          <p:cNvPr id="717" name="Google Shape;717;p71"/>
          <p:cNvGrpSpPr/>
          <p:nvPr/>
        </p:nvGrpSpPr>
        <p:grpSpPr>
          <a:xfrm>
            <a:off x="7179382" y="1908806"/>
            <a:ext cx="1600693" cy="1600693"/>
            <a:chOff x="4773873" y="2799455"/>
            <a:chExt cx="1600693" cy="1600693"/>
          </a:xfrm>
        </p:grpSpPr>
        <p:grpSp>
          <p:nvGrpSpPr>
            <p:cNvPr id="718" name="Google Shape;718;p71"/>
            <p:cNvGrpSpPr/>
            <p:nvPr/>
          </p:nvGrpSpPr>
          <p:grpSpPr>
            <a:xfrm>
              <a:off x="4773873" y="2799455"/>
              <a:ext cx="1600693" cy="1600693"/>
              <a:chOff x="1118379" y="1960675"/>
              <a:chExt cx="2039760" cy="2039760"/>
            </a:xfrm>
          </p:grpSpPr>
          <p:sp>
            <p:nvSpPr>
              <p:cNvPr id="719" name="Google Shape;719;p7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20" name="Google Shape;720;p7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21" name="Google Shape;721;p71"/>
            <p:cNvPicPr preferRelativeResize="0"/>
            <p:nvPr/>
          </p:nvPicPr>
          <p:blipFill rotWithShape="1">
            <a:blip r:embed="rId5">
              <a:alphaModFix/>
            </a:blip>
            <a:srcRect/>
            <a:stretch/>
          </p:blipFill>
          <p:spPr>
            <a:xfrm>
              <a:off x="5108756" y="3162256"/>
              <a:ext cx="979935" cy="890850"/>
            </a:xfrm>
            <a:prstGeom prst="rect">
              <a:avLst/>
            </a:prstGeom>
            <a:noFill/>
            <a:ln>
              <a:noFill/>
            </a:ln>
          </p:spPr>
        </p:pic>
      </p:grpSp>
      <p:sp>
        <p:nvSpPr>
          <p:cNvPr id="722" name="Google Shape;722;p71"/>
          <p:cNvSpPr/>
          <p:nvPr/>
        </p:nvSpPr>
        <p:spPr>
          <a:xfrm>
            <a:off x="2807264" y="6149279"/>
            <a:ext cx="2003554"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In Storage</a:t>
            </a:r>
            <a:endParaRPr/>
          </a:p>
        </p:txBody>
      </p:sp>
      <p:grpSp>
        <p:nvGrpSpPr>
          <p:cNvPr id="723" name="Google Shape;723;p71"/>
          <p:cNvGrpSpPr/>
          <p:nvPr/>
        </p:nvGrpSpPr>
        <p:grpSpPr>
          <a:xfrm>
            <a:off x="3008695" y="4432648"/>
            <a:ext cx="1600693" cy="1600693"/>
            <a:chOff x="6787360" y="2799455"/>
            <a:chExt cx="1600693" cy="1600693"/>
          </a:xfrm>
        </p:grpSpPr>
        <p:grpSp>
          <p:nvGrpSpPr>
            <p:cNvPr id="724" name="Google Shape;724;p71"/>
            <p:cNvGrpSpPr/>
            <p:nvPr/>
          </p:nvGrpSpPr>
          <p:grpSpPr>
            <a:xfrm>
              <a:off x="6787360" y="2799455"/>
              <a:ext cx="1600693" cy="1600693"/>
              <a:chOff x="1118379" y="1960675"/>
              <a:chExt cx="2039760" cy="2039760"/>
            </a:xfrm>
          </p:grpSpPr>
          <p:sp>
            <p:nvSpPr>
              <p:cNvPr id="725" name="Google Shape;725;p7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26" name="Google Shape;726;p7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27" name="Google Shape;727;p71"/>
            <p:cNvPicPr preferRelativeResize="0"/>
            <p:nvPr/>
          </p:nvPicPr>
          <p:blipFill rotWithShape="1">
            <a:blip r:embed="rId6">
              <a:alphaModFix/>
            </a:blip>
            <a:srcRect/>
            <a:stretch/>
          </p:blipFill>
          <p:spPr>
            <a:xfrm>
              <a:off x="7075745" y="3166711"/>
              <a:ext cx="1024061" cy="869161"/>
            </a:xfrm>
            <a:prstGeom prst="rect">
              <a:avLst/>
            </a:prstGeom>
            <a:noFill/>
            <a:ln>
              <a:noFill/>
            </a:ln>
          </p:spPr>
        </p:pic>
      </p:grpSp>
      <p:sp>
        <p:nvSpPr>
          <p:cNvPr id="728" name="Google Shape;728;p71"/>
          <p:cNvSpPr/>
          <p:nvPr/>
        </p:nvSpPr>
        <p:spPr>
          <a:xfrm>
            <a:off x="5186745" y="6196020"/>
            <a:ext cx="273551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During Handling</a:t>
            </a:r>
            <a:endParaRPr/>
          </a:p>
        </p:txBody>
      </p:sp>
      <p:grpSp>
        <p:nvGrpSpPr>
          <p:cNvPr id="729" name="Google Shape;729;p71"/>
          <p:cNvGrpSpPr/>
          <p:nvPr/>
        </p:nvGrpSpPr>
        <p:grpSpPr>
          <a:xfrm>
            <a:off x="5754157" y="4432648"/>
            <a:ext cx="1600693" cy="1600693"/>
            <a:chOff x="8728707" y="2816972"/>
            <a:chExt cx="1600693" cy="1600693"/>
          </a:xfrm>
        </p:grpSpPr>
        <p:grpSp>
          <p:nvGrpSpPr>
            <p:cNvPr id="730" name="Google Shape;730;p71"/>
            <p:cNvGrpSpPr/>
            <p:nvPr/>
          </p:nvGrpSpPr>
          <p:grpSpPr>
            <a:xfrm>
              <a:off x="8728707" y="2816972"/>
              <a:ext cx="1600693" cy="1600693"/>
              <a:chOff x="1118379" y="1960675"/>
              <a:chExt cx="2039760" cy="2039760"/>
            </a:xfrm>
          </p:grpSpPr>
          <p:sp>
            <p:nvSpPr>
              <p:cNvPr id="731" name="Google Shape;731;p7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32" name="Google Shape;732;p7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33" name="Google Shape;733;p71"/>
            <p:cNvPicPr preferRelativeResize="0"/>
            <p:nvPr/>
          </p:nvPicPr>
          <p:blipFill rotWithShape="1">
            <a:blip r:embed="rId7">
              <a:alphaModFix/>
            </a:blip>
            <a:srcRect/>
            <a:stretch/>
          </p:blipFill>
          <p:spPr>
            <a:xfrm>
              <a:off x="9310387" y="3048890"/>
              <a:ext cx="459620" cy="1153386"/>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716"/>
                                        </p:tgtEl>
                                        <p:attrNameLst>
                                          <p:attrName>style.visibility</p:attrName>
                                        </p:attrNameLst>
                                      </p:cBhvr>
                                      <p:to>
                                        <p:strVal val="visible"/>
                                      </p:to>
                                    </p:set>
                                    <p:animEffect transition="in" filter="fade">
                                      <p:cBhvr>
                                        <p:cTn id="7" dur="500"/>
                                        <p:tgtEl>
                                          <p:spTgt spid="716"/>
                                        </p:tgtEl>
                                      </p:cBhvr>
                                    </p:animEffect>
                                  </p:childTnLst>
                                </p:cTn>
                              </p:par>
                              <p:par>
                                <p:cTn id="8" presetID="10" presetClass="entr" presetSubtype="0" fill="hold" nodeType="withEffect">
                                  <p:stCondLst>
                                    <p:cond delay="4500"/>
                                  </p:stCondLst>
                                  <p:childTnLst>
                                    <p:set>
                                      <p:cBhvr>
                                        <p:cTn id="9" dur="1" fill="hold">
                                          <p:stCondLst>
                                            <p:cond delay="0"/>
                                          </p:stCondLst>
                                        </p:cTn>
                                        <p:tgtEl>
                                          <p:spTgt spid="728"/>
                                        </p:tgtEl>
                                        <p:attrNameLst>
                                          <p:attrName>style.visibility</p:attrName>
                                        </p:attrNameLst>
                                      </p:cBhvr>
                                      <p:to>
                                        <p:strVal val="visible"/>
                                      </p:to>
                                    </p:set>
                                    <p:animEffect transition="in" filter="fade">
                                      <p:cBhvr>
                                        <p:cTn id="10" dur="500"/>
                                        <p:tgtEl>
                                          <p:spTgt spid="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54"/>
          <p:cNvSpPr/>
          <p:nvPr/>
        </p:nvSpPr>
        <p:spPr>
          <a:xfrm>
            <a:off x="462043" y="263550"/>
            <a:ext cx="9707100" cy="6719100"/>
          </a:xfrm>
          <a:prstGeom prst="rect">
            <a:avLst/>
          </a:prstGeom>
          <a:noFill/>
          <a:ln>
            <a:noFill/>
          </a:ln>
        </p:spPr>
        <p:txBody>
          <a:bodyPr spcFirstLastPara="1" wrap="square" lIns="116000" tIns="57975" rIns="116000" bIns="579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2019 International Livestock Research Institute (ILRI)</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thanks all donors and organizations which globally support its work through their contributions to the </a:t>
            </a:r>
            <a:r>
              <a:rPr lang="en-US" sz="1200" b="0" i="0" u="sng" strike="noStrike" cap="none" dirty="0">
                <a:solidFill>
                  <a:schemeClr val="hlink"/>
                </a:solidFill>
                <a:latin typeface="Nunito"/>
                <a:ea typeface="Nunito"/>
                <a:cs typeface="Nunito"/>
                <a:sym typeface="Nunito"/>
                <a:hlinkClick r:id="rId3"/>
              </a:rPr>
              <a:t>CGIAR Trust Fund</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This publication is copyrighted by the International Livestock Research Institute (ILRI). It is licensed for use under the Creative Commons Attribution 4.0 International Licence. To view this licence, visit </a:t>
            </a:r>
            <a:r>
              <a:rPr lang="en-US" sz="1200" b="0" i="0" u="sng" strike="noStrike" cap="none" dirty="0">
                <a:solidFill>
                  <a:schemeClr val="hlink"/>
                </a:solidFill>
                <a:latin typeface="Nunito"/>
                <a:ea typeface="Nunito"/>
                <a:cs typeface="Nunito"/>
                <a:sym typeface="Nunito"/>
                <a:hlinkClick r:id="rId4"/>
              </a:rPr>
              <a:t>https://creativecommons.org/licenses/by/4.0</a:t>
            </a:r>
            <a:r>
              <a:rPr lang="en-US" sz="1200" b="0" i="0" u="none" strike="noStrike" cap="none" dirty="0">
                <a:solidFill>
                  <a:srgbClr val="000000"/>
                </a:solidFill>
                <a:latin typeface="Nunito"/>
                <a:ea typeface="Nunito"/>
                <a:cs typeface="Nunito"/>
                <a:sym typeface="Nunito"/>
              </a:rPr>
              <a:t>. Unless otherwise noted, you are free to share (copy and redistribute the material in any medium or format), adapt (remix, transform, and build upon the material) for any purpose, even commercially, under the following condition: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ATTRIBUTION. The work must be attributed, but not in any way that suggests endorsement by ILRI or the author(s).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NOTICE: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For any reuse or distribution, the licence terms of this work must be made clear to others.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Any of the above conditions can be waived if permission is obtained from the copyright holder.</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Nothing in this licence impairs or restricts the author’s moral rights.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Fair dealing and other rights are in no way affected by the above.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The parts used must not misrepresent the meaning of the publication.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would appreciate being sent a copy of any materials in which text, photos etc. have been used.</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rgbClr val="000000"/>
                </a:solidFill>
                <a:latin typeface="Nunito"/>
                <a:ea typeface="Nunito"/>
                <a:cs typeface="Nunito"/>
                <a:sym typeface="Nunito"/>
              </a:rPr>
              <a:t>Citation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(International Livestock Research Institute). 2019. </a:t>
            </a:r>
            <a:r>
              <a:rPr lang="en-US" sz="1200" b="0" i="1" u="none" strike="noStrike" cap="none" dirty="0">
                <a:solidFill>
                  <a:srgbClr val="000000"/>
                </a:solidFill>
                <a:latin typeface="Nunito"/>
                <a:ea typeface="Nunito"/>
                <a:cs typeface="Nunito"/>
                <a:sym typeface="Nunito"/>
              </a:rPr>
              <a:t>MoreMilk workshop: Participant’s guide</a:t>
            </a:r>
            <a:r>
              <a:rPr lang="en-US" sz="1200" b="0" i="0" u="none" strike="noStrike" cap="none" dirty="0">
                <a:solidFill>
                  <a:srgbClr val="000000"/>
                </a:solidFill>
                <a:latin typeface="Nunito"/>
                <a:ea typeface="Nunito"/>
                <a:cs typeface="Nunito"/>
                <a:sym typeface="Nunito"/>
              </a:rPr>
              <a:t>. Nairobi, Kenya: ILRI.</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Production of this material has been funded by the Bill &amp; Melinda Gates foundation, the CGIAR Research Program on Agriculture for Nutrition and Health, and UK aid from the UK government. However, the views expressed do not necessarily reflect the official policies of these institutions.</a:t>
            </a:r>
            <a:endParaRPr sz="1200" b="0" i="0" u="none" strike="noStrike" cap="none" dirty="0">
              <a:solidFill>
                <a:srgbClr val="000000"/>
              </a:solidFill>
              <a:latin typeface="Arial"/>
              <a:ea typeface="Arial"/>
              <a:cs typeface="Arial"/>
              <a:sym typeface="Arial"/>
            </a:endParaRPr>
          </a:p>
        </p:txBody>
      </p:sp>
      <p:pic>
        <p:nvPicPr>
          <p:cNvPr id="505" name="Google Shape;505;p54"/>
          <p:cNvPicPr preferRelativeResize="0"/>
          <p:nvPr/>
        </p:nvPicPr>
        <p:blipFill rotWithShape="1">
          <a:blip r:embed="rId5">
            <a:alphaModFix/>
          </a:blip>
          <a:srcRect/>
          <a:stretch/>
        </p:blipFill>
        <p:spPr>
          <a:xfrm>
            <a:off x="630547" y="1955103"/>
            <a:ext cx="190500" cy="190500"/>
          </a:xfrm>
          <a:prstGeom prst="rect">
            <a:avLst/>
          </a:prstGeom>
          <a:noFill/>
          <a:ln>
            <a:noFill/>
          </a:ln>
        </p:spPr>
      </p:pic>
      <p:pic>
        <p:nvPicPr>
          <p:cNvPr id="506" name="Google Shape;506;p54"/>
          <p:cNvPicPr preferRelativeResize="0"/>
          <p:nvPr/>
        </p:nvPicPr>
        <p:blipFill rotWithShape="1">
          <a:blip r:embed="rId6">
            <a:alphaModFix/>
          </a:blip>
          <a:srcRect/>
          <a:stretch/>
        </p:blipFill>
        <p:spPr>
          <a:xfrm>
            <a:off x="554290" y="1030922"/>
            <a:ext cx="626110" cy="217805"/>
          </a:xfrm>
          <a:prstGeom prst="rect">
            <a:avLst/>
          </a:prstGeom>
          <a:noFill/>
          <a:ln>
            <a:noFill/>
          </a:ln>
        </p:spPr>
      </p:pic>
      <p:pic>
        <p:nvPicPr>
          <p:cNvPr id="507" name="Google Shape;507;p54"/>
          <p:cNvPicPr preferRelativeResize="0"/>
          <p:nvPr/>
        </p:nvPicPr>
        <p:blipFill rotWithShape="1">
          <a:blip r:embed="rId7">
            <a:alphaModFix/>
          </a:blip>
          <a:srcRect/>
          <a:stretch/>
        </p:blipFill>
        <p:spPr>
          <a:xfrm>
            <a:off x="630543" y="5078577"/>
            <a:ext cx="790750" cy="793875"/>
          </a:xfrm>
          <a:prstGeom prst="rect">
            <a:avLst/>
          </a:prstGeom>
          <a:noFill/>
          <a:ln>
            <a:noFill/>
          </a:ln>
        </p:spPr>
      </p:pic>
      <p:pic>
        <p:nvPicPr>
          <p:cNvPr id="508" name="Google Shape;508;p54"/>
          <p:cNvPicPr preferRelativeResize="0"/>
          <p:nvPr/>
        </p:nvPicPr>
        <p:blipFill rotWithShape="1">
          <a:blip r:embed="rId8">
            <a:alphaModFix/>
          </a:blip>
          <a:srcRect/>
          <a:stretch/>
        </p:blipFill>
        <p:spPr>
          <a:xfrm>
            <a:off x="2552328" y="5078577"/>
            <a:ext cx="1535354" cy="793875"/>
          </a:xfrm>
          <a:prstGeom prst="rect">
            <a:avLst/>
          </a:prstGeom>
          <a:noFill/>
          <a:ln>
            <a:noFill/>
          </a:ln>
        </p:spPr>
      </p:pic>
      <p:pic>
        <p:nvPicPr>
          <p:cNvPr id="509" name="Google Shape;509;p54"/>
          <p:cNvPicPr preferRelativeResize="0"/>
          <p:nvPr/>
        </p:nvPicPr>
        <p:blipFill rotWithShape="1">
          <a:blip r:embed="rId9">
            <a:alphaModFix/>
          </a:blip>
          <a:srcRect/>
          <a:stretch/>
        </p:blipFill>
        <p:spPr>
          <a:xfrm>
            <a:off x="5015211" y="4915698"/>
            <a:ext cx="1055374" cy="1119624"/>
          </a:xfrm>
          <a:prstGeom prst="rect">
            <a:avLst/>
          </a:prstGeom>
          <a:noFill/>
          <a:ln>
            <a:noFill/>
          </a:ln>
        </p:spPr>
      </p:pic>
      <p:pic>
        <p:nvPicPr>
          <p:cNvPr id="510" name="Google Shape;510;p54" descr="A drawing of a face&#10;&#10;Description automatically generated"/>
          <p:cNvPicPr preferRelativeResize="0"/>
          <p:nvPr/>
        </p:nvPicPr>
        <p:blipFill rotWithShape="1">
          <a:blip r:embed="rId10">
            <a:alphaModFix/>
          </a:blip>
          <a:srcRect/>
          <a:stretch/>
        </p:blipFill>
        <p:spPr>
          <a:xfrm>
            <a:off x="6703648" y="5159958"/>
            <a:ext cx="3155513" cy="63110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7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Buying Better Milk</a:t>
            </a:r>
            <a:endParaRPr/>
          </a:p>
        </p:txBody>
      </p:sp>
      <p:sp>
        <p:nvSpPr>
          <p:cNvPr id="740" name="Google Shape;740;p72"/>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Important to sell customers good safe milk</a:t>
            </a:r>
            <a:endParaRPr/>
          </a:p>
          <a:p>
            <a:pPr marL="200424" lvl="0" indent="-200424" algn="l" rtl="0">
              <a:lnSpc>
                <a:spcPct val="100000"/>
              </a:lnSpc>
              <a:spcBef>
                <a:spcPts val="1052"/>
              </a:spcBef>
              <a:spcAft>
                <a:spcPts val="0"/>
              </a:spcAft>
              <a:buSzPts val="2160"/>
              <a:buChar char="▪"/>
            </a:pPr>
            <a:r>
              <a:rPr lang="en-US"/>
              <a:t>Negotiate with distributors if you think you are not receiving good quality</a:t>
            </a:r>
            <a:endParaRPr/>
          </a:p>
          <a:p>
            <a:pPr marL="200424" lvl="0" indent="-200424" algn="l" rtl="0">
              <a:lnSpc>
                <a:spcPct val="100000"/>
              </a:lnSpc>
              <a:spcBef>
                <a:spcPts val="1052"/>
              </a:spcBef>
              <a:spcAft>
                <a:spcPts val="0"/>
              </a:spcAft>
              <a:buSzPts val="2160"/>
              <a:buChar char="▪"/>
            </a:pPr>
            <a:r>
              <a:rPr lang="en-US"/>
              <a:t>Work with distributors to make sure milk not contaminated</a:t>
            </a:r>
            <a:endParaRPr/>
          </a:p>
          <a:p>
            <a:pPr marL="200424" lvl="0" indent="-200424" algn="l" rtl="0">
              <a:lnSpc>
                <a:spcPct val="100000"/>
              </a:lnSpc>
              <a:spcBef>
                <a:spcPts val="1052"/>
              </a:spcBef>
              <a:spcAft>
                <a:spcPts val="0"/>
              </a:spcAft>
              <a:buSzPts val="2160"/>
              <a:buChar char="▪"/>
            </a:pPr>
            <a:r>
              <a:rPr lang="en-US"/>
              <a:t>Good safe milk means customers happy / will buy more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sp>
        <p:nvSpPr>
          <p:cNvPr id="745" name="Google Shape;745;p73"/>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Adulteration is adding another substance to milk to increase volume (flour, water, eggs)</a:t>
            </a:r>
            <a:endParaRPr/>
          </a:p>
          <a:p>
            <a:pPr marL="200424" lvl="0" indent="-200424" algn="l" rtl="0">
              <a:lnSpc>
                <a:spcPct val="100000"/>
              </a:lnSpc>
              <a:spcBef>
                <a:spcPts val="1052"/>
              </a:spcBef>
              <a:spcAft>
                <a:spcPts val="0"/>
              </a:spcAft>
              <a:buSzPts val="2160"/>
              <a:buChar char="▪"/>
            </a:pPr>
            <a:r>
              <a:rPr lang="en-US"/>
              <a:t>Adulteration not the same as contamination</a:t>
            </a:r>
            <a:endParaRPr/>
          </a:p>
          <a:p>
            <a:pPr marL="200424" lvl="0" indent="-200424" algn="l" rtl="0">
              <a:lnSpc>
                <a:spcPct val="100000"/>
              </a:lnSpc>
              <a:spcBef>
                <a:spcPts val="1052"/>
              </a:spcBef>
              <a:spcAft>
                <a:spcPts val="0"/>
              </a:spcAft>
              <a:buSzPts val="2160"/>
              <a:buChar char="▪"/>
            </a:pPr>
            <a:r>
              <a:rPr lang="en-US"/>
              <a:t>Adulteration can result in contamination if bad bacteria / germs are introduced</a:t>
            </a:r>
            <a:endParaRPr/>
          </a:p>
          <a:p>
            <a:pPr marL="200424" lvl="0" indent="-200424" algn="l" rtl="0">
              <a:lnSpc>
                <a:spcPct val="100000"/>
              </a:lnSpc>
              <a:spcBef>
                <a:spcPts val="1052"/>
              </a:spcBef>
              <a:spcAft>
                <a:spcPts val="0"/>
              </a:spcAft>
              <a:buSzPts val="2160"/>
              <a:buChar char="▪"/>
            </a:pPr>
            <a:r>
              <a:rPr lang="en-US"/>
              <a:t>Adulteration robs consumer, is illegal</a:t>
            </a:r>
            <a:endParaRPr/>
          </a:p>
          <a:p>
            <a:pPr marL="200424" lvl="0" indent="-200424" algn="l" rtl="0">
              <a:lnSpc>
                <a:spcPct val="100000"/>
              </a:lnSpc>
              <a:spcBef>
                <a:spcPts val="1052"/>
              </a:spcBef>
              <a:spcAft>
                <a:spcPts val="0"/>
              </a:spcAft>
              <a:buSzPts val="2160"/>
              <a:buChar char="▪"/>
            </a:pPr>
            <a:r>
              <a:rPr lang="en-US"/>
              <a:t>It is possible to test for adulteration with lactometer</a:t>
            </a:r>
            <a:endParaRPr/>
          </a:p>
          <a:p>
            <a:pPr marL="200424" lvl="0" indent="-63263" algn="l" rtl="0">
              <a:lnSpc>
                <a:spcPct val="100000"/>
              </a:lnSpc>
              <a:spcBef>
                <a:spcPts val="1052"/>
              </a:spcBef>
              <a:spcAft>
                <a:spcPts val="0"/>
              </a:spcAft>
              <a:buSzPts val="2160"/>
              <a:buNone/>
            </a:pPr>
            <a:endParaRPr/>
          </a:p>
        </p:txBody>
      </p:sp>
      <p:sp>
        <p:nvSpPr>
          <p:cNvPr id="746" name="Google Shape;746;p7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Adulteration vs Contamination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74"/>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Lactometer measures milk density</a:t>
            </a:r>
            <a:endParaRPr/>
          </a:p>
          <a:p>
            <a:pPr marL="200424" lvl="0" indent="-200424" algn="l" rtl="0">
              <a:lnSpc>
                <a:spcPct val="100000"/>
              </a:lnSpc>
              <a:spcBef>
                <a:spcPts val="1052"/>
              </a:spcBef>
              <a:spcAft>
                <a:spcPts val="0"/>
              </a:spcAft>
              <a:buSzPts val="2160"/>
              <a:buChar char="▪"/>
            </a:pPr>
            <a:r>
              <a:rPr lang="en-US"/>
              <a:t>Drop lactometer instrument in container of milk and read numbers on side</a:t>
            </a:r>
            <a:endParaRPr/>
          </a:p>
          <a:p>
            <a:pPr marL="200424" lvl="0" indent="-200424" algn="l" rtl="0">
              <a:lnSpc>
                <a:spcPct val="100000"/>
              </a:lnSpc>
              <a:spcBef>
                <a:spcPts val="1052"/>
              </a:spcBef>
              <a:spcAft>
                <a:spcPts val="0"/>
              </a:spcAft>
              <a:buSzPts val="2160"/>
              <a:buChar char="▪"/>
            </a:pPr>
            <a:r>
              <a:rPr lang="en-US"/>
              <a:t>Depending on how high / low number is, lactometer can tell if there is adulteration</a:t>
            </a:r>
            <a:endParaRPr/>
          </a:p>
          <a:p>
            <a:pPr marL="200424" lvl="0" indent="-200424" algn="l" rtl="0">
              <a:lnSpc>
                <a:spcPct val="100000"/>
              </a:lnSpc>
              <a:spcBef>
                <a:spcPts val="1052"/>
              </a:spcBef>
              <a:spcAft>
                <a:spcPts val="0"/>
              </a:spcAft>
              <a:buSzPts val="2160"/>
              <a:buChar char="▪"/>
            </a:pPr>
            <a:r>
              <a:rPr lang="en-US"/>
              <a:t>Good milk between lactometer reading of 26 and 32</a:t>
            </a:r>
            <a:endParaRPr/>
          </a:p>
        </p:txBody>
      </p:sp>
      <p:sp>
        <p:nvSpPr>
          <p:cNvPr id="753" name="Google Shape;753;p74"/>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 Lactometer Test</a:t>
            </a:r>
            <a:endParaRPr/>
          </a:p>
        </p:txBody>
      </p:sp>
      <p:pic>
        <p:nvPicPr>
          <p:cNvPr id="754" name="Google Shape;754;p74" descr="A hand holding a cup&#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b="-123"/>
          <a:stretch/>
        </p:blipFill>
        <p:spPr>
          <a:xfrm>
            <a:off x="5573363" y="0"/>
            <a:ext cx="5115277" cy="6862586"/>
          </a:xfrm>
          <a:prstGeom prst="rect">
            <a:avLst/>
          </a:prstGeom>
          <a:solidFill>
            <a:schemeClr val="lt1"/>
          </a:solid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7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FF"/>
                </a:highlight>
              </a:rPr>
              <a:t>Ideal facility has animals in area that are completely dry and clean</a:t>
            </a:r>
            <a:endParaRPr/>
          </a:p>
          <a:p>
            <a:pPr marL="200424" lvl="0" indent="-200424" algn="l" rtl="0">
              <a:lnSpc>
                <a:spcPct val="100000"/>
              </a:lnSpc>
              <a:spcBef>
                <a:spcPts val="1052"/>
              </a:spcBef>
              <a:spcAft>
                <a:spcPts val="0"/>
              </a:spcAft>
              <a:buSzPts val="2160"/>
              <a:buChar char="▪"/>
            </a:pPr>
            <a:r>
              <a:rPr lang="en-US">
                <a:highlight>
                  <a:srgbClr val="FFFFFF"/>
                </a:highlight>
              </a:rPr>
              <a:t>Facility should have clean, dry sleeping area</a:t>
            </a:r>
            <a:endParaRPr/>
          </a:p>
          <a:p>
            <a:pPr marL="200424" lvl="0" indent="-200424" algn="l" rtl="0">
              <a:lnSpc>
                <a:spcPct val="100000"/>
              </a:lnSpc>
              <a:spcBef>
                <a:spcPts val="1052"/>
              </a:spcBef>
              <a:spcAft>
                <a:spcPts val="0"/>
              </a:spcAft>
              <a:buSzPts val="2160"/>
              <a:buChar char="▪"/>
            </a:pPr>
            <a:r>
              <a:rPr lang="en-US">
                <a:highlight>
                  <a:srgbClr val="FFFFFF"/>
                </a:highlight>
              </a:rPr>
              <a:t>Animals hooves should be clean</a:t>
            </a:r>
            <a:endParaRPr/>
          </a:p>
          <a:p>
            <a:pPr marL="200424" lvl="0" indent="-200424" algn="l" rtl="0">
              <a:lnSpc>
                <a:spcPct val="100000"/>
              </a:lnSpc>
              <a:spcBef>
                <a:spcPts val="1052"/>
              </a:spcBef>
              <a:spcAft>
                <a:spcPts val="0"/>
              </a:spcAft>
              <a:buSzPts val="2160"/>
              <a:buChar char="▪"/>
            </a:pPr>
            <a:r>
              <a:rPr lang="en-US">
                <a:highlight>
                  <a:srgbClr val="FFFFFF"/>
                </a:highlight>
              </a:rPr>
              <a:t>Look for warnings signs that standing and laying areas are wet/boggy with lots of faeces</a:t>
            </a:r>
            <a:endParaRPr>
              <a:highlight>
                <a:srgbClr val="FFFFFF"/>
              </a:highlight>
            </a:endParaRPr>
          </a:p>
          <a:p>
            <a:pPr marL="200424" lvl="0" indent="-63263" algn="l" rtl="0">
              <a:lnSpc>
                <a:spcPct val="100000"/>
              </a:lnSpc>
              <a:spcBef>
                <a:spcPts val="1052"/>
              </a:spcBef>
              <a:spcAft>
                <a:spcPts val="0"/>
              </a:spcAft>
              <a:buSzPts val="2160"/>
              <a:buNone/>
            </a:pPr>
            <a:endParaRPr/>
          </a:p>
        </p:txBody>
      </p:sp>
      <p:sp>
        <p:nvSpPr>
          <p:cNvPr id="760" name="Google Shape;760;p7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Farm Facilities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7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2.2 Shed Cleanliness (Standing Area)</a:t>
            </a:r>
            <a:endParaRPr/>
          </a:p>
        </p:txBody>
      </p:sp>
      <p:sp>
        <p:nvSpPr>
          <p:cNvPr id="766" name="Google Shape;766;p76"/>
          <p:cNvSpPr txBox="1"/>
          <p:nvPr/>
        </p:nvSpPr>
        <p:spPr>
          <a:xfrm>
            <a:off x="1454830" y="3048812"/>
            <a:ext cx="34101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No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remain clean</a:t>
            </a:r>
            <a:endParaRPr/>
          </a:p>
        </p:txBody>
      </p:sp>
      <p:sp>
        <p:nvSpPr>
          <p:cNvPr id="767" name="Google Shape;767;p76"/>
          <p:cNvSpPr txBox="1"/>
          <p:nvPr/>
        </p:nvSpPr>
        <p:spPr>
          <a:xfrm>
            <a:off x="5562142" y="3015610"/>
            <a:ext cx="41913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some wet patches</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Less than 1cm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on hard ground</a:t>
            </a:r>
            <a:endParaRPr/>
          </a:p>
        </p:txBody>
      </p:sp>
      <p:sp>
        <p:nvSpPr>
          <p:cNvPr id="768" name="Google Shape;768;p76"/>
          <p:cNvSpPr txBox="1"/>
          <p:nvPr/>
        </p:nvSpPr>
        <p:spPr>
          <a:xfrm>
            <a:off x="1312449" y="5759069"/>
            <a:ext cx="37665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1- 3 cm of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a little in ground</a:t>
            </a:r>
            <a:endParaRPr/>
          </a:p>
        </p:txBody>
      </p:sp>
      <p:sp>
        <p:nvSpPr>
          <p:cNvPr id="769" name="Google Shape;769;p76"/>
          <p:cNvSpPr txBox="1"/>
          <p:nvPr/>
        </p:nvSpPr>
        <p:spPr>
          <a:xfrm>
            <a:off x="5294466" y="5759069"/>
            <a:ext cx="44589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Boggy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More than 4 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deeply in ground</a:t>
            </a:r>
            <a:endParaRPr/>
          </a:p>
        </p:txBody>
      </p:sp>
      <p:pic>
        <p:nvPicPr>
          <p:cNvPr id="770" name="Google Shape;770;p76"/>
          <p:cNvPicPr preferRelativeResize="0"/>
          <p:nvPr/>
        </p:nvPicPr>
        <p:blipFill rotWithShape="1">
          <a:blip r:embed="rId3">
            <a:alphaModFix/>
          </a:blip>
          <a:srcRect/>
          <a:stretch/>
        </p:blipFill>
        <p:spPr>
          <a:xfrm>
            <a:off x="2892140" y="2306488"/>
            <a:ext cx="709120" cy="709120"/>
          </a:xfrm>
          <a:prstGeom prst="rect">
            <a:avLst/>
          </a:prstGeom>
          <a:noFill/>
          <a:ln>
            <a:noFill/>
          </a:ln>
        </p:spPr>
      </p:pic>
      <p:grpSp>
        <p:nvGrpSpPr>
          <p:cNvPr id="771" name="Google Shape;771;p76"/>
          <p:cNvGrpSpPr/>
          <p:nvPr/>
        </p:nvGrpSpPr>
        <p:grpSpPr>
          <a:xfrm>
            <a:off x="7303358" y="2306501"/>
            <a:ext cx="708804" cy="709102"/>
            <a:chOff x="8440046" y="1174226"/>
            <a:chExt cx="708804" cy="709102"/>
          </a:xfrm>
        </p:grpSpPr>
        <p:sp>
          <p:nvSpPr>
            <p:cNvPr id="772" name="Google Shape;772;p76"/>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773" name="Google Shape;773;p76"/>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774" name="Google Shape;774;p76"/>
          <p:cNvGrpSpPr/>
          <p:nvPr/>
        </p:nvGrpSpPr>
        <p:grpSpPr>
          <a:xfrm>
            <a:off x="2892433" y="4828994"/>
            <a:ext cx="708543" cy="708792"/>
            <a:chOff x="4183885" y="3849837"/>
            <a:chExt cx="708543" cy="708792"/>
          </a:xfrm>
        </p:grpSpPr>
        <p:sp>
          <p:nvSpPr>
            <p:cNvPr id="775" name="Google Shape;775;p76"/>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776" name="Google Shape;776;p76"/>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777" name="Google Shape;777;p76"/>
          <p:cNvPicPr preferRelativeResize="0"/>
          <p:nvPr/>
        </p:nvPicPr>
        <p:blipFill rotWithShape="1">
          <a:blip r:embed="rId4">
            <a:alphaModFix/>
          </a:blip>
          <a:srcRect/>
          <a:stretch/>
        </p:blipFill>
        <p:spPr>
          <a:xfrm>
            <a:off x="7303354" y="4828992"/>
            <a:ext cx="708804" cy="70880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7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2.3 Shed Cleanliness (Lying Area)</a:t>
            </a:r>
            <a:endParaRPr/>
          </a:p>
        </p:txBody>
      </p:sp>
      <p:sp>
        <p:nvSpPr>
          <p:cNvPr id="783" name="Google Shape;783;p77"/>
          <p:cNvSpPr txBox="1"/>
          <p:nvPr/>
        </p:nvSpPr>
        <p:spPr>
          <a:xfrm>
            <a:off x="459507" y="5304572"/>
            <a:ext cx="19875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 and clean</a:t>
            </a:r>
            <a:endParaRPr/>
          </a:p>
        </p:txBody>
      </p:sp>
      <p:sp>
        <p:nvSpPr>
          <p:cNvPr id="784" name="Google Shape;784;p77"/>
          <p:cNvSpPr txBox="1"/>
          <p:nvPr/>
        </p:nvSpPr>
        <p:spPr>
          <a:xfrm>
            <a:off x="2807108" y="5290673"/>
            <a:ext cx="2194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and clean, some faeces </a:t>
            </a:r>
            <a:endParaRPr/>
          </a:p>
        </p:txBody>
      </p:sp>
      <p:sp>
        <p:nvSpPr>
          <p:cNvPr id="785" name="Google Shape;785;p77"/>
          <p:cNvSpPr txBox="1"/>
          <p:nvPr/>
        </p:nvSpPr>
        <p:spPr>
          <a:xfrm>
            <a:off x="5365049" y="5290673"/>
            <a:ext cx="21948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Damp bedding with trodden in faeces</a:t>
            </a:r>
            <a:endParaRPr sz="1800" b="1">
              <a:solidFill>
                <a:schemeClr val="accent1"/>
              </a:solidFill>
              <a:latin typeface="Nunito"/>
              <a:ea typeface="Nunito"/>
              <a:cs typeface="Nunito"/>
              <a:sym typeface="Nunito"/>
            </a:endParaRPr>
          </a:p>
        </p:txBody>
      </p:sp>
      <p:sp>
        <p:nvSpPr>
          <p:cNvPr id="786" name="Google Shape;786;p77"/>
          <p:cNvSpPr txBox="1"/>
          <p:nvPr/>
        </p:nvSpPr>
        <p:spPr>
          <a:xfrm>
            <a:off x="7945532" y="5290673"/>
            <a:ext cx="2194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 and filthy bedding area</a:t>
            </a:r>
            <a:endParaRPr/>
          </a:p>
        </p:txBody>
      </p:sp>
      <p:pic>
        <p:nvPicPr>
          <p:cNvPr id="787" name="Google Shape;787;p77"/>
          <p:cNvPicPr preferRelativeResize="0"/>
          <p:nvPr/>
        </p:nvPicPr>
        <p:blipFill rotWithShape="1">
          <a:blip r:embed="rId3">
            <a:alphaModFix/>
          </a:blip>
          <a:srcRect/>
          <a:stretch/>
        </p:blipFill>
        <p:spPr>
          <a:xfrm>
            <a:off x="959999" y="3374385"/>
            <a:ext cx="709120" cy="709120"/>
          </a:xfrm>
          <a:prstGeom prst="rect">
            <a:avLst/>
          </a:prstGeom>
          <a:noFill/>
          <a:ln>
            <a:noFill/>
          </a:ln>
        </p:spPr>
      </p:pic>
      <p:grpSp>
        <p:nvGrpSpPr>
          <p:cNvPr id="788" name="Google Shape;788;p77"/>
          <p:cNvGrpSpPr/>
          <p:nvPr/>
        </p:nvGrpSpPr>
        <p:grpSpPr>
          <a:xfrm>
            <a:off x="3245577" y="3426878"/>
            <a:ext cx="708804" cy="709102"/>
            <a:chOff x="8440046" y="1174226"/>
            <a:chExt cx="708804" cy="709102"/>
          </a:xfrm>
        </p:grpSpPr>
        <p:sp>
          <p:nvSpPr>
            <p:cNvPr id="789" name="Google Shape;789;p77"/>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790" name="Google Shape;790;p77"/>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791" name="Google Shape;791;p77"/>
          <p:cNvGrpSpPr/>
          <p:nvPr/>
        </p:nvGrpSpPr>
        <p:grpSpPr>
          <a:xfrm>
            <a:off x="6108216" y="3427027"/>
            <a:ext cx="708543" cy="708792"/>
            <a:chOff x="4183885" y="3849837"/>
            <a:chExt cx="708543" cy="708792"/>
          </a:xfrm>
        </p:grpSpPr>
        <p:sp>
          <p:nvSpPr>
            <p:cNvPr id="792" name="Google Shape;792;p77"/>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793" name="Google Shape;793;p77"/>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794" name="Google Shape;794;p77"/>
          <p:cNvPicPr preferRelativeResize="0"/>
          <p:nvPr/>
        </p:nvPicPr>
        <p:blipFill rotWithShape="1">
          <a:blip r:embed="rId4">
            <a:alphaModFix/>
          </a:blip>
          <a:srcRect/>
          <a:stretch/>
        </p:blipFill>
        <p:spPr>
          <a:xfrm>
            <a:off x="8522511" y="3374539"/>
            <a:ext cx="708804" cy="70880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98"/>
        <p:cNvGrpSpPr/>
        <p:nvPr/>
      </p:nvGrpSpPr>
      <p:grpSpPr>
        <a:xfrm>
          <a:off x="0" y="0"/>
          <a:ext cx="0" cy="0"/>
          <a:chOff x="0" y="0"/>
          <a:chExt cx="0" cy="0"/>
        </a:xfrm>
      </p:grpSpPr>
      <p:sp>
        <p:nvSpPr>
          <p:cNvPr id="799" name="Google Shape;799;p7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Communicating with Producers</a:t>
            </a:r>
            <a:endParaRPr/>
          </a:p>
        </p:txBody>
      </p:sp>
      <p:sp>
        <p:nvSpPr>
          <p:cNvPr id="800" name="Google Shape;800;p78"/>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Negotiate / speak up if you see poor hygiene practices / facilities</a:t>
            </a:r>
            <a:endParaRPr/>
          </a:p>
          <a:p>
            <a:pPr marL="200424" lvl="0" indent="-200424" algn="l" rtl="0">
              <a:lnSpc>
                <a:spcPct val="100000"/>
              </a:lnSpc>
              <a:spcBef>
                <a:spcPts val="1052"/>
              </a:spcBef>
              <a:spcAft>
                <a:spcPts val="0"/>
              </a:spcAft>
              <a:buSzPts val="2160"/>
              <a:buChar char="▪"/>
            </a:pPr>
            <a:r>
              <a:rPr lang="en-US"/>
              <a:t>Negotiating for better hygiene good for public health / business</a:t>
            </a:r>
            <a:endParaRPr/>
          </a:p>
          <a:p>
            <a:pPr marL="200424" lvl="0" indent="-200424" algn="l" rtl="0">
              <a:lnSpc>
                <a:spcPct val="100000"/>
              </a:lnSpc>
              <a:spcBef>
                <a:spcPts val="1052"/>
              </a:spcBef>
              <a:spcAft>
                <a:spcPts val="0"/>
              </a:spcAft>
              <a:buSzPts val="2160"/>
              <a:buChar char="▪"/>
            </a:pPr>
            <a:r>
              <a:rPr lang="en-US"/>
              <a:t>If you see poor hygiene practices:</a:t>
            </a:r>
            <a:endParaRPr/>
          </a:p>
          <a:p>
            <a:pPr marL="572298" lvl="1" indent="-171450" algn="l" rtl="0">
              <a:lnSpc>
                <a:spcPct val="100000"/>
              </a:lnSpc>
              <a:spcBef>
                <a:spcPts val="1052"/>
              </a:spcBef>
              <a:spcAft>
                <a:spcPts val="0"/>
              </a:spcAft>
              <a:buSzPts val="2100"/>
              <a:buFont typeface="Arial"/>
              <a:buChar char="•"/>
            </a:pPr>
            <a:r>
              <a:rPr lang="en-US"/>
              <a:t>Reassure producer you want to keep buying milk</a:t>
            </a:r>
            <a:endParaRPr/>
          </a:p>
          <a:p>
            <a:pPr marL="572298" lvl="1" indent="-171450" algn="l" rtl="0">
              <a:lnSpc>
                <a:spcPct val="100000"/>
              </a:lnSpc>
              <a:spcBef>
                <a:spcPts val="1052"/>
              </a:spcBef>
              <a:spcAft>
                <a:spcPts val="0"/>
              </a:spcAft>
              <a:buSzPts val="2100"/>
              <a:buFont typeface="Arial"/>
              <a:buChar char="•"/>
            </a:pPr>
            <a:r>
              <a:rPr lang="en-US"/>
              <a:t>You will source milk elsewhere if problems continue</a:t>
            </a:r>
            <a:endParaRPr/>
          </a:p>
          <a:p>
            <a:pPr marL="572298" lvl="1" indent="-171450" algn="l" rtl="0">
              <a:lnSpc>
                <a:spcPct val="100000"/>
              </a:lnSpc>
              <a:spcBef>
                <a:spcPts val="1052"/>
              </a:spcBef>
              <a:spcAft>
                <a:spcPts val="0"/>
              </a:spcAft>
              <a:buSzPts val="2100"/>
              <a:buFont typeface="Arial"/>
              <a:buChar char="•"/>
            </a:pPr>
            <a:r>
              <a:rPr lang="en-US"/>
              <a:t>Provide producer hygiene checklist</a:t>
            </a:r>
            <a:endParaRPr/>
          </a:p>
          <a:p>
            <a:pPr marL="572298" lvl="1" indent="-171450" algn="l" rtl="0">
              <a:lnSpc>
                <a:spcPct val="100000"/>
              </a:lnSpc>
              <a:spcBef>
                <a:spcPts val="1052"/>
              </a:spcBef>
              <a:spcAft>
                <a:spcPts val="0"/>
              </a:spcAft>
              <a:buSzPts val="2100"/>
              <a:buFont typeface="Arial"/>
              <a:buChar char="•"/>
            </a:pPr>
            <a:r>
              <a:rPr lang="en-US"/>
              <a:t>Offer to walk through checklist with producer</a:t>
            </a:r>
            <a:endParaRPr/>
          </a:p>
          <a:p>
            <a:pPr marL="171450" lvl="0" indent="-171450" algn="l" rtl="0">
              <a:lnSpc>
                <a:spcPct val="100000"/>
              </a:lnSpc>
              <a:spcBef>
                <a:spcPts val="1052"/>
              </a:spcBef>
              <a:spcAft>
                <a:spcPts val="0"/>
              </a:spcAft>
              <a:buSzPts val="2160"/>
              <a:buFont typeface="Arial"/>
              <a:buChar char="•"/>
            </a:pPr>
            <a:r>
              <a:rPr lang="en-US"/>
              <a:t>Always test milk</a:t>
            </a:r>
            <a:endParaRPr/>
          </a:p>
          <a:p>
            <a:pPr marL="200424" lvl="0" indent="-200424" algn="l" rtl="0">
              <a:lnSpc>
                <a:spcPct val="100000"/>
              </a:lnSpc>
              <a:spcBef>
                <a:spcPts val="1052"/>
              </a:spcBef>
              <a:spcAft>
                <a:spcPts val="0"/>
              </a:spcAft>
              <a:buSzPts val="2160"/>
              <a:buChar char="▪"/>
            </a:pPr>
            <a:r>
              <a:rPr lang="en-US"/>
              <a:t>Producers more likely to be motivated to follow hygiene suggestions if:</a:t>
            </a:r>
            <a:endParaRPr/>
          </a:p>
          <a:p>
            <a:pPr marL="601272" lvl="1" indent="-157814" algn="l" rtl="0">
              <a:lnSpc>
                <a:spcPct val="100000"/>
              </a:lnSpc>
              <a:spcBef>
                <a:spcPts val="1052"/>
              </a:spcBef>
              <a:spcAft>
                <a:spcPts val="0"/>
              </a:spcAft>
              <a:buSzPts val="2100"/>
              <a:buChar char="-"/>
            </a:pPr>
            <a:r>
              <a:rPr lang="en-US"/>
              <a:t>We communicate quality requirements</a:t>
            </a:r>
            <a:endParaRPr/>
          </a:p>
          <a:p>
            <a:pPr marL="601272" lvl="1" indent="-157814" algn="l" rtl="0">
              <a:lnSpc>
                <a:spcPct val="100000"/>
              </a:lnSpc>
              <a:spcBef>
                <a:spcPts val="1052"/>
              </a:spcBef>
              <a:spcAft>
                <a:spcPts val="0"/>
              </a:spcAft>
              <a:buSzPts val="2100"/>
              <a:buChar char="-"/>
            </a:pPr>
            <a:r>
              <a:rPr lang="en-US"/>
              <a:t>We pay promptly</a:t>
            </a:r>
            <a:endParaRPr/>
          </a:p>
          <a:p>
            <a:pPr marL="171450" lvl="0" indent="-34289" algn="l" rtl="0">
              <a:lnSpc>
                <a:spcPct val="100000"/>
              </a:lnSpc>
              <a:spcBef>
                <a:spcPts val="1052"/>
              </a:spcBef>
              <a:spcAft>
                <a:spcPts val="0"/>
              </a:spcAft>
              <a:buSzPts val="2160"/>
              <a:buFont typeface="Arial"/>
              <a:buNone/>
            </a:pPr>
            <a:endParaRPr/>
          </a:p>
          <a:p>
            <a:pPr marL="0" lvl="0" indent="0" algn="l" rtl="0">
              <a:lnSpc>
                <a:spcPct val="100000"/>
              </a:lnSpc>
              <a:spcBef>
                <a:spcPts val="1052"/>
              </a:spcBef>
              <a:spcAft>
                <a:spcPts val="0"/>
              </a:spcAft>
              <a:buSzPts val="2160"/>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79"/>
          <p:cNvSpPr txBox="1">
            <a:spLocks noGrp="1"/>
          </p:cNvSpPr>
          <p:nvPr>
            <p:ph type="title"/>
          </p:nvPr>
        </p:nvSpPr>
        <p:spPr>
          <a:xfrm>
            <a:off x="309672"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2.4 Checklist for Farmers</a:t>
            </a:r>
            <a:endParaRPr/>
          </a:p>
        </p:txBody>
      </p:sp>
      <p:pic>
        <p:nvPicPr>
          <p:cNvPr id="806" name="Google Shape;806;p79"/>
          <p:cNvPicPr preferRelativeResize="0"/>
          <p:nvPr/>
        </p:nvPicPr>
        <p:blipFill rotWithShape="1">
          <a:blip r:embed="rId3">
            <a:alphaModFix/>
          </a:blip>
          <a:srcRect/>
          <a:stretch/>
        </p:blipFill>
        <p:spPr>
          <a:xfrm>
            <a:off x="623248" y="1470379"/>
            <a:ext cx="1187796" cy="1439061"/>
          </a:xfrm>
          <a:prstGeom prst="rect">
            <a:avLst/>
          </a:prstGeom>
          <a:noFill/>
          <a:ln>
            <a:noFill/>
          </a:ln>
        </p:spPr>
      </p:pic>
      <p:sp>
        <p:nvSpPr>
          <p:cNvPr id="807" name="Google Shape;807;p79"/>
          <p:cNvSpPr/>
          <p:nvPr/>
        </p:nvSpPr>
        <p:spPr>
          <a:xfrm>
            <a:off x="2123418"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08" name="Google Shape;808;p79"/>
          <p:cNvSpPr/>
          <p:nvPr/>
        </p:nvSpPr>
        <p:spPr>
          <a:xfrm>
            <a:off x="2123418"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09" name="Google Shape;809;p79"/>
          <p:cNvSpPr/>
          <p:nvPr/>
        </p:nvSpPr>
        <p:spPr>
          <a:xfrm>
            <a:off x="2123418"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10" name="Google Shape;810;p79"/>
          <p:cNvSpPr/>
          <p:nvPr/>
        </p:nvSpPr>
        <p:spPr>
          <a:xfrm>
            <a:off x="2726759" y="1941902"/>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milking</a:t>
            </a:r>
            <a:endParaRPr/>
          </a:p>
        </p:txBody>
      </p:sp>
      <p:sp>
        <p:nvSpPr>
          <p:cNvPr id="811" name="Google Shape;811;p79"/>
          <p:cNvSpPr/>
          <p:nvPr/>
        </p:nvSpPr>
        <p:spPr>
          <a:xfrm>
            <a:off x="2726758" y="368246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dry shelter for animals</a:t>
            </a:r>
            <a:endParaRPr/>
          </a:p>
        </p:txBody>
      </p:sp>
      <p:sp>
        <p:nvSpPr>
          <p:cNvPr id="812" name="Google Shape;812;p79"/>
          <p:cNvSpPr/>
          <p:nvPr/>
        </p:nvSpPr>
        <p:spPr>
          <a:xfrm>
            <a:off x="2726757" y="5301825"/>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813" name="Google Shape;813;p79"/>
          <p:cNvPicPr preferRelativeResize="0"/>
          <p:nvPr/>
        </p:nvPicPr>
        <p:blipFill rotWithShape="1">
          <a:blip r:embed="rId4">
            <a:alphaModFix/>
          </a:blip>
          <a:srcRect/>
          <a:stretch/>
        </p:blipFill>
        <p:spPr>
          <a:xfrm>
            <a:off x="745724" y="3318512"/>
            <a:ext cx="1118513" cy="1308449"/>
          </a:xfrm>
          <a:prstGeom prst="rect">
            <a:avLst/>
          </a:prstGeom>
          <a:noFill/>
          <a:ln>
            <a:noFill/>
          </a:ln>
        </p:spPr>
      </p:pic>
      <p:sp>
        <p:nvSpPr>
          <p:cNvPr id="814" name="Google Shape;814;p79"/>
          <p:cNvSpPr/>
          <p:nvPr/>
        </p:nvSpPr>
        <p:spPr>
          <a:xfrm>
            <a:off x="6741286"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15" name="Google Shape;815;p79"/>
          <p:cNvSpPr/>
          <p:nvPr/>
        </p:nvSpPr>
        <p:spPr>
          <a:xfrm>
            <a:off x="6741285"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16" name="Google Shape;816;p79"/>
          <p:cNvSpPr/>
          <p:nvPr/>
        </p:nvSpPr>
        <p:spPr>
          <a:xfrm>
            <a:off x="6714651"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17" name="Google Shape;817;p79"/>
          <p:cNvSpPr/>
          <p:nvPr/>
        </p:nvSpPr>
        <p:spPr>
          <a:xfrm>
            <a:off x="7356845" y="5410941"/>
            <a:ext cx="24222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Milk healthy cows</a:t>
            </a:r>
            <a:endParaRPr/>
          </a:p>
        </p:txBody>
      </p:sp>
      <p:sp>
        <p:nvSpPr>
          <p:cNvPr id="818" name="Google Shape;818;p79"/>
          <p:cNvSpPr/>
          <p:nvPr/>
        </p:nvSpPr>
        <p:spPr>
          <a:xfrm>
            <a:off x="7344626" y="2118113"/>
            <a:ext cx="24222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milk if sick</a:t>
            </a:r>
            <a:endParaRPr/>
          </a:p>
        </p:txBody>
      </p:sp>
      <p:sp>
        <p:nvSpPr>
          <p:cNvPr id="819" name="Google Shape;819;p79"/>
          <p:cNvSpPr/>
          <p:nvPr/>
        </p:nvSpPr>
        <p:spPr>
          <a:xfrm>
            <a:off x="7344625" y="368246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appropriate / clean containers</a:t>
            </a:r>
            <a:endParaRPr/>
          </a:p>
        </p:txBody>
      </p:sp>
      <p:pic>
        <p:nvPicPr>
          <p:cNvPr id="820" name="Google Shape;820;p79"/>
          <p:cNvPicPr preferRelativeResize="0"/>
          <p:nvPr/>
        </p:nvPicPr>
        <p:blipFill rotWithShape="1">
          <a:blip r:embed="rId5">
            <a:alphaModFix/>
          </a:blip>
          <a:srcRect/>
          <a:stretch/>
        </p:blipFill>
        <p:spPr>
          <a:xfrm>
            <a:off x="5384462" y="1731283"/>
            <a:ext cx="1192392" cy="1030162"/>
          </a:xfrm>
          <a:prstGeom prst="rect">
            <a:avLst/>
          </a:prstGeom>
          <a:noFill/>
          <a:ln>
            <a:noFill/>
          </a:ln>
        </p:spPr>
      </p:pic>
      <p:pic>
        <p:nvPicPr>
          <p:cNvPr id="821" name="Google Shape;821;p79"/>
          <p:cNvPicPr preferRelativeResize="0"/>
          <p:nvPr/>
        </p:nvPicPr>
        <p:blipFill rotWithShape="1">
          <a:blip r:embed="rId6">
            <a:alphaModFix/>
          </a:blip>
          <a:srcRect/>
          <a:stretch/>
        </p:blipFill>
        <p:spPr>
          <a:xfrm>
            <a:off x="5362435" y="3521330"/>
            <a:ext cx="1161457" cy="1030162"/>
          </a:xfrm>
          <a:prstGeom prst="rect">
            <a:avLst/>
          </a:prstGeom>
          <a:noFill/>
          <a:ln>
            <a:noFill/>
          </a:ln>
        </p:spPr>
      </p:pic>
      <p:pic>
        <p:nvPicPr>
          <p:cNvPr id="822" name="Google Shape;822;p79"/>
          <p:cNvPicPr preferRelativeResize="0"/>
          <p:nvPr/>
        </p:nvPicPr>
        <p:blipFill rotWithShape="1">
          <a:blip r:embed="rId7">
            <a:alphaModFix/>
          </a:blip>
          <a:srcRect/>
          <a:stretch/>
        </p:blipFill>
        <p:spPr>
          <a:xfrm>
            <a:off x="5422506" y="5301825"/>
            <a:ext cx="1116303" cy="688783"/>
          </a:xfrm>
          <a:prstGeom prst="rect">
            <a:avLst/>
          </a:prstGeom>
          <a:noFill/>
          <a:ln>
            <a:noFill/>
          </a:ln>
        </p:spPr>
      </p:pic>
      <p:pic>
        <p:nvPicPr>
          <p:cNvPr id="823" name="Google Shape;823;p79"/>
          <p:cNvPicPr preferRelativeResize="0"/>
          <p:nvPr/>
        </p:nvPicPr>
        <p:blipFill rotWithShape="1">
          <a:blip r:embed="rId8">
            <a:alphaModFix/>
          </a:blip>
          <a:srcRect/>
          <a:stretch/>
        </p:blipFill>
        <p:spPr>
          <a:xfrm>
            <a:off x="745724" y="4975451"/>
            <a:ext cx="990600" cy="1209675"/>
          </a:xfrm>
          <a:prstGeom prst="rect">
            <a:avLst/>
          </a:prstGeom>
          <a:noFill/>
          <a:ln>
            <a:noFill/>
          </a:ln>
        </p:spPr>
      </p:pic>
      <p:sp>
        <p:nvSpPr>
          <p:cNvPr id="824" name="Google Shape;824;p79"/>
          <p:cNvSpPr/>
          <p:nvPr/>
        </p:nvSpPr>
        <p:spPr>
          <a:xfrm>
            <a:off x="5306238" y="5217318"/>
            <a:ext cx="357000" cy="3570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825" name="Google Shape;825;p79"/>
          <p:cNvPicPr preferRelativeResize="0"/>
          <p:nvPr/>
        </p:nvPicPr>
        <p:blipFill rotWithShape="1">
          <a:blip r:embed="rId9">
            <a:alphaModFix/>
          </a:blip>
          <a:srcRect/>
          <a:stretch/>
        </p:blipFill>
        <p:spPr>
          <a:xfrm>
            <a:off x="5246664" y="5137265"/>
            <a:ext cx="481756" cy="48175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30" name="Google Shape;830;p80"/>
          <p:cNvSpPr txBox="1">
            <a:spLocks noGrp="1"/>
          </p:cNvSpPr>
          <p:nvPr>
            <p:ph type="title"/>
          </p:nvPr>
        </p:nvSpPr>
        <p:spPr>
          <a:xfrm>
            <a:off x="297225"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2.5 Checklist for Distributors</a:t>
            </a:r>
            <a:endParaRPr/>
          </a:p>
        </p:txBody>
      </p:sp>
      <p:pic>
        <p:nvPicPr>
          <p:cNvPr id="831" name="Google Shape;831;p80"/>
          <p:cNvPicPr preferRelativeResize="0"/>
          <p:nvPr/>
        </p:nvPicPr>
        <p:blipFill rotWithShape="1">
          <a:blip r:embed="rId3">
            <a:alphaModFix/>
          </a:blip>
          <a:srcRect/>
          <a:stretch/>
        </p:blipFill>
        <p:spPr>
          <a:xfrm>
            <a:off x="623248" y="1470380"/>
            <a:ext cx="1187796" cy="1439061"/>
          </a:xfrm>
          <a:prstGeom prst="rect">
            <a:avLst/>
          </a:prstGeom>
          <a:noFill/>
          <a:ln>
            <a:noFill/>
          </a:ln>
        </p:spPr>
      </p:pic>
      <p:sp>
        <p:nvSpPr>
          <p:cNvPr id="832" name="Google Shape;832;p80"/>
          <p:cNvSpPr/>
          <p:nvPr/>
        </p:nvSpPr>
        <p:spPr>
          <a:xfrm>
            <a:off x="2726759" y="1941903"/>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handling</a:t>
            </a:r>
            <a:endParaRPr/>
          </a:p>
        </p:txBody>
      </p:sp>
      <p:sp>
        <p:nvSpPr>
          <p:cNvPr id="833" name="Google Shape;833;p80"/>
          <p:cNvSpPr/>
          <p:nvPr/>
        </p:nvSpPr>
        <p:spPr>
          <a:xfrm>
            <a:off x="2726758" y="385741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facilities</a:t>
            </a:r>
            <a:br>
              <a:rPr lang="en-US" sz="2000" b="1">
                <a:solidFill>
                  <a:schemeClr val="accent3"/>
                </a:solidFill>
                <a:latin typeface="Nunito"/>
                <a:ea typeface="Nunito"/>
                <a:cs typeface="Nunito"/>
                <a:sym typeface="Nunito"/>
              </a:rPr>
            </a:br>
            <a:endParaRPr sz="2000" b="1">
              <a:solidFill>
                <a:schemeClr val="accent3"/>
              </a:solidFill>
              <a:latin typeface="Nunito"/>
              <a:ea typeface="Nunito"/>
              <a:cs typeface="Nunito"/>
              <a:sym typeface="Nunito"/>
            </a:endParaRPr>
          </a:p>
        </p:txBody>
      </p:sp>
      <p:sp>
        <p:nvSpPr>
          <p:cNvPr id="834" name="Google Shape;834;p80"/>
          <p:cNvSpPr/>
          <p:nvPr/>
        </p:nvSpPr>
        <p:spPr>
          <a:xfrm>
            <a:off x="6741286" y="2101365"/>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35" name="Google Shape;835;p80"/>
          <p:cNvSpPr/>
          <p:nvPr/>
        </p:nvSpPr>
        <p:spPr>
          <a:xfrm>
            <a:off x="6741285" y="3841931"/>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36" name="Google Shape;836;p80"/>
          <p:cNvSpPr/>
          <p:nvPr/>
        </p:nvSpPr>
        <p:spPr>
          <a:xfrm>
            <a:off x="6714651" y="540458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37" name="Google Shape;837;p80"/>
          <p:cNvSpPr/>
          <p:nvPr/>
        </p:nvSpPr>
        <p:spPr>
          <a:xfrm>
            <a:off x="7344627" y="1968672"/>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Buy from trusted farmers</a:t>
            </a:r>
            <a:endParaRPr/>
          </a:p>
        </p:txBody>
      </p:sp>
      <p:sp>
        <p:nvSpPr>
          <p:cNvPr id="838" name="Google Shape;838;p80"/>
          <p:cNvSpPr/>
          <p:nvPr/>
        </p:nvSpPr>
        <p:spPr>
          <a:xfrm>
            <a:off x="7344626" y="3830784"/>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handle milk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if sick</a:t>
            </a:r>
            <a:endParaRPr/>
          </a:p>
        </p:txBody>
      </p:sp>
      <p:sp>
        <p:nvSpPr>
          <p:cNvPr id="839" name="Google Shape;839;p80"/>
          <p:cNvSpPr/>
          <p:nvPr/>
        </p:nvSpPr>
        <p:spPr>
          <a:xfrm>
            <a:off x="7344625" y="5280143"/>
            <a:ext cx="24222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clean / appropriate containers</a:t>
            </a:r>
            <a:endParaRPr/>
          </a:p>
        </p:txBody>
      </p:sp>
      <p:pic>
        <p:nvPicPr>
          <p:cNvPr id="840" name="Google Shape;840;p80"/>
          <p:cNvPicPr preferRelativeResize="0"/>
          <p:nvPr/>
        </p:nvPicPr>
        <p:blipFill rotWithShape="1">
          <a:blip r:embed="rId4">
            <a:alphaModFix/>
          </a:blip>
          <a:srcRect/>
          <a:stretch/>
        </p:blipFill>
        <p:spPr>
          <a:xfrm>
            <a:off x="5384462" y="3447098"/>
            <a:ext cx="1192392" cy="1030162"/>
          </a:xfrm>
          <a:prstGeom prst="rect">
            <a:avLst/>
          </a:prstGeom>
          <a:noFill/>
          <a:ln>
            <a:noFill/>
          </a:ln>
        </p:spPr>
      </p:pic>
      <p:pic>
        <p:nvPicPr>
          <p:cNvPr id="841" name="Google Shape;841;p80"/>
          <p:cNvPicPr preferRelativeResize="0"/>
          <p:nvPr/>
        </p:nvPicPr>
        <p:blipFill rotWithShape="1">
          <a:blip r:embed="rId5">
            <a:alphaModFix/>
          </a:blip>
          <a:srcRect/>
          <a:stretch/>
        </p:blipFill>
        <p:spPr>
          <a:xfrm>
            <a:off x="720736" y="3376391"/>
            <a:ext cx="1238250" cy="1171575"/>
          </a:xfrm>
          <a:prstGeom prst="rect">
            <a:avLst/>
          </a:prstGeom>
          <a:noFill/>
          <a:ln>
            <a:noFill/>
          </a:ln>
        </p:spPr>
      </p:pic>
      <p:pic>
        <p:nvPicPr>
          <p:cNvPr id="842" name="Google Shape;842;p80"/>
          <p:cNvPicPr preferRelativeResize="0"/>
          <p:nvPr/>
        </p:nvPicPr>
        <p:blipFill rotWithShape="1">
          <a:blip r:embed="rId6">
            <a:alphaModFix/>
          </a:blip>
          <a:srcRect/>
          <a:stretch/>
        </p:blipFill>
        <p:spPr>
          <a:xfrm>
            <a:off x="5362435" y="5014666"/>
            <a:ext cx="1161457" cy="1030162"/>
          </a:xfrm>
          <a:prstGeom prst="rect">
            <a:avLst/>
          </a:prstGeom>
          <a:noFill/>
          <a:ln>
            <a:noFill/>
          </a:ln>
        </p:spPr>
      </p:pic>
      <p:sp>
        <p:nvSpPr>
          <p:cNvPr id="843" name="Google Shape;843;p80"/>
          <p:cNvSpPr/>
          <p:nvPr/>
        </p:nvSpPr>
        <p:spPr>
          <a:xfrm>
            <a:off x="2726757" y="5301825"/>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844" name="Google Shape;844;p80"/>
          <p:cNvPicPr preferRelativeResize="0"/>
          <p:nvPr/>
        </p:nvPicPr>
        <p:blipFill rotWithShape="1">
          <a:blip r:embed="rId7">
            <a:alphaModFix/>
          </a:blip>
          <a:srcRect/>
          <a:stretch/>
        </p:blipFill>
        <p:spPr>
          <a:xfrm>
            <a:off x="745724" y="4975451"/>
            <a:ext cx="990600" cy="1209675"/>
          </a:xfrm>
          <a:prstGeom prst="rect">
            <a:avLst/>
          </a:prstGeom>
          <a:noFill/>
          <a:ln>
            <a:noFill/>
          </a:ln>
        </p:spPr>
      </p:pic>
      <p:sp>
        <p:nvSpPr>
          <p:cNvPr id="845" name="Google Shape;845;p80"/>
          <p:cNvSpPr/>
          <p:nvPr/>
        </p:nvSpPr>
        <p:spPr>
          <a:xfrm>
            <a:off x="2123418"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6" name="Google Shape;846;p80"/>
          <p:cNvSpPr/>
          <p:nvPr/>
        </p:nvSpPr>
        <p:spPr>
          <a:xfrm>
            <a:off x="2123418"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7" name="Google Shape;847;p80"/>
          <p:cNvSpPr/>
          <p:nvPr/>
        </p:nvSpPr>
        <p:spPr>
          <a:xfrm>
            <a:off x="2123418"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848" name="Google Shape;848;p80"/>
          <p:cNvGrpSpPr/>
          <p:nvPr/>
        </p:nvGrpSpPr>
        <p:grpSpPr>
          <a:xfrm>
            <a:off x="5267976" y="1688065"/>
            <a:ext cx="1161441" cy="902797"/>
            <a:chOff x="5473203" y="1721523"/>
            <a:chExt cx="964732" cy="749894"/>
          </a:xfrm>
        </p:grpSpPr>
        <p:sp>
          <p:nvSpPr>
            <p:cNvPr id="849" name="Google Shape;849;p80"/>
            <p:cNvSpPr/>
            <p:nvPr/>
          </p:nvSpPr>
          <p:spPr>
            <a:xfrm>
              <a:off x="5695811" y="1721523"/>
              <a:ext cx="733997" cy="240849"/>
            </a:xfrm>
            <a:custGeom>
              <a:avLst/>
              <a:gdLst/>
              <a:ahLst/>
              <a:cxnLst/>
              <a:rect l="l" t="t" r="r" b="b"/>
              <a:pathLst>
                <a:path w="733997" h="240849" extrusionOk="0">
                  <a:moveTo>
                    <a:pt x="372803" y="1741"/>
                  </a:moveTo>
                  <a:cubicBezTo>
                    <a:pt x="369320" y="-580"/>
                    <a:pt x="363411" y="-580"/>
                    <a:pt x="359929" y="1741"/>
                  </a:cubicBezTo>
                  <a:lnTo>
                    <a:pt x="0" y="240850"/>
                  </a:lnTo>
                  <a:lnTo>
                    <a:pt x="733998" y="240850"/>
                  </a:lnTo>
                  <a:lnTo>
                    <a:pt x="372803" y="1741"/>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850" name="Google Shape;850;p80"/>
            <p:cNvSpPr/>
            <p:nvPr/>
          </p:nvSpPr>
          <p:spPr>
            <a:xfrm>
              <a:off x="5687582" y="1985904"/>
              <a:ext cx="750353" cy="485392"/>
            </a:xfrm>
            <a:custGeom>
              <a:avLst/>
              <a:gdLst/>
              <a:ahLst/>
              <a:cxnLst/>
              <a:rect l="l" t="t" r="r" b="b"/>
              <a:pathLst>
                <a:path w="750353" h="485392" extrusionOk="0">
                  <a:moveTo>
                    <a:pt x="0" y="0"/>
                  </a:moveTo>
                  <a:lnTo>
                    <a:pt x="0" y="473680"/>
                  </a:lnTo>
                  <a:cubicBezTo>
                    <a:pt x="0" y="479589"/>
                    <a:pt x="4643" y="485392"/>
                    <a:pt x="11713" y="485392"/>
                  </a:cubicBezTo>
                  <a:lnTo>
                    <a:pt x="171154" y="485392"/>
                  </a:lnTo>
                  <a:lnTo>
                    <a:pt x="171154" y="131267"/>
                  </a:lnTo>
                  <a:cubicBezTo>
                    <a:pt x="171154" y="124197"/>
                    <a:pt x="177063" y="119554"/>
                    <a:pt x="182866" y="119554"/>
                  </a:cubicBezTo>
                  <a:lnTo>
                    <a:pt x="555774" y="119554"/>
                  </a:lnTo>
                  <a:lnTo>
                    <a:pt x="555774" y="473680"/>
                  </a:lnTo>
                  <a:cubicBezTo>
                    <a:pt x="555774" y="479589"/>
                    <a:pt x="560417" y="485392"/>
                    <a:pt x="567487" y="485392"/>
                  </a:cubicBezTo>
                  <a:lnTo>
                    <a:pt x="738641" y="485392"/>
                  </a:lnTo>
                  <a:cubicBezTo>
                    <a:pt x="744550" y="485392"/>
                    <a:pt x="750353" y="479483"/>
                    <a:pt x="750353" y="473680"/>
                  </a:cubicBezTo>
                  <a:lnTo>
                    <a:pt x="750353" y="0"/>
                  </a:lnTo>
                  <a:lnTo>
                    <a:pt x="0" y="0"/>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851" name="Google Shape;851;p80"/>
            <p:cNvSpPr/>
            <p:nvPr/>
          </p:nvSpPr>
          <p:spPr>
            <a:xfrm>
              <a:off x="5881404" y="2228811"/>
              <a:ext cx="338525" cy="242606"/>
            </a:xfrm>
            <a:custGeom>
              <a:avLst/>
              <a:gdLst/>
              <a:ahLst/>
              <a:cxnLst/>
              <a:rect l="l" t="t" r="r" b="b"/>
              <a:pathLst>
                <a:path w="338525" h="242606" extrusionOk="0">
                  <a:moveTo>
                    <a:pt x="334305" y="65950"/>
                  </a:moveTo>
                  <a:cubicBezTo>
                    <a:pt x="330717" y="63629"/>
                    <a:pt x="324491" y="58669"/>
                    <a:pt x="320060" y="52021"/>
                  </a:cubicBezTo>
                  <a:cubicBezTo>
                    <a:pt x="315628" y="45268"/>
                    <a:pt x="314256" y="44424"/>
                    <a:pt x="313834" y="38409"/>
                  </a:cubicBezTo>
                  <a:cubicBezTo>
                    <a:pt x="313834" y="38409"/>
                    <a:pt x="323964" y="38937"/>
                    <a:pt x="328607" y="30284"/>
                  </a:cubicBezTo>
                  <a:cubicBezTo>
                    <a:pt x="328607" y="30284"/>
                    <a:pt x="323753" y="24270"/>
                    <a:pt x="314889" y="26591"/>
                  </a:cubicBezTo>
                  <a:cubicBezTo>
                    <a:pt x="306025" y="28912"/>
                    <a:pt x="304865" y="30073"/>
                    <a:pt x="304232" y="29018"/>
                  </a:cubicBezTo>
                  <a:cubicBezTo>
                    <a:pt x="303493" y="27963"/>
                    <a:pt x="301066" y="22054"/>
                    <a:pt x="298006" y="20365"/>
                  </a:cubicBezTo>
                  <a:cubicBezTo>
                    <a:pt x="296951" y="16989"/>
                    <a:pt x="296634" y="11291"/>
                    <a:pt x="302754" y="4221"/>
                  </a:cubicBezTo>
                  <a:cubicBezTo>
                    <a:pt x="302754" y="4221"/>
                    <a:pt x="291991" y="8125"/>
                    <a:pt x="290303" y="18677"/>
                  </a:cubicBezTo>
                  <a:cubicBezTo>
                    <a:pt x="289037" y="18677"/>
                    <a:pt x="287665" y="18888"/>
                    <a:pt x="286293" y="19310"/>
                  </a:cubicBezTo>
                  <a:cubicBezTo>
                    <a:pt x="284288" y="19838"/>
                    <a:pt x="282283" y="20893"/>
                    <a:pt x="279962" y="22159"/>
                  </a:cubicBezTo>
                  <a:lnTo>
                    <a:pt x="279962" y="22159"/>
                  </a:lnTo>
                  <a:cubicBezTo>
                    <a:pt x="279962" y="22159"/>
                    <a:pt x="268566" y="17305"/>
                    <a:pt x="273314" y="0"/>
                  </a:cubicBezTo>
                  <a:cubicBezTo>
                    <a:pt x="273314" y="0"/>
                    <a:pt x="260335" y="13296"/>
                    <a:pt x="270782" y="28279"/>
                  </a:cubicBezTo>
                  <a:cubicBezTo>
                    <a:pt x="268882" y="29546"/>
                    <a:pt x="266878" y="30917"/>
                    <a:pt x="264662" y="32184"/>
                  </a:cubicBezTo>
                  <a:cubicBezTo>
                    <a:pt x="255059" y="38198"/>
                    <a:pt x="251999" y="38515"/>
                    <a:pt x="243663" y="41680"/>
                  </a:cubicBezTo>
                  <a:cubicBezTo>
                    <a:pt x="235433" y="44740"/>
                    <a:pt x="219816" y="50228"/>
                    <a:pt x="212957" y="49805"/>
                  </a:cubicBezTo>
                  <a:cubicBezTo>
                    <a:pt x="206098" y="49278"/>
                    <a:pt x="194069" y="48328"/>
                    <a:pt x="180879" y="49805"/>
                  </a:cubicBezTo>
                  <a:cubicBezTo>
                    <a:pt x="167689" y="51283"/>
                    <a:pt x="152072" y="51705"/>
                    <a:pt x="140886" y="52338"/>
                  </a:cubicBezTo>
                  <a:cubicBezTo>
                    <a:pt x="129701" y="52971"/>
                    <a:pt x="106170" y="53182"/>
                    <a:pt x="98151" y="52338"/>
                  </a:cubicBezTo>
                  <a:cubicBezTo>
                    <a:pt x="90026" y="51494"/>
                    <a:pt x="82850" y="50966"/>
                    <a:pt x="75147" y="51283"/>
                  </a:cubicBezTo>
                  <a:cubicBezTo>
                    <a:pt x="67445" y="51599"/>
                    <a:pt x="43702" y="50228"/>
                    <a:pt x="33256" y="51494"/>
                  </a:cubicBezTo>
                  <a:cubicBezTo>
                    <a:pt x="22810" y="52654"/>
                    <a:pt x="5821" y="59935"/>
                    <a:pt x="5821" y="86526"/>
                  </a:cubicBezTo>
                  <a:cubicBezTo>
                    <a:pt x="5821" y="113118"/>
                    <a:pt x="7298" y="113645"/>
                    <a:pt x="7087" y="122614"/>
                  </a:cubicBezTo>
                  <a:cubicBezTo>
                    <a:pt x="6559" y="140553"/>
                    <a:pt x="861" y="145512"/>
                    <a:pt x="17" y="157858"/>
                  </a:cubicBezTo>
                  <a:cubicBezTo>
                    <a:pt x="-299" y="163345"/>
                    <a:pt x="3816" y="177274"/>
                    <a:pt x="7615" y="181600"/>
                  </a:cubicBezTo>
                  <a:cubicBezTo>
                    <a:pt x="7615" y="181600"/>
                    <a:pt x="7404" y="174741"/>
                    <a:pt x="10780" y="166722"/>
                  </a:cubicBezTo>
                  <a:cubicBezTo>
                    <a:pt x="14051" y="158702"/>
                    <a:pt x="12996" y="140447"/>
                    <a:pt x="12574" y="124936"/>
                  </a:cubicBezTo>
                  <a:cubicBezTo>
                    <a:pt x="12258" y="109319"/>
                    <a:pt x="12363" y="122298"/>
                    <a:pt x="12469" y="109635"/>
                  </a:cubicBezTo>
                  <a:cubicBezTo>
                    <a:pt x="12574" y="97078"/>
                    <a:pt x="13418" y="88953"/>
                    <a:pt x="15634" y="83255"/>
                  </a:cubicBezTo>
                  <a:cubicBezTo>
                    <a:pt x="15634" y="83255"/>
                    <a:pt x="15740" y="112906"/>
                    <a:pt x="28297" y="139286"/>
                  </a:cubicBezTo>
                  <a:cubicBezTo>
                    <a:pt x="28297" y="139286"/>
                    <a:pt x="25342" y="152793"/>
                    <a:pt x="24181" y="156803"/>
                  </a:cubicBezTo>
                  <a:cubicBezTo>
                    <a:pt x="23021" y="160813"/>
                    <a:pt x="21649" y="165772"/>
                    <a:pt x="19960" y="167671"/>
                  </a:cubicBezTo>
                  <a:cubicBezTo>
                    <a:pt x="18272" y="169571"/>
                    <a:pt x="14579" y="179701"/>
                    <a:pt x="17428" y="188353"/>
                  </a:cubicBezTo>
                  <a:cubicBezTo>
                    <a:pt x="17428" y="188353"/>
                    <a:pt x="15845" y="205448"/>
                    <a:pt x="14579" y="211357"/>
                  </a:cubicBezTo>
                  <a:cubicBezTo>
                    <a:pt x="13313" y="217266"/>
                    <a:pt x="11308" y="221909"/>
                    <a:pt x="11624" y="223069"/>
                  </a:cubicBezTo>
                  <a:cubicBezTo>
                    <a:pt x="11941" y="224230"/>
                    <a:pt x="12469" y="228662"/>
                    <a:pt x="12785" y="228768"/>
                  </a:cubicBezTo>
                  <a:cubicBezTo>
                    <a:pt x="13102" y="228873"/>
                    <a:pt x="14051" y="230139"/>
                    <a:pt x="14473" y="229612"/>
                  </a:cubicBezTo>
                  <a:cubicBezTo>
                    <a:pt x="14896" y="229084"/>
                    <a:pt x="15951" y="227185"/>
                    <a:pt x="15951" y="227185"/>
                  </a:cubicBezTo>
                  <a:lnTo>
                    <a:pt x="18272" y="228979"/>
                  </a:lnTo>
                  <a:cubicBezTo>
                    <a:pt x="18272" y="228979"/>
                    <a:pt x="18589" y="239742"/>
                    <a:pt x="22493" y="241008"/>
                  </a:cubicBezTo>
                  <a:cubicBezTo>
                    <a:pt x="26397" y="242274"/>
                    <a:pt x="30301" y="242696"/>
                    <a:pt x="34522" y="242591"/>
                  </a:cubicBezTo>
                  <a:cubicBezTo>
                    <a:pt x="38743" y="242485"/>
                    <a:pt x="41381" y="240797"/>
                    <a:pt x="41381" y="240164"/>
                  </a:cubicBezTo>
                  <a:cubicBezTo>
                    <a:pt x="41381" y="239636"/>
                    <a:pt x="35472" y="231617"/>
                    <a:pt x="33362" y="230350"/>
                  </a:cubicBezTo>
                  <a:cubicBezTo>
                    <a:pt x="31251" y="229084"/>
                    <a:pt x="28191" y="228345"/>
                    <a:pt x="27558" y="222331"/>
                  </a:cubicBezTo>
                  <a:cubicBezTo>
                    <a:pt x="26819" y="216422"/>
                    <a:pt x="27136" y="202599"/>
                    <a:pt x="28719" y="194896"/>
                  </a:cubicBezTo>
                  <a:cubicBezTo>
                    <a:pt x="30301" y="187193"/>
                    <a:pt x="32306" y="189198"/>
                    <a:pt x="33678" y="184027"/>
                  </a:cubicBezTo>
                  <a:cubicBezTo>
                    <a:pt x="35050" y="178857"/>
                    <a:pt x="43491" y="168305"/>
                    <a:pt x="45707" y="167144"/>
                  </a:cubicBezTo>
                  <a:cubicBezTo>
                    <a:pt x="49401" y="163978"/>
                    <a:pt x="58370" y="156381"/>
                    <a:pt x="61852" y="151421"/>
                  </a:cubicBezTo>
                  <a:cubicBezTo>
                    <a:pt x="65334" y="146462"/>
                    <a:pt x="69660" y="138442"/>
                    <a:pt x="71771" y="133588"/>
                  </a:cubicBezTo>
                  <a:cubicBezTo>
                    <a:pt x="71771" y="133588"/>
                    <a:pt x="68816" y="146251"/>
                    <a:pt x="65334" y="152899"/>
                  </a:cubicBezTo>
                  <a:cubicBezTo>
                    <a:pt x="62274" y="158597"/>
                    <a:pt x="55415" y="166933"/>
                    <a:pt x="50983" y="171576"/>
                  </a:cubicBezTo>
                  <a:cubicBezTo>
                    <a:pt x="51617" y="172103"/>
                    <a:pt x="52144" y="172631"/>
                    <a:pt x="52461" y="172842"/>
                  </a:cubicBezTo>
                  <a:cubicBezTo>
                    <a:pt x="53938" y="174108"/>
                    <a:pt x="56048" y="177801"/>
                    <a:pt x="56470" y="180017"/>
                  </a:cubicBezTo>
                  <a:cubicBezTo>
                    <a:pt x="56787" y="181917"/>
                    <a:pt x="56470" y="190886"/>
                    <a:pt x="61430" y="190780"/>
                  </a:cubicBezTo>
                  <a:cubicBezTo>
                    <a:pt x="63646" y="190780"/>
                    <a:pt x="64807" y="187615"/>
                    <a:pt x="65440" y="185821"/>
                  </a:cubicBezTo>
                  <a:cubicBezTo>
                    <a:pt x="65967" y="184133"/>
                    <a:pt x="67022" y="181072"/>
                    <a:pt x="67445" y="180650"/>
                  </a:cubicBezTo>
                  <a:cubicBezTo>
                    <a:pt x="67445" y="180650"/>
                    <a:pt x="68500" y="180967"/>
                    <a:pt x="71243" y="180334"/>
                  </a:cubicBezTo>
                  <a:cubicBezTo>
                    <a:pt x="73987" y="179595"/>
                    <a:pt x="75992" y="180123"/>
                    <a:pt x="76414" y="181389"/>
                  </a:cubicBezTo>
                  <a:cubicBezTo>
                    <a:pt x="77258" y="183816"/>
                    <a:pt x="76414" y="191097"/>
                    <a:pt x="81057" y="190675"/>
                  </a:cubicBezTo>
                  <a:cubicBezTo>
                    <a:pt x="84644" y="190358"/>
                    <a:pt x="84539" y="182972"/>
                    <a:pt x="84855" y="180017"/>
                  </a:cubicBezTo>
                  <a:cubicBezTo>
                    <a:pt x="85172" y="177168"/>
                    <a:pt x="87388" y="177274"/>
                    <a:pt x="89287" y="176324"/>
                  </a:cubicBezTo>
                  <a:cubicBezTo>
                    <a:pt x="91187" y="175374"/>
                    <a:pt x="94036" y="173158"/>
                    <a:pt x="96146" y="170626"/>
                  </a:cubicBezTo>
                  <a:cubicBezTo>
                    <a:pt x="98256" y="168093"/>
                    <a:pt x="102688" y="163556"/>
                    <a:pt x="106487" y="163767"/>
                  </a:cubicBezTo>
                  <a:cubicBezTo>
                    <a:pt x="110286" y="163978"/>
                    <a:pt x="115667" y="164822"/>
                    <a:pt x="120732" y="165983"/>
                  </a:cubicBezTo>
                  <a:cubicBezTo>
                    <a:pt x="125797" y="167144"/>
                    <a:pt x="140570" y="167249"/>
                    <a:pt x="150172" y="164400"/>
                  </a:cubicBezTo>
                  <a:cubicBezTo>
                    <a:pt x="158719" y="161868"/>
                    <a:pt x="172543" y="154165"/>
                    <a:pt x="190270" y="157964"/>
                  </a:cubicBezTo>
                  <a:cubicBezTo>
                    <a:pt x="190270" y="157964"/>
                    <a:pt x="190270" y="157964"/>
                    <a:pt x="190270" y="157964"/>
                  </a:cubicBezTo>
                  <a:cubicBezTo>
                    <a:pt x="190270" y="140975"/>
                    <a:pt x="198184" y="129262"/>
                    <a:pt x="198184" y="129262"/>
                  </a:cubicBezTo>
                  <a:cubicBezTo>
                    <a:pt x="194385" y="152265"/>
                    <a:pt x="197656" y="175796"/>
                    <a:pt x="198606" y="178751"/>
                  </a:cubicBezTo>
                  <a:cubicBezTo>
                    <a:pt x="199556" y="181706"/>
                    <a:pt x="198184" y="184449"/>
                    <a:pt x="198817" y="188353"/>
                  </a:cubicBezTo>
                  <a:cubicBezTo>
                    <a:pt x="199556" y="192258"/>
                    <a:pt x="200294" y="195845"/>
                    <a:pt x="200400" y="200066"/>
                  </a:cubicBezTo>
                  <a:cubicBezTo>
                    <a:pt x="200505" y="204287"/>
                    <a:pt x="199345" y="220326"/>
                    <a:pt x="198289" y="224441"/>
                  </a:cubicBezTo>
                  <a:cubicBezTo>
                    <a:pt x="197234" y="228556"/>
                    <a:pt x="196707" y="233094"/>
                    <a:pt x="198500" y="233305"/>
                  </a:cubicBezTo>
                  <a:cubicBezTo>
                    <a:pt x="200294" y="233410"/>
                    <a:pt x="201033" y="230772"/>
                    <a:pt x="202299" y="231617"/>
                  </a:cubicBezTo>
                  <a:cubicBezTo>
                    <a:pt x="203565" y="232461"/>
                    <a:pt x="204621" y="238264"/>
                    <a:pt x="208208" y="240480"/>
                  </a:cubicBezTo>
                  <a:cubicBezTo>
                    <a:pt x="211902" y="242696"/>
                    <a:pt x="217916" y="242380"/>
                    <a:pt x="220449" y="241958"/>
                  </a:cubicBezTo>
                  <a:cubicBezTo>
                    <a:pt x="222981" y="241535"/>
                    <a:pt x="225514" y="240375"/>
                    <a:pt x="225725" y="238475"/>
                  </a:cubicBezTo>
                  <a:cubicBezTo>
                    <a:pt x="225936" y="236682"/>
                    <a:pt x="222454" y="233621"/>
                    <a:pt x="219182" y="231617"/>
                  </a:cubicBezTo>
                  <a:cubicBezTo>
                    <a:pt x="216017" y="229506"/>
                    <a:pt x="212640" y="229401"/>
                    <a:pt x="211268" y="220854"/>
                  </a:cubicBezTo>
                  <a:cubicBezTo>
                    <a:pt x="209897" y="212306"/>
                    <a:pt x="210213" y="207030"/>
                    <a:pt x="210319" y="203654"/>
                  </a:cubicBezTo>
                  <a:cubicBezTo>
                    <a:pt x="210424" y="200277"/>
                    <a:pt x="210635" y="198061"/>
                    <a:pt x="210213" y="195951"/>
                  </a:cubicBezTo>
                  <a:cubicBezTo>
                    <a:pt x="210213" y="195951"/>
                    <a:pt x="212640" y="194579"/>
                    <a:pt x="213801" y="185926"/>
                  </a:cubicBezTo>
                  <a:cubicBezTo>
                    <a:pt x="214962" y="177274"/>
                    <a:pt x="226147" y="165244"/>
                    <a:pt x="231001" y="158702"/>
                  </a:cubicBezTo>
                  <a:cubicBezTo>
                    <a:pt x="235855" y="152160"/>
                    <a:pt x="243874" y="144985"/>
                    <a:pt x="247673" y="130950"/>
                  </a:cubicBezTo>
                  <a:cubicBezTo>
                    <a:pt x="251577" y="117022"/>
                    <a:pt x="258330" y="111007"/>
                    <a:pt x="263290" y="103515"/>
                  </a:cubicBezTo>
                  <a:cubicBezTo>
                    <a:pt x="268249" y="95918"/>
                    <a:pt x="277746" y="80723"/>
                    <a:pt x="280279" y="79984"/>
                  </a:cubicBezTo>
                  <a:cubicBezTo>
                    <a:pt x="282811" y="79246"/>
                    <a:pt x="285871" y="79035"/>
                    <a:pt x="288509" y="79773"/>
                  </a:cubicBezTo>
                  <a:cubicBezTo>
                    <a:pt x="291147" y="80512"/>
                    <a:pt x="300116" y="79984"/>
                    <a:pt x="303810" y="79773"/>
                  </a:cubicBezTo>
                  <a:cubicBezTo>
                    <a:pt x="307608" y="79562"/>
                    <a:pt x="310035" y="81356"/>
                    <a:pt x="316683" y="81039"/>
                  </a:cubicBezTo>
                  <a:cubicBezTo>
                    <a:pt x="316683" y="81039"/>
                    <a:pt x="321748" y="83150"/>
                    <a:pt x="326074" y="83361"/>
                  </a:cubicBezTo>
                  <a:cubicBezTo>
                    <a:pt x="330401" y="83572"/>
                    <a:pt x="335255" y="82095"/>
                    <a:pt x="336204" y="80301"/>
                  </a:cubicBezTo>
                  <a:cubicBezTo>
                    <a:pt x="337154" y="78507"/>
                    <a:pt x="338315" y="73442"/>
                    <a:pt x="338526" y="71859"/>
                  </a:cubicBezTo>
                  <a:cubicBezTo>
                    <a:pt x="338420" y="69960"/>
                    <a:pt x="337893" y="68271"/>
                    <a:pt x="334305" y="65950"/>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nvGrpSpPr>
            <p:cNvPr id="852" name="Google Shape;852;p80"/>
            <p:cNvGrpSpPr/>
            <p:nvPr/>
          </p:nvGrpSpPr>
          <p:grpSpPr>
            <a:xfrm>
              <a:off x="5473203" y="1847376"/>
              <a:ext cx="355763" cy="507976"/>
              <a:chOff x="5492523" y="1802681"/>
              <a:chExt cx="355763" cy="507976"/>
            </a:xfrm>
          </p:grpSpPr>
          <p:sp>
            <p:nvSpPr>
              <p:cNvPr id="853" name="Google Shape;853;p80"/>
              <p:cNvSpPr/>
              <p:nvPr/>
            </p:nvSpPr>
            <p:spPr>
              <a:xfrm>
                <a:off x="5561426" y="1841947"/>
                <a:ext cx="218700" cy="2409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854" name="Google Shape;854;p80"/>
              <p:cNvGrpSpPr/>
              <p:nvPr/>
            </p:nvGrpSpPr>
            <p:grpSpPr>
              <a:xfrm>
                <a:off x="5492523" y="1802681"/>
                <a:ext cx="355763" cy="507976"/>
                <a:chOff x="6250315" y="5811051"/>
                <a:chExt cx="355763" cy="507976"/>
              </a:xfrm>
            </p:grpSpPr>
            <p:sp>
              <p:nvSpPr>
                <p:cNvPr id="855" name="Google Shape;855;p80"/>
                <p:cNvSpPr/>
                <p:nvPr/>
              </p:nvSpPr>
              <p:spPr>
                <a:xfrm>
                  <a:off x="6250315" y="5811051"/>
                  <a:ext cx="355763" cy="507976"/>
                </a:xfrm>
                <a:custGeom>
                  <a:avLst/>
                  <a:gdLst/>
                  <a:ahLst/>
                  <a:cxnLst/>
                  <a:rect l="l" t="t" r="r" b="b"/>
                  <a:pathLst>
                    <a:path w="355763" h="507976" extrusionOk="0">
                      <a:moveTo>
                        <a:pt x="111257" y="468391"/>
                      </a:moveTo>
                      <a:cubicBezTo>
                        <a:pt x="97125" y="489230"/>
                        <a:pt x="79964" y="507977"/>
                        <a:pt x="79964" y="507977"/>
                      </a:cubicBezTo>
                      <a:cubicBezTo>
                        <a:pt x="79964" y="507977"/>
                        <a:pt x="76503" y="498603"/>
                        <a:pt x="73042" y="485769"/>
                      </a:cubicBezTo>
                      <a:moveTo>
                        <a:pt x="73114" y="485841"/>
                      </a:moveTo>
                      <a:lnTo>
                        <a:pt x="73114" y="485841"/>
                      </a:lnTo>
                      <a:cubicBezTo>
                        <a:pt x="67057" y="463344"/>
                        <a:pt x="70158" y="452745"/>
                        <a:pt x="51338" y="462335"/>
                      </a:cubicBezTo>
                      <a:cubicBezTo>
                        <a:pt x="46507" y="464786"/>
                        <a:pt x="24876" y="473078"/>
                        <a:pt x="16079" y="472357"/>
                      </a:cubicBezTo>
                      <a:lnTo>
                        <a:pt x="0" y="472934"/>
                      </a:lnTo>
                      <a:lnTo>
                        <a:pt x="17882" y="450437"/>
                      </a:lnTo>
                      <a:cubicBezTo>
                        <a:pt x="42181" y="419937"/>
                        <a:pt x="62298" y="383741"/>
                        <a:pt x="71023" y="345237"/>
                      </a:cubicBezTo>
                      <a:lnTo>
                        <a:pt x="86886" y="296566"/>
                      </a:lnTo>
                      <a:lnTo>
                        <a:pt x="109671" y="299018"/>
                      </a:lnTo>
                      <a:cubicBezTo>
                        <a:pt x="122217" y="300316"/>
                        <a:pt x="135484" y="303921"/>
                        <a:pt x="139162" y="306949"/>
                      </a:cubicBezTo>
                      <a:cubicBezTo>
                        <a:pt x="142839" y="309978"/>
                        <a:pt x="151419" y="314448"/>
                        <a:pt x="158197" y="316900"/>
                      </a:cubicBezTo>
                      <a:cubicBezTo>
                        <a:pt x="172402" y="322019"/>
                        <a:pt x="165263" y="346030"/>
                        <a:pt x="155890" y="375160"/>
                      </a:cubicBezTo>
                      <a:cubicBezTo>
                        <a:pt x="143993" y="411933"/>
                        <a:pt x="130437" y="440415"/>
                        <a:pt x="111329" y="468463"/>
                      </a:cubicBezTo>
                      <a:moveTo>
                        <a:pt x="266498" y="497882"/>
                      </a:moveTo>
                      <a:cubicBezTo>
                        <a:pt x="241911" y="472357"/>
                        <a:pt x="215376" y="423614"/>
                        <a:pt x="199729" y="375088"/>
                      </a:cubicBezTo>
                      <a:cubicBezTo>
                        <a:pt x="190284" y="345958"/>
                        <a:pt x="185309" y="322019"/>
                        <a:pt x="199513" y="316827"/>
                      </a:cubicBezTo>
                      <a:cubicBezTo>
                        <a:pt x="206291" y="314376"/>
                        <a:pt x="214799" y="309905"/>
                        <a:pt x="218549" y="306877"/>
                      </a:cubicBezTo>
                      <a:cubicBezTo>
                        <a:pt x="222226" y="303849"/>
                        <a:pt x="235710" y="300243"/>
                        <a:pt x="248472" y="298873"/>
                      </a:cubicBezTo>
                      <a:lnTo>
                        <a:pt x="271690" y="296422"/>
                      </a:lnTo>
                      <a:lnTo>
                        <a:pt x="283082" y="335935"/>
                      </a:lnTo>
                      <a:cubicBezTo>
                        <a:pt x="296205" y="381650"/>
                        <a:pt x="311203" y="420370"/>
                        <a:pt x="339107" y="452096"/>
                      </a:cubicBezTo>
                      <a:lnTo>
                        <a:pt x="355764" y="470987"/>
                      </a:lnTo>
                      <a:lnTo>
                        <a:pt x="339684" y="472285"/>
                      </a:lnTo>
                      <a:cubicBezTo>
                        <a:pt x="330815" y="473006"/>
                        <a:pt x="306228" y="464786"/>
                        <a:pt x="301397" y="462262"/>
                      </a:cubicBezTo>
                      <a:cubicBezTo>
                        <a:pt x="282794" y="452745"/>
                        <a:pt x="288923" y="463344"/>
                        <a:pt x="282289" y="486057"/>
                      </a:cubicBezTo>
                      <a:lnTo>
                        <a:pt x="276016" y="507616"/>
                      </a:lnTo>
                      <a:lnTo>
                        <a:pt x="266498" y="497882"/>
                      </a:lnTo>
                      <a:close/>
                      <a:moveTo>
                        <a:pt x="144714" y="283083"/>
                      </a:moveTo>
                      <a:cubicBezTo>
                        <a:pt x="134042" y="275800"/>
                        <a:pt x="123443" y="272772"/>
                        <a:pt x="108950" y="272700"/>
                      </a:cubicBezTo>
                      <a:cubicBezTo>
                        <a:pt x="82920" y="272627"/>
                        <a:pt x="79675" y="270536"/>
                        <a:pt x="69004" y="246742"/>
                      </a:cubicBezTo>
                      <a:cubicBezTo>
                        <a:pt x="63885" y="235349"/>
                        <a:pt x="52636" y="221577"/>
                        <a:pt x="41893" y="213430"/>
                      </a:cubicBezTo>
                      <a:cubicBezTo>
                        <a:pt x="22208" y="198576"/>
                        <a:pt x="19685" y="189491"/>
                        <a:pt x="27832" y="162452"/>
                      </a:cubicBezTo>
                      <a:cubicBezTo>
                        <a:pt x="30717" y="152790"/>
                        <a:pt x="30500" y="142334"/>
                        <a:pt x="27111" y="130293"/>
                      </a:cubicBezTo>
                      <a:cubicBezTo>
                        <a:pt x="20333" y="106138"/>
                        <a:pt x="24804" y="92654"/>
                        <a:pt x="43551" y="80469"/>
                      </a:cubicBezTo>
                      <a:cubicBezTo>
                        <a:pt x="53429" y="74124"/>
                        <a:pt x="62010" y="63452"/>
                        <a:pt x="66697" y="51987"/>
                      </a:cubicBezTo>
                      <a:cubicBezTo>
                        <a:pt x="76070" y="28770"/>
                        <a:pt x="87319" y="21271"/>
                        <a:pt x="113060" y="21271"/>
                      </a:cubicBezTo>
                      <a:cubicBezTo>
                        <a:pt x="127913" y="21271"/>
                        <a:pt x="137720" y="18315"/>
                        <a:pt x="148679" y="10599"/>
                      </a:cubicBezTo>
                      <a:cubicBezTo>
                        <a:pt x="157188" y="4687"/>
                        <a:pt x="169950" y="0"/>
                        <a:pt x="177738" y="0"/>
                      </a:cubicBezTo>
                      <a:cubicBezTo>
                        <a:pt x="185525" y="0"/>
                        <a:pt x="198287" y="4687"/>
                        <a:pt x="206796" y="10671"/>
                      </a:cubicBezTo>
                      <a:cubicBezTo>
                        <a:pt x="217756" y="18387"/>
                        <a:pt x="227634" y="21343"/>
                        <a:pt x="242415" y="21343"/>
                      </a:cubicBezTo>
                      <a:cubicBezTo>
                        <a:pt x="268157" y="21343"/>
                        <a:pt x="279405" y="28770"/>
                        <a:pt x="288778" y="52060"/>
                      </a:cubicBezTo>
                      <a:cubicBezTo>
                        <a:pt x="293393" y="63524"/>
                        <a:pt x="302046" y="74196"/>
                        <a:pt x="311924" y="80613"/>
                      </a:cubicBezTo>
                      <a:cubicBezTo>
                        <a:pt x="330671" y="92726"/>
                        <a:pt x="335142" y="106282"/>
                        <a:pt x="328364" y="130437"/>
                      </a:cubicBezTo>
                      <a:cubicBezTo>
                        <a:pt x="324975" y="142479"/>
                        <a:pt x="324759" y="152934"/>
                        <a:pt x="327643" y="162596"/>
                      </a:cubicBezTo>
                      <a:cubicBezTo>
                        <a:pt x="335791" y="189635"/>
                        <a:pt x="333267" y="198720"/>
                        <a:pt x="313582" y="213574"/>
                      </a:cubicBezTo>
                      <a:cubicBezTo>
                        <a:pt x="302839" y="221722"/>
                        <a:pt x="291591" y="235494"/>
                        <a:pt x="286471" y="246886"/>
                      </a:cubicBezTo>
                      <a:cubicBezTo>
                        <a:pt x="275800" y="270608"/>
                        <a:pt x="272555" y="272772"/>
                        <a:pt x="246525" y="272844"/>
                      </a:cubicBezTo>
                      <a:cubicBezTo>
                        <a:pt x="231960" y="272916"/>
                        <a:pt x="221072" y="276088"/>
                        <a:pt x="209464" y="283587"/>
                      </a:cubicBezTo>
                      <a:cubicBezTo>
                        <a:pt x="188409" y="297143"/>
                        <a:pt x="165191" y="296999"/>
                        <a:pt x="144714" y="283083"/>
                      </a:cubicBezTo>
                      <a:close/>
                      <a:moveTo>
                        <a:pt x="224750" y="235494"/>
                      </a:moveTo>
                      <a:cubicBezTo>
                        <a:pt x="284380" y="205570"/>
                        <a:pt x="300315" y="133177"/>
                        <a:pt x="257629" y="85660"/>
                      </a:cubicBezTo>
                      <a:cubicBezTo>
                        <a:pt x="234989" y="60424"/>
                        <a:pt x="210689" y="49392"/>
                        <a:pt x="177810" y="49392"/>
                      </a:cubicBezTo>
                      <a:cubicBezTo>
                        <a:pt x="111401" y="49392"/>
                        <a:pt x="60207" y="110320"/>
                        <a:pt x="76575" y="169878"/>
                      </a:cubicBezTo>
                      <a:cubicBezTo>
                        <a:pt x="88905" y="214872"/>
                        <a:pt x="131374" y="247247"/>
                        <a:pt x="177810" y="247247"/>
                      </a:cubicBezTo>
                      <a:cubicBezTo>
                        <a:pt x="194826" y="247247"/>
                        <a:pt x="207805" y="244002"/>
                        <a:pt x="224750" y="235494"/>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856" name="Google Shape;856;p80"/>
                <p:cNvSpPr/>
                <p:nvPr/>
              </p:nvSpPr>
              <p:spPr>
                <a:xfrm>
                  <a:off x="6368169" y="5904426"/>
                  <a:ext cx="120021" cy="118467"/>
                </a:xfrm>
                <a:custGeom>
                  <a:avLst/>
                  <a:gdLst/>
                  <a:ahLst/>
                  <a:cxnLst/>
                  <a:rect l="l" t="t" r="r" b="b"/>
                  <a:pathLst>
                    <a:path w="120021" h="118467" extrusionOk="0">
                      <a:moveTo>
                        <a:pt x="112592" y="0"/>
                      </a:moveTo>
                      <a:lnTo>
                        <a:pt x="112592" y="0"/>
                      </a:lnTo>
                      <a:cubicBezTo>
                        <a:pt x="115765" y="72"/>
                        <a:pt x="117423" y="1009"/>
                        <a:pt x="118937" y="3822"/>
                      </a:cubicBezTo>
                      <a:cubicBezTo>
                        <a:pt x="120307" y="6345"/>
                        <a:pt x="120379" y="9229"/>
                        <a:pt x="119153" y="11681"/>
                      </a:cubicBezTo>
                      <a:lnTo>
                        <a:pt x="119153" y="11753"/>
                      </a:lnTo>
                      <a:cubicBezTo>
                        <a:pt x="118649" y="12763"/>
                        <a:pt x="115909" y="15791"/>
                        <a:pt x="113025" y="18747"/>
                      </a:cubicBezTo>
                      <a:cubicBezTo>
                        <a:pt x="95936" y="35980"/>
                        <a:pt x="81587" y="54223"/>
                        <a:pt x="71925" y="72826"/>
                      </a:cubicBezTo>
                      <a:cubicBezTo>
                        <a:pt x="67382" y="81550"/>
                        <a:pt x="64570" y="87679"/>
                        <a:pt x="59379" y="100658"/>
                      </a:cubicBezTo>
                      <a:cubicBezTo>
                        <a:pt x="58081" y="103903"/>
                        <a:pt x="56711" y="107147"/>
                        <a:pt x="55269" y="110320"/>
                      </a:cubicBezTo>
                      <a:cubicBezTo>
                        <a:pt x="54764" y="111474"/>
                        <a:pt x="54259" y="112699"/>
                        <a:pt x="53538" y="113781"/>
                      </a:cubicBezTo>
                      <a:lnTo>
                        <a:pt x="53538" y="113781"/>
                      </a:lnTo>
                      <a:lnTo>
                        <a:pt x="53466" y="113853"/>
                      </a:lnTo>
                      <a:lnTo>
                        <a:pt x="53466" y="113853"/>
                      </a:lnTo>
                      <a:lnTo>
                        <a:pt x="53466" y="113853"/>
                      </a:lnTo>
                      <a:cubicBezTo>
                        <a:pt x="52529" y="115151"/>
                        <a:pt x="51303" y="116160"/>
                        <a:pt x="50005" y="117026"/>
                      </a:cubicBezTo>
                      <a:cubicBezTo>
                        <a:pt x="47914" y="118252"/>
                        <a:pt x="46977" y="118468"/>
                        <a:pt x="43011" y="118468"/>
                      </a:cubicBezTo>
                      <a:cubicBezTo>
                        <a:pt x="38901" y="118468"/>
                        <a:pt x="33349" y="113276"/>
                        <a:pt x="29960" y="105417"/>
                      </a:cubicBezTo>
                      <a:cubicBezTo>
                        <a:pt x="25201" y="94673"/>
                        <a:pt x="20587" y="87751"/>
                        <a:pt x="13592" y="80541"/>
                      </a:cubicBezTo>
                      <a:cubicBezTo>
                        <a:pt x="11718" y="78594"/>
                        <a:pt x="8689" y="75854"/>
                        <a:pt x="6815" y="74484"/>
                      </a:cubicBezTo>
                      <a:cubicBezTo>
                        <a:pt x="37" y="69437"/>
                        <a:pt x="-1189" y="67201"/>
                        <a:pt x="974" y="62515"/>
                      </a:cubicBezTo>
                      <a:cubicBezTo>
                        <a:pt x="2993" y="57972"/>
                        <a:pt x="9050" y="55809"/>
                        <a:pt x="17702" y="55809"/>
                      </a:cubicBezTo>
                      <a:cubicBezTo>
                        <a:pt x="26139" y="56169"/>
                        <a:pt x="33710" y="61217"/>
                        <a:pt x="39334" y="67201"/>
                      </a:cubicBezTo>
                      <a:lnTo>
                        <a:pt x="41353" y="69004"/>
                      </a:lnTo>
                      <a:lnTo>
                        <a:pt x="44309" y="62947"/>
                      </a:lnTo>
                      <a:lnTo>
                        <a:pt x="44309" y="62875"/>
                      </a:lnTo>
                      <a:lnTo>
                        <a:pt x="44309" y="62803"/>
                      </a:lnTo>
                      <a:cubicBezTo>
                        <a:pt x="49284" y="54006"/>
                        <a:pt x="53755" y="47301"/>
                        <a:pt x="60460" y="38215"/>
                      </a:cubicBezTo>
                      <a:cubicBezTo>
                        <a:pt x="66950" y="29419"/>
                        <a:pt x="79929" y="17954"/>
                        <a:pt x="91537" y="10095"/>
                      </a:cubicBezTo>
                      <a:cubicBezTo>
                        <a:pt x="97594" y="5985"/>
                        <a:pt x="104156" y="2379"/>
                        <a:pt x="109131" y="793"/>
                      </a:cubicBezTo>
                      <a:cubicBezTo>
                        <a:pt x="110573" y="288"/>
                        <a:pt x="111510" y="72"/>
                        <a:pt x="112592" y="0"/>
                      </a:cubicBezTo>
                      <a:lnTo>
                        <a:pt x="112592"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60"/>
        <p:cNvGrpSpPr/>
        <p:nvPr/>
      </p:nvGrpSpPr>
      <p:grpSpPr>
        <a:xfrm>
          <a:off x="0" y="0"/>
          <a:ext cx="0" cy="0"/>
          <a:chOff x="0" y="0"/>
          <a:chExt cx="0" cy="0"/>
        </a:xfrm>
      </p:grpSpPr>
      <p:sp>
        <p:nvSpPr>
          <p:cNvPr id="861" name="Google Shape;861;p81"/>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Distributor:</a:t>
            </a:r>
            <a:endParaRPr/>
          </a:p>
          <a:p>
            <a:pPr marL="200423" lvl="0" indent="-200423" algn="l" rtl="0">
              <a:lnSpc>
                <a:spcPct val="100000"/>
              </a:lnSpc>
              <a:spcBef>
                <a:spcPts val="1052"/>
              </a:spcBef>
              <a:spcAft>
                <a:spcPts val="0"/>
              </a:spcAft>
              <a:buSzPts val="1620"/>
              <a:buChar char="▪"/>
            </a:pPr>
            <a:r>
              <a:rPr lang="en-US"/>
              <a:t>Vendor is not your biggest customer, but they are regular</a:t>
            </a:r>
            <a:endParaRPr/>
          </a:p>
          <a:p>
            <a:pPr marL="200423" lvl="0" indent="-200423" algn="l" rtl="0">
              <a:lnSpc>
                <a:spcPct val="100000"/>
              </a:lnSpc>
              <a:spcBef>
                <a:spcPts val="1052"/>
              </a:spcBef>
              <a:spcAft>
                <a:spcPts val="0"/>
              </a:spcAft>
              <a:buSzPts val="1620"/>
              <a:buChar char="▪"/>
            </a:pPr>
            <a:r>
              <a:rPr lang="en-US"/>
              <a:t>You occasionally have vendors complain about the milk, but rarely do they test your milk</a:t>
            </a:r>
            <a:endParaRPr/>
          </a:p>
          <a:p>
            <a:pPr marL="200423" lvl="0" indent="-200423" algn="l" rtl="0">
              <a:lnSpc>
                <a:spcPct val="100000"/>
              </a:lnSpc>
              <a:spcBef>
                <a:spcPts val="1052"/>
              </a:spcBef>
              <a:spcAft>
                <a:spcPts val="0"/>
              </a:spcAft>
              <a:buSzPts val="1620"/>
              <a:buChar char="▪"/>
            </a:pPr>
            <a:r>
              <a:rPr lang="en-US"/>
              <a:t>When vendors complain, you insist that your milk is very high quality</a:t>
            </a:r>
            <a:endParaRPr/>
          </a:p>
          <a:p>
            <a:pPr marL="200423" lvl="0" indent="-200423" algn="l" rtl="0">
              <a:lnSpc>
                <a:spcPct val="100000"/>
              </a:lnSpc>
              <a:spcBef>
                <a:spcPts val="1052"/>
              </a:spcBef>
              <a:spcAft>
                <a:spcPts val="0"/>
              </a:spcAft>
              <a:buSzPts val="1620"/>
              <a:buChar char="▪"/>
            </a:pPr>
            <a:r>
              <a:rPr lang="en-US"/>
              <a:t>If the vendor mentions the test, ask to see results</a:t>
            </a:r>
            <a:endParaRPr/>
          </a:p>
          <a:p>
            <a:pPr marL="200423" lvl="0" indent="-200423" algn="l" rtl="0">
              <a:lnSpc>
                <a:spcPct val="100000"/>
              </a:lnSpc>
              <a:spcBef>
                <a:spcPts val="1052"/>
              </a:spcBef>
              <a:spcAft>
                <a:spcPts val="0"/>
              </a:spcAft>
              <a:buSzPts val="1620"/>
              <a:buChar char="▪"/>
            </a:pPr>
            <a:r>
              <a:rPr lang="en-US"/>
              <a:t>Offer a different container of milk</a:t>
            </a:r>
            <a:endParaRPr/>
          </a:p>
          <a:p>
            <a:pPr marL="200423" lvl="0" indent="-200423" algn="l" rtl="0">
              <a:lnSpc>
                <a:spcPct val="100000"/>
              </a:lnSpc>
              <a:spcBef>
                <a:spcPts val="1052"/>
              </a:spcBef>
              <a:spcAft>
                <a:spcPts val="0"/>
              </a:spcAft>
              <a:buSzPts val="1620"/>
              <a:buChar char="▪"/>
            </a:pPr>
            <a:r>
              <a:rPr lang="en-US"/>
              <a:t>Accept the flyer if offered</a:t>
            </a:r>
            <a:endParaRPr/>
          </a:p>
          <a:p>
            <a:pPr marL="200423" lvl="0" indent="-97553"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p:txBody>
      </p:sp>
      <p:sp>
        <p:nvSpPr>
          <p:cNvPr id="862" name="Google Shape;862;p81"/>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sp>
        <p:nvSpPr>
          <p:cNvPr id="863" name="Google Shape;863;p81"/>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 </a:t>
            </a:r>
            <a:endParaRPr/>
          </a:p>
          <a:p>
            <a:pPr marL="200423" lvl="0" indent="-200423" algn="l" rtl="0">
              <a:lnSpc>
                <a:spcPct val="100000"/>
              </a:lnSpc>
              <a:spcBef>
                <a:spcPts val="1052"/>
              </a:spcBef>
              <a:spcAft>
                <a:spcPts val="0"/>
              </a:spcAft>
              <a:buSzPts val="1620"/>
              <a:buChar char="▪"/>
            </a:pPr>
            <a:r>
              <a:rPr lang="en-US"/>
              <a:t>Last week you received complaints of illness from customers who bought your milk. </a:t>
            </a:r>
            <a:endParaRPr/>
          </a:p>
          <a:p>
            <a:pPr marL="200423" lvl="0" indent="-200423" algn="l" rtl="0">
              <a:lnSpc>
                <a:spcPct val="100000"/>
              </a:lnSpc>
              <a:spcBef>
                <a:spcPts val="1052"/>
              </a:spcBef>
              <a:spcAft>
                <a:spcPts val="0"/>
              </a:spcAft>
              <a:buSzPts val="1620"/>
              <a:buChar char="▪"/>
            </a:pPr>
            <a:r>
              <a:rPr lang="en-US"/>
              <a:t>Now you are at the distribution centre to buy milk.  </a:t>
            </a:r>
            <a:endParaRPr/>
          </a:p>
          <a:p>
            <a:pPr marL="200423" lvl="0" indent="-200423" algn="l" rtl="0">
              <a:lnSpc>
                <a:spcPct val="100000"/>
              </a:lnSpc>
              <a:spcBef>
                <a:spcPts val="1052"/>
              </a:spcBef>
              <a:spcAft>
                <a:spcPts val="0"/>
              </a:spcAft>
              <a:buSzPts val="1620"/>
              <a:buChar char="▪"/>
            </a:pPr>
            <a:r>
              <a:rPr lang="en-US"/>
              <a:t>You decide to test the milk before buying with the clot-on-boiling method. You see flakes and clumps in the milk.  </a:t>
            </a:r>
            <a:endParaRPr/>
          </a:p>
          <a:p>
            <a:pPr marL="200423" lvl="0" indent="-200423" algn="l" rtl="0">
              <a:lnSpc>
                <a:spcPct val="100000"/>
              </a:lnSpc>
              <a:spcBef>
                <a:spcPts val="1052"/>
              </a:spcBef>
              <a:spcAft>
                <a:spcPts val="0"/>
              </a:spcAft>
              <a:buSzPts val="1620"/>
              <a:buChar char="▪"/>
            </a:pPr>
            <a:r>
              <a:rPr lang="en-US"/>
              <a:t>The distributor comes to collect payment.  What do you say to them?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pic>
        <p:nvPicPr>
          <p:cNvPr id="516" name="Google Shape;516;p55"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517" name="Google Shape;517;p55"/>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Milk Hygiene</a:t>
            </a:r>
            <a:endParaRPr/>
          </a:p>
        </p:txBody>
      </p:sp>
      <p:sp>
        <p:nvSpPr>
          <p:cNvPr id="518" name="Google Shape;518;p55"/>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519" name="Google Shape;519;p55"/>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520" name="Google Shape;520;p55"/>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521" name="Google Shape;521;p55"/>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1</a:t>
            </a:r>
            <a:endParaRPr sz="2400" b="0" i="0" u="none" strike="noStrike" cap="none">
              <a:latin typeface="Nunito"/>
              <a:ea typeface="Nunito"/>
              <a:cs typeface="Nunito"/>
              <a:sym typeface="Nuni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82"/>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Farmer:</a:t>
            </a:r>
            <a:endParaRPr/>
          </a:p>
          <a:p>
            <a:pPr marL="200423" lvl="0" indent="-200423" algn="l" rtl="0">
              <a:lnSpc>
                <a:spcPct val="100000"/>
              </a:lnSpc>
              <a:spcBef>
                <a:spcPts val="1052"/>
              </a:spcBef>
              <a:spcAft>
                <a:spcPts val="0"/>
              </a:spcAft>
              <a:buSzPts val="1620"/>
              <a:buChar char="▪"/>
            </a:pPr>
            <a:r>
              <a:rPr lang="en-US"/>
              <a:t>Vendor buys milks from you regularly.</a:t>
            </a:r>
            <a:endParaRPr/>
          </a:p>
          <a:p>
            <a:pPr marL="200423" lvl="0" indent="-200423" algn="l" rtl="0">
              <a:lnSpc>
                <a:spcPct val="100000"/>
              </a:lnSpc>
              <a:spcBef>
                <a:spcPts val="1052"/>
              </a:spcBef>
              <a:spcAft>
                <a:spcPts val="0"/>
              </a:spcAft>
              <a:buSzPts val="1620"/>
              <a:buChar char="▪"/>
            </a:pPr>
            <a:r>
              <a:rPr lang="en-US"/>
              <a:t>You are very proud of your farm, but this month it has been hard to keep up with the chores.</a:t>
            </a:r>
            <a:endParaRPr/>
          </a:p>
          <a:p>
            <a:pPr marL="200423" lvl="0" indent="-200423" algn="l" rtl="0">
              <a:lnSpc>
                <a:spcPct val="100000"/>
              </a:lnSpc>
              <a:spcBef>
                <a:spcPts val="1052"/>
              </a:spcBef>
              <a:spcAft>
                <a:spcPts val="0"/>
              </a:spcAft>
              <a:buSzPts val="1620"/>
              <a:buChar char="▪"/>
            </a:pPr>
            <a:r>
              <a:rPr lang="en-US"/>
              <a:t>You see the vendor conducting the test.</a:t>
            </a:r>
            <a:endParaRPr/>
          </a:p>
          <a:p>
            <a:pPr marL="200423" lvl="0" indent="-200423" algn="l" rtl="0">
              <a:lnSpc>
                <a:spcPct val="100000"/>
              </a:lnSpc>
              <a:spcBef>
                <a:spcPts val="1052"/>
              </a:spcBef>
              <a:spcAft>
                <a:spcPts val="0"/>
              </a:spcAft>
              <a:buSzPts val="1620"/>
              <a:buChar char="▪"/>
            </a:pPr>
            <a:r>
              <a:rPr lang="en-US"/>
              <a:t>You are proud that the test revealed the milk was good.</a:t>
            </a:r>
            <a:endParaRPr/>
          </a:p>
          <a:p>
            <a:pPr marL="200423" lvl="0" indent="-200423" algn="l" rtl="0">
              <a:lnSpc>
                <a:spcPct val="100000"/>
              </a:lnSpc>
              <a:spcBef>
                <a:spcPts val="1052"/>
              </a:spcBef>
              <a:spcAft>
                <a:spcPts val="0"/>
              </a:spcAft>
              <a:buSzPts val="1620"/>
              <a:buChar char="▪"/>
            </a:pPr>
            <a:r>
              <a:rPr lang="en-US"/>
              <a:t>You don’t understand why the vendor wants to talk about the stalls when the milk was good. You need a good explanation.</a:t>
            </a:r>
            <a:endParaRPr/>
          </a:p>
          <a:p>
            <a:pPr marL="200423" lvl="0" indent="-200423" algn="l" rtl="0">
              <a:lnSpc>
                <a:spcPct val="100000"/>
              </a:lnSpc>
              <a:spcBef>
                <a:spcPts val="1052"/>
              </a:spcBef>
              <a:spcAft>
                <a:spcPts val="0"/>
              </a:spcAft>
              <a:buSzPts val="1620"/>
              <a:buChar char="▪"/>
            </a:pPr>
            <a:r>
              <a:rPr lang="en-US"/>
              <a:t>Accept the flyer if offered</a:t>
            </a:r>
            <a:endParaRPr/>
          </a:p>
          <a:p>
            <a:pPr marL="200423" lvl="0" indent="-97553" algn="l" rtl="0">
              <a:lnSpc>
                <a:spcPct val="100000"/>
              </a:lnSpc>
              <a:spcBef>
                <a:spcPts val="1052"/>
              </a:spcBef>
              <a:spcAft>
                <a:spcPts val="0"/>
              </a:spcAft>
              <a:buSzPts val="1620"/>
              <a:buNone/>
            </a:pPr>
            <a:endParaRPr b="1"/>
          </a:p>
          <a:p>
            <a:pPr marL="200423" lvl="0" indent="-97553" algn="l" rtl="0">
              <a:lnSpc>
                <a:spcPct val="100000"/>
              </a:lnSpc>
              <a:spcBef>
                <a:spcPts val="1052"/>
              </a:spcBef>
              <a:spcAft>
                <a:spcPts val="0"/>
              </a:spcAft>
              <a:buSzPts val="1620"/>
              <a:buNone/>
            </a:pPr>
            <a:endParaRPr/>
          </a:p>
        </p:txBody>
      </p:sp>
      <p:sp>
        <p:nvSpPr>
          <p:cNvPr id="869" name="Google Shape;869;p82"/>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sp>
        <p:nvSpPr>
          <p:cNvPr id="870" name="Google Shape;870;p82"/>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3" lvl="0" indent="-200423" algn="l" rtl="0">
              <a:lnSpc>
                <a:spcPct val="100000"/>
              </a:lnSpc>
              <a:spcBef>
                <a:spcPts val="1052"/>
              </a:spcBef>
              <a:spcAft>
                <a:spcPts val="0"/>
              </a:spcAft>
              <a:buSzPts val="1620"/>
              <a:buChar char="▪"/>
            </a:pPr>
            <a:r>
              <a:rPr lang="en-US"/>
              <a:t>You are at the farm you buy your milk from.</a:t>
            </a:r>
            <a:endParaRPr/>
          </a:p>
          <a:p>
            <a:pPr marL="200423" lvl="0" indent="-200423" algn="l" rtl="0">
              <a:lnSpc>
                <a:spcPct val="100000"/>
              </a:lnSpc>
              <a:spcBef>
                <a:spcPts val="1052"/>
              </a:spcBef>
              <a:spcAft>
                <a:spcPts val="0"/>
              </a:spcAft>
              <a:buSzPts val="1620"/>
              <a:buChar char="▪"/>
            </a:pPr>
            <a:r>
              <a:rPr lang="en-US"/>
              <a:t>Before buying, you conduct the alcohol test.  The milk appears to be high quality, it does not clump or flake.  </a:t>
            </a:r>
            <a:endParaRPr/>
          </a:p>
          <a:p>
            <a:pPr marL="200423" lvl="0" indent="-200423" algn="l" rtl="0">
              <a:lnSpc>
                <a:spcPct val="100000"/>
              </a:lnSpc>
              <a:spcBef>
                <a:spcPts val="1052"/>
              </a:spcBef>
              <a:spcAft>
                <a:spcPts val="0"/>
              </a:spcAft>
              <a:buSzPts val="1620"/>
              <a:buChar char="▪"/>
            </a:pPr>
            <a:r>
              <a:rPr lang="en-US"/>
              <a:t>However, you can see that the cows are lying down in stalls that appear to be full of faeces. </a:t>
            </a:r>
            <a:endParaRPr/>
          </a:p>
          <a:p>
            <a:pPr marL="200423" lvl="0" indent="-200423" algn="l" rtl="0">
              <a:lnSpc>
                <a:spcPct val="100000"/>
              </a:lnSpc>
              <a:spcBef>
                <a:spcPts val="1052"/>
              </a:spcBef>
              <a:spcAft>
                <a:spcPts val="0"/>
              </a:spcAft>
              <a:buSzPts val="1620"/>
              <a:buChar char="▪"/>
            </a:pPr>
            <a:r>
              <a:rPr lang="en-US"/>
              <a:t>The farmer approaches to collect payment. What do you say to them?</a:t>
            </a:r>
            <a:endParaRPr/>
          </a:p>
          <a:p>
            <a:pPr marL="0" lvl="0" indent="0" algn="l" rtl="0">
              <a:lnSpc>
                <a:spcPct val="100000"/>
              </a:lnSpc>
              <a:spcBef>
                <a:spcPts val="1052"/>
              </a:spcBef>
              <a:spcAft>
                <a:spcPts val="0"/>
              </a:spcAft>
              <a:buSzPts val="1620"/>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74"/>
        <p:cNvGrpSpPr/>
        <p:nvPr/>
      </p:nvGrpSpPr>
      <p:grpSpPr>
        <a:xfrm>
          <a:off x="0" y="0"/>
          <a:ext cx="0" cy="0"/>
          <a:chOff x="0" y="0"/>
          <a:chExt cx="0" cy="0"/>
        </a:xfrm>
      </p:grpSpPr>
      <p:sp>
        <p:nvSpPr>
          <p:cNvPr id="875" name="Google Shape;875;p83"/>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Update records every time you purchase milk from a distributor</a:t>
            </a:r>
            <a:endParaRPr/>
          </a:p>
          <a:p>
            <a:pPr marL="0" lvl="0" indent="0" algn="l" rtl="0">
              <a:lnSpc>
                <a:spcPct val="100000"/>
              </a:lnSpc>
              <a:spcBef>
                <a:spcPts val="1052"/>
              </a:spcBef>
              <a:spcAft>
                <a:spcPts val="0"/>
              </a:spcAft>
              <a:buSzPts val="2160"/>
              <a:buNone/>
            </a:pPr>
            <a:r>
              <a:rPr lang="en-US"/>
              <a:t>Keep track of:</a:t>
            </a:r>
            <a:endParaRPr/>
          </a:p>
          <a:p>
            <a:pPr marL="200424" lvl="0" indent="-200424" algn="l" rtl="0">
              <a:lnSpc>
                <a:spcPct val="100000"/>
              </a:lnSpc>
              <a:spcBef>
                <a:spcPts val="1052"/>
              </a:spcBef>
              <a:spcAft>
                <a:spcPts val="0"/>
              </a:spcAft>
              <a:buSzPts val="2160"/>
              <a:buChar char="▪"/>
            </a:pPr>
            <a:r>
              <a:rPr lang="en-US"/>
              <a:t>Name of supplier</a:t>
            </a:r>
            <a:endParaRPr/>
          </a:p>
          <a:p>
            <a:pPr marL="200424" lvl="0" indent="-200424" algn="l" rtl="0">
              <a:lnSpc>
                <a:spcPct val="100000"/>
              </a:lnSpc>
              <a:spcBef>
                <a:spcPts val="1052"/>
              </a:spcBef>
              <a:spcAft>
                <a:spcPts val="0"/>
              </a:spcAft>
              <a:buSzPts val="2160"/>
              <a:buChar char="▪"/>
            </a:pPr>
            <a:r>
              <a:rPr lang="en-US"/>
              <a:t>Volume of milk supplied</a:t>
            </a:r>
            <a:endParaRPr/>
          </a:p>
          <a:p>
            <a:pPr marL="200424" lvl="0" indent="-200424" algn="l" rtl="0">
              <a:lnSpc>
                <a:spcPct val="100000"/>
              </a:lnSpc>
              <a:spcBef>
                <a:spcPts val="1052"/>
              </a:spcBef>
              <a:spcAft>
                <a:spcPts val="0"/>
              </a:spcAft>
              <a:buSzPts val="2160"/>
              <a:buChar char="▪"/>
            </a:pPr>
            <a:r>
              <a:rPr lang="en-US"/>
              <a:t>Date and time milk was supplied</a:t>
            </a:r>
            <a:endParaRPr/>
          </a:p>
          <a:p>
            <a:pPr marL="200424" lvl="0" indent="-200424" algn="l" rtl="0">
              <a:lnSpc>
                <a:spcPct val="100000"/>
              </a:lnSpc>
              <a:spcBef>
                <a:spcPts val="1052"/>
              </a:spcBef>
              <a:spcAft>
                <a:spcPts val="0"/>
              </a:spcAft>
              <a:buSzPts val="2160"/>
              <a:buChar char="▪"/>
            </a:pPr>
            <a:r>
              <a:rPr lang="en-US"/>
              <a:t>Price paid</a:t>
            </a:r>
            <a:endParaRPr/>
          </a:p>
          <a:p>
            <a:pPr marL="200424" lvl="0" indent="-200424" algn="l" rtl="0">
              <a:lnSpc>
                <a:spcPct val="100000"/>
              </a:lnSpc>
              <a:spcBef>
                <a:spcPts val="1052"/>
              </a:spcBef>
              <a:spcAft>
                <a:spcPts val="0"/>
              </a:spcAft>
              <a:buSzPts val="2160"/>
              <a:buChar char="▪"/>
            </a:pPr>
            <a:r>
              <a:rPr lang="en-US"/>
              <a:t>Whether or not milk was pasteurised</a:t>
            </a:r>
            <a:endParaRPr/>
          </a:p>
          <a:p>
            <a:pPr marL="200424" lvl="0" indent="-200424" algn="l" rtl="0">
              <a:lnSpc>
                <a:spcPct val="100000"/>
              </a:lnSpc>
              <a:spcBef>
                <a:spcPts val="1052"/>
              </a:spcBef>
              <a:spcAft>
                <a:spcPts val="0"/>
              </a:spcAft>
              <a:buSzPts val="2160"/>
              <a:buChar char="▪"/>
            </a:pPr>
            <a:r>
              <a:rPr lang="en-US"/>
              <a:t>Results of test conducted</a:t>
            </a:r>
            <a:endParaRPr/>
          </a:p>
          <a:p>
            <a:pPr marL="200424" lvl="0" indent="-63263" algn="l" rtl="0">
              <a:lnSpc>
                <a:spcPct val="100000"/>
              </a:lnSpc>
              <a:spcBef>
                <a:spcPts val="1052"/>
              </a:spcBef>
              <a:spcAft>
                <a:spcPts val="0"/>
              </a:spcAft>
              <a:buSzPts val="2160"/>
              <a:buNone/>
            </a:pPr>
            <a:endParaRPr/>
          </a:p>
        </p:txBody>
      </p:sp>
      <p:sp>
        <p:nvSpPr>
          <p:cNvPr id="876" name="Google Shape;876;p8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Keeping Records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80"/>
        <p:cNvGrpSpPr/>
        <p:nvPr/>
      </p:nvGrpSpPr>
      <p:grpSpPr>
        <a:xfrm>
          <a:off x="0" y="0"/>
          <a:ext cx="0" cy="0"/>
          <a:chOff x="0" y="0"/>
          <a:chExt cx="0" cy="0"/>
        </a:xfrm>
      </p:grpSpPr>
      <p:sp>
        <p:nvSpPr>
          <p:cNvPr id="881" name="Google Shape;881;p84"/>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2.6 Purchase Record</a:t>
            </a:r>
            <a:endParaRPr/>
          </a:p>
        </p:txBody>
      </p:sp>
      <p:graphicFrame>
        <p:nvGraphicFramePr>
          <p:cNvPr id="882" name="Google Shape;882;p84"/>
          <p:cNvGraphicFramePr/>
          <p:nvPr/>
        </p:nvGraphicFramePr>
        <p:xfrm>
          <a:off x="407184" y="1174217"/>
          <a:ext cx="3000000" cy="3000000"/>
        </p:xfrm>
        <a:graphic>
          <a:graphicData uri="http://schemas.openxmlformats.org/drawingml/2006/table">
            <a:tbl>
              <a:tblPr firstRow="1" bandRow="1">
                <a:noFill/>
                <a:tableStyleId>{841FD662-FB4E-4B5C-A6F4-2794A0189D71}</a:tableStyleId>
              </a:tblPr>
              <a:tblGrid>
                <a:gridCol w="2388850">
                  <a:extLst>
                    <a:ext uri="{9D8B030D-6E8A-4147-A177-3AD203B41FA5}">
                      <a16:colId xmlns:a16="http://schemas.microsoft.com/office/drawing/2014/main" val="20000"/>
                    </a:ext>
                  </a:extLst>
                </a:gridCol>
                <a:gridCol w="994275">
                  <a:extLst>
                    <a:ext uri="{9D8B030D-6E8A-4147-A177-3AD203B41FA5}">
                      <a16:colId xmlns:a16="http://schemas.microsoft.com/office/drawing/2014/main" val="20001"/>
                    </a:ext>
                  </a:extLst>
                </a:gridCol>
                <a:gridCol w="1050625">
                  <a:extLst>
                    <a:ext uri="{9D8B030D-6E8A-4147-A177-3AD203B41FA5}">
                      <a16:colId xmlns:a16="http://schemas.microsoft.com/office/drawing/2014/main" val="20002"/>
                    </a:ext>
                  </a:extLst>
                </a:gridCol>
                <a:gridCol w="1008525">
                  <a:extLst>
                    <a:ext uri="{9D8B030D-6E8A-4147-A177-3AD203B41FA5}">
                      <a16:colId xmlns:a16="http://schemas.microsoft.com/office/drawing/2014/main" val="20003"/>
                    </a:ext>
                  </a:extLst>
                </a:gridCol>
                <a:gridCol w="1398500">
                  <a:extLst>
                    <a:ext uri="{9D8B030D-6E8A-4147-A177-3AD203B41FA5}">
                      <a16:colId xmlns:a16="http://schemas.microsoft.com/office/drawing/2014/main" val="20004"/>
                    </a:ext>
                  </a:extLst>
                </a:gridCol>
                <a:gridCol w="1452275">
                  <a:extLst>
                    <a:ext uri="{9D8B030D-6E8A-4147-A177-3AD203B41FA5}">
                      <a16:colId xmlns:a16="http://schemas.microsoft.com/office/drawing/2014/main" val="20005"/>
                    </a:ext>
                  </a:extLst>
                </a:gridCol>
                <a:gridCol w="1581200">
                  <a:extLst>
                    <a:ext uri="{9D8B030D-6E8A-4147-A177-3AD203B41FA5}">
                      <a16:colId xmlns:a16="http://schemas.microsoft.com/office/drawing/2014/main" val="20006"/>
                    </a:ext>
                  </a:extLst>
                </a:gridCol>
              </a:tblGrid>
              <a:tr h="493925">
                <a:tc>
                  <a:txBody>
                    <a:bodyPr/>
                    <a:lstStyle/>
                    <a:p>
                      <a:pPr marL="0" marR="0" lvl="0" indent="0" algn="ctr" rtl="0">
                        <a:spcBef>
                          <a:spcPts val="0"/>
                        </a:spcBef>
                        <a:spcAft>
                          <a:spcPts val="0"/>
                        </a:spcAft>
                        <a:buNone/>
                      </a:pPr>
                      <a:r>
                        <a:rPr lang="en-US" sz="1400" u="none" strike="noStrike" cap="none">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VOLUME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TIME BOUGHT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PRICE PER LITRE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PASTEURISED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TEST RESULT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93925">
                <a:tc>
                  <a:txBody>
                    <a:bodyPr/>
                    <a:lstStyle/>
                    <a:p>
                      <a:pPr marL="0" marR="0" lvl="0" indent="0" algn="l" rtl="0">
                        <a:lnSpc>
                          <a:spcPct val="100000"/>
                        </a:lnSpc>
                        <a:spcBef>
                          <a:spcPts val="0"/>
                        </a:spcBef>
                        <a:spcAft>
                          <a:spcPts val="0"/>
                        </a:spcAft>
                        <a:buClr>
                          <a:schemeClr val="dk1"/>
                        </a:buClr>
                        <a:buSzPts val="1578"/>
                        <a:buFont typeface="Handlee"/>
                        <a:buNone/>
                      </a:pPr>
                      <a:r>
                        <a:rPr lang="en-US" sz="1578" u="none" strike="noStrike" cap="none">
                          <a:latin typeface="Handlee"/>
                          <a:ea typeface="Handlee"/>
                          <a:cs typeface="Handlee"/>
                          <a:sym typeface="Handlee"/>
                        </a:rPr>
                        <a:t>Aasir's Farm</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b="0" i="0" u="none" strike="noStrike" cap="none">
                          <a:solidFill>
                            <a:schemeClr val="dk1"/>
                          </a:solidFill>
                          <a:latin typeface="Handlee"/>
                          <a:ea typeface="Handlee"/>
                          <a:cs typeface="Handlee"/>
                          <a:sym typeface="Handlee"/>
                        </a:rPr>
                        <a:t>5 litres </a:t>
                      </a:r>
                      <a:endParaRPr sz="1578" u="none" strike="noStrike" cap="none">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20/6/19</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9:30am</a:t>
                      </a:r>
                      <a:endParaRPr sz="1578" u="none" strike="noStrike" cap="none">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XX.XX</a:t>
                      </a:r>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Yes</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Handlee"/>
                          <a:ea typeface="Handlee"/>
                          <a:cs typeface="Handlee"/>
                          <a:sym typeface="Handlee"/>
                        </a:rPr>
                        <a:t>No clotting</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939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8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travels to get to your place of business</a:t>
            </a:r>
            <a:endParaRPr/>
          </a:p>
          <a:p>
            <a:pPr marL="200424" lvl="0" indent="-200424" algn="l" rtl="0">
              <a:lnSpc>
                <a:spcPct val="100000"/>
              </a:lnSpc>
              <a:spcBef>
                <a:spcPts val="1052"/>
              </a:spcBef>
              <a:spcAft>
                <a:spcPts val="0"/>
              </a:spcAft>
              <a:buSzPts val="2160"/>
              <a:buChar char="▪"/>
            </a:pPr>
            <a:r>
              <a:rPr lang="en-US"/>
              <a:t>During transport, hygiene and quality must be maintained</a:t>
            </a:r>
            <a:endParaRPr/>
          </a:p>
          <a:p>
            <a:pPr marL="601272" lvl="1" indent="-157814" algn="l" rtl="0">
              <a:lnSpc>
                <a:spcPct val="100000"/>
              </a:lnSpc>
              <a:spcBef>
                <a:spcPts val="1052"/>
              </a:spcBef>
              <a:spcAft>
                <a:spcPts val="0"/>
              </a:spcAft>
              <a:buSzPts val="2100"/>
              <a:buChar char="-"/>
            </a:pPr>
            <a:r>
              <a:rPr lang="en-US"/>
              <a:t>Keep distance as short as possible</a:t>
            </a:r>
            <a:endParaRPr/>
          </a:p>
          <a:p>
            <a:pPr marL="601272" lvl="1" indent="-157814" algn="l" rtl="0">
              <a:lnSpc>
                <a:spcPct val="100000"/>
              </a:lnSpc>
              <a:spcBef>
                <a:spcPts val="1052"/>
              </a:spcBef>
              <a:spcAft>
                <a:spcPts val="0"/>
              </a:spcAft>
              <a:buSzPts val="2100"/>
              <a:buChar char="-"/>
            </a:pPr>
            <a:r>
              <a:rPr lang="en-US"/>
              <a:t>Keep temperature as low as possible (consider time of day and container)</a:t>
            </a:r>
            <a:endParaRPr/>
          </a:p>
          <a:p>
            <a:pPr marL="601272" lvl="1" indent="-157814" algn="l" rtl="0">
              <a:lnSpc>
                <a:spcPct val="100000"/>
              </a:lnSpc>
              <a:spcBef>
                <a:spcPts val="1052"/>
              </a:spcBef>
              <a:spcAft>
                <a:spcPts val="0"/>
              </a:spcAft>
              <a:buSzPts val="2100"/>
              <a:buChar char="-"/>
            </a:pPr>
            <a:r>
              <a:rPr lang="en-US"/>
              <a:t>Use a sealed container with no cracks, rust, etc.</a:t>
            </a:r>
            <a:endParaRPr/>
          </a:p>
          <a:p>
            <a:pPr marL="200424" lvl="0" indent="-200424" algn="l" rtl="0">
              <a:lnSpc>
                <a:spcPct val="100000"/>
              </a:lnSpc>
              <a:spcBef>
                <a:spcPts val="1052"/>
              </a:spcBef>
              <a:spcAft>
                <a:spcPts val="0"/>
              </a:spcAft>
              <a:buSzPts val="2160"/>
              <a:buChar char="▪"/>
            </a:pPr>
            <a:r>
              <a:rPr lang="en-US"/>
              <a:t>Always test milk before accepting it</a:t>
            </a:r>
            <a:endParaRPr/>
          </a:p>
          <a:p>
            <a:pPr marL="200424" lvl="0" indent="-63263" algn="l" rtl="0">
              <a:lnSpc>
                <a:spcPct val="100000"/>
              </a:lnSpc>
              <a:spcBef>
                <a:spcPts val="1052"/>
              </a:spcBef>
              <a:spcAft>
                <a:spcPts val="0"/>
              </a:spcAft>
              <a:buSzPts val="2160"/>
              <a:buNone/>
            </a:pPr>
            <a:endParaRPr/>
          </a:p>
        </p:txBody>
      </p:sp>
      <p:sp>
        <p:nvSpPr>
          <p:cNvPr id="888" name="Google Shape;888;p8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Maintaining Milk Quality During Transport</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893" name="Google Shape;893;p8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2.7 Maintaining Milk Quality During Transport</a:t>
            </a:r>
            <a:endParaRPr/>
          </a:p>
        </p:txBody>
      </p:sp>
      <p:pic>
        <p:nvPicPr>
          <p:cNvPr id="894" name="Google Shape;894;p86"/>
          <p:cNvPicPr preferRelativeResize="0"/>
          <p:nvPr/>
        </p:nvPicPr>
        <p:blipFill rotWithShape="1">
          <a:blip r:embed="rId3">
            <a:alphaModFix/>
          </a:blip>
          <a:srcRect/>
          <a:stretch/>
        </p:blipFill>
        <p:spPr>
          <a:xfrm>
            <a:off x="811843" y="2886496"/>
            <a:ext cx="3137225" cy="1471784"/>
          </a:xfrm>
          <a:prstGeom prst="rect">
            <a:avLst/>
          </a:prstGeom>
          <a:noFill/>
          <a:ln>
            <a:noFill/>
          </a:ln>
        </p:spPr>
      </p:pic>
      <p:sp>
        <p:nvSpPr>
          <p:cNvPr id="895" name="Google Shape;895;p86"/>
          <p:cNvSpPr/>
          <p:nvPr/>
        </p:nvSpPr>
        <p:spPr>
          <a:xfrm>
            <a:off x="1159892" y="4506656"/>
            <a:ext cx="24411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Short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Distance</a:t>
            </a:r>
            <a:endParaRPr/>
          </a:p>
        </p:txBody>
      </p:sp>
      <p:sp>
        <p:nvSpPr>
          <p:cNvPr id="896" name="Google Shape;896;p86"/>
          <p:cNvSpPr/>
          <p:nvPr/>
        </p:nvSpPr>
        <p:spPr>
          <a:xfrm>
            <a:off x="4130553" y="4506656"/>
            <a:ext cx="30990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Low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Temperature</a:t>
            </a:r>
            <a:endParaRPr/>
          </a:p>
        </p:txBody>
      </p:sp>
      <p:sp>
        <p:nvSpPr>
          <p:cNvPr id="897" name="Google Shape;897;p86"/>
          <p:cNvSpPr/>
          <p:nvPr/>
        </p:nvSpPr>
        <p:spPr>
          <a:xfrm>
            <a:off x="7182440" y="4506656"/>
            <a:ext cx="30990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Sealed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Containers</a:t>
            </a:r>
            <a:endParaRPr/>
          </a:p>
        </p:txBody>
      </p:sp>
      <p:pic>
        <p:nvPicPr>
          <p:cNvPr id="898" name="Google Shape;898;p86"/>
          <p:cNvPicPr preferRelativeResize="0"/>
          <p:nvPr/>
        </p:nvPicPr>
        <p:blipFill rotWithShape="1">
          <a:blip r:embed="rId4">
            <a:alphaModFix/>
          </a:blip>
          <a:srcRect/>
          <a:stretch/>
        </p:blipFill>
        <p:spPr>
          <a:xfrm>
            <a:off x="4868767" y="2248441"/>
            <a:ext cx="1276990" cy="2006699"/>
          </a:xfrm>
          <a:prstGeom prst="rect">
            <a:avLst/>
          </a:prstGeom>
          <a:noFill/>
          <a:ln>
            <a:noFill/>
          </a:ln>
        </p:spPr>
      </p:pic>
      <p:pic>
        <p:nvPicPr>
          <p:cNvPr id="899" name="Google Shape;899;p86"/>
          <p:cNvPicPr preferRelativeResize="0"/>
          <p:nvPr/>
        </p:nvPicPr>
        <p:blipFill rotWithShape="1">
          <a:blip r:embed="rId5">
            <a:alphaModFix/>
          </a:blip>
          <a:srcRect/>
          <a:stretch/>
        </p:blipFill>
        <p:spPr>
          <a:xfrm>
            <a:off x="8021694" y="1792766"/>
            <a:ext cx="1398586" cy="252685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sp>
        <p:nvSpPr>
          <p:cNvPr id="905" name="Google Shape;905;p87"/>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Examples in Participant Guide</a:t>
            </a:r>
            <a:endParaRPr/>
          </a:p>
          <a:p>
            <a:pPr marL="200424" lvl="0" indent="-200424" algn="l" rtl="0">
              <a:lnSpc>
                <a:spcPct val="100000"/>
              </a:lnSpc>
              <a:spcBef>
                <a:spcPts val="1052"/>
              </a:spcBef>
              <a:spcAft>
                <a:spcPts val="0"/>
              </a:spcAft>
              <a:buSzPts val="2160"/>
              <a:buChar char="▪"/>
            </a:pPr>
            <a:r>
              <a:rPr lang="en-US"/>
              <a:t>Containers approved for milk (e.g., Mazzican container)</a:t>
            </a:r>
            <a:endParaRPr/>
          </a:p>
          <a:p>
            <a:pPr marL="200424" lvl="0" indent="-200424" algn="l" rtl="0">
              <a:lnSpc>
                <a:spcPct val="100000"/>
              </a:lnSpc>
              <a:spcBef>
                <a:spcPts val="1052"/>
              </a:spcBef>
              <a:spcAft>
                <a:spcPts val="0"/>
              </a:spcAft>
              <a:buSzPts val="2160"/>
              <a:buChar char="▪"/>
            </a:pPr>
            <a:r>
              <a:rPr lang="en-US"/>
              <a:t>Containers with no seams, smooth sides, wide opening, no cracks or rust</a:t>
            </a:r>
            <a:endParaRPr/>
          </a:p>
          <a:p>
            <a:pPr marL="200424" lvl="0" indent="-200424" algn="l" rtl="0">
              <a:lnSpc>
                <a:spcPct val="100000"/>
              </a:lnSpc>
              <a:spcBef>
                <a:spcPts val="1052"/>
              </a:spcBef>
              <a:spcAft>
                <a:spcPts val="0"/>
              </a:spcAft>
              <a:buSzPts val="2160"/>
              <a:buChar char="▪"/>
            </a:pPr>
            <a:r>
              <a:rPr lang="en-US"/>
              <a:t>Containers that close properly (open containers can increase chance of contamination)</a:t>
            </a:r>
            <a:endParaRPr/>
          </a:p>
          <a:p>
            <a:pPr marL="200424" lvl="0" indent="-200424" algn="l" rtl="0">
              <a:lnSpc>
                <a:spcPct val="100000"/>
              </a:lnSpc>
              <a:spcBef>
                <a:spcPts val="1052"/>
              </a:spcBef>
              <a:spcAft>
                <a:spcPts val="0"/>
              </a:spcAft>
              <a:buSzPts val="2160"/>
              <a:buChar char="▪"/>
            </a:pPr>
            <a:r>
              <a:rPr lang="en-US"/>
              <a:t>Never use improper containers</a:t>
            </a:r>
            <a:endParaRPr/>
          </a:p>
          <a:p>
            <a:pPr marL="200424" lvl="0" indent="-200424" algn="l" rtl="0">
              <a:lnSpc>
                <a:spcPct val="100000"/>
              </a:lnSpc>
              <a:spcBef>
                <a:spcPts val="1052"/>
              </a:spcBef>
              <a:spcAft>
                <a:spcPts val="0"/>
              </a:spcAft>
              <a:buSzPts val="2160"/>
              <a:buChar char="▪"/>
            </a:pPr>
            <a:r>
              <a:rPr lang="en-US"/>
              <a:t>If you see producers using improper containers, speak up, negotiate</a:t>
            </a:r>
            <a:endParaRPr/>
          </a:p>
          <a:p>
            <a:pPr marL="200424" lvl="0" indent="-63263" algn="l" rtl="0">
              <a:lnSpc>
                <a:spcPct val="100000"/>
              </a:lnSpc>
              <a:spcBef>
                <a:spcPts val="1052"/>
              </a:spcBef>
              <a:spcAft>
                <a:spcPts val="0"/>
              </a:spcAft>
              <a:buSzPts val="2160"/>
              <a:buNone/>
            </a:pPr>
            <a:endParaRPr/>
          </a:p>
        </p:txBody>
      </p:sp>
      <p:sp>
        <p:nvSpPr>
          <p:cNvPr id="906" name="Google Shape;906;p8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Acceptable Transportation Containers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10"/>
        <p:cNvGrpSpPr/>
        <p:nvPr/>
      </p:nvGrpSpPr>
      <p:grpSpPr>
        <a:xfrm>
          <a:off x="0" y="0"/>
          <a:ext cx="0" cy="0"/>
          <a:chOff x="0" y="0"/>
          <a:chExt cx="0" cy="0"/>
        </a:xfrm>
      </p:grpSpPr>
      <p:sp>
        <p:nvSpPr>
          <p:cNvPr id="911" name="Google Shape;911;p88"/>
          <p:cNvSpPr txBox="1">
            <a:spLocks noGrp="1"/>
          </p:cNvSpPr>
          <p:nvPr>
            <p:ph type="body" idx="1"/>
          </p:nvPr>
        </p:nvSpPr>
        <p:spPr>
          <a:xfrm>
            <a:off x="279400" y="2065338"/>
            <a:ext cx="4873500" cy="47895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10 litres</a:t>
            </a:r>
            <a:endParaRPr/>
          </a:p>
          <a:p>
            <a:pPr marL="200423" lvl="0" indent="-200423" algn="l" rtl="0">
              <a:lnSpc>
                <a:spcPct val="100000"/>
              </a:lnSpc>
              <a:spcBef>
                <a:spcPts val="1052"/>
              </a:spcBef>
              <a:spcAft>
                <a:spcPts val="0"/>
              </a:spcAft>
              <a:buSzPts val="2160"/>
              <a:buChar char="▪"/>
            </a:pPr>
            <a:r>
              <a:rPr lang="en-US"/>
              <a:t>Made of food grade plastic</a:t>
            </a:r>
            <a:endParaRPr/>
          </a:p>
          <a:p>
            <a:pPr marL="200423" lvl="0" indent="-200423" algn="l" rtl="0">
              <a:lnSpc>
                <a:spcPct val="100000"/>
              </a:lnSpc>
              <a:spcBef>
                <a:spcPts val="1052"/>
              </a:spcBef>
              <a:spcAft>
                <a:spcPts val="0"/>
              </a:spcAft>
              <a:buSzPts val="2160"/>
              <a:buChar char="▪"/>
            </a:pPr>
            <a:r>
              <a:rPr lang="en-US"/>
              <a:t>Comes with milking funnel</a:t>
            </a:r>
            <a:endParaRPr/>
          </a:p>
        </p:txBody>
      </p:sp>
      <p:sp>
        <p:nvSpPr>
          <p:cNvPr id="912" name="Google Shape;912;p88"/>
          <p:cNvSpPr txBox="1">
            <a:spLocks noGrp="1"/>
          </p:cNvSpPr>
          <p:nvPr>
            <p:ph type="title"/>
          </p:nvPr>
        </p:nvSpPr>
        <p:spPr>
          <a:xfrm>
            <a:off x="254692" y="144053"/>
            <a:ext cx="4899000" cy="16965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2.8 Mazzican</a:t>
            </a:r>
            <a:endParaRPr/>
          </a:p>
        </p:txBody>
      </p:sp>
      <p:pic>
        <p:nvPicPr>
          <p:cNvPr id="913" name="Google Shape;913;p88" descr="A picture containing indoor, sitting, black, smal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5573363" y="0"/>
            <a:ext cx="5115300" cy="6862500"/>
          </a:xfrm>
          <a:prstGeom prst="rect">
            <a:avLst/>
          </a:prstGeom>
          <a:solidFill>
            <a:schemeClr val="lt1"/>
          </a:solidFill>
          <a:ln>
            <a:noFill/>
          </a:ln>
        </p:spPr>
      </p:pic>
      <p:pic>
        <p:nvPicPr>
          <p:cNvPr id="914" name="Google Shape;914;p88"/>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89"/>
          <p:cNvSpPr txBox="1">
            <a:spLocks noGrp="1"/>
          </p:cNvSpPr>
          <p:nvPr>
            <p:ph type="body" idx="1"/>
          </p:nvPr>
        </p:nvSpPr>
        <p:spPr>
          <a:xfrm>
            <a:off x="279400" y="2065338"/>
            <a:ext cx="4873500" cy="47895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Smooth sides</a:t>
            </a:r>
            <a:endParaRPr/>
          </a:p>
          <a:p>
            <a:pPr marL="200423" lvl="0" indent="-200423" algn="l" rtl="0">
              <a:lnSpc>
                <a:spcPct val="100000"/>
              </a:lnSpc>
              <a:spcBef>
                <a:spcPts val="1052"/>
              </a:spcBef>
              <a:spcAft>
                <a:spcPts val="0"/>
              </a:spcAft>
              <a:buSzPts val="2160"/>
              <a:buChar char="▪"/>
            </a:pPr>
            <a:r>
              <a:rPr lang="en-US"/>
              <a:t>Aluminum or stainless steel</a:t>
            </a:r>
            <a:endParaRPr/>
          </a:p>
          <a:p>
            <a:pPr marL="200423" lvl="0" indent="-200423" algn="l" rtl="0">
              <a:lnSpc>
                <a:spcPct val="100000"/>
              </a:lnSpc>
              <a:spcBef>
                <a:spcPts val="1052"/>
              </a:spcBef>
              <a:spcAft>
                <a:spcPts val="0"/>
              </a:spcAft>
              <a:buSzPts val="2160"/>
              <a:buChar char="▪"/>
            </a:pPr>
            <a:r>
              <a:rPr lang="en-US"/>
              <a:t>Must have lid that closes all the way</a:t>
            </a:r>
            <a:endParaRPr/>
          </a:p>
        </p:txBody>
      </p:sp>
      <p:sp>
        <p:nvSpPr>
          <p:cNvPr id="920" name="Google Shape;920;p89"/>
          <p:cNvSpPr txBox="1">
            <a:spLocks noGrp="1"/>
          </p:cNvSpPr>
          <p:nvPr>
            <p:ph type="title"/>
          </p:nvPr>
        </p:nvSpPr>
        <p:spPr>
          <a:xfrm>
            <a:off x="254692" y="144053"/>
            <a:ext cx="4899000" cy="16965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2.9 Other Acceptable Containers (Milk Cans)</a:t>
            </a:r>
            <a:endParaRPr/>
          </a:p>
        </p:txBody>
      </p:sp>
      <p:pic>
        <p:nvPicPr>
          <p:cNvPr id="921" name="Google Shape;921;p89"/>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rot="5400000">
            <a:off x="4720740" y="873708"/>
            <a:ext cx="6820500" cy="5115300"/>
          </a:xfrm>
          <a:prstGeom prst="rect">
            <a:avLst/>
          </a:prstGeom>
          <a:solidFill>
            <a:schemeClr val="lt1"/>
          </a:solidFill>
          <a:ln>
            <a:noFill/>
          </a:ln>
        </p:spPr>
      </p:pic>
      <p:pic>
        <p:nvPicPr>
          <p:cNvPr id="922" name="Google Shape;922;p89"/>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sp>
        <p:nvSpPr>
          <p:cNvPr id="927" name="Google Shape;927;p90"/>
          <p:cNvSpPr txBox="1">
            <a:spLocks noGrp="1"/>
          </p:cNvSpPr>
          <p:nvPr>
            <p:ph type="body" idx="1"/>
          </p:nvPr>
        </p:nvSpPr>
        <p:spPr>
          <a:xfrm>
            <a:off x="279400" y="2065338"/>
            <a:ext cx="4873500" cy="47895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Non food grade plastic</a:t>
            </a:r>
            <a:endParaRPr/>
          </a:p>
          <a:p>
            <a:pPr marL="200423" lvl="0" indent="-200423" algn="l" rtl="0">
              <a:lnSpc>
                <a:spcPct val="100000"/>
              </a:lnSpc>
              <a:spcBef>
                <a:spcPts val="1052"/>
              </a:spcBef>
              <a:spcAft>
                <a:spcPts val="0"/>
              </a:spcAft>
              <a:buSzPts val="2160"/>
              <a:buChar char="▪"/>
            </a:pPr>
            <a:r>
              <a:rPr lang="en-US"/>
              <a:t>Container that previous stored something else, possibly chemicals</a:t>
            </a:r>
            <a:endParaRPr/>
          </a:p>
        </p:txBody>
      </p:sp>
      <p:sp>
        <p:nvSpPr>
          <p:cNvPr id="928" name="Google Shape;928;p90"/>
          <p:cNvSpPr txBox="1">
            <a:spLocks noGrp="1"/>
          </p:cNvSpPr>
          <p:nvPr>
            <p:ph type="title"/>
          </p:nvPr>
        </p:nvSpPr>
        <p:spPr>
          <a:xfrm>
            <a:off x="254692" y="144053"/>
            <a:ext cx="4899000" cy="16965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2.10 Unacceptable Container</a:t>
            </a:r>
            <a:endParaRPr/>
          </a:p>
        </p:txBody>
      </p:sp>
      <p:pic>
        <p:nvPicPr>
          <p:cNvPr id="929" name="Google Shape;929;p90" descr="A group of people around each other&#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5573363" y="0"/>
            <a:ext cx="5115300" cy="6862500"/>
          </a:xfrm>
          <a:prstGeom prst="rect">
            <a:avLst/>
          </a:prstGeom>
          <a:solidFill>
            <a:schemeClr val="lt1"/>
          </a:solidFill>
          <a:ln>
            <a:noFill/>
          </a:ln>
        </p:spPr>
      </p:pic>
      <p:pic>
        <p:nvPicPr>
          <p:cNvPr id="930" name="Google Shape;930;p90"/>
          <p:cNvPicPr preferRelativeResize="0"/>
          <p:nvPr/>
        </p:nvPicPr>
        <p:blipFill rotWithShape="1">
          <a:blip r:embed="rId4">
            <a:alphaModFix/>
          </a:blip>
          <a:srcRect/>
          <a:stretch/>
        </p:blipFill>
        <p:spPr>
          <a:xfrm>
            <a:off x="7826931" y="4451455"/>
            <a:ext cx="952500" cy="9525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6" name="Google Shape;936;p9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Storage Best Practices at Your Shop</a:t>
            </a:r>
            <a:endParaRPr/>
          </a:p>
        </p:txBody>
      </p:sp>
      <p:sp>
        <p:nvSpPr>
          <p:cNvPr id="937" name="Google Shape;937;p91"/>
          <p:cNvSpPr txBox="1">
            <a:spLocks noGrp="1"/>
          </p:cNvSpPr>
          <p:nvPr>
            <p:ph type="body" idx="4294967295"/>
          </p:nvPr>
        </p:nvSpPr>
        <p:spPr>
          <a:xfrm>
            <a:off x="279940" y="1379690"/>
            <a:ext cx="10001400" cy="51564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Keep facilities clean / disinfected, use clean, dry rags</a:t>
            </a:r>
            <a:endParaRPr/>
          </a:p>
          <a:p>
            <a:pPr marL="200424" lvl="0" indent="-200424" algn="l" rtl="0">
              <a:lnSpc>
                <a:spcPct val="100000"/>
              </a:lnSpc>
              <a:spcBef>
                <a:spcPts val="1052"/>
              </a:spcBef>
              <a:spcAft>
                <a:spcPts val="0"/>
              </a:spcAft>
              <a:buSzPts val="2160"/>
              <a:buChar char="▪"/>
            </a:pPr>
            <a:r>
              <a:rPr lang="en-US"/>
              <a:t>Keep milk cool (refrigerator, out of sun, cool / dark spot)</a:t>
            </a:r>
            <a:endParaRPr/>
          </a:p>
          <a:p>
            <a:pPr marL="200424" lvl="0" indent="-200424" algn="l" rtl="0">
              <a:lnSpc>
                <a:spcPct val="100000"/>
              </a:lnSpc>
              <a:spcBef>
                <a:spcPts val="1052"/>
              </a:spcBef>
              <a:spcAft>
                <a:spcPts val="0"/>
              </a:spcAft>
              <a:buSzPts val="2160"/>
              <a:buChar char="▪"/>
            </a:pPr>
            <a:r>
              <a:rPr lang="en-US"/>
              <a:t>Use acceptable containers </a:t>
            </a:r>
            <a:endParaRPr/>
          </a:p>
          <a:p>
            <a:pPr marL="200424" lvl="0" indent="-200424" algn="l" rtl="0">
              <a:lnSpc>
                <a:spcPct val="100000"/>
              </a:lnSpc>
              <a:spcBef>
                <a:spcPts val="1052"/>
              </a:spcBef>
              <a:spcAft>
                <a:spcPts val="0"/>
              </a:spcAft>
              <a:buSzPts val="2160"/>
              <a:buChar char="▪"/>
            </a:pPr>
            <a:r>
              <a:rPr lang="en-US"/>
              <a:t>Address pest problems quickly</a:t>
            </a:r>
            <a:endParaRPr/>
          </a:p>
          <a:p>
            <a:pPr marL="200424" lvl="0" indent="-200424" algn="l" rtl="0">
              <a:lnSpc>
                <a:spcPct val="100000"/>
              </a:lnSpc>
              <a:spcBef>
                <a:spcPts val="1052"/>
              </a:spcBef>
              <a:spcAft>
                <a:spcPts val="0"/>
              </a:spcAft>
              <a:buSzPts val="2160"/>
              <a:buChar char="▪"/>
            </a:pPr>
            <a:r>
              <a:rPr lang="en-US"/>
              <a:t>If milk left at end day, keep cold / ferment to mala / boil and seal / freeze</a:t>
            </a:r>
            <a:endParaRPr/>
          </a:p>
          <a:p>
            <a:pPr marL="200424" lvl="0" indent="-200424" algn="l" rtl="0">
              <a:lnSpc>
                <a:spcPct val="100000"/>
              </a:lnSpc>
              <a:spcBef>
                <a:spcPts val="1052"/>
              </a:spcBef>
              <a:spcAft>
                <a:spcPts val="0"/>
              </a:spcAft>
              <a:buSzPts val="2160"/>
              <a:buChar char="▪"/>
            </a:pPr>
            <a:r>
              <a:rPr lang="en-US"/>
              <a:t>Label milk:</a:t>
            </a:r>
            <a:endParaRPr/>
          </a:p>
          <a:p>
            <a:pPr marL="601272" lvl="1" indent="-157814" algn="l" rtl="0">
              <a:lnSpc>
                <a:spcPct val="100000"/>
              </a:lnSpc>
              <a:spcBef>
                <a:spcPts val="1052"/>
              </a:spcBef>
              <a:spcAft>
                <a:spcPts val="0"/>
              </a:spcAft>
              <a:buSzPts val="2100"/>
              <a:buChar char="-"/>
            </a:pPr>
            <a:r>
              <a:rPr lang="en-US"/>
              <a:t>Purchase date</a:t>
            </a:r>
            <a:endParaRPr/>
          </a:p>
          <a:p>
            <a:pPr marL="601272" lvl="1" indent="-157814" algn="l" rtl="0">
              <a:lnSpc>
                <a:spcPct val="100000"/>
              </a:lnSpc>
              <a:spcBef>
                <a:spcPts val="1052"/>
              </a:spcBef>
              <a:spcAft>
                <a:spcPts val="0"/>
              </a:spcAft>
              <a:buSzPts val="2100"/>
              <a:buChar char="-"/>
            </a:pPr>
            <a:r>
              <a:rPr lang="en-US"/>
              <a:t>Pasteurised or no</a:t>
            </a:r>
            <a:endParaRPr/>
          </a:p>
          <a:p>
            <a:pPr marL="200424" lvl="0" indent="-200424" algn="l" rtl="0">
              <a:lnSpc>
                <a:spcPct val="100000"/>
              </a:lnSpc>
              <a:spcBef>
                <a:spcPts val="1052"/>
              </a:spcBef>
              <a:spcAft>
                <a:spcPts val="0"/>
              </a:spcAft>
              <a:buSzPts val="2160"/>
              <a:buChar char="▪"/>
            </a:pPr>
            <a:r>
              <a:rPr lang="en-US"/>
              <a:t>Keep pasteurised milk separate from raw milk</a:t>
            </a:r>
            <a:endParaRPr/>
          </a:p>
          <a:p>
            <a:pPr marL="200424" lvl="0" indent="-200424" algn="l" rtl="0">
              <a:lnSpc>
                <a:spcPct val="100000"/>
              </a:lnSpc>
              <a:spcBef>
                <a:spcPts val="1052"/>
              </a:spcBef>
              <a:spcAft>
                <a:spcPts val="0"/>
              </a:spcAft>
              <a:buSzPts val="2160"/>
              <a:buChar char="▪"/>
            </a:pPr>
            <a:r>
              <a:rPr lang="en-US"/>
              <a:t>If milk is purchased in non-hermetically sealed bags, take extra care with temp and cleanliness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5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At the end of this series, you should be able to:</a:t>
            </a:r>
            <a:endParaRPr/>
          </a:p>
          <a:p>
            <a:pPr marL="200424" lvl="0" indent="-200424" algn="l" rtl="0">
              <a:lnSpc>
                <a:spcPct val="100000"/>
              </a:lnSpc>
              <a:spcBef>
                <a:spcPts val="1052"/>
              </a:spcBef>
              <a:spcAft>
                <a:spcPts val="0"/>
              </a:spcAft>
              <a:buSzPts val="2160"/>
              <a:buChar char="▪"/>
            </a:pPr>
            <a:r>
              <a:rPr lang="en-US"/>
              <a:t>Buy clean and good quality milk</a:t>
            </a:r>
            <a:endParaRPr/>
          </a:p>
          <a:p>
            <a:pPr marL="200424" lvl="0" indent="-200424" algn="l" rtl="0">
              <a:lnSpc>
                <a:spcPct val="100000"/>
              </a:lnSpc>
              <a:spcBef>
                <a:spcPts val="1052"/>
              </a:spcBef>
              <a:spcAft>
                <a:spcPts val="0"/>
              </a:spcAft>
              <a:buSzPts val="2160"/>
              <a:buChar char="▪"/>
            </a:pPr>
            <a:r>
              <a:rPr lang="en-US"/>
              <a:t>Conduct milk tests to determine quality</a:t>
            </a:r>
            <a:endParaRPr/>
          </a:p>
          <a:p>
            <a:pPr marL="200424" lvl="0" indent="-200424" algn="l" rtl="0">
              <a:lnSpc>
                <a:spcPct val="100000"/>
              </a:lnSpc>
              <a:spcBef>
                <a:spcPts val="1052"/>
              </a:spcBef>
              <a:spcAft>
                <a:spcPts val="0"/>
              </a:spcAft>
              <a:buSzPts val="2160"/>
              <a:buChar char="▪"/>
            </a:pPr>
            <a:r>
              <a:rPr lang="en-US"/>
              <a:t>Handle milk hygienically so it does not get contaminated</a:t>
            </a:r>
            <a:endParaRPr/>
          </a:p>
          <a:p>
            <a:pPr marL="200424" lvl="0" indent="-200424" algn="l" rtl="0">
              <a:lnSpc>
                <a:spcPct val="100000"/>
              </a:lnSpc>
              <a:spcBef>
                <a:spcPts val="1052"/>
              </a:spcBef>
              <a:spcAft>
                <a:spcPts val="0"/>
              </a:spcAft>
              <a:buSzPts val="2160"/>
              <a:buChar char="▪"/>
            </a:pPr>
            <a:r>
              <a:rPr lang="en-US"/>
              <a:t>Identify and use food grade milk handling containers </a:t>
            </a:r>
            <a:endParaRPr/>
          </a:p>
          <a:p>
            <a:pPr marL="200424" lvl="0" indent="-200424" algn="l" rtl="0">
              <a:lnSpc>
                <a:spcPct val="100000"/>
              </a:lnSpc>
              <a:spcBef>
                <a:spcPts val="1052"/>
              </a:spcBef>
              <a:spcAft>
                <a:spcPts val="0"/>
              </a:spcAft>
              <a:buSzPts val="2160"/>
              <a:buChar char="▪"/>
            </a:pPr>
            <a:r>
              <a:rPr lang="en-US"/>
              <a:t>Make sure your customers handle milk safely, so it doesn’t get contaminated after they buy it</a:t>
            </a:r>
            <a:endParaRPr/>
          </a:p>
          <a:p>
            <a:pPr marL="200424" lvl="0" indent="-200424" algn="l" rtl="0">
              <a:lnSpc>
                <a:spcPct val="100000"/>
              </a:lnSpc>
              <a:spcBef>
                <a:spcPts val="1052"/>
              </a:spcBef>
              <a:spcAft>
                <a:spcPts val="0"/>
              </a:spcAft>
              <a:buSzPts val="2160"/>
              <a:buChar char="▪"/>
            </a:pPr>
            <a:r>
              <a:rPr lang="en-US"/>
              <a:t>Educate your customers about the health benefits of milk so they’ll want to buy more of it for their families</a:t>
            </a:r>
            <a:endParaRPr/>
          </a:p>
          <a:p>
            <a:pPr marL="200424" lvl="0" indent="-200424" algn="l" rtl="0">
              <a:lnSpc>
                <a:spcPct val="100000"/>
              </a:lnSpc>
              <a:spcBef>
                <a:spcPts val="1052"/>
              </a:spcBef>
              <a:spcAft>
                <a:spcPts val="0"/>
              </a:spcAft>
              <a:buSzPts val="2160"/>
              <a:buChar char="▪"/>
            </a:pPr>
            <a:r>
              <a:rPr lang="en-US"/>
              <a:t>Run a more profitable business so that you make more money</a:t>
            </a:r>
            <a:endParaRPr/>
          </a:p>
          <a:p>
            <a:pPr marL="200424" lvl="0" indent="-200424" algn="l" rtl="0">
              <a:lnSpc>
                <a:spcPct val="100000"/>
              </a:lnSpc>
              <a:spcBef>
                <a:spcPts val="1052"/>
              </a:spcBef>
              <a:spcAft>
                <a:spcPts val="0"/>
              </a:spcAft>
              <a:buSzPts val="2160"/>
              <a:buChar char="▪"/>
            </a:pPr>
            <a:r>
              <a:rPr lang="en-US"/>
              <a:t>Promote your business within your community</a:t>
            </a:r>
            <a:endParaRPr/>
          </a:p>
          <a:p>
            <a:pPr marL="200424" lvl="0" indent="-63263" algn="l" rtl="0">
              <a:lnSpc>
                <a:spcPct val="100000"/>
              </a:lnSpc>
              <a:spcBef>
                <a:spcPts val="1052"/>
              </a:spcBef>
              <a:spcAft>
                <a:spcPts val="0"/>
              </a:spcAft>
              <a:buSzPts val="2160"/>
              <a:buNone/>
            </a:pPr>
            <a:endParaRPr/>
          </a:p>
        </p:txBody>
      </p:sp>
      <p:sp>
        <p:nvSpPr>
          <p:cNvPr id="527" name="Google Shape;527;p5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a:t>
            </a:r>
            <a:endParaRPr/>
          </a:p>
        </p:txBody>
      </p:sp>
      <p:sp>
        <p:nvSpPr>
          <p:cNvPr id="528" name="Google Shape;528;p56"/>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Series Objectives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9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Customers more likely to buy milk from vendor who appears clean / hygienic</a:t>
            </a:r>
            <a:endParaRPr/>
          </a:p>
          <a:p>
            <a:pPr marL="200424" lvl="0" indent="-200424" algn="l" rtl="0">
              <a:lnSpc>
                <a:spcPct val="100000"/>
              </a:lnSpc>
              <a:spcBef>
                <a:spcPts val="1052"/>
              </a:spcBef>
              <a:spcAft>
                <a:spcPts val="0"/>
              </a:spcAft>
              <a:buSzPts val="2160"/>
              <a:buChar char="▪"/>
            </a:pPr>
            <a:r>
              <a:rPr lang="en-US"/>
              <a:t>Hygienic vendors means safer milk, less chance of illness, less spoilage, less profit loss</a:t>
            </a:r>
            <a:endParaRPr/>
          </a:p>
          <a:p>
            <a:pPr marL="601272" lvl="1" indent="-157814" algn="l" rtl="0">
              <a:lnSpc>
                <a:spcPct val="100000"/>
              </a:lnSpc>
              <a:spcBef>
                <a:spcPts val="1052"/>
              </a:spcBef>
              <a:spcAft>
                <a:spcPts val="0"/>
              </a:spcAft>
              <a:buSzPts val="2100"/>
              <a:buChar char="-"/>
            </a:pPr>
            <a:r>
              <a:rPr lang="en-US"/>
              <a:t>Don’t smoke</a:t>
            </a:r>
            <a:endParaRPr/>
          </a:p>
          <a:p>
            <a:pPr marL="601272" lvl="1" indent="-157814" algn="l" rtl="0">
              <a:lnSpc>
                <a:spcPct val="100000"/>
              </a:lnSpc>
              <a:spcBef>
                <a:spcPts val="1052"/>
              </a:spcBef>
              <a:spcAft>
                <a:spcPts val="0"/>
              </a:spcAft>
              <a:buSzPts val="2100"/>
              <a:buChar char="-"/>
            </a:pPr>
            <a:r>
              <a:rPr lang="en-US"/>
              <a:t>Cover your head or pull back hair</a:t>
            </a:r>
            <a:endParaRPr/>
          </a:p>
          <a:p>
            <a:pPr marL="601272" lvl="1" indent="-157814" algn="l" rtl="0">
              <a:lnSpc>
                <a:spcPct val="100000"/>
              </a:lnSpc>
              <a:spcBef>
                <a:spcPts val="1052"/>
              </a:spcBef>
              <a:spcAft>
                <a:spcPts val="0"/>
              </a:spcAft>
              <a:buSzPts val="2100"/>
              <a:buChar char="-"/>
            </a:pPr>
            <a:r>
              <a:rPr lang="en-US"/>
              <a:t>Wash hands</a:t>
            </a:r>
            <a:endParaRPr/>
          </a:p>
          <a:p>
            <a:pPr marL="601272" lvl="1" indent="-157814" algn="l" rtl="0">
              <a:lnSpc>
                <a:spcPct val="100000"/>
              </a:lnSpc>
              <a:spcBef>
                <a:spcPts val="1052"/>
              </a:spcBef>
              <a:spcAft>
                <a:spcPts val="0"/>
              </a:spcAft>
              <a:buSzPts val="2100"/>
              <a:buChar char="-"/>
            </a:pPr>
            <a:r>
              <a:rPr lang="en-US"/>
              <a:t>Keep nails trimmed</a:t>
            </a:r>
            <a:endParaRPr/>
          </a:p>
          <a:p>
            <a:pPr marL="601272" lvl="1" indent="-24210" algn="l" rtl="0">
              <a:lnSpc>
                <a:spcPct val="100000"/>
              </a:lnSpc>
              <a:spcBef>
                <a:spcPts val="1052"/>
              </a:spcBef>
              <a:spcAft>
                <a:spcPts val="0"/>
              </a:spcAft>
              <a:buSzPts val="2104"/>
              <a:buNone/>
            </a:pPr>
            <a:endParaRPr/>
          </a:p>
        </p:txBody>
      </p:sp>
      <p:sp>
        <p:nvSpPr>
          <p:cNvPr id="943" name="Google Shape;943;p9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Safe Milk Handling – Personal Hygiene</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47"/>
        <p:cNvGrpSpPr/>
        <p:nvPr/>
      </p:nvGrpSpPr>
      <p:grpSpPr>
        <a:xfrm>
          <a:off x="0" y="0"/>
          <a:ext cx="0" cy="0"/>
          <a:chOff x="0" y="0"/>
          <a:chExt cx="0" cy="0"/>
        </a:xfrm>
      </p:grpSpPr>
      <p:sp>
        <p:nvSpPr>
          <p:cNvPr id="948" name="Google Shape;948;p93"/>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2.11 Safe Milk Handling</a:t>
            </a:r>
            <a:endParaRPr/>
          </a:p>
        </p:txBody>
      </p:sp>
      <p:sp>
        <p:nvSpPr>
          <p:cNvPr id="949" name="Google Shape;949;p93"/>
          <p:cNvSpPr txBox="1">
            <a:spLocks noGrp="1"/>
          </p:cNvSpPr>
          <p:nvPr>
            <p:ph type="body" idx="2"/>
          </p:nvPr>
        </p:nvSpPr>
        <p:spPr>
          <a:xfrm>
            <a:off x="379165" y="1174213"/>
            <a:ext cx="10026900" cy="579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Personal Hygiene and Health</a:t>
            </a:r>
            <a:endParaRPr/>
          </a:p>
        </p:txBody>
      </p:sp>
      <p:pic>
        <p:nvPicPr>
          <p:cNvPr id="950" name="Google Shape;950;p93"/>
          <p:cNvPicPr preferRelativeResize="0"/>
          <p:nvPr/>
        </p:nvPicPr>
        <p:blipFill rotWithShape="1">
          <a:blip r:embed="rId3">
            <a:alphaModFix/>
          </a:blip>
          <a:srcRect/>
          <a:stretch/>
        </p:blipFill>
        <p:spPr>
          <a:xfrm>
            <a:off x="630716" y="2928303"/>
            <a:ext cx="1899285" cy="1899285"/>
          </a:xfrm>
          <a:prstGeom prst="rect">
            <a:avLst/>
          </a:prstGeom>
          <a:noFill/>
          <a:ln>
            <a:noFill/>
          </a:ln>
        </p:spPr>
      </p:pic>
      <p:pic>
        <p:nvPicPr>
          <p:cNvPr id="951" name="Google Shape;951;p93"/>
          <p:cNvPicPr preferRelativeResize="0"/>
          <p:nvPr/>
        </p:nvPicPr>
        <p:blipFill rotWithShape="1">
          <a:blip r:embed="rId4">
            <a:alphaModFix/>
          </a:blip>
          <a:srcRect/>
          <a:stretch/>
        </p:blipFill>
        <p:spPr>
          <a:xfrm>
            <a:off x="3274849" y="2499501"/>
            <a:ext cx="1816136" cy="2417424"/>
          </a:xfrm>
          <a:prstGeom prst="rect">
            <a:avLst/>
          </a:prstGeom>
          <a:noFill/>
          <a:ln>
            <a:noFill/>
          </a:ln>
        </p:spPr>
      </p:pic>
      <p:pic>
        <p:nvPicPr>
          <p:cNvPr id="952" name="Google Shape;952;p93"/>
          <p:cNvPicPr preferRelativeResize="0"/>
          <p:nvPr/>
        </p:nvPicPr>
        <p:blipFill rotWithShape="1">
          <a:blip r:embed="rId5">
            <a:alphaModFix/>
          </a:blip>
          <a:srcRect/>
          <a:stretch/>
        </p:blipFill>
        <p:spPr>
          <a:xfrm>
            <a:off x="5781187" y="2410165"/>
            <a:ext cx="1987933" cy="2417422"/>
          </a:xfrm>
          <a:prstGeom prst="rect">
            <a:avLst/>
          </a:prstGeom>
          <a:noFill/>
          <a:ln>
            <a:noFill/>
          </a:ln>
        </p:spPr>
      </p:pic>
      <p:pic>
        <p:nvPicPr>
          <p:cNvPr id="953" name="Google Shape;953;p93"/>
          <p:cNvPicPr preferRelativeResize="0"/>
          <p:nvPr/>
        </p:nvPicPr>
        <p:blipFill rotWithShape="1">
          <a:blip r:embed="rId6">
            <a:alphaModFix/>
          </a:blip>
          <a:srcRect/>
          <a:stretch/>
        </p:blipFill>
        <p:spPr>
          <a:xfrm>
            <a:off x="8586551" y="2928303"/>
            <a:ext cx="1309852" cy="1899285"/>
          </a:xfrm>
          <a:prstGeom prst="rect">
            <a:avLst/>
          </a:prstGeom>
          <a:noFill/>
          <a:ln>
            <a:noFill/>
          </a:ln>
        </p:spPr>
      </p:pic>
      <p:sp>
        <p:nvSpPr>
          <p:cNvPr id="954" name="Google Shape;954;p93"/>
          <p:cNvSpPr/>
          <p:nvPr/>
        </p:nvSpPr>
        <p:spPr>
          <a:xfrm>
            <a:off x="379165" y="5148395"/>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Don’t Smoke</a:t>
            </a:r>
            <a:endParaRPr/>
          </a:p>
        </p:txBody>
      </p:sp>
      <p:sp>
        <p:nvSpPr>
          <p:cNvPr id="955" name="Google Shape;955;p93"/>
          <p:cNvSpPr/>
          <p:nvPr/>
        </p:nvSpPr>
        <p:spPr>
          <a:xfrm>
            <a:off x="2952791" y="5148395"/>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Head Covered</a:t>
            </a:r>
            <a:endParaRPr/>
          </a:p>
        </p:txBody>
      </p:sp>
      <p:sp>
        <p:nvSpPr>
          <p:cNvPr id="956" name="Google Shape;956;p93"/>
          <p:cNvSpPr/>
          <p:nvPr/>
        </p:nvSpPr>
        <p:spPr>
          <a:xfrm>
            <a:off x="5486852" y="5148394"/>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Hands Washed</a:t>
            </a:r>
            <a:endParaRPr/>
          </a:p>
        </p:txBody>
      </p:sp>
      <p:sp>
        <p:nvSpPr>
          <p:cNvPr id="957" name="Google Shape;957;p93"/>
          <p:cNvSpPr/>
          <p:nvPr/>
        </p:nvSpPr>
        <p:spPr>
          <a:xfrm>
            <a:off x="8020914" y="5148393"/>
            <a:ext cx="24411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Trimmed Nails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61"/>
        <p:cNvGrpSpPr/>
        <p:nvPr/>
      </p:nvGrpSpPr>
      <p:grpSpPr>
        <a:xfrm>
          <a:off x="0" y="0"/>
          <a:ext cx="0" cy="0"/>
          <a:chOff x="0" y="0"/>
          <a:chExt cx="0" cy="0"/>
        </a:xfrm>
      </p:grpSpPr>
      <p:sp>
        <p:nvSpPr>
          <p:cNvPr id="962" name="Google Shape;962;p94"/>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2.12 Correct Way to Wash Hands</a:t>
            </a:r>
            <a:endParaRPr/>
          </a:p>
        </p:txBody>
      </p:sp>
      <p:grpSp>
        <p:nvGrpSpPr>
          <p:cNvPr id="963" name="Google Shape;963;p94"/>
          <p:cNvGrpSpPr/>
          <p:nvPr/>
        </p:nvGrpSpPr>
        <p:grpSpPr>
          <a:xfrm>
            <a:off x="673832" y="1240490"/>
            <a:ext cx="2114550" cy="2066925"/>
            <a:chOff x="673832" y="1540599"/>
            <a:chExt cx="2114550" cy="2066925"/>
          </a:xfrm>
        </p:grpSpPr>
        <p:pic>
          <p:nvPicPr>
            <p:cNvPr id="964" name="Google Shape;964;p94"/>
            <p:cNvPicPr preferRelativeResize="0"/>
            <p:nvPr/>
          </p:nvPicPr>
          <p:blipFill rotWithShape="1">
            <a:blip r:embed="rId3">
              <a:alphaModFix/>
            </a:blip>
            <a:srcRect/>
            <a:stretch/>
          </p:blipFill>
          <p:spPr>
            <a:xfrm>
              <a:off x="673832" y="1540599"/>
              <a:ext cx="2114550" cy="2066925"/>
            </a:xfrm>
            <a:prstGeom prst="rect">
              <a:avLst/>
            </a:prstGeom>
            <a:noFill/>
            <a:ln>
              <a:noFill/>
            </a:ln>
          </p:spPr>
        </p:pic>
        <p:grpSp>
          <p:nvGrpSpPr>
            <p:cNvPr id="965" name="Google Shape;965;p94"/>
            <p:cNvGrpSpPr/>
            <p:nvPr/>
          </p:nvGrpSpPr>
          <p:grpSpPr>
            <a:xfrm>
              <a:off x="910661" y="1731295"/>
              <a:ext cx="527762" cy="563275"/>
              <a:chOff x="1656489" y="1401730"/>
              <a:chExt cx="527762" cy="563275"/>
            </a:xfrm>
          </p:grpSpPr>
          <p:sp>
            <p:nvSpPr>
              <p:cNvPr id="966" name="Google Shape;966;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67" name="Google Shape;967;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grpSp>
        <p:nvGrpSpPr>
          <p:cNvPr id="968" name="Google Shape;968;p94"/>
          <p:cNvGrpSpPr/>
          <p:nvPr/>
        </p:nvGrpSpPr>
        <p:grpSpPr>
          <a:xfrm>
            <a:off x="3036587" y="1316690"/>
            <a:ext cx="2076450" cy="1990725"/>
            <a:chOff x="3036587" y="1616799"/>
            <a:chExt cx="2076450" cy="1990725"/>
          </a:xfrm>
        </p:grpSpPr>
        <p:pic>
          <p:nvPicPr>
            <p:cNvPr id="969" name="Google Shape;969;p94"/>
            <p:cNvPicPr preferRelativeResize="0"/>
            <p:nvPr/>
          </p:nvPicPr>
          <p:blipFill rotWithShape="1">
            <a:blip r:embed="rId4">
              <a:alphaModFix/>
            </a:blip>
            <a:srcRect/>
            <a:stretch/>
          </p:blipFill>
          <p:spPr>
            <a:xfrm>
              <a:off x="3036587" y="1616799"/>
              <a:ext cx="2076450" cy="1990725"/>
            </a:xfrm>
            <a:prstGeom prst="rect">
              <a:avLst/>
            </a:prstGeom>
            <a:noFill/>
            <a:ln>
              <a:noFill/>
            </a:ln>
          </p:spPr>
        </p:pic>
        <p:grpSp>
          <p:nvGrpSpPr>
            <p:cNvPr id="970" name="Google Shape;970;p94"/>
            <p:cNvGrpSpPr/>
            <p:nvPr/>
          </p:nvGrpSpPr>
          <p:grpSpPr>
            <a:xfrm>
              <a:off x="3241864" y="1724698"/>
              <a:ext cx="527762" cy="563275"/>
              <a:chOff x="1656489" y="1401730"/>
              <a:chExt cx="527762" cy="563275"/>
            </a:xfrm>
          </p:grpSpPr>
          <p:sp>
            <p:nvSpPr>
              <p:cNvPr id="971" name="Google Shape;971;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72" name="Google Shape;972;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grpSp>
        <p:nvGrpSpPr>
          <p:cNvPr id="973" name="Google Shape;973;p94"/>
          <p:cNvGrpSpPr/>
          <p:nvPr/>
        </p:nvGrpSpPr>
        <p:grpSpPr>
          <a:xfrm>
            <a:off x="5462988" y="1407177"/>
            <a:ext cx="2019300" cy="1876425"/>
            <a:chOff x="5462988" y="1707286"/>
            <a:chExt cx="2019300" cy="1876425"/>
          </a:xfrm>
        </p:grpSpPr>
        <p:pic>
          <p:nvPicPr>
            <p:cNvPr id="974" name="Google Shape;974;p94"/>
            <p:cNvPicPr preferRelativeResize="0"/>
            <p:nvPr/>
          </p:nvPicPr>
          <p:blipFill rotWithShape="1">
            <a:blip r:embed="rId5">
              <a:alphaModFix/>
            </a:blip>
            <a:srcRect/>
            <a:stretch/>
          </p:blipFill>
          <p:spPr>
            <a:xfrm>
              <a:off x="5462988" y="1707286"/>
              <a:ext cx="2019300" cy="1876425"/>
            </a:xfrm>
            <a:prstGeom prst="rect">
              <a:avLst/>
            </a:prstGeom>
            <a:noFill/>
            <a:ln>
              <a:noFill/>
            </a:ln>
          </p:spPr>
        </p:pic>
        <p:grpSp>
          <p:nvGrpSpPr>
            <p:cNvPr id="975" name="Google Shape;975;p94"/>
            <p:cNvGrpSpPr/>
            <p:nvPr/>
          </p:nvGrpSpPr>
          <p:grpSpPr>
            <a:xfrm>
              <a:off x="5611115" y="1722817"/>
              <a:ext cx="527762" cy="563275"/>
              <a:chOff x="1656489" y="1401730"/>
              <a:chExt cx="527762" cy="563275"/>
            </a:xfrm>
          </p:grpSpPr>
          <p:sp>
            <p:nvSpPr>
              <p:cNvPr id="976" name="Google Shape;976;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77" name="Google Shape;977;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grpSp>
        <p:nvGrpSpPr>
          <p:cNvPr id="978" name="Google Shape;978;p94"/>
          <p:cNvGrpSpPr/>
          <p:nvPr/>
        </p:nvGrpSpPr>
        <p:grpSpPr>
          <a:xfrm>
            <a:off x="7900258" y="1407177"/>
            <a:ext cx="1895475" cy="2009775"/>
            <a:chOff x="7900258" y="1707286"/>
            <a:chExt cx="1895475" cy="2009775"/>
          </a:xfrm>
        </p:grpSpPr>
        <p:pic>
          <p:nvPicPr>
            <p:cNvPr id="979" name="Google Shape;979;p94"/>
            <p:cNvPicPr preferRelativeResize="0"/>
            <p:nvPr/>
          </p:nvPicPr>
          <p:blipFill rotWithShape="1">
            <a:blip r:embed="rId6">
              <a:alphaModFix/>
            </a:blip>
            <a:srcRect/>
            <a:stretch/>
          </p:blipFill>
          <p:spPr>
            <a:xfrm>
              <a:off x="7900258" y="1707286"/>
              <a:ext cx="1895475" cy="2009775"/>
            </a:xfrm>
            <a:prstGeom prst="rect">
              <a:avLst/>
            </a:prstGeom>
            <a:noFill/>
            <a:ln>
              <a:noFill/>
            </a:ln>
          </p:spPr>
        </p:pic>
        <p:grpSp>
          <p:nvGrpSpPr>
            <p:cNvPr id="980" name="Google Shape;980;p94"/>
            <p:cNvGrpSpPr/>
            <p:nvPr/>
          </p:nvGrpSpPr>
          <p:grpSpPr>
            <a:xfrm>
              <a:off x="7930391" y="1731295"/>
              <a:ext cx="527762" cy="563275"/>
              <a:chOff x="1656489" y="1401730"/>
              <a:chExt cx="527762" cy="563275"/>
            </a:xfrm>
          </p:grpSpPr>
          <p:sp>
            <p:nvSpPr>
              <p:cNvPr id="981" name="Google Shape;981;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82" name="Google Shape;982;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grpSp>
        <p:nvGrpSpPr>
          <p:cNvPr id="983" name="Google Shape;983;p94"/>
          <p:cNvGrpSpPr/>
          <p:nvPr/>
        </p:nvGrpSpPr>
        <p:grpSpPr>
          <a:xfrm>
            <a:off x="-89233" y="4111800"/>
            <a:ext cx="2857500" cy="2689792"/>
            <a:chOff x="-89233" y="4111800"/>
            <a:chExt cx="2857500" cy="2689792"/>
          </a:xfrm>
        </p:grpSpPr>
        <p:pic>
          <p:nvPicPr>
            <p:cNvPr id="984" name="Google Shape;984;p94"/>
            <p:cNvPicPr preferRelativeResize="0"/>
            <p:nvPr/>
          </p:nvPicPr>
          <p:blipFill rotWithShape="1">
            <a:blip r:embed="rId7">
              <a:alphaModFix/>
            </a:blip>
            <a:srcRect/>
            <a:stretch/>
          </p:blipFill>
          <p:spPr>
            <a:xfrm>
              <a:off x="-89233" y="4125067"/>
              <a:ext cx="2857500" cy="2676525"/>
            </a:xfrm>
            <a:prstGeom prst="rect">
              <a:avLst/>
            </a:prstGeom>
            <a:noFill/>
            <a:ln>
              <a:noFill/>
            </a:ln>
          </p:spPr>
        </p:pic>
        <p:grpSp>
          <p:nvGrpSpPr>
            <p:cNvPr id="985" name="Google Shape;985;p94"/>
            <p:cNvGrpSpPr/>
            <p:nvPr/>
          </p:nvGrpSpPr>
          <p:grpSpPr>
            <a:xfrm>
              <a:off x="884027" y="4111800"/>
              <a:ext cx="527762" cy="563275"/>
              <a:chOff x="1656489" y="1401730"/>
              <a:chExt cx="527762" cy="563275"/>
            </a:xfrm>
          </p:grpSpPr>
          <p:sp>
            <p:nvSpPr>
              <p:cNvPr id="986" name="Google Shape;986;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87" name="Google Shape;987;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grpSp>
      <p:grpSp>
        <p:nvGrpSpPr>
          <p:cNvPr id="988" name="Google Shape;988;p94"/>
          <p:cNvGrpSpPr/>
          <p:nvPr/>
        </p:nvGrpSpPr>
        <p:grpSpPr>
          <a:xfrm>
            <a:off x="3052402" y="4111800"/>
            <a:ext cx="2105025" cy="2237356"/>
            <a:chOff x="3008012" y="4111800"/>
            <a:chExt cx="2105025" cy="2237356"/>
          </a:xfrm>
        </p:grpSpPr>
        <p:pic>
          <p:nvPicPr>
            <p:cNvPr id="989" name="Google Shape;989;p94"/>
            <p:cNvPicPr preferRelativeResize="0"/>
            <p:nvPr/>
          </p:nvPicPr>
          <p:blipFill rotWithShape="1">
            <a:blip r:embed="rId8">
              <a:alphaModFix/>
            </a:blip>
            <a:srcRect/>
            <a:stretch/>
          </p:blipFill>
          <p:spPr>
            <a:xfrm>
              <a:off x="3008012" y="4120306"/>
              <a:ext cx="2105025" cy="2228850"/>
            </a:xfrm>
            <a:prstGeom prst="rect">
              <a:avLst/>
            </a:prstGeom>
            <a:noFill/>
            <a:ln>
              <a:noFill/>
            </a:ln>
          </p:spPr>
        </p:pic>
        <p:grpSp>
          <p:nvGrpSpPr>
            <p:cNvPr id="990" name="Google Shape;990;p94"/>
            <p:cNvGrpSpPr/>
            <p:nvPr/>
          </p:nvGrpSpPr>
          <p:grpSpPr>
            <a:xfrm>
              <a:off x="3226261" y="4111800"/>
              <a:ext cx="501128" cy="563275"/>
              <a:chOff x="1656489" y="1401730"/>
              <a:chExt cx="501128" cy="563275"/>
            </a:xfrm>
          </p:grpSpPr>
          <p:sp>
            <p:nvSpPr>
              <p:cNvPr id="991" name="Google Shape;991;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92" name="Google Shape;992;p94"/>
              <p:cNvSpPr txBox="1"/>
              <p:nvPr/>
            </p:nvSpPr>
            <p:spPr>
              <a:xfrm>
                <a:off x="1678817"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grpSp>
      <p:grpSp>
        <p:nvGrpSpPr>
          <p:cNvPr id="993" name="Google Shape;993;p94"/>
          <p:cNvGrpSpPr/>
          <p:nvPr/>
        </p:nvGrpSpPr>
        <p:grpSpPr>
          <a:xfrm>
            <a:off x="5557847" y="4111800"/>
            <a:ext cx="1952625" cy="1998584"/>
            <a:chOff x="5575603" y="4111800"/>
            <a:chExt cx="1952625" cy="1998584"/>
          </a:xfrm>
        </p:grpSpPr>
        <p:pic>
          <p:nvPicPr>
            <p:cNvPr id="994" name="Google Shape;994;p94"/>
            <p:cNvPicPr preferRelativeResize="0"/>
            <p:nvPr/>
          </p:nvPicPr>
          <p:blipFill rotWithShape="1">
            <a:blip r:embed="rId9">
              <a:alphaModFix/>
            </a:blip>
            <a:srcRect/>
            <a:stretch/>
          </p:blipFill>
          <p:spPr>
            <a:xfrm>
              <a:off x="5575603" y="4129184"/>
              <a:ext cx="1952625" cy="1981200"/>
            </a:xfrm>
            <a:prstGeom prst="rect">
              <a:avLst/>
            </a:prstGeom>
            <a:noFill/>
            <a:ln>
              <a:noFill/>
            </a:ln>
          </p:spPr>
        </p:pic>
        <p:grpSp>
          <p:nvGrpSpPr>
            <p:cNvPr id="995" name="Google Shape;995;p94"/>
            <p:cNvGrpSpPr/>
            <p:nvPr/>
          </p:nvGrpSpPr>
          <p:grpSpPr>
            <a:xfrm>
              <a:off x="5674745" y="4111800"/>
              <a:ext cx="527762" cy="563275"/>
              <a:chOff x="1656489" y="1401730"/>
              <a:chExt cx="527762" cy="563275"/>
            </a:xfrm>
          </p:grpSpPr>
          <p:sp>
            <p:nvSpPr>
              <p:cNvPr id="996" name="Google Shape;996;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97" name="Google Shape;997;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grpSp>
      <p:grpSp>
        <p:nvGrpSpPr>
          <p:cNvPr id="998" name="Google Shape;998;p94"/>
          <p:cNvGrpSpPr/>
          <p:nvPr/>
        </p:nvGrpSpPr>
        <p:grpSpPr>
          <a:xfrm>
            <a:off x="7990384" y="4111800"/>
            <a:ext cx="2057810" cy="1902687"/>
            <a:chOff x="7990384" y="4111800"/>
            <a:chExt cx="2057810" cy="1902687"/>
          </a:xfrm>
        </p:grpSpPr>
        <p:pic>
          <p:nvPicPr>
            <p:cNvPr id="999" name="Google Shape;999;p94"/>
            <p:cNvPicPr preferRelativeResize="0"/>
            <p:nvPr/>
          </p:nvPicPr>
          <p:blipFill rotWithShape="1">
            <a:blip r:embed="rId10">
              <a:alphaModFix/>
            </a:blip>
            <a:srcRect/>
            <a:stretch/>
          </p:blipFill>
          <p:spPr>
            <a:xfrm>
              <a:off x="7990794" y="4138062"/>
              <a:ext cx="2057400" cy="1876425"/>
            </a:xfrm>
            <a:prstGeom prst="rect">
              <a:avLst/>
            </a:prstGeom>
            <a:noFill/>
            <a:ln>
              <a:noFill/>
            </a:ln>
          </p:spPr>
        </p:pic>
        <p:grpSp>
          <p:nvGrpSpPr>
            <p:cNvPr id="1000" name="Google Shape;1000;p94"/>
            <p:cNvGrpSpPr/>
            <p:nvPr/>
          </p:nvGrpSpPr>
          <p:grpSpPr>
            <a:xfrm>
              <a:off x="7990384" y="4111800"/>
              <a:ext cx="527762" cy="563275"/>
              <a:chOff x="1656489" y="1401730"/>
              <a:chExt cx="527762" cy="563275"/>
            </a:xfrm>
          </p:grpSpPr>
          <p:sp>
            <p:nvSpPr>
              <p:cNvPr id="1001" name="Google Shape;1001;p94"/>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002" name="Google Shape;1002;p94"/>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8</a:t>
                </a:r>
                <a:endParaRPr/>
              </a:p>
            </p:txBody>
          </p:sp>
        </p:grpSp>
      </p:grpSp>
      <p:sp>
        <p:nvSpPr>
          <p:cNvPr id="1003" name="Google Shape;1003;p94"/>
          <p:cNvSpPr/>
          <p:nvPr/>
        </p:nvSpPr>
        <p:spPr>
          <a:xfrm>
            <a:off x="595461" y="332427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Pull sleeves up</a:t>
            </a:r>
            <a:endParaRPr/>
          </a:p>
        </p:txBody>
      </p:sp>
      <p:sp>
        <p:nvSpPr>
          <p:cNvPr id="1004" name="Google Shape;1004;p94"/>
          <p:cNvSpPr/>
          <p:nvPr/>
        </p:nvSpPr>
        <p:spPr>
          <a:xfrm>
            <a:off x="2920950" y="3335321"/>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a:t>
            </a:r>
            <a:endParaRPr/>
          </a:p>
        </p:txBody>
      </p:sp>
      <p:sp>
        <p:nvSpPr>
          <p:cNvPr id="1005" name="Google Shape;1005;p94"/>
          <p:cNvSpPr/>
          <p:nvPr/>
        </p:nvSpPr>
        <p:spPr>
          <a:xfrm>
            <a:off x="5312217" y="3335321"/>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hands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with soap</a:t>
            </a:r>
            <a:endParaRPr/>
          </a:p>
        </p:txBody>
      </p:sp>
      <p:sp>
        <p:nvSpPr>
          <p:cNvPr id="1006" name="Google Shape;1006;p94"/>
          <p:cNvSpPr/>
          <p:nvPr/>
        </p:nvSpPr>
        <p:spPr>
          <a:xfrm>
            <a:off x="7703484" y="3335321"/>
            <a:ext cx="22305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forearms with soap</a:t>
            </a:r>
            <a:endParaRPr/>
          </a:p>
        </p:txBody>
      </p:sp>
      <p:sp>
        <p:nvSpPr>
          <p:cNvPr id="1007" name="Google Shape;1007;p94"/>
          <p:cNvSpPr/>
          <p:nvPr/>
        </p:nvSpPr>
        <p:spPr>
          <a:xfrm>
            <a:off x="641571" y="5977933"/>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Brush hands</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and nails</a:t>
            </a:r>
            <a:endParaRPr/>
          </a:p>
        </p:txBody>
      </p:sp>
      <p:sp>
        <p:nvSpPr>
          <p:cNvPr id="1008" name="Google Shape;1008;p94"/>
          <p:cNvSpPr/>
          <p:nvPr/>
        </p:nvSpPr>
        <p:spPr>
          <a:xfrm>
            <a:off x="2920950" y="6009914"/>
            <a:ext cx="23913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 to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remove soap</a:t>
            </a:r>
            <a:endParaRPr/>
          </a:p>
        </p:txBody>
      </p:sp>
      <p:sp>
        <p:nvSpPr>
          <p:cNvPr id="1009" name="Google Shape;1009;p94"/>
          <p:cNvSpPr/>
          <p:nvPr/>
        </p:nvSpPr>
        <p:spPr>
          <a:xfrm>
            <a:off x="5420472" y="6009914"/>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Dry with paper towel</a:t>
            </a:r>
            <a:endParaRPr/>
          </a:p>
        </p:txBody>
      </p:sp>
      <p:sp>
        <p:nvSpPr>
          <p:cNvPr id="1010" name="Google Shape;1010;p94"/>
          <p:cNvSpPr/>
          <p:nvPr/>
        </p:nvSpPr>
        <p:spPr>
          <a:xfrm>
            <a:off x="7515194" y="6009914"/>
            <a:ext cx="28182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Use a paper towel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to turn of tap</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pic>
        <p:nvPicPr>
          <p:cNvPr id="1015" name="Google Shape;1015;p95" descr="A picture containing person, indoor, window, woman&#10;&#10;Description automatically generated"/>
          <p:cNvPicPr preferRelativeResize="0">
            <a:picLocks noGrp="1"/>
          </p:cNvPicPr>
          <p:nvPr>
            <p:ph type="pic" idx="2"/>
          </p:nvPr>
        </p:nvPicPr>
        <p:blipFill rotWithShape="1">
          <a:blip r:embed="rId3">
            <a:alphaModFix/>
            <a:extLst>
              <a:ext uri="{28A0092B-C50C-407E-A947-70E740481C1C}">
                <a14:useLocalDpi xmlns:a14="http://schemas.microsoft.com/office/drawing/2010/main" val="0"/>
              </a:ext>
            </a:extLst>
          </a:blip>
          <a:srcRect/>
          <a:stretch/>
        </p:blipFill>
        <p:spPr>
          <a:xfrm>
            <a:off x="0" y="0"/>
            <a:ext cx="10688638" cy="7562850"/>
          </a:xfrm>
          <a:prstGeom prst="rect">
            <a:avLst/>
          </a:prstGeom>
          <a:solidFill>
            <a:schemeClr val="lt1"/>
          </a:solidFill>
          <a:ln>
            <a:noFill/>
          </a:ln>
        </p:spPr>
      </p:pic>
      <p:sp>
        <p:nvSpPr>
          <p:cNvPr id="1016" name="Google Shape;1016;p95"/>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Customers and Milk Hygiene</a:t>
            </a:r>
            <a:endParaRPr/>
          </a:p>
        </p:txBody>
      </p:sp>
      <p:sp>
        <p:nvSpPr>
          <p:cNvPr id="1017" name="Google Shape;1017;p95"/>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43</a:t>
            </a:fld>
            <a:endParaRPr/>
          </a:p>
        </p:txBody>
      </p:sp>
      <p:sp>
        <p:nvSpPr>
          <p:cNvPr id="1018" name="Google Shape;1018;p95"/>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019" name="Google Shape;1019;p95"/>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020" name="Google Shape;1020;p95"/>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021" name="Google Shape;1021;p95"/>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3</a:t>
            </a:r>
            <a:endParaRPr sz="2400" b="0" i="0" u="none" strike="noStrike" cap="none">
              <a:latin typeface="Nunito"/>
              <a:ea typeface="Nunito"/>
              <a:cs typeface="Nunito"/>
              <a:sym typeface="Nunito"/>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26"/>
        <p:cNvGrpSpPr/>
        <p:nvPr/>
      </p:nvGrpSpPr>
      <p:grpSpPr>
        <a:xfrm>
          <a:off x="0" y="0"/>
          <a:ext cx="0" cy="0"/>
          <a:chOff x="0" y="0"/>
          <a:chExt cx="0" cy="0"/>
        </a:xfrm>
      </p:grpSpPr>
      <p:sp>
        <p:nvSpPr>
          <p:cNvPr id="1027" name="Google Shape;1027;p9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1028" name="Google Shape;1028;p96"/>
          <p:cNvSpPr txBox="1">
            <a:spLocks noGrp="1"/>
          </p:cNvSpPr>
          <p:nvPr>
            <p:ph type="body" idx="2"/>
          </p:nvPr>
        </p:nvSpPr>
        <p:spPr>
          <a:xfrm>
            <a:off x="407184" y="149125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ensure your customers are handling your milk hygienically once they leave your shop</a:t>
            </a:r>
            <a:endParaRPr/>
          </a:p>
        </p:txBody>
      </p:sp>
      <p:grpSp>
        <p:nvGrpSpPr>
          <p:cNvPr id="1029" name="Google Shape;1029;p96"/>
          <p:cNvGrpSpPr/>
          <p:nvPr/>
        </p:nvGrpSpPr>
        <p:grpSpPr>
          <a:xfrm>
            <a:off x="911972" y="2594241"/>
            <a:ext cx="2374367" cy="2374367"/>
            <a:chOff x="1118379" y="1960675"/>
            <a:chExt cx="2039760" cy="2039760"/>
          </a:xfrm>
        </p:grpSpPr>
        <p:sp>
          <p:nvSpPr>
            <p:cNvPr id="1030" name="Google Shape;1030;p96"/>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31" name="Google Shape;1031;p96"/>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032" name="Google Shape;1032;p96"/>
          <p:cNvSpPr/>
          <p:nvPr/>
        </p:nvSpPr>
        <p:spPr>
          <a:xfrm>
            <a:off x="571389" y="5203932"/>
            <a:ext cx="3055532"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Educate Your Customers</a:t>
            </a:r>
            <a:endParaRPr/>
          </a:p>
        </p:txBody>
      </p:sp>
      <p:sp>
        <p:nvSpPr>
          <p:cNvPr id="1033" name="Google Shape;1033;p96"/>
          <p:cNvSpPr/>
          <p:nvPr/>
        </p:nvSpPr>
        <p:spPr>
          <a:xfrm>
            <a:off x="4157135" y="5203588"/>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Handle Complaints</a:t>
            </a:r>
            <a:endParaRPr/>
          </a:p>
        </p:txBody>
      </p:sp>
      <p:grpSp>
        <p:nvGrpSpPr>
          <p:cNvPr id="1034" name="Google Shape;1034;p96"/>
          <p:cNvGrpSpPr/>
          <p:nvPr/>
        </p:nvGrpSpPr>
        <p:grpSpPr>
          <a:xfrm>
            <a:off x="4179011" y="2586535"/>
            <a:ext cx="2374367" cy="2374367"/>
            <a:chOff x="1118379" y="1960675"/>
            <a:chExt cx="2039760" cy="2039760"/>
          </a:xfrm>
        </p:grpSpPr>
        <p:sp>
          <p:nvSpPr>
            <p:cNvPr id="1035" name="Google Shape;1035;p96"/>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36" name="Google Shape;1036;p96"/>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037" name="Google Shape;1037;p96"/>
          <p:cNvSpPr/>
          <p:nvPr/>
        </p:nvSpPr>
        <p:spPr>
          <a:xfrm>
            <a:off x="7402301" y="5157765"/>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Hygiene </a:t>
            </a:r>
            <a:br>
              <a:rPr lang="en-US" sz="2400">
                <a:solidFill>
                  <a:srgbClr val="000000"/>
                </a:solidFill>
                <a:latin typeface="Nunito"/>
                <a:ea typeface="Nunito"/>
                <a:cs typeface="Nunito"/>
                <a:sym typeface="Nunito"/>
              </a:rPr>
            </a:br>
            <a:r>
              <a:rPr lang="en-US" sz="2400">
                <a:solidFill>
                  <a:srgbClr val="000000"/>
                </a:solidFill>
                <a:latin typeface="Nunito"/>
                <a:ea typeface="Nunito"/>
                <a:cs typeface="Nunito"/>
                <a:sym typeface="Nunito"/>
              </a:rPr>
              <a:t>Action Plan</a:t>
            </a:r>
            <a:endParaRPr/>
          </a:p>
        </p:txBody>
      </p:sp>
      <p:grpSp>
        <p:nvGrpSpPr>
          <p:cNvPr id="1038" name="Google Shape;1038;p96"/>
          <p:cNvGrpSpPr/>
          <p:nvPr/>
        </p:nvGrpSpPr>
        <p:grpSpPr>
          <a:xfrm>
            <a:off x="7402301" y="2602152"/>
            <a:ext cx="2374367" cy="2374367"/>
            <a:chOff x="1118379" y="1960675"/>
            <a:chExt cx="2039760" cy="2039760"/>
          </a:xfrm>
        </p:grpSpPr>
        <p:sp>
          <p:nvSpPr>
            <p:cNvPr id="1039" name="Google Shape;1039;p96"/>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40" name="Google Shape;1040;p96"/>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41" name="Google Shape;1041;p96"/>
          <p:cNvPicPr preferRelativeResize="0"/>
          <p:nvPr/>
        </p:nvPicPr>
        <p:blipFill rotWithShape="1">
          <a:blip r:embed="rId3">
            <a:alphaModFix/>
          </a:blip>
          <a:srcRect/>
          <a:stretch/>
        </p:blipFill>
        <p:spPr>
          <a:xfrm>
            <a:off x="1375255" y="3371850"/>
            <a:ext cx="1447800" cy="819150"/>
          </a:xfrm>
          <a:prstGeom prst="rect">
            <a:avLst/>
          </a:prstGeom>
          <a:noFill/>
          <a:ln>
            <a:noFill/>
          </a:ln>
        </p:spPr>
      </p:pic>
      <p:pic>
        <p:nvPicPr>
          <p:cNvPr id="1042" name="Google Shape;1042;p96"/>
          <p:cNvPicPr preferRelativeResize="0"/>
          <p:nvPr/>
        </p:nvPicPr>
        <p:blipFill rotWithShape="1">
          <a:blip r:embed="rId4">
            <a:alphaModFix/>
          </a:blip>
          <a:srcRect/>
          <a:stretch/>
        </p:blipFill>
        <p:spPr>
          <a:xfrm>
            <a:off x="4805000" y="3276600"/>
            <a:ext cx="1152525" cy="1009650"/>
          </a:xfrm>
          <a:prstGeom prst="rect">
            <a:avLst/>
          </a:prstGeom>
          <a:noFill/>
          <a:ln>
            <a:noFill/>
          </a:ln>
        </p:spPr>
      </p:pic>
      <p:pic>
        <p:nvPicPr>
          <p:cNvPr id="1043" name="Google Shape;1043;p96"/>
          <p:cNvPicPr preferRelativeResize="0"/>
          <p:nvPr/>
        </p:nvPicPr>
        <p:blipFill rotWithShape="1">
          <a:blip r:embed="rId5">
            <a:alphaModFix/>
          </a:blip>
          <a:srcRect/>
          <a:stretch/>
        </p:blipFill>
        <p:spPr>
          <a:xfrm>
            <a:off x="8031693" y="3286125"/>
            <a:ext cx="1152525" cy="990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1037"/>
                                        </p:tgtEl>
                                        <p:attrNameLst>
                                          <p:attrName>style.visibility</p:attrName>
                                        </p:attrNameLst>
                                      </p:cBhvr>
                                      <p:to>
                                        <p:strVal val="visible"/>
                                      </p:to>
                                    </p:set>
                                    <p:animEffect transition="in" filter="fade">
                                      <p:cBhvr>
                                        <p:cTn id="7" dur="500"/>
                                        <p:tgtEl>
                                          <p:spTgt spid="1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47"/>
        <p:cNvGrpSpPr/>
        <p:nvPr/>
      </p:nvGrpSpPr>
      <p:grpSpPr>
        <a:xfrm>
          <a:off x="0" y="0"/>
          <a:ext cx="0" cy="0"/>
          <a:chOff x="0" y="0"/>
          <a:chExt cx="0" cy="0"/>
        </a:xfrm>
      </p:grpSpPr>
      <p:sp>
        <p:nvSpPr>
          <p:cNvPr id="1048" name="Google Shape;1048;p97"/>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Zawadi, a milk vendor, has worked very hard to improve the quality of her milk.  She has begun testing milk before accepting it and negotiating with her supplier for better product.  She has identified containers that need to be replaced to store milk, and has begun being very mindful about cleaning disinfecting containers and surfaces she uses.  She washes her hands before and after handling milk, makes sure her shop is swept and very clean. She does not have a fridge, but she always makes sure to store her milk in a cool area, and to keep the containers tightly closed at all times.</a:t>
            </a:r>
            <a:endParaRPr/>
          </a:p>
          <a:p>
            <a:pPr marL="0" lvl="0" indent="0" algn="l" rtl="0">
              <a:lnSpc>
                <a:spcPct val="100000"/>
              </a:lnSpc>
              <a:spcBef>
                <a:spcPts val="1052"/>
              </a:spcBef>
              <a:spcAft>
                <a:spcPts val="0"/>
              </a:spcAft>
              <a:buSzPts val="2160"/>
              <a:buNone/>
            </a:pPr>
            <a:endParaRPr/>
          </a:p>
        </p:txBody>
      </p:sp>
      <p:sp>
        <p:nvSpPr>
          <p:cNvPr id="1049" name="Google Shape;1049;p9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Zawadi and Jaali</a:t>
            </a:r>
            <a:endParaRPr/>
          </a:p>
        </p:txBody>
      </p:sp>
      <p:sp>
        <p:nvSpPr>
          <p:cNvPr id="1050" name="Google Shape;1050;p97"/>
          <p:cNvSpPr txBox="1"/>
          <p:nvPr/>
        </p:nvSpPr>
        <p:spPr>
          <a:xfrm>
            <a:off x="255477" y="144056"/>
            <a:ext cx="10026900" cy="1030200"/>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Case Study: Zawadi and Jaali</a:t>
            </a:r>
            <a:endParaRPr sz="3000" b="1">
              <a:solidFill>
                <a:schemeClr val="accent1"/>
              </a:solidFill>
              <a:latin typeface="Kadwa"/>
              <a:ea typeface="Kadwa"/>
              <a:cs typeface="Kadwa"/>
              <a:sym typeface="Kadw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54"/>
        <p:cNvGrpSpPr/>
        <p:nvPr/>
      </p:nvGrpSpPr>
      <p:grpSpPr>
        <a:xfrm>
          <a:off x="0" y="0"/>
          <a:ext cx="0" cy="0"/>
          <a:chOff x="0" y="0"/>
          <a:chExt cx="0" cy="0"/>
        </a:xfrm>
      </p:grpSpPr>
      <p:sp>
        <p:nvSpPr>
          <p:cNvPr id="1055" name="Google Shape;1055;p98"/>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On a hot, sunny day, a new customer, Jaali, comes to purchase milk from Zawadi, because he noticed how nice her shop was looking. Before entering, he opens his container and shakes out the few drops of remaining water from when he rinsed it out that morning with cold water. He enters the shop and Zawadi is quick to help him. She pours the milk into his container.  Jaali reaches deep into his pocket to find the right coins to pay her with, and then he purchases the milk. Zawadi thanks him and tells him that she hopes he will become a repeat customer. He leaves the shop and, wanting a taste of the milk, opens the top and dips a finger in for a taste, holding the lid to the container in his other hand.</a:t>
            </a:r>
            <a:endParaRPr/>
          </a:p>
        </p:txBody>
      </p:sp>
      <p:sp>
        <p:nvSpPr>
          <p:cNvPr id="1056" name="Google Shape;1056;p98"/>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60"/>
        <p:cNvGrpSpPr/>
        <p:nvPr/>
      </p:nvGrpSpPr>
      <p:grpSpPr>
        <a:xfrm>
          <a:off x="0" y="0"/>
          <a:ext cx="0" cy="0"/>
          <a:chOff x="0" y="0"/>
          <a:chExt cx="0" cy="0"/>
        </a:xfrm>
      </p:grpSpPr>
      <p:sp>
        <p:nvSpPr>
          <p:cNvPr id="1061" name="Google Shape;1061;p99"/>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As he’s tasting the milk, a friend approaches him in the street.  Jaali’s happy to see him, and the two talk for about 15 min. Jaali’s friend eventually says goodbye, Jaali puts the lid back on the container and goes to get his bike. He straps the container of milk to the back of the bike and starts to ride home. Jaali always takes a short cut to get home, which gets him there faster, but takes him over a very bumpy section of the street. Jaali gets home to find his wife putting their new baby down for a nap.  He puts the milk on the table, and notices that some has dribbled out the top during the ride. He takes the top off and grabs a rag that’s on the table. He wipes the rim of the milk container with the rag, screws the top on, and goes in to check on his baby son. Jaali and his family do not own a fridge.</a:t>
            </a:r>
            <a:endParaRPr/>
          </a:p>
          <a:p>
            <a:pPr marL="200423" lvl="0" indent="-63263" algn="l" rtl="0">
              <a:lnSpc>
                <a:spcPct val="100000"/>
              </a:lnSpc>
              <a:spcBef>
                <a:spcPts val="1052"/>
              </a:spcBef>
              <a:spcAft>
                <a:spcPts val="0"/>
              </a:spcAft>
              <a:buSzPts val="2160"/>
              <a:buNone/>
            </a:pPr>
            <a:endParaRPr/>
          </a:p>
        </p:txBody>
      </p:sp>
      <p:sp>
        <p:nvSpPr>
          <p:cNvPr id="1062" name="Google Shape;1062;p99"/>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66"/>
        <p:cNvGrpSpPr/>
        <p:nvPr/>
      </p:nvGrpSpPr>
      <p:grpSpPr>
        <a:xfrm>
          <a:off x="0" y="0"/>
          <a:ext cx="0" cy="0"/>
          <a:chOff x="0" y="0"/>
          <a:chExt cx="0" cy="0"/>
        </a:xfrm>
      </p:grpSpPr>
      <p:sp>
        <p:nvSpPr>
          <p:cNvPr id="1067" name="Google Shape;1067;p100"/>
          <p:cNvSpPr txBox="1">
            <a:spLocks noGrp="1"/>
          </p:cNvSpPr>
          <p:nvPr>
            <p:ph type="title"/>
          </p:nvPr>
        </p:nvSpPr>
        <p:spPr>
          <a:xfrm>
            <a:off x="254692" y="144052"/>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Hygiene and Customers</a:t>
            </a:r>
            <a:endParaRPr/>
          </a:p>
        </p:txBody>
      </p:sp>
      <p:sp>
        <p:nvSpPr>
          <p:cNvPr id="1068" name="Google Shape;1068;p100"/>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Promoting good hygienic handling practices good for business</a:t>
            </a:r>
            <a:endParaRPr/>
          </a:p>
          <a:p>
            <a:pPr marL="200424" lvl="0" indent="-200424" algn="l" rtl="0">
              <a:lnSpc>
                <a:spcPct val="100000"/>
              </a:lnSpc>
              <a:spcBef>
                <a:spcPts val="1052"/>
              </a:spcBef>
              <a:spcAft>
                <a:spcPts val="0"/>
              </a:spcAft>
              <a:buSzPts val="2160"/>
              <a:buChar char="▪"/>
            </a:pPr>
            <a:r>
              <a:rPr lang="en-US"/>
              <a:t>Also good for public health</a:t>
            </a:r>
            <a:endParaRPr/>
          </a:p>
          <a:p>
            <a:pPr marL="200424" lvl="0" indent="-200424" algn="l" rtl="0">
              <a:lnSpc>
                <a:spcPct val="100000"/>
              </a:lnSpc>
              <a:spcBef>
                <a:spcPts val="1052"/>
              </a:spcBef>
              <a:spcAft>
                <a:spcPts val="0"/>
              </a:spcAft>
              <a:buSzPts val="2160"/>
              <a:buChar char="▪"/>
            </a:pPr>
            <a:r>
              <a:rPr lang="en-US"/>
              <a:t>Customers who believe milk is safe come back, buy more</a:t>
            </a:r>
            <a:endParaRPr/>
          </a:p>
          <a:p>
            <a:pPr marL="200424" lvl="0" indent="-200424" algn="l" rtl="0">
              <a:lnSpc>
                <a:spcPct val="100000"/>
              </a:lnSpc>
              <a:spcBef>
                <a:spcPts val="1052"/>
              </a:spcBef>
              <a:spcAft>
                <a:spcPts val="0"/>
              </a:spcAft>
              <a:buSzPts val="2160"/>
              <a:buChar char="▪"/>
            </a:pPr>
            <a:r>
              <a:rPr lang="en-US"/>
              <a:t>Even if you practice good hygiene, customers may not</a:t>
            </a:r>
            <a:endParaRPr/>
          </a:p>
          <a:p>
            <a:pPr marL="200424" lvl="0" indent="-200424" algn="l" rtl="0">
              <a:lnSpc>
                <a:spcPct val="100000"/>
              </a:lnSpc>
              <a:spcBef>
                <a:spcPts val="1052"/>
              </a:spcBef>
              <a:spcAft>
                <a:spcPts val="0"/>
              </a:spcAft>
              <a:buSzPts val="2160"/>
              <a:buChar char="▪"/>
            </a:pPr>
            <a:r>
              <a:rPr lang="en-US"/>
              <a:t>Regardless of fault, customers will have bad impression of your product if they get sick</a:t>
            </a:r>
            <a:endParaRPr/>
          </a:p>
          <a:p>
            <a:pPr marL="0" lvl="0" indent="0" algn="l" rtl="0">
              <a:lnSpc>
                <a:spcPct val="100000"/>
              </a:lnSpc>
              <a:spcBef>
                <a:spcPts val="1052"/>
              </a:spcBef>
              <a:spcAft>
                <a:spcPts val="0"/>
              </a:spcAft>
              <a:buSzPts val="2160"/>
              <a:buNone/>
            </a:pPr>
            <a:endParaRPr/>
          </a:p>
        </p:txBody>
      </p:sp>
      <p:sp>
        <p:nvSpPr>
          <p:cNvPr id="1069" name="Google Shape;1069;p100"/>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Why it’s important</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73"/>
        <p:cNvGrpSpPr/>
        <p:nvPr/>
      </p:nvGrpSpPr>
      <p:grpSpPr>
        <a:xfrm>
          <a:off x="0" y="0"/>
          <a:ext cx="0" cy="0"/>
          <a:chOff x="0" y="0"/>
          <a:chExt cx="0" cy="0"/>
        </a:xfrm>
      </p:grpSpPr>
      <p:sp>
        <p:nvSpPr>
          <p:cNvPr id="1074" name="Google Shape;1074;p10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Be cleaned, well groomed, wear clean clothes</a:t>
            </a:r>
            <a:endParaRPr/>
          </a:p>
          <a:p>
            <a:pPr marL="200424" lvl="0" indent="-200424" algn="l" rtl="0">
              <a:lnSpc>
                <a:spcPct val="100000"/>
              </a:lnSpc>
              <a:spcBef>
                <a:spcPts val="1052"/>
              </a:spcBef>
              <a:spcAft>
                <a:spcPts val="0"/>
              </a:spcAft>
              <a:buSzPts val="2160"/>
              <a:buChar char="▪"/>
            </a:pPr>
            <a:r>
              <a:rPr lang="en-US"/>
              <a:t>Keep store visibly clean</a:t>
            </a:r>
            <a:endParaRPr/>
          </a:p>
          <a:p>
            <a:pPr marL="601272" lvl="1" indent="-157814" algn="l" rtl="0">
              <a:lnSpc>
                <a:spcPct val="100000"/>
              </a:lnSpc>
              <a:spcBef>
                <a:spcPts val="1052"/>
              </a:spcBef>
              <a:spcAft>
                <a:spcPts val="0"/>
              </a:spcAft>
              <a:buSzPts val="2100"/>
              <a:buChar char="-"/>
            </a:pPr>
            <a:r>
              <a:rPr lang="en-US"/>
              <a:t>Remember, clean is not the same as disinfected, but it does help!</a:t>
            </a:r>
            <a:endParaRPr/>
          </a:p>
          <a:p>
            <a:pPr marL="200424" lvl="0" indent="-200424" algn="l" rtl="0">
              <a:lnSpc>
                <a:spcPct val="100000"/>
              </a:lnSpc>
              <a:spcBef>
                <a:spcPts val="1052"/>
              </a:spcBef>
              <a:spcAft>
                <a:spcPts val="0"/>
              </a:spcAft>
              <a:buSzPts val="2160"/>
              <a:buChar char="▪"/>
            </a:pPr>
            <a:r>
              <a:rPr lang="en-US"/>
              <a:t>Display licenses, certifications</a:t>
            </a:r>
            <a:endParaRPr/>
          </a:p>
          <a:p>
            <a:pPr marL="200424" lvl="0" indent="-200424" algn="l" rtl="0">
              <a:lnSpc>
                <a:spcPct val="100000"/>
              </a:lnSpc>
              <a:spcBef>
                <a:spcPts val="1052"/>
              </a:spcBef>
              <a:spcAft>
                <a:spcPts val="0"/>
              </a:spcAft>
              <a:buSzPts val="2160"/>
              <a:buChar char="▪"/>
            </a:pPr>
            <a:r>
              <a:rPr lang="en-US"/>
              <a:t>Refrigerate or store milk properly</a:t>
            </a:r>
            <a:endParaRPr/>
          </a:p>
          <a:p>
            <a:pPr marL="601272" lvl="1" indent="-157814" algn="l" rtl="0">
              <a:lnSpc>
                <a:spcPct val="100000"/>
              </a:lnSpc>
              <a:spcBef>
                <a:spcPts val="1052"/>
              </a:spcBef>
              <a:spcAft>
                <a:spcPts val="0"/>
              </a:spcAft>
              <a:buSzPts val="2100"/>
              <a:buChar char="-"/>
            </a:pPr>
            <a:r>
              <a:rPr lang="en-US"/>
              <a:t>If you don’t have fridge, keep milk cool in shade, or put container in basin of water</a:t>
            </a:r>
            <a:endParaRPr/>
          </a:p>
          <a:p>
            <a:pPr marL="200424" lvl="0" indent="-200424" algn="l" rtl="0">
              <a:lnSpc>
                <a:spcPct val="100000"/>
              </a:lnSpc>
              <a:spcBef>
                <a:spcPts val="1052"/>
              </a:spcBef>
              <a:spcAft>
                <a:spcPts val="0"/>
              </a:spcAft>
              <a:buSzPts val="2160"/>
              <a:buChar char="▪"/>
            </a:pPr>
            <a:r>
              <a:rPr lang="en-US"/>
              <a:t>Show you are committed to milk safety</a:t>
            </a:r>
            <a:endParaRPr/>
          </a:p>
          <a:p>
            <a:pPr marL="200424" lvl="0" indent="-63263" algn="l" rtl="0">
              <a:lnSpc>
                <a:spcPct val="100000"/>
              </a:lnSpc>
              <a:spcBef>
                <a:spcPts val="1052"/>
              </a:spcBef>
              <a:spcAft>
                <a:spcPts val="0"/>
              </a:spcAft>
              <a:buSzPts val="2160"/>
              <a:buNone/>
            </a:pPr>
            <a:endParaRPr/>
          </a:p>
        </p:txBody>
      </p:sp>
      <p:sp>
        <p:nvSpPr>
          <p:cNvPr id="1075" name="Google Shape;1075;p10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Demonstrating Hygiene to Customers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57"/>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Why safety and hygiene matter in the milk industry</a:t>
            </a:r>
            <a:endParaRPr/>
          </a:p>
          <a:p>
            <a:pPr marL="200424" lvl="0" indent="-200424" algn="l" rtl="0">
              <a:lnSpc>
                <a:spcPct val="100000"/>
              </a:lnSpc>
              <a:spcBef>
                <a:spcPts val="1052"/>
              </a:spcBef>
              <a:spcAft>
                <a:spcPts val="0"/>
              </a:spcAft>
              <a:buSzPts val="2160"/>
              <a:buChar char="▪"/>
            </a:pPr>
            <a:r>
              <a:rPr lang="en-US"/>
              <a:t>Basics of milk hygiene</a:t>
            </a:r>
            <a:endParaRPr/>
          </a:p>
          <a:p>
            <a:pPr marL="200424" lvl="0" indent="-200424" algn="l" rtl="0">
              <a:lnSpc>
                <a:spcPct val="100000"/>
              </a:lnSpc>
              <a:spcBef>
                <a:spcPts val="1052"/>
              </a:spcBef>
              <a:spcAft>
                <a:spcPts val="0"/>
              </a:spcAft>
              <a:buSzPts val="2160"/>
              <a:buChar char="▪"/>
            </a:pPr>
            <a:r>
              <a:rPr lang="en-US"/>
              <a:t>What happens when milk goes bad</a:t>
            </a:r>
            <a:endParaRPr/>
          </a:p>
          <a:p>
            <a:pPr marL="200424" lvl="0" indent="-200424" algn="l" rtl="0">
              <a:lnSpc>
                <a:spcPct val="100000"/>
              </a:lnSpc>
              <a:spcBef>
                <a:spcPts val="1052"/>
              </a:spcBef>
              <a:spcAft>
                <a:spcPts val="0"/>
              </a:spcAft>
              <a:buSzPts val="2160"/>
              <a:buChar char="▪"/>
            </a:pPr>
            <a:r>
              <a:rPr lang="en-US"/>
              <a:t>General causes of bad milk</a:t>
            </a:r>
            <a:endParaRPr/>
          </a:p>
          <a:p>
            <a:pPr marL="200424" lvl="0" indent="-63263" algn="l" rtl="0">
              <a:lnSpc>
                <a:spcPct val="100000"/>
              </a:lnSpc>
              <a:spcBef>
                <a:spcPts val="1052"/>
              </a:spcBef>
              <a:spcAft>
                <a:spcPts val="0"/>
              </a:spcAft>
              <a:buSzPts val="2160"/>
              <a:buNone/>
            </a:pPr>
            <a:endParaRPr/>
          </a:p>
        </p:txBody>
      </p:sp>
      <p:sp>
        <p:nvSpPr>
          <p:cNvPr id="535" name="Google Shape;535;p5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 Milk Hygiene</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79"/>
        <p:cNvGrpSpPr/>
        <p:nvPr/>
      </p:nvGrpSpPr>
      <p:grpSpPr>
        <a:xfrm>
          <a:off x="0" y="0"/>
          <a:ext cx="0" cy="0"/>
          <a:chOff x="0" y="0"/>
          <a:chExt cx="0" cy="0"/>
        </a:xfrm>
      </p:grpSpPr>
      <p:sp>
        <p:nvSpPr>
          <p:cNvPr id="1080" name="Google Shape;1080;p10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Displaying checklists / milk safety guidelines increases consumer confidence</a:t>
            </a:r>
            <a:endParaRPr/>
          </a:p>
          <a:p>
            <a:pPr marL="200424" lvl="0" indent="-200424" algn="l" rtl="0">
              <a:lnSpc>
                <a:spcPct val="100000"/>
              </a:lnSpc>
              <a:spcBef>
                <a:spcPts val="1052"/>
              </a:spcBef>
              <a:spcAft>
                <a:spcPts val="0"/>
              </a:spcAft>
              <a:buSzPts val="2160"/>
              <a:buChar char="▪"/>
            </a:pPr>
            <a:r>
              <a:rPr lang="en-US"/>
              <a:t>Customers who believe you are committed to milk safety more likely to purchase your milk</a:t>
            </a:r>
            <a:endParaRPr/>
          </a:p>
        </p:txBody>
      </p:sp>
      <p:sp>
        <p:nvSpPr>
          <p:cNvPr id="1081" name="Google Shape;1081;p10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Five Keys to Safer Milk</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1086" name="Google Shape;1086;p103"/>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3.1 Five Keys to Safer Milk</a:t>
            </a:r>
            <a:endParaRPr/>
          </a:p>
        </p:txBody>
      </p:sp>
      <p:pic>
        <p:nvPicPr>
          <p:cNvPr id="1087" name="Google Shape;1087;p103"/>
          <p:cNvPicPr preferRelativeResize="0"/>
          <p:nvPr/>
        </p:nvPicPr>
        <p:blipFill rotWithShape="1">
          <a:blip r:embed="rId3">
            <a:alphaModFix/>
          </a:blip>
          <a:srcRect/>
          <a:stretch/>
        </p:blipFill>
        <p:spPr>
          <a:xfrm>
            <a:off x="1651103" y="1560586"/>
            <a:ext cx="1088863" cy="1619569"/>
          </a:xfrm>
          <a:prstGeom prst="rect">
            <a:avLst/>
          </a:prstGeom>
          <a:noFill/>
          <a:ln>
            <a:noFill/>
          </a:ln>
        </p:spPr>
      </p:pic>
      <p:pic>
        <p:nvPicPr>
          <p:cNvPr id="1088" name="Google Shape;1088;p103"/>
          <p:cNvPicPr preferRelativeResize="0"/>
          <p:nvPr/>
        </p:nvPicPr>
        <p:blipFill rotWithShape="1">
          <a:blip r:embed="rId4">
            <a:alphaModFix/>
          </a:blip>
          <a:srcRect/>
          <a:stretch/>
        </p:blipFill>
        <p:spPr>
          <a:xfrm>
            <a:off x="4506103" y="1591136"/>
            <a:ext cx="1947445" cy="1579494"/>
          </a:xfrm>
          <a:prstGeom prst="rect">
            <a:avLst/>
          </a:prstGeom>
          <a:noFill/>
          <a:ln>
            <a:noFill/>
          </a:ln>
        </p:spPr>
      </p:pic>
      <p:pic>
        <p:nvPicPr>
          <p:cNvPr id="1089" name="Google Shape;1089;p103"/>
          <p:cNvPicPr preferRelativeResize="0"/>
          <p:nvPr/>
        </p:nvPicPr>
        <p:blipFill rotWithShape="1">
          <a:blip r:embed="rId5">
            <a:alphaModFix/>
          </a:blip>
          <a:srcRect/>
          <a:stretch/>
        </p:blipFill>
        <p:spPr>
          <a:xfrm>
            <a:off x="7754415" y="1560585"/>
            <a:ext cx="1290459" cy="1619570"/>
          </a:xfrm>
          <a:prstGeom prst="rect">
            <a:avLst/>
          </a:prstGeom>
          <a:noFill/>
          <a:ln>
            <a:noFill/>
          </a:ln>
        </p:spPr>
      </p:pic>
      <p:pic>
        <p:nvPicPr>
          <p:cNvPr id="1090" name="Google Shape;1090;p103"/>
          <p:cNvPicPr preferRelativeResize="0"/>
          <p:nvPr/>
        </p:nvPicPr>
        <p:blipFill rotWithShape="1">
          <a:blip r:embed="rId6">
            <a:alphaModFix/>
          </a:blip>
          <a:srcRect/>
          <a:stretch/>
        </p:blipFill>
        <p:spPr>
          <a:xfrm>
            <a:off x="3085200" y="4296792"/>
            <a:ext cx="1517019" cy="1658137"/>
          </a:xfrm>
          <a:prstGeom prst="rect">
            <a:avLst/>
          </a:prstGeom>
          <a:noFill/>
          <a:ln>
            <a:noFill/>
          </a:ln>
        </p:spPr>
      </p:pic>
      <p:pic>
        <p:nvPicPr>
          <p:cNvPr id="1091" name="Google Shape;1091;p103"/>
          <p:cNvPicPr preferRelativeResize="0"/>
          <p:nvPr/>
        </p:nvPicPr>
        <p:blipFill rotWithShape="1">
          <a:blip r:embed="rId7">
            <a:alphaModFix/>
          </a:blip>
          <a:srcRect/>
          <a:stretch/>
        </p:blipFill>
        <p:spPr>
          <a:xfrm>
            <a:off x="6088931" y="4360885"/>
            <a:ext cx="1634281" cy="1565469"/>
          </a:xfrm>
          <a:prstGeom prst="rect">
            <a:avLst/>
          </a:prstGeom>
          <a:noFill/>
          <a:ln>
            <a:noFill/>
          </a:ln>
        </p:spPr>
      </p:pic>
      <p:grpSp>
        <p:nvGrpSpPr>
          <p:cNvPr id="1092" name="Google Shape;1092;p103"/>
          <p:cNvGrpSpPr/>
          <p:nvPr/>
        </p:nvGrpSpPr>
        <p:grpSpPr>
          <a:xfrm>
            <a:off x="1066975" y="1325789"/>
            <a:ext cx="527762" cy="563275"/>
            <a:chOff x="1656489" y="1401730"/>
            <a:chExt cx="527762" cy="563275"/>
          </a:xfrm>
        </p:grpSpPr>
        <p:sp>
          <p:nvSpPr>
            <p:cNvPr id="1093" name="Google Shape;1093;p103"/>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094" name="Google Shape;1094;p103"/>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1095" name="Google Shape;1095;p103"/>
          <p:cNvGrpSpPr/>
          <p:nvPr/>
        </p:nvGrpSpPr>
        <p:grpSpPr>
          <a:xfrm>
            <a:off x="3928796" y="1309488"/>
            <a:ext cx="527762" cy="563275"/>
            <a:chOff x="1656489" y="1401730"/>
            <a:chExt cx="527762" cy="563275"/>
          </a:xfrm>
        </p:grpSpPr>
        <p:sp>
          <p:nvSpPr>
            <p:cNvPr id="1096" name="Google Shape;1096;p103"/>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097" name="Google Shape;1097;p103"/>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1098" name="Google Shape;1098;p103"/>
          <p:cNvGrpSpPr/>
          <p:nvPr/>
        </p:nvGrpSpPr>
        <p:grpSpPr>
          <a:xfrm>
            <a:off x="7244280" y="1285280"/>
            <a:ext cx="527762" cy="563275"/>
            <a:chOff x="1656489" y="1401730"/>
            <a:chExt cx="527762" cy="563275"/>
          </a:xfrm>
        </p:grpSpPr>
        <p:sp>
          <p:nvSpPr>
            <p:cNvPr id="1099" name="Google Shape;1099;p103"/>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00" name="Google Shape;1100;p103"/>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sp>
        <p:nvSpPr>
          <p:cNvPr id="1101" name="Google Shape;1101;p103"/>
          <p:cNvSpPr/>
          <p:nvPr/>
        </p:nvSpPr>
        <p:spPr>
          <a:xfrm>
            <a:off x="733416" y="3259260"/>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Sell unadulterated milk</a:t>
            </a:r>
            <a:endParaRPr/>
          </a:p>
        </p:txBody>
      </p:sp>
      <p:sp>
        <p:nvSpPr>
          <p:cNvPr id="1102" name="Google Shape;1102;p103"/>
          <p:cNvSpPr/>
          <p:nvPr/>
        </p:nvSpPr>
        <p:spPr>
          <a:xfrm>
            <a:off x="4113522" y="3268785"/>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Separate raw and pasteurised</a:t>
            </a:r>
            <a:endParaRPr sz="2200" b="1">
              <a:solidFill>
                <a:schemeClr val="accent3"/>
              </a:solidFill>
              <a:latin typeface="Nunito"/>
              <a:ea typeface="Nunito"/>
              <a:cs typeface="Nunito"/>
              <a:sym typeface="Nunito"/>
            </a:endParaRPr>
          </a:p>
        </p:txBody>
      </p:sp>
      <p:sp>
        <p:nvSpPr>
          <p:cNvPr id="1103" name="Google Shape;1103;p103"/>
          <p:cNvSpPr/>
          <p:nvPr/>
        </p:nvSpPr>
        <p:spPr>
          <a:xfrm>
            <a:off x="7244280" y="3268785"/>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Maintain cool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temperature</a:t>
            </a:r>
            <a:endParaRPr/>
          </a:p>
        </p:txBody>
      </p:sp>
      <p:sp>
        <p:nvSpPr>
          <p:cNvPr id="1104" name="Google Shape;1104;p103"/>
          <p:cNvSpPr/>
          <p:nvPr/>
        </p:nvSpPr>
        <p:spPr>
          <a:xfrm>
            <a:off x="2386844" y="6021731"/>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Track purchase dates</a:t>
            </a:r>
            <a:endParaRPr/>
          </a:p>
        </p:txBody>
      </p:sp>
      <p:sp>
        <p:nvSpPr>
          <p:cNvPr id="1105" name="Google Shape;1105;p103"/>
          <p:cNvSpPr/>
          <p:nvPr/>
        </p:nvSpPr>
        <p:spPr>
          <a:xfrm>
            <a:off x="5490015" y="6021731"/>
            <a:ext cx="28629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Practice personal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hygiene</a:t>
            </a:r>
            <a:endParaRPr/>
          </a:p>
        </p:txBody>
      </p:sp>
      <p:grpSp>
        <p:nvGrpSpPr>
          <p:cNvPr id="1106" name="Google Shape;1106;p103"/>
          <p:cNvGrpSpPr/>
          <p:nvPr/>
        </p:nvGrpSpPr>
        <p:grpSpPr>
          <a:xfrm>
            <a:off x="2386844" y="4189065"/>
            <a:ext cx="518884" cy="563275"/>
            <a:chOff x="1656489" y="1401730"/>
            <a:chExt cx="518884" cy="563275"/>
          </a:xfrm>
        </p:grpSpPr>
        <p:sp>
          <p:nvSpPr>
            <p:cNvPr id="1107" name="Google Shape;1107;p103"/>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08" name="Google Shape;1108;p103"/>
            <p:cNvSpPr txBox="1"/>
            <p:nvPr/>
          </p:nvSpPr>
          <p:spPr>
            <a:xfrm>
              <a:off x="1696573"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1109" name="Google Shape;1109;p103"/>
          <p:cNvGrpSpPr/>
          <p:nvPr/>
        </p:nvGrpSpPr>
        <p:grpSpPr>
          <a:xfrm>
            <a:off x="5720865" y="4189065"/>
            <a:ext cx="518884" cy="563275"/>
            <a:chOff x="1656489" y="1401730"/>
            <a:chExt cx="518884" cy="563275"/>
          </a:xfrm>
        </p:grpSpPr>
        <p:sp>
          <p:nvSpPr>
            <p:cNvPr id="1110" name="Google Shape;1110;p103"/>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11" name="Google Shape;1111;p103"/>
            <p:cNvSpPr txBox="1"/>
            <p:nvPr/>
          </p:nvSpPr>
          <p:spPr>
            <a:xfrm>
              <a:off x="1696573"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sp>
        <p:nvSpPr>
          <p:cNvPr id="1116" name="Google Shape;1116;p10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How to Improve Customers’ Milk Hygiene</a:t>
            </a:r>
            <a:endParaRPr/>
          </a:p>
        </p:txBody>
      </p:sp>
      <p:sp>
        <p:nvSpPr>
          <p:cNvPr id="1117" name="Google Shape;1117;p104"/>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Show customers how to clean / dry their milk containers to prevent contamination</a:t>
            </a:r>
            <a:endParaRPr/>
          </a:p>
          <a:p>
            <a:pPr marL="200424" lvl="0" indent="-200424" algn="l" rtl="0">
              <a:lnSpc>
                <a:spcPct val="100000"/>
              </a:lnSpc>
              <a:spcBef>
                <a:spcPts val="1052"/>
              </a:spcBef>
              <a:spcAft>
                <a:spcPts val="0"/>
              </a:spcAft>
              <a:buSzPts val="2160"/>
              <a:buChar char="▪"/>
            </a:pPr>
            <a:r>
              <a:rPr lang="en-US"/>
              <a:t>Educate customers on milk safety / hygiene</a:t>
            </a:r>
            <a:endParaRPr/>
          </a:p>
          <a:p>
            <a:pPr marL="601272" lvl="1" indent="-157814" algn="l" rtl="0">
              <a:lnSpc>
                <a:spcPct val="100000"/>
              </a:lnSpc>
              <a:spcBef>
                <a:spcPts val="1052"/>
              </a:spcBef>
              <a:spcAft>
                <a:spcPts val="0"/>
              </a:spcAft>
              <a:buSzPts val="2100"/>
              <a:buChar char="-"/>
            </a:pPr>
            <a:r>
              <a:rPr lang="en-US"/>
              <a:t>Use completely dry and clean containers</a:t>
            </a:r>
            <a:endParaRPr/>
          </a:p>
          <a:p>
            <a:pPr marL="601272" lvl="1" indent="-157814" algn="l" rtl="0">
              <a:lnSpc>
                <a:spcPct val="100000"/>
              </a:lnSpc>
              <a:spcBef>
                <a:spcPts val="1052"/>
              </a:spcBef>
              <a:spcAft>
                <a:spcPts val="0"/>
              </a:spcAft>
              <a:buSzPts val="2100"/>
              <a:buChar char="-"/>
            </a:pPr>
            <a:r>
              <a:rPr lang="en-US"/>
              <a:t>Container should close completely</a:t>
            </a:r>
            <a:endParaRPr/>
          </a:p>
          <a:p>
            <a:pPr marL="601272" lvl="1" indent="-157814" algn="l" rtl="0">
              <a:lnSpc>
                <a:spcPct val="100000"/>
              </a:lnSpc>
              <a:spcBef>
                <a:spcPts val="1052"/>
              </a:spcBef>
              <a:spcAft>
                <a:spcPts val="0"/>
              </a:spcAft>
              <a:buSzPts val="2100"/>
              <a:buChar char="-"/>
            </a:pPr>
            <a:r>
              <a:rPr lang="en-US"/>
              <a:t>Customers should consume milk same day bought</a:t>
            </a:r>
            <a:endParaRPr/>
          </a:p>
          <a:p>
            <a:pPr marL="200424" lvl="0" indent="-200424" algn="l" rtl="0">
              <a:lnSpc>
                <a:spcPct val="100000"/>
              </a:lnSpc>
              <a:spcBef>
                <a:spcPts val="1052"/>
              </a:spcBef>
              <a:spcAft>
                <a:spcPts val="0"/>
              </a:spcAft>
              <a:buSzPts val="2160"/>
              <a:buChar char="▪"/>
            </a:pPr>
            <a:r>
              <a:rPr lang="en-US"/>
              <a:t>Educating customers on products leaves them with good impression, builds trust</a:t>
            </a:r>
            <a:endParaRPr/>
          </a:p>
          <a:p>
            <a:pPr marL="200424" lvl="0" indent="-200424" algn="l" rtl="0">
              <a:lnSpc>
                <a:spcPct val="100000"/>
              </a:lnSpc>
              <a:spcBef>
                <a:spcPts val="1052"/>
              </a:spcBef>
              <a:spcAft>
                <a:spcPts val="0"/>
              </a:spcAft>
              <a:buSzPts val="2160"/>
              <a:buChar char="▪"/>
            </a:pPr>
            <a:r>
              <a:rPr lang="en-US"/>
              <a:t>Be respectful, particularly with mothers</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122"/>
        <p:cNvGrpSpPr/>
        <p:nvPr/>
      </p:nvGrpSpPr>
      <p:grpSpPr>
        <a:xfrm>
          <a:off x="0" y="0"/>
          <a:ext cx="0" cy="0"/>
          <a:chOff x="0" y="0"/>
          <a:chExt cx="0" cy="0"/>
        </a:xfrm>
      </p:grpSpPr>
      <p:sp>
        <p:nvSpPr>
          <p:cNvPr id="1123" name="Google Shape;1123;p10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Handling Customer Complaints</a:t>
            </a:r>
            <a:endParaRPr/>
          </a:p>
        </p:txBody>
      </p:sp>
      <p:sp>
        <p:nvSpPr>
          <p:cNvPr id="1124" name="Google Shape;1124;p105"/>
          <p:cNvSpPr/>
          <p:nvPr/>
        </p:nvSpPr>
        <p:spPr>
          <a:xfrm>
            <a:off x="1373537" y="5410839"/>
            <a:ext cx="8358775" cy="14094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26" b="1">
                <a:solidFill>
                  <a:srgbClr val="FFFFFF"/>
                </a:solidFill>
                <a:latin typeface="Arial"/>
                <a:ea typeface="Arial"/>
                <a:cs typeface="Arial"/>
                <a:sym typeface="Arial"/>
              </a:rPr>
              <a:t>Easier to prevent problems through educating your customers than dealing with problem after it has happened.</a:t>
            </a:r>
            <a:endParaRPr/>
          </a:p>
        </p:txBody>
      </p:sp>
      <p:sp>
        <p:nvSpPr>
          <p:cNvPr id="1125" name="Google Shape;1125;p105"/>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Acknowledge grievance and determine facts of situation</a:t>
            </a:r>
            <a:endParaRPr/>
          </a:p>
          <a:p>
            <a:pPr marL="200424" lvl="0" indent="-200424" algn="l" rtl="0">
              <a:lnSpc>
                <a:spcPct val="100000"/>
              </a:lnSpc>
              <a:spcBef>
                <a:spcPts val="1052"/>
              </a:spcBef>
              <a:spcAft>
                <a:spcPts val="0"/>
              </a:spcAft>
              <a:buSzPts val="2160"/>
              <a:buChar char="▪"/>
            </a:pPr>
            <a:r>
              <a:rPr lang="en-US"/>
              <a:t>Assure customer they have right to buy safe milk from your shop</a:t>
            </a:r>
            <a:endParaRPr/>
          </a:p>
          <a:p>
            <a:pPr marL="200424" lvl="0" indent="-200424" algn="l" rtl="0">
              <a:lnSpc>
                <a:spcPct val="100000"/>
              </a:lnSpc>
              <a:spcBef>
                <a:spcPts val="1052"/>
              </a:spcBef>
              <a:spcAft>
                <a:spcPts val="0"/>
              </a:spcAft>
              <a:buSzPts val="2160"/>
              <a:buChar char="▪"/>
            </a:pPr>
            <a:r>
              <a:rPr lang="en-US"/>
              <a:t>Assure you are committed to quality products</a:t>
            </a:r>
            <a:endParaRPr/>
          </a:p>
          <a:p>
            <a:pPr marL="200424" lvl="0" indent="-200424" algn="l" rtl="0">
              <a:lnSpc>
                <a:spcPct val="100000"/>
              </a:lnSpc>
              <a:spcBef>
                <a:spcPts val="1052"/>
              </a:spcBef>
              <a:spcAft>
                <a:spcPts val="0"/>
              </a:spcAft>
              <a:buSzPts val="2160"/>
              <a:buChar char="▪"/>
            </a:pPr>
            <a:r>
              <a:rPr lang="en-US"/>
              <a:t>Communicate your milk hygiene / safety practices</a:t>
            </a:r>
            <a:endParaRPr/>
          </a:p>
          <a:p>
            <a:pPr marL="200424" lvl="0" indent="-200424" algn="l" rtl="0">
              <a:lnSpc>
                <a:spcPct val="100000"/>
              </a:lnSpc>
              <a:spcBef>
                <a:spcPts val="1052"/>
              </a:spcBef>
              <a:spcAft>
                <a:spcPts val="0"/>
              </a:spcAft>
              <a:buSzPts val="2160"/>
              <a:buChar char="▪"/>
            </a:pPr>
            <a:r>
              <a:rPr lang="en-US"/>
              <a:t>If you sold bad milk, replace for free</a:t>
            </a:r>
            <a:endParaRPr/>
          </a:p>
          <a:p>
            <a:pPr marL="200424" lvl="0" indent="-200424" algn="l" rtl="0">
              <a:lnSpc>
                <a:spcPct val="100000"/>
              </a:lnSpc>
              <a:spcBef>
                <a:spcPts val="1052"/>
              </a:spcBef>
              <a:spcAft>
                <a:spcPts val="0"/>
              </a:spcAft>
              <a:buSzPts val="2160"/>
              <a:buChar char="▪"/>
            </a:pPr>
            <a:r>
              <a:rPr lang="en-US"/>
              <a:t>Be friendly, but assertive if you need to be</a:t>
            </a:r>
            <a:endParaRPr/>
          </a:p>
          <a:p>
            <a:pPr marL="200424" lvl="0" indent="-200424" algn="l" rtl="0">
              <a:lnSpc>
                <a:spcPct val="100000"/>
              </a:lnSpc>
              <a:spcBef>
                <a:spcPts val="1052"/>
              </a:spcBef>
              <a:spcAft>
                <a:spcPts val="0"/>
              </a:spcAft>
              <a:buSzPts val="2160"/>
              <a:buChar char="▪"/>
            </a:pPr>
            <a:r>
              <a:rPr lang="en-US"/>
              <a:t>Politely tell customers who are harassing you to leave</a:t>
            </a:r>
            <a:endParaRPr/>
          </a:p>
          <a:p>
            <a:pPr marL="200424" lvl="0" indent="-63263" algn="l" rtl="0">
              <a:lnSpc>
                <a:spcPct val="100000"/>
              </a:lnSpc>
              <a:spcBef>
                <a:spcPts val="1052"/>
              </a:spcBef>
              <a:spcAft>
                <a:spcPts val="0"/>
              </a:spcAft>
              <a:buSzPts val="2160"/>
              <a:buNone/>
            </a:pPr>
            <a:endParaRPr/>
          </a:p>
          <a:p>
            <a:pPr marL="0" lvl="0" indent="0" algn="l" rtl="0">
              <a:lnSpc>
                <a:spcPct val="100000"/>
              </a:lnSpc>
              <a:spcBef>
                <a:spcPts val="1052"/>
              </a:spcBef>
              <a:spcAft>
                <a:spcPts val="0"/>
              </a:spcAft>
              <a:buSzPts val="216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4"/>
                                        </p:tgtEl>
                                        <p:attrNameLst>
                                          <p:attrName>style.visibility</p:attrName>
                                        </p:attrNameLst>
                                      </p:cBhvr>
                                      <p:to>
                                        <p:strVal val="visible"/>
                                      </p:to>
                                    </p:set>
                                    <p:animEffect transition="in" filter="fade">
                                      <p:cBhvr>
                                        <p:cTn id="7" dur="500"/>
                                        <p:tgtEl>
                                          <p:spTgt spid="1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129"/>
        <p:cNvGrpSpPr/>
        <p:nvPr/>
      </p:nvGrpSpPr>
      <p:grpSpPr>
        <a:xfrm>
          <a:off x="0" y="0"/>
          <a:ext cx="0" cy="0"/>
          <a:chOff x="0" y="0"/>
          <a:chExt cx="0" cy="0"/>
        </a:xfrm>
      </p:grpSpPr>
      <p:sp>
        <p:nvSpPr>
          <p:cNvPr id="1130" name="Google Shape;1130;p106"/>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3" lvl="0" indent="-200423" algn="l" rtl="0">
              <a:lnSpc>
                <a:spcPct val="100000"/>
              </a:lnSpc>
              <a:spcBef>
                <a:spcPts val="1052"/>
              </a:spcBef>
              <a:spcAft>
                <a:spcPts val="0"/>
              </a:spcAft>
              <a:buSzPts val="1620"/>
              <a:buChar char="▪"/>
            </a:pPr>
            <a:r>
              <a:rPr lang="en-US"/>
              <a:t>You mostly buy your milk from this vendor, but have used others in the past.</a:t>
            </a:r>
            <a:endParaRPr/>
          </a:p>
          <a:p>
            <a:pPr marL="200423" lvl="0" indent="-200423" algn="l" rtl="0">
              <a:lnSpc>
                <a:spcPct val="100000"/>
              </a:lnSpc>
              <a:spcBef>
                <a:spcPts val="1052"/>
              </a:spcBef>
              <a:spcAft>
                <a:spcPts val="0"/>
              </a:spcAft>
              <a:buSzPts val="1620"/>
              <a:buChar char="▪"/>
            </a:pPr>
            <a:r>
              <a:rPr lang="en-US"/>
              <a:t>You’ve never been told by any vendor when you should consume your milk.</a:t>
            </a:r>
            <a:endParaRPr/>
          </a:p>
          <a:p>
            <a:pPr marL="200423" lvl="0" indent="-200423" algn="l" rtl="0">
              <a:lnSpc>
                <a:spcPct val="100000"/>
              </a:lnSpc>
              <a:spcBef>
                <a:spcPts val="1052"/>
              </a:spcBef>
              <a:spcAft>
                <a:spcPts val="0"/>
              </a:spcAft>
              <a:buSzPts val="1620"/>
              <a:buChar char="▪"/>
            </a:pPr>
            <a:r>
              <a:rPr lang="en-US"/>
              <a:t>You are very busy with work and family.</a:t>
            </a:r>
            <a:endParaRPr/>
          </a:p>
          <a:p>
            <a:pPr marL="200423" lvl="0" indent="-200423" algn="l" rtl="0">
              <a:lnSpc>
                <a:spcPct val="100000"/>
              </a:lnSpc>
              <a:spcBef>
                <a:spcPts val="1052"/>
              </a:spcBef>
              <a:spcAft>
                <a:spcPts val="0"/>
              </a:spcAft>
              <a:buSzPts val="1620"/>
              <a:buChar char="▪"/>
            </a:pPr>
            <a:r>
              <a:rPr lang="en-US"/>
              <a:t>You do not own a refrigerator.</a:t>
            </a:r>
            <a:endParaRPr/>
          </a:p>
          <a:p>
            <a:pPr marL="200423" lvl="0" indent="-200423" algn="l" rtl="0">
              <a:lnSpc>
                <a:spcPct val="100000"/>
              </a:lnSpc>
              <a:spcBef>
                <a:spcPts val="1052"/>
              </a:spcBef>
              <a:spcAft>
                <a:spcPts val="0"/>
              </a:spcAft>
              <a:buSzPts val="1620"/>
              <a:buChar char="▪"/>
            </a:pPr>
            <a:r>
              <a:rPr lang="en-US"/>
              <a:t>You don’t like wasting money, and discovering that your milk was sour was upsetting.</a:t>
            </a:r>
            <a:endParaRPr/>
          </a:p>
          <a:p>
            <a:pPr marL="200423" lvl="0" indent="-200423" algn="l" rtl="0">
              <a:lnSpc>
                <a:spcPct val="100000"/>
              </a:lnSpc>
              <a:spcBef>
                <a:spcPts val="1052"/>
              </a:spcBef>
              <a:spcAft>
                <a:spcPts val="0"/>
              </a:spcAft>
              <a:buSzPts val="1620"/>
              <a:buChar char="▪"/>
            </a:pPr>
            <a:r>
              <a:rPr lang="en-US"/>
              <a:t>Respond positively if the vendor acknowledges you grievance.</a:t>
            </a:r>
            <a:endParaRPr/>
          </a:p>
        </p:txBody>
      </p:sp>
      <p:sp>
        <p:nvSpPr>
          <p:cNvPr id="1131" name="Google Shape;1131;p106"/>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sp>
        <p:nvSpPr>
          <p:cNvPr id="1132" name="Google Shape;1132;p106"/>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3" lvl="0" indent="-200423" algn="l" rtl="0">
              <a:lnSpc>
                <a:spcPct val="100000"/>
              </a:lnSpc>
              <a:spcBef>
                <a:spcPts val="1052"/>
              </a:spcBef>
              <a:spcAft>
                <a:spcPts val="0"/>
              </a:spcAft>
              <a:buSzPts val="1620"/>
              <a:buChar char="▪"/>
            </a:pPr>
            <a:r>
              <a:rPr lang="en-US"/>
              <a:t>A customer comes to your store. </a:t>
            </a:r>
            <a:endParaRPr/>
          </a:p>
          <a:p>
            <a:pPr marL="200423" lvl="0" indent="-200423" algn="l" rtl="0">
              <a:lnSpc>
                <a:spcPct val="100000"/>
              </a:lnSpc>
              <a:spcBef>
                <a:spcPts val="1052"/>
              </a:spcBef>
              <a:spcAft>
                <a:spcPts val="0"/>
              </a:spcAft>
              <a:buSzPts val="1620"/>
              <a:buChar char="▪"/>
            </a:pPr>
            <a:r>
              <a:rPr lang="en-US"/>
              <a:t>She appears upset. </a:t>
            </a:r>
            <a:endParaRPr/>
          </a:p>
          <a:p>
            <a:pPr marL="200423" lvl="0" indent="-200423" algn="l" rtl="0">
              <a:lnSpc>
                <a:spcPct val="100000"/>
              </a:lnSpc>
              <a:spcBef>
                <a:spcPts val="1052"/>
              </a:spcBef>
              <a:spcAft>
                <a:spcPts val="0"/>
              </a:spcAft>
              <a:buSzPts val="1620"/>
              <a:buChar char="▪"/>
            </a:pPr>
            <a:r>
              <a:rPr lang="en-US"/>
              <a:t>She tells you that she bought milk from you two days ago and this morning it smelled sour.</a:t>
            </a:r>
            <a:endParaRPr/>
          </a:p>
          <a:p>
            <a:pPr marL="200423" lvl="0" indent="-200423" algn="l" rtl="0">
              <a:lnSpc>
                <a:spcPct val="100000"/>
              </a:lnSpc>
              <a:spcBef>
                <a:spcPts val="1052"/>
              </a:spcBef>
              <a:spcAft>
                <a:spcPts val="0"/>
              </a:spcAft>
              <a:buSzPts val="1620"/>
              <a:buChar char="▪"/>
            </a:pPr>
            <a:r>
              <a:rPr lang="en-US"/>
              <a:t>What do you say to her?</a:t>
            </a:r>
            <a:endParaRPr/>
          </a:p>
          <a:p>
            <a:pPr marL="200423" lvl="0" indent="-97553" algn="l" rtl="0">
              <a:lnSpc>
                <a:spcPct val="100000"/>
              </a:lnSpc>
              <a:spcBef>
                <a:spcPts val="1052"/>
              </a:spcBef>
              <a:spcAft>
                <a:spcPts val="0"/>
              </a:spcAft>
              <a:buSzPts val="1620"/>
              <a:buNone/>
            </a:pP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136"/>
        <p:cNvGrpSpPr/>
        <p:nvPr/>
      </p:nvGrpSpPr>
      <p:grpSpPr>
        <a:xfrm>
          <a:off x="0" y="0"/>
          <a:ext cx="0" cy="0"/>
          <a:chOff x="0" y="0"/>
          <a:chExt cx="0" cy="0"/>
        </a:xfrm>
      </p:grpSpPr>
      <p:sp>
        <p:nvSpPr>
          <p:cNvPr id="1137" name="Google Shape;1137;p107"/>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3" lvl="0" indent="-200423" algn="l" rtl="0">
              <a:lnSpc>
                <a:spcPct val="100000"/>
              </a:lnSpc>
              <a:spcBef>
                <a:spcPts val="1052"/>
              </a:spcBef>
              <a:spcAft>
                <a:spcPts val="0"/>
              </a:spcAft>
              <a:buSzPts val="1620"/>
              <a:buChar char="▪"/>
            </a:pPr>
            <a:r>
              <a:rPr lang="en-US"/>
              <a:t>You know that when milk is heated up, it shouldn’t clot.</a:t>
            </a:r>
            <a:endParaRPr/>
          </a:p>
          <a:p>
            <a:pPr marL="200423" lvl="0" indent="-200423" algn="l" rtl="0">
              <a:lnSpc>
                <a:spcPct val="100000"/>
              </a:lnSpc>
              <a:spcBef>
                <a:spcPts val="1052"/>
              </a:spcBef>
              <a:spcAft>
                <a:spcPts val="0"/>
              </a:spcAft>
              <a:buSzPts val="1620"/>
              <a:buChar char="▪"/>
            </a:pPr>
            <a:r>
              <a:rPr lang="en-US"/>
              <a:t>You have a young child at home and do not have time to be running back to the store.</a:t>
            </a:r>
            <a:endParaRPr/>
          </a:p>
          <a:p>
            <a:pPr marL="200423" lvl="0" indent="-200423" algn="l" rtl="0">
              <a:lnSpc>
                <a:spcPct val="100000"/>
              </a:lnSpc>
              <a:spcBef>
                <a:spcPts val="1052"/>
              </a:spcBef>
              <a:spcAft>
                <a:spcPts val="0"/>
              </a:spcAft>
              <a:buSzPts val="1620"/>
              <a:buChar char="▪"/>
            </a:pPr>
            <a:r>
              <a:rPr lang="en-US"/>
              <a:t>Also, your wife is very worried about giving the child unsafe milk.</a:t>
            </a:r>
            <a:endParaRPr/>
          </a:p>
          <a:p>
            <a:pPr marL="200423" lvl="0" indent="-200423" algn="l" rtl="0">
              <a:lnSpc>
                <a:spcPct val="100000"/>
              </a:lnSpc>
              <a:spcBef>
                <a:spcPts val="1052"/>
              </a:spcBef>
              <a:spcAft>
                <a:spcPts val="0"/>
              </a:spcAft>
              <a:buSzPts val="1620"/>
              <a:buChar char="▪"/>
            </a:pPr>
            <a:r>
              <a:rPr lang="en-US"/>
              <a:t>Respond positively when the grievance is acknowledged.</a:t>
            </a:r>
            <a:endParaRPr/>
          </a:p>
          <a:p>
            <a:pPr marL="200423" lvl="0" indent="-200423" algn="l" rtl="0">
              <a:lnSpc>
                <a:spcPct val="100000"/>
              </a:lnSpc>
              <a:spcBef>
                <a:spcPts val="1052"/>
              </a:spcBef>
              <a:spcAft>
                <a:spcPts val="0"/>
              </a:spcAft>
              <a:buSzPts val="1620"/>
              <a:buChar char="▪"/>
            </a:pPr>
            <a:r>
              <a:rPr lang="en-US"/>
              <a:t>Accept the offer to get replacement milk.</a:t>
            </a:r>
            <a:endParaRPr/>
          </a:p>
        </p:txBody>
      </p:sp>
      <p:sp>
        <p:nvSpPr>
          <p:cNvPr id="1138" name="Google Shape;1138;p107"/>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sp>
        <p:nvSpPr>
          <p:cNvPr id="1139" name="Google Shape;1139;p107"/>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3" lvl="0" indent="-200423" algn="l" rtl="0">
              <a:lnSpc>
                <a:spcPct val="100000"/>
              </a:lnSpc>
              <a:spcBef>
                <a:spcPts val="1052"/>
              </a:spcBef>
              <a:spcAft>
                <a:spcPts val="0"/>
              </a:spcAft>
              <a:buSzPts val="1620"/>
              <a:buChar char="▪"/>
            </a:pPr>
            <a:r>
              <a:rPr lang="en-US"/>
              <a:t>It’s the end of the business day.  </a:t>
            </a:r>
            <a:endParaRPr/>
          </a:p>
          <a:p>
            <a:pPr marL="200423" lvl="0" indent="-200423" algn="l" rtl="0">
              <a:lnSpc>
                <a:spcPct val="100000"/>
              </a:lnSpc>
              <a:spcBef>
                <a:spcPts val="1052"/>
              </a:spcBef>
              <a:spcAft>
                <a:spcPts val="0"/>
              </a:spcAft>
              <a:buSzPts val="1620"/>
              <a:buChar char="▪"/>
            </a:pPr>
            <a:r>
              <a:rPr lang="en-US"/>
              <a:t>A customer comes in who you recognise from earlier that day.  </a:t>
            </a:r>
            <a:endParaRPr/>
          </a:p>
          <a:p>
            <a:pPr marL="200423" lvl="0" indent="-200423" algn="l" rtl="0">
              <a:lnSpc>
                <a:spcPct val="100000"/>
              </a:lnSpc>
              <a:spcBef>
                <a:spcPts val="1052"/>
              </a:spcBef>
              <a:spcAft>
                <a:spcPts val="0"/>
              </a:spcAft>
              <a:buSzPts val="1620"/>
              <a:buChar char="▪"/>
            </a:pPr>
            <a:r>
              <a:rPr lang="en-US"/>
              <a:t>He tells you that he took your milk home and when his wife began to heat it up, the milk clumped.  </a:t>
            </a:r>
            <a:endParaRPr/>
          </a:p>
          <a:p>
            <a:pPr marL="200423" lvl="0" indent="-200423" algn="l" rtl="0">
              <a:lnSpc>
                <a:spcPct val="100000"/>
              </a:lnSpc>
              <a:spcBef>
                <a:spcPts val="1052"/>
              </a:spcBef>
              <a:spcAft>
                <a:spcPts val="0"/>
              </a:spcAft>
              <a:buSzPts val="1620"/>
              <a:buChar char="▪"/>
            </a:pPr>
            <a:r>
              <a:rPr lang="en-US"/>
              <a:t>He tells you that he knows this is a sign of bad quality.  </a:t>
            </a:r>
            <a:endParaRPr/>
          </a:p>
          <a:p>
            <a:pPr marL="200423" lvl="0" indent="-200423" algn="l" rtl="0">
              <a:lnSpc>
                <a:spcPct val="100000"/>
              </a:lnSpc>
              <a:spcBef>
                <a:spcPts val="1052"/>
              </a:spcBef>
              <a:spcAft>
                <a:spcPts val="0"/>
              </a:spcAft>
              <a:buSzPts val="1620"/>
              <a:buChar char="▪"/>
            </a:pPr>
            <a:r>
              <a:rPr lang="en-US"/>
              <a:t>What do you tell him?</a:t>
            </a:r>
            <a:endParaRPr/>
          </a:p>
          <a:p>
            <a:pPr marL="0" lvl="0" indent="0" algn="l" rtl="0">
              <a:lnSpc>
                <a:spcPct val="100000"/>
              </a:lnSpc>
              <a:spcBef>
                <a:spcPts val="1052"/>
              </a:spcBef>
              <a:spcAft>
                <a:spcPts val="0"/>
              </a:spcAft>
              <a:buSzPts val="1620"/>
              <a:buNone/>
            </a:pPr>
            <a:endParaRPr b="1"/>
          </a:p>
          <a:p>
            <a:pPr marL="200423" lvl="0" indent="-97553" algn="l" rtl="0">
              <a:lnSpc>
                <a:spcPct val="100000"/>
              </a:lnSpc>
              <a:spcBef>
                <a:spcPts val="1052"/>
              </a:spcBef>
              <a:spcAft>
                <a:spcPts val="0"/>
              </a:spcAft>
              <a:buSzPts val="1620"/>
              <a:buNone/>
            </a:pP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143"/>
        <p:cNvGrpSpPr/>
        <p:nvPr/>
      </p:nvGrpSpPr>
      <p:grpSpPr>
        <a:xfrm>
          <a:off x="0" y="0"/>
          <a:ext cx="0" cy="0"/>
          <a:chOff x="0" y="0"/>
          <a:chExt cx="0" cy="0"/>
        </a:xfrm>
      </p:grpSpPr>
      <p:sp>
        <p:nvSpPr>
          <p:cNvPr id="1144" name="Google Shape;1144;p10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Being a Smart Businesswoman</a:t>
            </a:r>
            <a:endParaRPr/>
          </a:p>
        </p:txBody>
      </p:sp>
      <p:sp>
        <p:nvSpPr>
          <p:cNvPr id="1145" name="Google Shape;1145;p108"/>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Common for women vendors to have children at work</a:t>
            </a:r>
            <a:endParaRPr/>
          </a:p>
          <a:p>
            <a:pPr marL="200424" lvl="0" indent="-200424" algn="l" rtl="0">
              <a:lnSpc>
                <a:spcPct val="100000"/>
              </a:lnSpc>
              <a:spcBef>
                <a:spcPts val="1052"/>
              </a:spcBef>
              <a:spcAft>
                <a:spcPts val="0"/>
              </a:spcAft>
              <a:buSzPts val="2160"/>
              <a:buChar char="▪"/>
            </a:pPr>
            <a:r>
              <a:rPr lang="en-US"/>
              <a:t>If children play near milk, milk may appear less clean to customers</a:t>
            </a:r>
            <a:endParaRPr/>
          </a:p>
          <a:p>
            <a:pPr marL="200424" lvl="0" indent="-200424" algn="l" rtl="0">
              <a:lnSpc>
                <a:spcPct val="100000"/>
              </a:lnSpc>
              <a:spcBef>
                <a:spcPts val="1052"/>
              </a:spcBef>
              <a:spcAft>
                <a:spcPts val="0"/>
              </a:spcAft>
              <a:buSzPts val="2160"/>
              <a:buChar char="▪"/>
            </a:pPr>
            <a:r>
              <a:rPr lang="en-US"/>
              <a:t>If possible, have someone watch children while at</a:t>
            </a:r>
            <a:endParaRPr/>
          </a:p>
          <a:p>
            <a:pPr marL="0" lvl="0" indent="0" algn="l" rtl="0">
              <a:lnSpc>
                <a:spcPct val="100000"/>
              </a:lnSpc>
              <a:spcBef>
                <a:spcPts val="1052"/>
              </a:spcBef>
              <a:spcAft>
                <a:spcPts val="0"/>
              </a:spcAft>
              <a:buSzPts val="2160"/>
              <a:buNone/>
            </a:pPr>
            <a:r>
              <a:rPr lang="en-US"/>
              <a:t>	or </a:t>
            </a:r>
            <a:endParaRPr/>
          </a:p>
          <a:p>
            <a:pPr marL="200424" lvl="0" indent="-200424" algn="l" rtl="0">
              <a:lnSpc>
                <a:spcPct val="100000"/>
              </a:lnSpc>
              <a:spcBef>
                <a:spcPts val="1052"/>
              </a:spcBef>
              <a:spcAft>
                <a:spcPts val="0"/>
              </a:spcAft>
              <a:buSzPts val="2160"/>
              <a:buChar char="▪"/>
            </a:pPr>
            <a:r>
              <a:rPr lang="en-US"/>
              <a:t>Have children stay away from milk or keep it somewhere they can’t reach</a:t>
            </a:r>
            <a:endParaRPr/>
          </a:p>
          <a:p>
            <a:pPr marL="200424" lvl="0" indent="-200424" algn="l" rtl="0">
              <a:lnSpc>
                <a:spcPct val="100000"/>
              </a:lnSpc>
              <a:spcBef>
                <a:spcPts val="1052"/>
              </a:spcBef>
              <a:spcAft>
                <a:spcPts val="0"/>
              </a:spcAft>
              <a:buSzPts val="2160"/>
              <a:buChar char="▪"/>
            </a:pPr>
            <a:r>
              <a:rPr lang="en-US"/>
              <a:t>Help child keep his/her hands, face and body clean while he/she is in the shop.</a:t>
            </a:r>
            <a:endParaRPr/>
          </a:p>
          <a:p>
            <a:pPr marL="200424" lvl="0" indent="-63263" algn="l" rtl="0">
              <a:lnSpc>
                <a:spcPct val="100000"/>
              </a:lnSpc>
              <a:spcBef>
                <a:spcPts val="1052"/>
              </a:spcBef>
              <a:spcAft>
                <a:spcPts val="0"/>
              </a:spcAft>
              <a:buSzPts val="2160"/>
              <a:buNone/>
            </a:pPr>
            <a:endParaRPr/>
          </a:p>
        </p:txBody>
      </p:sp>
      <p:sp>
        <p:nvSpPr>
          <p:cNvPr id="1146" name="Google Shape;1146;p108"/>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Recommendations for Mothers</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pic>
        <p:nvPicPr>
          <p:cNvPr id="1151" name="Google Shape;1151;p109" descr="A person standing in front of a building&#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1152" name="Google Shape;1152;p109"/>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Planning a Business</a:t>
            </a:r>
            <a:endParaRPr/>
          </a:p>
        </p:txBody>
      </p:sp>
      <p:sp>
        <p:nvSpPr>
          <p:cNvPr id="1153" name="Google Shape;1153;p109"/>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154" name="Google Shape;1154;p109"/>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155" name="Google Shape;1155;p109"/>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156" name="Google Shape;1156;p109"/>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4</a:t>
            </a:r>
            <a:endParaRPr sz="2400" b="0" i="0" u="none" strike="noStrike" cap="none">
              <a:latin typeface="Nunito"/>
              <a:ea typeface="Nunito"/>
              <a:cs typeface="Nunito"/>
              <a:sym typeface="Nunito"/>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161"/>
        <p:cNvGrpSpPr/>
        <p:nvPr/>
      </p:nvGrpSpPr>
      <p:grpSpPr>
        <a:xfrm>
          <a:off x="0" y="0"/>
          <a:ext cx="0" cy="0"/>
          <a:chOff x="0" y="0"/>
          <a:chExt cx="0" cy="0"/>
        </a:xfrm>
      </p:grpSpPr>
      <p:sp>
        <p:nvSpPr>
          <p:cNvPr id="1162" name="Google Shape;1162;p11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a:t>
            </a:r>
            <a:endParaRPr/>
          </a:p>
        </p:txBody>
      </p:sp>
      <p:sp>
        <p:nvSpPr>
          <p:cNvPr id="1163" name="Google Shape;1163;p11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How to plan a business</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167"/>
        <p:cNvGrpSpPr/>
        <p:nvPr/>
      </p:nvGrpSpPr>
      <p:grpSpPr>
        <a:xfrm>
          <a:off x="0" y="0"/>
          <a:ext cx="0" cy="0"/>
          <a:chOff x="0" y="0"/>
          <a:chExt cx="0" cy="0"/>
        </a:xfrm>
      </p:grpSpPr>
      <p:sp>
        <p:nvSpPr>
          <p:cNvPr id="1168" name="Google Shape;1168;p111"/>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Absko is a milk vendor.  He had been selling milk in his shop for about a year, and while he was meeting his basic living needs, he wasn’t making any profit and therefore could not grow his business.  Absko knew that he wanted a more successful business and he was willing to put in the work to make it a reality. He began keeping track of every sale he made and compared it to what his costs for operating the business were.  He discovered that though he sold a lot of milk, he did not make much profit, because his costs were also high. He knew he had to do something.</a:t>
            </a:r>
            <a:endParaRPr/>
          </a:p>
          <a:p>
            <a:pPr marL="200423" lvl="0" indent="-63263" algn="l" rtl="0">
              <a:lnSpc>
                <a:spcPct val="100000"/>
              </a:lnSpc>
              <a:spcBef>
                <a:spcPts val="1052"/>
              </a:spcBef>
              <a:spcAft>
                <a:spcPts val="0"/>
              </a:spcAft>
              <a:buSzPts val="2160"/>
              <a:buNone/>
            </a:pPr>
            <a:endParaRPr/>
          </a:p>
        </p:txBody>
      </p:sp>
      <p:sp>
        <p:nvSpPr>
          <p:cNvPr id="1169" name="Google Shape;1169;p111"/>
          <p:cNvSpPr txBox="1">
            <a:spLocks noGrp="1"/>
          </p:cNvSpPr>
          <p:nvPr>
            <p:ph type="title"/>
          </p:nvPr>
        </p:nvSpPr>
        <p:spPr>
          <a:xfrm>
            <a:off x="255477"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highlight>
                  <a:srgbClr val="FFFFFF"/>
                </a:highlight>
              </a:rPr>
              <a:t>Case Study: Absko’s Shop</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58"/>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result from consuming food contaminated by bad bacteria or chemicals</a:t>
            </a:r>
            <a:endParaRPr/>
          </a:p>
          <a:p>
            <a:pPr marL="200424" lvl="0" indent="-200424" algn="l" rtl="0">
              <a:lnSpc>
                <a:spcPct val="100000"/>
              </a:lnSpc>
              <a:spcBef>
                <a:spcPts val="1052"/>
              </a:spcBef>
              <a:spcAft>
                <a:spcPts val="0"/>
              </a:spcAft>
              <a:buSzPts val="2160"/>
              <a:buChar char="▪"/>
            </a:pPr>
            <a:r>
              <a:rPr lang="en-US"/>
              <a:t>If milk is spoiled, does not always mean it carries foodborne illness</a:t>
            </a:r>
            <a:endParaRPr/>
          </a:p>
          <a:p>
            <a:pPr marL="200424" lvl="0" indent="-200424" algn="l" rtl="0">
              <a:lnSpc>
                <a:spcPct val="100000"/>
              </a:lnSpc>
              <a:spcBef>
                <a:spcPts val="1052"/>
              </a:spcBef>
              <a:spcAft>
                <a:spcPts val="0"/>
              </a:spcAft>
              <a:buSzPts val="2160"/>
              <a:buChar char="▪"/>
            </a:pPr>
            <a:r>
              <a:rPr lang="en-US"/>
              <a:t>Contamination can occur from poor handling by producer, vendor or customer</a:t>
            </a:r>
            <a:endParaRPr/>
          </a:p>
          <a:p>
            <a:pPr marL="200424" lvl="0" indent="-200424" algn="l" rtl="0">
              <a:lnSpc>
                <a:spcPct val="100000"/>
              </a:lnSpc>
              <a:spcBef>
                <a:spcPts val="1052"/>
              </a:spcBef>
              <a:spcAft>
                <a:spcPts val="0"/>
              </a:spcAft>
              <a:buSzPts val="2160"/>
              <a:buChar char="▪"/>
            </a:pPr>
            <a:r>
              <a:rPr lang="en-US"/>
              <a:t>Symptoms range from mildly uncomfortable to fatal</a:t>
            </a:r>
            <a:endParaRPr/>
          </a:p>
          <a:p>
            <a:pPr marL="1002120" lvl="2" indent="-43514" algn="l" rtl="0">
              <a:lnSpc>
                <a:spcPct val="100000"/>
              </a:lnSpc>
              <a:spcBef>
                <a:spcPts val="1052"/>
              </a:spcBef>
              <a:spcAft>
                <a:spcPts val="0"/>
              </a:spcAft>
              <a:buSzPts val="1800"/>
              <a:buNone/>
            </a:pPr>
            <a:endParaRPr/>
          </a:p>
          <a:p>
            <a:pPr marL="0" lvl="0" indent="0" algn="l" rtl="0">
              <a:lnSpc>
                <a:spcPct val="100000"/>
              </a:lnSpc>
              <a:spcBef>
                <a:spcPts val="1052"/>
              </a:spcBef>
              <a:spcAft>
                <a:spcPts val="0"/>
              </a:spcAft>
              <a:buSzPts val="2160"/>
              <a:buNone/>
            </a:pPr>
            <a:endParaRPr/>
          </a:p>
        </p:txBody>
      </p:sp>
      <p:sp>
        <p:nvSpPr>
          <p:cNvPr id="542" name="Google Shape;542;p5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Foodborne Diseases</a:t>
            </a:r>
            <a:endParaRPr/>
          </a:p>
        </p:txBody>
      </p:sp>
      <p:sp>
        <p:nvSpPr>
          <p:cNvPr id="543" name="Google Shape;543;p58"/>
          <p:cNvSpPr txBox="1"/>
          <p:nvPr/>
        </p:nvSpPr>
        <p:spPr>
          <a:xfrm>
            <a:off x="1276365" y="4322737"/>
            <a:ext cx="7983300" cy="1419600"/>
          </a:xfrm>
          <a:prstGeom prst="rect">
            <a:avLst/>
          </a:prstGeom>
          <a:noFill/>
          <a:ln>
            <a:noFill/>
          </a:ln>
        </p:spPr>
        <p:txBody>
          <a:bodyPr spcFirstLastPara="1" wrap="square" lIns="91425" tIns="45700" rIns="91425" bIns="45700" anchor="t" anchorCtr="0">
            <a:noAutofit/>
          </a:bodyPr>
          <a:lstStyle/>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Chills / fever</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Dehydration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Cramping</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Diarrhoea</a:t>
            </a:r>
            <a:endParaRPr sz="2400" b="0" i="0" u="none" strike="noStrike" cap="none">
              <a:solidFill>
                <a:schemeClr val="dk1"/>
              </a:solidFill>
              <a:latin typeface="Nunito"/>
              <a:ea typeface="Nunito"/>
              <a:cs typeface="Nunito"/>
              <a:sym typeface="Nunito"/>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Infertility, abortion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Joint pain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Liver inflammation</a:t>
            </a:r>
            <a:endParaRPr/>
          </a:p>
          <a:p>
            <a:pPr marL="0" marR="0" lvl="0" indent="0" algn="l" rtl="0">
              <a:spcBef>
                <a:spcPts val="0"/>
              </a:spcBef>
              <a:spcAft>
                <a:spcPts val="0"/>
              </a:spcAft>
              <a:buNone/>
            </a:pPr>
            <a:endParaRPr sz="2400">
              <a:solidFill>
                <a:schemeClr val="dk1"/>
              </a:solidFill>
              <a:latin typeface="Nunito"/>
              <a:ea typeface="Nunito"/>
              <a:cs typeface="Nunito"/>
              <a:sym typeface="Nunito"/>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Google Shape;1174;p112"/>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Absko knew he could not increase the price of his milk because customers would go somewhere else. He decided he needed to sell more and better milk to attract more customers. Then the small profit he made on each sale of milk would add up to a big amount. He began negotiating with his suppliers more and only bought the best milk he could.  When customers came in, he was able to tell them that he only sold milk he had tested himself. He tested his milk in front of them to show how clean it was. He made sure his shop is very clean and inviting, he posted his licenses clearly in the business. He was welcoming when people came in the shop. He also began offering a bargain for people who bought a lot of milk at once; for every litre they bought, they would receive a free cup.  </a:t>
            </a:r>
            <a:endParaRPr/>
          </a:p>
          <a:p>
            <a:pPr marL="200423" lvl="0" indent="-63263" algn="l" rtl="0">
              <a:lnSpc>
                <a:spcPct val="100000"/>
              </a:lnSpc>
              <a:spcBef>
                <a:spcPts val="1052"/>
              </a:spcBef>
              <a:spcAft>
                <a:spcPts val="0"/>
              </a:spcAft>
              <a:buSzPts val="2160"/>
              <a:buNone/>
            </a:pPr>
            <a:endParaRPr/>
          </a:p>
        </p:txBody>
      </p:sp>
      <p:sp>
        <p:nvSpPr>
          <p:cNvPr id="1175" name="Google Shape;1175;p112"/>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179"/>
        <p:cNvGrpSpPr/>
        <p:nvPr/>
      </p:nvGrpSpPr>
      <p:grpSpPr>
        <a:xfrm>
          <a:off x="0" y="0"/>
          <a:ext cx="0" cy="0"/>
          <a:chOff x="0" y="0"/>
          <a:chExt cx="0" cy="0"/>
        </a:xfrm>
      </p:grpSpPr>
      <p:sp>
        <p:nvSpPr>
          <p:cNvPr id="1180" name="Google Shape;1180;p113"/>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And so Absko began to develop a reputation for having high quality milk.  Soon, more people realised they would like to buy milk from Absko knowing their milk was safe than risk getting sick.</a:t>
            </a:r>
            <a:endParaRPr/>
          </a:p>
          <a:p>
            <a:pPr marL="443458" lvl="1" indent="0" algn="l" rtl="0">
              <a:lnSpc>
                <a:spcPct val="100000"/>
              </a:lnSpc>
              <a:spcBef>
                <a:spcPts val="1052"/>
              </a:spcBef>
              <a:spcAft>
                <a:spcPts val="0"/>
              </a:spcAft>
              <a:buSzPts val="2400"/>
              <a:buNone/>
            </a:pPr>
            <a:r>
              <a:rPr lang="en-US" sz="2400"/>
              <a:t>With Absko’s good record keeping he began noticing that he was more likely to lose money during certain times of the month because he had too much left over milk.  He thought about decreasing the amount of milk he bought from suppliers, but he was afraid of what would happen if he ran out of milk. He had worked hard to earn the trust of his customers.  He didn’t want to disappoint them.</a:t>
            </a:r>
            <a:endParaRPr/>
          </a:p>
          <a:p>
            <a:pPr marL="443458" lvl="1" indent="0" algn="l" rtl="0">
              <a:lnSpc>
                <a:spcPct val="100000"/>
              </a:lnSpc>
              <a:spcBef>
                <a:spcPts val="1052"/>
              </a:spcBef>
              <a:spcAft>
                <a:spcPts val="0"/>
              </a:spcAft>
              <a:buSzPts val="2400"/>
              <a:buNone/>
            </a:pPr>
            <a:endParaRPr sz="2400"/>
          </a:p>
          <a:p>
            <a:pPr marL="200423" lvl="0" indent="-63263" algn="l" rtl="0">
              <a:lnSpc>
                <a:spcPct val="100000"/>
              </a:lnSpc>
              <a:spcBef>
                <a:spcPts val="1052"/>
              </a:spcBef>
              <a:spcAft>
                <a:spcPts val="0"/>
              </a:spcAft>
              <a:buSzPts val="2160"/>
              <a:buNone/>
            </a:pPr>
            <a:endParaRPr/>
          </a:p>
        </p:txBody>
      </p:sp>
      <p:sp>
        <p:nvSpPr>
          <p:cNvPr id="1181" name="Google Shape;1181;p113"/>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185"/>
        <p:cNvGrpSpPr/>
        <p:nvPr/>
      </p:nvGrpSpPr>
      <p:grpSpPr>
        <a:xfrm>
          <a:off x="0" y="0"/>
          <a:ext cx="0" cy="0"/>
          <a:chOff x="0" y="0"/>
          <a:chExt cx="0" cy="0"/>
        </a:xfrm>
      </p:grpSpPr>
      <p:sp>
        <p:nvSpPr>
          <p:cNvPr id="1186" name="Google Shape;1186;p114"/>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Eventually Absko decided that he would keep his milk order the same but begin fermenting left over milk to make lala made with his two favourite types of lala.  He had never made lala but he followed the instructions carefully and made nice lala.</a:t>
            </a:r>
            <a:endParaRPr/>
          </a:p>
          <a:p>
            <a:pPr marL="443458" lvl="1" indent="0" algn="l" rtl="0">
              <a:lnSpc>
                <a:spcPct val="100000"/>
              </a:lnSpc>
              <a:spcBef>
                <a:spcPts val="1052"/>
              </a:spcBef>
              <a:spcAft>
                <a:spcPts val="0"/>
              </a:spcAft>
              <a:buSzPts val="2400"/>
              <a:buNone/>
            </a:pPr>
            <a:r>
              <a:rPr lang="en-US" sz="2400"/>
              <a:t>He got some egg-cups and made sure they were clean. When customers were not in too much hurry he would give them an egg-cup of free lala to taste. Soon, Absko was selling milk and different types of lala.  His customers were excited that there were new things in his shop, though when Absko looked at the records, he saw that one of his lala sold much better than the other.  Eventually, he decided to focus on selling the lala people liked, since it was more likely to make him money. He also gave people recipe ideas to cook with lala such as ugali-lala, and mango-lala.</a:t>
            </a:r>
            <a:endParaRPr/>
          </a:p>
          <a:p>
            <a:pPr marL="200423" lvl="0" indent="-63263" algn="l" rtl="0">
              <a:lnSpc>
                <a:spcPct val="100000"/>
              </a:lnSpc>
              <a:spcBef>
                <a:spcPts val="1052"/>
              </a:spcBef>
              <a:spcAft>
                <a:spcPts val="0"/>
              </a:spcAft>
              <a:buSzPts val="2160"/>
              <a:buNone/>
            </a:pPr>
            <a:endParaRPr/>
          </a:p>
        </p:txBody>
      </p:sp>
      <p:sp>
        <p:nvSpPr>
          <p:cNvPr id="1187" name="Google Shape;1187;p114"/>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91"/>
        <p:cNvGrpSpPr/>
        <p:nvPr/>
      </p:nvGrpSpPr>
      <p:grpSpPr>
        <a:xfrm>
          <a:off x="0" y="0"/>
          <a:ext cx="0" cy="0"/>
          <a:chOff x="0" y="0"/>
          <a:chExt cx="0" cy="0"/>
        </a:xfrm>
      </p:grpSpPr>
      <p:sp>
        <p:nvSpPr>
          <p:cNvPr id="1192" name="Google Shape;1192;p115"/>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After a year of keeping records and growing his business, Absko was able to see a record of everything he had sold in a year.  He also was pleased to see that there was leftover money. He thought about renting a nicer home, but then decided to invest the money in a good fridge which would extend the shelf life of his milk.</a:t>
            </a:r>
            <a:endParaRPr/>
          </a:p>
          <a:p>
            <a:pPr marL="443458" lvl="1" indent="0" algn="l" rtl="0">
              <a:lnSpc>
                <a:spcPct val="100000"/>
              </a:lnSpc>
              <a:spcBef>
                <a:spcPts val="1052"/>
              </a:spcBef>
              <a:spcAft>
                <a:spcPts val="0"/>
              </a:spcAft>
              <a:buSzPts val="2400"/>
              <a:buNone/>
            </a:pPr>
            <a:r>
              <a:rPr lang="en-US" sz="2400"/>
              <a:t>He also used his records of sales for that year to set a goal to sell more the next year.</a:t>
            </a:r>
            <a:endParaRPr/>
          </a:p>
          <a:p>
            <a:pPr marL="443458" lvl="1" indent="0" algn="l" rtl="0">
              <a:lnSpc>
                <a:spcPct val="100000"/>
              </a:lnSpc>
              <a:spcBef>
                <a:spcPts val="1052"/>
              </a:spcBef>
              <a:spcAft>
                <a:spcPts val="0"/>
              </a:spcAft>
              <a:buSzPts val="2400"/>
              <a:buNone/>
            </a:pPr>
            <a:r>
              <a:rPr lang="en-US" sz="2400"/>
              <a:t>Today Absko has a cooler for his milk, is selling both milk and lala and is considering hiring an employee to help his business grow.  Once a month he compares his sales to his goal for the year to make sure he is on track.</a:t>
            </a:r>
            <a:endParaRPr/>
          </a:p>
          <a:p>
            <a:pPr marL="200423" lvl="0" indent="-63263" algn="l" rtl="0">
              <a:lnSpc>
                <a:spcPct val="100000"/>
              </a:lnSpc>
              <a:spcBef>
                <a:spcPts val="1052"/>
              </a:spcBef>
              <a:spcAft>
                <a:spcPts val="0"/>
              </a:spcAft>
              <a:buSzPts val="2160"/>
              <a:buNone/>
            </a:pPr>
            <a:endParaRPr/>
          </a:p>
        </p:txBody>
      </p:sp>
      <p:sp>
        <p:nvSpPr>
          <p:cNvPr id="1193" name="Google Shape;1193;p115"/>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97"/>
        <p:cNvGrpSpPr/>
        <p:nvPr/>
      </p:nvGrpSpPr>
      <p:grpSpPr>
        <a:xfrm>
          <a:off x="0" y="0"/>
          <a:ext cx="0" cy="0"/>
          <a:chOff x="0" y="0"/>
          <a:chExt cx="0" cy="0"/>
        </a:xfrm>
      </p:grpSpPr>
      <p:sp>
        <p:nvSpPr>
          <p:cNvPr id="1198" name="Google Shape;1198;p11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4.1 Business Basics</a:t>
            </a:r>
            <a:endParaRPr/>
          </a:p>
        </p:txBody>
      </p:sp>
      <p:pic>
        <p:nvPicPr>
          <p:cNvPr id="1199" name="Google Shape;1199;p116"/>
          <p:cNvPicPr preferRelativeResize="0"/>
          <p:nvPr/>
        </p:nvPicPr>
        <p:blipFill rotWithShape="1">
          <a:blip r:embed="rId3">
            <a:alphaModFix/>
          </a:blip>
          <a:srcRect/>
          <a:stretch/>
        </p:blipFill>
        <p:spPr>
          <a:xfrm>
            <a:off x="949727" y="1659338"/>
            <a:ext cx="1391077" cy="1391077"/>
          </a:xfrm>
          <a:prstGeom prst="rect">
            <a:avLst/>
          </a:prstGeom>
          <a:noFill/>
          <a:ln>
            <a:noFill/>
          </a:ln>
        </p:spPr>
      </p:pic>
      <p:pic>
        <p:nvPicPr>
          <p:cNvPr id="1200" name="Google Shape;1200;p116"/>
          <p:cNvPicPr preferRelativeResize="0"/>
          <p:nvPr/>
        </p:nvPicPr>
        <p:blipFill rotWithShape="1">
          <a:blip r:embed="rId4">
            <a:alphaModFix/>
          </a:blip>
          <a:srcRect/>
          <a:stretch/>
        </p:blipFill>
        <p:spPr>
          <a:xfrm>
            <a:off x="3346357" y="1745063"/>
            <a:ext cx="1348054" cy="1262008"/>
          </a:xfrm>
          <a:prstGeom prst="rect">
            <a:avLst/>
          </a:prstGeom>
          <a:noFill/>
          <a:ln>
            <a:noFill/>
          </a:ln>
        </p:spPr>
      </p:pic>
      <p:pic>
        <p:nvPicPr>
          <p:cNvPr id="1201" name="Google Shape;1201;p116"/>
          <p:cNvPicPr preferRelativeResize="0"/>
          <p:nvPr/>
        </p:nvPicPr>
        <p:blipFill rotWithShape="1">
          <a:blip r:embed="rId5">
            <a:alphaModFix/>
          </a:blip>
          <a:srcRect/>
          <a:stretch/>
        </p:blipFill>
        <p:spPr>
          <a:xfrm>
            <a:off x="5699964" y="1745063"/>
            <a:ext cx="1864330" cy="1362395"/>
          </a:xfrm>
          <a:prstGeom prst="rect">
            <a:avLst/>
          </a:prstGeom>
          <a:noFill/>
          <a:ln>
            <a:noFill/>
          </a:ln>
        </p:spPr>
      </p:pic>
      <p:pic>
        <p:nvPicPr>
          <p:cNvPr id="1202" name="Google Shape;1202;p116"/>
          <p:cNvPicPr preferRelativeResize="0"/>
          <p:nvPr/>
        </p:nvPicPr>
        <p:blipFill rotWithShape="1">
          <a:blip r:embed="rId6">
            <a:alphaModFix/>
          </a:blip>
          <a:srcRect/>
          <a:stretch/>
        </p:blipFill>
        <p:spPr>
          <a:xfrm>
            <a:off x="8068405" y="1767105"/>
            <a:ext cx="1405418" cy="1405418"/>
          </a:xfrm>
          <a:prstGeom prst="rect">
            <a:avLst/>
          </a:prstGeom>
          <a:noFill/>
          <a:ln>
            <a:noFill/>
          </a:ln>
        </p:spPr>
      </p:pic>
      <p:sp>
        <p:nvSpPr>
          <p:cNvPr id="1203" name="Google Shape;1203;p116"/>
          <p:cNvSpPr/>
          <p:nvPr/>
        </p:nvSpPr>
        <p:spPr>
          <a:xfrm>
            <a:off x="424702"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Manage Money</a:t>
            </a:r>
            <a:endParaRPr/>
          </a:p>
        </p:txBody>
      </p:sp>
      <p:sp>
        <p:nvSpPr>
          <p:cNvPr id="1204" name="Google Shape;1204;p116"/>
          <p:cNvSpPr/>
          <p:nvPr/>
        </p:nvSpPr>
        <p:spPr>
          <a:xfrm>
            <a:off x="2826947"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Keep Records</a:t>
            </a:r>
            <a:endParaRPr/>
          </a:p>
        </p:txBody>
      </p:sp>
      <p:sp>
        <p:nvSpPr>
          <p:cNvPr id="1205" name="Google Shape;1205;p116"/>
          <p:cNvSpPr/>
          <p:nvPr/>
        </p:nvSpPr>
        <p:spPr>
          <a:xfrm>
            <a:off x="5015662"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Have Strategy</a:t>
            </a:r>
            <a:endParaRPr/>
          </a:p>
        </p:txBody>
      </p:sp>
      <p:sp>
        <p:nvSpPr>
          <p:cNvPr id="1206" name="Google Shape;1206;p116"/>
          <p:cNvSpPr/>
          <p:nvPr/>
        </p:nvSpPr>
        <p:spPr>
          <a:xfrm>
            <a:off x="7525820" y="3256057"/>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Improve Products</a:t>
            </a:r>
            <a:endParaRPr/>
          </a:p>
        </p:txBody>
      </p:sp>
      <p:grpSp>
        <p:nvGrpSpPr>
          <p:cNvPr id="1207" name="Google Shape;1207;p116"/>
          <p:cNvGrpSpPr/>
          <p:nvPr/>
        </p:nvGrpSpPr>
        <p:grpSpPr>
          <a:xfrm>
            <a:off x="1091964" y="4282430"/>
            <a:ext cx="2441100" cy="1638138"/>
            <a:chOff x="1214815" y="4294412"/>
            <a:chExt cx="2441100" cy="1638138"/>
          </a:xfrm>
        </p:grpSpPr>
        <p:pic>
          <p:nvPicPr>
            <p:cNvPr id="1208" name="Google Shape;1208;p116"/>
            <p:cNvPicPr preferRelativeResize="0"/>
            <p:nvPr/>
          </p:nvPicPr>
          <p:blipFill rotWithShape="1">
            <a:blip r:embed="rId7">
              <a:alphaModFix/>
            </a:blip>
            <a:srcRect/>
            <a:stretch/>
          </p:blipFill>
          <p:spPr>
            <a:xfrm>
              <a:off x="1730935" y="4294412"/>
              <a:ext cx="1548828" cy="1147280"/>
            </a:xfrm>
            <a:prstGeom prst="rect">
              <a:avLst/>
            </a:prstGeom>
            <a:noFill/>
            <a:ln>
              <a:noFill/>
            </a:ln>
          </p:spPr>
        </p:pic>
        <p:sp>
          <p:nvSpPr>
            <p:cNvPr id="1209" name="Google Shape;1209;p116"/>
            <p:cNvSpPr/>
            <p:nvPr/>
          </p:nvSpPr>
          <p:spPr>
            <a:xfrm>
              <a:off x="1214815" y="5563250"/>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Promote Business</a:t>
              </a:r>
              <a:endParaRPr/>
            </a:p>
          </p:txBody>
        </p:sp>
      </p:grpSp>
      <p:grpSp>
        <p:nvGrpSpPr>
          <p:cNvPr id="1210" name="Google Shape;1210;p116"/>
          <p:cNvGrpSpPr/>
          <p:nvPr/>
        </p:nvGrpSpPr>
        <p:grpSpPr>
          <a:xfrm>
            <a:off x="3933606" y="4179684"/>
            <a:ext cx="2441100" cy="1752866"/>
            <a:chOff x="4020384" y="4179684"/>
            <a:chExt cx="2441100" cy="1752866"/>
          </a:xfrm>
        </p:grpSpPr>
        <p:pic>
          <p:nvPicPr>
            <p:cNvPr id="1211" name="Google Shape;1211;p116"/>
            <p:cNvPicPr preferRelativeResize="0"/>
            <p:nvPr/>
          </p:nvPicPr>
          <p:blipFill rotWithShape="1">
            <a:blip r:embed="rId8">
              <a:alphaModFix/>
            </a:blip>
            <a:srcRect/>
            <a:stretch/>
          </p:blipFill>
          <p:spPr>
            <a:xfrm>
              <a:off x="4416339" y="4179684"/>
              <a:ext cx="1649215" cy="1376736"/>
            </a:xfrm>
            <a:prstGeom prst="rect">
              <a:avLst/>
            </a:prstGeom>
            <a:noFill/>
            <a:ln>
              <a:noFill/>
            </a:ln>
          </p:spPr>
        </p:pic>
        <p:sp>
          <p:nvSpPr>
            <p:cNvPr id="1212" name="Google Shape;1212;p116"/>
            <p:cNvSpPr/>
            <p:nvPr/>
          </p:nvSpPr>
          <p:spPr>
            <a:xfrm>
              <a:off x="4020384" y="5563250"/>
              <a:ext cx="24411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Comply Regulations</a:t>
              </a:r>
              <a:endParaRPr/>
            </a:p>
          </p:txBody>
        </p:sp>
      </p:grpSp>
      <p:grpSp>
        <p:nvGrpSpPr>
          <p:cNvPr id="1213" name="Google Shape;1213;p116"/>
          <p:cNvGrpSpPr/>
          <p:nvPr/>
        </p:nvGrpSpPr>
        <p:grpSpPr>
          <a:xfrm>
            <a:off x="6775248" y="4251389"/>
            <a:ext cx="2441100" cy="1958061"/>
            <a:chOff x="6812693" y="4251389"/>
            <a:chExt cx="2441100" cy="1958061"/>
          </a:xfrm>
        </p:grpSpPr>
        <p:pic>
          <p:nvPicPr>
            <p:cNvPr id="1214" name="Google Shape;1214;p116"/>
            <p:cNvPicPr preferRelativeResize="0"/>
            <p:nvPr/>
          </p:nvPicPr>
          <p:blipFill rotWithShape="1">
            <a:blip r:embed="rId9">
              <a:alphaModFix/>
            </a:blip>
            <a:srcRect/>
            <a:stretch/>
          </p:blipFill>
          <p:spPr>
            <a:xfrm>
              <a:off x="7393440" y="4251389"/>
              <a:ext cx="1132939" cy="1190303"/>
            </a:xfrm>
            <a:prstGeom prst="rect">
              <a:avLst/>
            </a:prstGeom>
            <a:noFill/>
            <a:ln>
              <a:noFill/>
            </a:ln>
          </p:spPr>
        </p:pic>
        <p:sp>
          <p:nvSpPr>
            <p:cNvPr id="1215" name="Google Shape;1215;p116"/>
            <p:cNvSpPr/>
            <p:nvPr/>
          </p:nvSpPr>
          <p:spPr>
            <a:xfrm>
              <a:off x="6812693" y="5563250"/>
              <a:ext cx="24411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Aim for Customer</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Satisfaction</a:t>
              </a:r>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219"/>
        <p:cNvGrpSpPr/>
        <p:nvPr/>
      </p:nvGrpSpPr>
      <p:grpSpPr>
        <a:xfrm>
          <a:off x="0" y="0"/>
          <a:ext cx="0" cy="0"/>
          <a:chOff x="0" y="0"/>
          <a:chExt cx="0" cy="0"/>
        </a:xfrm>
      </p:grpSpPr>
      <p:sp>
        <p:nvSpPr>
          <p:cNvPr id="1220" name="Google Shape;1220;p11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Importance of a Budget</a:t>
            </a:r>
            <a:endParaRPr/>
          </a:p>
        </p:txBody>
      </p:sp>
      <p:sp>
        <p:nvSpPr>
          <p:cNvPr id="1221" name="Google Shape;1221;p117"/>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53599" lvl="0" indent="0" algn="l" rtl="0">
              <a:spcBef>
                <a:spcPts val="0"/>
              </a:spcBef>
              <a:spcAft>
                <a:spcPts val="0"/>
              </a:spcAft>
              <a:buNone/>
            </a:pPr>
            <a:r>
              <a:rPr lang="en-US" b="1"/>
              <a:t>What is a budget? </a:t>
            </a:r>
            <a:endParaRPr b="1"/>
          </a:p>
          <a:p>
            <a:pPr marL="53599" lvl="0" indent="0" algn="l" rtl="0">
              <a:spcBef>
                <a:spcPts val="0"/>
              </a:spcBef>
              <a:spcAft>
                <a:spcPts val="0"/>
              </a:spcAft>
              <a:buNone/>
            </a:pPr>
            <a:endParaRPr/>
          </a:p>
          <a:p>
            <a:pPr marL="53599" lvl="0" indent="0" algn="l" rtl="0">
              <a:spcBef>
                <a:spcPts val="0"/>
              </a:spcBef>
              <a:spcAft>
                <a:spcPts val="0"/>
              </a:spcAft>
              <a:buNone/>
            </a:pPr>
            <a:r>
              <a:rPr lang="en-US"/>
              <a:t>A budget is the amount of money we think we will earn and spend in our business over a given period of time.</a:t>
            </a:r>
            <a:endParaRPr/>
          </a:p>
          <a:p>
            <a:pPr marL="53599" lvl="0" indent="0" algn="l" rtl="0">
              <a:spcBef>
                <a:spcPts val="0"/>
              </a:spcBef>
              <a:spcAft>
                <a:spcPts val="0"/>
              </a:spcAft>
              <a:buNone/>
            </a:pPr>
            <a:endParaRPr/>
          </a:p>
          <a:p>
            <a:pPr marL="53599" lvl="0" indent="0" algn="l" rtl="0">
              <a:spcBef>
                <a:spcPts val="0"/>
              </a:spcBef>
              <a:spcAft>
                <a:spcPts val="0"/>
              </a:spcAft>
              <a:buNone/>
            </a:pPr>
            <a:r>
              <a:rPr lang="en-US" b="1"/>
              <a:t>A budget can help you:</a:t>
            </a:r>
            <a:endParaRPr b="1"/>
          </a:p>
          <a:p>
            <a:pPr marL="200423" lvl="0" indent="-200423" algn="l" rtl="0">
              <a:spcBef>
                <a:spcPts val="1052"/>
              </a:spcBef>
              <a:spcAft>
                <a:spcPts val="0"/>
              </a:spcAft>
              <a:buSzPts val="2160"/>
              <a:buChar char="▪"/>
            </a:pPr>
            <a:r>
              <a:rPr lang="en-US"/>
              <a:t>Manage costs</a:t>
            </a:r>
            <a:endParaRPr/>
          </a:p>
          <a:p>
            <a:pPr marL="200423" lvl="0" indent="-200423" algn="l" rtl="0">
              <a:spcBef>
                <a:spcPts val="1052"/>
              </a:spcBef>
              <a:spcAft>
                <a:spcPts val="0"/>
              </a:spcAft>
              <a:buSzPts val="2160"/>
              <a:buChar char="▪"/>
            </a:pPr>
            <a:r>
              <a:rPr lang="en-US"/>
              <a:t>Grow business</a:t>
            </a:r>
            <a:endParaRPr/>
          </a:p>
          <a:p>
            <a:pPr marL="200423" lvl="0" indent="-200423" algn="l" rtl="0">
              <a:spcBef>
                <a:spcPts val="1052"/>
              </a:spcBef>
              <a:spcAft>
                <a:spcPts val="0"/>
              </a:spcAft>
              <a:buSzPts val="2160"/>
              <a:buChar char="▪"/>
            </a:pPr>
            <a:r>
              <a:rPr lang="en-US"/>
              <a:t>Reinvest profits in the business</a:t>
            </a:r>
            <a:endParaRPr/>
          </a:p>
          <a:p>
            <a:pPr marL="200423" lvl="0" indent="-200423" algn="l" rtl="0">
              <a:spcBef>
                <a:spcPts val="1052"/>
              </a:spcBef>
              <a:spcAft>
                <a:spcPts val="0"/>
              </a:spcAft>
              <a:buSzPts val="2160"/>
              <a:buChar char="▪"/>
            </a:pPr>
            <a:r>
              <a:rPr lang="en-US"/>
              <a:t>Plan for major purchases (e.g., a fridge, storage equipment)</a:t>
            </a:r>
            <a:endParaRPr/>
          </a:p>
          <a:p>
            <a:pPr marL="200423" lvl="0" indent="-200423" algn="l" rtl="0">
              <a:spcBef>
                <a:spcPts val="1052"/>
              </a:spcBef>
              <a:spcAft>
                <a:spcPts val="0"/>
              </a:spcAft>
              <a:buSzPts val="2160"/>
              <a:buChar char="▪"/>
            </a:pPr>
            <a:r>
              <a:rPr lang="en-US"/>
              <a:t>Even if you don’t have one now, it’s never too soon to think about setting goals</a:t>
            </a:r>
            <a:endParaRPr/>
          </a:p>
          <a:p>
            <a:pPr marL="200424" lvl="0" indent="-200424" algn="l" rtl="0">
              <a:lnSpc>
                <a:spcPct val="100000"/>
              </a:lnSpc>
              <a:spcBef>
                <a:spcPts val="1052"/>
              </a:spcBef>
              <a:spcAft>
                <a:spcPts val="0"/>
              </a:spcAft>
              <a:buSzPts val="2160"/>
              <a:buChar char="▪"/>
            </a:pPr>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118"/>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Records protect you and everyone else in the supply chain, including customers</a:t>
            </a:r>
            <a:endParaRPr/>
          </a:p>
          <a:p>
            <a:pPr marL="200424" lvl="0" indent="-200424" algn="l" rtl="0">
              <a:lnSpc>
                <a:spcPct val="100000"/>
              </a:lnSpc>
              <a:spcBef>
                <a:spcPts val="1052"/>
              </a:spcBef>
              <a:spcAft>
                <a:spcPts val="0"/>
              </a:spcAft>
              <a:buSzPts val="2160"/>
              <a:buChar char="▪"/>
            </a:pPr>
            <a:r>
              <a:rPr lang="en-US"/>
              <a:t>Keep records of every purchase / sale made </a:t>
            </a:r>
            <a:endParaRPr/>
          </a:p>
          <a:p>
            <a:pPr marL="200424" lvl="0" indent="-200424" algn="l" rtl="0">
              <a:lnSpc>
                <a:spcPct val="100000"/>
              </a:lnSpc>
              <a:spcBef>
                <a:spcPts val="1052"/>
              </a:spcBef>
              <a:spcAft>
                <a:spcPts val="0"/>
              </a:spcAft>
              <a:buSzPts val="2160"/>
              <a:buChar char="▪"/>
            </a:pPr>
            <a:r>
              <a:rPr lang="en-US"/>
              <a:t>Records can be used to see available cash your business has</a:t>
            </a:r>
            <a:endParaRPr/>
          </a:p>
          <a:p>
            <a:pPr marL="200424" lvl="0" indent="-200424" algn="l" rtl="0">
              <a:lnSpc>
                <a:spcPct val="100000"/>
              </a:lnSpc>
              <a:spcBef>
                <a:spcPts val="1052"/>
              </a:spcBef>
              <a:spcAft>
                <a:spcPts val="0"/>
              </a:spcAft>
              <a:buSzPts val="2160"/>
              <a:buChar char="▪"/>
            </a:pPr>
            <a:r>
              <a:rPr lang="en-US"/>
              <a:t>Records allow you to track success of one product over another</a:t>
            </a:r>
            <a:endParaRPr/>
          </a:p>
          <a:p>
            <a:pPr marL="200424" lvl="0" indent="-200424" algn="l" rtl="0">
              <a:lnSpc>
                <a:spcPct val="100000"/>
              </a:lnSpc>
              <a:spcBef>
                <a:spcPts val="1052"/>
              </a:spcBef>
              <a:spcAft>
                <a:spcPts val="0"/>
              </a:spcAft>
              <a:buSzPts val="2160"/>
              <a:buChar char="▪"/>
            </a:pPr>
            <a:r>
              <a:rPr lang="en-US"/>
              <a:t>Records help you:</a:t>
            </a:r>
            <a:endParaRPr/>
          </a:p>
          <a:p>
            <a:pPr marL="601272" lvl="1" indent="-157814" algn="l" rtl="0">
              <a:lnSpc>
                <a:spcPct val="100000"/>
              </a:lnSpc>
              <a:spcBef>
                <a:spcPts val="1052"/>
              </a:spcBef>
              <a:spcAft>
                <a:spcPts val="0"/>
              </a:spcAft>
              <a:buSzPts val="2100"/>
              <a:buChar char="-"/>
            </a:pPr>
            <a:r>
              <a:rPr lang="en-US"/>
              <a:t>Know how much you are making (cash in)</a:t>
            </a:r>
            <a:endParaRPr/>
          </a:p>
          <a:p>
            <a:pPr marL="601272" lvl="1" indent="-157814" algn="l" rtl="0">
              <a:lnSpc>
                <a:spcPct val="100000"/>
              </a:lnSpc>
              <a:spcBef>
                <a:spcPts val="1052"/>
              </a:spcBef>
              <a:spcAft>
                <a:spcPts val="0"/>
              </a:spcAft>
              <a:buSzPts val="2100"/>
              <a:buChar char="-"/>
            </a:pPr>
            <a:r>
              <a:rPr lang="en-US"/>
              <a:t>Know how much you are spending (cash out)</a:t>
            </a:r>
            <a:endParaRPr/>
          </a:p>
          <a:p>
            <a:pPr marL="601272" lvl="1" indent="-157814" algn="l" rtl="0">
              <a:lnSpc>
                <a:spcPct val="100000"/>
              </a:lnSpc>
              <a:spcBef>
                <a:spcPts val="1052"/>
              </a:spcBef>
              <a:spcAft>
                <a:spcPts val="0"/>
              </a:spcAft>
              <a:buSzPts val="2100"/>
              <a:buChar char="-"/>
            </a:pPr>
            <a:r>
              <a:rPr lang="en-US"/>
              <a:t>Find ways to make more and/or spend less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227" name="Google Shape;1227;p11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Importance of Record Keeping</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231"/>
        <p:cNvGrpSpPr/>
        <p:nvPr/>
      </p:nvGrpSpPr>
      <p:grpSpPr>
        <a:xfrm>
          <a:off x="0" y="0"/>
          <a:ext cx="0" cy="0"/>
          <a:chOff x="0" y="0"/>
          <a:chExt cx="0" cy="0"/>
        </a:xfrm>
      </p:grpSpPr>
      <p:sp>
        <p:nvSpPr>
          <p:cNvPr id="1232" name="Google Shape;1232;p11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Financial Records</a:t>
            </a:r>
            <a:endParaRPr/>
          </a:p>
        </p:txBody>
      </p:sp>
      <p:sp>
        <p:nvSpPr>
          <p:cNvPr id="1233" name="Google Shape;1233;p119"/>
          <p:cNvSpPr txBox="1">
            <a:spLocks noGrp="1"/>
          </p:cNvSpPr>
          <p:nvPr>
            <p:ph type="body" idx="4294967295"/>
          </p:nvPr>
        </p:nvSpPr>
        <p:spPr>
          <a:xfrm>
            <a:off x="279941"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Sales</a:t>
            </a:r>
            <a:endParaRPr/>
          </a:p>
          <a:p>
            <a:pPr marL="200424" lvl="0" indent="-200424" algn="l" rtl="0">
              <a:lnSpc>
                <a:spcPct val="100000"/>
              </a:lnSpc>
              <a:spcBef>
                <a:spcPts val="1052"/>
              </a:spcBef>
              <a:spcAft>
                <a:spcPts val="0"/>
              </a:spcAft>
              <a:buSzPts val="2160"/>
              <a:buChar char="▪"/>
            </a:pPr>
            <a:r>
              <a:rPr lang="en-US"/>
              <a:t>Customer credit</a:t>
            </a:r>
            <a:endParaRPr/>
          </a:p>
          <a:p>
            <a:pPr marL="601272" lvl="1" indent="-157814" algn="l" rtl="0">
              <a:lnSpc>
                <a:spcPct val="100000"/>
              </a:lnSpc>
              <a:spcBef>
                <a:spcPts val="1052"/>
              </a:spcBef>
              <a:spcAft>
                <a:spcPts val="0"/>
              </a:spcAft>
              <a:buSzPts val="2100"/>
              <a:buChar char="-"/>
            </a:pPr>
            <a:r>
              <a:rPr lang="en-US"/>
              <a:t>Names</a:t>
            </a:r>
            <a:endParaRPr/>
          </a:p>
          <a:p>
            <a:pPr marL="601272" lvl="1" indent="-157814" algn="l" rtl="0">
              <a:lnSpc>
                <a:spcPct val="100000"/>
              </a:lnSpc>
              <a:spcBef>
                <a:spcPts val="1052"/>
              </a:spcBef>
              <a:spcAft>
                <a:spcPts val="0"/>
              </a:spcAft>
              <a:buSzPts val="2100"/>
              <a:buChar char="-"/>
            </a:pPr>
            <a:r>
              <a:rPr lang="en-US"/>
              <a:t>Contact info</a:t>
            </a:r>
            <a:endParaRPr/>
          </a:p>
          <a:p>
            <a:pPr marL="601272" lvl="1" indent="-157814" algn="l" rtl="0">
              <a:lnSpc>
                <a:spcPct val="100000"/>
              </a:lnSpc>
              <a:spcBef>
                <a:spcPts val="1052"/>
              </a:spcBef>
              <a:spcAft>
                <a:spcPts val="0"/>
              </a:spcAft>
              <a:buSzPts val="2100"/>
              <a:buChar char="-"/>
            </a:pPr>
            <a:r>
              <a:rPr lang="en-US"/>
              <a:t>Amount due</a:t>
            </a:r>
            <a:endParaRPr/>
          </a:p>
          <a:p>
            <a:pPr marL="0" lvl="0" indent="0" algn="l" rtl="0">
              <a:lnSpc>
                <a:spcPct val="100000"/>
              </a:lnSpc>
              <a:spcBef>
                <a:spcPts val="1052"/>
              </a:spcBef>
              <a:spcAft>
                <a:spcPts val="0"/>
              </a:spcAft>
              <a:buSzPts val="2160"/>
              <a:buNone/>
            </a:pPr>
            <a:endParaRPr/>
          </a:p>
        </p:txBody>
      </p:sp>
      <p:sp>
        <p:nvSpPr>
          <p:cNvPr id="1234" name="Google Shape;1234;p119"/>
          <p:cNvSpPr txBox="1">
            <a:spLocks noGrp="1"/>
          </p:cNvSpPr>
          <p:nvPr>
            <p:ph type="body" idx="4294967295"/>
          </p:nvPr>
        </p:nvSpPr>
        <p:spPr>
          <a:xfrm>
            <a:off x="5339548"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other products, supplies</a:t>
            </a:r>
            <a:endParaRPr/>
          </a:p>
          <a:p>
            <a:pPr marL="200424" lvl="0" indent="-200424" algn="l" rtl="0">
              <a:lnSpc>
                <a:spcPct val="100000"/>
              </a:lnSpc>
              <a:spcBef>
                <a:spcPts val="1052"/>
              </a:spcBef>
              <a:spcAft>
                <a:spcPts val="0"/>
              </a:spcAft>
              <a:buSzPts val="2160"/>
              <a:buChar char="▪"/>
            </a:pPr>
            <a:r>
              <a:rPr lang="en-US"/>
              <a:t>Employee wages</a:t>
            </a:r>
            <a:endParaRPr/>
          </a:p>
          <a:p>
            <a:pPr marL="200424" lvl="0" indent="-200424" algn="l" rtl="0">
              <a:lnSpc>
                <a:spcPct val="100000"/>
              </a:lnSpc>
              <a:spcBef>
                <a:spcPts val="1052"/>
              </a:spcBef>
              <a:spcAft>
                <a:spcPts val="0"/>
              </a:spcAft>
              <a:buSzPts val="2160"/>
              <a:buChar char="▪"/>
            </a:pPr>
            <a:r>
              <a:rPr lang="en-US"/>
              <a:t>Debt</a:t>
            </a:r>
            <a:endParaRPr/>
          </a:p>
          <a:p>
            <a:pPr marL="200424" lvl="0" indent="-200424" algn="l" rtl="0">
              <a:lnSpc>
                <a:spcPct val="100000"/>
              </a:lnSpc>
              <a:spcBef>
                <a:spcPts val="1052"/>
              </a:spcBef>
              <a:spcAft>
                <a:spcPts val="0"/>
              </a:spcAft>
              <a:buSzPts val="2160"/>
              <a:buChar char="▪"/>
            </a:pPr>
            <a:r>
              <a:rPr lang="en-US"/>
              <a:t>Rent</a:t>
            </a:r>
            <a:endParaRPr/>
          </a:p>
          <a:p>
            <a:pPr marL="200424" lvl="0" indent="-200424" algn="l" rtl="0">
              <a:lnSpc>
                <a:spcPct val="100000"/>
              </a:lnSpc>
              <a:spcBef>
                <a:spcPts val="1052"/>
              </a:spcBef>
              <a:spcAft>
                <a:spcPts val="0"/>
              </a:spcAft>
              <a:buSzPts val="2160"/>
              <a:buChar char="▪"/>
            </a:pPr>
            <a:r>
              <a:rPr lang="en-US"/>
              <a:t>Electricity</a:t>
            </a:r>
            <a:endParaRPr/>
          </a:p>
          <a:p>
            <a:pPr marL="200424" lvl="0" indent="-200424" algn="l" rtl="0">
              <a:lnSpc>
                <a:spcPct val="100000"/>
              </a:lnSpc>
              <a:spcBef>
                <a:spcPts val="1052"/>
              </a:spcBef>
              <a:spcAft>
                <a:spcPts val="0"/>
              </a:spcAft>
              <a:buSzPts val="2160"/>
              <a:buChar char="▪"/>
            </a:pPr>
            <a:r>
              <a:rPr lang="en-US"/>
              <a:t>Fees to service providers</a:t>
            </a:r>
            <a:endParaRPr/>
          </a:p>
          <a:p>
            <a:pPr marL="200424" lvl="0" indent="-200424" algn="l" rtl="0">
              <a:lnSpc>
                <a:spcPct val="100000"/>
              </a:lnSpc>
              <a:spcBef>
                <a:spcPts val="1052"/>
              </a:spcBef>
              <a:spcAft>
                <a:spcPts val="0"/>
              </a:spcAft>
              <a:buSzPts val="2160"/>
              <a:buChar char="▪"/>
            </a:pPr>
            <a:r>
              <a:rPr lang="en-US"/>
              <a:t>Licenses and taxes</a:t>
            </a:r>
            <a:endParaRPr/>
          </a:p>
          <a:p>
            <a:pPr marL="200424" lvl="0" indent="-63263" algn="l" rtl="0">
              <a:lnSpc>
                <a:spcPct val="100000"/>
              </a:lnSpc>
              <a:spcBef>
                <a:spcPts val="1052"/>
              </a:spcBef>
              <a:spcAft>
                <a:spcPts val="0"/>
              </a:spcAft>
              <a:buSzPts val="2160"/>
              <a:buNone/>
            </a:pPr>
            <a:endParaRPr/>
          </a:p>
        </p:txBody>
      </p:sp>
      <p:sp>
        <p:nvSpPr>
          <p:cNvPr id="1235" name="Google Shape;1235;p119"/>
          <p:cNvSpPr>
            <a:spLocks noGrp="1"/>
          </p:cNvSpPr>
          <p:nvPr>
            <p:ph type="body" idx="3"/>
          </p:nvPr>
        </p:nvSpPr>
        <p:spPr>
          <a:xfrm>
            <a:off x="322886" y="1408529"/>
            <a:ext cx="4821023" cy="493964"/>
          </a:xfrm>
          <a:prstGeom prst="parallelogram">
            <a:avLst>
              <a:gd name="adj" fmla="val 25000"/>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SzPts val="1998"/>
              <a:buNone/>
            </a:pPr>
            <a:r>
              <a:rPr lang="en-US" sz="2220"/>
              <a:t>Cash In</a:t>
            </a:r>
            <a:endParaRPr/>
          </a:p>
        </p:txBody>
      </p:sp>
      <p:sp>
        <p:nvSpPr>
          <p:cNvPr id="1236" name="Google Shape;1236;p119"/>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Cash Out</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240"/>
        <p:cNvGrpSpPr/>
        <p:nvPr/>
      </p:nvGrpSpPr>
      <p:grpSpPr>
        <a:xfrm>
          <a:off x="0" y="0"/>
          <a:ext cx="0" cy="0"/>
          <a:chOff x="0" y="0"/>
          <a:chExt cx="0" cy="0"/>
        </a:xfrm>
      </p:grpSpPr>
      <p:sp>
        <p:nvSpPr>
          <p:cNvPr id="1241" name="Google Shape;1241;p120"/>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4.2 Cash In (Sales Record)</a:t>
            </a:r>
            <a:endParaRPr/>
          </a:p>
        </p:txBody>
      </p:sp>
      <p:graphicFrame>
        <p:nvGraphicFramePr>
          <p:cNvPr id="1242" name="Google Shape;1242;p120"/>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7147000">
                  <a:extLst>
                    <a:ext uri="{9D8B030D-6E8A-4147-A177-3AD203B41FA5}">
                      <a16:colId xmlns:a16="http://schemas.microsoft.com/office/drawing/2014/main" val="20000"/>
                    </a:ext>
                  </a:extLst>
                </a:gridCol>
                <a:gridCol w="2655075">
                  <a:extLst>
                    <a:ext uri="{9D8B030D-6E8A-4147-A177-3AD203B41FA5}">
                      <a16:colId xmlns:a16="http://schemas.microsoft.com/office/drawing/2014/main" val="20001"/>
                    </a:ext>
                  </a:extLst>
                </a:gridCol>
              </a:tblGrid>
              <a:tr h="444450">
                <a:tc>
                  <a:txBody>
                    <a:bodyPr/>
                    <a:lstStyle/>
                    <a:p>
                      <a:pPr marL="0" marR="0" lvl="0" indent="0" algn="ctr" rtl="0">
                        <a:spcBef>
                          <a:spcPts val="0"/>
                        </a:spcBef>
                        <a:spcAft>
                          <a:spcPts val="0"/>
                        </a:spcAft>
                        <a:buNone/>
                      </a:pPr>
                      <a:r>
                        <a:rPr lang="en-US" sz="1400">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TOTAL SALES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ctr" rtl="0">
                        <a:spcBef>
                          <a:spcPts val="0"/>
                        </a:spcBef>
                        <a:spcAft>
                          <a:spcPts val="0"/>
                        </a:spcAft>
                        <a:buNone/>
                      </a:pPr>
                      <a:r>
                        <a:rPr lang="en-US" sz="1578">
                          <a:latin typeface="Handlee"/>
                          <a:ea typeface="Handlee"/>
                          <a:cs typeface="Handlee"/>
                          <a:sym typeface="Handlee"/>
                        </a:rPr>
                        <a:t>20/6/19</a:t>
                      </a: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243" name="Google Shape;1243;p120"/>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121"/>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4.3 Cash In (Customer Credit)</a:t>
            </a:r>
            <a:endParaRPr/>
          </a:p>
        </p:txBody>
      </p:sp>
      <p:graphicFrame>
        <p:nvGraphicFramePr>
          <p:cNvPr id="1249" name="Google Shape;1249;p121"/>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1618350">
                  <a:extLst>
                    <a:ext uri="{9D8B030D-6E8A-4147-A177-3AD203B41FA5}">
                      <a16:colId xmlns:a16="http://schemas.microsoft.com/office/drawing/2014/main" val="20000"/>
                    </a:ext>
                  </a:extLst>
                </a:gridCol>
                <a:gridCol w="1721225">
                  <a:extLst>
                    <a:ext uri="{9D8B030D-6E8A-4147-A177-3AD203B41FA5}">
                      <a16:colId xmlns:a16="http://schemas.microsoft.com/office/drawing/2014/main" val="20001"/>
                    </a:ext>
                  </a:extLst>
                </a:gridCol>
                <a:gridCol w="1615625">
                  <a:extLst>
                    <a:ext uri="{9D8B030D-6E8A-4147-A177-3AD203B41FA5}">
                      <a16:colId xmlns:a16="http://schemas.microsoft.com/office/drawing/2014/main" val="20002"/>
                    </a:ext>
                  </a:extLst>
                </a:gridCol>
                <a:gridCol w="1615625">
                  <a:extLst>
                    <a:ext uri="{9D8B030D-6E8A-4147-A177-3AD203B41FA5}">
                      <a16:colId xmlns:a16="http://schemas.microsoft.com/office/drawing/2014/main" val="20003"/>
                    </a:ext>
                  </a:extLst>
                </a:gridCol>
                <a:gridCol w="1615625">
                  <a:extLst>
                    <a:ext uri="{9D8B030D-6E8A-4147-A177-3AD203B41FA5}">
                      <a16:colId xmlns:a16="http://schemas.microsoft.com/office/drawing/2014/main" val="20004"/>
                    </a:ext>
                  </a:extLst>
                </a:gridCol>
                <a:gridCol w="1615625">
                  <a:extLst>
                    <a:ext uri="{9D8B030D-6E8A-4147-A177-3AD203B41FA5}">
                      <a16:colId xmlns:a16="http://schemas.microsoft.com/office/drawing/2014/main" val="20005"/>
                    </a:ext>
                  </a:extLst>
                </a:gridCol>
              </a:tblGrid>
              <a:tr h="525200">
                <a:tc>
                  <a:txBody>
                    <a:bodyPr/>
                    <a:lstStyle/>
                    <a:p>
                      <a:pPr marL="0" marR="0" lvl="0" indent="0" algn="ctr" rtl="0">
                        <a:spcBef>
                          <a:spcPts val="0"/>
                        </a:spcBef>
                        <a:spcAft>
                          <a:spcPts val="0"/>
                        </a:spcAft>
                        <a:buNone/>
                      </a:pPr>
                      <a:r>
                        <a:rPr lang="en-US" sz="1400">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CONTACT INFO</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PURCHASED</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PAYMENT </a:t>
                      </a:r>
                      <a:br>
                        <a:rPr lang="en-US" sz="1400">
                          <a:solidFill>
                            <a:schemeClr val="lt1"/>
                          </a:solidFill>
                        </a:rPr>
                      </a:br>
                      <a:r>
                        <a:rPr lang="en-US" sz="1400">
                          <a:solidFill>
                            <a:schemeClr val="lt1"/>
                          </a:solidFill>
                        </a:rPr>
                        <a:t>DUE 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PAID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 OWED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36325">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Ashura</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+254 701 123456</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20/6/19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363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36325">
                <a:tc gridSpan="5">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250" name="Google Shape;1250;p121"/>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5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Foodborne Diseases Cont’d</a:t>
            </a:r>
            <a:endParaRPr/>
          </a:p>
        </p:txBody>
      </p:sp>
      <p:sp>
        <p:nvSpPr>
          <p:cNvPr id="550" name="Google Shape;550;p59"/>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transmitted through milk include:</a:t>
            </a:r>
            <a:endParaRPr/>
          </a:p>
          <a:p>
            <a:pPr marL="601272" lvl="1" indent="-157814" algn="l" rtl="0">
              <a:lnSpc>
                <a:spcPct val="100000"/>
              </a:lnSpc>
              <a:spcBef>
                <a:spcPts val="1052"/>
              </a:spcBef>
              <a:spcAft>
                <a:spcPts val="0"/>
              </a:spcAft>
              <a:buSzPts val="2100"/>
              <a:buChar char="-"/>
            </a:pPr>
            <a:r>
              <a:rPr lang="en-US"/>
              <a:t>Brucellosis</a:t>
            </a:r>
            <a:endParaRPr/>
          </a:p>
          <a:p>
            <a:pPr marL="601272" lvl="1" indent="-157814" algn="l" rtl="0">
              <a:lnSpc>
                <a:spcPct val="100000"/>
              </a:lnSpc>
              <a:spcBef>
                <a:spcPts val="1052"/>
              </a:spcBef>
              <a:spcAft>
                <a:spcPts val="0"/>
              </a:spcAft>
              <a:buSzPts val="2100"/>
              <a:buChar char="-"/>
            </a:pPr>
            <a:r>
              <a:rPr lang="en-US"/>
              <a:t>Tuberculosis</a:t>
            </a:r>
            <a:endParaRPr/>
          </a:p>
          <a:p>
            <a:pPr marL="601272" lvl="1" indent="-157814" algn="l" rtl="0">
              <a:lnSpc>
                <a:spcPct val="100000"/>
              </a:lnSpc>
              <a:spcBef>
                <a:spcPts val="1052"/>
              </a:spcBef>
              <a:spcAft>
                <a:spcPts val="0"/>
              </a:spcAft>
              <a:buSzPts val="2100"/>
              <a:buChar char="-"/>
            </a:pPr>
            <a:r>
              <a:rPr lang="en-US"/>
              <a:t>Cholera</a:t>
            </a:r>
            <a:endParaRPr/>
          </a:p>
          <a:p>
            <a:pPr marL="601272" lvl="1" indent="-157814" algn="l" rtl="0">
              <a:lnSpc>
                <a:spcPct val="100000"/>
              </a:lnSpc>
              <a:spcBef>
                <a:spcPts val="1052"/>
              </a:spcBef>
              <a:spcAft>
                <a:spcPts val="0"/>
              </a:spcAft>
              <a:buSzPts val="2100"/>
              <a:buChar char="-"/>
            </a:pPr>
            <a:r>
              <a:rPr lang="en-US"/>
              <a:t>Typhoid</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254"/>
        <p:cNvGrpSpPr/>
        <p:nvPr/>
      </p:nvGrpSpPr>
      <p:grpSpPr>
        <a:xfrm>
          <a:off x="0" y="0"/>
          <a:ext cx="0" cy="0"/>
          <a:chOff x="0" y="0"/>
          <a:chExt cx="0" cy="0"/>
        </a:xfrm>
      </p:grpSpPr>
      <p:sp>
        <p:nvSpPr>
          <p:cNvPr id="1255" name="Google Shape;1255;p122"/>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4.4 Cash Out</a:t>
            </a:r>
            <a:endParaRPr/>
          </a:p>
        </p:txBody>
      </p:sp>
      <p:graphicFrame>
        <p:nvGraphicFramePr>
          <p:cNvPr id="1256" name="Google Shape;1256;p122"/>
          <p:cNvGraphicFramePr/>
          <p:nvPr/>
        </p:nvGraphicFramePr>
        <p:xfrm>
          <a:off x="479394" y="1700591"/>
          <a:ext cx="3000000" cy="3000000"/>
        </p:xfrm>
        <a:graphic>
          <a:graphicData uri="http://schemas.openxmlformats.org/drawingml/2006/table">
            <a:tbl>
              <a:tblPr firstRow="1" bandRow="1">
                <a:noFill/>
                <a:tableStyleId>{841FD662-FB4E-4B5C-A6F4-2794A0189D71}</a:tableStyleId>
              </a:tblPr>
              <a:tblGrid>
                <a:gridCol w="6555700">
                  <a:extLst>
                    <a:ext uri="{9D8B030D-6E8A-4147-A177-3AD203B41FA5}">
                      <a16:colId xmlns:a16="http://schemas.microsoft.com/office/drawing/2014/main" val="20000"/>
                    </a:ext>
                  </a:extLst>
                </a:gridCol>
                <a:gridCol w="1623175">
                  <a:extLst>
                    <a:ext uri="{9D8B030D-6E8A-4147-A177-3AD203B41FA5}">
                      <a16:colId xmlns:a16="http://schemas.microsoft.com/office/drawing/2014/main" val="20001"/>
                    </a:ext>
                  </a:extLst>
                </a:gridCol>
                <a:gridCol w="1623175">
                  <a:extLst>
                    <a:ext uri="{9D8B030D-6E8A-4147-A177-3AD203B41FA5}">
                      <a16:colId xmlns:a16="http://schemas.microsoft.com/office/drawing/2014/main" val="20002"/>
                    </a:ext>
                  </a:extLst>
                </a:gridCol>
              </a:tblGrid>
              <a:tr h="444450">
                <a:tc>
                  <a:txBody>
                    <a:bodyPr/>
                    <a:lstStyle/>
                    <a:p>
                      <a:pPr marL="0" marR="0" lvl="0" indent="0" algn="ctr" rtl="0">
                        <a:spcBef>
                          <a:spcPts val="0"/>
                        </a:spcBef>
                        <a:spcAft>
                          <a:spcPts val="0"/>
                        </a:spcAft>
                        <a:buNone/>
                      </a:pPr>
                      <a:r>
                        <a:rPr lang="en-US" sz="1400">
                          <a:solidFill>
                            <a:schemeClr val="lt1"/>
                          </a:solidFill>
                        </a:rPr>
                        <a:t>EXPENSE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Milk, other products, supplies</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gridSpan="2">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257" name="Google Shape;1257;p122"/>
          <p:cNvSpPr txBox="1"/>
          <p:nvPr/>
        </p:nvSpPr>
        <p:spPr>
          <a:xfrm>
            <a:off x="385265" y="1331259"/>
            <a:ext cx="35769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261"/>
        <p:cNvGrpSpPr/>
        <p:nvPr/>
      </p:nvGrpSpPr>
      <p:grpSpPr>
        <a:xfrm>
          <a:off x="0" y="0"/>
          <a:ext cx="0" cy="0"/>
          <a:chOff x="0" y="0"/>
          <a:chExt cx="0" cy="0"/>
        </a:xfrm>
      </p:grpSpPr>
      <p:sp>
        <p:nvSpPr>
          <p:cNvPr id="1262" name="Google Shape;1262;p123"/>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Loans may help business, but risk involved</a:t>
            </a:r>
            <a:endParaRPr/>
          </a:p>
          <a:p>
            <a:pPr marL="200424" lvl="0" indent="-200424" algn="l" rtl="0">
              <a:lnSpc>
                <a:spcPct val="100000"/>
              </a:lnSpc>
              <a:spcBef>
                <a:spcPts val="1052"/>
              </a:spcBef>
              <a:spcAft>
                <a:spcPts val="0"/>
              </a:spcAft>
              <a:buSzPts val="2160"/>
              <a:buChar char="▪"/>
            </a:pPr>
            <a:r>
              <a:rPr lang="en-US"/>
              <a:t>You must pay back loan amount plus interest</a:t>
            </a:r>
            <a:endParaRPr/>
          </a:p>
          <a:p>
            <a:pPr marL="200424" lvl="0" indent="-200424" algn="l" rtl="0">
              <a:lnSpc>
                <a:spcPct val="100000"/>
              </a:lnSpc>
              <a:spcBef>
                <a:spcPts val="1052"/>
              </a:spcBef>
              <a:spcAft>
                <a:spcPts val="0"/>
              </a:spcAft>
              <a:buSzPts val="2160"/>
              <a:buChar char="▪"/>
            </a:pPr>
            <a:r>
              <a:rPr lang="en-US"/>
              <a:t>Interest rate is percentage of loan, accumulates over time</a:t>
            </a:r>
            <a:endParaRPr/>
          </a:p>
          <a:p>
            <a:pPr marL="200424" lvl="0" indent="-200424" algn="l" rtl="0">
              <a:lnSpc>
                <a:spcPct val="100000"/>
              </a:lnSpc>
              <a:spcBef>
                <a:spcPts val="1052"/>
              </a:spcBef>
              <a:spcAft>
                <a:spcPts val="0"/>
              </a:spcAft>
              <a:buSzPts val="2160"/>
              <a:buChar char="▪"/>
            </a:pPr>
            <a:r>
              <a:rPr lang="en-US"/>
              <a:t>Ask before taking on a loan:</a:t>
            </a:r>
            <a:endParaRPr/>
          </a:p>
          <a:p>
            <a:pPr marL="601272" lvl="1" indent="-157814" algn="l" rtl="0">
              <a:lnSpc>
                <a:spcPct val="100000"/>
              </a:lnSpc>
              <a:spcBef>
                <a:spcPts val="1052"/>
              </a:spcBef>
              <a:spcAft>
                <a:spcPts val="0"/>
              </a:spcAft>
              <a:buSzPts val="2100"/>
              <a:buChar char="-"/>
            </a:pPr>
            <a:r>
              <a:rPr lang="en-US"/>
              <a:t>What is the interest rate?</a:t>
            </a:r>
            <a:endParaRPr/>
          </a:p>
          <a:p>
            <a:pPr marL="601272" lvl="1" indent="-157814" algn="l" rtl="0">
              <a:lnSpc>
                <a:spcPct val="100000"/>
              </a:lnSpc>
              <a:spcBef>
                <a:spcPts val="1052"/>
              </a:spcBef>
              <a:spcAft>
                <a:spcPts val="0"/>
              </a:spcAft>
              <a:buSzPts val="2100"/>
              <a:buChar char="-"/>
            </a:pPr>
            <a:r>
              <a:rPr lang="en-US"/>
              <a:t>When do I have to pay back?</a:t>
            </a:r>
            <a:endParaRPr/>
          </a:p>
          <a:p>
            <a:pPr marL="601272" lvl="1" indent="-157814" algn="l" rtl="0">
              <a:lnSpc>
                <a:spcPct val="100000"/>
              </a:lnSpc>
              <a:spcBef>
                <a:spcPts val="1052"/>
              </a:spcBef>
              <a:spcAft>
                <a:spcPts val="0"/>
              </a:spcAft>
              <a:buSzPts val="2100"/>
              <a:buChar char="-"/>
            </a:pPr>
            <a:r>
              <a:rPr lang="en-US"/>
              <a:t>Is this realistic for my business?</a:t>
            </a:r>
            <a:endParaRPr/>
          </a:p>
          <a:p>
            <a:pPr marL="601272" lvl="1" indent="-157814" algn="l" rtl="0">
              <a:lnSpc>
                <a:spcPct val="100000"/>
              </a:lnSpc>
              <a:spcBef>
                <a:spcPts val="1052"/>
              </a:spcBef>
              <a:spcAft>
                <a:spcPts val="0"/>
              </a:spcAft>
              <a:buSzPts val="2100"/>
              <a:buChar char="-"/>
            </a:pPr>
            <a:r>
              <a:rPr lang="en-US"/>
              <a:t>How will I pay back?</a:t>
            </a:r>
            <a:endParaRPr/>
          </a:p>
          <a:p>
            <a:pPr marL="601272" lvl="1" indent="-24210" algn="l" rtl="0">
              <a:lnSpc>
                <a:spcPct val="100000"/>
              </a:lnSpc>
              <a:spcBef>
                <a:spcPts val="1052"/>
              </a:spcBef>
              <a:spcAft>
                <a:spcPts val="0"/>
              </a:spcAft>
              <a:buSzPts val="2104"/>
              <a:buNone/>
            </a:pPr>
            <a:endParaRPr/>
          </a:p>
          <a:p>
            <a:pPr marL="601272" lvl="1" indent="-24210" algn="l" rtl="0">
              <a:lnSpc>
                <a:spcPct val="100000"/>
              </a:lnSpc>
              <a:spcBef>
                <a:spcPts val="1052"/>
              </a:spcBef>
              <a:spcAft>
                <a:spcPts val="0"/>
              </a:spcAft>
              <a:buSzPts val="2104"/>
              <a:buNone/>
            </a:pPr>
            <a:endParaRPr/>
          </a:p>
          <a:p>
            <a:pPr marL="601272" lvl="1" indent="-24210" algn="l" rtl="0">
              <a:lnSpc>
                <a:spcPct val="100000"/>
              </a:lnSpc>
              <a:spcBef>
                <a:spcPts val="1052"/>
              </a:spcBef>
              <a:spcAft>
                <a:spcPts val="0"/>
              </a:spcAft>
              <a:buSzPts val="2104"/>
              <a:buNone/>
            </a:pP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263" name="Google Shape;1263;p12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Loans</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267"/>
        <p:cNvGrpSpPr/>
        <p:nvPr/>
      </p:nvGrpSpPr>
      <p:grpSpPr>
        <a:xfrm>
          <a:off x="0" y="0"/>
          <a:ext cx="0" cy="0"/>
          <a:chOff x="0" y="0"/>
          <a:chExt cx="0" cy="0"/>
        </a:xfrm>
      </p:grpSpPr>
      <p:sp>
        <p:nvSpPr>
          <p:cNvPr id="1268" name="Google Shape;1268;p12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Reasons to take out a loan</a:t>
            </a:r>
            <a:endParaRPr/>
          </a:p>
        </p:txBody>
      </p:sp>
      <p:sp>
        <p:nvSpPr>
          <p:cNvPr id="1269" name="Google Shape;1269;p124"/>
          <p:cNvSpPr txBox="1">
            <a:spLocks noGrp="1"/>
          </p:cNvSpPr>
          <p:nvPr>
            <p:ph type="body" idx="4294967295"/>
          </p:nvPr>
        </p:nvSpPr>
        <p:spPr>
          <a:xfrm>
            <a:off x="279941"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Capital improvements</a:t>
            </a:r>
            <a:endParaRPr/>
          </a:p>
          <a:p>
            <a:pPr marL="200424" lvl="0" indent="-200424" algn="l" rtl="0">
              <a:lnSpc>
                <a:spcPct val="100000"/>
              </a:lnSpc>
              <a:spcBef>
                <a:spcPts val="1052"/>
              </a:spcBef>
              <a:spcAft>
                <a:spcPts val="0"/>
              </a:spcAft>
              <a:buSzPts val="2160"/>
              <a:buChar char="▪"/>
            </a:pPr>
            <a:r>
              <a:rPr lang="en-US"/>
              <a:t>Expansion</a:t>
            </a:r>
            <a:endParaRPr/>
          </a:p>
          <a:p>
            <a:pPr marL="200424" lvl="0" indent="-200424" algn="l" rtl="0">
              <a:lnSpc>
                <a:spcPct val="100000"/>
              </a:lnSpc>
              <a:spcBef>
                <a:spcPts val="1052"/>
              </a:spcBef>
              <a:spcAft>
                <a:spcPts val="0"/>
              </a:spcAft>
              <a:buSzPts val="2160"/>
              <a:buChar char="▪"/>
            </a:pPr>
            <a:r>
              <a:rPr lang="en-US"/>
              <a:t>To bridge temporary cashflow problems</a:t>
            </a:r>
            <a:endParaRPr/>
          </a:p>
        </p:txBody>
      </p:sp>
      <p:sp>
        <p:nvSpPr>
          <p:cNvPr id="1270" name="Google Shape;1270;p124"/>
          <p:cNvSpPr txBox="1">
            <a:spLocks noGrp="1"/>
          </p:cNvSpPr>
          <p:nvPr>
            <p:ph type="body" idx="4294967295"/>
          </p:nvPr>
        </p:nvSpPr>
        <p:spPr>
          <a:xfrm>
            <a:off x="5339548"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To stay in business when you aren’t making money</a:t>
            </a:r>
            <a:endParaRPr/>
          </a:p>
        </p:txBody>
      </p:sp>
      <p:sp>
        <p:nvSpPr>
          <p:cNvPr id="1271" name="Google Shape;1271;p124"/>
          <p:cNvSpPr>
            <a:spLocks noGrp="1"/>
          </p:cNvSpPr>
          <p:nvPr>
            <p:ph type="body" idx="3"/>
          </p:nvPr>
        </p:nvSpPr>
        <p:spPr>
          <a:xfrm>
            <a:off x="322886" y="1408529"/>
            <a:ext cx="4821023" cy="493964"/>
          </a:xfrm>
          <a:prstGeom prst="parallelogram">
            <a:avLst>
              <a:gd name="adj" fmla="val 25000"/>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SzPts val="1998"/>
              <a:buNone/>
            </a:pPr>
            <a:r>
              <a:rPr lang="en-US" sz="2220"/>
              <a:t>Good</a:t>
            </a:r>
            <a:endParaRPr/>
          </a:p>
        </p:txBody>
      </p:sp>
      <p:sp>
        <p:nvSpPr>
          <p:cNvPr id="1272" name="Google Shape;1272;p124"/>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Bad</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277"/>
        <p:cNvGrpSpPr/>
        <p:nvPr/>
      </p:nvGrpSpPr>
      <p:grpSpPr>
        <a:xfrm>
          <a:off x="0" y="0"/>
          <a:ext cx="0" cy="0"/>
          <a:chOff x="0" y="0"/>
          <a:chExt cx="0" cy="0"/>
        </a:xfrm>
      </p:grpSpPr>
      <p:sp>
        <p:nvSpPr>
          <p:cNvPr id="1278" name="Google Shape;1278;p125"/>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4.5 The Five Forces that Impact a Business</a:t>
            </a:r>
            <a:endParaRPr/>
          </a:p>
        </p:txBody>
      </p:sp>
      <p:sp>
        <p:nvSpPr>
          <p:cNvPr id="1279" name="Google Shape;1279;p125"/>
          <p:cNvSpPr txBox="1"/>
          <p:nvPr/>
        </p:nvSpPr>
        <p:spPr>
          <a:xfrm>
            <a:off x="4265129" y="1794301"/>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1</a:t>
            </a:r>
            <a:endParaRPr/>
          </a:p>
        </p:txBody>
      </p:sp>
      <p:sp>
        <p:nvSpPr>
          <p:cNvPr id="1280" name="Google Shape;1280;p125"/>
          <p:cNvSpPr txBox="1"/>
          <p:nvPr/>
        </p:nvSpPr>
        <p:spPr>
          <a:xfrm>
            <a:off x="4265129" y="2744212"/>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2</a:t>
            </a:r>
            <a:endParaRPr/>
          </a:p>
        </p:txBody>
      </p:sp>
      <p:pic>
        <p:nvPicPr>
          <p:cNvPr id="1281" name="Google Shape;1281;p125"/>
          <p:cNvPicPr preferRelativeResize="0"/>
          <p:nvPr/>
        </p:nvPicPr>
        <p:blipFill rotWithShape="1">
          <a:blip r:embed="rId3">
            <a:alphaModFix/>
          </a:blip>
          <a:srcRect/>
          <a:stretch/>
        </p:blipFill>
        <p:spPr>
          <a:xfrm>
            <a:off x="3024785" y="3962087"/>
            <a:ext cx="915401" cy="510512"/>
          </a:xfrm>
          <a:prstGeom prst="rect">
            <a:avLst/>
          </a:prstGeom>
          <a:noFill/>
          <a:ln>
            <a:noFill/>
          </a:ln>
        </p:spPr>
      </p:pic>
      <p:sp>
        <p:nvSpPr>
          <p:cNvPr id="1282" name="Google Shape;1282;p125"/>
          <p:cNvSpPr txBox="1"/>
          <p:nvPr/>
        </p:nvSpPr>
        <p:spPr>
          <a:xfrm>
            <a:off x="4268090" y="369412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3</a:t>
            </a:r>
            <a:endParaRPr/>
          </a:p>
        </p:txBody>
      </p:sp>
      <p:sp>
        <p:nvSpPr>
          <p:cNvPr id="1283" name="Google Shape;1283;p125"/>
          <p:cNvSpPr txBox="1"/>
          <p:nvPr/>
        </p:nvSpPr>
        <p:spPr>
          <a:xfrm>
            <a:off x="4265129" y="474056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4</a:t>
            </a:r>
            <a:endParaRPr/>
          </a:p>
        </p:txBody>
      </p:sp>
      <p:sp>
        <p:nvSpPr>
          <p:cNvPr id="1284" name="Google Shape;1284;p125"/>
          <p:cNvSpPr txBox="1"/>
          <p:nvPr/>
        </p:nvSpPr>
        <p:spPr>
          <a:xfrm>
            <a:off x="4285620" y="5787003"/>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5</a:t>
            </a:r>
            <a:endParaRPr/>
          </a:p>
        </p:txBody>
      </p:sp>
      <p:sp>
        <p:nvSpPr>
          <p:cNvPr id="1285" name="Google Shape;1285;p125"/>
          <p:cNvSpPr/>
          <p:nvPr/>
        </p:nvSpPr>
        <p:spPr>
          <a:xfrm>
            <a:off x="5798434" y="1825078"/>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Customers’ Power</a:t>
            </a:r>
            <a:endParaRPr/>
          </a:p>
        </p:txBody>
      </p:sp>
      <p:pic>
        <p:nvPicPr>
          <p:cNvPr id="1286" name="Google Shape;1286;p125"/>
          <p:cNvPicPr preferRelativeResize="0"/>
          <p:nvPr/>
        </p:nvPicPr>
        <p:blipFill rotWithShape="1">
          <a:blip r:embed="rId4">
            <a:alphaModFix/>
          </a:blip>
          <a:srcRect/>
          <a:stretch/>
        </p:blipFill>
        <p:spPr>
          <a:xfrm>
            <a:off x="4827226" y="1619867"/>
            <a:ext cx="751624" cy="631364"/>
          </a:xfrm>
          <a:prstGeom prst="rect">
            <a:avLst/>
          </a:prstGeom>
          <a:noFill/>
          <a:ln>
            <a:noFill/>
          </a:ln>
        </p:spPr>
      </p:pic>
      <p:sp>
        <p:nvSpPr>
          <p:cNvPr id="1287" name="Google Shape;1287;p125"/>
          <p:cNvSpPr/>
          <p:nvPr/>
        </p:nvSpPr>
        <p:spPr>
          <a:xfrm>
            <a:off x="5798434" y="2791027"/>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Suppliers’ Power</a:t>
            </a:r>
            <a:endParaRPr/>
          </a:p>
        </p:txBody>
      </p:sp>
      <p:sp>
        <p:nvSpPr>
          <p:cNvPr id="1288" name="Google Shape;1288;p125"/>
          <p:cNvSpPr/>
          <p:nvPr/>
        </p:nvSpPr>
        <p:spPr>
          <a:xfrm>
            <a:off x="5798434" y="3756976"/>
            <a:ext cx="2862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Competitors</a:t>
            </a:r>
            <a:endParaRPr/>
          </a:p>
        </p:txBody>
      </p:sp>
      <p:sp>
        <p:nvSpPr>
          <p:cNvPr id="1289" name="Google Shape;1289;p125"/>
          <p:cNvSpPr/>
          <p:nvPr/>
        </p:nvSpPr>
        <p:spPr>
          <a:xfrm>
            <a:off x="5798434" y="4722925"/>
            <a:ext cx="47166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New Entrants into the Market</a:t>
            </a:r>
            <a:endParaRPr/>
          </a:p>
        </p:txBody>
      </p:sp>
      <p:sp>
        <p:nvSpPr>
          <p:cNvPr id="1290" name="Google Shape;1290;p125"/>
          <p:cNvSpPr/>
          <p:nvPr/>
        </p:nvSpPr>
        <p:spPr>
          <a:xfrm>
            <a:off x="5798434" y="5688875"/>
            <a:ext cx="47166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Alternative Products</a:t>
            </a:r>
            <a:endParaRPr/>
          </a:p>
        </p:txBody>
      </p:sp>
      <p:pic>
        <p:nvPicPr>
          <p:cNvPr id="1291" name="Google Shape;1291;p125"/>
          <p:cNvPicPr preferRelativeResize="0"/>
          <p:nvPr/>
        </p:nvPicPr>
        <p:blipFill rotWithShape="1">
          <a:blip r:embed="rId5">
            <a:alphaModFix/>
          </a:blip>
          <a:srcRect/>
          <a:stretch/>
        </p:blipFill>
        <p:spPr>
          <a:xfrm>
            <a:off x="4827226" y="2606500"/>
            <a:ext cx="682769" cy="646192"/>
          </a:xfrm>
          <a:prstGeom prst="rect">
            <a:avLst/>
          </a:prstGeom>
          <a:noFill/>
          <a:ln>
            <a:noFill/>
          </a:ln>
        </p:spPr>
      </p:pic>
      <p:pic>
        <p:nvPicPr>
          <p:cNvPr id="1292" name="Google Shape;1292;p125"/>
          <p:cNvPicPr preferRelativeResize="0"/>
          <p:nvPr/>
        </p:nvPicPr>
        <p:blipFill rotWithShape="1">
          <a:blip r:embed="rId6">
            <a:alphaModFix/>
          </a:blip>
          <a:srcRect/>
          <a:stretch/>
        </p:blipFill>
        <p:spPr>
          <a:xfrm>
            <a:off x="4898380" y="3539406"/>
            <a:ext cx="783905" cy="646192"/>
          </a:xfrm>
          <a:prstGeom prst="rect">
            <a:avLst/>
          </a:prstGeom>
          <a:noFill/>
          <a:ln>
            <a:noFill/>
          </a:ln>
        </p:spPr>
      </p:pic>
      <p:pic>
        <p:nvPicPr>
          <p:cNvPr id="1293" name="Google Shape;1293;p125"/>
          <p:cNvPicPr preferRelativeResize="0"/>
          <p:nvPr/>
        </p:nvPicPr>
        <p:blipFill rotWithShape="1">
          <a:blip r:embed="rId7">
            <a:alphaModFix/>
          </a:blip>
          <a:srcRect/>
          <a:stretch/>
        </p:blipFill>
        <p:spPr>
          <a:xfrm>
            <a:off x="4898380" y="4585257"/>
            <a:ext cx="680470" cy="667384"/>
          </a:xfrm>
          <a:prstGeom prst="rect">
            <a:avLst/>
          </a:prstGeom>
          <a:noFill/>
          <a:ln>
            <a:noFill/>
          </a:ln>
        </p:spPr>
      </p:pic>
      <p:pic>
        <p:nvPicPr>
          <p:cNvPr id="1294" name="Google Shape;1294;p125"/>
          <p:cNvPicPr preferRelativeResize="0"/>
          <p:nvPr/>
        </p:nvPicPr>
        <p:blipFill rotWithShape="1">
          <a:blip r:embed="rId8">
            <a:alphaModFix/>
          </a:blip>
          <a:srcRect/>
          <a:stretch/>
        </p:blipFill>
        <p:spPr>
          <a:xfrm>
            <a:off x="4949535" y="5550180"/>
            <a:ext cx="478932" cy="760044"/>
          </a:xfrm>
          <a:prstGeom prst="rect">
            <a:avLst/>
          </a:prstGeom>
          <a:noFill/>
          <a:ln>
            <a:noFill/>
          </a:ln>
        </p:spPr>
      </p:pic>
      <p:pic>
        <p:nvPicPr>
          <p:cNvPr id="1295" name="Google Shape;1295;p125"/>
          <p:cNvPicPr preferRelativeResize="0"/>
          <p:nvPr/>
        </p:nvPicPr>
        <p:blipFill rotWithShape="1">
          <a:blip r:embed="rId9">
            <a:alphaModFix/>
          </a:blip>
          <a:srcRect/>
          <a:stretch/>
        </p:blipFill>
        <p:spPr>
          <a:xfrm>
            <a:off x="-2472989" y="2443728"/>
            <a:ext cx="5381625" cy="3343275"/>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299"/>
        <p:cNvGrpSpPr/>
        <p:nvPr/>
      </p:nvGrpSpPr>
      <p:grpSpPr>
        <a:xfrm>
          <a:off x="0" y="0"/>
          <a:ext cx="0" cy="0"/>
          <a:chOff x="0" y="0"/>
          <a:chExt cx="0" cy="0"/>
        </a:xfrm>
      </p:grpSpPr>
      <p:sp>
        <p:nvSpPr>
          <p:cNvPr id="1300" name="Google Shape;1300;p12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There is one more force that impacts business: government</a:t>
            </a:r>
            <a:endParaRPr/>
          </a:p>
          <a:p>
            <a:pPr marL="200424" lvl="0" indent="-200424" algn="l" rtl="0">
              <a:lnSpc>
                <a:spcPct val="100000"/>
              </a:lnSpc>
              <a:spcBef>
                <a:spcPts val="1052"/>
              </a:spcBef>
              <a:spcAft>
                <a:spcPts val="0"/>
              </a:spcAft>
              <a:buSzPts val="2160"/>
              <a:buChar char="▪"/>
            </a:pPr>
            <a:r>
              <a:rPr lang="en-US"/>
              <a:t>You must abide by laws and have appropriate licenses</a:t>
            </a:r>
            <a:endParaRPr/>
          </a:p>
        </p:txBody>
      </p:sp>
      <p:sp>
        <p:nvSpPr>
          <p:cNvPr id="1301" name="Google Shape;1301;p12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Licenses and Laws</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305"/>
        <p:cNvGrpSpPr/>
        <p:nvPr/>
      </p:nvGrpSpPr>
      <p:grpSpPr>
        <a:xfrm>
          <a:off x="0" y="0"/>
          <a:ext cx="0" cy="0"/>
          <a:chOff x="0" y="0"/>
          <a:chExt cx="0" cy="0"/>
        </a:xfrm>
      </p:grpSpPr>
      <p:pic>
        <p:nvPicPr>
          <p:cNvPr id="1306" name="Google Shape;1306;p127"/>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1307" name="Google Shape;1307;p127"/>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Selling More Milk to Your Customers</a:t>
            </a:r>
            <a:endParaRPr/>
          </a:p>
        </p:txBody>
      </p:sp>
      <p:sp>
        <p:nvSpPr>
          <p:cNvPr id="1308" name="Google Shape;1308;p127"/>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75</a:t>
            </a:fld>
            <a:endParaRPr/>
          </a:p>
        </p:txBody>
      </p:sp>
      <p:sp>
        <p:nvSpPr>
          <p:cNvPr id="1309" name="Google Shape;1309;p127"/>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310" name="Google Shape;1310;p127"/>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311" name="Google Shape;1311;p127"/>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312" name="Google Shape;1312;p127"/>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5</a:t>
            </a:r>
            <a:endParaRPr sz="2400" b="0" i="0" u="none" strike="noStrike" cap="none">
              <a:latin typeface="Nunito"/>
              <a:ea typeface="Nunito"/>
              <a:cs typeface="Nunito"/>
              <a:sym typeface="Nunito"/>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317"/>
        <p:cNvGrpSpPr/>
        <p:nvPr/>
      </p:nvGrpSpPr>
      <p:grpSpPr>
        <a:xfrm>
          <a:off x="0" y="0"/>
          <a:ext cx="0" cy="0"/>
          <a:chOff x="0" y="0"/>
          <a:chExt cx="0" cy="0"/>
        </a:xfrm>
      </p:grpSpPr>
      <p:sp>
        <p:nvSpPr>
          <p:cNvPr id="1318" name="Google Shape;1318;p12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1319" name="Google Shape;1319;p128"/>
          <p:cNvSpPr txBox="1">
            <a:spLocks noGrp="1"/>
          </p:cNvSpPr>
          <p:nvPr>
            <p:ph type="body" idx="2"/>
          </p:nvPr>
        </p:nvSpPr>
        <p:spPr>
          <a:xfrm>
            <a:off x="407184"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Sell More Milk</a:t>
            </a:r>
            <a:endParaRPr/>
          </a:p>
        </p:txBody>
      </p:sp>
      <p:grpSp>
        <p:nvGrpSpPr>
          <p:cNvPr id="1320" name="Google Shape;1320;p128"/>
          <p:cNvGrpSpPr/>
          <p:nvPr/>
        </p:nvGrpSpPr>
        <p:grpSpPr>
          <a:xfrm>
            <a:off x="911972" y="2594241"/>
            <a:ext cx="2374367" cy="2374367"/>
            <a:chOff x="1118379" y="1960675"/>
            <a:chExt cx="2039760" cy="2039760"/>
          </a:xfrm>
        </p:grpSpPr>
        <p:sp>
          <p:nvSpPr>
            <p:cNvPr id="1321" name="Google Shape;1321;p128"/>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322" name="Google Shape;1322;p128"/>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323" name="Google Shape;1323;p128"/>
          <p:cNvSpPr/>
          <p:nvPr/>
        </p:nvSpPr>
        <p:spPr>
          <a:xfrm>
            <a:off x="571389" y="5203932"/>
            <a:ext cx="3055532"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Product and Price</a:t>
            </a:r>
            <a:endParaRPr/>
          </a:p>
        </p:txBody>
      </p:sp>
      <p:sp>
        <p:nvSpPr>
          <p:cNvPr id="1324" name="Google Shape;1324;p128"/>
          <p:cNvSpPr/>
          <p:nvPr/>
        </p:nvSpPr>
        <p:spPr>
          <a:xfrm>
            <a:off x="4157135" y="520358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Where to Sell</a:t>
            </a:r>
            <a:endParaRPr/>
          </a:p>
        </p:txBody>
      </p:sp>
      <p:grpSp>
        <p:nvGrpSpPr>
          <p:cNvPr id="1325" name="Google Shape;1325;p128"/>
          <p:cNvGrpSpPr/>
          <p:nvPr/>
        </p:nvGrpSpPr>
        <p:grpSpPr>
          <a:xfrm>
            <a:off x="4179011" y="2586535"/>
            <a:ext cx="2374367" cy="2374367"/>
            <a:chOff x="1118379" y="1960675"/>
            <a:chExt cx="2039760" cy="2039760"/>
          </a:xfrm>
        </p:grpSpPr>
        <p:sp>
          <p:nvSpPr>
            <p:cNvPr id="1326" name="Google Shape;1326;p128"/>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327" name="Google Shape;1327;p128"/>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328" name="Google Shape;1328;p128"/>
          <p:cNvSpPr/>
          <p:nvPr/>
        </p:nvSpPr>
        <p:spPr>
          <a:xfrm>
            <a:off x="7402301" y="5157765"/>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Promotion</a:t>
            </a:r>
            <a:endParaRPr/>
          </a:p>
        </p:txBody>
      </p:sp>
      <p:grpSp>
        <p:nvGrpSpPr>
          <p:cNvPr id="1329" name="Google Shape;1329;p128"/>
          <p:cNvGrpSpPr/>
          <p:nvPr/>
        </p:nvGrpSpPr>
        <p:grpSpPr>
          <a:xfrm>
            <a:off x="7402301" y="2602152"/>
            <a:ext cx="2374367" cy="2374367"/>
            <a:chOff x="1118379" y="1960675"/>
            <a:chExt cx="2039760" cy="2039760"/>
          </a:xfrm>
        </p:grpSpPr>
        <p:sp>
          <p:nvSpPr>
            <p:cNvPr id="1330" name="Google Shape;1330;p128"/>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331" name="Google Shape;1331;p128"/>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332" name="Google Shape;1332;p128"/>
          <p:cNvPicPr preferRelativeResize="0"/>
          <p:nvPr/>
        </p:nvPicPr>
        <p:blipFill rotWithShape="1">
          <a:blip r:embed="rId3">
            <a:alphaModFix/>
          </a:blip>
          <a:srcRect/>
          <a:stretch/>
        </p:blipFill>
        <p:spPr>
          <a:xfrm>
            <a:off x="1551707" y="3001201"/>
            <a:ext cx="1385085" cy="1614197"/>
          </a:xfrm>
          <a:prstGeom prst="rect">
            <a:avLst/>
          </a:prstGeom>
          <a:noFill/>
          <a:ln>
            <a:noFill/>
          </a:ln>
        </p:spPr>
      </p:pic>
      <p:pic>
        <p:nvPicPr>
          <p:cNvPr id="1333" name="Google Shape;1333;p128"/>
          <p:cNvPicPr preferRelativeResize="0"/>
          <p:nvPr/>
        </p:nvPicPr>
        <p:blipFill rotWithShape="1">
          <a:blip r:embed="rId4">
            <a:alphaModFix/>
          </a:blip>
          <a:srcRect/>
          <a:stretch/>
        </p:blipFill>
        <p:spPr>
          <a:xfrm>
            <a:off x="4658361" y="3046385"/>
            <a:ext cx="1457325" cy="1485900"/>
          </a:xfrm>
          <a:prstGeom prst="rect">
            <a:avLst/>
          </a:prstGeom>
          <a:noFill/>
          <a:ln>
            <a:noFill/>
          </a:ln>
        </p:spPr>
      </p:pic>
      <p:pic>
        <p:nvPicPr>
          <p:cNvPr id="1334" name="Google Shape;1334;p128"/>
          <p:cNvPicPr preferRelativeResize="0"/>
          <p:nvPr/>
        </p:nvPicPr>
        <p:blipFill rotWithShape="1">
          <a:blip r:embed="rId5">
            <a:alphaModFix/>
          </a:blip>
          <a:srcRect/>
          <a:stretch/>
        </p:blipFill>
        <p:spPr>
          <a:xfrm>
            <a:off x="7779137" y="3139023"/>
            <a:ext cx="1639298" cy="121514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1328"/>
                                        </p:tgtEl>
                                        <p:attrNameLst>
                                          <p:attrName>style.visibility</p:attrName>
                                        </p:attrNameLst>
                                      </p:cBhvr>
                                      <p:to>
                                        <p:strVal val="visible"/>
                                      </p:to>
                                    </p:set>
                                    <p:animEffect transition="in" filter="fade">
                                      <p:cBhvr>
                                        <p:cTn id="7" dur="500"/>
                                        <p:tgtEl>
                                          <p:spTgt spid="1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338"/>
        <p:cNvGrpSpPr/>
        <p:nvPr/>
      </p:nvGrpSpPr>
      <p:grpSpPr>
        <a:xfrm>
          <a:off x="0" y="0"/>
          <a:ext cx="0" cy="0"/>
          <a:chOff x="0" y="0"/>
          <a:chExt cx="0" cy="0"/>
        </a:xfrm>
      </p:grpSpPr>
      <p:sp>
        <p:nvSpPr>
          <p:cNvPr id="1339" name="Google Shape;1339;p129"/>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is highly nutritional</a:t>
            </a:r>
            <a:endParaRPr/>
          </a:p>
          <a:p>
            <a:pPr marL="200424" lvl="0" indent="-200424" algn="l" rtl="0">
              <a:lnSpc>
                <a:spcPct val="100000"/>
              </a:lnSpc>
              <a:spcBef>
                <a:spcPts val="1052"/>
              </a:spcBef>
              <a:spcAft>
                <a:spcPts val="0"/>
              </a:spcAft>
              <a:buSzPts val="2160"/>
              <a:buChar char="▪"/>
            </a:pPr>
            <a:r>
              <a:rPr lang="en-US"/>
              <a:t>Great alternative to juice / soda, which are high in sugar and don’t have as many vitamins / minerals</a:t>
            </a:r>
            <a:endParaRPr/>
          </a:p>
          <a:p>
            <a:pPr marL="200424" lvl="0" indent="-200424" algn="l" rtl="0">
              <a:lnSpc>
                <a:spcPct val="100000"/>
              </a:lnSpc>
              <a:spcBef>
                <a:spcPts val="1052"/>
              </a:spcBef>
              <a:spcAft>
                <a:spcPts val="0"/>
              </a:spcAft>
              <a:buSzPts val="2160"/>
              <a:buChar char="▪"/>
            </a:pPr>
            <a:r>
              <a:rPr lang="en-US"/>
              <a:t>Good for strong bones and teeth</a:t>
            </a:r>
            <a:endParaRPr/>
          </a:p>
          <a:p>
            <a:pPr marL="200424" lvl="0" indent="-200424" algn="l" rtl="0">
              <a:lnSpc>
                <a:spcPct val="100000"/>
              </a:lnSpc>
              <a:spcBef>
                <a:spcPts val="1052"/>
              </a:spcBef>
              <a:spcAft>
                <a:spcPts val="0"/>
              </a:spcAft>
              <a:buSzPts val="2160"/>
              <a:buChar char="▪"/>
            </a:pPr>
            <a:r>
              <a:rPr lang="en-US"/>
              <a:t>Calcium, vitamin D</a:t>
            </a:r>
            <a:endParaRPr/>
          </a:p>
          <a:p>
            <a:pPr marL="200424" lvl="0" indent="-200424" algn="l" rtl="0">
              <a:lnSpc>
                <a:spcPct val="100000"/>
              </a:lnSpc>
              <a:spcBef>
                <a:spcPts val="1052"/>
              </a:spcBef>
              <a:spcAft>
                <a:spcPts val="0"/>
              </a:spcAft>
              <a:buSzPts val="2160"/>
              <a:buChar char="▪"/>
            </a:pPr>
            <a:r>
              <a:rPr lang="en-US"/>
              <a:t>Helps children grow</a:t>
            </a:r>
            <a:endParaRPr/>
          </a:p>
          <a:p>
            <a:pPr marL="200424" lvl="0" indent="-200424" algn="l" rtl="0">
              <a:lnSpc>
                <a:spcPct val="100000"/>
              </a:lnSpc>
              <a:spcBef>
                <a:spcPts val="1052"/>
              </a:spcBef>
              <a:spcAft>
                <a:spcPts val="0"/>
              </a:spcAft>
              <a:buSzPts val="2160"/>
              <a:buChar char="▪"/>
            </a:pPr>
            <a:r>
              <a:rPr lang="en-US"/>
              <a:t>Boosts energy, helps kids study (protein and B vitamins)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340" name="Google Shape;1340;p12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Customers Should Buy Milk</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344"/>
        <p:cNvGrpSpPr/>
        <p:nvPr/>
      </p:nvGrpSpPr>
      <p:grpSpPr>
        <a:xfrm>
          <a:off x="0" y="0"/>
          <a:ext cx="0" cy="0"/>
          <a:chOff x="0" y="0"/>
          <a:chExt cx="0" cy="0"/>
        </a:xfrm>
      </p:grpSpPr>
      <p:sp>
        <p:nvSpPr>
          <p:cNvPr id="1345" name="Google Shape;1345;p13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Customers Should Buy Milk Cont’d</a:t>
            </a:r>
            <a:endParaRPr/>
          </a:p>
        </p:txBody>
      </p:sp>
      <p:sp>
        <p:nvSpPr>
          <p:cNvPr id="1346" name="Google Shape;1346;p13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Improves skin and vision (vitamin A)</a:t>
            </a:r>
            <a:endParaRPr/>
          </a:p>
          <a:p>
            <a:pPr marL="200424" lvl="0" indent="-200424" algn="l" rtl="0">
              <a:lnSpc>
                <a:spcPct val="100000"/>
              </a:lnSpc>
              <a:spcBef>
                <a:spcPts val="1052"/>
              </a:spcBef>
              <a:spcAft>
                <a:spcPts val="0"/>
              </a:spcAft>
              <a:buSzPts val="2160"/>
              <a:buChar char="▪"/>
            </a:pPr>
            <a:r>
              <a:rPr lang="en-US"/>
              <a:t>Warm milk helps relax / reduces stress</a:t>
            </a:r>
            <a:endParaRPr/>
          </a:p>
          <a:p>
            <a:pPr marL="200424" lvl="0" indent="-200424" algn="l" rtl="0">
              <a:lnSpc>
                <a:spcPct val="100000"/>
              </a:lnSpc>
              <a:spcBef>
                <a:spcPts val="1052"/>
              </a:spcBef>
              <a:spcAft>
                <a:spcPts val="0"/>
              </a:spcAft>
              <a:buSzPts val="2160"/>
              <a:buChar char="▪"/>
            </a:pPr>
            <a:r>
              <a:rPr lang="en-US"/>
              <a:t>Fresh milk is less expensive than packaged milk</a:t>
            </a:r>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131"/>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3" lvl="0" indent="-200423" algn="l" rtl="0">
              <a:lnSpc>
                <a:spcPct val="100000"/>
              </a:lnSpc>
              <a:spcBef>
                <a:spcPts val="1052"/>
              </a:spcBef>
              <a:spcAft>
                <a:spcPts val="0"/>
              </a:spcAft>
              <a:buSzPts val="1620"/>
              <a:buChar char="▪"/>
            </a:pPr>
            <a:r>
              <a:rPr lang="en-US"/>
              <a:t>Your daughter is small for her age and you worry that an illness she had as a baby has affected her growth.</a:t>
            </a:r>
            <a:endParaRPr/>
          </a:p>
          <a:p>
            <a:pPr marL="200423" lvl="0" indent="-200423" algn="l" rtl="0">
              <a:lnSpc>
                <a:spcPct val="100000"/>
              </a:lnSpc>
              <a:spcBef>
                <a:spcPts val="1052"/>
              </a:spcBef>
              <a:spcAft>
                <a:spcPts val="0"/>
              </a:spcAft>
              <a:buSzPts val="1620"/>
              <a:buChar char="▪"/>
            </a:pPr>
            <a:r>
              <a:rPr lang="en-US"/>
              <a:t>You are very concerned with milk safety, but don’t know a lot about it.</a:t>
            </a:r>
            <a:endParaRPr/>
          </a:p>
          <a:p>
            <a:pPr marL="200423" lvl="0" indent="-200423" algn="l" rtl="0">
              <a:lnSpc>
                <a:spcPct val="100000"/>
              </a:lnSpc>
              <a:spcBef>
                <a:spcPts val="1052"/>
              </a:spcBef>
              <a:spcAft>
                <a:spcPts val="0"/>
              </a:spcAft>
              <a:buSzPts val="1620"/>
              <a:buChar char="▪"/>
            </a:pPr>
            <a:r>
              <a:rPr lang="en-US"/>
              <a:t>You know that milk is good for children</a:t>
            </a:r>
            <a:endParaRPr/>
          </a:p>
          <a:p>
            <a:pPr marL="200423" lvl="0" indent="-200423" algn="l" rtl="0">
              <a:lnSpc>
                <a:spcPct val="100000"/>
              </a:lnSpc>
              <a:spcBef>
                <a:spcPts val="1052"/>
              </a:spcBef>
              <a:spcAft>
                <a:spcPts val="0"/>
              </a:spcAft>
              <a:buSzPts val="1620"/>
              <a:buChar char="▪"/>
            </a:pPr>
            <a:r>
              <a:rPr lang="en-US"/>
              <a:t>You’ve heard that packaged milk is much safer than fresh milk.</a:t>
            </a:r>
            <a:endParaRPr/>
          </a:p>
          <a:p>
            <a:pPr marL="200423" lvl="0" indent="-200423" algn="l" rtl="0">
              <a:lnSpc>
                <a:spcPct val="100000"/>
              </a:lnSpc>
              <a:spcBef>
                <a:spcPts val="1052"/>
              </a:spcBef>
              <a:spcAft>
                <a:spcPts val="0"/>
              </a:spcAft>
              <a:buSzPts val="1620"/>
              <a:buChar char="▪"/>
            </a:pPr>
            <a:r>
              <a:rPr lang="en-US"/>
              <a:t>Respond positively to respectful vendors.</a:t>
            </a:r>
            <a:endParaRPr/>
          </a:p>
          <a:p>
            <a:pPr marL="200423" lvl="0" indent="-200423" algn="l" rtl="0">
              <a:lnSpc>
                <a:spcPct val="100000"/>
              </a:lnSpc>
              <a:spcBef>
                <a:spcPts val="1052"/>
              </a:spcBef>
              <a:spcAft>
                <a:spcPts val="0"/>
              </a:spcAft>
              <a:buSzPts val="1620"/>
              <a:buChar char="▪"/>
            </a:pPr>
            <a:r>
              <a:rPr lang="en-US"/>
              <a:t>Buy milk from the vendor if they explain how they keep milk safe.</a:t>
            </a:r>
            <a:endParaRPr/>
          </a:p>
        </p:txBody>
      </p:sp>
      <p:sp>
        <p:nvSpPr>
          <p:cNvPr id="1352" name="Google Shape;1352;p131"/>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sp>
        <p:nvSpPr>
          <p:cNvPr id="1353" name="Google Shape;1353;p131"/>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3" lvl="0" indent="-200423" algn="l" rtl="0">
              <a:lnSpc>
                <a:spcPct val="100000"/>
              </a:lnSpc>
              <a:spcBef>
                <a:spcPts val="1052"/>
              </a:spcBef>
              <a:spcAft>
                <a:spcPts val="0"/>
              </a:spcAft>
              <a:buSzPts val="1620"/>
              <a:buChar char="▪"/>
            </a:pPr>
            <a:r>
              <a:rPr lang="en-US"/>
              <a:t>You are selling milk from a cart.</a:t>
            </a:r>
            <a:endParaRPr/>
          </a:p>
          <a:p>
            <a:pPr marL="200423" lvl="0" indent="-200423" algn="l" rtl="0">
              <a:lnSpc>
                <a:spcPct val="100000"/>
              </a:lnSpc>
              <a:spcBef>
                <a:spcPts val="1052"/>
              </a:spcBef>
              <a:spcAft>
                <a:spcPts val="0"/>
              </a:spcAft>
              <a:buSzPts val="1620"/>
              <a:buChar char="▪"/>
            </a:pPr>
            <a:r>
              <a:rPr lang="en-US"/>
              <a:t>You see a woman and her young daughter eyeing the cart.</a:t>
            </a:r>
            <a:endParaRPr/>
          </a:p>
          <a:p>
            <a:pPr marL="200423" lvl="0" indent="-200423" algn="l" rtl="0">
              <a:lnSpc>
                <a:spcPct val="100000"/>
              </a:lnSpc>
              <a:spcBef>
                <a:spcPts val="1052"/>
              </a:spcBef>
              <a:spcAft>
                <a:spcPts val="0"/>
              </a:spcAft>
              <a:buSzPts val="1620"/>
              <a:buChar char="▪"/>
            </a:pPr>
            <a:r>
              <a:rPr lang="en-US"/>
              <a:t>You offer to sell her some milk</a:t>
            </a:r>
            <a:endParaRPr/>
          </a:p>
          <a:p>
            <a:pPr marL="200423" lvl="0" indent="-200423" algn="l" rtl="0">
              <a:lnSpc>
                <a:spcPct val="100000"/>
              </a:lnSpc>
              <a:spcBef>
                <a:spcPts val="1052"/>
              </a:spcBef>
              <a:spcAft>
                <a:spcPts val="0"/>
              </a:spcAft>
              <a:buSzPts val="1620"/>
              <a:buChar char="▪"/>
            </a:pPr>
            <a:r>
              <a:rPr lang="en-US"/>
              <a:t>She tells you that she’s heard that prepackaged milk is safer than fresh milk.  </a:t>
            </a:r>
            <a:endParaRPr/>
          </a:p>
          <a:p>
            <a:pPr marL="200423" lvl="0" indent="-200423" algn="l" rtl="0">
              <a:lnSpc>
                <a:spcPct val="100000"/>
              </a:lnSpc>
              <a:spcBef>
                <a:spcPts val="1052"/>
              </a:spcBef>
              <a:spcAft>
                <a:spcPts val="0"/>
              </a:spcAft>
              <a:buSzPts val="1620"/>
              <a:buChar char="▪"/>
            </a:pPr>
            <a:r>
              <a:rPr lang="en-US"/>
              <a:t>What do you say to her?</a:t>
            </a:r>
            <a:endParaRPr/>
          </a:p>
          <a:p>
            <a:pPr marL="200423" lvl="0" indent="-97553" algn="l" rtl="0">
              <a:lnSpc>
                <a:spcPct val="100000"/>
              </a:lnSpc>
              <a:spcBef>
                <a:spcPts val="1052"/>
              </a:spcBef>
              <a:spcAft>
                <a:spcPts val="0"/>
              </a:spcAft>
              <a:buSzPts val="162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6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Preventing Foodborne Disease</a:t>
            </a:r>
            <a:endParaRPr/>
          </a:p>
        </p:txBody>
      </p:sp>
      <p:sp>
        <p:nvSpPr>
          <p:cNvPr id="557" name="Google Shape;557;p6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harmful to customers and your business profits</a:t>
            </a:r>
            <a:endParaRPr/>
          </a:p>
          <a:p>
            <a:pPr marL="200424" lvl="0" indent="-200424" algn="l" rtl="0">
              <a:lnSpc>
                <a:spcPct val="100000"/>
              </a:lnSpc>
              <a:spcBef>
                <a:spcPts val="1052"/>
              </a:spcBef>
              <a:spcAft>
                <a:spcPts val="0"/>
              </a:spcAft>
              <a:buSzPts val="2160"/>
              <a:buChar char="▪"/>
            </a:pPr>
            <a:r>
              <a:rPr lang="en-US"/>
              <a:t>Serious, but preventable by practicing good hygiene</a:t>
            </a:r>
            <a:endParaRPr/>
          </a:p>
          <a:p>
            <a:pPr marL="200424" lvl="0" indent="-200424" algn="l" rtl="0">
              <a:lnSpc>
                <a:spcPct val="100000"/>
              </a:lnSpc>
              <a:spcBef>
                <a:spcPts val="1052"/>
              </a:spcBef>
              <a:spcAft>
                <a:spcPts val="0"/>
              </a:spcAft>
              <a:buSzPts val="2160"/>
              <a:buChar char="▪"/>
            </a:pPr>
            <a:r>
              <a:rPr lang="en-US"/>
              <a:t>Can’t always tell by looking / tasting / smelling if milk is safe</a:t>
            </a:r>
            <a:endParaRPr/>
          </a:p>
          <a:p>
            <a:pPr marL="200424" lvl="0" indent="-200424" algn="l" rtl="0">
              <a:lnSpc>
                <a:spcPct val="100000"/>
              </a:lnSpc>
              <a:spcBef>
                <a:spcPts val="1052"/>
              </a:spcBef>
              <a:spcAft>
                <a:spcPts val="0"/>
              </a:spcAft>
              <a:buSzPts val="2160"/>
              <a:buChar char="▪"/>
            </a:pPr>
            <a:r>
              <a:rPr lang="en-US"/>
              <a:t>Must buy from source that practices good hygiene</a:t>
            </a:r>
            <a:endParaRPr/>
          </a:p>
          <a:p>
            <a:pPr marL="1002120" lvl="2" indent="-43514" algn="l" rtl="0">
              <a:lnSpc>
                <a:spcPct val="100000"/>
              </a:lnSpc>
              <a:spcBef>
                <a:spcPts val="1052"/>
              </a:spcBef>
              <a:spcAft>
                <a:spcPts val="0"/>
              </a:spcAft>
              <a:buSzPts val="1800"/>
              <a:buNone/>
            </a:pPr>
            <a:endParaRPr/>
          </a:p>
          <a:p>
            <a:pPr marL="200424" lvl="0" indent="-63263" algn="l" rtl="0">
              <a:lnSpc>
                <a:spcPct val="100000"/>
              </a:lnSpc>
              <a:spcBef>
                <a:spcPts val="1052"/>
              </a:spcBef>
              <a:spcAft>
                <a:spcPts val="0"/>
              </a:spcAft>
              <a:buSzPts val="2160"/>
              <a:buNone/>
            </a:pPr>
            <a:endParaRPr>
              <a:highlight>
                <a:srgbClr val="FFFF00"/>
              </a:highlight>
            </a:endParaRPr>
          </a:p>
          <a:p>
            <a:pPr marL="601272" lvl="1" indent="-24210" algn="l" rtl="0">
              <a:lnSpc>
                <a:spcPct val="100000"/>
              </a:lnSpc>
              <a:spcBef>
                <a:spcPts val="1052"/>
              </a:spcBef>
              <a:spcAft>
                <a:spcPts val="0"/>
              </a:spcAft>
              <a:buSzPts val="2104"/>
              <a:buNone/>
            </a:pPr>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357"/>
        <p:cNvGrpSpPr/>
        <p:nvPr/>
      </p:nvGrpSpPr>
      <p:grpSpPr>
        <a:xfrm>
          <a:off x="0" y="0"/>
          <a:ext cx="0" cy="0"/>
          <a:chOff x="0" y="0"/>
          <a:chExt cx="0" cy="0"/>
        </a:xfrm>
      </p:grpSpPr>
      <p:sp>
        <p:nvSpPr>
          <p:cNvPr id="1358" name="Google Shape;1358;p132"/>
          <p:cNvSpPr txBox="1">
            <a:spLocks noGrp="1"/>
          </p:cNvSpPr>
          <p:nvPr>
            <p:ph type="body" idx="1"/>
          </p:nvPr>
        </p:nvSpPr>
        <p:spPr>
          <a:xfrm>
            <a:off x="5355206" y="1813223"/>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3" lvl="0" indent="-200423" algn="l" rtl="0">
              <a:lnSpc>
                <a:spcPct val="100000"/>
              </a:lnSpc>
              <a:spcBef>
                <a:spcPts val="1052"/>
              </a:spcBef>
              <a:spcAft>
                <a:spcPts val="0"/>
              </a:spcAft>
              <a:buSzPts val="1620"/>
              <a:buChar char="▪"/>
            </a:pPr>
            <a:r>
              <a:rPr lang="en-US"/>
              <a:t>You have been buying milk from this vendor for a long time.</a:t>
            </a:r>
            <a:endParaRPr/>
          </a:p>
          <a:p>
            <a:pPr marL="200423" lvl="0" indent="-200423" algn="l" rtl="0">
              <a:lnSpc>
                <a:spcPct val="100000"/>
              </a:lnSpc>
              <a:spcBef>
                <a:spcPts val="1052"/>
              </a:spcBef>
              <a:spcAft>
                <a:spcPts val="0"/>
              </a:spcAft>
              <a:buSzPts val="1620"/>
              <a:buChar char="▪"/>
            </a:pPr>
            <a:r>
              <a:rPr lang="en-US"/>
              <a:t>You are proud of your son’s football abilities.</a:t>
            </a:r>
            <a:endParaRPr/>
          </a:p>
          <a:p>
            <a:pPr marL="200423" lvl="0" indent="-200423" algn="l" rtl="0">
              <a:lnSpc>
                <a:spcPct val="100000"/>
              </a:lnSpc>
              <a:spcBef>
                <a:spcPts val="1052"/>
              </a:spcBef>
              <a:spcAft>
                <a:spcPts val="0"/>
              </a:spcAft>
              <a:buSzPts val="1620"/>
              <a:buChar char="▪"/>
            </a:pPr>
            <a:r>
              <a:rPr lang="en-US"/>
              <a:t>You are worried that he has some trouble studying in school.</a:t>
            </a:r>
            <a:endParaRPr/>
          </a:p>
          <a:p>
            <a:pPr marL="200423" lvl="0" indent="-200423" algn="l" rtl="0">
              <a:lnSpc>
                <a:spcPct val="100000"/>
              </a:lnSpc>
              <a:spcBef>
                <a:spcPts val="1052"/>
              </a:spcBef>
              <a:spcAft>
                <a:spcPts val="0"/>
              </a:spcAft>
              <a:buSzPts val="1620"/>
              <a:buChar char="▪"/>
            </a:pPr>
            <a:r>
              <a:rPr lang="en-US"/>
              <a:t>Respond positively to respectful advice.</a:t>
            </a:r>
            <a:endParaRPr/>
          </a:p>
          <a:p>
            <a:pPr marL="200423" lvl="0" indent="-97553" algn="l" rtl="0">
              <a:lnSpc>
                <a:spcPct val="100000"/>
              </a:lnSpc>
              <a:spcBef>
                <a:spcPts val="1052"/>
              </a:spcBef>
              <a:spcAft>
                <a:spcPts val="0"/>
              </a:spcAft>
              <a:buSzPts val="1620"/>
              <a:buNone/>
            </a:pPr>
            <a:endParaRPr/>
          </a:p>
        </p:txBody>
      </p:sp>
      <p:sp>
        <p:nvSpPr>
          <p:cNvPr id="1359" name="Google Shape;1359;p132"/>
          <p:cNvSpPr txBox="1">
            <a:spLocks noGrp="1"/>
          </p:cNvSpPr>
          <p:nvPr>
            <p:ph type="title"/>
          </p:nvPr>
        </p:nvSpPr>
        <p:spPr>
          <a:xfrm>
            <a:off x="309238" y="1144048"/>
            <a:ext cx="9971400" cy="542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sp>
        <p:nvSpPr>
          <p:cNvPr id="1360" name="Google Shape;1360;p132"/>
          <p:cNvSpPr txBox="1">
            <a:spLocks noGrp="1"/>
          </p:cNvSpPr>
          <p:nvPr>
            <p:ph type="body" idx="2"/>
          </p:nvPr>
        </p:nvSpPr>
        <p:spPr>
          <a:xfrm>
            <a:off x="448956" y="1813222"/>
            <a:ext cx="4762500" cy="4869900"/>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3" lvl="0" indent="-200423" algn="l" rtl="0">
              <a:lnSpc>
                <a:spcPct val="100000"/>
              </a:lnSpc>
              <a:spcBef>
                <a:spcPts val="1052"/>
              </a:spcBef>
              <a:spcAft>
                <a:spcPts val="0"/>
              </a:spcAft>
              <a:buSzPts val="1620"/>
              <a:buChar char="▪"/>
            </a:pPr>
            <a:r>
              <a:rPr lang="en-US"/>
              <a:t>A regular customer comes to your milk cart to buy milk. </a:t>
            </a:r>
            <a:endParaRPr/>
          </a:p>
          <a:p>
            <a:pPr marL="200423" lvl="0" indent="-200423" algn="l" rtl="0">
              <a:lnSpc>
                <a:spcPct val="100000"/>
              </a:lnSpc>
              <a:spcBef>
                <a:spcPts val="1052"/>
              </a:spcBef>
              <a:spcAft>
                <a:spcPts val="0"/>
              </a:spcAft>
              <a:buSzPts val="1620"/>
              <a:buChar char="▪"/>
            </a:pPr>
            <a:r>
              <a:rPr lang="en-US"/>
              <a:t>You ask him how his family is and he tells you that his 10 year old son loves football and is very good at it.  </a:t>
            </a:r>
            <a:endParaRPr/>
          </a:p>
          <a:p>
            <a:pPr marL="200423" lvl="0" indent="-200423" algn="l" rtl="0">
              <a:lnSpc>
                <a:spcPct val="100000"/>
              </a:lnSpc>
              <a:spcBef>
                <a:spcPts val="1052"/>
              </a:spcBef>
              <a:spcAft>
                <a:spcPts val="0"/>
              </a:spcAft>
              <a:buSzPts val="1620"/>
              <a:buChar char="▪"/>
            </a:pPr>
            <a:r>
              <a:rPr lang="en-US"/>
              <a:t>You ask him if his son drinks milk and the father laughs and says that he prefers soda.  </a:t>
            </a:r>
            <a:endParaRPr/>
          </a:p>
          <a:p>
            <a:pPr marL="200423" lvl="0" indent="-200423" algn="l" rtl="0">
              <a:lnSpc>
                <a:spcPct val="100000"/>
              </a:lnSpc>
              <a:spcBef>
                <a:spcPts val="1052"/>
              </a:spcBef>
              <a:spcAft>
                <a:spcPts val="0"/>
              </a:spcAft>
              <a:buSzPts val="1620"/>
              <a:buChar char="▪"/>
            </a:pPr>
            <a:r>
              <a:rPr lang="en-US"/>
              <a:t>What do you say to him?  </a:t>
            </a:r>
            <a:endParaRPr/>
          </a:p>
          <a:p>
            <a:pPr marL="0" lvl="0" indent="0" algn="l" rtl="0">
              <a:lnSpc>
                <a:spcPct val="100000"/>
              </a:lnSpc>
              <a:spcBef>
                <a:spcPts val="1052"/>
              </a:spcBef>
              <a:spcAft>
                <a:spcPts val="0"/>
              </a:spcAft>
              <a:buSzPts val="1620"/>
              <a:buNone/>
            </a:pPr>
            <a:endParaRPr b="1"/>
          </a:p>
          <a:p>
            <a:pPr marL="200423" lvl="0" indent="-97553" algn="l" rtl="0">
              <a:lnSpc>
                <a:spcPct val="100000"/>
              </a:lnSpc>
              <a:spcBef>
                <a:spcPts val="1052"/>
              </a:spcBef>
              <a:spcAft>
                <a:spcPts val="0"/>
              </a:spcAft>
              <a:buSzPts val="1620"/>
              <a:buNone/>
            </a:pPr>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364"/>
        <p:cNvGrpSpPr/>
        <p:nvPr/>
      </p:nvGrpSpPr>
      <p:grpSpPr>
        <a:xfrm>
          <a:off x="0" y="0"/>
          <a:ext cx="0" cy="0"/>
          <a:chOff x="0" y="0"/>
          <a:chExt cx="0" cy="0"/>
        </a:xfrm>
      </p:grpSpPr>
      <p:sp>
        <p:nvSpPr>
          <p:cNvPr id="1365" name="Google Shape;1365;p133"/>
          <p:cNvSpPr txBox="1">
            <a:spLocks noGrp="1"/>
          </p:cNvSpPr>
          <p:nvPr>
            <p:ph type="title"/>
          </p:nvPr>
        </p:nvSpPr>
        <p:spPr>
          <a:xfrm>
            <a:off x="254692"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How to Get Customers to Buy Your Milk</a:t>
            </a:r>
            <a:endParaRPr/>
          </a:p>
        </p:txBody>
      </p:sp>
      <p:sp>
        <p:nvSpPr>
          <p:cNvPr id="1366" name="Google Shape;1366;p133"/>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Communicate that your milk is safe and of good quality</a:t>
            </a:r>
            <a:endParaRPr/>
          </a:p>
          <a:p>
            <a:pPr marL="601272" lvl="1" indent="-157814" algn="l" rtl="0">
              <a:lnSpc>
                <a:spcPct val="100000"/>
              </a:lnSpc>
              <a:spcBef>
                <a:spcPts val="1052"/>
              </a:spcBef>
              <a:spcAft>
                <a:spcPts val="0"/>
              </a:spcAft>
              <a:buSzPts val="2100"/>
              <a:buChar char="-"/>
            </a:pPr>
            <a:r>
              <a:rPr lang="en-US"/>
              <a:t>Use Five Keys to Safer Milk as reference</a:t>
            </a:r>
            <a:endParaRPr/>
          </a:p>
          <a:p>
            <a:pPr marL="200424" lvl="0" indent="-200424" algn="l" rtl="0">
              <a:lnSpc>
                <a:spcPct val="100000"/>
              </a:lnSpc>
              <a:spcBef>
                <a:spcPts val="1052"/>
              </a:spcBef>
              <a:spcAft>
                <a:spcPts val="0"/>
              </a:spcAft>
              <a:buSzPts val="2160"/>
              <a:buChar char="▪"/>
            </a:pPr>
            <a:r>
              <a:rPr lang="en-US"/>
              <a:t>Communicate milk safety / hygiene practices to customers</a:t>
            </a:r>
            <a:endParaRPr/>
          </a:p>
          <a:p>
            <a:pPr marL="200424" lvl="0" indent="-200424" algn="l" rtl="0">
              <a:lnSpc>
                <a:spcPct val="100000"/>
              </a:lnSpc>
              <a:spcBef>
                <a:spcPts val="1052"/>
              </a:spcBef>
              <a:spcAft>
                <a:spcPts val="0"/>
              </a:spcAft>
              <a:buSzPts val="2160"/>
              <a:buChar char="▪"/>
            </a:pPr>
            <a:r>
              <a:rPr lang="en-US"/>
              <a:t>Label products with information about your milk (pasteurised or not)</a:t>
            </a:r>
            <a:endParaRPr/>
          </a:p>
          <a:p>
            <a:pPr marL="200424" lvl="0" indent="-200424" algn="l" rtl="0">
              <a:lnSpc>
                <a:spcPct val="100000"/>
              </a:lnSpc>
              <a:spcBef>
                <a:spcPts val="1052"/>
              </a:spcBef>
              <a:spcAft>
                <a:spcPts val="0"/>
              </a:spcAft>
              <a:buSzPts val="2160"/>
              <a:buChar char="▪"/>
            </a:pPr>
            <a:r>
              <a:rPr lang="en-US"/>
              <a:t>Maintain hygienic and clean-looking premises</a:t>
            </a:r>
            <a:endParaRPr/>
          </a:p>
          <a:p>
            <a:pPr marL="200424" lvl="0" indent="-200424" algn="l" rtl="0">
              <a:lnSpc>
                <a:spcPct val="100000"/>
              </a:lnSpc>
              <a:spcBef>
                <a:spcPts val="1052"/>
              </a:spcBef>
              <a:spcAft>
                <a:spcPts val="0"/>
              </a:spcAft>
              <a:buSzPts val="2160"/>
              <a:buChar char="▪"/>
            </a:pPr>
            <a:r>
              <a:rPr lang="en-US"/>
              <a:t>Offer additional products, such as fermented milk products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370"/>
        <p:cNvGrpSpPr/>
        <p:nvPr/>
      </p:nvGrpSpPr>
      <p:grpSpPr>
        <a:xfrm>
          <a:off x="0" y="0"/>
          <a:ext cx="0" cy="0"/>
          <a:chOff x="0" y="0"/>
          <a:chExt cx="0" cy="0"/>
        </a:xfrm>
      </p:grpSpPr>
      <p:sp>
        <p:nvSpPr>
          <p:cNvPr id="1371" name="Google Shape;1371;p13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Making Fermented Milk Products</a:t>
            </a:r>
            <a:endParaRPr/>
          </a:p>
        </p:txBody>
      </p:sp>
      <p:sp>
        <p:nvSpPr>
          <p:cNvPr id="1372" name="Google Shape;1372;p134"/>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Helps you get more value from milk</a:t>
            </a:r>
            <a:endParaRPr/>
          </a:p>
          <a:p>
            <a:pPr marL="200424" lvl="0" indent="-200424" algn="l" rtl="0">
              <a:lnSpc>
                <a:spcPct val="100000"/>
              </a:lnSpc>
              <a:spcBef>
                <a:spcPts val="1052"/>
              </a:spcBef>
              <a:spcAft>
                <a:spcPts val="0"/>
              </a:spcAft>
              <a:buSzPts val="2160"/>
              <a:buChar char="▪"/>
            </a:pPr>
            <a:r>
              <a:rPr lang="en-US"/>
              <a:t>Keeps longer</a:t>
            </a:r>
            <a:endParaRPr/>
          </a:p>
          <a:p>
            <a:pPr marL="200424" lvl="0" indent="-200424" algn="l" rtl="0">
              <a:lnSpc>
                <a:spcPct val="100000"/>
              </a:lnSpc>
              <a:spcBef>
                <a:spcPts val="1052"/>
              </a:spcBef>
              <a:spcAft>
                <a:spcPts val="0"/>
              </a:spcAft>
              <a:buSzPts val="2160"/>
              <a:buChar char="▪"/>
            </a:pPr>
            <a:r>
              <a:rPr lang="en-US"/>
              <a:t>Gives customers more options from your store</a:t>
            </a:r>
            <a:endParaRPr/>
          </a:p>
          <a:p>
            <a:pPr marL="200424" lvl="0" indent="-200424" algn="l" rtl="0">
              <a:lnSpc>
                <a:spcPct val="100000"/>
              </a:lnSpc>
              <a:spcBef>
                <a:spcPts val="1052"/>
              </a:spcBef>
              <a:spcAft>
                <a:spcPts val="0"/>
              </a:spcAft>
              <a:buSzPts val="2160"/>
              <a:buChar char="▪"/>
            </a:pPr>
            <a:r>
              <a:rPr lang="en-US"/>
              <a:t>Less waste</a:t>
            </a:r>
            <a:endParaRPr/>
          </a:p>
          <a:p>
            <a:pPr marL="200424" lvl="0" indent="-200424" algn="l" rtl="0">
              <a:lnSpc>
                <a:spcPct val="100000"/>
              </a:lnSpc>
              <a:spcBef>
                <a:spcPts val="1052"/>
              </a:spcBef>
              <a:spcAft>
                <a:spcPts val="0"/>
              </a:spcAft>
              <a:buSzPts val="2160"/>
              <a:buChar char="▪"/>
            </a:pPr>
            <a:r>
              <a:rPr lang="en-US"/>
              <a:t>Added nutrition</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7" name="Google Shape;1377;p13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3" lvl="0" indent="-234713" algn="l" rtl="0">
              <a:spcBef>
                <a:spcPts val="0"/>
              </a:spcBef>
              <a:spcAft>
                <a:spcPts val="0"/>
              </a:spcAft>
              <a:buSzPts val="2160"/>
              <a:buChar char="▪"/>
            </a:pPr>
            <a:r>
              <a:rPr lang="en-US"/>
              <a:t>There are lots of products that can be made from milk</a:t>
            </a:r>
            <a:endParaRPr/>
          </a:p>
          <a:p>
            <a:pPr marL="601272" lvl="1" indent="-176864" algn="l" rtl="0">
              <a:spcBef>
                <a:spcPts val="1052"/>
              </a:spcBef>
              <a:spcAft>
                <a:spcPts val="0"/>
              </a:spcAft>
              <a:buSzPts val="2100"/>
              <a:buChar char="-"/>
            </a:pPr>
            <a:r>
              <a:rPr lang="en-US"/>
              <a:t>Cultured buttermilk (sour milk)</a:t>
            </a:r>
            <a:endParaRPr/>
          </a:p>
          <a:p>
            <a:pPr marL="601272" lvl="1" indent="-176864" algn="l" rtl="0">
              <a:spcBef>
                <a:spcPts val="1052"/>
              </a:spcBef>
              <a:spcAft>
                <a:spcPts val="0"/>
              </a:spcAft>
              <a:buSzPts val="2100"/>
              <a:buChar char="-"/>
            </a:pPr>
            <a:r>
              <a:rPr lang="en-US"/>
              <a:t>Yogurt</a:t>
            </a:r>
            <a:endParaRPr/>
          </a:p>
          <a:p>
            <a:pPr marL="601272" lvl="1" indent="-176864" algn="l" rtl="0">
              <a:spcBef>
                <a:spcPts val="1052"/>
              </a:spcBef>
              <a:spcAft>
                <a:spcPts val="0"/>
              </a:spcAft>
              <a:buSzPts val="2100"/>
              <a:buChar char="-"/>
            </a:pPr>
            <a:r>
              <a:rPr lang="en-US"/>
              <a:t>Mala (see Participant Guide 5.1 for recipe)</a:t>
            </a:r>
            <a:endParaRPr/>
          </a:p>
          <a:p>
            <a:pPr marL="601272" lvl="1" indent="-176864" algn="l" rtl="0">
              <a:spcBef>
                <a:spcPts val="1052"/>
              </a:spcBef>
              <a:spcAft>
                <a:spcPts val="0"/>
              </a:spcAft>
              <a:buSzPts val="2100"/>
              <a:buChar char="-"/>
            </a:pPr>
            <a:r>
              <a:rPr lang="en-US"/>
              <a:t>And much more</a:t>
            </a:r>
            <a:endParaRPr/>
          </a:p>
          <a:p>
            <a:pPr marL="200423" lvl="0" indent="-200423" algn="l" rtl="0">
              <a:spcBef>
                <a:spcPts val="1052"/>
              </a:spcBef>
              <a:spcAft>
                <a:spcPts val="0"/>
              </a:spcAft>
              <a:buSzPts val="1620"/>
              <a:buChar char="▪"/>
            </a:pPr>
            <a:r>
              <a:rPr lang="en-US"/>
              <a:t>Best practices for selling milk products</a:t>
            </a:r>
            <a:endParaRPr/>
          </a:p>
          <a:p>
            <a:pPr marL="601272" lvl="1" indent="-180674" algn="l" rtl="0">
              <a:spcBef>
                <a:spcPts val="1052"/>
              </a:spcBef>
              <a:spcAft>
                <a:spcPts val="0"/>
              </a:spcAft>
              <a:buSzPts val="2160"/>
              <a:buChar char="-"/>
            </a:pPr>
            <a:r>
              <a:rPr lang="en-US"/>
              <a:t>Use milk that would otherwise be wasted</a:t>
            </a:r>
            <a:endParaRPr/>
          </a:p>
          <a:p>
            <a:pPr marL="601272" lvl="1" indent="-180674" algn="l" rtl="0">
              <a:spcBef>
                <a:spcPts val="1052"/>
              </a:spcBef>
              <a:spcAft>
                <a:spcPts val="0"/>
              </a:spcAft>
              <a:buSzPts val="2160"/>
              <a:buChar char="-"/>
            </a:pPr>
            <a:r>
              <a:rPr lang="en-US"/>
              <a:t>Stock a variety of products</a:t>
            </a:r>
            <a:endParaRPr/>
          </a:p>
          <a:p>
            <a:pPr marL="1002120" lvl="2" indent="-176864" algn="l" rtl="0">
              <a:spcBef>
                <a:spcPts val="1052"/>
              </a:spcBef>
              <a:spcAft>
                <a:spcPts val="0"/>
              </a:spcAft>
              <a:buSzPts val="2100"/>
              <a:buChar char="-"/>
            </a:pPr>
            <a:r>
              <a:rPr lang="en-US"/>
              <a:t>Attracts more customers, sets you apart from competition</a:t>
            </a:r>
            <a:endParaRPr/>
          </a:p>
          <a:p>
            <a:pPr marL="601272" lvl="1" indent="-180674" algn="l" rtl="0">
              <a:spcBef>
                <a:spcPts val="1052"/>
              </a:spcBef>
              <a:spcAft>
                <a:spcPts val="0"/>
              </a:spcAft>
              <a:buSzPts val="2160"/>
              <a:buChar char="-"/>
            </a:pPr>
            <a:r>
              <a:rPr lang="en-US"/>
              <a:t>Keep detailed records of your sales so you can accurately determine how profitable each type of product is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378" name="Google Shape;1378;p13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Making Fermented Milk Products Cont’d</a:t>
            </a:r>
            <a:br>
              <a:rPr lang="en-US"/>
            </a:br>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382"/>
        <p:cNvGrpSpPr/>
        <p:nvPr/>
      </p:nvGrpSpPr>
      <p:grpSpPr>
        <a:xfrm>
          <a:off x="0" y="0"/>
          <a:ext cx="0" cy="0"/>
          <a:chOff x="0" y="0"/>
          <a:chExt cx="0" cy="0"/>
        </a:xfrm>
      </p:grpSpPr>
      <p:sp>
        <p:nvSpPr>
          <p:cNvPr id="1383" name="Google Shape;1383;p136"/>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b="1"/>
              <a:t>INGREDIENTS:</a:t>
            </a:r>
            <a:endParaRPr/>
          </a:p>
          <a:p>
            <a:pPr marL="601272" lvl="1" indent="-157814" algn="l" rtl="0">
              <a:lnSpc>
                <a:spcPct val="100000"/>
              </a:lnSpc>
              <a:spcBef>
                <a:spcPts val="1052"/>
              </a:spcBef>
              <a:spcAft>
                <a:spcPts val="0"/>
              </a:spcAft>
              <a:buSzPts val="2100"/>
              <a:buChar char="-"/>
            </a:pPr>
            <a:r>
              <a:rPr lang="en-US"/>
              <a:t>1 litre / 4 cups plain dairy milk</a:t>
            </a:r>
            <a:endParaRPr/>
          </a:p>
          <a:p>
            <a:pPr marL="601272" lvl="1" indent="-157814" algn="l" rtl="0">
              <a:lnSpc>
                <a:spcPct val="100000"/>
              </a:lnSpc>
              <a:spcBef>
                <a:spcPts val="1052"/>
              </a:spcBef>
              <a:spcAft>
                <a:spcPts val="0"/>
              </a:spcAft>
              <a:buSzPts val="2100"/>
              <a:buChar char="-"/>
            </a:pPr>
            <a:r>
              <a:rPr lang="en-US"/>
              <a:t>One serving (50-100ml) (1/5-1/3 cup) of other fermented milk drink</a:t>
            </a:r>
            <a:endParaRPr/>
          </a:p>
          <a:p>
            <a:pPr marL="601272" lvl="1" indent="-157814" algn="l" rtl="0">
              <a:lnSpc>
                <a:spcPct val="100000"/>
              </a:lnSpc>
              <a:spcBef>
                <a:spcPts val="1052"/>
              </a:spcBef>
              <a:spcAft>
                <a:spcPts val="0"/>
              </a:spcAft>
              <a:buSzPts val="2100"/>
              <a:buChar char="-"/>
            </a:pPr>
            <a:r>
              <a:rPr lang="en-US"/>
              <a:t>Sugar to taste</a:t>
            </a:r>
            <a:endParaRPr/>
          </a:p>
          <a:p>
            <a:pPr marL="601272" lvl="1" indent="-24210" algn="l" rtl="0">
              <a:lnSpc>
                <a:spcPct val="100000"/>
              </a:lnSpc>
              <a:spcBef>
                <a:spcPts val="1052"/>
              </a:spcBef>
              <a:spcAft>
                <a:spcPts val="0"/>
              </a:spcAft>
              <a:buSzPts val="2104"/>
              <a:buNone/>
            </a:pPr>
            <a:endParaRPr/>
          </a:p>
          <a:p>
            <a:pPr marL="200423" lvl="0" indent="-200423" algn="l" rtl="0">
              <a:lnSpc>
                <a:spcPct val="100000"/>
              </a:lnSpc>
              <a:spcBef>
                <a:spcPts val="1052"/>
              </a:spcBef>
              <a:spcAft>
                <a:spcPts val="0"/>
              </a:spcAft>
              <a:buSzPts val="2160"/>
              <a:buChar char="▪"/>
            </a:pPr>
            <a:r>
              <a:rPr lang="en-US" b="1"/>
              <a:t>STEPS</a:t>
            </a:r>
            <a:endParaRPr/>
          </a:p>
          <a:p>
            <a:pPr marL="200423" lvl="0" indent="-200423" algn="l" rtl="0">
              <a:lnSpc>
                <a:spcPct val="100000"/>
              </a:lnSpc>
              <a:spcBef>
                <a:spcPts val="1052"/>
              </a:spcBef>
              <a:spcAft>
                <a:spcPts val="0"/>
              </a:spcAft>
              <a:buSzPts val="2160"/>
              <a:buChar char="▪"/>
            </a:pPr>
            <a:r>
              <a:rPr lang="en-US"/>
              <a:t>Clean all containers / equipment according to guides 1.1 and 1.2</a:t>
            </a:r>
            <a:endParaRPr/>
          </a:p>
          <a:p>
            <a:pPr marL="200423" lvl="0" indent="-200423" algn="l" rtl="0">
              <a:lnSpc>
                <a:spcPct val="100000"/>
              </a:lnSpc>
              <a:spcBef>
                <a:spcPts val="1052"/>
              </a:spcBef>
              <a:spcAft>
                <a:spcPts val="0"/>
              </a:spcAft>
              <a:buSzPts val="2160"/>
              <a:buChar char="▪"/>
            </a:pPr>
            <a:r>
              <a:rPr lang="en-US"/>
              <a:t>Prepare warm place for milk to ferment, away from direct sunlight</a:t>
            </a:r>
            <a:endParaRPr/>
          </a:p>
          <a:p>
            <a:pPr marL="200423" lvl="0" indent="-200423" algn="l" rtl="0">
              <a:lnSpc>
                <a:spcPct val="100000"/>
              </a:lnSpc>
              <a:spcBef>
                <a:spcPts val="1052"/>
              </a:spcBef>
              <a:spcAft>
                <a:spcPts val="0"/>
              </a:spcAft>
              <a:buSzPts val="2160"/>
              <a:buChar char="▪"/>
            </a:pPr>
            <a:r>
              <a:rPr lang="en-US"/>
              <a:t>Heat milk until steaming, do not boil</a:t>
            </a:r>
            <a:endParaRPr/>
          </a:p>
          <a:p>
            <a:pPr marL="200423" lvl="0" indent="-200423" algn="l" rtl="0">
              <a:lnSpc>
                <a:spcPct val="100000"/>
              </a:lnSpc>
              <a:spcBef>
                <a:spcPts val="1052"/>
              </a:spcBef>
              <a:spcAft>
                <a:spcPts val="0"/>
              </a:spcAft>
              <a:buSzPts val="2160"/>
              <a:buChar char="▪"/>
            </a:pPr>
            <a:r>
              <a:rPr lang="en-US"/>
              <a:t>Once milk is cool enough to touch side of vessel for 10 seconds, transfer milk to prepared container</a:t>
            </a:r>
            <a:endParaRPr/>
          </a:p>
        </p:txBody>
      </p:sp>
      <p:sp>
        <p:nvSpPr>
          <p:cNvPr id="1384" name="Google Shape;1384;p13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5.1 Mala Recipe</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388"/>
        <p:cNvGrpSpPr/>
        <p:nvPr/>
      </p:nvGrpSpPr>
      <p:grpSpPr>
        <a:xfrm>
          <a:off x="0" y="0"/>
          <a:ext cx="0" cy="0"/>
          <a:chOff x="0" y="0"/>
          <a:chExt cx="0" cy="0"/>
        </a:xfrm>
      </p:grpSpPr>
      <p:sp>
        <p:nvSpPr>
          <p:cNvPr id="1389" name="Google Shape;1389;p137"/>
          <p:cNvSpPr txBox="1">
            <a:spLocks noGrp="1"/>
          </p:cNvSpPr>
          <p:nvPr>
            <p:ph type="body" idx="1"/>
          </p:nvPr>
        </p:nvSpPr>
        <p:spPr>
          <a:xfrm>
            <a:off x="279400" y="1608138"/>
            <a:ext cx="10002900" cy="5156100"/>
          </a:xfrm>
          <a:prstGeom prst="rect">
            <a:avLst/>
          </a:prstGeom>
          <a:noFill/>
          <a:ln>
            <a:noFill/>
          </a:ln>
        </p:spPr>
        <p:txBody>
          <a:bodyPr spcFirstLastPara="1" wrap="square" lIns="91425" tIns="45700" rIns="91425" bIns="45700" anchor="t" anchorCtr="0">
            <a:noAutofit/>
          </a:bodyPr>
          <a:lstStyle/>
          <a:p>
            <a:pPr marL="200423" lvl="0" indent="-200423" algn="l" rtl="0">
              <a:lnSpc>
                <a:spcPct val="100000"/>
              </a:lnSpc>
              <a:spcBef>
                <a:spcPts val="0"/>
              </a:spcBef>
              <a:spcAft>
                <a:spcPts val="0"/>
              </a:spcAft>
              <a:buSzPts val="2160"/>
              <a:buChar char="▪"/>
            </a:pPr>
            <a:r>
              <a:rPr lang="en-US"/>
              <a:t>Do not get milk on rim of container</a:t>
            </a:r>
            <a:endParaRPr/>
          </a:p>
          <a:p>
            <a:pPr marL="200423" lvl="0" indent="-200423" algn="l" rtl="0">
              <a:lnSpc>
                <a:spcPct val="100000"/>
              </a:lnSpc>
              <a:spcBef>
                <a:spcPts val="1052"/>
              </a:spcBef>
              <a:spcAft>
                <a:spcPts val="0"/>
              </a:spcAft>
              <a:buSzPts val="2160"/>
              <a:buChar char="▪"/>
            </a:pPr>
            <a:r>
              <a:rPr lang="en-US"/>
              <a:t>Add fermented milk to container and close lid, shake, place in warm spot</a:t>
            </a:r>
            <a:endParaRPr/>
          </a:p>
          <a:p>
            <a:pPr marL="200423" lvl="0" indent="-200423" algn="l" rtl="0">
              <a:lnSpc>
                <a:spcPct val="100000"/>
              </a:lnSpc>
              <a:spcBef>
                <a:spcPts val="1052"/>
              </a:spcBef>
              <a:spcAft>
                <a:spcPts val="0"/>
              </a:spcAft>
              <a:buSzPts val="2160"/>
              <a:buChar char="▪"/>
            </a:pPr>
            <a:r>
              <a:rPr lang="en-US"/>
              <a:t>Leave out to curdle, loosely covered</a:t>
            </a:r>
            <a:endParaRPr/>
          </a:p>
          <a:p>
            <a:pPr marL="200423" lvl="0" indent="-200423" algn="l" rtl="0">
              <a:lnSpc>
                <a:spcPct val="100000"/>
              </a:lnSpc>
              <a:spcBef>
                <a:spcPts val="1052"/>
              </a:spcBef>
              <a:spcAft>
                <a:spcPts val="0"/>
              </a:spcAft>
              <a:buSzPts val="2160"/>
              <a:buChar char="▪"/>
            </a:pPr>
            <a:r>
              <a:rPr lang="en-US"/>
              <a:t>Let milk incubate 12-14 hours, do not disturb, do not open</a:t>
            </a:r>
            <a:endParaRPr/>
          </a:p>
          <a:p>
            <a:pPr marL="200423" lvl="0" indent="-200423" algn="l" rtl="0">
              <a:lnSpc>
                <a:spcPct val="100000"/>
              </a:lnSpc>
              <a:spcBef>
                <a:spcPts val="1052"/>
              </a:spcBef>
              <a:spcAft>
                <a:spcPts val="0"/>
              </a:spcAft>
              <a:buSzPts val="2160"/>
              <a:buChar char="▪"/>
            </a:pPr>
            <a:r>
              <a:rPr lang="en-US"/>
              <a:t>Open after 12-14 hours</a:t>
            </a:r>
            <a:endParaRPr/>
          </a:p>
          <a:p>
            <a:pPr marL="200423" lvl="0" indent="-200423" algn="l" rtl="0">
              <a:lnSpc>
                <a:spcPct val="100000"/>
              </a:lnSpc>
              <a:spcBef>
                <a:spcPts val="1052"/>
              </a:spcBef>
              <a:spcAft>
                <a:spcPts val="0"/>
              </a:spcAft>
              <a:buSzPts val="2160"/>
              <a:buChar char="▪"/>
            </a:pPr>
            <a:r>
              <a:rPr lang="en-US"/>
              <a:t>Fermented milk will be same colour as normal milk, but thicker</a:t>
            </a:r>
            <a:endParaRPr/>
          </a:p>
          <a:p>
            <a:pPr marL="200423" lvl="0" indent="-200423" algn="l" rtl="0">
              <a:lnSpc>
                <a:spcPct val="100000"/>
              </a:lnSpc>
              <a:spcBef>
                <a:spcPts val="1052"/>
              </a:spcBef>
              <a:spcAft>
                <a:spcPts val="0"/>
              </a:spcAft>
              <a:buSzPts val="2160"/>
              <a:buChar char="▪"/>
            </a:pPr>
            <a:r>
              <a:rPr lang="en-US"/>
              <a:t>Will smell like yogurt with smooth tangy taste</a:t>
            </a:r>
            <a:endParaRPr/>
          </a:p>
          <a:p>
            <a:pPr marL="200423" lvl="0" indent="-200423" algn="l" rtl="0">
              <a:lnSpc>
                <a:spcPct val="100000"/>
              </a:lnSpc>
              <a:spcBef>
                <a:spcPts val="1052"/>
              </a:spcBef>
              <a:spcAft>
                <a:spcPts val="0"/>
              </a:spcAft>
              <a:buSzPts val="2160"/>
              <a:buChar char="▪"/>
            </a:pPr>
            <a:r>
              <a:rPr lang="en-US"/>
              <a:t>Chill in fridge</a:t>
            </a:r>
            <a:endParaRPr/>
          </a:p>
          <a:p>
            <a:pPr marL="200423" lvl="0" indent="-200423" algn="l" rtl="0">
              <a:lnSpc>
                <a:spcPct val="100000"/>
              </a:lnSpc>
              <a:spcBef>
                <a:spcPts val="1052"/>
              </a:spcBef>
              <a:spcAft>
                <a:spcPts val="0"/>
              </a:spcAft>
              <a:buSzPts val="2160"/>
              <a:buChar char="▪"/>
            </a:pPr>
            <a:r>
              <a:rPr lang="en-US"/>
              <a:t>Add sugar to taste before serving, 2-4 teaspoons per cup is normal</a:t>
            </a:r>
            <a:endParaRPr/>
          </a:p>
        </p:txBody>
      </p:sp>
      <p:sp>
        <p:nvSpPr>
          <p:cNvPr id="1390" name="Google Shape;1390;p13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5.1 Mala Recipe Cont’d</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395"/>
        <p:cNvGrpSpPr/>
        <p:nvPr/>
      </p:nvGrpSpPr>
      <p:grpSpPr>
        <a:xfrm>
          <a:off x="0" y="0"/>
          <a:ext cx="0" cy="0"/>
          <a:chOff x="0" y="0"/>
          <a:chExt cx="0" cy="0"/>
        </a:xfrm>
      </p:grpSpPr>
      <p:sp>
        <p:nvSpPr>
          <p:cNvPr id="1396" name="Google Shape;1396;p138"/>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5.2 Customer Desires</a:t>
            </a:r>
            <a:endParaRPr/>
          </a:p>
        </p:txBody>
      </p:sp>
      <p:pic>
        <p:nvPicPr>
          <p:cNvPr id="1397" name="Google Shape;1397;p138"/>
          <p:cNvPicPr preferRelativeResize="0"/>
          <p:nvPr/>
        </p:nvPicPr>
        <p:blipFill rotWithShape="1">
          <a:blip r:embed="rId3">
            <a:alphaModFix/>
          </a:blip>
          <a:srcRect/>
          <a:stretch/>
        </p:blipFill>
        <p:spPr>
          <a:xfrm>
            <a:off x="1651247" y="1615434"/>
            <a:ext cx="1856216" cy="1721407"/>
          </a:xfrm>
          <a:prstGeom prst="rect">
            <a:avLst/>
          </a:prstGeom>
          <a:noFill/>
          <a:ln>
            <a:noFill/>
          </a:ln>
        </p:spPr>
      </p:pic>
      <p:pic>
        <p:nvPicPr>
          <p:cNvPr id="1398" name="Google Shape;1398;p138"/>
          <p:cNvPicPr preferRelativeResize="0"/>
          <p:nvPr/>
        </p:nvPicPr>
        <p:blipFill rotWithShape="1">
          <a:blip r:embed="rId4">
            <a:alphaModFix/>
          </a:blip>
          <a:srcRect/>
          <a:stretch/>
        </p:blipFill>
        <p:spPr>
          <a:xfrm>
            <a:off x="4572000" y="1513413"/>
            <a:ext cx="1731493" cy="1893100"/>
          </a:xfrm>
          <a:prstGeom prst="rect">
            <a:avLst/>
          </a:prstGeom>
          <a:noFill/>
          <a:ln>
            <a:noFill/>
          </a:ln>
        </p:spPr>
      </p:pic>
      <p:pic>
        <p:nvPicPr>
          <p:cNvPr id="1399" name="Google Shape;1399;p138"/>
          <p:cNvPicPr preferRelativeResize="0"/>
          <p:nvPr/>
        </p:nvPicPr>
        <p:blipFill rotWithShape="1">
          <a:blip r:embed="rId5">
            <a:alphaModFix/>
          </a:blip>
          <a:srcRect/>
          <a:stretch/>
        </p:blipFill>
        <p:spPr>
          <a:xfrm>
            <a:off x="7253176" y="1377140"/>
            <a:ext cx="1606585" cy="2029373"/>
          </a:xfrm>
          <a:prstGeom prst="rect">
            <a:avLst/>
          </a:prstGeom>
          <a:noFill/>
          <a:ln>
            <a:noFill/>
          </a:ln>
        </p:spPr>
      </p:pic>
      <p:pic>
        <p:nvPicPr>
          <p:cNvPr id="1400" name="Google Shape;1400;p138"/>
          <p:cNvPicPr preferRelativeResize="0"/>
          <p:nvPr/>
        </p:nvPicPr>
        <p:blipFill rotWithShape="1">
          <a:blip r:embed="rId6">
            <a:alphaModFix/>
          </a:blip>
          <a:srcRect/>
          <a:stretch/>
        </p:blipFill>
        <p:spPr>
          <a:xfrm>
            <a:off x="3346568" y="4080878"/>
            <a:ext cx="1063579" cy="1649633"/>
          </a:xfrm>
          <a:prstGeom prst="rect">
            <a:avLst/>
          </a:prstGeom>
          <a:noFill/>
          <a:ln>
            <a:noFill/>
          </a:ln>
        </p:spPr>
      </p:pic>
      <p:pic>
        <p:nvPicPr>
          <p:cNvPr id="1401" name="Google Shape;1401;p138"/>
          <p:cNvPicPr preferRelativeResize="0"/>
          <p:nvPr/>
        </p:nvPicPr>
        <p:blipFill rotWithShape="1">
          <a:blip r:embed="rId7">
            <a:alphaModFix/>
          </a:blip>
          <a:srcRect/>
          <a:stretch/>
        </p:blipFill>
        <p:spPr>
          <a:xfrm>
            <a:off x="5741330" y="4487310"/>
            <a:ext cx="1831323" cy="1329890"/>
          </a:xfrm>
          <a:prstGeom prst="rect">
            <a:avLst/>
          </a:prstGeom>
          <a:noFill/>
          <a:ln>
            <a:noFill/>
          </a:ln>
        </p:spPr>
      </p:pic>
      <p:sp>
        <p:nvSpPr>
          <p:cNvPr id="1402" name="Google Shape;1402;p138"/>
          <p:cNvSpPr/>
          <p:nvPr/>
        </p:nvSpPr>
        <p:spPr>
          <a:xfrm>
            <a:off x="1160634"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Quality</a:t>
            </a:r>
            <a:endParaRPr/>
          </a:p>
        </p:txBody>
      </p:sp>
      <p:sp>
        <p:nvSpPr>
          <p:cNvPr id="1403" name="Google Shape;1403;p138"/>
          <p:cNvSpPr/>
          <p:nvPr/>
        </p:nvSpPr>
        <p:spPr>
          <a:xfrm>
            <a:off x="4023606"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Value</a:t>
            </a:r>
            <a:endParaRPr/>
          </a:p>
        </p:txBody>
      </p:sp>
      <p:sp>
        <p:nvSpPr>
          <p:cNvPr id="1404" name="Google Shape;1404;p138"/>
          <p:cNvSpPr/>
          <p:nvPr/>
        </p:nvSpPr>
        <p:spPr>
          <a:xfrm>
            <a:off x="6460847" y="3493416"/>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Cleanliness</a:t>
            </a:r>
            <a:endParaRPr/>
          </a:p>
        </p:txBody>
      </p:sp>
      <p:sp>
        <p:nvSpPr>
          <p:cNvPr id="1405" name="Google Shape;1405;p138"/>
          <p:cNvSpPr/>
          <p:nvPr/>
        </p:nvSpPr>
        <p:spPr>
          <a:xfrm>
            <a:off x="2446871" y="5938111"/>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Milk Safety</a:t>
            </a:r>
            <a:endParaRPr/>
          </a:p>
        </p:txBody>
      </p:sp>
      <p:sp>
        <p:nvSpPr>
          <p:cNvPr id="1406" name="Google Shape;1406;p138"/>
          <p:cNvSpPr/>
          <p:nvPr/>
        </p:nvSpPr>
        <p:spPr>
          <a:xfrm>
            <a:off x="5281143" y="5938111"/>
            <a:ext cx="28629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Trust</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1" name="Google Shape;1411;p13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Offering Credit to Customers</a:t>
            </a:r>
            <a:endParaRPr/>
          </a:p>
        </p:txBody>
      </p:sp>
      <p:sp>
        <p:nvSpPr>
          <p:cNvPr id="1412" name="Google Shape;1412;p139"/>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Consider offering credit to customers </a:t>
            </a:r>
            <a:endParaRPr/>
          </a:p>
          <a:p>
            <a:pPr marL="200424" lvl="0" indent="-200424" algn="l" rtl="0">
              <a:lnSpc>
                <a:spcPct val="100000"/>
              </a:lnSpc>
              <a:spcBef>
                <a:spcPts val="1052"/>
              </a:spcBef>
              <a:spcAft>
                <a:spcPts val="0"/>
              </a:spcAft>
              <a:buSzPts val="2160"/>
              <a:buChar char="▪"/>
            </a:pPr>
            <a:r>
              <a:rPr lang="en-US"/>
              <a:t>Customer might be able to buy more milk if they can pay later</a:t>
            </a:r>
            <a:endParaRPr/>
          </a:p>
          <a:p>
            <a:pPr marL="200424" lvl="0" indent="-200424" algn="l" rtl="0">
              <a:lnSpc>
                <a:spcPct val="100000"/>
              </a:lnSpc>
              <a:spcBef>
                <a:spcPts val="1052"/>
              </a:spcBef>
              <a:spcAft>
                <a:spcPts val="0"/>
              </a:spcAft>
              <a:buSzPts val="2160"/>
              <a:buChar char="▪"/>
            </a:pPr>
            <a:r>
              <a:rPr lang="en-US"/>
              <a:t>Consider charging different rate for buying on credit</a:t>
            </a:r>
            <a:endParaRPr/>
          </a:p>
          <a:p>
            <a:pPr marL="200424" lvl="0" indent="-200424" algn="l" rtl="0">
              <a:lnSpc>
                <a:spcPct val="100000"/>
              </a:lnSpc>
              <a:spcBef>
                <a:spcPts val="1052"/>
              </a:spcBef>
              <a:spcAft>
                <a:spcPts val="0"/>
              </a:spcAft>
              <a:buSzPts val="2160"/>
              <a:buChar char="▪"/>
            </a:pPr>
            <a:r>
              <a:rPr lang="en-US"/>
              <a:t>Refer to Participant’s Guide (4.3)</a:t>
            </a:r>
            <a:endParaRPr/>
          </a:p>
          <a:p>
            <a:pPr marL="601272" lvl="1" indent="-157814" algn="l" rtl="0">
              <a:lnSpc>
                <a:spcPct val="100000"/>
              </a:lnSpc>
              <a:spcBef>
                <a:spcPts val="1052"/>
              </a:spcBef>
              <a:spcAft>
                <a:spcPts val="0"/>
              </a:spcAft>
              <a:buSzPts val="2100"/>
              <a:buChar char="-"/>
            </a:pPr>
            <a:r>
              <a:rPr lang="en-US"/>
              <a:t>Name</a:t>
            </a:r>
            <a:endParaRPr/>
          </a:p>
          <a:p>
            <a:pPr marL="601272" lvl="1" indent="-157814" algn="l" rtl="0">
              <a:lnSpc>
                <a:spcPct val="100000"/>
              </a:lnSpc>
              <a:spcBef>
                <a:spcPts val="1052"/>
              </a:spcBef>
              <a:spcAft>
                <a:spcPts val="0"/>
              </a:spcAft>
              <a:buSzPts val="2100"/>
              <a:buChar char="-"/>
            </a:pPr>
            <a:r>
              <a:rPr lang="en-US"/>
              <a:t>Contact info</a:t>
            </a:r>
            <a:endParaRPr/>
          </a:p>
          <a:p>
            <a:pPr marL="601272" lvl="1" indent="-157814" algn="l" rtl="0">
              <a:lnSpc>
                <a:spcPct val="100000"/>
              </a:lnSpc>
              <a:spcBef>
                <a:spcPts val="1052"/>
              </a:spcBef>
              <a:spcAft>
                <a:spcPts val="0"/>
              </a:spcAft>
              <a:buSzPts val="2100"/>
              <a:buChar char="-"/>
            </a:pPr>
            <a:r>
              <a:rPr lang="en-US"/>
              <a:t>Date of purchase</a:t>
            </a:r>
            <a:endParaRPr/>
          </a:p>
          <a:p>
            <a:pPr marL="601272" lvl="1" indent="-157814" algn="l" rtl="0">
              <a:lnSpc>
                <a:spcPct val="100000"/>
              </a:lnSpc>
              <a:spcBef>
                <a:spcPts val="1052"/>
              </a:spcBef>
              <a:spcAft>
                <a:spcPts val="0"/>
              </a:spcAft>
              <a:buSzPts val="2100"/>
              <a:buChar char="-"/>
            </a:pPr>
            <a:r>
              <a:rPr lang="en-US"/>
              <a:t>Amount owed</a:t>
            </a:r>
            <a:endParaRPr/>
          </a:p>
          <a:p>
            <a:pPr marL="601272" lvl="1" indent="-157814" algn="l" rtl="0">
              <a:lnSpc>
                <a:spcPct val="100000"/>
              </a:lnSpc>
              <a:spcBef>
                <a:spcPts val="1052"/>
              </a:spcBef>
              <a:spcAft>
                <a:spcPts val="0"/>
              </a:spcAft>
              <a:buSzPts val="2100"/>
              <a:buChar char="-"/>
            </a:pPr>
            <a:r>
              <a:rPr lang="en-US"/>
              <a:t>Payment due date</a:t>
            </a:r>
            <a:endParaRPr/>
          </a:p>
          <a:p>
            <a:pPr marL="601272" lvl="1" indent="-157814" algn="l" rtl="0">
              <a:lnSpc>
                <a:spcPct val="100000"/>
              </a:lnSpc>
              <a:spcBef>
                <a:spcPts val="1052"/>
              </a:spcBef>
              <a:spcAft>
                <a:spcPts val="0"/>
              </a:spcAft>
              <a:buSzPts val="2100"/>
              <a:buChar char="-"/>
            </a:pPr>
            <a:r>
              <a:rPr lang="en-US"/>
              <a:t>Date paid</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416"/>
        <p:cNvGrpSpPr/>
        <p:nvPr/>
      </p:nvGrpSpPr>
      <p:grpSpPr>
        <a:xfrm>
          <a:off x="0" y="0"/>
          <a:ext cx="0" cy="0"/>
          <a:chOff x="0" y="0"/>
          <a:chExt cx="0" cy="0"/>
        </a:xfrm>
      </p:grpSpPr>
      <p:sp>
        <p:nvSpPr>
          <p:cNvPr id="1417" name="Google Shape;1417;p14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Amenities</a:t>
            </a:r>
            <a:endParaRPr/>
          </a:p>
        </p:txBody>
      </p:sp>
      <p:sp>
        <p:nvSpPr>
          <p:cNvPr id="1418" name="Google Shape;1418;p14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Making your place of business a clean, comfortable place will attract more customers and give you a good reputation</a:t>
            </a:r>
            <a:endParaRPr/>
          </a:p>
          <a:p>
            <a:pPr marL="200424" lvl="0" indent="-200424" algn="l" rtl="0">
              <a:lnSpc>
                <a:spcPct val="100000"/>
              </a:lnSpc>
              <a:spcBef>
                <a:spcPts val="1052"/>
              </a:spcBef>
              <a:spcAft>
                <a:spcPts val="0"/>
              </a:spcAft>
              <a:buSzPts val="2160"/>
              <a:buChar char="▪"/>
            </a:pPr>
            <a:r>
              <a:rPr lang="en-US"/>
              <a:t>Turn your business into a community hub - a place where people can relax, gain information, and socialise while finding good products</a:t>
            </a:r>
            <a:endParaRPr/>
          </a:p>
          <a:p>
            <a:pPr marL="200424" lvl="0" indent="-200424" algn="l" rtl="0">
              <a:lnSpc>
                <a:spcPct val="100000"/>
              </a:lnSpc>
              <a:spcBef>
                <a:spcPts val="1052"/>
              </a:spcBef>
              <a:spcAft>
                <a:spcPts val="0"/>
              </a:spcAft>
              <a:buSzPts val="2160"/>
              <a:buChar char="▪"/>
            </a:pPr>
            <a:r>
              <a:rPr lang="en-US"/>
              <a:t>Consider:</a:t>
            </a:r>
            <a:endParaRPr/>
          </a:p>
          <a:p>
            <a:pPr marL="601272" lvl="1" indent="-157814" algn="l" rtl="0">
              <a:lnSpc>
                <a:spcPct val="100000"/>
              </a:lnSpc>
              <a:spcBef>
                <a:spcPts val="1052"/>
              </a:spcBef>
              <a:spcAft>
                <a:spcPts val="0"/>
              </a:spcAft>
              <a:buSzPts val="2100"/>
              <a:buChar char="-"/>
            </a:pPr>
            <a:r>
              <a:rPr lang="en-US"/>
              <a:t>Benches</a:t>
            </a:r>
            <a:endParaRPr/>
          </a:p>
          <a:p>
            <a:pPr marL="601272" lvl="1" indent="-157814" algn="l" rtl="0">
              <a:lnSpc>
                <a:spcPct val="100000"/>
              </a:lnSpc>
              <a:spcBef>
                <a:spcPts val="1052"/>
              </a:spcBef>
              <a:spcAft>
                <a:spcPts val="0"/>
              </a:spcAft>
              <a:buSzPts val="2100"/>
              <a:buChar char="-"/>
            </a:pPr>
            <a:r>
              <a:rPr lang="en-US"/>
              <a:t>Extended Shade</a:t>
            </a:r>
            <a:endParaRPr/>
          </a:p>
          <a:p>
            <a:pPr marL="601272" lvl="1" indent="-157814" algn="l" rtl="0">
              <a:lnSpc>
                <a:spcPct val="100000"/>
              </a:lnSpc>
              <a:spcBef>
                <a:spcPts val="1052"/>
              </a:spcBef>
              <a:spcAft>
                <a:spcPts val="0"/>
              </a:spcAft>
              <a:buSzPts val="2100"/>
              <a:buChar char="-"/>
            </a:pPr>
            <a:r>
              <a:rPr lang="en-US"/>
              <a:t>Music</a:t>
            </a:r>
            <a:endParaRPr/>
          </a:p>
          <a:p>
            <a:pPr marL="601272" lvl="1" indent="-158068" algn="l" rtl="0">
              <a:lnSpc>
                <a:spcPct val="100000"/>
              </a:lnSpc>
              <a:spcBef>
                <a:spcPts val="1052"/>
              </a:spcBef>
              <a:spcAft>
                <a:spcPts val="0"/>
              </a:spcAft>
              <a:buSzPts val="2104"/>
              <a:buChar char="-"/>
            </a:pPr>
            <a:r>
              <a:rPr lang="en-US"/>
              <a:t>Have newspapers</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14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Communication Tips</a:t>
            </a:r>
            <a:endParaRPr/>
          </a:p>
        </p:txBody>
      </p:sp>
      <p:sp>
        <p:nvSpPr>
          <p:cNvPr id="1424" name="Google Shape;1424;p141"/>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Be friendly</a:t>
            </a:r>
            <a:endParaRPr/>
          </a:p>
          <a:p>
            <a:pPr marL="601272" lvl="1" indent="-157814" algn="l" rtl="0">
              <a:lnSpc>
                <a:spcPct val="100000"/>
              </a:lnSpc>
              <a:spcBef>
                <a:spcPts val="1052"/>
              </a:spcBef>
              <a:spcAft>
                <a:spcPts val="0"/>
              </a:spcAft>
              <a:buSzPts val="2100"/>
              <a:buChar char="-"/>
            </a:pPr>
            <a:r>
              <a:rPr lang="en-US"/>
              <a:t>Talk to customers and get to know them</a:t>
            </a:r>
            <a:endParaRPr/>
          </a:p>
          <a:p>
            <a:pPr marL="601272" lvl="1" indent="-157814" algn="l" rtl="0">
              <a:lnSpc>
                <a:spcPct val="100000"/>
              </a:lnSpc>
              <a:spcBef>
                <a:spcPts val="1052"/>
              </a:spcBef>
              <a:spcAft>
                <a:spcPts val="0"/>
              </a:spcAft>
              <a:buSzPts val="2100"/>
              <a:buChar char="-"/>
            </a:pPr>
            <a:r>
              <a:rPr lang="en-US"/>
              <a:t>Smile</a:t>
            </a:r>
            <a:endParaRPr/>
          </a:p>
          <a:p>
            <a:pPr marL="200424" lvl="0" indent="-200424" algn="l" rtl="0">
              <a:lnSpc>
                <a:spcPct val="100000"/>
              </a:lnSpc>
              <a:spcBef>
                <a:spcPts val="1052"/>
              </a:spcBef>
              <a:spcAft>
                <a:spcPts val="0"/>
              </a:spcAft>
              <a:buSzPts val="2160"/>
              <a:buChar char="▪"/>
            </a:pPr>
            <a:r>
              <a:rPr lang="en-US"/>
              <a:t>Be knowledgeable, helpful and honest</a:t>
            </a:r>
            <a:endParaRPr/>
          </a:p>
          <a:p>
            <a:pPr marL="200424" lvl="0" indent="-200424" algn="l" rtl="0">
              <a:lnSpc>
                <a:spcPct val="100000"/>
              </a:lnSpc>
              <a:spcBef>
                <a:spcPts val="1052"/>
              </a:spcBef>
              <a:spcAft>
                <a:spcPts val="0"/>
              </a:spcAft>
              <a:buSzPts val="2160"/>
              <a:buChar char="▪"/>
            </a:pPr>
            <a:r>
              <a:rPr lang="en-US"/>
              <a:t>Ask customers what milk products they’d like to buy that you don’t have</a:t>
            </a:r>
            <a:endParaRPr/>
          </a:p>
          <a:p>
            <a:pPr marL="200424" lvl="0" indent="-200424" algn="l" rtl="0">
              <a:lnSpc>
                <a:spcPct val="100000"/>
              </a:lnSpc>
              <a:spcBef>
                <a:spcPts val="1052"/>
              </a:spcBef>
              <a:spcAft>
                <a:spcPts val="0"/>
              </a:spcAft>
              <a:buSzPts val="2160"/>
              <a:buChar char="▪"/>
            </a:pPr>
            <a:r>
              <a:rPr lang="en-US"/>
              <a:t>If you have employees who work for you, make sure they practice your standards for customer service</a:t>
            </a:r>
            <a:endParaRPr/>
          </a:p>
          <a:p>
            <a:pPr marL="200424" lvl="0" indent="-63263" algn="l" rtl="0">
              <a:lnSpc>
                <a:spcPct val="100000"/>
              </a:lnSpc>
              <a:spcBef>
                <a:spcPts val="1052"/>
              </a:spcBef>
              <a:spcAft>
                <a:spcPts val="0"/>
              </a:spcAft>
              <a:buSzPts val="2160"/>
              <a:buNone/>
            </a:pPr>
            <a:endParaRPr/>
          </a:p>
        </p:txBody>
      </p:sp>
      <p:sp>
        <p:nvSpPr>
          <p:cNvPr id="1425" name="Google Shape;1425;p141"/>
          <p:cNvSpPr/>
          <p:nvPr/>
        </p:nvSpPr>
        <p:spPr>
          <a:xfrm>
            <a:off x="1304488" y="5907587"/>
            <a:ext cx="7919601" cy="84577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26" b="1">
                <a:solidFill>
                  <a:srgbClr val="FFFFFF"/>
                </a:solidFill>
                <a:latin typeface="Arial"/>
                <a:ea typeface="Arial"/>
                <a:cs typeface="Arial"/>
                <a:sym typeface="Arial"/>
              </a:rPr>
              <a:t>Happy customers are your best marketing tool.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25"/>
                                        </p:tgtEl>
                                        <p:attrNameLst>
                                          <p:attrName>style.visibility</p:attrName>
                                        </p:attrNameLst>
                                      </p:cBhvr>
                                      <p:to>
                                        <p:strVal val="visible"/>
                                      </p:to>
                                    </p:set>
                                    <p:animEffect transition="in" filter="fade">
                                      <p:cBhvr>
                                        <p:cTn id="7" dur="500"/>
                                        <p:tgtEl>
                                          <p:spTgt spid="1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6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Bacteria are small organisms, too small to see</a:t>
            </a:r>
            <a:endParaRPr/>
          </a:p>
          <a:p>
            <a:pPr marL="200424" lvl="0" indent="-200424" algn="l" rtl="0">
              <a:lnSpc>
                <a:spcPct val="100000"/>
              </a:lnSpc>
              <a:spcBef>
                <a:spcPts val="1052"/>
              </a:spcBef>
              <a:spcAft>
                <a:spcPts val="0"/>
              </a:spcAft>
              <a:buSzPts val="2160"/>
              <a:buChar char="▪"/>
            </a:pPr>
            <a:r>
              <a:rPr lang="en-US"/>
              <a:t>All around us, can only be seen with a microscope</a:t>
            </a:r>
            <a:endParaRPr/>
          </a:p>
          <a:p>
            <a:pPr marL="200424" lvl="0" indent="-200424" algn="l" rtl="0">
              <a:lnSpc>
                <a:spcPct val="100000"/>
              </a:lnSpc>
              <a:spcBef>
                <a:spcPts val="1052"/>
              </a:spcBef>
              <a:spcAft>
                <a:spcPts val="0"/>
              </a:spcAft>
              <a:buSzPts val="2160"/>
              <a:buChar char="▪"/>
            </a:pPr>
            <a:r>
              <a:rPr lang="en-US"/>
              <a:t>Most bacteria good</a:t>
            </a:r>
            <a:endParaRPr/>
          </a:p>
          <a:p>
            <a:pPr marL="601272" lvl="1" indent="-157814" algn="l" rtl="0">
              <a:lnSpc>
                <a:spcPct val="100000"/>
              </a:lnSpc>
              <a:spcBef>
                <a:spcPts val="1052"/>
              </a:spcBef>
              <a:spcAft>
                <a:spcPts val="0"/>
              </a:spcAft>
              <a:buSzPts val="2100"/>
              <a:buChar char="-"/>
            </a:pPr>
            <a:r>
              <a:rPr lang="en-US"/>
              <a:t>In milk, good bacteria makes cheese, yogurt, mala</a:t>
            </a:r>
            <a:endParaRPr/>
          </a:p>
          <a:p>
            <a:pPr marL="200424" lvl="0" indent="-200424" algn="l" rtl="0">
              <a:lnSpc>
                <a:spcPct val="100000"/>
              </a:lnSpc>
              <a:spcBef>
                <a:spcPts val="1052"/>
              </a:spcBef>
              <a:spcAft>
                <a:spcPts val="0"/>
              </a:spcAft>
              <a:buSzPts val="2160"/>
              <a:buChar char="▪"/>
            </a:pPr>
            <a:r>
              <a:rPr lang="en-US"/>
              <a:t>Some bacteria bad, also referred to as “germs”</a:t>
            </a:r>
            <a:endParaRPr/>
          </a:p>
          <a:p>
            <a:pPr marL="601272" lvl="1" indent="-157814" algn="l" rtl="0">
              <a:lnSpc>
                <a:spcPct val="100000"/>
              </a:lnSpc>
              <a:spcBef>
                <a:spcPts val="1052"/>
              </a:spcBef>
              <a:spcAft>
                <a:spcPts val="0"/>
              </a:spcAft>
              <a:buSzPts val="2100"/>
              <a:buChar char="-"/>
            </a:pPr>
            <a:r>
              <a:rPr lang="en-US"/>
              <a:t>In milk, bad bacteria causes illness, disease, spoilage</a:t>
            </a:r>
            <a:endParaRPr/>
          </a:p>
          <a:p>
            <a:pPr marL="200424" lvl="0" indent="-200424" algn="l" rtl="0">
              <a:lnSpc>
                <a:spcPct val="100000"/>
              </a:lnSpc>
              <a:spcBef>
                <a:spcPts val="1052"/>
              </a:spcBef>
              <a:spcAft>
                <a:spcPts val="0"/>
              </a:spcAft>
              <a:buSzPts val="2160"/>
              <a:buChar char="▪"/>
            </a:pPr>
            <a:r>
              <a:rPr lang="en-US"/>
              <a:t>Milk is nutritious for people, but bacteria like it as well</a:t>
            </a:r>
            <a:endParaRPr/>
          </a:p>
        </p:txBody>
      </p:sp>
      <p:sp>
        <p:nvSpPr>
          <p:cNvPr id="563" name="Google Shape;563;p6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Bacteria</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14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Promotions can encourage customers to buy from you</a:t>
            </a:r>
            <a:endParaRPr/>
          </a:p>
          <a:p>
            <a:pPr marL="200424" lvl="0" indent="-200424" algn="l" rtl="0">
              <a:lnSpc>
                <a:spcPct val="100000"/>
              </a:lnSpc>
              <a:spcBef>
                <a:spcPts val="1052"/>
              </a:spcBef>
              <a:spcAft>
                <a:spcPts val="0"/>
              </a:spcAft>
              <a:buSzPts val="2160"/>
              <a:buChar char="▪"/>
            </a:pPr>
            <a:r>
              <a:rPr lang="en-US"/>
              <a:t>Promotions can include:</a:t>
            </a:r>
            <a:endParaRPr/>
          </a:p>
          <a:p>
            <a:pPr marL="601272" lvl="1" indent="-157814" algn="l" rtl="0">
              <a:lnSpc>
                <a:spcPct val="100000"/>
              </a:lnSpc>
              <a:spcBef>
                <a:spcPts val="1052"/>
              </a:spcBef>
              <a:spcAft>
                <a:spcPts val="0"/>
              </a:spcAft>
              <a:buSzPts val="2100"/>
              <a:buChar char="-"/>
            </a:pPr>
            <a:r>
              <a:rPr lang="en-US"/>
              <a:t>Loyalty programs (e.g., punch cards)</a:t>
            </a:r>
            <a:endParaRPr/>
          </a:p>
          <a:p>
            <a:pPr marL="601272" lvl="1" indent="-157814" algn="l" rtl="0">
              <a:lnSpc>
                <a:spcPct val="100000"/>
              </a:lnSpc>
              <a:spcBef>
                <a:spcPts val="1052"/>
              </a:spcBef>
              <a:spcAft>
                <a:spcPts val="0"/>
              </a:spcAft>
              <a:buSzPts val="2100"/>
              <a:buChar char="-"/>
            </a:pPr>
            <a:r>
              <a:rPr lang="en-US"/>
              <a:t>Free items</a:t>
            </a:r>
            <a:endParaRPr/>
          </a:p>
          <a:p>
            <a:pPr marL="601272" lvl="1" indent="-157814" algn="l" rtl="0">
              <a:lnSpc>
                <a:spcPct val="100000"/>
              </a:lnSpc>
              <a:spcBef>
                <a:spcPts val="1052"/>
              </a:spcBef>
              <a:spcAft>
                <a:spcPts val="0"/>
              </a:spcAft>
              <a:buSzPts val="2100"/>
              <a:buChar char="-"/>
            </a:pPr>
            <a:r>
              <a:rPr lang="en-US"/>
              <a:t>Sales</a:t>
            </a:r>
            <a:endParaRPr/>
          </a:p>
          <a:p>
            <a:pPr marL="601272" lvl="1" indent="-157814" algn="l" rtl="0">
              <a:lnSpc>
                <a:spcPct val="100000"/>
              </a:lnSpc>
              <a:spcBef>
                <a:spcPts val="1052"/>
              </a:spcBef>
              <a:spcAft>
                <a:spcPts val="0"/>
              </a:spcAft>
              <a:buSzPts val="2100"/>
              <a:buChar char="-"/>
            </a:pPr>
            <a:r>
              <a:rPr lang="en-US"/>
              <a:t>Coupons</a:t>
            </a:r>
            <a:endParaRPr/>
          </a:p>
          <a:p>
            <a:pPr marL="601272" lvl="1" indent="-157814" algn="l" rtl="0">
              <a:lnSpc>
                <a:spcPct val="100000"/>
              </a:lnSpc>
              <a:spcBef>
                <a:spcPts val="1052"/>
              </a:spcBef>
              <a:spcAft>
                <a:spcPts val="0"/>
              </a:spcAft>
              <a:buSzPts val="2100"/>
              <a:buChar char="-"/>
            </a:pPr>
            <a:r>
              <a:rPr lang="en-US"/>
              <a:t>Sampling of new products</a:t>
            </a:r>
            <a:endParaRPr/>
          </a:p>
          <a:p>
            <a:pPr marL="200424" lvl="0" indent="-200424" algn="l" rtl="0">
              <a:lnSpc>
                <a:spcPct val="100000"/>
              </a:lnSpc>
              <a:spcBef>
                <a:spcPts val="1052"/>
              </a:spcBef>
              <a:spcAft>
                <a:spcPts val="0"/>
              </a:spcAft>
              <a:buSzPts val="2160"/>
              <a:buChar char="▪"/>
            </a:pPr>
            <a:r>
              <a:rPr lang="en-US"/>
              <a:t>Before offering promotion, determine if financially possible</a:t>
            </a:r>
            <a:endParaRPr/>
          </a:p>
          <a:p>
            <a:pPr marL="200424" lvl="0" indent="-200424" algn="l" rtl="0">
              <a:lnSpc>
                <a:spcPct val="100000"/>
              </a:lnSpc>
              <a:spcBef>
                <a:spcPts val="1052"/>
              </a:spcBef>
              <a:spcAft>
                <a:spcPts val="0"/>
              </a:spcAft>
              <a:buSzPts val="2160"/>
              <a:buChar char="▪"/>
            </a:pPr>
            <a:r>
              <a:rPr lang="en-US"/>
              <a:t>Might offer a promotion 1x a month, everyday might be financial burden</a:t>
            </a:r>
            <a:endParaRPr/>
          </a:p>
          <a:p>
            <a:pPr marL="601272" lvl="1" indent="-24210" algn="l" rtl="0">
              <a:lnSpc>
                <a:spcPct val="100000"/>
              </a:lnSpc>
              <a:spcBef>
                <a:spcPts val="1052"/>
              </a:spcBef>
              <a:spcAft>
                <a:spcPts val="0"/>
              </a:spcAft>
              <a:buSzPts val="2104"/>
              <a:buNone/>
            </a:pPr>
            <a:endParaRPr/>
          </a:p>
        </p:txBody>
      </p:sp>
      <p:sp>
        <p:nvSpPr>
          <p:cNvPr id="1431" name="Google Shape;1431;p14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Promotion</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435"/>
        <p:cNvGrpSpPr/>
        <p:nvPr/>
      </p:nvGrpSpPr>
      <p:grpSpPr>
        <a:xfrm>
          <a:off x="0" y="0"/>
          <a:ext cx="0" cy="0"/>
          <a:chOff x="0" y="0"/>
          <a:chExt cx="0" cy="0"/>
        </a:xfrm>
      </p:grpSpPr>
      <p:sp>
        <p:nvSpPr>
          <p:cNvPr id="1436" name="Google Shape;1436;p14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Your Milk Matters</a:t>
            </a:r>
            <a:endParaRPr/>
          </a:p>
        </p:txBody>
      </p:sp>
      <p:sp>
        <p:nvSpPr>
          <p:cNvPr id="1437" name="Google Shape;1437;p143"/>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53599" lvl="0" indent="0" algn="l" rtl="0">
              <a:spcBef>
                <a:spcPts val="0"/>
              </a:spcBef>
              <a:spcAft>
                <a:spcPts val="0"/>
              </a:spcAft>
              <a:buNone/>
            </a:pPr>
            <a:r>
              <a:rPr lang="en-US"/>
              <a:t>Four important aspects of Kenya’s national development</a:t>
            </a:r>
            <a:endParaRPr/>
          </a:p>
          <a:p>
            <a:pPr marL="557824" lvl="0" indent="-504225" algn="l" rtl="0">
              <a:spcBef>
                <a:spcPts val="1052"/>
              </a:spcBef>
              <a:spcAft>
                <a:spcPts val="0"/>
              </a:spcAft>
              <a:buSzPts val="2160"/>
              <a:buFont typeface="Kadwa"/>
              <a:buAutoNum type="arabicPeriod"/>
            </a:pPr>
            <a:r>
              <a:rPr lang="en-US"/>
              <a:t>Food security</a:t>
            </a:r>
            <a:endParaRPr/>
          </a:p>
          <a:p>
            <a:pPr marL="557824" lvl="0" indent="-504225" algn="l" rtl="0">
              <a:spcBef>
                <a:spcPts val="1052"/>
              </a:spcBef>
              <a:spcAft>
                <a:spcPts val="0"/>
              </a:spcAft>
              <a:buSzPts val="2160"/>
              <a:buFont typeface="Kadwa"/>
              <a:buAutoNum type="arabicPeriod"/>
            </a:pPr>
            <a:r>
              <a:rPr lang="en-US"/>
              <a:t>Affordable healthcare</a:t>
            </a:r>
            <a:endParaRPr/>
          </a:p>
          <a:p>
            <a:pPr marL="557824" lvl="0" indent="-504225" algn="l" rtl="0">
              <a:spcBef>
                <a:spcPts val="1052"/>
              </a:spcBef>
              <a:spcAft>
                <a:spcPts val="0"/>
              </a:spcAft>
              <a:buSzPts val="2160"/>
              <a:buFont typeface="Kadwa"/>
              <a:buAutoNum type="arabicPeriod"/>
            </a:pPr>
            <a:r>
              <a:rPr lang="en-US"/>
              <a:t>Affordable housing</a:t>
            </a:r>
            <a:endParaRPr/>
          </a:p>
          <a:p>
            <a:pPr marL="557824" lvl="0" indent="-504225" algn="l" rtl="0">
              <a:spcBef>
                <a:spcPts val="1052"/>
              </a:spcBef>
              <a:spcAft>
                <a:spcPts val="0"/>
              </a:spcAft>
              <a:buSzPts val="2160"/>
              <a:buAutoNum type="arabicPeriod"/>
            </a:pPr>
            <a:r>
              <a:rPr lang="en-US"/>
              <a:t>Expand manufacturing sector</a:t>
            </a:r>
            <a:endParaRPr/>
          </a:p>
        </p:txBody>
      </p:sp>
      <p:sp>
        <p:nvSpPr>
          <p:cNvPr id="1438" name="Google Shape;1438;p143"/>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2340"/>
              <a:buFont typeface="Arial"/>
              <a:buNone/>
            </a:pPr>
            <a:r>
              <a:rPr lang="en-US"/>
              <a:t>Importance of milk in national development</a:t>
            </a:r>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443"/>
        <p:cNvGrpSpPr/>
        <p:nvPr/>
      </p:nvGrpSpPr>
      <p:grpSpPr>
        <a:xfrm>
          <a:off x="0" y="0"/>
          <a:ext cx="0" cy="0"/>
          <a:chOff x="0" y="0"/>
          <a:chExt cx="0" cy="0"/>
        </a:xfrm>
      </p:grpSpPr>
      <p:sp>
        <p:nvSpPr>
          <p:cNvPr id="1444" name="Google Shape;1444;p144"/>
          <p:cNvSpPr txBox="1">
            <a:spLocks noGrp="1"/>
          </p:cNvSpPr>
          <p:nvPr>
            <p:ph type="body" idx="1"/>
          </p:nvPr>
        </p:nvSpPr>
        <p:spPr>
          <a:xfrm>
            <a:off x="279400" y="1303338"/>
            <a:ext cx="10002900" cy="48180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Cover: ILRI/Jules Mateo</a:t>
            </a:r>
            <a:endParaRPr/>
          </a:p>
          <a:p>
            <a:pPr marL="0" lvl="0" indent="0" algn="l" rtl="0">
              <a:spcBef>
                <a:spcPts val="0"/>
              </a:spcBef>
              <a:spcAft>
                <a:spcPts val="0"/>
              </a:spcAft>
              <a:buClr>
                <a:schemeClr val="dk1"/>
              </a:buClr>
              <a:buSzPts val="1100"/>
              <a:buFont typeface="Arial"/>
              <a:buNone/>
            </a:pPr>
            <a:r>
              <a:rPr lang="en-US"/>
              <a:t>Slide 3: ILRI/Jules Mateo</a:t>
            </a:r>
            <a:endParaRPr/>
          </a:p>
          <a:p>
            <a:pPr marL="0" lvl="0" indent="0" algn="l" rtl="0">
              <a:spcBef>
                <a:spcPts val="0"/>
              </a:spcBef>
              <a:spcAft>
                <a:spcPts val="0"/>
              </a:spcAft>
              <a:buClr>
                <a:schemeClr val="dk1"/>
              </a:buClr>
              <a:buSzPts val="1100"/>
              <a:buFont typeface="Arial"/>
              <a:buNone/>
            </a:pPr>
            <a:r>
              <a:rPr lang="en-US"/>
              <a:t>Slide 6: ILRI/Dave Elsworth</a:t>
            </a:r>
            <a:endParaRPr/>
          </a:p>
          <a:p>
            <a:pPr marL="0" lvl="0" indent="0" algn="l" rtl="0">
              <a:spcBef>
                <a:spcPts val="0"/>
              </a:spcBef>
              <a:spcAft>
                <a:spcPts val="0"/>
              </a:spcAft>
              <a:buClr>
                <a:schemeClr val="dk1"/>
              </a:buClr>
              <a:buSzPts val="1100"/>
              <a:buFont typeface="Arial"/>
              <a:buNone/>
            </a:pPr>
            <a:r>
              <a:rPr lang="en-US"/>
              <a:t>Slide 16: ILRI/Mohamed Ibrahim</a:t>
            </a:r>
            <a:endParaRPr/>
          </a:p>
          <a:p>
            <a:pPr marL="0" lvl="0" indent="0" algn="l" rtl="0">
              <a:spcBef>
                <a:spcPts val="0"/>
              </a:spcBef>
              <a:spcAft>
                <a:spcPts val="0"/>
              </a:spcAft>
              <a:buClr>
                <a:schemeClr val="dk1"/>
              </a:buClr>
              <a:buSzPts val="1100"/>
              <a:buFont typeface="Arial"/>
              <a:buNone/>
            </a:pPr>
            <a:r>
              <a:rPr lang="en-US"/>
              <a:t>Slide 17: ILRI/Susan MacMillan</a:t>
            </a:r>
            <a:endParaRPr/>
          </a:p>
          <a:p>
            <a:pPr marL="0" lvl="0" indent="0" algn="l" rtl="0">
              <a:spcBef>
                <a:spcPts val="0"/>
              </a:spcBef>
              <a:spcAft>
                <a:spcPts val="0"/>
              </a:spcAft>
              <a:buClr>
                <a:schemeClr val="dk1"/>
              </a:buClr>
              <a:buSzPts val="1100"/>
              <a:buFont typeface="Arial"/>
              <a:buNone/>
            </a:pPr>
            <a:r>
              <a:rPr lang="en-US"/>
              <a:t>Slide 18: ILRI/Ranjitha Puskur</a:t>
            </a:r>
            <a:endParaRPr/>
          </a:p>
          <a:p>
            <a:pPr marL="0" lvl="0" indent="0" algn="l" rtl="0">
              <a:spcBef>
                <a:spcPts val="0"/>
              </a:spcBef>
              <a:spcAft>
                <a:spcPts val="0"/>
              </a:spcAft>
              <a:buClr>
                <a:schemeClr val="dk1"/>
              </a:buClr>
              <a:buSzPts val="1100"/>
              <a:buFont typeface="Arial"/>
              <a:buNone/>
            </a:pPr>
            <a:r>
              <a:rPr lang="en-US"/>
              <a:t>Slide 42:  ILRI/Jules Mateo</a:t>
            </a:r>
            <a:endParaRPr/>
          </a:p>
          <a:p>
            <a:pPr marL="0" lvl="0" indent="0" algn="l" rtl="0">
              <a:spcBef>
                <a:spcPts val="0"/>
              </a:spcBef>
              <a:spcAft>
                <a:spcPts val="0"/>
              </a:spcAft>
              <a:buClr>
                <a:schemeClr val="dk1"/>
              </a:buClr>
              <a:buSzPts val="1100"/>
              <a:buFont typeface="Arial"/>
              <a:buNone/>
            </a:pPr>
            <a:r>
              <a:rPr lang="en-US"/>
              <a:t>Slide 54: ILRI/Susan MacMillan</a:t>
            </a:r>
            <a:endParaRPr/>
          </a:p>
          <a:p>
            <a:pPr marL="0" lvl="0" indent="0" algn="l" rtl="0">
              <a:spcBef>
                <a:spcPts val="0"/>
              </a:spcBef>
              <a:spcAft>
                <a:spcPts val="0"/>
              </a:spcAft>
              <a:buClr>
                <a:schemeClr val="dk1"/>
              </a:buClr>
              <a:buSzPts val="1100"/>
              <a:buFont typeface="Arial"/>
              <a:buNone/>
            </a:pPr>
            <a:r>
              <a:rPr lang="en-US"/>
              <a:t>Slide 66: ILRI/Brad Collis</a:t>
            </a:r>
            <a:endParaRPr/>
          </a:p>
          <a:p>
            <a:pPr marL="0" lvl="0" indent="0" algn="l" rtl="0">
              <a:spcBef>
                <a:spcPts val="0"/>
              </a:spcBef>
              <a:spcAft>
                <a:spcPts val="0"/>
              </a:spcAft>
              <a:buClr>
                <a:schemeClr val="dk1"/>
              </a:buClr>
              <a:buSzPts val="1100"/>
              <a:buFont typeface="Arial"/>
              <a:buNone/>
            </a:pPr>
            <a:r>
              <a:rPr lang="en-US"/>
              <a:t>Slide 74: ILRI/Dave Elsworth</a:t>
            </a:r>
            <a:endParaRPr/>
          </a:p>
          <a:p>
            <a:pPr marL="0" lvl="0" indent="0" algn="l" rtl="0">
              <a:spcBef>
                <a:spcPts val="0"/>
              </a:spcBef>
              <a:spcAft>
                <a:spcPts val="0"/>
              </a:spcAft>
              <a:buNone/>
            </a:pPr>
            <a:r>
              <a:rPr lang="en-US"/>
              <a:t>Slide 82: ILRI/Dave Elsworth</a:t>
            </a:r>
            <a:endParaRPr/>
          </a:p>
        </p:txBody>
      </p:sp>
      <p:sp>
        <p:nvSpPr>
          <p:cNvPr id="1445" name="Google Shape;1445;p144"/>
          <p:cNvSpPr txBox="1">
            <a:spLocks noGrp="1"/>
          </p:cNvSpPr>
          <p:nvPr>
            <p:ph type="title"/>
          </p:nvPr>
        </p:nvSpPr>
        <p:spPr>
          <a:xfrm>
            <a:off x="254693" y="144056"/>
            <a:ext cx="10026900" cy="1030200"/>
          </a:xfrm>
          <a:prstGeom prst="rect">
            <a:avLst/>
          </a:prstGeom>
        </p:spPr>
        <p:txBody>
          <a:bodyPr spcFirstLastPara="1" wrap="square" lIns="180000" tIns="539475" rIns="91425" bIns="45700" anchor="t" anchorCtr="0">
            <a:noAutofit/>
          </a:bodyPr>
          <a:lstStyle/>
          <a:p>
            <a:pPr marL="0" lvl="0" indent="0" algn="l" rtl="0">
              <a:spcBef>
                <a:spcPts val="0"/>
              </a:spcBef>
              <a:spcAft>
                <a:spcPts val="0"/>
              </a:spcAft>
              <a:buNone/>
            </a:pPr>
            <a:r>
              <a:rPr lang="en-US"/>
              <a:t>Photo credits</a:t>
            </a:r>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1450"/>
        <p:cNvGrpSpPr/>
        <p:nvPr/>
      </p:nvGrpSpPr>
      <p:grpSpPr>
        <a:xfrm>
          <a:off x="0" y="0"/>
          <a:ext cx="0" cy="0"/>
          <a:chOff x="0" y="0"/>
          <a:chExt cx="0" cy="0"/>
        </a:xfrm>
      </p:grpSpPr>
      <p:pic>
        <p:nvPicPr>
          <p:cNvPr id="1451" name="Google Shape;1451;p145"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700" cy="7563000"/>
          </a:xfrm>
          <a:prstGeom prst="rect">
            <a:avLst/>
          </a:prstGeom>
          <a:solidFill>
            <a:schemeClr val="lt1"/>
          </a:solidFill>
          <a:ln>
            <a:noFill/>
          </a:ln>
        </p:spPr>
      </p:pic>
      <p:sp>
        <p:nvSpPr>
          <p:cNvPr id="1452" name="Google Shape;1452;p145"/>
          <p:cNvSpPr txBox="1">
            <a:spLocks noGrp="1"/>
          </p:cNvSpPr>
          <p:nvPr>
            <p:ph type="title"/>
          </p:nvPr>
        </p:nvSpPr>
        <p:spPr>
          <a:xfrm>
            <a:off x="928576" y="5810192"/>
            <a:ext cx="8936100" cy="852300"/>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MoreMilk Handouts</a:t>
            </a:r>
            <a:endParaRPr/>
          </a:p>
        </p:txBody>
      </p:sp>
      <p:sp>
        <p:nvSpPr>
          <p:cNvPr id="1453" name="Google Shape;1453;p145"/>
          <p:cNvSpPr txBox="1"/>
          <p:nvPr/>
        </p:nvSpPr>
        <p:spPr>
          <a:xfrm>
            <a:off x="1" y="5810191"/>
            <a:ext cx="784800" cy="852300"/>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454" name="Google Shape;1454;p145"/>
          <p:cNvSpPr txBox="1">
            <a:spLocks noGrp="1"/>
          </p:cNvSpPr>
          <p:nvPr>
            <p:ph type="body" idx="1"/>
          </p:nvPr>
        </p:nvSpPr>
        <p:spPr>
          <a:xfrm>
            <a:off x="143628" y="5969286"/>
            <a:ext cx="497700" cy="534000"/>
          </a:xfrm>
          <a:prstGeom prst="rect">
            <a:avLst/>
          </a:prstGeom>
          <a:solidFill>
            <a:schemeClr val="lt1">
              <a:alpha val="53730"/>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455" name="Google Shape;1455;p145"/>
          <p:cNvSpPr txBox="1"/>
          <p:nvPr/>
        </p:nvSpPr>
        <p:spPr>
          <a:xfrm>
            <a:off x="1" y="5810191"/>
            <a:ext cx="784800" cy="852300"/>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456" name="Google Shape;1456;p145"/>
          <p:cNvSpPr txBox="1">
            <a:spLocks noGrp="1"/>
          </p:cNvSpPr>
          <p:nvPr>
            <p:ph type="body" idx="3"/>
          </p:nvPr>
        </p:nvSpPr>
        <p:spPr>
          <a:xfrm>
            <a:off x="73628" y="6015550"/>
            <a:ext cx="567600" cy="484200"/>
          </a:xfrm>
          <a:prstGeom prst="rect">
            <a:avLst/>
          </a:prstGeom>
          <a:solidFill>
            <a:schemeClr val="lt1">
              <a:alpha val="53730"/>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A</a:t>
            </a:r>
            <a:endParaRPr sz="2400" b="0" i="0" u="none" strike="noStrike" cap="none">
              <a:latin typeface="Nunito"/>
              <a:ea typeface="Nunito"/>
              <a:cs typeface="Nunito"/>
              <a:sym typeface="Nunito"/>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460"/>
        <p:cNvGrpSpPr/>
        <p:nvPr/>
      </p:nvGrpSpPr>
      <p:grpSpPr>
        <a:xfrm>
          <a:off x="0" y="0"/>
          <a:ext cx="0" cy="0"/>
          <a:chOff x="0" y="0"/>
          <a:chExt cx="0" cy="0"/>
        </a:xfrm>
      </p:grpSpPr>
      <p:sp>
        <p:nvSpPr>
          <p:cNvPr id="1461" name="Google Shape;1461;p146"/>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1.1 Disinfecting with Bleach Solution</a:t>
            </a:r>
            <a:endParaRPr/>
          </a:p>
        </p:txBody>
      </p:sp>
      <p:sp>
        <p:nvSpPr>
          <p:cNvPr id="1462" name="Google Shape;1462;p146"/>
          <p:cNvSpPr/>
          <p:nvPr/>
        </p:nvSpPr>
        <p:spPr>
          <a:xfrm>
            <a:off x="1864174" y="3299023"/>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1463" name="Google Shape;1463;p146"/>
          <p:cNvSpPr/>
          <p:nvPr/>
        </p:nvSpPr>
        <p:spPr>
          <a:xfrm>
            <a:off x="4900636" y="3296671"/>
            <a:ext cx="11097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1464" name="Google Shape;1464;p146"/>
          <p:cNvSpPr/>
          <p:nvPr/>
        </p:nvSpPr>
        <p:spPr>
          <a:xfrm>
            <a:off x="427633" y="6050783"/>
            <a:ext cx="26496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10 min Surface Contact</a:t>
            </a:r>
            <a:endParaRPr/>
          </a:p>
        </p:txBody>
      </p:sp>
      <p:sp>
        <p:nvSpPr>
          <p:cNvPr id="1465" name="Google Shape;1465;p146"/>
          <p:cNvSpPr/>
          <p:nvPr/>
        </p:nvSpPr>
        <p:spPr>
          <a:xfrm>
            <a:off x="7221879" y="3279647"/>
            <a:ext cx="25293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 Part Bleach</a:t>
            </a:r>
            <a:br>
              <a:rPr lang="en-US" sz="2200" b="1">
                <a:solidFill>
                  <a:schemeClr val="accent3"/>
                </a:solidFill>
                <a:latin typeface="Nunito"/>
                <a:ea typeface="Nunito"/>
                <a:cs typeface="Nunito"/>
                <a:sym typeface="Nunito"/>
              </a:rPr>
            </a:br>
            <a:r>
              <a:rPr lang="en-US" sz="2200" b="1">
                <a:solidFill>
                  <a:schemeClr val="accent3"/>
                </a:solidFill>
                <a:latin typeface="Nunito"/>
                <a:ea typeface="Nunito"/>
                <a:cs typeface="Nunito"/>
                <a:sym typeface="Nunito"/>
              </a:rPr>
              <a:t>9 Parts Water</a:t>
            </a:r>
            <a:endParaRPr/>
          </a:p>
        </p:txBody>
      </p:sp>
      <p:sp>
        <p:nvSpPr>
          <p:cNvPr id="1466" name="Google Shape;1466;p146"/>
          <p:cNvSpPr/>
          <p:nvPr/>
        </p:nvSpPr>
        <p:spPr>
          <a:xfrm>
            <a:off x="5523998" y="6021829"/>
            <a:ext cx="27462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pic>
        <p:nvPicPr>
          <p:cNvPr id="1467" name="Google Shape;1467;p146"/>
          <p:cNvPicPr preferRelativeResize="0"/>
          <p:nvPr/>
        </p:nvPicPr>
        <p:blipFill rotWithShape="1">
          <a:blip r:embed="rId3">
            <a:alphaModFix/>
          </a:blip>
          <a:srcRect/>
          <a:stretch/>
        </p:blipFill>
        <p:spPr>
          <a:xfrm>
            <a:off x="1329069" y="1792191"/>
            <a:ext cx="2153176" cy="1459059"/>
          </a:xfrm>
          <a:prstGeom prst="rect">
            <a:avLst/>
          </a:prstGeom>
          <a:noFill/>
          <a:ln>
            <a:noFill/>
          </a:ln>
        </p:spPr>
      </p:pic>
      <p:pic>
        <p:nvPicPr>
          <p:cNvPr id="1468" name="Google Shape;1468;p146"/>
          <p:cNvPicPr preferRelativeResize="0"/>
          <p:nvPr/>
        </p:nvPicPr>
        <p:blipFill rotWithShape="1">
          <a:blip r:embed="rId4">
            <a:alphaModFix/>
          </a:blip>
          <a:srcRect/>
          <a:stretch/>
        </p:blipFill>
        <p:spPr>
          <a:xfrm>
            <a:off x="5017871" y="1789351"/>
            <a:ext cx="1081098" cy="1219378"/>
          </a:xfrm>
          <a:prstGeom prst="rect">
            <a:avLst/>
          </a:prstGeom>
          <a:noFill/>
          <a:ln>
            <a:noFill/>
          </a:ln>
        </p:spPr>
      </p:pic>
      <p:pic>
        <p:nvPicPr>
          <p:cNvPr id="1469" name="Google Shape;1469;p146"/>
          <p:cNvPicPr preferRelativeResize="0"/>
          <p:nvPr/>
        </p:nvPicPr>
        <p:blipFill rotWithShape="1">
          <a:blip r:embed="rId5">
            <a:alphaModFix/>
          </a:blip>
          <a:srcRect/>
          <a:stretch/>
        </p:blipFill>
        <p:spPr>
          <a:xfrm>
            <a:off x="6226124" y="4469378"/>
            <a:ext cx="1432727" cy="1432727"/>
          </a:xfrm>
          <a:prstGeom prst="rect">
            <a:avLst/>
          </a:prstGeom>
          <a:noFill/>
          <a:ln>
            <a:noFill/>
          </a:ln>
        </p:spPr>
      </p:pic>
      <p:grpSp>
        <p:nvGrpSpPr>
          <p:cNvPr id="1470" name="Google Shape;1470;p146"/>
          <p:cNvGrpSpPr/>
          <p:nvPr/>
        </p:nvGrpSpPr>
        <p:grpSpPr>
          <a:xfrm>
            <a:off x="1656489" y="1449221"/>
            <a:ext cx="527762" cy="563275"/>
            <a:chOff x="1656489" y="1401730"/>
            <a:chExt cx="527762" cy="563275"/>
          </a:xfrm>
        </p:grpSpPr>
        <p:sp>
          <p:nvSpPr>
            <p:cNvPr id="1471" name="Google Shape;1471;p146"/>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72" name="Google Shape;1472;p146"/>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1473" name="Google Shape;1473;p146"/>
          <p:cNvGrpSpPr/>
          <p:nvPr/>
        </p:nvGrpSpPr>
        <p:grpSpPr>
          <a:xfrm>
            <a:off x="4345228" y="1449221"/>
            <a:ext cx="518609" cy="563275"/>
            <a:chOff x="4427947" y="1460995"/>
            <a:chExt cx="518609" cy="563275"/>
          </a:xfrm>
        </p:grpSpPr>
        <p:sp>
          <p:nvSpPr>
            <p:cNvPr id="1474" name="Google Shape;1474;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75" name="Google Shape;1475;p14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1476" name="Google Shape;1476;p146"/>
          <p:cNvGrpSpPr/>
          <p:nvPr/>
        </p:nvGrpSpPr>
        <p:grpSpPr>
          <a:xfrm>
            <a:off x="6982413" y="1449221"/>
            <a:ext cx="518609" cy="563275"/>
            <a:chOff x="4427947" y="1460995"/>
            <a:chExt cx="518609" cy="563275"/>
          </a:xfrm>
        </p:grpSpPr>
        <p:sp>
          <p:nvSpPr>
            <p:cNvPr id="1477" name="Google Shape;1477;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78" name="Google Shape;1478;p14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1479" name="Google Shape;1479;p146"/>
          <p:cNvGrpSpPr/>
          <p:nvPr/>
        </p:nvGrpSpPr>
        <p:grpSpPr>
          <a:xfrm>
            <a:off x="637167" y="4223752"/>
            <a:ext cx="518609" cy="563275"/>
            <a:chOff x="4427947" y="1460995"/>
            <a:chExt cx="518609" cy="563275"/>
          </a:xfrm>
        </p:grpSpPr>
        <p:sp>
          <p:nvSpPr>
            <p:cNvPr id="1480" name="Google Shape;1480;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81" name="Google Shape;1481;p14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1482" name="Google Shape;1482;p146"/>
          <p:cNvGrpSpPr/>
          <p:nvPr/>
        </p:nvGrpSpPr>
        <p:grpSpPr>
          <a:xfrm>
            <a:off x="3074851" y="4223752"/>
            <a:ext cx="518609" cy="563275"/>
            <a:chOff x="4427947" y="1460995"/>
            <a:chExt cx="518609" cy="563275"/>
          </a:xfrm>
        </p:grpSpPr>
        <p:sp>
          <p:nvSpPr>
            <p:cNvPr id="1483" name="Google Shape;1483;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84" name="Google Shape;1484;p146"/>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pic>
        <p:nvPicPr>
          <p:cNvPr id="1485" name="Google Shape;1485;p146"/>
          <p:cNvPicPr preferRelativeResize="0"/>
          <p:nvPr/>
        </p:nvPicPr>
        <p:blipFill rotWithShape="1">
          <a:blip r:embed="rId6">
            <a:alphaModFix/>
          </a:blip>
          <a:srcRect/>
          <a:stretch/>
        </p:blipFill>
        <p:spPr>
          <a:xfrm>
            <a:off x="7707529" y="1460226"/>
            <a:ext cx="1345978" cy="1534415"/>
          </a:xfrm>
          <a:prstGeom prst="rect">
            <a:avLst/>
          </a:prstGeom>
          <a:noFill/>
          <a:ln>
            <a:noFill/>
          </a:ln>
        </p:spPr>
      </p:pic>
      <p:pic>
        <p:nvPicPr>
          <p:cNvPr id="1486" name="Google Shape;1486;p146"/>
          <p:cNvPicPr preferRelativeResize="0"/>
          <p:nvPr/>
        </p:nvPicPr>
        <p:blipFill rotWithShape="1">
          <a:blip r:embed="rId7">
            <a:alphaModFix/>
          </a:blip>
          <a:srcRect/>
          <a:stretch/>
        </p:blipFill>
        <p:spPr>
          <a:xfrm>
            <a:off x="945500" y="4263827"/>
            <a:ext cx="1622727" cy="1722367"/>
          </a:xfrm>
          <a:prstGeom prst="rect">
            <a:avLst/>
          </a:prstGeom>
          <a:noFill/>
          <a:ln>
            <a:noFill/>
          </a:ln>
        </p:spPr>
      </p:pic>
      <p:sp>
        <p:nvSpPr>
          <p:cNvPr id="1487" name="Google Shape;1487;p146"/>
          <p:cNvSpPr/>
          <p:nvPr/>
        </p:nvSpPr>
        <p:spPr>
          <a:xfrm>
            <a:off x="3274508" y="6041747"/>
            <a:ext cx="19356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 Again</a:t>
            </a:r>
            <a:endParaRPr/>
          </a:p>
        </p:txBody>
      </p:sp>
      <p:grpSp>
        <p:nvGrpSpPr>
          <p:cNvPr id="1488" name="Google Shape;1488;p146"/>
          <p:cNvGrpSpPr/>
          <p:nvPr/>
        </p:nvGrpSpPr>
        <p:grpSpPr>
          <a:xfrm>
            <a:off x="5563923" y="4263827"/>
            <a:ext cx="518609" cy="577370"/>
            <a:chOff x="4427947" y="1460995"/>
            <a:chExt cx="518609" cy="577370"/>
          </a:xfrm>
        </p:grpSpPr>
        <p:sp>
          <p:nvSpPr>
            <p:cNvPr id="1489" name="Google Shape;1489;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90" name="Google Shape;1490;p146"/>
            <p:cNvSpPr txBox="1"/>
            <p:nvPr/>
          </p:nvSpPr>
          <p:spPr>
            <a:xfrm>
              <a:off x="4467756" y="151516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pic>
        <p:nvPicPr>
          <p:cNvPr id="1491" name="Google Shape;1491;p146"/>
          <p:cNvPicPr preferRelativeResize="0"/>
          <p:nvPr/>
        </p:nvPicPr>
        <p:blipFill rotWithShape="1">
          <a:blip r:embed="rId4">
            <a:alphaModFix/>
          </a:blip>
          <a:srcRect/>
          <a:stretch/>
        </p:blipFill>
        <p:spPr>
          <a:xfrm>
            <a:off x="3707685" y="4554121"/>
            <a:ext cx="1081098" cy="1219378"/>
          </a:xfrm>
          <a:prstGeom prst="rect">
            <a:avLst/>
          </a:prstGeom>
          <a:noFill/>
          <a:ln>
            <a:noFill/>
          </a:ln>
        </p:spPr>
      </p:pic>
      <p:sp>
        <p:nvSpPr>
          <p:cNvPr id="1492" name="Google Shape;1492;p146"/>
          <p:cNvSpPr/>
          <p:nvPr/>
        </p:nvSpPr>
        <p:spPr>
          <a:xfrm>
            <a:off x="8013186" y="6017362"/>
            <a:ext cx="2746200" cy="769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Down</a:t>
            </a:r>
            <a:endParaRPr/>
          </a:p>
        </p:txBody>
      </p:sp>
      <p:grpSp>
        <p:nvGrpSpPr>
          <p:cNvPr id="1493" name="Google Shape;1493;p146"/>
          <p:cNvGrpSpPr/>
          <p:nvPr/>
        </p:nvGrpSpPr>
        <p:grpSpPr>
          <a:xfrm>
            <a:off x="8601311" y="4477294"/>
            <a:ext cx="1264576" cy="1458178"/>
            <a:chOff x="8887078" y="2936672"/>
            <a:chExt cx="894895" cy="1031900"/>
          </a:xfrm>
        </p:grpSpPr>
        <p:sp>
          <p:nvSpPr>
            <p:cNvPr id="1494" name="Google Shape;1494;p146"/>
            <p:cNvSpPr/>
            <p:nvPr/>
          </p:nvSpPr>
          <p:spPr>
            <a:xfrm>
              <a:off x="9148943" y="2936672"/>
              <a:ext cx="633030" cy="1031900"/>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495" name="Google Shape;1495;p146"/>
            <p:cNvSpPr/>
            <p:nvPr/>
          </p:nvSpPr>
          <p:spPr>
            <a:xfrm>
              <a:off x="8887078" y="3173659"/>
              <a:ext cx="163421" cy="459727"/>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1496" name="Google Shape;1496;p146"/>
            <p:cNvPicPr preferRelativeResize="0"/>
            <p:nvPr/>
          </p:nvPicPr>
          <p:blipFill rotWithShape="1">
            <a:blip r:embed="rId8">
              <a:alphaModFix/>
            </a:blip>
            <a:srcRect/>
            <a:stretch/>
          </p:blipFill>
          <p:spPr>
            <a:xfrm>
              <a:off x="9394350" y="3471174"/>
              <a:ext cx="142875" cy="200025"/>
            </a:xfrm>
            <a:prstGeom prst="rect">
              <a:avLst/>
            </a:prstGeom>
            <a:noFill/>
            <a:ln>
              <a:noFill/>
            </a:ln>
          </p:spPr>
        </p:pic>
      </p:grpSp>
      <p:grpSp>
        <p:nvGrpSpPr>
          <p:cNvPr id="1497" name="Google Shape;1497;p146"/>
          <p:cNvGrpSpPr/>
          <p:nvPr/>
        </p:nvGrpSpPr>
        <p:grpSpPr>
          <a:xfrm>
            <a:off x="8013186" y="4263827"/>
            <a:ext cx="550508" cy="563275"/>
            <a:chOff x="4427947" y="1460995"/>
            <a:chExt cx="550508" cy="563275"/>
          </a:xfrm>
        </p:grpSpPr>
        <p:sp>
          <p:nvSpPr>
            <p:cNvPr id="1498" name="Google Shape;1498;p146"/>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99" name="Google Shape;1499;p146"/>
            <p:cNvSpPr txBox="1"/>
            <p:nvPr/>
          </p:nvSpPr>
          <p:spPr>
            <a:xfrm>
              <a:off x="4499655"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grpSp>
        <p:nvGrpSpPr>
          <p:cNvPr id="1500" name="Google Shape;1500;p146"/>
          <p:cNvGrpSpPr/>
          <p:nvPr/>
        </p:nvGrpSpPr>
        <p:grpSpPr>
          <a:xfrm>
            <a:off x="32600" y="226778"/>
            <a:ext cx="10605300" cy="317700"/>
            <a:chOff x="32600" y="226778"/>
            <a:chExt cx="10605300" cy="317700"/>
          </a:xfrm>
        </p:grpSpPr>
        <p:sp>
          <p:nvSpPr>
            <p:cNvPr id="1501" name="Google Shape;1501;p146"/>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02" name="Google Shape;1502;p146"/>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1506"/>
        <p:cNvGrpSpPr/>
        <p:nvPr/>
      </p:nvGrpSpPr>
      <p:grpSpPr>
        <a:xfrm>
          <a:off x="0" y="0"/>
          <a:ext cx="0" cy="0"/>
          <a:chOff x="0" y="0"/>
          <a:chExt cx="0" cy="0"/>
        </a:xfrm>
      </p:grpSpPr>
      <p:sp>
        <p:nvSpPr>
          <p:cNvPr id="1507" name="Google Shape;1507;p147"/>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1.2 Disinfecting with Boiling Water (No Bleach) </a:t>
            </a:r>
            <a:endParaRPr/>
          </a:p>
        </p:txBody>
      </p:sp>
      <p:sp>
        <p:nvSpPr>
          <p:cNvPr id="1508" name="Google Shape;1508;p147"/>
          <p:cNvSpPr/>
          <p:nvPr/>
        </p:nvSpPr>
        <p:spPr>
          <a:xfrm>
            <a:off x="1864174" y="3541059"/>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1509" name="Google Shape;1509;p147"/>
          <p:cNvSpPr/>
          <p:nvPr/>
        </p:nvSpPr>
        <p:spPr>
          <a:xfrm>
            <a:off x="4900636" y="3541059"/>
            <a:ext cx="1109700" cy="43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1510" name="Google Shape;1510;p147"/>
          <p:cNvSpPr/>
          <p:nvPr/>
        </p:nvSpPr>
        <p:spPr>
          <a:xfrm>
            <a:off x="3058631" y="6001563"/>
            <a:ext cx="17754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sp>
        <p:nvSpPr>
          <p:cNvPr id="1511" name="Google Shape;1511;p147"/>
          <p:cNvSpPr/>
          <p:nvPr/>
        </p:nvSpPr>
        <p:spPr>
          <a:xfrm>
            <a:off x="6788382" y="3541059"/>
            <a:ext cx="25293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Boiling Water</a:t>
            </a:r>
            <a:endParaRPr/>
          </a:p>
        </p:txBody>
      </p:sp>
      <p:sp>
        <p:nvSpPr>
          <p:cNvPr id="1512" name="Google Shape;1512;p147"/>
          <p:cNvSpPr/>
          <p:nvPr/>
        </p:nvSpPr>
        <p:spPr>
          <a:xfrm>
            <a:off x="5678691" y="6017362"/>
            <a:ext cx="2746200" cy="430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Down</a:t>
            </a:r>
            <a:endParaRPr/>
          </a:p>
        </p:txBody>
      </p:sp>
      <p:pic>
        <p:nvPicPr>
          <p:cNvPr id="1513" name="Google Shape;1513;p147"/>
          <p:cNvPicPr preferRelativeResize="0"/>
          <p:nvPr/>
        </p:nvPicPr>
        <p:blipFill rotWithShape="1">
          <a:blip r:embed="rId3">
            <a:alphaModFix/>
          </a:blip>
          <a:srcRect/>
          <a:stretch/>
        </p:blipFill>
        <p:spPr>
          <a:xfrm>
            <a:off x="1164971" y="1913214"/>
            <a:ext cx="2317273" cy="1570258"/>
          </a:xfrm>
          <a:prstGeom prst="rect">
            <a:avLst/>
          </a:prstGeom>
          <a:noFill/>
          <a:ln>
            <a:noFill/>
          </a:ln>
        </p:spPr>
      </p:pic>
      <p:pic>
        <p:nvPicPr>
          <p:cNvPr id="1514" name="Google Shape;1514;p147"/>
          <p:cNvPicPr preferRelativeResize="0"/>
          <p:nvPr/>
        </p:nvPicPr>
        <p:blipFill rotWithShape="1">
          <a:blip r:embed="rId4">
            <a:alphaModFix/>
          </a:blip>
          <a:srcRect/>
          <a:stretch/>
        </p:blipFill>
        <p:spPr>
          <a:xfrm>
            <a:off x="4857373" y="1910374"/>
            <a:ext cx="1333878" cy="1504490"/>
          </a:xfrm>
          <a:prstGeom prst="rect">
            <a:avLst/>
          </a:prstGeom>
          <a:noFill/>
          <a:ln>
            <a:noFill/>
          </a:ln>
        </p:spPr>
      </p:pic>
      <p:pic>
        <p:nvPicPr>
          <p:cNvPr id="1515" name="Google Shape;1515;p147"/>
          <p:cNvPicPr preferRelativeResize="0"/>
          <p:nvPr/>
        </p:nvPicPr>
        <p:blipFill rotWithShape="1">
          <a:blip r:embed="rId5">
            <a:alphaModFix/>
          </a:blip>
          <a:srcRect/>
          <a:stretch/>
        </p:blipFill>
        <p:spPr>
          <a:xfrm>
            <a:off x="3108931" y="4201971"/>
            <a:ext cx="1715229" cy="1715229"/>
          </a:xfrm>
          <a:prstGeom prst="rect">
            <a:avLst/>
          </a:prstGeom>
          <a:noFill/>
          <a:ln>
            <a:noFill/>
          </a:ln>
        </p:spPr>
      </p:pic>
      <p:grpSp>
        <p:nvGrpSpPr>
          <p:cNvPr id="1516" name="Google Shape;1516;p147"/>
          <p:cNvGrpSpPr/>
          <p:nvPr/>
        </p:nvGrpSpPr>
        <p:grpSpPr>
          <a:xfrm>
            <a:off x="6266816" y="4477294"/>
            <a:ext cx="1264576" cy="1458178"/>
            <a:chOff x="8887078" y="2936672"/>
            <a:chExt cx="894895" cy="1031900"/>
          </a:xfrm>
        </p:grpSpPr>
        <p:sp>
          <p:nvSpPr>
            <p:cNvPr id="1517" name="Google Shape;1517;p147"/>
            <p:cNvSpPr/>
            <p:nvPr/>
          </p:nvSpPr>
          <p:spPr>
            <a:xfrm>
              <a:off x="9148943" y="2936672"/>
              <a:ext cx="633030" cy="1031900"/>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18" name="Google Shape;1518;p147"/>
            <p:cNvSpPr/>
            <p:nvPr/>
          </p:nvSpPr>
          <p:spPr>
            <a:xfrm>
              <a:off x="8887078" y="3173659"/>
              <a:ext cx="163421" cy="459727"/>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1519" name="Google Shape;1519;p147"/>
            <p:cNvPicPr preferRelativeResize="0"/>
            <p:nvPr/>
          </p:nvPicPr>
          <p:blipFill rotWithShape="1">
            <a:blip r:embed="rId6">
              <a:alphaModFix/>
            </a:blip>
            <a:srcRect/>
            <a:stretch/>
          </p:blipFill>
          <p:spPr>
            <a:xfrm>
              <a:off x="9394350" y="3471174"/>
              <a:ext cx="142875" cy="200025"/>
            </a:xfrm>
            <a:prstGeom prst="rect">
              <a:avLst/>
            </a:prstGeom>
            <a:noFill/>
            <a:ln>
              <a:noFill/>
            </a:ln>
          </p:spPr>
        </p:pic>
      </p:grpSp>
      <p:grpSp>
        <p:nvGrpSpPr>
          <p:cNvPr id="1520" name="Google Shape;1520;p147"/>
          <p:cNvGrpSpPr/>
          <p:nvPr/>
        </p:nvGrpSpPr>
        <p:grpSpPr>
          <a:xfrm>
            <a:off x="1656489" y="1449221"/>
            <a:ext cx="527762" cy="563275"/>
            <a:chOff x="1656489" y="1401730"/>
            <a:chExt cx="527762" cy="563275"/>
          </a:xfrm>
        </p:grpSpPr>
        <p:sp>
          <p:nvSpPr>
            <p:cNvPr id="1521" name="Google Shape;1521;p147"/>
            <p:cNvSpPr/>
            <p:nvPr/>
          </p:nvSpPr>
          <p:spPr>
            <a:xfrm>
              <a:off x="1656489" y="1401730"/>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22" name="Google Shape;1522;p147"/>
            <p:cNvSpPr txBox="1"/>
            <p:nvPr/>
          </p:nvSpPr>
          <p:spPr>
            <a:xfrm>
              <a:off x="1705451" y="1441805"/>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1523" name="Google Shape;1523;p147"/>
          <p:cNvGrpSpPr/>
          <p:nvPr/>
        </p:nvGrpSpPr>
        <p:grpSpPr>
          <a:xfrm>
            <a:off x="4345228" y="1449221"/>
            <a:ext cx="518609" cy="563275"/>
            <a:chOff x="4427947" y="1460995"/>
            <a:chExt cx="518609" cy="563275"/>
          </a:xfrm>
        </p:grpSpPr>
        <p:sp>
          <p:nvSpPr>
            <p:cNvPr id="1524" name="Google Shape;1524;p14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25" name="Google Shape;1525;p14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1526" name="Google Shape;1526;p147"/>
          <p:cNvGrpSpPr/>
          <p:nvPr/>
        </p:nvGrpSpPr>
        <p:grpSpPr>
          <a:xfrm>
            <a:off x="7069150" y="1779514"/>
            <a:ext cx="2367632" cy="1586847"/>
            <a:chOff x="6930631" y="1481271"/>
            <a:chExt cx="2367632" cy="1586847"/>
          </a:xfrm>
        </p:grpSpPr>
        <p:sp>
          <p:nvSpPr>
            <p:cNvPr id="1527" name="Google Shape;1527;p147"/>
            <p:cNvSpPr/>
            <p:nvPr/>
          </p:nvSpPr>
          <p:spPr>
            <a:xfrm>
              <a:off x="7205988" y="2342519"/>
              <a:ext cx="1289949" cy="656280"/>
            </a:xfrm>
            <a:custGeom>
              <a:avLst/>
              <a:gdLst/>
              <a:ahLst/>
              <a:cxnLst/>
              <a:rect l="l" t="t" r="r" b="b"/>
              <a:pathLst>
                <a:path w="1097829" h="558536" extrusionOk="0">
                  <a:moveTo>
                    <a:pt x="1097829" y="158"/>
                  </a:moveTo>
                  <a:cubicBezTo>
                    <a:pt x="1051929" y="2366"/>
                    <a:pt x="1026849" y="26342"/>
                    <a:pt x="1008236" y="44008"/>
                  </a:cubicBezTo>
                  <a:cubicBezTo>
                    <a:pt x="991201" y="60254"/>
                    <a:pt x="983630" y="66721"/>
                    <a:pt x="964859" y="66721"/>
                  </a:cubicBezTo>
                  <a:cubicBezTo>
                    <a:pt x="946089" y="66721"/>
                    <a:pt x="938360" y="60097"/>
                    <a:pt x="921483" y="44008"/>
                  </a:cubicBezTo>
                  <a:cubicBezTo>
                    <a:pt x="901924" y="25395"/>
                    <a:pt x="875267" y="0"/>
                    <a:pt x="824792" y="0"/>
                  </a:cubicBezTo>
                  <a:cubicBezTo>
                    <a:pt x="774317" y="0"/>
                    <a:pt x="747660" y="25553"/>
                    <a:pt x="728101" y="44008"/>
                  </a:cubicBezTo>
                  <a:cubicBezTo>
                    <a:pt x="711065" y="60254"/>
                    <a:pt x="703494" y="66721"/>
                    <a:pt x="684724" y="66721"/>
                  </a:cubicBezTo>
                  <a:cubicBezTo>
                    <a:pt x="665953" y="66721"/>
                    <a:pt x="658224" y="60097"/>
                    <a:pt x="641189" y="44008"/>
                  </a:cubicBezTo>
                  <a:cubicBezTo>
                    <a:pt x="621630" y="25395"/>
                    <a:pt x="594973" y="0"/>
                    <a:pt x="544498" y="0"/>
                  </a:cubicBezTo>
                  <a:cubicBezTo>
                    <a:pt x="494023" y="0"/>
                    <a:pt x="467366" y="25553"/>
                    <a:pt x="447807" y="44008"/>
                  </a:cubicBezTo>
                  <a:cubicBezTo>
                    <a:pt x="430772" y="60254"/>
                    <a:pt x="423201" y="66721"/>
                    <a:pt x="404430" y="66721"/>
                  </a:cubicBezTo>
                  <a:cubicBezTo>
                    <a:pt x="385660" y="66721"/>
                    <a:pt x="377931" y="60097"/>
                    <a:pt x="361053" y="44008"/>
                  </a:cubicBezTo>
                  <a:cubicBezTo>
                    <a:pt x="341494" y="25395"/>
                    <a:pt x="314837" y="0"/>
                    <a:pt x="264362" y="0"/>
                  </a:cubicBezTo>
                  <a:cubicBezTo>
                    <a:pt x="213887" y="0"/>
                    <a:pt x="187230" y="25553"/>
                    <a:pt x="167671" y="44008"/>
                  </a:cubicBezTo>
                  <a:cubicBezTo>
                    <a:pt x="150636" y="60254"/>
                    <a:pt x="143065" y="66721"/>
                    <a:pt x="124294" y="66721"/>
                  </a:cubicBezTo>
                  <a:cubicBezTo>
                    <a:pt x="105524" y="66721"/>
                    <a:pt x="97795" y="60097"/>
                    <a:pt x="80918" y="44008"/>
                  </a:cubicBezTo>
                  <a:cubicBezTo>
                    <a:pt x="64671" y="28550"/>
                    <a:pt x="32809" y="3943"/>
                    <a:pt x="0" y="631"/>
                  </a:cubicBezTo>
                  <a:lnTo>
                    <a:pt x="166725" y="558536"/>
                  </a:lnTo>
                  <a:lnTo>
                    <a:pt x="940568" y="558536"/>
                  </a:lnTo>
                  <a:lnTo>
                    <a:pt x="1097829" y="158"/>
                  </a:ln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28" name="Google Shape;1528;p147"/>
            <p:cNvSpPr/>
            <p:nvPr/>
          </p:nvSpPr>
          <p:spPr>
            <a:xfrm>
              <a:off x="6930631" y="2211628"/>
              <a:ext cx="1809999" cy="856491"/>
            </a:xfrm>
            <a:custGeom>
              <a:avLst/>
              <a:gdLst/>
              <a:ahLst/>
              <a:cxnLst/>
              <a:rect l="l" t="t" r="r" b="b"/>
              <a:pathLst>
                <a:path w="1577341" h="746397" extrusionOk="0">
                  <a:moveTo>
                    <a:pt x="1180324" y="672578"/>
                  </a:moveTo>
                  <a:lnTo>
                    <a:pt x="406481" y="672578"/>
                  </a:lnTo>
                  <a:lnTo>
                    <a:pt x="239914" y="113095"/>
                  </a:lnTo>
                  <a:lnTo>
                    <a:pt x="213730" y="32336"/>
                  </a:lnTo>
                  <a:cubicBezTo>
                    <a:pt x="207420" y="13092"/>
                    <a:pt x="189596" y="0"/>
                    <a:pt x="169249" y="0"/>
                  </a:cubicBezTo>
                  <a:lnTo>
                    <a:pt x="46689" y="0"/>
                  </a:lnTo>
                  <a:cubicBezTo>
                    <a:pt x="20979" y="158"/>
                    <a:pt x="0" y="20979"/>
                    <a:pt x="0" y="46847"/>
                  </a:cubicBezTo>
                  <a:cubicBezTo>
                    <a:pt x="0" y="72715"/>
                    <a:pt x="20979" y="93536"/>
                    <a:pt x="46689" y="93536"/>
                  </a:cubicBezTo>
                  <a:lnTo>
                    <a:pt x="135178" y="93536"/>
                  </a:lnTo>
                  <a:lnTo>
                    <a:pt x="336920" y="714062"/>
                  </a:lnTo>
                  <a:cubicBezTo>
                    <a:pt x="343229" y="733306"/>
                    <a:pt x="361053" y="746398"/>
                    <a:pt x="381401" y="746398"/>
                  </a:cubicBezTo>
                  <a:lnTo>
                    <a:pt x="1196098" y="746398"/>
                  </a:lnTo>
                  <a:cubicBezTo>
                    <a:pt x="1216288" y="746398"/>
                    <a:pt x="1234269" y="733306"/>
                    <a:pt x="1240579" y="714062"/>
                  </a:cubicBezTo>
                  <a:lnTo>
                    <a:pt x="1442163" y="93536"/>
                  </a:lnTo>
                  <a:lnTo>
                    <a:pt x="1530652" y="93536"/>
                  </a:lnTo>
                  <a:cubicBezTo>
                    <a:pt x="1556520" y="93536"/>
                    <a:pt x="1577341" y="72558"/>
                    <a:pt x="1577341" y="46847"/>
                  </a:cubicBezTo>
                  <a:cubicBezTo>
                    <a:pt x="1577341" y="21136"/>
                    <a:pt x="1556520" y="158"/>
                    <a:pt x="1530652" y="158"/>
                  </a:cubicBezTo>
                  <a:lnTo>
                    <a:pt x="1408250" y="158"/>
                  </a:lnTo>
                  <a:cubicBezTo>
                    <a:pt x="1388060" y="158"/>
                    <a:pt x="1370078" y="13250"/>
                    <a:pt x="1363769" y="32493"/>
                  </a:cubicBezTo>
                  <a:lnTo>
                    <a:pt x="1337743" y="112780"/>
                  </a:lnTo>
                  <a:lnTo>
                    <a:pt x="1180324" y="672578"/>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29" name="Google Shape;1529;p147"/>
            <p:cNvSpPr/>
            <p:nvPr/>
          </p:nvSpPr>
          <p:spPr>
            <a:xfrm>
              <a:off x="8820710" y="1481271"/>
              <a:ext cx="477553" cy="1270989"/>
            </a:xfrm>
            <a:custGeom>
              <a:avLst/>
              <a:gdLst/>
              <a:ahLst/>
              <a:cxnLst/>
              <a:rect l="l" t="t" r="r" b="b"/>
              <a:pathLst>
                <a:path w="416168" h="1107616" extrusionOk="0">
                  <a:moveTo>
                    <a:pt x="347078" y="612171"/>
                  </a:moveTo>
                  <a:lnTo>
                    <a:pt x="397869" y="612171"/>
                  </a:lnTo>
                  <a:lnTo>
                    <a:pt x="397869" y="536143"/>
                  </a:lnTo>
                  <a:lnTo>
                    <a:pt x="347078" y="536143"/>
                  </a:lnTo>
                  <a:lnTo>
                    <a:pt x="347078" y="460115"/>
                  </a:lnTo>
                  <a:lnTo>
                    <a:pt x="397869" y="460115"/>
                  </a:lnTo>
                  <a:lnTo>
                    <a:pt x="397869" y="384087"/>
                  </a:lnTo>
                  <a:lnTo>
                    <a:pt x="347078" y="384087"/>
                  </a:lnTo>
                  <a:lnTo>
                    <a:pt x="347078" y="308059"/>
                  </a:lnTo>
                  <a:lnTo>
                    <a:pt x="397869" y="308059"/>
                  </a:lnTo>
                  <a:lnTo>
                    <a:pt x="397869" y="232032"/>
                  </a:lnTo>
                  <a:lnTo>
                    <a:pt x="347078" y="232032"/>
                  </a:lnTo>
                  <a:lnTo>
                    <a:pt x="347078" y="140546"/>
                  </a:lnTo>
                  <a:cubicBezTo>
                    <a:pt x="347709" y="63572"/>
                    <a:pt x="285562" y="636"/>
                    <a:pt x="208588" y="5"/>
                  </a:cubicBezTo>
                  <a:cubicBezTo>
                    <a:pt x="131614" y="-626"/>
                    <a:pt x="68678" y="61521"/>
                    <a:pt x="68047" y="138495"/>
                  </a:cubicBezTo>
                  <a:lnTo>
                    <a:pt x="68047" y="747349"/>
                  </a:lnTo>
                  <a:cubicBezTo>
                    <a:pt x="-1199" y="810758"/>
                    <a:pt x="-19811" y="912339"/>
                    <a:pt x="22461" y="996253"/>
                  </a:cubicBezTo>
                  <a:cubicBezTo>
                    <a:pt x="40285" y="1034583"/>
                    <a:pt x="70728" y="1065656"/>
                    <a:pt x="108742" y="1084269"/>
                  </a:cubicBezTo>
                  <a:cubicBezTo>
                    <a:pt x="139658" y="1099411"/>
                    <a:pt x="173571" y="1107456"/>
                    <a:pt x="207957" y="1107614"/>
                  </a:cubicBezTo>
                  <a:cubicBezTo>
                    <a:pt x="322314" y="1108245"/>
                    <a:pt x="415535" y="1016128"/>
                    <a:pt x="416166" y="901771"/>
                  </a:cubicBezTo>
                  <a:cubicBezTo>
                    <a:pt x="416481" y="842463"/>
                    <a:pt x="391401" y="785836"/>
                    <a:pt x="347236" y="746403"/>
                  </a:cubicBezTo>
                  <a:lnTo>
                    <a:pt x="347236" y="612171"/>
                  </a:lnTo>
                  <a:close/>
                  <a:moveTo>
                    <a:pt x="277044" y="1010292"/>
                  </a:moveTo>
                  <a:cubicBezTo>
                    <a:pt x="235718" y="1035371"/>
                    <a:pt x="184297" y="1036949"/>
                    <a:pt x="141551" y="1014551"/>
                  </a:cubicBezTo>
                  <a:cubicBezTo>
                    <a:pt x="119310" y="1003982"/>
                    <a:pt x="101486" y="986001"/>
                    <a:pt x="90760" y="963760"/>
                  </a:cubicBezTo>
                  <a:cubicBezTo>
                    <a:pt x="59687" y="905714"/>
                    <a:pt x="75933" y="833787"/>
                    <a:pt x="128774" y="794511"/>
                  </a:cubicBezTo>
                  <a:lnTo>
                    <a:pt x="143917" y="783155"/>
                  </a:lnTo>
                  <a:lnTo>
                    <a:pt x="143917" y="138180"/>
                  </a:lnTo>
                  <a:cubicBezTo>
                    <a:pt x="143917" y="118305"/>
                    <a:pt x="153381" y="99377"/>
                    <a:pt x="169312" y="87389"/>
                  </a:cubicBezTo>
                  <a:cubicBezTo>
                    <a:pt x="180038" y="79660"/>
                    <a:pt x="192814" y="75559"/>
                    <a:pt x="206064" y="75402"/>
                  </a:cubicBezTo>
                  <a:cubicBezTo>
                    <a:pt x="213477" y="75402"/>
                    <a:pt x="220891" y="76664"/>
                    <a:pt x="227831" y="79030"/>
                  </a:cubicBezTo>
                  <a:cubicBezTo>
                    <a:pt x="253700" y="88178"/>
                    <a:pt x="271050" y="112942"/>
                    <a:pt x="270735" y="140388"/>
                  </a:cubicBezTo>
                  <a:lnTo>
                    <a:pt x="270735" y="783155"/>
                  </a:lnTo>
                  <a:lnTo>
                    <a:pt x="285877" y="794511"/>
                  </a:lnTo>
                  <a:cubicBezTo>
                    <a:pt x="343766" y="837888"/>
                    <a:pt x="355438" y="919910"/>
                    <a:pt x="312219" y="977798"/>
                  </a:cubicBezTo>
                  <a:cubicBezTo>
                    <a:pt x="302597" y="990733"/>
                    <a:pt x="290609" y="1001616"/>
                    <a:pt x="277044" y="1010134"/>
                  </a:cubicBezTo>
                  <a:lnTo>
                    <a:pt x="277044" y="1010134"/>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30" name="Google Shape;1530;p147"/>
            <p:cNvSpPr/>
            <p:nvPr/>
          </p:nvSpPr>
          <p:spPr>
            <a:xfrm>
              <a:off x="8942442" y="1834480"/>
              <a:ext cx="232943" cy="800740"/>
            </a:xfrm>
            <a:custGeom>
              <a:avLst/>
              <a:gdLst/>
              <a:ahLst/>
              <a:cxnLst/>
              <a:rect l="l" t="t" r="r" b="b"/>
              <a:pathLst>
                <a:path w="203000" h="697813" extrusionOk="0">
                  <a:moveTo>
                    <a:pt x="139435" y="502225"/>
                  </a:moveTo>
                  <a:lnTo>
                    <a:pt x="139435" y="0"/>
                  </a:lnTo>
                  <a:lnTo>
                    <a:pt x="63407" y="0"/>
                  </a:lnTo>
                  <a:lnTo>
                    <a:pt x="63407" y="502225"/>
                  </a:lnTo>
                  <a:cubicBezTo>
                    <a:pt x="11513" y="523204"/>
                    <a:pt x="-13567" y="582354"/>
                    <a:pt x="7412" y="634407"/>
                  </a:cubicBezTo>
                  <a:cubicBezTo>
                    <a:pt x="28390" y="686301"/>
                    <a:pt x="87541" y="711381"/>
                    <a:pt x="139593" y="690402"/>
                  </a:cubicBezTo>
                  <a:cubicBezTo>
                    <a:pt x="191487" y="669424"/>
                    <a:pt x="216567" y="610273"/>
                    <a:pt x="195589" y="558221"/>
                  </a:cubicBezTo>
                  <a:cubicBezTo>
                    <a:pt x="185178" y="532668"/>
                    <a:pt x="164988" y="512478"/>
                    <a:pt x="139435" y="502225"/>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31" name="Google Shape;1531;p147"/>
            <p:cNvSpPr/>
            <p:nvPr/>
          </p:nvSpPr>
          <p:spPr>
            <a:xfrm>
              <a:off x="7601555" y="1897348"/>
              <a:ext cx="90500" cy="332135"/>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156"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32" name="Google Shape;1532;p147"/>
            <p:cNvSpPr/>
            <p:nvPr/>
          </p:nvSpPr>
          <p:spPr>
            <a:xfrm>
              <a:off x="7782592" y="1897348"/>
              <a:ext cx="90500" cy="332315"/>
            </a:xfrm>
            <a:custGeom>
              <a:avLst/>
              <a:gdLst/>
              <a:ahLst/>
              <a:cxnLst/>
              <a:rect l="l" t="t" r="r" b="b"/>
              <a:pathLst>
                <a:path w="78867" h="289599" extrusionOk="0">
                  <a:moveTo>
                    <a:pt x="78867" y="0"/>
                  </a:move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854"/>
                    <a:pt x="0" y="261523"/>
                    <a:pt x="0" y="289600"/>
                  </a:cubicBezTo>
                  <a:lnTo>
                    <a:pt x="47320" y="289600"/>
                  </a:lnTo>
                  <a:cubicBezTo>
                    <a:pt x="47320" y="269410"/>
                    <a:pt x="53314" y="260261"/>
                    <a:pt x="60728" y="248747"/>
                  </a:cubicBezTo>
                  <a:cubicBezTo>
                    <a:pt x="69245" y="235813"/>
                    <a:pt x="78867" y="221143"/>
                    <a:pt x="78867" y="193067"/>
                  </a:cubicBezTo>
                  <a:cubicBezTo>
                    <a:pt x="78867" y="164990"/>
                    <a:pt x="69245" y="150321"/>
                    <a:pt x="60728" y="137386"/>
                  </a:cubicBezTo>
                  <a:cubicBezTo>
                    <a:pt x="53156" y="125872"/>
                    <a:pt x="47320" y="116723"/>
                    <a:pt x="47320" y="96533"/>
                  </a:cubicBezTo>
                  <a:cubicBezTo>
                    <a:pt x="47320" y="76343"/>
                    <a:pt x="53314" y="67195"/>
                    <a:pt x="60728" y="55838"/>
                  </a:cubicBezTo>
                  <a:cubicBezTo>
                    <a:pt x="69245" y="42746"/>
                    <a:pt x="78867" y="27919"/>
                    <a:pt x="78867" y="0"/>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33" name="Google Shape;1533;p147"/>
            <p:cNvSpPr/>
            <p:nvPr/>
          </p:nvSpPr>
          <p:spPr>
            <a:xfrm>
              <a:off x="7962544" y="1897348"/>
              <a:ext cx="90500" cy="332135"/>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314"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630"/>
                    <a:pt x="0" y="68457"/>
                    <a:pt x="0" y="96376"/>
                  </a:cubicBezTo>
                  <a:cubicBezTo>
                    <a:pt x="0" y="124452"/>
                    <a:pt x="9622" y="139121"/>
                    <a:pt x="18139" y="152056"/>
                  </a:cubicBezTo>
                  <a:cubicBezTo>
                    <a:pt x="25711" y="163570"/>
                    <a:pt x="31547" y="172719"/>
                    <a:pt x="31547" y="192909"/>
                  </a:cubicBezTo>
                  <a:cubicBezTo>
                    <a:pt x="31547" y="213099"/>
                    <a:pt x="25553" y="222247"/>
                    <a:pt x="18139" y="233762"/>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1534" name="Google Shape;1534;p147"/>
          <p:cNvGrpSpPr/>
          <p:nvPr/>
        </p:nvGrpSpPr>
        <p:grpSpPr>
          <a:xfrm>
            <a:off x="6982413" y="1449221"/>
            <a:ext cx="518609" cy="563275"/>
            <a:chOff x="4427947" y="1460995"/>
            <a:chExt cx="518609" cy="563275"/>
          </a:xfrm>
        </p:grpSpPr>
        <p:sp>
          <p:nvSpPr>
            <p:cNvPr id="1535" name="Google Shape;1535;p14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36" name="Google Shape;1536;p14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1537" name="Google Shape;1537;p147"/>
          <p:cNvGrpSpPr/>
          <p:nvPr/>
        </p:nvGrpSpPr>
        <p:grpSpPr>
          <a:xfrm>
            <a:off x="2456515" y="4223752"/>
            <a:ext cx="518609" cy="563275"/>
            <a:chOff x="4427947" y="1460995"/>
            <a:chExt cx="518609" cy="563275"/>
          </a:xfrm>
        </p:grpSpPr>
        <p:sp>
          <p:nvSpPr>
            <p:cNvPr id="1538" name="Google Shape;1538;p14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39" name="Google Shape;1539;p14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1540" name="Google Shape;1540;p147"/>
          <p:cNvGrpSpPr/>
          <p:nvPr/>
        </p:nvGrpSpPr>
        <p:grpSpPr>
          <a:xfrm>
            <a:off x="5678691" y="4223752"/>
            <a:ext cx="518609" cy="563275"/>
            <a:chOff x="4427947" y="1460995"/>
            <a:chExt cx="518609" cy="563275"/>
          </a:xfrm>
        </p:grpSpPr>
        <p:sp>
          <p:nvSpPr>
            <p:cNvPr id="1541" name="Google Shape;1541;p147"/>
            <p:cNvSpPr/>
            <p:nvPr/>
          </p:nvSpPr>
          <p:spPr>
            <a:xfrm>
              <a:off x="4427947" y="1460995"/>
              <a:ext cx="478800" cy="478800"/>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42" name="Google Shape;1542;p147"/>
            <p:cNvSpPr txBox="1"/>
            <p:nvPr/>
          </p:nvSpPr>
          <p:spPr>
            <a:xfrm>
              <a:off x="4467756" y="1501070"/>
              <a:ext cx="4788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grpSp>
        <p:nvGrpSpPr>
          <p:cNvPr id="1543" name="Google Shape;1543;p147"/>
          <p:cNvGrpSpPr/>
          <p:nvPr/>
        </p:nvGrpSpPr>
        <p:grpSpPr>
          <a:xfrm>
            <a:off x="32600" y="226778"/>
            <a:ext cx="10605300" cy="317700"/>
            <a:chOff x="32600" y="226778"/>
            <a:chExt cx="10605300" cy="317700"/>
          </a:xfrm>
        </p:grpSpPr>
        <p:sp>
          <p:nvSpPr>
            <p:cNvPr id="1544" name="Google Shape;1544;p147"/>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45" name="Google Shape;1545;p147"/>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1549"/>
        <p:cNvGrpSpPr/>
        <p:nvPr/>
      </p:nvGrpSpPr>
      <p:grpSpPr>
        <a:xfrm>
          <a:off x="0" y="0"/>
          <a:ext cx="0" cy="0"/>
          <a:chOff x="0" y="0"/>
          <a:chExt cx="0" cy="0"/>
        </a:xfrm>
      </p:grpSpPr>
      <p:sp>
        <p:nvSpPr>
          <p:cNvPr id="1550" name="Google Shape;1550;p148"/>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2.2 Shed Cleanliness (Standing Area)</a:t>
            </a:r>
            <a:endParaRPr/>
          </a:p>
        </p:txBody>
      </p:sp>
      <p:sp>
        <p:nvSpPr>
          <p:cNvPr id="1551" name="Google Shape;1551;p148"/>
          <p:cNvSpPr txBox="1"/>
          <p:nvPr/>
        </p:nvSpPr>
        <p:spPr>
          <a:xfrm>
            <a:off x="1454830" y="3048812"/>
            <a:ext cx="34101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No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remain clean</a:t>
            </a:r>
            <a:endParaRPr/>
          </a:p>
        </p:txBody>
      </p:sp>
      <p:sp>
        <p:nvSpPr>
          <p:cNvPr id="1552" name="Google Shape;1552;p148"/>
          <p:cNvSpPr txBox="1"/>
          <p:nvPr/>
        </p:nvSpPr>
        <p:spPr>
          <a:xfrm>
            <a:off x="5562142" y="3015610"/>
            <a:ext cx="41913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some wet patches</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Less than 1cm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on hard ground</a:t>
            </a:r>
            <a:endParaRPr/>
          </a:p>
        </p:txBody>
      </p:sp>
      <p:sp>
        <p:nvSpPr>
          <p:cNvPr id="1553" name="Google Shape;1553;p148"/>
          <p:cNvSpPr txBox="1"/>
          <p:nvPr/>
        </p:nvSpPr>
        <p:spPr>
          <a:xfrm>
            <a:off x="1312449" y="5759069"/>
            <a:ext cx="37665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1- 3 cm of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a little in ground</a:t>
            </a:r>
            <a:endParaRPr/>
          </a:p>
        </p:txBody>
      </p:sp>
      <p:sp>
        <p:nvSpPr>
          <p:cNvPr id="1554" name="Google Shape;1554;p148"/>
          <p:cNvSpPr txBox="1"/>
          <p:nvPr/>
        </p:nvSpPr>
        <p:spPr>
          <a:xfrm>
            <a:off x="5294466" y="5759069"/>
            <a:ext cx="44589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Boggy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More than 4 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deeply in ground</a:t>
            </a:r>
            <a:endParaRPr/>
          </a:p>
        </p:txBody>
      </p:sp>
      <p:pic>
        <p:nvPicPr>
          <p:cNvPr id="1555" name="Google Shape;1555;p148"/>
          <p:cNvPicPr preferRelativeResize="0"/>
          <p:nvPr/>
        </p:nvPicPr>
        <p:blipFill rotWithShape="1">
          <a:blip r:embed="rId3">
            <a:alphaModFix/>
          </a:blip>
          <a:srcRect/>
          <a:stretch/>
        </p:blipFill>
        <p:spPr>
          <a:xfrm>
            <a:off x="2892140" y="2306488"/>
            <a:ext cx="709120" cy="709120"/>
          </a:xfrm>
          <a:prstGeom prst="rect">
            <a:avLst/>
          </a:prstGeom>
          <a:noFill/>
          <a:ln>
            <a:noFill/>
          </a:ln>
        </p:spPr>
      </p:pic>
      <p:grpSp>
        <p:nvGrpSpPr>
          <p:cNvPr id="1556" name="Google Shape;1556;p148"/>
          <p:cNvGrpSpPr/>
          <p:nvPr/>
        </p:nvGrpSpPr>
        <p:grpSpPr>
          <a:xfrm>
            <a:off x="7303358" y="2306501"/>
            <a:ext cx="708804" cy="709102"/>
            <a:chOff x="8440046" y="1174226"/>
            <a:chExt cx="708804" cy="709102"/>
          </a:xfrm>
        </p:grpSpPr>
        <p:sp>
          <p:nvSpPr>
            <p:cNvPr id="1557" name="Google Shape;1557;p148"/>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58" name="Google Shape;1558;p148"/>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1559" name="Google Shape;1559;p148"/>
          <p:cNvGrpSpPr/>
          <p:nvPr/>
        </p:nvGrpSpPr>
        <p:grpSpPr>
          <a:xfrm>
            <a:off x="2892433" y="4828994"/>
            <a:ext cx="708543" cy="708792"/>
            <a:chOff x="4183885" y="3849837"/>
            <a:chExt cx="708543" cy="708792"/>
          </a:xfrm>
        </p:grpSpPr>
        <p:sp>
          <p:nvSpPr>
            <p:cNvPr id="1560" name="Google Shape;1560;p148"/>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61" name="Google Shape;1561;p148"/>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1562" name="Google Shape;1562;p148"/>
          <p:cNvPicPr preferRelativeResize="0"/>
          <p:nvPr/>
        </p:nvPicPr>
        <p:blipFill rotWithShape="1">
          <a:blip r:embed="rId4">
            <a:alphaModFix/>
          </a:blip>
          <a:srcRect/>
          <a:stretch/>
        </p:blipFill>
        <p:spPr>
          <a:xfrm>
            <a:off x="7303354" y="4828992"/>
            <a:ext cx="708804" cy="708804"/>
          </a:xfrm>
          <a:prstGeom prst="rect">
            <a:avLst/>
          </a:prstGeom>
          <a:noFill/>
          <a:ln>
            <a:noFill/>
          </a:ln>
        </p:spPr>
      </p:pic>
      <p:grpSp>
        <p:nvGrpSpPr>
          <p:cNvPr id="1563" name="Google Shape;1563;p148"/>
          <p:cNvGrpSpPr/>
          <p:nvPr/>
        </p:nvGrpSpPr>
        <p:grpSpPr>
          <a:xfrm>
            <a:off x="32600" y="226778"/>
            <a:ext cx="10605300" cy="317700"/>
            <a:chOff x="32600" y="226778"/>
            <a:chExt cx="10605300" cy="317700"/>
          </a:xfrm>
        </p:grpSpPr>
        <p:sp>
          <p:nvSpPr>
            <p:cNvPr id="1564" name="Google Shape;1564;p148"/>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65" name="Google Shape;1565;p148"/>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1569"/>
        <p:cNvGrpSpPr/>
        <p:nvPr/>
      </p:nvGrpSpPr>
      <p:grpSpPr>
        <a:xfrm>
          <a:off x="0" y="0"/>
          <a:ext cx="0" cy="0"/>
          <a:chOff x="0" y="0"/>
          <a:chExt cx="0" cy="0"/>
        </a:xfrm>
      </p:grpSpPr>
      <p:sp>
        <p:nvSpPr>
          <p:cNvPr id="1570" name="Google Shape;1570;p149"/>
          <p:cNvSpPr txBox="1">
            <a:spLocks noGrp="1"/>
          </p:cNvSpPr>
          <p:nvPr>
            <p:ph type="title"/>
          </p:nvPr>
        </p:nvSpPr>
        <p:spPr>
          <a:xfrm>
            <a:off x="254693"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2.3 Shed Cleanliness (Lying Area)</a:t>
            </a:r>
            <a:endParaRPr/>
          </a:p>
        </p:txBody>
      </p:sp>
      <p:sp>
        <p:nvSpPr>
          <p:cNvPr id="1571" name="Google Shape;1571;p149"/>
          <p:cNvSpPr txBox="1"/>
          <p:nvPr/>
        </p:nvSpPr>
        <p:spPr>
          <a:xfrm>
            <a:off x="459507" y="5304572"/>
            <a:ext cx="19875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 and clean</a:t>
            </a:r>
            <a:endParaRPr/>
          </a:p>
        </p:txBody>
      </p:sp>
      <p:sp>
        <p:nvSpPr>
          <p:cNvPr id="1572" name="Google Shape;1572;p149"/>
          <p:cNvSpPr txBox="1"/>
          <p:nvPr/>
        </p:nvSpPr>
        <p:spPr>
          <a:xfrm>
            <a:off x="2807108" y="5290673"/>
            <a:ext cx="2194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and clean, some faeces </a:t>
            </a:r>
            <a:endParaRPr/>
          </a:p>
        </p:txBody>
      </p:sp>
      <p:sp>
        <p:nvSpPr>
          <p:cNvPr id="1573" name="Google Shape;1573;p149"/>
          <p:cNvSpPr txBox="1"/>
          <p:nvPr/>
        </p:nvSpPr>
        <p:spPr>
          <a:xfrm>
            <a:off x="5365049" y="5290673"/>
            <a:ext cx="2194800" cy="923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Damp bedding with trodden in faeces</a:t>
            </a:r>
            <a:endParaRPr sz="1800" b="1">
              <a:solidFill>
                <a:schemeClr val="accent1"/>
              </a:solidFill>
              <a:latin typeface="Nunito"/>
              <a:ea typeface="Nunito"/>
              <a:cs typeface="Nunito"/>
              <a:sym typeface="Nunito"/>
            </a:endParaRPr>
          </a:p>
        </p:txBody>
      </p:sp>
      <p:sp>
        <p:nvSpPr>
          <p:cNvPr id="1574" name="Google Shape;1574;p149"/>
          <p:cNvSpPr txBox="1"/>
          <p:nvPr/>
        </p:nvSpPr>
        <p:spPr>
          <a:xfrm>
            <a:off x="7945532" y="5290673"/>
            <a:ext cx="2194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 and filthy bedding area</a:t>
            </a:r>
            <a:endParaRPr/>
          </a:p>
        </p:txBody>
      </p:sp>
      <p:pic>
        <p:nvPicPr>
          <p:cNvPr id="1575" name="Google Shape;1575;p149"/>
          <p:cNvPicPr preferRelativeResize="0"/>
          <p:nvPr/>
        </p:nvPicPr>
        <p:blipFill rotWithShape="1">
          <a:blip r:embed="rId3">
            <a:alphaModFix/>
          </a:blip>
          <a:srcRect/>
          <a:stretch/>
        </p:blipFill>
        <p:spPr>
          <a:xfrm>
            <a:off x="959999" y="3374385"/>
            <a:ext cx="709120" cy="709120"/>
          </a:xfrm>
          <a:prstGeom prst="rect">
            <a:avLst/>
          </a:prstGeom>
          <a:noFill/>
          <a:ln>
            <a:noFill/>
          </a:ln>
        </p:spPr>
      </p:pic>
      <p:grpSp>
        <p:nvGrpSpPr>
          <p:cNvPr id="1576" name="Google Shape;1576;p149"/>
          <p:cNvGrpSpPr/>
          <p:nvPr/>
        </p:nvGrpSpPr>
        <p:grpSpPr>
          <a:xfrm>
            <a:off x="3245577" y="3426878"/>
            <a:ext cx="708804" cy="709102"/>
            <a:chOff x="8440046" y="1174226"/>
            <a:chExt cx="708804" cy="709102"/>
          </a:xfrm>
        </p:grpSpPr>
        <p:sp>
          <p:nvSpPr>
            <p:cNvPr id="1577" name="Google Shape;1577;p149"/>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78" name="Google Shape;1578;p149"/>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1579" name="Google Shape;1579;p149"/>
          <p:cNvGrpSpPr/>
          <p:nvPr/>
        </p:nvGrpSpPr>
        <p:grpSpPr>
          <a:xfrm>
            <a:off x="6108216" y="3427027"/>
            <a:ext cx="708543" cy="708792"/>
            <a:chOff x="4183885" y="3849837"/>
            <a:chExt cx="708543" cy="708792"/>
          </a:xfrm>
        </p:grpSpPr>
        <p:sp>
          <p:nvSpPr>
            <p:cNvPr id="1580" name="Google Shape;1580;p149"/>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581" name="Google Shape;1581;p149"/>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1582" name="Google Shape;1582;p149"/>
          <p:cNvPicPr preferRelativeResize="0"/>
          <p:nvPr/>
        </p:nvPicPr>
        <p:blipFill rotWithShape="1">
          <a:blip r:embed="rId4">
            <a:alphaModFix/>
          </a:blip>
          <a:srcRect/>
          <a:stretch/>
        </p:blipFill>
        <p:spPr>
          <a:xfrm>
            <a:off x="8522511" y="3374539"/>
            <a:ext cx="708804" cy="708804"/>
          </a:xfrm>
          <a:prstGeom prst="rect">
            <a:avLst/>
          </a:prstGeom>
          <a:noFill/>
          <a:ln>
            <a:noFill/>
          </a:ln>
        </p:spPr>
      </p:pic>
      <p:grpSp>
        <p:nvGrpSpPr>
          <p:cNvPr id="1583" name="Google Shape;1583;p149"/>
          <p:cNvGrpSpPr/>
          <p:nvPr/>
        </p:nvGrpSpPr>
        <p:grpSpPr>
          <a:xfrm>
            <a:off x="32600" y="226778"/>
            <a:ext cx="10605300" cy="317700"/>
            <a:chOff x="32600" y="226778"/>
            <a:chExt cx="10605300" cy="317700"/>
          </a:xfrm>
        </p:grpSpPr>
        <p:sp>
          <p:nvSpPr>
            <p:cNvPr id="1584" name="Google Shape;1584;p149"/>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85" name="Google Shape;1585;p149"/>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1589"/>
        <p:cNvGrpSpPr/>
        <p:nvPr/>
      </p:nvGrpSpPr>
      <p:grpSpPr>
        <a:xfrm>
          <a:off x="0" y="0"/>
          <a:ext cx="0" cy="0"/>
          <a:chOff x="0" y="0"/>
          <a:chExt cx="0" cy="0"/>
        </a:xfrm>
      </p:grpSpPr>
      <p:sp>
        <p:nvSpPr>
          <p:cNvPr id="1590" name="Google Shape;1590;p150"/>
          <p:cNvSpPr txBox="1">
            <a:spLocks noGrp="1"/>
          </p:cNvSpPr>
          <p:nvPr>
            <p:ph type="title"/>
          </p:nvPr>
        </p:nvSpPr>
        <p:spPr>
          <a:xfrm>
            <a:off x="309672"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2.4 Checklist for Farmers</a:t>
            </a:r>
            <a:endParaRPr/>
          </a:p>
        </p:txBody>
      </p:sp>
      <p:pic>
        <p:nvPicPr>
          <p:cNvPr id="1591" name="Google Shape;1591;p150"/>
          <p:cNvPicPr preferRelativeResize="0"/>
          <p:nvPr/>
        </p:nvPicPr>
        <p:blipFill rotWithShape="1">
          <a:blip r:embed="rId3">
            <a:alphaModFix/>
          </a:blip>
          <a:srcRect/>
          <a:stretch/>
        </p:blipFill>
        <p:spPr>
          <a:xfrm>
            <a:off x="623248" y="1470379"/>
            <a:ext cx="1187796" cy="1439061"/>
          </a:xfrm>
          <a:prstGeom prst="rect">
            <a:avLst/>
          </a:prstGeom>
          <a:noFill/>
          <a:ln>
            <a:noFill/>
          </a:ln>
        </p:spPr>
      </p:pic>
      <p:sp>
        <p:nvSpPr>
          <p:cNvPr id="1592" name="Google Shape;1592;p150"/>
          <p:cNvSpPr/>
          <p:nvPr/>
        </p:nvSpPr>
        <p:spPr>
          <a:xfrm>
            <a:off x="2123418"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93" name="Google Shape;1593;p150"/>
          <p:cNvSpPr/>
          <p:nvPr/>
        </p:nvSpPr>
        <p:spPr>
          <a:xfrm>
            <a:off x="2123418"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94" name="Google Shape;1594;p150"/>
          <p:cNvSpPr/>
          <p:nvPr/>
        </p:nvSpPr>
        <p:spPr>
          <a:xfrm>
            <a:off x="2123418"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95" name="Google Shape;1595;p150"/>
          <p:cNvSpPr/>
          <p:nvPr/>
        </p:nvSpPr>
        <p:spPr>
          <a:xfrm>
            <a:off x="2726759" y="1941902"/>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milking</a:t>
            </a:r>
            <a:endParaRPr/>
          </a:p>
        </p:txBody>
      </p:sp>
      <p:sp>
        <p:nvSpPr>
          <p:cNvPr id="1596" name="Google Shape;1596;p150"/>
          <p:cNvSpPr/>
          <p:nvPr/>
        </p:nvSpPr>
        <p:spPr>
          <a:xfrm>
            <a:off x="2726758" y="368246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dry shelter for animals</a:t>
            </a:r>
            <a:endParaRPr/>
          </a:p>
        </p:txBody>
      </p:sp>
      <p:sp>
        <p:nvSpPr>
          <p:cNvPr id="1597" name="Google Shape;1597;p150"/>
          <p:cNvSpPr/>
          <p:nvPr/>
        </p:nvSpPr>
        <p:spPr>
          <a:xfrm>
            <a:off x="2726757" y="5301825"/>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1598" name="Google Shape;1598;p150"/>
          <p:cNvPicPr preferRelativeResize="0"/>
          <p:nvPr/>
        </p:nvPicPr>
        <p:blipFill rotWithShape="1">
          <a:blip r:embed="rId4">
            <a:alphaModFix/>
          </a:blip>
          <a:srcRect/>
          <a:stretch/>
        </p:blipFill>
        <p:spPr>
          <a:xfrm>
            <a:off x="745724" y="3318512"/>
            <a:ext cx="1118513" cy="1308449"/>
          </a:xfrm>
          <a:prstGeom prst="rect">
            <a:avLst/>
          </a:prstGeom>
          <a:noFill/>
          <a:ln>
            <a:noFill/>
          </a:ln>
        </p:spPr>
      </p:pic>
      <p:sp>
        <p:nvSpPr>
          <p:cNvPr id="1599" name="Google Shape;1599;p150"/>
          <p:cNvSpPr/>
          <p:nvPr/>
        </p:nvSpPr>
        <p:spPr>
          <a:xfrm>
            <a:off x="6741286"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00" name="Google Shape;1600;p150"/>
          <p:cNvSpPr/>
          <p:nvPr/>
        </p:nvSpPr>
        <p:spPr>
          <a:xfrm>
            <a:off x="6741285"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01" name="Google Shape;1601;p150"/>
          <p:cNvSpPr/>
          <p:nvPr/>
        </p:nvSpPr>
        <p:spPr>
          <a:xfrm>
            <a:off x="6714651"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02" name="Google Shape;1602;p150"/>
          <p:cNvSpPr/>
          <p:nvPr/>
        </p:nvSpPr>
        <p:spPr>
          <a:xfrm>
            <a:off x="7356845" y="5410941"/>
            <a:ext cx="24222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Milk healthy cows</a:t>
            </a:r>
            <a:endParaRPr/>
          </a:p>
        </p:txBody>
      </p:sp>
      <p:sp>
        <p:nvSpPr>
          <p:cNvPr id="1603" name="Google Shape;1603;p150"/>
          <p:cNvSpPr/>
          <p:nvPr/>
        </p:nvSpPr>
        <p:spPr>
          <a:xfrm>
            <a:off x="7344626" y="2118113"/>
            <a:ext cx="24222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milk if sick</a:t>
            </a:r>
            <a:endParaRPr/>
          </a:p>
        </p:txBody>
      </p:sp>
      <p:sp>
        <p:nvSpPr>
          <p:cNvPr id="1604" name="Google Shape;1604;p150"/>
          <p:cNvSpPr/>
          <p:nvPr/>
        </p:nvSpPr>
        <p:spPr>
          <a:xfrm>
            <a:off x="7344625" y="368246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appropriate / clean containers</a:t>
            </a:r>
            <a:endParaRPr/>
          </a:p>
        </p:txBody>
      </p:sp>
      <p:pic>
        <p:nvPicPr>
          <p:cNvPr id="1605" name="Google Shape;1605;p150"/>
          <p:cNvPicPr preferRelativeResize="0"/>
          <p:nvPr/>
        </p:nvPicPr>
        <p:blipFill rotWithShape="1">
          <a:blip r:embed="rId5">
            <a:alphaModFix/>
          </a:blip>
          <a:srcRect/>
          <a:stretch/>
        </p:blipFill>
        <p:spPr>
          <a:xfrm>
            <a:off x="5384462" y="1731283"/>
            <a:ext cx="1192392" cy="1030162"/>
          </a:xfrm>
          <a:prstGeom prst="rect">
            <a:avLst/>
          </a:prstGeom>
          <a:noFill/>
          <a:ln>
            <a:noFill/>
          </a:ln>
        </p:spPr>
      </p:pic>
      <p:pic>
        <p:nvPicPr>
          <p:cNvPr id="1606" name="Google Shape;1606;p150"/>
          <p:cNvPicPr preferRelativeResize="0"/>
          <p:nvPr/>
        </p:nvPicPr>
        <p:blipFill rotWithShape="1">
          <a:blip r:embed="rId6">
            <a:alphaModFix/>
          </a:blip>
          <a:srcRect/>
          <a:stretch/>
        </p:blipFill>
        <p:spPr>
          <a:xfrm>
            <a:off x="5362435" y="3521330"/>
            <a:ext cx="1161457" cy="1030162"/>
          </a:xfrm>
          <a:prstGeom prst="rect">
            <a:avLst/>
          </a:prstGeom>
          <a:noFill/>
          <a:ln>
            <a:noFill/>
          </a:ln>
        </p:spPr>
      </p:pic>
      <p:pic>
        <p:nvPicPr>
          <p:cNvPr id="1607" name="Google Shape;1607;p150"/>
          <p:cNvPicPr preferRelativeResize="0"/>
          <p:nvPr/>
        </p:nvPicPr>
        <p:blipFill rotWithShape="1">
          <a:blip r:embed="rId7">
            <a:alphaModFix/>
          </a:blip>
          <a:srcRect/>
          <a:stretch/>
        </p:blipFill>
        <p:spPr>
          <a:xfrm>
            <a:off x="5422506" y="5301825"/>
            <a:ext cx="1116303" cy="688783"/>
          </a:xfrm>
          <a:prstGeom prst="rect">
            <a:avLst/>
          </a:prstGeom>
          <a:noFill/>
          <a:ln>
            <a:noFill/>
          </a:ln>
        </p:spPr>
      </p:pic>
      <p:pic>
        <p:nvPicPr>
          <p:cNvPr id="1608" name="Google Shape;1608;p150"/>
          <p:cNvPicPr preferRelativeResize="0"/>
          <p:nvPr/>
        </p:nvPicPr>
        <p:blipFill rotWithShape="1">
          <a:blip r:embed="rId8">
            <a:alphaModFix/>
          </a:blip>
          <a:srcRect/>
          <a:stretch/>
        </p:blipFill>
        <p:spPr>
          <a:xfrm>
            <a:off x="745724" y="4975451"/>
            <a:ext cx="990600" cy="1209675"/>
          </a:xfrm>
          <a:prstGeom prst="rect">
            <a:avLst/>
          </a:prstGeom>
          <a:noFill/>
          <a:ln>
            <a:noFill/>
          </a:ln>
        </p:spPr>
      </p:pic>
      <p:sp>
        <p:nvSpPr>
          <p:cNvPr id="1609" name="Google Shape;1609;p150"/>
          <p:cNvSpPr/>
          <p:nvPr/>
        </p:nvSpPr>
        <p:spPr>
          <a:xfrm>
            <a:off x="5306238" y="5217318"/>
            <a:ext cx="357000" cy="3570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1610" name="Google Shape;1610;p150"/>
          <p:cNvPicPr preferRelativeResize="0"/>
          <p:nvPr/>
        </p:nvPicPr>
        <p:blipFill rotWithShape="1">
          <a:blip r:embed="rId9">
            <a:alphaModFix/>
          </a:blip>
          <a:srcRect/>
          <a:stretch/>
        </p:blipFill>
        <p:spPr>
          <a:xfrm>
            <a:off x="5246664" y="5137265"/>
            <a:ext cx="481756" cy="481756"/>
          </a:xfrm>
          <a:prstGeom prst="rect">
            <a:avLst/>
          </a:prstGeom>
          <a:noFill/>
          <a:ln>
            <a:noFill/>
          </a:ln>
        </p:spPr>
      </p:pic>
      <p:grpSp>
        <p:nvGrpSpPr>
          <p:cNvPr id="1611" name="Google Shape;1611;p150"/>
          <p:cNvGrpSpPr/>
          <p:nvPr/>
        </p:nvGrpSpPr>
        <p:grpSpPr>
          <a:xfrm>
            <a:off x="32600" y="226778"/>
            <a:ext cx="10605300" cy="317700"/>
            <a:chOff x="32600" y="226778"/>
            <a:chExt cx="10605300" cy="317700"/>
          </a:xfrm>
        </p:grpSpPr>
        <p:sp>
          <p:nvSpPr>
            <p:cNvPr id="1612" name="Google Shape;1612;p150"/>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13" name="Google Shape;1613;p150"/>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1617"/>
        <p:cNvGrpSpPr/>
        <p:nvPr/>
      </p:nvGrpSpPr>
      <p:grpSpPr>
        <a:xfrm>
          <a:off x="0" y="0"/>
          <a:ext cx="0" cy="0"/>
          <a:chOff x="0" y="0"/>
          <a:chExt cx="0" cy="0"/>
        </a:xfrm>
      </p:grpSpPr>
      <p:sp>
        <p:nvSpPr>
          <p:cNvPr id="1618" name="Google Shape;1618;p151"/>
          <p:cNvSpPr txBox="1">
            <a:spLocks noGrp="1"/>
          </p:cNvSpPr>
          <p:nvPr>
            <p:ph type="title"/>
          </p:nvPr>
        </p:nvSpPr>
        <p:spPr>
          <a:xfrm>
            <a:off x="297225" y="144056"/>
            <a:ext cx="10026900" cy="103020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2.5 Checklist for Distributors</a:t>
            </a:r>
            <a:endParaRPr/>
          </a:p>
        </p:txBody>
      </p:sp>
      <p:pic>
        <p:nvPicPr>
          <p:cNvPr id="1619" name="Google Shape;1619;p151"/>
          <p:cNvPicPr preferRelativeResize="0"/>
          <p:nvPr/>
        </p:nvPicPr>
        <p:blipFill rotWithShape="1">
          <a:blip r:embed="rId3">
            <a:alphaModFix/>
          </a:blip>
          <a:srcRect/>
          <a:stretch/>
        </p:blipFill>
        <p:spPr>
          <a:xfrm>
            <a:off x="623248" y="1470380"/>
            <a:ext cx="1187796" cy="1439061"/>
          </a:xfrm>
          <a:prstGeom prst="rect">
            <a:avLst/>
          </a:prstGeom>
          <a:noFill/>
          <a:ln>
            <a:noFill/>
          </a:ln>
        </p:spPr>
      </p:pic>
      <p:sp>
        <p:nvSpPr>
          <p:cNvPr id="1620" name="Google Shape;1620;p151"/>
          <p:cNvSpPr/>
          <p:nvPr/>
        </p:nvSpPr>
        <p:spPr>
          <a:xfrm>
            <a:off x="2726759" y="1941903"/>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handling</a:t>
            </a:r>
            <a:endParaRPr/>
          </a:p>
        </p:txBody>
      </p:sp>
      <p:sp>
        <p:nvSpPr>
          <p:cNvPr id="1621" name="Google Shape;1621;p151"/>
          <p:cNvSpPr/>
          <p:nvPr/>
        </p:nvSpPr>
        <p:spPr>
          <a:xfrm>
            <a:off x="2726758" y="3857418"/>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facilities</a:t>
            </a:r>
            <a:br>
              <a:rPr lang="en-US" sz="2000" b="1">
                <a:solidFill>
                  <a:schemeClr val="accent3"/>
                </a:solidFill>
                <a:latin typeface="Nunito"/>
                <a:ea typeface="Nunito"/>
                <a:cs typeface="Nunito"/>
                <a:sym typeface="Nunito"/>
              </a:rPr>
            </a:br>
            <a:endParaRPr sz="2000" b="1">
              <a:solidFill>
                <a:schemeClr val="accent3"/>
              </a:solidFill>
              <a:latin typeface="Nunito"/>
              <a:ea typeface="Nunito"/>
              <a:cs typeface="Nunito"/>
              <a:sym typeface="Nunito"/>
            </a:endParaRPr>
          </a:p>
        </p:txBody>
      </p:sp>
      <p:sp>
        <p:nvSpPr>
          <p:cNvPr id="1622" name="Google Shape;1622;p151"/>
          <p:cNvSpPr/>
          <p:nvPr/>
        </p:nvSpPr>
        <p:spPr>
          <a:xfrm>
            <a:off x="6741286" y="2101365"/>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23" name="Google Shape;1623;p151"/>
          <p:cNvSpPr/>
          <p:nvPr/>
        </p:nvSpPr>
        <p:spPr>
          <a:xfrm>
            <a:off x="6741285" y="3841931"/>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24" name="Google Shape;1624;p151"/>
          <p:cNvSpPr/>
          <p:nvPr/>
        </p:nvSpPr>
        <p:spPr>
          <a:xfrm>
            <a:off x="6714651" y="540458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25" name="Google Shape;1625;p151"/>
          <p:cNvSpPr/>
          <p:nvPr/>
        </p:nvSpPr>
        <p:spPr>
          <a:xfrm>
            <a:off x="7344627" y="1968672"/>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Buy from trusted farmers</a:t>
            </a:r>
            <a:endParaRPr/>
          </a:p>
        </p:txBody>
      </p:sp>
      <p:sp>
        <p:nvSpPr>
          <p:cNvPr id="1626" name="Google Shape;1626;p151"/>
          <p:cNvSpPr/>
          <p:nvPr/>
        </p:nvSpPr>
        <p:spPr>
          <a:xfrm>
            <a:off x="7344626" y="3830784"/>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handle milk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if sick</a:t>
            </a:r>
            <a:endParaRPr/>
          </a:p>
        </p:txBody>
      </p:sp>
      <p:sp>
        <p:nvSpPr>
          <p:cNvPr id="1627" name="Google Shape;1627;p151"/>
          <p:cNvSpPr/>
          <p:nvPr/>
        </p:nvSpPr>
        <p:spPr>
          <a:xfrm>
            <a:off x="7344625" y="5280143"/>
            <a:ext cx="24222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clean / appropriate containers</a:t>
            </a:r>
            <a:endParaRPr/>
          </a:p>
        </p:txBody>
      </p:sp>
      <p:pic>
        <p:nvPicPr>
          <p:cNvPr id="1628" name="Google Shape;1628;p151"/>
          <p:cNvPicPr preferRelativeResize="0"/>
          <p:nvPr/>
        </p:nvPicPr>
        <p:blipFill rotWithShape="1">
          <a:blip r:embed="rId4">
            <a:alphaModFix/>
          </a:blip>
          <a:srcRect/>
          <a:stretch/>
        </p:blipFill>
        <p:spPr>
          <a:xfrm>
            <a:off x="5384462" y="3447098"/>
            <a:ext cx="1192392" cy="1030162"/>
          </a:xfrm>
          <a:prstGeom prst="rect">
            <a:avLst/>
          </a:prstGeom>
          <a:noFill/>
          <a:ln>
            <a:noFill/>
          </a:ln>
        </p:spPr>
      </p:pic>
      <p:pic>
        <p:nvPicPr>
          <p:cNvPr id="1629" name="Google Shape;1629;p151"/>
          <p:cNvPicPr preferRelativeResize="0"/>
          <p:nvPr/>
        </p:nvPicPr>
        <p:blipFill rotWithShape="1">
          <a:blip r:embed="rId5">
            <a:alphaModFix/>
          </a:blip>
          <a:srcRect/>
          <a:stretch/>
        </p:blipFill>
        <p:spPr>
          <a:xfrm>
            <a:off x="720736" y="3376391"/>
            <a:ext cx="1238250" cy="1171575"/>
          </a:xfrm>
          <a:prstGeom prst="rect">
            <a:avLst/>
          </a:prstGeom>
          <a:noFill/>
          <a:ln>
            <a:noFill/>
          </a:ln>
        </p:spPr>
      </p:pic>
      <p:pic>
        <p:nvPicPr>
          <p:cNvPr id="1630" name="Google Shape;1630;p151"/>
          <p:cNvPicPr preferRelativeResize="0"/>
          <p:nvPr/>
        </p:nvPicPr>
        <p:blipFill rotWithShape="1">
          <a:blip r:embed="rId6">
            <a:alphaModFix/>
          </a:blip>
          <a:srcRect/>
          <a:stretch/>
        </p:blipFill>
        <p:spPr>
          <a:xfrm>
            <a:off x="5362435" y="5014666"/>
            <a:ext cx="1161457" cy="1030162"/>
          </a:xfrm>
          <a:prstGeom prst="rect">
            <a:avLst/>
          </a:prstGeom>
          <a:noFill/>
          <a:ln>
            <a:noFill/>
          </a:ln>
        </p:spPr>
      </p:pic>
      <p:sp>
        <p:nvSpPr>
          <p:cNvPr id="1631" name="Google Shape;1631;p151"/>
          <p:cNvSpPr/>
          <p:nvPr/>
        </p:nvSpPr>
        <p:spPr>
          <a:xfrm>
            <a:off x="2726757" y="5301825"/>
            <a:ext cx="2422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1632" name="Google Shape;1632;p151"/>
          <p:cNvPicPr preferRelativeResize="0"/>
          <p:nvPr/>
        </p:nvPicPr>
        <p:blipFill rotWithShape="1">
          <a:blip r:embed="rId7">
            <a:alphaModFix/>
          </a:blip>
          <a:srcRect/>
          <a:stretch/>
        </p:blipFill>
        <p:spPr>
          <a:xfrm>
            <a:off x="745724" y="4975451"/>
            <a:ext cx="990600" cy="1209675"/>
          </a:xfrm>
          <a:prstGeom prst="rect">
            <a:avLst/>
          </a:prstGeom>
          <a:noFill/>
          <a:ln>
            <a:noFill/>
          </a:ln>
        </p:spPr>
      </p:pic>
      <p:sp>
        <p:nvSpPr>
          <p:cNvPr id="1633" name="Google Shape;1633;p151"/>
          <p:cNvSpPr/>
          <p:nvPr/>
        </p:nvSpPr>
        <p:spPr>
          <a:xfrm>
            <a:off x="2123418" y="2101364"/>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34" name="Google Shape;1634;p151"/>
          <p:cNvSpPr/>
          <p:nvPr/>
        </p:nvSpPr>
        <p:spPr>
          <a:xfrm>
            <a:off x="2123418" y="3841930"/>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35" name="Google Shape;1635;p151"/>
          <p:cNvSpPr/>
          <p:nvPr/>
        </p:nvSpPr>
        <p:spPr>
          <a:xfrm>
            <a:off x="2123418" y="5404583"/>
            <a:ext cx="389100" cy="389100"/>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1636" name="Google Shape;1636;p151"/>
          <p:cNvGrpSpPr/>
          <p:nvPr/>
        </p:nvGrpSpPr>
        <p:grpSpPr>
          <a:xfrm>
            <a:off x="5267976" y="1688065"/>
            <a:ext cx="1161441" cy="902797"/>
            <a:chOff x="5473203" y="1721523"/>
            <a:chExt cx="964732" cy="749894"/>
          </a:xfrm>
        </p:grpSpPr>
        <p:sp>
          <p:nvSpPr>
            <p:cNvPr id="1637" name="Google Shape;1637;p151"/>
            <p:cNvSpPr/>
            <p:nvPr/>
          </p:nvSpPr>
          <p:spPr>
            <a:xfrm>
              <a:off x="5695811" y="1721523"/>
              <a:ext cx="733997" cy="240849"/>
            </a:xfrm>
            <a:custGeom>
              <a:avLst/>
              <a:gdLst/>
              <a:ahLst/>
              <a:cxnLst/>
              <a:rect l="l" t="t" r="r" b="b"/>
              <a:pathLst>
                <a:path w="733997" h="240849" extrusionOk="0">
                  <a:moveTo>
                    <a:pt x="372803" y="1741"/>
                  </a:moveTo>
                  <a:cubicBezTo>
                    <a:pt x="369320" y="-580"/>
                    <a:pt x="363411" y="-580"/>
                    <a:pt x="359929" y="1741"/>
                  </a:cubicBezTo>
                  <a:lnTo>
                    <a:pt x="0" y="240850"/>
                  </a:lnTo>
                  <a:lnTo>
                    <a:pt x="733998" y="240850"/>
                  </a:lnTo>
                  <a:lnTo>
                    <a:pt x="372803" y="1741"/>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638" name="Google Shape;1638;p151"/>
            <p:cNvSpPr/>
            <p:nvPr/>
          </p:nvSpPr>
          <p:spPr>
            <a:xfrm>
              <a:off x="5687582" y="1985904"/>
              <a:ext cx="750353" cy="485392"/>
            </a:xfrm>
            <a:custGeom>
              <a:avLst/>
              <a:gdLst/>
              <a:ahLst/>
              <a:cxnLst/>
              <a:rect l="l" t="t" r="r" b="b"/>
              <a:pathLst>
                <a:path w="750353" h="485392" extrusionOk="0">
                  <a:moveTo>
                    <a:pt x="0" y="0"/>
                  </a:moveTo>
                  <a:lnTo>
                    <a:pt x="0" y="473680"/>
                  </a:lnTo>
                  <a:cubicBezTo>
                    <a:pt x="0" y="479589"/>
                    <a:pt x="4643" y="485392"/>
                    <a:pt x="11713" y="485392"/>
                  </a:cubicBezTo>
                  <a:lnTo>
                    <a:pt x="171154" y="485392"/>
                  </a:lnTo>
                  <a:lnTo>
                    <a:pt x="171154" y="131267"/>
                  </a:lnTo>
                  <a:cubicBezTo>
                    <a:pt x="171154" y="124197"/>
                    <a:pt x="177063" y="119554"/>
                    <a:pt x="182866" y="119554"/>
                  </a:cubicBezTo>
                  <a:lnTo>
                    <a:pt x="555774" y="119554"/>
                  </a:lnTo>
                  <a:lnTo>
                    <a:pt x="555774" y="473680"/>
                  </a:lnTo>
                  <a:cubicBezTo>
                    <a:pt x="555774" y="479589"/>
                    <a:pt x="560417" y="485392"/>
                    <a:pt x="567487" y="485392"/>
                  </a:cubicBezTo>
                  <a:lnTo>
                    <a:pt x="738641" y="485392"/>
                  </a:lnTo>
                  <a:cubicBezTo>
                    <a:pt x="744550" y="485392"/>
                    <a:pt x="750353" y="479483"/>
                    <a:pt x="750353" y="473680"/>
                  </a:cubicBezTo>
                  <a:lnTo>
                    <a:pt x="750353" y="0"/>
                  </a:lnTo>
                  <a:lnTo>
                    <a:pt x="0" y="0"/>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639" name="Google Shape;1639;p151"/>
            <p:cNvSpPr/>
            <p:nvPr/>
          </p:nvSpPr>
          <p:spPr>
            <a:xfrm>
              <a:off x="5881404" y="2228811"/>
              <a:ext cx="338525" cy="242606"/>
            </a:xfrm>
            <a:custGeom>
              <a:avLst/>
              <a:gdLst/>
              <a:ahLst/>
              <a:cxnLst/>
              <a:rect l="l" t="t" r="r" b="b"/>
              <a:pathLst>
                <a:path w="338525" h="242606" extrusionOk="0">
                  <a:moveTo>
                    <a:pt x="334305" y="65950"/>
                  </a:moveTo>
                  <a:cubicBezTo>
                    <a:pt x="330717" y="63629"/>
                    <a:pt x="324491" y="58669"/>
                    <a:pt x="320060" y="52021"/>
                  </a:cubicBezTo>
                  <a:cubicBezTo>
                    <a:pt x="315628" y="45268"/>
                    <a:pt x="314256" y="44424"/>
                    <a:pt x="313834" y="38409"/>
                  </a:cubicBezTo>
                  <a:cubicBezTo>
                    <a:pt x="313834" y="38409"/>
                    <a:pt x="323964" y="38937"/>
                    <a:pt x="328607" y="30284"/>
                  </a:cubicBezTo>
                  <a:cubicBezTo>
                    <a:pt x="328607" y="30284"/>
                    <a:pt x="323753" y="24270"/>
                    <a:pt x="314889" y="26591"/>
                  </a:cubicBezTo>
                  <a:cubicBezTo>
                    <a:pt x="306025" y="28912"/>
                    <a:pt x="304865" y="30073"/>
                    <a:pt x="304232" y="29018"/>
                  </a:cubicBezTo>
                  <a:cubicBezTo>
                    <a:pt x="303493" y="27963"/>
                    <a:pt x="301066" y="22054"/>
                    <a:pt x="298006" y="20365"/>
                  </a:cubicBezTo>
                  <a:cubicBezTo>
                    <a:pt x="296951" y="16989"/>
                    <a:pt x="296634" y="11291"/>
                    <a:pt x="302754" y="4221"/>
                  </a:cubicBezTo>
                  <a:cubicBezTo>
                    <a:pt x="302754" y="4221"/>
                    <a:pt x="291991" y="8125"/>
                    <a:pt x="290303" y="18677"/>
                  </a:cubicBezTo>
                  <a:cubicBezTo>
                    <a:pt x="289037" y="18677"/>
                    <a:pt x="287665" y="18888"/>
                    <a:pt x="286293" y="19310"/>
                  </a:cubicBezTo>
                  <a:cubicBezTo>
                    <a:pt x="284288" y="19838"/>
                    <a:pt x="282283" y="20893"/>
                    <a:pt x="279962" y="22159"/>
                  </a:cubicBezTo>
                  <a:lnTo>
                    <a:pt x="279962" y="22159"/>
                  </a:lnTo>
                  <a:cubicBezTo>
                    <a:pt x="279962" y="22159"/>
                    <a:pt x="268566" y="17305"/>
                    <a:pt x="273314" y="0"/>
                  </a:cubicBezTo>
                  <a:cubicBezTo>
                    <a:pt x="273314" y="0"/>
                    <a:pt x="260335" y="13296"/>
                    <a:pt x="270782" y="28279"/>
                  </a:cubicBezTo>
                  <a:cubicBezTo>
                    <a:pt x="268882" y="29546"/>
                    <a:pt x="266878" y="30917"/>
                    <a:pt x="264662" y="32184"/>
                  </a:cubicBezTo>
                  <a:cubicBezTo>
                    <a:pt x="255059" y="38198"/>
                    <a:pt x="251999" y="38515"/>
                    <a:pt x="243663" y="41680"/>
                  </a:cubicBezTo>
                  <a:cubicBezTo>
                    <a:pt x="235433" y="44740"/>
                    <a:pt x="219816" y="50228"/>
                    <a:pt x="212957" y="49805"/>
                  </a:cubicBezTo>
                  <a:cubicBezTo>
                    <a:pt x="206098" y="49278"/>
                    <a:pt x="194069" y="48328"/>
                    <a:pt x="180879" y="49805"/>
                  </a:cubicBezTo>
                  <a:cubicBezTo>
                    <a:pt x="167689" y="51283"/>
                    <a:pt x="152072" y="51705"/>
                    <a:pt x="140886" y="52338"/>
                  </a:cubicBezTo>
                  <a:cubicBezTo>
                    <a:pt x="129701" y="52971"/>
                    <a:pt x="106170" y="53182"/>
                    <a:pt x="98151" y="52338"/>
                  </a:cubicBezTo>
                  <a:cubicBezTo>
                    <a:pt x="90026" y="51494"/>
                    <a:pt x="82850" y="50966"/>
                    <a:pt x="75147" y="51283"/>
                  </a:cubicBezTo>
                  <a:cubicBezTo>
                    <a:pt x="67445" y="51599"/>
                    <a:pt x="43702" y="50228"/>
                    <a:pt x="33256" y="51494"/>
                  </a:cubicBezTo>
                  <a:cubicBezTo>
                    <a:pt x="22810" y="52654"/>
                    <a:pt x="5821" y="59935"/>
                    <a:pt x="5821" y="86526"/>
                  </a:cubicBezTo>
                  <a:cubicBezTo>
                    <a:pt x="5821" y="113118"/>
                    <a:pt x="7298" y="113645"/>
                    <a:pt x="7087" y="122614"/>
                  </a:cubicBezTo>
                  <a:cubicBezTo>
                    <a:pt x="6559" y="140553"/>
                    <a:pt x="861" y="145512"/>
                    <a:pt x="17" y="157858"/>
                  </a:cubicBezTo>
                  <a:cubicBezTo>
                    <a:pt x="-299" y="163345"/>
                    <a:pt x="3816" y="177274"/>
                    <a:pt x="7615" y="181600"/>
                  </a:cubicBezTo>
                  <a:cubicBezTo>
                    <a:pt x="7615" y="181600"/>
                    <a:pt x="7404" y="174741"/>
                    <a:pt x="10780" y="166722"/>
                  </a:cubicBezTo>
                  <a:cubicBezTo>
                    <a:pt x="14051" y="158702"/>
                    <a:pt x="12996" y="140447"/>
                    <a:pt x="12574" y="124936"/>
                  </a:cubicBezTo>
                  <a:cubicBezTo>
                    <a:pt x="12258" y="109319"/>
                    <a:pt x="12363" y="122298"/>
                    <a:pt x="12469" y="109635"/>
                  </a:cubicBezTo>
                  <a:cubicBezTo>
                    <a:pt x="12574" y="97078"/>
                    <a:pt x="13418" y="88953"/>
                    <a:pt x="15634" y="83255"/>
                  </a:cubicBezTo>
                  <a:cubicBezTo>
                    <a:pt x="15634" y="83255"/>
                    <a:pt x="15740" y="112906"/>
                    <a:pt x="28297" y="139286"/>
                  </a:cubicBezTo>
                  <a:cubicBezTo>
                    <a:pt x="28297" y="139286"/>
                    <a:pt x="25342" y="152793"/>
                    <a:pt x="24181" y="156803"/>
                  </a:cubicBezTo>
                  <a:cubicBezTo>
                    <a:pt x="23021" y="160813"/>
                    <a:pt x="21649" y="165772"/>
                    <a:pt x="19960" y="167671"/>
                  </a:cubicBezTo>
                  <a:cubicBezTo>
                    <a:pt x="18272" y="169571"/>
                    <a:pt x="14579" y="179701"/>
                    <a:pt x="17428" y="188353"/>
                  </a:cubicBezTo>
                  <a:cubicBezTo>
                    <a:pt x="17428" y="188353"/>
                    <a:pt x="15845" y="205448"/>
                    <a:pt x="14579" y="211357"/>
                  </a:cubicBezTo>
                  <a:cubicBezTo>
                    <a:pt x="13313" y="217266"/>
                    <a:pt x="11308" y="221909"/>
                    <a:pt x="11624" y="223069"/>
                  </a:cubicBezTo>
                  <a:cubicBezTo>
                    <a:pt x="11941" y="224230"/>
                    <a:pt x="12469" y="228662"/>
                    <a:pt x="12785" y="228768"/>
                  </a:cubicBezTo>
                  <a:cubicBezTo>
                    <a:pt x="13102" y="228873"/>
                    <a:pt x="14051" y="230139"/>
                    <a:pt x="14473" y="229612"/>
                  </a:cubicBezTo>
                  <a:cubicBezTo>
                    <a:pt x="14896" y="229084"/>
                    <a:pt x="15951" y="227185"/>
                    <a:pt x="15951" y="227185"/>
                  </a:cubicBezTo>
                  <a:lnTo>
                    <a:pt x="18272" y="228979"/>
                  </a:lnTo>
                  <a:cubicBezTo>
                    <a:pt x="18272" y="228979"/>
                    <a:pt x="18589" y="239742"/>
                    <a:pt x="22493" y="241008"/>
                  </a:cubicBezTo>
                  <a:cubicBezTo>
                    <a:pt x="26397" y="242274"/>
                    <a:pt x="30301" y="242696"/>
                    <a:pt x="34522" y="242591"/>
                  </a:cubicBezTo>
                  <a:cubicBezTo>
                    <a:pt x="38743" y="242485"/>
                    <a:pt x="41381" y="240797"/>
                    <a:pt x="41381" y="240164"/>
                  </a:cubicBezTo>
                  <a:cubicBezTo>
                    <a:pt x="41381" y="239636"/>
                    <a:pt x="35472" y="231617"/>
                    <a:pt x="33362" y="230350"/>
                  </a:cubicBezTo>
                  <a:cubicBezTo>
                    <a:pt x="31251" y="229084"/>
                    <a:pt x="28191" y="228345"/>
                    <a:pt x="27558" y="222331"/>
                  </a:cubicBezTo>
                  <a:cubicBezTo>
                    <a:pt x="26819" y="216422"/>
                    <a:pt x="27136" y="202599"/>
                    <a:pt x="28719" y="194896"/>
                  </a:cubicBezTo>
                  <a:cubicBezTo>
                    <a:pt x="30301" y="187193"/>
                    <a:pt x="32306" y="189198"/>
                    <a:pt x="33678" y="184027"/>
                  </a:cubicBezTo>
                  <a:cubicBezTo>
                    <a:pt x="35050" y="178857"/>
                    <a:pt x="43491" y="168305"/>
                    <a:pt x="45707" y="167144"/>
                  </a:cubicBezTo>
                  <a:cubicBezTo>
                    <a:pt x="49401" y="163978"/>
                    <a:pt x="58370" y="156381"/>
                    <a:pt x="61852" y="151421"/>
                  </a:cubicBezTo>
                  <a:cubicBezTo>
                    <a:pt x="65334" y="146462"/>
                    <a:pt x="69660" y="138442"/>
                    <a:pt x="71771" y="133588"/>
                  </a:cubicBezTo>
                  <a:cubicBezTo>
                    <a:pt x="71771" y="133588"/>
                    <a:pt x="68816" y="146251"/>
                    <a:pt x="65334" y="152899"/>
                  </a:cubicBezTo>
                  <a:cubicBezTo>
                    <a:pt x="62274" y="158597"/>
                    <a:pt x="55415" y="166933"/>
                    <a:pt x="50983" y="171576"/>
                  </a:cubicBezTo>
                  <a:cubicBezTo>
                    <a:pt x="51617" y="172103"/>
                    <a:pt x="52144" y="172631"/>
                    <a:pt x="52461" y="172842"/>
                  </a:cubicBezTo>
                  <a:cubicBezTo>
                    <a:pt x="53938" y="174108"/>
                    <a:pt x="56048" y="177801"/>
                    <a:pt x="56470" y="180017"/>
                  </a:cubicBezTo>
                  <a:cubicBezTo>
                    <a:pt x="56787" y="181917"/>
                    <a:pt x="56470" y="190886"/>
                    <a:pt x="61430" y="190780"/>
                  </a:cubicBezTo>
                  <a:cubicBezTo>
                    <a:pt x="63646" y="190780"/>
                    <a:pt x="64807" y="187615"/>
                    <a:pt x="65440" y="185821"/>
                  </a:cubicBezTo>
                  <a:cubicBezTo>
                    <a:pt x="65967" y="184133"/>
                    <a:pt x="67022" y="181072"/>
                    <a:pt x="67445" y="180650"/>
                  </a:cubicBezTo>
                  <a:cubicBezTo>
                    <a:pt x="67445" y="180650"/>
                    <a:pt x="68500" y="180967"/>
                    <a:pt x="71243" y="180334"/>
                  </a:cubicBezTo>
                  <a:cubicBezTo>
                    <a:pt x="73987" y="179595"/>
                    <a:pt x="75992" y="180123"/>
                    <a:pt x="76414" y="181389"/>
                  </a:cubicBezTo>
                  <a:cubicBezTo>
                    <a:pt x="77258" y="183816"/>
                    <a:pt x="76414" y="191097"/>
                    <a:pt x="81057" y="190675"/>
                  </a:cubicBezTo>
                  <a:cubicBezTo>
                    <a:pt x="84644" y="190358"/>
                    <a:pt x="84539" y="182972"/>
                    <a:pt x="84855" y="180017"/>
                  </a:cubicBezTo>
                  <a:cubicBezTo>
                    <a:pt x="85172" y="177168"/>
                    <a:pt x="87388" y="177274"/>
                    <a:pt x="89287" y="176324"/>
                  </a:cubicBezTo>
                  <a:cubicBezTo>
                    <a:pt x="91187" y="175374"/>
                    <a:pt x="94036" y="173158"/>
                    <a:pt x="96146" y="170626"/>
                  </a:cubicBezTo>
                  <a:cubicBezTo>
                    <a:pt x="98256" y="168093"/>
                    <a:pt x="102688" y="163556"/>
                    <a:pt x="106487" y="163767"/>
                  </a:cubicBezTo>
                  <a:cubicBezTo>
                    <a:pt x="110286" y="163978"/>
                    <a:pt x="115667" y="164822"/>
                    <a:pt x="120732" y="165983"/>
                  </a:cubicBezTo>
                  <a:cubicBezTo>
                    <a:pt x="125797" y="167144"/>
                    <a:pt x="140570" y="167249"/>
                    <a:pt x="150172" y="164400"/>
                  </a:cubicBezTo>
                  <a:cubicBezTo>
                    <a:pt x="158719" y="161868"/>
                    <a:pt x="172543" y="154165"/>
                    <a:pt x="190270" y="157964"/>
                  </a:cubicBezTo>
                  <a:cubicBezTo>
                    <a:pt x="190270" y="157964"/>
                    <a:pt x="190270" y="157964"/>
                    <a:pt x="190270" y="157964"/>
                  </a:cubicBezTo>
                  <a:cubicBezTo>
                    <a:pt x="190270" y="140975"/>
                    <a:pt x="198184" y="129262"/>
                    <a:pt x="198184" y="129262"/>
                  </a:cubicBezTo>
                  <a:cubicBezTo>
                    <a:pt x="194385" y="152265"/>
                    <a:pt x="197656" y="175796"/>
                    <a:pt x="198606" y="178751"/>
                  </a:cubicBezTo>
                  <a:cubicBezTo>
                    <a:pt x="199556" y="181706"/>
                    <a:pt x="198184" y="184449"/>
                    <a:pt x="198817" y="188353"/>
                  </a:cubicBezTo>
                  <a:cubicBezTo>
                    <a:pt x="199556" y="192258"/>
                    <a:pt x="200294" y="195845"/>
                    <a:pt x="200400" y="200066"/>
                  </a:cubicBezTo>
                  <a:cubicBezTo>
                    <a:pt x="200505" y="204287"/>
                    <a:pt x="199345" y="220326"/>
                    <a:pt x="198289" y="224441"/>
                  </a:cubicBezTo>
                  <a:cubicBezTo>
                    <a:pt x="197234" y="228556"/>
                    <a:pt x="196707" y="233094"/>
                    <a:pt x="198500" y="233305"/>
                  </a:cubicBezTo>
                  <a:cubicBezTo>
                    <a:pt x="200294" y="233410"/>
                    <a:pt x="201033" y="230772"/>
                    <a:pt x="202299" y="231617"/>
                  </a:cubicBezTo>
                  <a:cubicBezTo>
                    <a:pt x="203565" y="232461"/>
                    <a:pt x="204621" y="238264"/>
                    <a:pt x="208208" y="240480"/>
                  </a:cubicBezTo>
                  <a:cubicBezTo>
                    <a:pt x="211902" y="242696"/>
                    <a:pt x="217916" y="242380"/>
                    <a:pt x="220449" y="241958"/>
                  </a:cubicBezTo>
                  <a:cubicBezTo>
                    <a:pt x="222981" y="241535"/>
                    <a:pt x="225514" y="240375"/>
                    <a:pt x="225725" y="238475"/>
                  </a:cubicBezTo>
                  <a:cubicBezTo>
                    <a:pt x="225936" y="236682"/>
                    <a:pt x="222454" y="233621"/>
                    <a:pt x="219182" y="231617"/>
                  </a:cubicBezTo>
                  <a:cubicBezTo>
                    <a:pt x="216017" y="229506"/>
                    <a:pt x="212640" y="229401"/>
                    <a:pt x="211268" y="220854"/>
                  </a:cubicBezTo>
                  <a:cubicBezTo>
                    <a:pt x="209897" y="212306"/>
                    <a:pt x="210213" y="207030"/>
                    <a:pt x="210319" y="203654"/>
                  </a:cubicBezTo>
                  <a:cubicBezTo>
                    <a:pt x="210424" y="200277"/>
                    <a:pt x="210635" y="198061"/>
                    <a:pt x="210213" y="195951"/>
                  </a:cubicBezTo>
                  <a:cubicBezTo>
                    <a:pt x="210213" y="195951"/>
                    <a:pt x="212640" y="194579"/>
                    <a:pt x="213801" y="185926"/>
                  </a:cubicBezTo>
                  <a:cubicBezTo>
                    <a:pt x="214962" y="177274"/>
                    <a:pt x="226147" y="165244"/>
                    <a:pt x="231001" y="158702"/>
                  </a:cubicBezTo>
                  <a:cubicBezTo>
                    <a:pt x="235855" y="152160"/>
                    <a:pt x="243874" y="144985"/>
                    <a:pt x="247673" y="130950"/>
                  </a:cubicBezTo>
                  <a:cubicBezTo>
                    <a:pt x="251577" y="117022"/>
                    <a:pt x="258330" y="111007"/>
                    <a:pt x="263290" y="103515"/>
                  </a:cubicBezTo>
                  <a:cubicBezTo>
                    <a:pt x="268249" y="95918"/>
                    <a:pt x="277746" y="80723"/>
                    <a:pt x="280279" y="79984"/>
                  </a:cubicBezTo>
                  <a:cubicBezTo>
                    <a:pt x="282811" y="79246"/>
                    <a:pt x="285871" y="79035"/>
                    <a:pt x="288509" y="79773"/>
                  </a:cubicBezTo>
                  <a:cubicBezTo>
                    <a:pt x="291147" y="80512"/>
                    <a:pt x="300116" y="79984"/>
                    <a:pt x="303810" y="79773"/>
                  </a:cubicBezTo>
                  <a:cubicBezTo>
                    <a:pt x="307608" y="79562"/>
                    <a:pt x="310035" y="81356"/>
                    <a:pt x="316683" y="81039"/>
                  </a:cubicBezTo>
                  <a:cubicBezTo>
                    <a:pt x="316683" y="81039"/>
                    <a:pt x="321748" y="83150"/>
                    <a:pt x="326074" y="83361"/>
                  </a:cubicBezTo>
                  <a:cubicBezTo>
                    <a:pt x="330401" y="83572"/>
                    <a:pt x="335255" y="82095"/>
                    <a:pt x="336204" y="80301"/>
                  </a:cubicBezTo>
                  <a:cubicBezTo>
                    <a:pt x="337154" y="78507"/>
                    <a:pt x="338315" y="73442"/>
                    <a:pt x="338526" y="71859"/>
                  </a:cubicBezTo>
                  <a:cubicBezTo>
                    <a:pt x="338420" y="69960"/>
                    <a:pt x="337893" y="68271"/>
                    <a:pt x="334305" y="65950"/>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nvGrpSpPr>
            <p:cNvPr id="1640" name="Google Shape;1640;p151"/>
            <p:cNvGrpSpPr/>
            <p:nvPr/>
          </p:nvGrpSpPr>
          <p:grpSpPr>
            <a:xfrm>
              <a:off x="5473203" y="1847376"/>
              <a:ext cx="355763" cy="507976"/>
              <a:chOff x="5492523" y="1802681"/>
              <a:chExt cx="355763" cy="507976"/>
            </a:xfrm>
          </p:grpSpPr>
          <p:sp>
            <p:nvSpPr>
              <p:cNvPr id="1641" name="Google Shape;1641;p151"/>
              <p:cNvSpPr/>
              <p:nvPr/>
            </p:nvSpPr>
            <p:spPr>
              <a:xfrm>
                <a:off x="5561426" y="1841947"/>
                <a:ext cx="218700" cy="2409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1642" name="Google Shape;1642;p151"/>
              <p:cNvGrpSpPr/>
              <p:nvPr/>
            </p:nvGrpSpPr>
            <p:grpSpPr>
              <a:xfrm>
                <a:off x="5492523" y="1802681"/>
                <a:ext cx="355763" cy="507976"/>
                <a:chOff x="6250315" y="5811051"/>
                <a:chExt cx="355763" cy="507976"/>
              </a:xfrm>
            </p:grpSpPr>
            <p:sp>
              <p:nvSpPr>
                <p:cNvPr id="1643" name="Google Shape;1643;p151"/>
                <p:cNvSpPr/>
                <p:nvPr/>
              </p:nvSpPr>
              <p:spPr>
                <a:xfrm>
                  <a:off x="6250315" y="5811051"/>
                  <a:ext cx="355763" cy="507976"/>
                </a:xfrm>
                <a:custGeom>
                  <a:avLst/>
                  <a:gdLst/>
                  <a:ahLst/>
                  <a:cxnLst/>
                  <a:rect l="l" t="t" r="r" b="b"/>
                  <a:pathLst>
                    <a:path w="355763" h="507976" extrusionOk="0">
                      <a:moveTo>
                        <a:pt x="111257" y="468391"/>
                      </a:moveTo>
                      <a:cubicBezTo>
                        <a:pt x="97125" y="489230"/>
                        <a:pt x="79964" y="507977"/>
                        <a:pt x="79964" y="507977"/>
                      </a:cubicBezTo>
                      <a:cubicBezTo>
                        <a:pt x="79964" y="507977"/>
                        <a:pt x="76503" y="498603"/>
                        <a:pt x="73042" y="485769"/>
                      </a:cubicBezTo>
                      <a:moveTo>
                        <a:pt x="73114" y="485841"/>
                      </a:moveTo>
                      <a:lnTo>
                        <a:pt x="73114" y="485841"/>
                      </a:lnTo>
                      <a:cubicBezTo>
                        <a:pt x="67057" y="463344"/>
                        <a:pt x="70158" y="452745"/>
                        <a:pt x="51338" y="462335"/>
                      </a:cubicBezTo>
                      <a:cubicBezTo>
                        <a:pt x="46507" y="464786"/>
                        <a:pt x="24876" y="473078"/>
                        <a:pt x="16079" y="472357"/>
                      </a:cubicBezTo>
                      <a:lnTo>
                        <a:pt x="0" y="472934"/>
                      </a:lnTo>
                      <a:lnTo>
                        <a:pt x="17882" y="450437"/>
                      </a:lnTo>
                      <a:cubicBezTo>
                        <a:pt x="42181" y="419937"/>
                        <a:pt x="62298" y="383741"/>
                        <a:pt x="71023" y="345237"/>
                      </a:cubicBezTo>
                      <a:lnTo>
                        <a:pt x="86886" y="296566"/>
                      </a:lnTo>
                      <a:lnTo>
                        <a:pt x="109671" y="299018"/>
                      </a:lnTo>
                      <a:cubicBezTo>
                        <a:pt x="122217" y="300316"/>
                        <a:pt x="135484" y="303921"/>
                        <a:pt x="139162" y="306949"/>
                      </a:cubicBezTo>
                      <a:cubicBezTo>
                        <a:pt x="142839" y="309978"/>
                        <a:pt x="151419" y="314448"/>
                        <a:pt x="158197" y="316900"/>
                      </a:cubicBezTo>
                      <a:cubicBezTo>
                        <a:pt x="172402" y="322019"/>
                        <a:pt x="165263" y="346030"/>
                        <a:pt x="155890" y="375160"/>
                      </a:cubicBezTo>
                      <a:cubicBezTo>
                        <a:pt x="143993" y="411933"/>
                        <a:pt x="130437" y="440415"/>
                        <a:pt x="111329" y="468463"/>
                      </a:cubicBezTo>
                      <a:moveTo>
                        <a:pt x="266498" y="497882"/>
                      </a:moveTo>
                      <a:cubicBezTo>
                        <a:pt x="241911" y="472357"/>
                        <a:pt x="215376" y="423614"/>
                        <a:pt x="199729" y="375088"/>
                      </a:cubicBezTo>
                      <a:cubicBezTo>
                        <a:pt x="190284" y="345958"/>
                        <a:pt x="185309" y="322019"/>
                        <a:pt x="199513" y="316827"/>
                      </a:cubicBezTo>
                      <a:cubicBezTo>
                        <a:pt x="206291" y="314376"/>
                        <a:pt x="214799" y="309905"/>
                        <a:pt x="218549" y="306877"/>
                      </a:cubicBezTo>
                      <a:cubicBezTo>
                        <a:pt x="222226" y="303849"/>
                        <a:pt x="235710" y="300243"/>
                        <a:pt x="248472" y="298873"/>
                      </a:cubicBezTo>
                      <a:lnTo>
                        <a:pt x="271690" y="296422"/>
                      </a:lnTo>
                      <a:lnTo>
                        <a:pt x="283082" y="335935"/>
                      </a:lnTo>
                      <a:cubicBezTo>
                        <a:pt x="296205" y="381650"/>
                        <a:pt x="311203" y="420370"/>
                        <a:pt x="339107" y="452096"/>
                      </a:cubicBezTo>
                      <a:lnTo>
                        <a:pt x="355764" y="470987"/>
                      </a:lnTo>
                      <a:lnTo>
                        <a:pt x="339684" y="472285"/>
                      </a:lnTo>
                      <a:cubicBezTo>
                        <a:pt x="330815" y="473006"/>
                        <a:pt x="306228" y="464786"/>
                        <a:pt x="301397" y="462262"/>
                      </a:cubicBezTo>
                      <a:cubicBezTo>
                        <a:pt x="282794" y="452745"/>
                        <a:pt x="288923" y="463344"/>
                        <a:pt x="282289" y="486057"/>
                      </a:cubicBezTo>
                      <a:lnTo>
                        <a:pt x="276016" y="507616"/>
                      </a:lnTo>
                      <a:lnTo>
                        <a:pt x="266498" y="497882"/>
                      </a:lnTo>
                      <a:close/>
                      <a:moveTo>
                        <a:pt x="144714" y="283083"/>
                      </a:moveTo>
                      <a:cubicBezTo>
                        <a:pt x="134042" y="275800"/>
                        <a:pt x="123443" y="272772"/>
                        <a:pt x="108950" y="272700"/>
                      </a:cubicBezTo>
                      <a:cubicBezTo>
                        <a:pt x="82920" y="272627"/>
                        <a:pt x="79675" y="270536"/>
                        <a:pt x="69004" y="246742"/>
                      </a:cubicBezTo>
                      <a:cubicBezTo>
                        <a:pt x="63885" y="235349"/>
                        <a:pt x="52636" y="221577"/>
                        <a:pt x="41893" y="213430"/>
                      </a:cubicBezTo>
                      <a:cubicBezTo>
                        <a:pt x="22208" y="198576"/>
                        <a:pt x="19685" y="189491"/>
                        <a:pt x="27832" y="162452"/>
                      </a:cubicBezTo>
                      <a:cubicBezTo>
                        <a:pt x="30717" y="152790"/>
                        <a:pt x="30500" y="142334"/>
                        <a:pt x="27111" y="130293"/>
                      </a:cubicBezTo>
                      <a:cubicBezTo>
                        <a:pt x="20333" y="106138"/>
                        <a:pt x="24804" y="92654"/>
                        <a:pt x="43551" y="80469"/>
                      </a:cubicBezTo>
                      <a:cubicBezTo>
                        <a:pt x="53429" y="74124"/>
                        <a:pt x="62010" y="63452"/>
                        <a:pt x="66697" y="51987"/>
                      </a:cubicBezTo>
                      <a:cubicBezTo>
                        <a:pt x="76070" y="28770"/>
                        <a:pt x="87319" y="21271"/>
                        <a:pt x="113060" y="21271"/>
                      </a:cubicBezTo>
                      <a:cubicBezTo>
                        <a:pt x="127913" y="21271"/>
                        <a:pt x="137720" y="18315"/>
                        <a:pt x="148679" y="10599"/>
                      </a:cubicBezTo>
                      <a:cubicBezTo>
                        <a:pt x="157188" y="4687"/>
                        <a:pt x="169950" y="0"/>
                        <a:pt x="177738" y="0"/>
                      </a:cubicBezTo>
                      <a:cubicBezTo>
                        <a:pt x="185525" y="0"/>
                        <a:pt x="198287" y="4687"/>
                        <a:pt x="206796" y="10671"/>
                      </a:cubicBezTo>
                      <a:cubicBezTo>
                        <a:pt x="217756" y="18387"/>
                        <a:pt x="227634" y="21343"/>
                        <a:pt x="242415" y="21343"/>
                      </a:cubicBezTo>
                      <a:cubicBezTo>
                        <a:pt x="268157" y="21343"/>
                        <a:pt x="279405" y="28770"/>
                        <a:pt x="288778" y="52060"/>
                      </a:cubicBezTo>
                      <a:cubicBezTo>
                        <a:pt x="293393" y="63524"/>
                        <a:pt x="302046" y="74196"/>
                        <a:pt x="311924" y="80613"/>
                      </a:cubicBezTo>
                      <a:cubicBezTo>
                        <a:pt x="330671" y="92726"/>
                        <a:pt x="335142" y="106282"/>
                        <a:pt x="328364" y="130437"/>
                      </a:cubicBezTo>
                      <a:cubicBezTo>
                        <a:pt x="324975" y="142479"/>
                        <a:pt x="324759" y="152934"/>
                        <a:pt x="327643" y="162596"/>
                      </a:cubicBezTo>
                      <a:cubicBezTo>
                        <a:pt x="335791" y="189635"/>
                        <a:pt x="333267" y="198720"/>
                        <a:pt x="313582" y="213574"/>
                      </a:cubicBezTo>
                      <a:cubicBezTo>
                        <a:pt x="302839" y="221722"/>
                        <a:pt x="291591" y="235494"/>
                        <a:pt x="286471" y="246886"/>
                      </a:cubicBezTo>
                      <a:cubicBezTo>
                        <a:pt x="275800" y="270608"/>
                        <a:pt x="272555" y="272772"/>
                        <a:pt x="246525" y="272844"/>
                      </a:cubicBezTo>
                      <a:cubicBezTo>
                        <a:pt x="231960" y="272916"/>
                        <a:pt x="221072" y="276088"/>
                        <a:pt x="209464" y="283587"/>
                      </a:cubicBezTo>
                      <a:cubicBezTo>
                        <a:pt x="188409" y="297143"/>
                        <a:pt x="165191" y="296999"/>
                        <a:pt x="144714" y="283083"/>
                      </a:cubicBezTo>
                      <a:close/>
                      <a:moveTo>
                        <a:pt x="224750" y="235494"/>
                      </a:moveTo>
                      <a:cubicBezTo>
                        <a:pt x="284380" y="205570"/>
                        <a:pt x="300315" y="133177"/>
                        <a:pt x="257629" y="85660"/>
                      </a:cubicBezTo>
                      <a:cubicBezTo>
                        <a:pt x="234989" y="60424"/>
                        <a:pt x="210689" y="49392"/>
                        <a:pt x="177810" y="49392"/>
                      </a:cubicBezTo>
                      <a:cubicBezTo>
                        <a:pt x="111401" y="49392"/>
                        <a:pt x="60207" y="110320"/>
                        <a:pt x="76575" y="169878"/>
                      </a:cubicBezTo>
                      <a:cubicBezTo>
                        <a:pt x="88905" y="214872"/>
                        <a:pt x="131374" y="247247"/>
                        <a:pt x="177810" y="247247"/>
                      </a:cubicBezTo>
                      <a:cubicBezTo>
                        <a:pt x="194826" y="247247"/>
                        <a:pt x="207805" y="244002"/>
                        <a:pt x="224750" y="235494"/>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644" name="Google Shape;1644;p151"/>
                <p:cNvSpPr/>
                <p:nvPr/>
              </p:nvSpPr>
              <p:spPr>
                <a:xfrm>
                  <a:off x="6368169" y="5904426"/>
                  <a:ext cx="120021" cy="118467"/>
                </a:xfrm>
                <a:custGeom>
                  <a:avLst/>
                  <a:gdLst/>
                  <a:ahLst/>
                  <a:cxnLst/>
                  <a:rect l="l" t="t" r="r" b="b"/>
                  <a:pathLst>
                    <a:path w="120021" h="118467" extrusionOk="0">
                      <a:moveTo>
                        <a:pt x="112592" y="0"/>
                      </a:moveTo>
                      <a:lnTo>
                        <a:pt x="112592" y="0"/>
                      </a:lnTo>
                      <a:cubicBezTo>
                        <a:pt x="115765" y="72"/>
                        <a:pt x="117423" y="1009"/>
                        <a:pt x="118937" y="3822"/>
                      </a:cubicBezTo>
                      <a:cubicBezTo>
                        <a:pt x="120307" y="6345"/>
                        <a:pt x="120379" y="9229"/>
                        <a:pt x="119153" y="11681"/>
                      </a:cubicBezTo>
                      <a:lnTo>
                        <a:pt x="119153" y="11753"/>
                      </a:lnTo>
                      <a:cubicBezTo>
                        <a:pt x="118649" y="12763"/>
                        <a:pt x="115909" y="15791"/>
                        <a:pt x="113025" y="18747"/>
                      </a:cubicBezTo>
                      <a:cubicBezTo>
                        <a:pt x="95936" y="35980"/>
                        <a:pt x="81587" y="54223"/>
                        <a:pt x="71925" y="72826"/>
                      </a:cubicBezTo>
                      <a:cubicBezTo>
                        <a:pt x="67382" y="81550"/>
                        <a:pt x="64570" y="87679"/>
                        <a:pt x="59379" y="100658"/>
                      </a:cubicBezTo>
                      <a:cubicBezTo>
                        <a:pt x="58081" y="103903"/>
                        <a:pt x="56711" y="107147"/>
                        <a:pt x="55269" y="110320"/>
                      </a:cubicBezTo>
                      <a:cubicBezTo>
                        <a:pt x="54764" y="111474"/>
                        <a:pt x="54259" y="112699"/>
                        <a:pt x="53538" y="113781"/>
                      </a:cubicBezTo>
                      <a:lnTo>
                        <a:pt x="53538" y="113781"/>
                      </a:lnTo>
                      <a:lnTo>
                        <a:pt x="53466" y="113853"/>
                      </a:lnTo>
                      <a:lnTo>
                        <a:pt x="53466" y="113853"/>
                      </a:lnTo>
                      <a:lnTo>
                        <a:pt x="53466" y="113853"/>
                      </a:lnTo>
                      <a:cubicBezTo>
                        <a:pt x="52529" y="115151"/>
                        <a:pt x="51303" y="116160"/>
                        <a:pt x="50005" y="117026"/>
                      </a:cubicBezTo>
                      <a:cubicBezTo>
                        <a:pt x="47914" y="118252"/>
                        <a:pt x="46977" y="118468"/>
                        <a:pt x="43011" y="118468"/>
                      </a:cubicBezTo>
                      <a:cubicBezTo>
                        <a:pt x="38901" y="118468"/>
                        <a:pt x="33349" y="113276"/>
                        <a:pt x="29960" y="105417"/>
                      </a:cubicBezTo>
                      <a:cubicBezTo>
                        <a:pt x="25201" y="94673"/>
                        <a:pt x="20587" y="87751"/>
                        <a:pt x="13592" y="80541"/>
                      </a:cubicBezTo>
                      <a:cubicBezTo>
                        <a:pt x="11718" y="78594"/>
                        <a:pt x="8689" y="75854"/>
                        <a:pt x="6815" y="74484"/>
                      </a:cubicBezTo>
                      <a:cubicBezTo>
                        <a:pt x="37" y="69437"/>
                        <a:pt x="-1189" y="67201"/>
                        <a:pt x="974" y="62515"/>
                      </a:cubicBezTo>
                      <a:cubicBezTo>
                        <a:pt x="2993" y="57972"/>
                        <a:pt x="9050" y="55809"/>
                        <a:pt x="17702" y="55809"/>
                      </a:cubicBezTo>
                      <a:cubicBezTo>
                        <a:pt x="26139" y="56169"/>
                        <a:pt x="33710" y="61217"/>
                        <a:pt x="39334" y="67201"/>
                      </a:cubicBezTo>
                      <a:lnTo>
                        <a:pt x="41353" y="69004"/>
                      </a:lnTo>
                      <a:lnTo>
                        <a:pt x="44309" y="62947"/>
                      </a:lnTo>
                      <a:lnTo>
                        <a:pt x="44309" y="62875"/>
                      </a:lnTo>
                      <a:lnTo>
                        <a:pt x="44309" y="62803"/>
                      </a:lnTo>
                      <a:cubicBezTo>
                        <a:pt x="49284" y="54006"/>
                        <a:pt x="53755" y="47301"/>
                        <a:pt x="60460" y="38215"/>
                      </a:cubicBezTo>
                      <a:cubicBezTo>
                        <a:pt x="66950" y="29419"/>
                        <a:pt x="79929" y="17954"/>
                        <a:pt x="91537" y="10095"/>
                      </a:cubicBezTo>
                      <a:cubicBezTo>
                        <a:pt x="97594" y="5985"/>
                        <a:pt x="104156" y="2379"/>
                        <a:pt x="109131" y="793"/>
                      </a:cubicBezTo>
                      <a:cubicBezTo>
                        <a:pt x="110573" y="288"/>
                        <a:pt x="111510" y="72"/>
                        <a:pt x="112592" y="0"/>
                      </a:cubicBezTo>
                      <a:lnTo>
                        <a:pt x="112592"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grpSp>
      <p:grpSp>
        <p:nvGrpSpPr>
          <p:cNvPr id="1645" name="Google Shape;1645;p151"/>
          <p:cNvGrpSpPr/>
          <p:nvPr/>
        </p:nvGrpSpPr>
        <p:grpSpPr>
          <a:xfrm>
            <a:off x="32600" y="226778"/>
            <a:ext cx="10605300" cy="317700"/>
            <a:chOff x="32600" y="226778"/>
            <a:chExt cx="10605300" cy="317700"/>
          </a:xfrm>
        </p:grpSpPr>
        <p:sp>
          <p:nvSpPr>
            <p:cNvPr id="1646" name="Google Shape;1646;p151"/>
            <p:cNvSpPr/>
            <p:nvPr/>
          </p:nvSpPr>
          <p:spPr>
            <a:xfrm rot="2700000">
              <a:off x="206475" y="271501"/>
              <a:ext cx="221042" cy="228254"/>
            </a:xfrm>
            <a:prstGeom prst="pie">
              <a:avLst>
                <a:gd name="adj1" fmla="val 0"/>
                <a:gd name="adj2" fmla="val 1620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47" name="Google Shape;1647;p151"/>
            <p:cNvCxnSpPr/>
            <p:nvPr/>
          </p:nvCxnSpPr>
          <p:spPr>
            <a:xfrm>
              <a:off x="32600" y="391175"/>
              <a:ext cx="10605300" cy="0"/>
            </a:xfrm>
            <a:prstGeom prst="straightConnector1">
              <a:avLst/>
            </a:prstGeom>
            <a:noFill/>
            <a:ln w="9525" cap="flat" cmpd="sng">
              <a:solidFill>
                <a:schemeClr val="dk2"/>
              </a:solidFill>
              <a:prstDash val="lgDash"/>
              <a:round/>
              <a:headEnd type="none" w="med" len="med"/>
              <a:tailEnd type="none" w="med" len="med"/>
            </a:ln>
          </p:spPr>
        </p:cxnSp>
      </p:grpSp>
    </p:spTree>
  </p:cSld>
  <p:clrMapOvr>
    <a:masterClrMapping/>
  </p:clrMapOvr>
</p:sld>
</file>

<file path=ppt/theme/theme1.xml><?xml version="1.0" encoding="utf-8"?>
<a:theme xmlns:a="http://schemas.openxmlformats.org/drawingml/2006/main" name="ILRI">
  <a:themeElements>
    <a:clrScheme name="ILRI">
      <a:dk1>
        <a:srgbClr val="000000"/>
      </a:dk1>
      <a:lt1>
        <a:srgbClr val="FFFFFF"/>
      </a:lt1>
      <a:dk2>
        <a:srgbClr val="44546A"/>
      </a:dk2>
      <a:lt2>
        <a:srgbClr val="E7E6E6"/>
      </a:lt2>
      <a:accent1>
        <a:srgbClr val="682622"/>
      </a:accent1>
      <a:accent2>
        <a:srgbClr val="28221F"/>
      </a:accent2>
      <a:accent3>
        <a:srgbClr val="61534C"/>
      </a:accent3>
      <a:accent4>
        <a:srgbClr val="EFCA58"/>
      </a:accent4>
      <a:accent5>
        <a:srgbClr val="EAE4D9"/>
      </a:accent5>
      <a:accent6>
        <a:srgbClr val="F6F5F5"/>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6163</Words>
  <Application>Microsoft Office PowerPoint</Application>
  <PresentationFormat>Custom</PresentationFormat>
  <Paragraphs>945</Paragraphs>
  <Slides>112</Slides>
  <Notes>112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112</vt:i4>
      </vt:variant>
    </vt:vector>
  </HeadingPairs>
  <TitlesOfParts>
    <vt:vector size="120" baseType="lpstr">
      <vt:lpstr>Noto Sans Symbols</vt:lpstr>
      <vt:lpstr>Arial</vt:lpstr>
      <vt:lpstr>Kadwa</vt:lpstr>
      <vt:lpstr>Handlee</vt:lpstr>
      <vt:lpstr>Nunito</vt:lpstr>
      <vt:lpstr>Calibri</vt:lpstr>
      <vt:lpstr>Century Gothic</vt:lpstr>
      <vt:lpstr>ILRI</vt:lpstr>
      <vt:lpstr>MoreMilk Workshop</vt:lpstr>
      <vt:lpstr>PowerPoint Presentation</vt:lpstr>
      <vt:lpstr>Milk Hygiene</vt:lpstr>
      <vt:lpstr>Series</vt:lpstr>
      <vt:lpstr>Session Objectives: Milk Hygiene</vt:lpstr>
      <vt:lpstr>Foodborne Diseases</vt:lpstr>
      <vt:lpstr>Foodborne Diseases Cont’d</vt:lpstr>
      <vt:lpstr>Preventing Foodborne Disease</vt:lpstr>
      <vt:lpstr>Bacteria</vt:lpstr>
      <vt:lpstr>Bacteria and Milk</vt:lpstr>
      <vt:lpstr>Preventing Bacteria Growth</vt:lpstr>
      <vt:lpstr>Pasteurisation</vt:lpstr>
      <vt:lpstr>Cleaning vs Disinfecting</vt:lpstr>
      <vt:lpstr>1.1 Disinfecting with Bleach Solution</vt:lpstr>
      <vt:lpstr>1.2 Disinfecting with Boiling Water (No Bleach) </vt:lpstr>
      <vt:lpstr>Testing Milk</vt:lpstr>
      <vt:lpstr>Milk Hygiene in the Supply Chain</vt:lpstr>
      <vt:lpstr>Milk Hygiene in the Supply Chain</vt:lpstr>
      <vt:lpstr>Session Objectives</vt:lpstr>
      <vt:lpstr>Buying Better Milk</vt:lpstr>
      <vt:lpstr>Adulteration vs Contamination</vt:lpstr>
      <vt:lpstr>2.1 Lactometer Test</vt:lpstr>
      <vt:lpstr>Farm Facilities</vt:lpstr>
      <vt:lpstr>2.2 Shed Cleanliness (Standing Area)</vt:lpstr>
      <vt:lpstr>2.3 Shed Cleanliness (Lying Area)</vt:lpstr>
      <vt:lpstr>Communicating with Producers</vt:lpstr>
      <vt:lpstr>2.4 Checklist for Farmers</vt:lpstr>
      <vt:lpstr>2.5 Checklist for Distributors</vt:lpstr>
      <vt:lpstr>Negotiation Skills</vt:lpstr>
      <vt:lpstr>Negotiation Skills</vt:lpstr>
      <vt:lpstr>Keeping Records</vt:lpstr>
      <vt:lpstr>2.6 Purchase Record</vt:lpstr>
      <vt:lpstr>Maintaining Milk Quality During Transport</vt:lpstr>
      <vt:lpstr>2.7 Maintaining Milk Quality During Transport</vt:lpstr>
      <vt:lpstr>Acceptable Transportation Containers</vt:lpstr>
      <vt:lpstr>2.8 Mazzican</vt:lpstr>
      <vt:lpstr>2.9 Other Acceptable Containers (Milk Cans)</vt:lpstr>
      <vt:lpstr>2.10 Unacceptable Container</vt:lpstr>
      <vt:lpstr>Milk Storage Best Practices at Your Shop</vt:lpstr>
      <vt:lpstr>Safe Milk Handling – Personal Hygiene</vt:lpstr>
      <vt:lpstr>2.11 Safe Milk Handling</vt:lpstr>
      <vt:lpstr>2.12 Correct Way to Wash Hands</vt:lpstr>
      <vt:lpstr>Customers and Milk Hygiene</vt:lpstr>
      <vt:lpstr>Session Objectives</vt:lpstr>
      <vt:lpstr>Case Study: Zawadi and Jaali</vt:lpstr>
      <vt:lpstr>Case Study Cont’d</vt:lpstr>
      <vt:lpstr>Case Study Cont’d</vt:lpstr>
      <vt:lpstr>Milk Hygiene and Customers</vt:lpstr>
      <vt:lpstr>Demonstrating Hygiene to Customers</vt:lpstr>
      <vt:lpstr>Five Keys to Safer Milk</vt:lpstr>
      <vt:lpstr>3.1 Five Keys to Safer Milk</vt:lpstr>
      <vt:lpstr>How to Improve Customers’ Milk Hygiene</vt:lpstr>
      <vt:lpstr>Handling Customer Complaints</vt:lpstr>
      <vt:lpstr>Handling Complaints</vt:lpstr>
      <vt:lpstr>Handling Complaints</vt:lpstr>
      <vt:lpstr>Being a Smart Businesswoman</vt:lpstr>
      <vt:lpstr>Planning a Business</vt:lpstr>
      <vt:lpstr>Session Objective</vt:lpstr>
      <vt:lpstr>Case Study: Absko’s Shop</vt:lpstr>
      <vt:lpstr>Case Study Cont’d</vt:lpstr>
      <vt:lpstr>Case Study Cont’d</vt:lpstr>
      <vt:lpstr>Case Study Cont’d</vt:lpstr>
      <vt:lpstr>Case Study Cont’d</vt:lpstr>
      <vt:lpstr>4.1 Business Basics</vt:lpstr>
      <vt:lpstr>The Importance of a Budget</vt:lpstr>
      <vt:lpstr>The Importance of Record Keeping</vt:lpstr>
      <vt:lpstr>Financial Records</vt:lpstr>
      <vt:lpstr>4.2 Cash In (Sales Record)</vt:lpstr>
      <vt:lpstr>4.3 Cash In (Customer Credit)</vt:lpstr>
      <vt:lpstr>4.4 Cash Out</vt:lpstr>
      <vt:lpstr>Loans</vt:lpstr>
      <vt:lpstr>Reasons to take out a loan</vt:lpstr>
      <vt:lpstr>4.5 The Five Forces that Impact a Business</vt:lpstr>
      <vt:lpstr>Licenses and Laws</vt:lpstr>
      <vt:lpstr>Selling More Milk to Your Customers</vt:lpstr>
      <vt:lpstr>Session Objectives</vt:lpstr>
      <vt:lpstr>Why Customers Should Buy Milk</vt:lpstr>
      <vt:lpstr>Why Customers Should Buy Milk Cont’d</vt:lpstr>
      <vt:lpstr>The Value of Milk</vt:lpstr>
      <vt:lpstr>The Value of Milk</vt:lpstr>
      <vt:lpstr>How to Get Customers to Buy Your Milk</vt:lpstr>
      <vt:lpstr>Making Fermented Milk Products</vt:lpstr>
      <vt:lpstr>Making Fermented Milk Products Cont’d </vt:lpstr>
      <vt:lpstr>5.1 Mala Recipe</vt:lpstr>
      <vt:lpstr>5.1 Mala Recipe Cont’d</vt:lpstr>
      <vt:lpstr>5.2 Customer Desires</vt:lpstr>
      <vt:lpstr>Offering Credit to Customers</vt:lpstr>
      <vt:lpstr>Amenities</vt:lpstr>
      <vt:lpstr>Communication Tips</vt:lpstr>
      <vt:lpstr>Promotion</vt:lpstr>
      <vt:lpstr>Why Your Milk Matters</vt:lpstr>
      <vt:lpstr>Photo credits</vt:lpstr>
      <vt:lpstr>MoreMilk Handouts</vt:lpstr>
      <vt:lpstr>1.1 Disinfecting with Bleach Solution</vt:lpstr>
      <vt:lpstr>1.2 Disinfecting with Boiling Water (No Bleach) </vt:lpstr>
      <vt:lpstr>2.2 Shed Cleanliness (Standing Area)</vt:lpstr>
      <vt:lpstr>2.3 Shed Cleanliness (Lying Area)</vt:lpstr>
      <vt:lpstr>2.4 Checklist for Farmers</vt:lpstr>
      <vt:lpstr>2.5 Checklist for Distributors</vt:lpstr>
      <vt:lpstr>2.6 Purchase Record</vt:lpstr>
      <vt:lpstr>2.7 Maintaining Milk Quality During Transport</vt:lpstr>
      <vt:lpstr>2.11 Safe Milk Handling</vt:lpstr>
      <vt:lpstr>2.12 Correct Way to Wash Hands</vt:lpstr>
      <vt:lpstr>3.1 Five Keys to Safer Milk</vt:lpstr>
      <vt:lpstr>4.1 Business Basics</vt:lpstr>
      <vt:lpstr>4.2 Cash In (Sales Record)</vt:lpstr>
      <vt:lpstr>4.3 Cash In (Customer Credit)</vt:lpstr>
      <vt:lpstr>4.4 Cash Out</vt:lpstr>
      <vt:lpstr>4.5 The Five Forces that Impact a Business</vt:lpstr>
      <vt:lpstr>5.1 Mala Recipe</vt:lpstr>
      <vt:lpstr>5.1 Mala Recipe Cont’d</vt:lpstr>
      <vt:lpstr>5.2 Customer Desires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MoreMilk Workshop</dc:title>
  <cp:lastModifiedBy>Lore, Tezira (ILRI)</cp:lastModifiedBy>
  <cp:revision>4</cp:revision>
  <dcterms:modified xsi:type="dcterms:W3CDTF">2024-03-26T06:07:27Z</dcterms:modified>
</cp:coreProperties>
</file>